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1"/>
  </p:notesMasterIdLst>
  <p:sldIdLst>
    <p:sldId id="2404" r:id="rId2"/>
    <p:sldId id="256" r:id="rId3"/>
    <p:sldId id="259" r:id="rId4"/>
    <p:sldId id="2401" r:id="rId5"/>
    <p:sldId id="2441" r:id="rId6"/>
    <p:sldId id="2403" r:id="rId7"/>
    <p:sldId id="2440" r:id="rId8"/>
    <p:sldId id="2439" r:id="rId9"/>
    <p:sldId id="2442" r:id="rId10"/>
    <p:sldId id="2432" r:id="rId11"/>
    <p:sldId id="2434" r:id="rId12"/>
    <p:sldId id="2443" r:id="rId13"/>
    <p:sldId id="2446" r:id="rId14"/>
    <p:sldId id="2436" r:id="rId15"/>
    <p:sldId id="2405" r:id="rId16"/>
    <p:sldId id="2400" r:id="rId17"/>
    <p:sldId id="2429" r:id="rId18"/>
    <p:sldId id="328" r:id="rId19"/>
    <p:sldId id="32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封面" id="{D7D87A2E-EAB7-4E0B-91AB-5997C8278163}">
          <p14:sldIdLst>
            <p14:sldId id="2404"/>
          </p14:sldIdLst>
        </p14:section>
        <p14:section name="前言" id="{B0183D1E-D2B9-4ED7-92F6-0FA17EFD087D}">
          <p14:sldIdLst>
            <p14:sldId id="256"/>
          </p14:sldIdLst>
        </p14:section>
        <p14:section name="目录" id="{4F637FF1-F576-496A-BFA5-D256499DBC80}">
          <p14:sldIdLst>
            <p14:sldId id="259"/>
          </p14:sldIdLst>
        </p14:section>
        <p14:section name="正文" id="{E85E467A-5CE7-4931-AD29-ECA2C61C1782}">
          <p14:sldIdLst>
            <p14:sldId id="2401"/>
            <p14:sldId id="2403"/>
          </p14:sldIdLst>
        </p14:section>
        <p14:section name="封底" id="{30741261-DF8D-4D4F-A968-7F50FE8A8449}">
          <p14:sldIdLst>
            <p14:sldId id="2405"/>
          </p14:sldIdLst>
        </p14:section>
        <p14:section name="图标" id="{F91E3116-4C59-4DF9-991E-8E9736614E96}">
          <p14:sldIdLst>
            <p14:sldId id="2400"/>
            <p14:sldId id="2429"/>
            <p14:sldId id="328"/>
            <p14:sldId id="329"/>
          </p14:sldIdLst>
        </p14:section>
      </p14:sectionLst>
    </p:ext>
    <p:ext uri="{EFAFB233-063F-42B5-8137-9DF3F51BA10A}">
      <p15:sldGuideLst xmlns="" xmlns:p15="http://schemas.microsoft.com/office/powerpoint/2012/main">
        <p15:guide id="2" pos="3840" userDrawn="1">
          <p15:clr>
            <a:srgbClr val="A4A3A4"/>
          </p15:clr>
        </p15:guide>
        <p15:guide id="3" orient="horz" pos="2795" userDrawn="1">
          <p15:clr>
            <a:srgbClr val="A4A3A4"/>
          </p15:clr>
        </p15:guide>
        <p15:guide id="5" orient="horz" pos="7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9C"/>
    <a:srgbClr val="00A0E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647" autoAdjust="0"/>
    <p:restoredTop sz="89054" autoAdjust="0"/>
  </p:normalViewPr>
  <p:slideViewPr>
    <p:cSldViewPr snapToGrid="0" showGuides="1">
      <p:cViewPr varScale="1">
        <p:scale>
          <a:sx n="62" d="100"/>
          <a:sy n="62" d="100"/>
        </p:scale>
        <p:origin x="-708" y="-90"/>
      </p:cViewPr>
      <p:guideLst>
        <p:guide orient="horz" pos="2795"/>
        <p:guide orient="horz" pos="799"/>
        <p:guide pos="3840"/>
      </p:guideLst>
    </p:cSldViewPr>
  </p:slideViewPr>
  <p:notesTextViewPr>
    <p:cViewPr>
      <p:scale>
        <a:sx n="1" d="1"/>
        <a:sy n="1" d="1"/>
      </p:scale>
      <p:origin x="0" y="162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28DFB-0508-4D26-AE5C-71BF0E2783C5}" type="datetimeFigureOut">
              <a:rPr lang="zh-CN" altLang="en-US" smtClean="0"/>
              <a:pPr/>
              <a:t>2019/4/21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FCF1A-DE1D-4A03-B432-41B70649DC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86332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、信息中心的伙伴们，大家早上好！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、我们的口号是？我，我们是一支有责任的，有激情的高效团队。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、大家好，我是梁其华，今天的晨会由我主持，我今天和大家分享的是财务自由。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、最重要的投资就是投资自己的人生，其中投资的关键就是选择自己热爱的事业（生活愿景）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、创造财务自由的三大原则：创造资产、减少负债、管理日常开支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/>
              <a:t>金钱对我们没有任何用处，除非把它花掉。政府运行的各项经济政策，目标是让人民获得更好的生活。</a:t>
            </a:r>
            <a:endParaRPr lang="en-US" altLang="zh-CN" sz="1200" dirty="0" smtClean="0"/>
          </a:p>
          <a:p>
            <a:r>
              <a:rPr lang="zh-CN" altLang="en-US" sz="1200" dirty="0" smtClean="0"/>
              <a:t>赚钱是用来花的，可能是你自己花掉，可能是你为家庭、父母、子女花</a:t>
            </a:r>
            <a:r>
              <a:rPr lang="zh-CN" altLang="en-US" sz="1200" smtClean="0"/>
              <a:t>掉。</a:t>
            </a:r>
            <a:endParaRPr lang="en-US" altLang="zh-CN" sz="1200" dirty="0" smtClean="0"/>
          </a:p>
          <a:p>
            <a:r>
              <a:rPr lang="zh-CN" altLang="en-US" sz="1200" dirty="0" smtClean="0"/>
              <a:t>人类的终极目标是繁衍生息。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FCF1A-DE1D-4A03-B432-41B70649DC0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5453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、财务自由似乎是一个比较浮躁的话题，但我今天分享的不是焦虑，我们怀着探讨的心态来了解财务自由这个主题。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、分享今天这个主题的目的是想和大家一起探讨和学习：什么是财务自由，为什么需要要财务自由，如何实现财务自由。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DF64-77F5-43D3-8E92-386811FA98C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12520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一个人要拥有几百亿身价的可能性非常低，但达至财务自由还是可能的，我们对财务自由的标准其实并不高，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概括有几条：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、不必为钱而工作；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、不工作的时候保持财产性收入（财产性收入可以来自：房租、股票红利、债券利息）的净现金流入，有一句话说得很形象：躺着睡觉的时候也在赚钱；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、保有一定量的净资产；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、保有一个平常和自由的心，过上自己真实想要的生活，这里的真实指符合实际的内心期待的；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、如何衡量你是否是“财务自由”。</a:t>
            </a:r>
            <a:endParaRPr lang="en-US" altLang="zh-CN" dirty="0" smtClean="0"/>
          </a:p>
          <a:p>
            <a:r>
              <a:rPr lang="zh-CN" altLang="en-US" dirty="0" smtClean="0"/>
              <a:t>请大家算一算，你是否财务自由了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假如存下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万，平均理财收益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6%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，一年就有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4800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元的利息收入，平均下来每个月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元，就已经解决一家三口的早餐开支。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、人需要应对风险和危机的，金融危机，工作岗位减少，社会保险低，生病等等。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、人是需要意外支出的，交际应酬、结婚、送礼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大家算一下目前自己需要达到财务自由的状态需要多少财富？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年的标准。看来专家的话还是要思考一下。</a:t>
            </a:r>
            <a:endParaRPr lang="en-US" altLang="zh-CN" dirty="0" smtClean="0"/>
          </a:p>
          <a:p>
            <a:r>
              <a:rPr lang="zh-CN" altLang="en-US" dirty="0" smtClean="0"/>
              <a:t>看来财务自由的标准</a:t>
            </a:r>
            <a:r>
              <a:rPr lang="zh-CN" altLang="en-US" dirty="0" smtClean="0"/>
              <a:t>因人而异</a:t>
            </a:r>
            <a:r>
              <a:rPr lang="zh-CN" altLang="en-US" dirty="0" smtClean="0"/>
              <a:t>啊，我想：我现在还年轻，我喜欢奋斗，暂时先不考虑、不需要自由了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那时候非常流行“逃离北上广”的说法，很多人都在批判大城市的罪恶，觉得回到乡下或者三四线城市才是真正的美好。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、当人实现了财务自由后，他不需要工作也能维持自己稳定的生活。这个时候，更多的是思考自己的兴趣爱好。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、什么是你真正想要的？地位、安宁、荣誉、自由、健康、快乐</a:t>
            </a:r>
            <a:r>
              <a:rPr lang="en-US" altLang="zh-CN" dirty="0" smtClean="0"/>
              <a:t>……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品质和自由同等重要，做到适度就好。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、记得以前最喜欢的一个词“活在当下”。讲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一个故事：一个美丽的海滩上，渔夫在懒洋洋晒太阳，旁边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一位正在度假的富翁问：你为什么不趁天气好去捕鱼，赚更多的钱呢？赚多了钱就可以有资源去做自己想做的事情。无忧无虑地晒着太阳喝着饮料享受人生。渔夫反问：我现在就在做这样的事情。富翁的观点是拥有更多资源去做自己更多喜欢做的事情，渔夫的观点是，他已经处于一个自由的状态，并且在做自己喜欢的事情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、你</a:t>
            </a:r>
            <a:r>
              <a:rPr lang="zh-CN" altLang="en-US" dirty="0" smtClean="0"/>
              <a:t>幸福吗？ 你的理想是什么</a:t>
            </a:r>
            <a:r>
              <a:rPr lang="zh-CN" altLang="en-US" dirty="0" smtClean="0"/>
              <a:t>？上</a:t>
            </a:r>
            <a:r>
              <a:rPr lang="zh-CN" altLang="en-US" dirty="0" smtClean="0"/>
              <a:t>小学一年级的时候，你的理想估计还是医生和军人、老师</a:t>
            </a:r>
            <a:r>
              <a:rPr lang="zh-CN" altLang="en-US" dirty="0" smtClean="0"/>
              <a:t>。你</a:t>
            </a:r>
            <a:r>
              <a:rPr lang="zh-CN" altLang="en-US" dirty="0" smtClean="0"/>
              <a:t>现在可能更多的是希望可以赚得多一点，让身边的人过得容易一点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、人生三大终极目标：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、财务自由：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有足够金钱养活自己和家人，需要用钱时不用发愁；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、时间自由：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有可支配时间，可以灵活安排工作、休息和娱乐；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、心灵自由：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跟随内心，不让梦想憋屈。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FE720040-6A73-4D7E-88A3-11A25FE289F6}"/>
              </a:ext>
            </a:extLst>
          </p:cNvPr>
          <p:cNvSpPr/>
          <p:nvPr userDrawn="1"/>
        </p:nvSpPr>
        <p:spPr>
          <a:xfrm>
            <a:off x="4865314" y="659639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</a:p>
        </p:txBody>
      </p:sp>
    </p:spTree>
    <p:extLst>
      <p:ext uri="{BB962C8B-B14F-4D97-AF65-F5344CB8AC3E}">
        <p14:creationId xmlns="" xmlns:p14="http://schemas.microsoft.com/office/powerpoint/2010/main" val="295736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727F4D38-7936-420D-BB2A-2AB2DA277905}"/>
              </a:ext>
            </a:extLst>
          </p:cNvPr>
          <p:cNvSpPr/>
          <p:nvPr userDrawn="1"/>
        </p:nvSpPr>
        <p:spPr>
          <a:xfrm>
            <a:off x="4865314" y="659067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F2368AD-72E6-411D-8E44-8798DE8DE854}"/>
              </a:ext>
            </a:extLst>
          </p:cNvPr>
          <p:cNvSpPr/>
          <p:nvPr userDrawn="1"/>
        </p:nvSpPr>
        <p:spPr>
          <a:xfrm>
            <a:off x="0" y="1"/>
            <a:ext cx="12192000" cy="441325"/>
          </a:xfrm>
          <a:prstGeom prst="rect">
            <a:avLst/>
          </a:prstGeom>
          <a:solidFill>
            <a:srgbClr val="004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A7555473-BEC3-4523-99BC-DDEFB4A6AE0E}"/>
              </a:ext>
            </a:extLst>
          </p:cNvPr>
          <p:cNvGrpSpPr/>
          <p:nvPr userDrawn="1"/>
        </p:nvGrpSpPr>
        <p:grpSpPr>
          <a:xfrm>
            <a:off x="272054" y="79528"/>
            <a:ext cx="11647897" cy="270389"/>
            <a:chOff x="272730" y="160985"/>
            <a:chExt cx="11647897" cy="270389"/>
          </a:xfrm>
        </p:grpSpPr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8D41D6E8-4E63-404B-BE01-AFDAC7B49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30" y="160985"/>
              <a:ext cx="908039" cy="270389"/>
            </a:xfrm>
            <a:prstGeom prst="rect">
              <a:avLst/>
            </a:prstGeom>
          </p:spPr>
        </p:pic>
        <p:sp>
          <p:nvSpPr>
            <p:cNvPr id="15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>
              <a:extLst>
                <a:ext uri="{FF2B5EF4-FFF2-40B4-BE49-F238E27FC236}">
                  <a16:creationId xmlns="" xmlns:a16="http://schemas.microsoft.com/office/drawing/2014/main" id="{693A3A7E-8A6F-43C4-8924-BE4267DA1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08" tIns="45704" rIns="91408" bIns="4570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6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>
            <a:extLst>
              <a:ext uri="{FF2B5EF4-FFF2-40B4-BE49-F238E27FC236}">
                <a16:creationId xmlns="" xmlns:a16="http://schemas.microsoft.com/office/drawing/2014/main" id="{DC8306CE-23BC-43E0-B271-F7BDFAD2BE97}"/>
              </a:ext>
            </a:extLst>
          </p:cNvPr>
          <p:cNvSpPr txBox="1"/>
          <p:nvPr userDrawn="1"/>
        </p:nvSpPr>
        <p:spPr>
          <a:xfrm>
            <a:off x="8805306" y="90482"/>
            <a:ext cx="2582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</p:spTree>
    <p:extLst>
      <p:ext uri="{BB962C8B-B14F-4D97-AF65-F5344CB8AC3E}">
        <p14:creationId xmlns="" xmlns:p14="http://schemas.microsoft.com/office/powerpoint/2010/main" val="125266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A2934E02-885F-4DE5-A8CD-A0B755BCF10C}"/>
              </a:ext>
            </a:extLst>
          </p:cNvPr>
          <p:cNvSpPr/>
          <p:nvPr userDrawn="1"/>
        </p:nvSpPr>
        <p:spPr>
          <a:xfrm>
            <a:off x="4865314" y="659067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35C4FA5F-A368-4CE1-B551-429560142B43}"/>
              </a:ext>
            </a:extLst>
          </p:cNvPr>
          <p:cNvGrpSpPr/>
          <p:nvPr userDrawn="1"/>
        </p:nvGrpSpPr>
        <p:grpSpPr>
          <a:xfrm>
            <a:off x="271375" y="74023"/>
            <a:ext cx="11649255" cy="293454"/>
            <a:chOff x="271373" y="149805"/>
            <a:chExt cx="11649254" cy="293453"/>
          </a:xfrm>
        </p:grpSpPr>
        <p:sp>
          <p:nvSpPr>
            <p:cNvPr id="4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>
              <a:extLst>
                <a:ext uri="{FF2B5EF4-FFF2-40B4-BE49-F238E27FC236}">
                  <a16:creationId xmlns="" xmlns:a16="http://schemas.microsoft.com/office/drawing/2014/main" id="{D9028075-8FE7-4A48-8137-1C92E6CFA414}"/>
                </a:ext>
              </a:extLst>
            </p:cNvPr>
            <p:cNvSpPr txBox="1"/>
            <p:nvPr/>
          </p:nvSpPr>
          <p:spPr>
            <a:xfrm>
              <a:off x="8805306" y="166260"/>
              <a:ext cx="2582758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defRPr/>
              </a:pP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5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>
              <a:extLst>
                <a:ext uri="{FF2B5EF4-FFF2-40B4-BE49-F238E27FC236}">
                  <a16:creationId xmlns="" xmlns:a16="http://schemas.microsoft.com/office/drawing/2014/main" id="{F0EFBFDE-6013-42FF-91E7-778DBD6B7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rgbClr val="00469C"/>
            </a:solidFill>
            <a:ln>
              <a:noFill/>
            </a:ln>
            <a:effectLst/>
            <a:extLst/>
          </p:spPr>
          <p:txBody>
            <a:bodyPr wrap="none" lIns="91408" tIns="45704" rIns="91408" bIns="4570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46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="" xmlns:a16="http://schemas.microsoft.com/office/drawing/2014/main" id="{F41DDECF-8C72-49B8-A170-462E1808E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1373" y="149805"/>
              <a:ext cx="915746" cy="2724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68143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9713-D4D7-42AA-83A4-99C7908F9AC2}" type="datetimeFigureOut">
              <a:rPr lang="zh-CN" altLang="en-US" smtClean="0"/>
              <a:pPr/>
              <a:t>2019/4/21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D609-9F03-446E-8537-FB8FA74519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1317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7311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  <p:sldLayoutId id="2147483669" r:id="rId3"/>
    <p:sldLayoutId id="214748367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户外, 天空, 建筑物, 时钟&#10;&#10;已生成极高可信度的说明">
            <a:extLst>
              <a:ext uri="{FF2B5EF4-FFF2-40B4-BE49-F238E27FC236}">
                <a16:creationId xmlns="" xmlns:a16="http://schemas.microsoft.com/office/drawing/2014/main" id="{E742670A-5F99-4FC0-B09D-715419AF75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4776" b="28891"/>
          <a:stretch/>
        </p:blipFill>
        <p:spPr>
          <a:xfrm>
            <a:off x="-53215" y="-1"/>
            <a:ext cx="12245220" cy="6858001"/>
          </a:xfrm>
          <a:prstGeom prst="rect">
            <a:avLst/>
          </a:prstGeom>
        </p:spPr>
      </p:pic>
      <p:sp>
        <p:nvSpPr>
          <p:cNvPr id="22" name="任意多边形: 形状 21">
            <a:extLst>
              <a:ext uri="{FF2B5EF4-FFF2-40B4-BE49-F238E27FC236}">
                <a16:creationId xmlns="" xmlns:a16="http://schemas.microsoft.com/office/drawing/2014/main" id="{8B512DC7-300D-4210-A41E-42FB36991E9E}"/>
              </a:ext>
            </a:extLst>
          </p:cNvPr>
          <p:cNvSpPr/>
          <p:nvPr/>
        </p:nvSpPr>
        <p:spPr>
          <a:xfrm>
            <a:off x="-42866" y="1"/>
            <a:ext cx="7097399" cy="6872515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CF7CF6A1-F42F-4345-8E65-512E3468ABDA}"/>
              </a:ext>
            </a:extLst>
          </p:cNvPr>
          <p:cNvSpPr txBox="1"/>
          <p:nvPr/>
        </p:nvSpPr>
        <p:spPr>
          <a:xfrm>
            <a:off x="392429" y="2164080"/>
            <a:ext cx="5703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财务自由</a:t>
            </a:r>
            <a:endParaRPr lang="zh-CN" altLang="en-US" sz="5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E3C4B4E8-ECCF-4E52-9071-7F4A94909060}"/>
              </a:ext>
            </a:extLst>
          </p:cNvPr>
          <p:cNvSpPr txBox="1"/>
          <p:nvPr/>
        </p:nvSpPr>
        <p:spPr>
          <a:xfrm>
            <a:off x="392430" y="3185819"/>
            <a:ext cx="5208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科顺防水科技股份有限公司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7E55C8BE-7C88-4A39-9A21-F62BEB66A5C6}"/>
              </a:ext>
            </a:extLst>
          </p:cNvPr>
          <p:cNvSpPr txBox="1"/>
          <p:nvPr/>
        </p:nvSpPr>
        <p:spPr>
          <a:xfrm>
            <a:off x="392429" y="3745026"/>
            <a:ext cx="46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Keshun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Waterproof  Technology  Co. Ltd.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E686CBDB-D9D1-4811-9A5B-F924146BFAE3}"/>
              </a:ext>
            </a:extLst>
          </p:cNvPr>
          <p:cNvSpPr txBox="1"/>
          <p:nvPr/>
        </p:nvSpPr>
        <p:spPr>
          <a:xfrm>
            <a:off x="392429" y="4937763"/>
            <a:ext cx="1741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梁其华  </a:t>
            </a:r>
            <a:endParaRPr lang="en-US" altLang="zh-CN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2019.04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="" xmlns:a16="http://schemas.microsoft.com/office/drawing/2014/main" id="{2AB7E925-98D4-4048-93D2-B55FDA2BA567}"/>
              </a:ext>
            </a:extLst>
          </p:cNvPr>
          <p:cNvSpPr/>
          <p:nvPr/>
        </p:nvSpPr>
        <p:spPr>
          <a:xfrm>
            <a:off x="-42866" y="1"/>
            <a:ext cx="7529148" cy="6872515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9710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E50DEB0B-1C12-44D1-AAA1-F4E0A4F19E17}"/>
              </a:ext>
            </a:extLst>
          </p:cNvPr>
          <p:cNvGrpSpPr/>
          <p:nvPr/>
        </p:nvGrpSpPr>
        <p:grpSpPr>
          <a:xfrm>
            <a:off x="0" y="6590686"/>
            <a:ext cx="12192000" cy="267331"/>
            <a:chOff x="0" y="6590670"/>
            <a:chExt cx="12192000" cy="267330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D5213AAE-A69E-40F7-931A-4EAD7707F511}"/>
                </a:ext>
              </a:extLst>
            </p:cNvPr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F74F58D4-5D9A-43AA-A842-4414D43E7D86}"/>
                </a:ext>
              </a:extLst>
            </p:cNvPr>
            <p:cNvSpPr/>
            <p:nvPr/>
          </p:nvSpPr>
          <p:spPr>
            <a:xfrm>
              <a:off x="4865311" y="6590670"/>
              <a:ext cx="2461379" cy="2616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</a:p>
          </p:txBody>
        </p:sp>
      </p:grp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F9620907-505E-4433-8CD6-0B35E582F63E}"/>
              </a:ext>
            </a:extLst>
          </p:cNvPr>
          <p:cNvSpPr txBox="1"/>
          <p:nvPr/>
        </p:nvSpPr>
        <p:spPr>
          <a:xfrm>
            <a:off x="423082" y="406639"/>
            <a:ext cx="106861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为什么要追求财务自由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追求财务自由的意义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2825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E50DEB0B-1C12-44D1-AAA1-F4E0A4F19E17}"/>
              </a:ext>
            </a:extLst>
          </p:cNvPr>
          <p:cNvGrpSpPr/>
          <p:nvPr/>
        </p:nvGrpSpPr>
        <p:grpSpPr>
          <a:xfrm>
            <a:off x="0" y="6590686"/>
            <a:ext cx="12192000" cy="267331"/>
            <a:chOff x="0" y="6590670"/>
            <a:chExt cx="12192000" cy="267330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D5213AAE-A69E-40F7-931A-4EAD7707F511}"/>
                </a:ext>
              </a:extLst>
            </p:cNvPr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F74F58D4-5D9A-43AA-A842-4414D43E7D86}"/>
                </a:ext>
              </a:extLst>
            </p:cNvPr>
            <p:cNvSpPr/>
            <p:nvPr/>
          </p:nvSpPr>
          <p:spPr>
            <a:xfrm>
              <a:off x="4865311" y="6590670"/>
              <a:ext cx="2461379" cy="2616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</a:p>
          </p:txBody>
        </p:sp>
      </p:grp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F9620907-505E-4433-8CD6-0B35E582F63E}"/>
              </a:ext>
            </a:extLst>
          </p:cNvPr>
          <p:cNvSpPr txBox="1"/>
          <p:nvPr/>
        </p:nvSpPr>
        <p:spPr>
          <a:xfrm>
            <a:off x="423082" y="406639"/>
            <a:ext cx="106861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如何实现财务自由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实现财务</a:t>
            </a:r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自由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1003993" y="1958523"/>
            <a:ext cx="10482747" cy="3893625"/>
            <a:chOff x="1020618" y="1526273"/>
            <a:chExt cx="7079775" cy="2629653"/>
          </a:xfrm>
        </p:grpSpPr>
        <p:grpSp>
          <p:nvGrpSpPr>
            <p:cNvPr id="61" name="组合 60"/>
            <p:cNvGrpSpPr/>
            <p:nvPr/>
          </p:nvGrpSpPr>
          <p:grpSpPr>
            <a:xfrm>
              <a:off x="1020618" y="1526273"/>
              <a:ext cx="1675446" cy="2629653"/>
              <a:chOff x="778084" y="1038958"/>
              <a:chExt cx="1850186" cy="2900945"/>
            </a:xfrm>
          </p:grpSpPr>
          <p:sp>
            <p:nvSpPr>
              <p:cNvPr id="62" name="圆角矩形 61"/>
              <p:cNvSpPr/>
              <p:nvPr/>
            </p:nvSpPr>
            <p:spPr>
              <a:xfrm>
                <a:off x="887052" y="1038958"/>
                <a:ext cx="1632254" cy="1502650"/>
              </a:xfrm>
              <a:prstGeom prst="roundRect">
                <a:avLst>
                  <a:gd name="adj" fmla="val 9350"/>
                </a:avLst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778084" y="1947913"/>
                <a:ext cx="1850186" cy="1991990"/>
              </a:xfrm>
              <a:custGeom>
                <a:avLst/>
                <a:gdLst>
                  <a:gd name="connsiteX0" fmla="*/ 1 w 2466914"/>
                  <a:gd name="connsiteY0" fmla="*/ 0 h 3944375"/>
                  <a:gd name="connsiteX1" fmla="*/ 2466914 w 2466914"/>
                  <a:gd name="connsiteY1" fmla="*/ 0 h 3944375"/>
                  <a:gd name="connsiteX2" fmla="*/ 2466914 w 2466914"/>
                  <a:gd name="connsiteY2" fmla="*/ 3515745 h 3944375"/>
                  <a:gd name="connsiteX3" fmla="*/ 2466913 w 2466914"/>
                  <a:gd name="connsiteY3" fmla="*/ 3515745 h 3944375"/>
                  <a:gd name="connsiteX4" fmla="*/ 2466913 w 2466914"/>
                  <a:gd name="connsiteY4" fmla="*/ 3757044 h 3944375"/>
                  <a:gd name="connsiteX5" fmla="*/ 2279582 w 2466914"/>
                  <a:gd name="connsiteY5" fmla="*/ 3944375 h 3944375"/>
                  <a:gd name="connsiteX6" fmla="*/ 187331 w 2466914"/>
                  <a:gd name="connsiteY6" fmla="*/ 3944375 h 3944375"/>
                  <a:gd name="connsiteX7" fmla="*/ 0 w 2466914"/>
                  <a:gd name="connsiteY7" fmla="*/ 3757044 h 3944375"/>
                  <a:gd name="connsiteX8" fmla="*/ 0 w 2466914"/>
                  <a:gd name="connsiteY8" fmla="*/ 2128171 h 3944375"/>
                  <a:gd name="connsiteX9" fmla="*/ 1 w 2466914"/>
                  <a:gd name="connsiteY9" fmla="*/ 2128161 h 394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6914" h="3944375">
                    <a:moveTo>
                      <a:pt x="1" y="0"/>
                    </a:moveTo>
                    <a:lnTo>
                      <a:pt x="2466914" y="0"/>
                    </a:lnTo>
                    <a:lnTo>
                      <a:pt x="2466914" y="3515745"/>
                    </a:lnTo>
                    <a:lnTo>
                      <a:pt x="2466913" y="3515745"/>
                    </a:lnTo>
                    <a:lnTo>
                      <a:pt x="2466913" y="3757044"/>
                    </a:lnTo>
                    <a:cubicBezTo>
                      <a:pt x="2466913" y="3860504"/>
                      <a:pt x="2383042" y="3944375"/>
                      <a:pt x="2279582" y="3944375"/>
                    </a:cubicBezTo>
                    <a:lnTo>
                      <a:pt x="187331" y="3944375"/>
                    </a:lnTo>
                    <a:cubicBezTo>
                      <a:pt x="83871" y="3944375"/>
                      <a:pt x="0" y="3860504"/>
                      <a:pt x="0" y="3757044"/>
                    </a:cubicBezTo>
                    <a:lnTo>
                      <a:pt x="0" y="2128171"/>
                    </a:lnTo>
                    <a:lnTo>
                      <a:pt x="1" y="2128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2"/>
                </a:solidFill>
              </a:ln>
              <a:effectLst>
                <a:outerShdw blurRad="1270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关注自己的事业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懂得什么是最重要的投资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1403141" y="1647875"/>
                <a:ext cx="600075" cy="6000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HK" altLang="en-US">
                  <a:latin typeface="Impact" pitchFamily="34" charset="0"/>
                </a:endParaRPr>
              </a:p>
            </p:txBody>
          </p:sp>
          <p:sp>
            <p:nvSpPr>
              <p:cNvPr id="65" name="文本框 11"/>
              <p:cNvSpPr txBox="1"/>
              <p:nvPr/>
            </p:nvSpPr>
            <p:spPr>
              <a:xfrm>
                <a:off x="1304926" y="1222952"/>
                <a:ext cx="839367" cy="641613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HK" sz="3300" dirty="0">
                    <a:solidFill>
                      <a:schemeClr val="bg1"/>
                    </a:solidFill>
                    <a:latin typeface="Impact" pitchFamily="34" charset="0"/>
                    <a:ea typeface="张海山锐谐体2.0-授权联系：Samtype@QQ.com" panose="02000000000000000000" pitchFamily="2" charset="-122"/>
                  </a:rPr>
                  <a:t>01</a:t>
                </a:r>
                <a:endParaRPr lang="zh-HK" altLang="en-US" sz="3300" dirty="0">
                  <a:solidFill>
                    <a:schemeClr val="bg1"/>
                  </a:solidFill>
                  <a:latin typeface="Impact" pitchFamily="34" charset="0"/>
                  <a:ea typeface="张海山锐谐体2.0-授权联系：Samtype@QQ.com" panose="02000000000000000000" pitchFamily="2" charset="-122"/>
                </a:endParaRPr>
              </a:p>
            </p:txBody>
          </p:sp>
          <p:sp>
            <p:nvSpPr>
              <p:cNvPr id="66" name="文本框 64"/>
              <p:cNvSpPr txBox="1"/>
              <p:nvPr/>
            </p:nvSpPr>
            <p:spPr>
              <a:xfrm>
                <a:off x="1148007" y="2434566"/>
                <a:ext cx="1110344" cy="23504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endParaRPr lang="zh-HK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2824547" y="1526273"/>
              <a:ext cx="1675446" cy="2629653"/>
              <a:chOff x="2690633" y="1038958"/>
              <a:chExt cx="1850186" cy="2900945"/>
            </a:xfrm>
          </p:grpSpPr>
          <p:sp>
            <p:nvSpPr>
              <p:cNvPr id="69" name="圆角矩形 68"/>
              <p:cNvSpPr/>
              <p:nvPr/>
            </p:nvSpPr>
            <p:spPr>
              <a:xfrm>
                <a:off x="2799601" y="1038958"/>
                <a:ext cx="1632254" cy="1502651"/>
              </a:xfrm>
              <a:prstGeom prst="roundRect">
                <a:avLst>
                  <a:gd name="adj" fmla="val 9350"/>
                </a:avLst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70" name="任意多边形 69"/>
              <p:cNvSpPr/>
              <p:nvPr/>
            </p:nvSpPr>
            <p:spPr>
              <a:xfrm>
                <a:off x="2690633" y="1947912"/>
                <a:ext cx="1850186" cy="1991991"/>
              </a:xfrm>
              <a:custGeom>
                <a:avLst/>
                <a:gdLst>
                  <a:gd name="connsiteX0" fmla="*/ 1 w 2466914"/>
                  <a:gd name="connsiteY0" fmla="*/ 0 h 3944375"/>
                  <a:gd name="connsiteX1" fmla="*/ 2466914 w 2466914"/>
                  <a:gd name="connsiteY1" fmla="*/ 0 h 3944375"/>
                  <a:gd name="connsiteX2" fmla="*/ 2466914 w 2466914"/>
                  <a:gd name="connsiteY2" fmla="*/ 3515745 h 3944375"/>
                  <a:gd name="connsiteX3" fmla="*/ 2466913 w 2466914"/>
                  <a:gd name="connsiteY3" fmla="*/ 3515745 h 3944375"/>
                  <a:gd name="connsiteX4" fmla="*/ 2466913 w 2466914"/>
                  <a:gd name="connsiteY4" fmla="*/ 3757044 h 3944375"/>
                  <a:gd name="connsiteX5" fmla="*/ 2279582 w 2466914"/>
                  <a:gd name="connsiteY5" fmla="*/ 3944375 h 3944375"/>
                  <a:gd name="connsiteX6" fmla="*/ 187331 w 2466914"/>
                  <a:gd name="connsiteY6" fmla="*/ 3944375 h 3944375"/>
                  <a:gd name="connsiteX7" fmla="*/ 0 w 2466914"/>
                  <a:gd name="connsiteY7" fmla="*/ 3757044 h 3944375"/>
                  <a:gd name="connsiteX8" fmla="*/ 0 w 2466914"/>
                  <a:gd name="connsiteY8" fmla="*/ 2128171 h 3944375"/>
                  <a:gd name="connsiteX9" fmla="*/ 1 w 2466914"/>
                  <a:gd name="connsiteY9" fmla="*/ 2128161 h 394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6914" h="3944375">
                    <a:moveTo>
                      <a:pt x="1" y="0"/>
                    </a:moveTo>
                    <a:lnTo>
                      <a:pt x="2466914" y="0"/>
                    </a:lnTo>
                    <a:lnTo>
                      <a:pt x="2466914" y="3515745"/>
                    </a:lnTo>
                    <a:lnTo>
                      <a:pt x="2466913" y="3515745"/>
                    </a:lnTo>
                    <a:lnTo>
                      <a:pt x="2466913" y="3757044"/>
                    </a:lnTo>
                    <a:cubicBezTo>
                      <a:pt x="2466913" y="3860504"/>
                      <a:pt x="2383042" y="3944375"/>
                      <a:pt x="2279582" y="3944375"/>
                    </a:cubicBezTo>
                    <a:lnTo>
                      <a:pt x="187331" y="3944375"/>
                    </a:lnTo>
                    <a:cubicBezTo>
                      <a:pt x="83871" y="3944375"/>
                      <a:pt x="0" y="3860504"/>
                      <a:pt x="0" y="3757044"/>
                    </a:cubicBezTo>
                    <a:lnTo>
                      <a:pt x="0" y="2128171"/>
                    </a:lnTo>
                    <a:lnTo>
                      <a:pt x="1" y="2128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1"/>
                </a:solidFill>
              </a:ln>
              <a:effectLst>
                <a:outerShdw blurRad="1016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延后享受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延迟满足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管理你的现金流</a:t>
                </a:r>
                <a:endParaRPr lang="zh-HK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3315689" y="1647875"/>
                <a:ext cx="600075" cy="6000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HK" altLang="en-US">
                  <a:latin typeface="Impact" pitchFamily="34" charset="0"/>
                </a:endParaRPr>
              </a:p>
            </p:txBody>
          </p:sp>
          <p:sp>
            <p:nvSpPr>
              <p:cNvPr id="72" name="文本框 48"/>
              <p:cNvSpPr txBox="1"/>
              <p:nvPr/>
            </p:nvSpPr>
            <p:spPr>
              <a:xfrm>
                <a:off x="3185327" y="1222952"/>
                <a:ext cx="894944" cy="641613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HK" sz="3300" dirty="0">
                    <a:solidFill>
                      <a:schemeClr val="bg1"/>
                    </a:solidFill>
                    <a:latin typeface="Impact" pitchFamily="34" charset="0"/>
                    <a:ea typeface="张海山锐谐体2.0-授权联系：Samtype@QQ.com" panose="02000000000000000000" pitchFamily="2" charset="-122"/>
                  </a:rPr>
                  <a:t>02</a:t>
                </a:r>
                <a:endParaRPr lang="zh-HK" altLang="en-US" sz="3300" dirty="0">
                  <a:solidFill>
                    <a:schemeClr val="bg1"/>
                  </a:solidFill>
                  <a:latin typeface="Impact" pitchFamily="34" charset="0"/>
                  <a:ea typeface="张海山锐谐体2.0-授权联系：Samtype@QQ.com" panose="02000000000000000000" pitchFamily="2" charset="-122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4621018" y="1526273"/>
              <a:ext cx="1675446" cy="2629653"/>
              <a:chOff x="4603182" y="1038958"/>
              <a:chExt cx="1850186" cy="2900945"/>
            </a:xfrm>
          </p:grpSpPr>
          <p:sp>
            <p:nvSpPr>
              <p:cNvPr id="76" name="圆角矩形 75"/>
              <p:cNvSpPr/>
              <p:nvPr/>
            </p:nvSpPr>
            <p:spPr>
              <a:xfrm>
                <a:off x="4712149" y="1038958"/>
                <a:ext cx="1632254" cy="1502651"/>
              </a:xfrm>
              <a:prstGeom prst="roundRect">
                <a:avLst>
                  <a:gd name="adj" fmla="val 9350"/>
                </a:avLst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77" name="任意多边形 76"/>
              <p:cNvSpPr/>
              <p:nvPr/>
            </p:nvSpPr>
            <p:spPr>
              <a:xfrm>
                <a:off x="4603182" y="1947912"/>
                <a:ext cx="1850186" cy="1991991"/>
              </a:xfrm>
              <a:custGeom>
                <a:avLst/>
                <a:gdLst>
                  <a:gd name="connsiteX0" fmla="*/ 1 w 2466914"/>
                  <a:gd name="connsiteY0" fmla="*/ 0 h 3944375"/>
                  <a:gd name="connsiteX1" fmla="*/ 2466914 w 2466914"/>
                  <a:gd name="connsiteY1" fmla="*/ 0 h 3944375"/>
                  <a:gd name="connsiteX2" fmla="*/ 2466914 w 2466914"/>
                  <a:gd name="connsiteY2" fmla="*/ 3515745 h 3944375"/>
                  <a:gd name="connsiteX3" fmla="*/ 2466913 w 2466914"/>
                  <a:gd name="connsiteY3" fmla="*/ 3515745 h 3944375"/>
                  <a:gd name="connsiteX4" fmla="*/ 2466913 w 2466914"/>
                  <a:gd name="connsiteY4" fmla="*/ 3757044 h 3944375"/>
                  <a:gd name="connsiteX5" fmla="*/ 2279582 w 2466914"/>
                  <a:gd name="connsiteY5" fmla="*/ 3944375 h 3944375"/>
                  <a:gd name="connsiteX6" fmla="*/ 187331 w 2466914"/>
                  <a:gd name="connsiteY6" fmla="*/ 3944375 h 3944375"/>
                  <a:gd name="connsiteX7" fmla="*/ 0 w 2466914"/>
                  <a:gd name="connsiteY7" fmla="*/ 3757044 h 3944375"/>
                  <a:gd name="connsiteX8" fmla="*/ 0 w 2466914"/>
                  <a:gd name="connsiteY8" fmla="*/ 2128171 h 3944375"/>
                  <a:gd name="connsiteX9" fmla="*/ 1 w 2466914"/>
                  <a:gd name="connsiteY9" fmla="*/ 2128161 h 394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6914" h="3944375">
                    <a:moveTo>
                      <a:pt x="1" y="0"/>
                    </a:moveTo>
                    <a:lnTo>
                      <a:pt x="2466914" y="0"/>
                    </a:lnTo>
                    <a:lnTo>
                      <a:pt x="2466914" y="3515745"/>
                    </a:lnTo>
                    <a:lnTo>
                      <a:pt x="2466913" y="3515745"/>
                    </a:lnTo>
                    <a:lnTo>
                      <a:pt x="2466913" y="3757044"/>
                    </a:lnTo>
                    <a:cubicBezTo>
                      <a:pt x="2466913" y="3860504"/>
                      <a:pt x="2383042" y="3944375"/>
                      <a:pt x="2279582" y="3944375"/>
                    </a:cubicBezTo>
                    <a:lnTo>
                      <a:pt x="187331" y="3944375"/>
                    </a:lnTo>
                    <a:cubicBezTo>
                      <a:pt x="83871" y="3944375"/>
                      <a:pt x="0" y="3860504"/>
                      <a:pt x="0" y="3757044"/>
                    </a:cubicBezTo>
                    <a:lnTo>
                      <a:pt x="0" y="2128171"/>
                    </a:lnTo>
                    <a:lnTo>
                      <a:pt x="1" y="2128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3"/>
                </a:solidFill>
              </a:ln>
              <a:effectLst>
                <a:outerShdw blurRad="1016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科学的资产配置</a:t>
                </a:r>
                <a:endParaRPr lang="zh-HK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5228238" y="1647875"/>
                <a:ext cx="600075" cy="6000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HK" altLang="en-US">
                  <a:latin typeface="Impact" pitchFamily="34" charset="0"/>
                </a:endParaRPr>
              </a:p>
            </p:txBody>
          </p:sp>
          <p:sp>
            <p:nvSpPr>
              <p:cNvPr id="79" name="文本框 54"/>
              <p:cNvSpPr txBox="1"/>
              <p:nvPr/>
            </p:nvSpPr>
            <p:spPr>
              <a:xfrm>
                <a:off x="5044295" y="1222952"/>
                <a:ext cx="978584" cy="641613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HK" sz="3300" dirty="0">
                    <a:solidFill>
                      <a:schemeClr val="bg1"/>
                    </a:solidFill>
                    <a:latin typeface="Impact" pitchFamily="34" charset="0"/>
                    <a:ea typeface="张海山锐谐体2.0-授权联系：Samtype@QQ.com" panose="02000000000000000000" pitchFamily="2" charset="-122"/>
                  </a:rPr>
                  <a:t>03</a:t>
                </a:r>
                <a:endParaRPr lang="zh-HK" altLang="en-US" sz="3300" dirty="0">
                  <a:solidFill>
                    <a:schemeClr val="bg1"/>
                  </a:solidFill>
                  <a:latin typeface="Impact" pitchFamily="34" charset="0"/>
                  <a:ea typeface="张海山锐谐体2.0-授权联系：Samtype@QQ.com" panose="02000000000000000000" pitchFamily="2" charset="-122"/>
                </a:endParaRPr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6424947" y="1526273"/>
              <a:ext cx="1675446" cy="2629653"/>
              <a:chOff x="6515732" y="1038958"/>
              <a:chExt cx="1850186" cy="2900945"/>
            </a:xfrm>
          </p:grpSpPr>
          <p:sp>
            <p:nvSpPr>
              <p:cNvPr id="83" name="圆角矩形 82"/>
              <p:cNvSpPr/>
              <p:nvPr/>
            </p:nvSpPr>
            <p:spPr>
              <a:xfrm>
                <a:off x="6624698" y="1038958"/>
                <a:ext cx="1632254" cy="1502651"/>
              </a:xfrm>
              <a:prstGeom prst="roundRect">
                <a:avLst>
                  <a:gd name="adj" fmla="val 9350"/>
                </a:avLst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  <a:effectLst>
                <a:outerShdw blurRad="1270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84" name="任意多边形 83"/>
              <p:cNvSpPr/>
              <p:nvPr/>
            </p:nvSpPr>
            <p:spPr>
              <a:xfrm>
                <a:off x="6515732" y="1947912"/>
                <a:ext cx="1850186" cy="1991991"/>
              </a:xfrm>
              <a:custGeom>
                <a:avLst/>
                <a:gdLst>
                  <a:gd name="connsiteX0" fmla="*/ 1 w 2466914"/>
                  <a:gd name="connsiteY0" fmla="*/ 0 h 3944375"/>
                  <a:gd name="connsiteX1" fmla="*/ 2466914 w 2466914"/>
                  <a:gd name="connsiteY1" fmla="*/ 0 h 3944375"/>
                  <a:gd name="connsiteX2" fmla="*/ 2466914 w 2466914"/>
                  <a:gd name="connsiteY2" fmla="*/ 3515745 h 3944375"/>
                  <a:gd name="connsiteX3" fmla="*/ 2466913 w 2466914"/>
                  <a:gd name="connsiteY3" fmla="*/ 3515745 h 3944375"/>
                  <a:gd name="connsiteX4" fmla="*/ 2466913 w 2466914"/>
                  <a:gd name="connsiteY4" fmla="*/ 3757044 h 3944375"/>
                  <a:gd name="connsiteX5" fmla="*/ 2279582 w 2466914"/>
                  <a:gd name="connsiteY5" fmla="*/ 3944375 h 3944375"/>
                  <a:gd name="connsiteX6" fmla="*/ 187331 w 2466914"/>
                  <a:gd name="connsiteY6" fmla="*/ 3944375 h 3944375"/>
                  <a:gd name="connsiteX7" fmla="*/ 0 w 2466914"/>
                  <a:gd name="connsiteY7" fmla="*/ 3757044 h 3944375"/>
                  <a:gd name="connsiteX8" fmla="*/ 0 w 2466914"/>
                  <a:gd name="connsiteY8" fmla="*/ 2128171 h 3944375"/>
                  <a:gd name="connsiteX9" fmla="*/ 1 w 2466914"/>
                  <a:gd name="connsiteY9" fmla="*/ 2128161 h 394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6914" h="3944375">
                    <a:moveTo>
                      <a:pt x="1" y="0"/>
                    </a:moveTo>
                    <a:lnTo>
                      <a:pt x="2466914" y="0"/>
                    </a:lnTo>
                    <a:lnTo>
                      <a:pt x="2466914" y="3515745"/>
                    </a:lnTo>
                    <a:lnTo>
                      <a:pt x="2466913" y="3515745"/>
                    </a:lnTo>
                    <a:lnTo>
                      <a:pt x="2466913" y="3757044"/>
                    </a:lnTo>
                    <a:cubicBezTo>
                      <a:pt x="2466913" y="3860504"/>
                      <a:pt x="2383042" y="3944375"/>
                      <a:pt x="2279582" y="3944375"/>
                    </a:cubicBezTo>
                    <a:lnTo>
                      <a:pt x="187331" y="3944375"/>
                    </a:lnTo>
                    <a:cubicBezTo>
                      <a:pt x="83871" y="3944375"/>
                      <a:pt x="0" y="3860504"/>
                      <a:pt x="0" y="3757044"/>
                    </a:cubicBezTo>
                    <a:lnTo>
                      <a:pt x="0" y="2128171"/>
                    </a:lnTo>
                    <a:lnTo>
                      <a:pt x="1" y="2128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4"/>
                </a:solidFill>
              </a:ln>
              <a:effectLst>
                <a:outerShdw blurRad="1016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寻找导师和顾问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建立自己的团队</a:t>
                </a:r>
                <a:endParaRPr lang="zh-HK" altLang="en-US" sz="24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zh-HK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7140787" y="1647875"/>
                <a:ext cx="600075" cy="60007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HK" altLang="en-US">
                  <a:latin typeface="Impact" pitchFamily="34" charset="0"/>
                </a:endParaRPr>
              </a:p>
            </p:txBody>
          </p:sp>
          <p:sp>
            <p:nvSpPr>
              <p:cNvPr id="86" name="文本框 60"/>
              <p:cNvSpPr txBox="1"/>
              <p:nvPr/>
            </p:nvSpPr>
            <p:spPr>
              <a:xfrm>
                <a:off x="6988992" y="1222952"/>
                <a:ext cx="876274" cy="641613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HK" sz="3300" dirty="0">
                    <a:solidFill>
                      <a:schemeClr val="bg1"/>
                    </a:solidFill>
                    <a:latin typeface="Impact" pitchFamily="34" charset="0"/>
                    <a:ea typeface="张海山锐谐体2.0-授权联系：Samtype@QQ.com" panose="02000000000000000000" pitchFamily="2" charset="-122"/>
                  </a:rPr>
                  <a:t>04</a:t>
                </a:r>
                <a:endParaRPr lang="zh-HK" altLang="en-US" sz="3300" dirty="0">
                  <a:solidFill>
                    <a:schemeClr val="bg1"/>
                  </a:solidFill>
                  <a:latin typeface="Impact" pitchFamily="34" charset="0"/>
                  <a:ea typeface="张海山锐谐体2.0-授权联系：Samtype@QQ.com" panose="02000000000000000000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572825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196AEFB1-B5B8-48EC-BBBA-092BE2D0990E}"/>
              </a:ext>
            </a:extLst>
          </p:cNvPr>
          <p:cNvSpPr txBox="1"/>
          <p:nvPr/>
        </p:nvSpPr>
        <p:spPr>
          <a:xfrm>
            <a:off x="1009935" y="837525"/>
            <a:ext cx="99082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如何实现财务自由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理财金字塔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hape 5166"/>
          <p:cNvSpPr/>
          <p:nvPr/>
        </p:nvSpPr>
        <p:spPr>
          <a:xfrm>
            <a:off x="3184704" y="2374620"/>
            <a:ext cx="1838509" cy="1628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31" y="0"/>
                </a:moveTo>
                <a:lnTo>
                  <a:pt x="4125" y="12945"/>
                </a:lnTo>
                <a:lnTo>
                  <a:pt x="0" y="21600"/>
                </a:lnTo>
                <a:lnTo>
                  <a:pt x="21600" y="7769"/>
                </a:lnTo>
                <a:lnTo>
                  <a:pt x="17131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5" name="Shape 5167"/>
          <p:cNvSpPr/>
          <p:nvPr/>
        </p:nvSpPr>
        <p:spPr>
          <a:xfrm>
            <a:off x="2627154" y="3340270"/>
            <a:ext cx="2960546" cy="1695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39" y="0"/>
                </a:moveTo>
                <a:lnTo>
                  <a:pt x="2561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039" y="0"/>
                  <a:pt x="19039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6" name="Shape 5168"/>
          <p:cNvSpPr/>
          <p:nvPr/>
        </p:nvSpPr>
        <p:spPr>
          <a:xfrm>
            <a:off x="2069605" y="4387327"/>
            <a:ext cx="4082584" cy="1695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43" y="0"/>
                </a:moveTo>
                <a:lnTo>
                  <a:pt x="1857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743" y="0"/>
                  <a:pt x="19743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42254" y="1923391"/>
            <a:ext cx="1294867" cy="1110098"/>
            <a:chOff x="2313735" y="1108481"/>
            <a:chExt cx="857881" cy="735467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2" name="Shape 5171"/>
            <p:cNvSpPr/>
            <p:nvPr/>
          </p:nvSpPr>
          <p:spPr>
            <a:xfrm>
              <a:off x="2313735" y="1108481"/>
              <a:ext cx="849654" cy="687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  <p:sp>
          <p:nvSpPr>
            <p:cNvPr id="43" name="Shape 5176"/>
            <p:cNvSpPr/>
            <p:nvPr/>
          </p:nvSpPr>
          <p:spPr>
            <a:xfrm>
              <a:off x="2329102" y="1491630"/>
              <a:ext cx="842514" cy="35231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风险投资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9"/>
          <p:cNvGrpSpPr/>
          <p:nvPr/>
        </p:nvGrpSpPr>
        <p:grpSpPr>
          <a:xfrm>
            <a:off x="3184704" y="3340270"/>
            <a:ext cx="2399527" cy="652672"/>
            <a:chOff x="1944344" y="2047198"/>
            <a:chExt cx="1589745" cy="432411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0" name="Shape 5173"/>
            <p:cNvSpPr/>
            <p:nvPr/>
          </p:nvSpPr>
          <p:spPr>
            <a:xfrm>
              <a:off x="1944344" y="2047198"/>
              <a:ext cx="1589745" cy="432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8440" y="0"/>
                  </a:lnTo>
                  <a:cubicBezTo>
                    <a:pt x="18440" y="0"/>
                    <a:pt x="3160" y="0"/>
                    <a:pt x="3160" y="0"/>
                  </a:cubicBezTo>
                  <a:close/>
                </a:path>
              </a:pathLst>
            </a:custGeom>
            <a:solidFill>
              <a:schemeClr val="accent4"/>
            </a:solidFill>
            <a:ln w="254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  <p:sp>
          <p:nvSpPr>
            <p:cNvPr id="41" name="Shape 5177"/>
            <p:cNvSpPr/>
            <p:nvPr/>
          </p:nvSpPr>
          <p:spPr>
            <a:xfrm>
              <a:off x="2191740" y="2087244"/>
              <a:ext cx="1099552" cy="35231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财富增长</a:t>
              </a:r>
            </a:p>
          </p:txBody>
        </p:sp>
      </p:grpSp>
      <p:grpSp>
        <p:nvGrpSpPr>
          <p:cNvPr id="10" name="组合 12"/>
          <p:cNvGrpSpPr/>
          <p:nvPr/>
        </p:nvGrpSpPr>
        <p:grpSpPr>
          <a:xfrm>
            <a:off x="2627156" y="4387326"/>
            <a:ext cx="3521563" cy="652673"/>
            <a:chOff x="1574955" y="2740898"/>
            <a:chExt cx="2333121" cy="432412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8" name="Shape 5172"/>
            <p:cNvSpPr/>
            <p:nvPr/>
          </p:nvSpPr>
          <p:spPr>
            <a:xfrm>
              <a:off x="1574955" y="2740898"/>
              <a:ext cx="2333121" cy="432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9447" y="0"/>
                  </a:lnTo>
                  <a:cubicBezTo>
                    <a:pt x="19447" y="0"/>
                    <a:pt x="2153" y="0"/>
                    <a:pt x="2153" y="0"/>
                  </a:cubicBezTo>
                  <a:close/>
                </a:path>
              </a:pathLst>
            </a:custGeom>
            <a:solidFill>
              <a:schemeClr val="accent3"/>
            </a:solidFill>
            <a:ln w="254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  <p:sp>
          <p:nvSpPr>
            <p:cNvPr id="39" name="Shape 5178"/>
            <p:cNvSpPr/>
            <p:nvPr/>
          </p:nvSpPr>
          <p:spPr>
            <a:xfrm>
              <a:off x="1815028" y="2780945"/>
              <a:ext cx="1849246" cy="35231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日常开销</a:t>
              </a:r>
            </a:p>
          </p:txBody>
        </p:sp>
      </p:grpSp>
      <p:grpSp>
        <p:nvGrpSpPr>
          <p:cNvPr id="11" name="组合 15"/>
          <p:cNvGrpSpPr/>
          <p:nvPr/>
        </p:nvGrpSpPr>
        <p:grpSpPr>
          <a:xfrm>
            <a:off x="2069607" y="5434382"/>
            <a:ext cx="4643588" cy="652666"/>
            <a:chOff x="1205565" y="3434598"/>
            <a:chExt cx="3076490" cy="432407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6" name="Shape 5174"/>
            <p:cNvSpPr/>
            <p:nvPr/>
          </p:nvSpPr>
          <p:spPr>
            <a:xfrm>
              <a:off x="1205565" y="3434598"/>
              <a:ext cx="3076490" cy="43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967" y="0"/>
                  </a:lnTo>
                  <a:lnTo>
                    <a:pt x="1633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  <p:sp>
          <p:nvSpPr>
            <p:cNvPr id="37" name="Shape 5179"/>
            <p:cNvSpPr/>
            <p:nvPr/>
          </p:nvSpPr>
          <p:spPr>
            <a:xfrm>
              <a:off x="1422332" y="3474643"/>
              <a:ext cx="2634639" cy="35231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人生保障</a:t>
              </a:r>
            </a:p>
          </p:txBody>
        </p:sp>
      </p:grpSp>
      <p:sp>
        <p:nvSpPr>
          <p:cNvPr id="13" name="Round Same Side Corner Rectangle 67"/>
          <p:cNvSpPr/>
          <p:nvPr/>
        </p:nvSpPr>
        <p:spPr>
          <a:xfrm rot="10800000" flipH="1">
            <a:off x="7366942" y="2006738"/>
            <a:ext cx="75323" cy="775887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14" name="Round Same Side Corner Rectangle 68"/>
          <p:cNvSpPr/>
          <p:nvPr/>
        </p:nvSpPr>
        <p:spPr>
          <a:xfrm rot="10800000" flipH="1">
            <a:off x="7364467" y="3186000"/>
            <a:ext cx="75323" cy="775887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15" name="Round Same Side Corner Rectangle 69"/>
          <p:cNvSpPr/>
          <p:nvPr/>
        </p:nvSpPr>
        <p:spPr>
          <a:xfrm rot="10800000" flipH="1">
            <a:off x="7366942" y="4257858"/>
            <a:ext cx="75323" cy="775887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33" name="Rectangle 71"/>
          <p:cNvSpPr/>
          <p:nvPr/>
        </p:nvSpPr>
        <p:spPr>
          <a:xfrm>
            <a:off x="7574182" y="2239900"/>
            <a:ext cx="2377574" cy="342401"/>
          </a:xfrm>
          <a:prstGeom prst="rect">
            <a:avLst/>
          </a:prstGeom>
        </p:spPr>
        <p:txBody>
          <a:bodyPr wrap="none" lIns="34290" tIns="17145" rIns="34290" bIns="17145">
            <a:spAutoFit/>
          </a:bodyPr>
          <a:lstStyle/>
          <a:p>
            <a:pPr algn="ctr" defTabSz="584200"/>
            <a:r>
              <a:rPr lang="zh-CN" altLang="en-US" sz="2000" b="1" cap="all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房地产、股票、期货</a:t>
            </a:r>
            <a:endParaRPr lang="zh-CN" altLang="en-US" sz="2000" b="1" cap="all" dirty="0"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  <a:sym typeface="Helvetica Neue"/>
            </a:endParaRPr>
          </a:p>
        </p:txBody>
      </p:sp>
      <p:sp>
        <p:nvSpPr>
          <p:cNvPr id="30" name="Rectangle 73"/>
          <p:cNvSpPr/>
          <p:nvPr/>
        </p:nvSpPr>
        <p:spPr>
          <a:xfrm>
            <a:off x="7574182" y="3371128"/>
            <a:ext cx="3403496" cy="342401"/>
          </a:xfrm>
          <a:prstGeom prst="rect">
            <a:avLst/>
          </a:prstGeom>
        </p:spPr>
        <p:txBody>
          <a:bodyPr wrap="none" lIns="34290" tIns="17145" rIns="34290" bIns="17145">
            <a:spAutoFit/>
          </a:bodyPr>
          <a:lstStyle/>
          <a:p>
            <a:pPr algn="ctr" defTabSz="584200"/>
            <a:r>
              <a:rPr lang="zh-CN" altLang="en-US" sz="2000" b="1" cap="all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银行理财、信托、资管分红险</a:t>
            </a:r>
            <a:endParaRPr lang="zh-CN" altLang="en-US" sz="2000" b="1" cap="all" dirty="0"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  <a:sym typeface="Helvetica Neue"/>
            </a:endParaRPr>
          </a:p>
        </p:txBody>
      </p:sp>
      <p:sp>
        <p:nvSpPr>
          <p:cNvPr id="28" name="Rectangle 75"/>
          <p:cNvSpPr/>
          <p:nvPr/>
        </p:nvSpPr>
        <p:spPr>
          <a:xfrm>
            <a:off x="7574182" y="4518121"/>
            <a:ext cx="3147015" cy="342401"/>
          </a:xfrm>
          <a:prstGeom prst="rect">
            <a:avLst/>
          </a:prstGeom>
        </p:spPr>
        <p:txBody>
          <a:bodyPr wrap="none" lIns="34290" tIns="17145" rIns="34290" bIns="17145">
            <a:spAutoFit/>
          </a:bodyPr>
          <a:lstStyle/>
          <a:p>
            <a:pPr algn="ctr" defTabSz="584200"/>
            <a:r>
              <a:rPr lang="zh-CN" altLang="en-US" sz="2000" b="1" cap="all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余额宝、理财通、活期存款</a:t>
            </a:r>
            <a:endParaRPr lang="zh-CN" altLang="en-US" sz="2000" b="1" cap="all" dirty="0"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  <a:sym typeface="Helvetica Neue"/>
            </a:endParaRPr>
          </a:p>
        </p:txBody>
      </p:sp>
      <p:sp>
        <p:nvSpPr>
          <p:cNvPr id="19" name="Round Same Side Corner Rectangle 76"/>
          <p:cNvSpPr/>
          <p:nvPr/>
        </p:nvSpPr>
        <p:spPr>
          <a:xfrm rot="10800000" flipH="1">
            <a:off x="7364467" y="5345347"/>
            <a:ext cx="75323" cy="775887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26" name="Rectangle 79"/>
          <p:cNvSpPr/>
          <p:nvPr/>
        </p:nvSpPr>
        <p:spPr>
          <a:xfrm>
            <a:off x="7574182" y="5530474"/>
            <a:ext cx="3403496" cy="342401"/>
          </a:xfrm>
          <a:prstGeom prst="rect">
            <a:avLst/>
          </a:prstGeom>
        </p:spPr>
        <p:txBody>
          <a:bodyPr wrap="none" lIns="34290" tIns="17145" rIns="34290" bIns="17145">
            <a:spAutoFit/>
          </a:bodyPr>
          <a:lstStyle/>
          <a:p>
            <a:pPr algn="ctr" defTabSz="584200"/>
            <a:r>
              <a:rPr lang="zh-CN" altLang="en-US" sz="2000" b="1" cap="all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意外险、医保社保、重疾险、</a:t>
            </a:r>
            <a:endParaRPr lang="zh-CN" altLang="en-US" sz="2000" b="1" cap="all" dirty="0"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  <a:sym typeface="Helvetica Neue"/>
            </a:endParaRPr>
          </a:p>
        </p:txBody>
      </p:sp>
      <p:sp>
        <p:nvSpPr>
          <p:cNvPr id="45" name="上箭头 44"/>
          <p:cNvSpPr/>
          <p:nvPr/>
        </p:nvSpPr>
        <p:spPr>
          <a:xfrm>
            <a:off x="551805" y="1765755"/>
            <a:ext cx="1087820" cy="43355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风险和回报</a:t>
            </a:r>
            <a:endParaRPr lang="zh-CN" alt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40951404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196AEFB1-B5B8-48EC-BBBA-092BE2D0990E}"/>
              </a:ext>
            </a:extLst>
          </p:cNvPr>
          <p:cNvSpPr txBox="1"/>
          <p:nvPr/>
        </p:nvSpPr>
        <p:spPr>
          <a:xfrm>
            <a:off x="1009935" y="837525"/>
            <a:ext cx="99082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如何实现财务自由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此处输入标题说明</a:t>
            </a:r>
          </a:p>
        </p:txBody>
      </p:sp>
    </p:spTree>
    <p:extLst>
      <p:ext uri="{BB962C8B-B14F-4D97-AF65-F5344CB8AC3E}">
        <p14:creationId xmlns="" xmlns:p14="http://schemas.microsoft.com/office/powerpoint/2010/main" val="40951404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E50DEB0B-1C12-44D1-AAA1-F4E0A4F19E17}"/>
              </a:ext>
            </a:extLst>
          </p:cNvPr>
          <p:cNvGrpSpPr/>
          <p:nvPr/>
        </p:nvGrpSpPr>
        <p:grpSpPr>
          <a:xfrm>
            <a:off x="0" y="6590686"/>
            <a:ext cx="12192000" cy="267331"/>
            <a:chOff x="0" y="6590670"/>
            <a:chExt cx="12192000" cy="267330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D5213AAE-A69E-40F7-931A-4EAD7707F511}"/>
                </a:ext>
              </a:extLst>
            </p:cNvPr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F74F58D4-5D9A-43AA-A842-4414D43E7D86}"/>
                </a:ext>
              </a:extLst>
            </p:cNvPr>
            <p:cNvSpPr/>
            <p:nvPr/>
          </p:nvSpPr>
          <p:spPr>
            <a:xfrm>
              <a:off x="4865311" y="6590670"/>
              <a:ext cx="2461379" cy="2616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</a:p>
          </p:txBody>
        </p:sp>
      </p:grp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F9620907-505E-4433-8CD6-0B35E582F63E}"/>
              </a:ext>
            </a:extLst>
          </p:cNvPr>
          <p:cNvSpPr txBox="1"/>
          <p:nvPr/>
        </p:nvSpPr>
        <p:spPr>
          <a:xfrm>
            <a:off x="423082" y="406639"/>
            <a:ext cx="106861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思考人生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财务自由的概念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0467" y="2761861"/>
            <a:ext cx="10133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你真实想要的生活是怎样的？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572825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户外, 天空, 建筑物, 时钟&#10;&#10;已生成极高可信度的说明">
            <a:extLst>
              <a:ext uri="{FF2B5EF4-FFF2-40B4-BE49-F238E27FC236}">
                <a16:creationId xmlns="" xmlns:a16="http://schemas.microsoft.com/office/drawing/2014/main" id="{63120D12-FE94-4606-8069-50689EE820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4776" b="28891"/>
          <a:stretch/>
        </p:blipFill>
        <p:spPr>
          <a:xfrm>
            <a:off x="-53215" y="-1"/>
            <a:ext cx="12245220" cy="6858001"/>
          </a:xfrm>
          <a:prstGeom prst="rect">
            <a:avLst/>
          </a:prstGeom>
        </p:spPr>
      </p:pic>
      <p:sp>
        <p:nvSpPr>
          <p:cNvPr id="22" name="任意多边形: 形状 21">
            <a:extLst>
              <a:ext uri="{FF2B5EF4-FFF2-40B4-BE49-F238E27FC236}">
                <a16:creationId xmlns="" xmlns:a16="http://schemas.microsoft.com/office/drawing/2014/main" id="{8B512DC7-300D-4210-A41E-42FB36991E9E}"/>
              </a:ext>
            </a:extLst>
          </p:cNvPr>
          <p:cNvSpPr/>
          <p:nvPr/>
        </p:nvSpPr>
        <p:spPr>
          <a:xfrm>
            <a:off x="-53220" y="1"/>
            <a:ext cx="7097399" cy="6872515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="" xmlns:a16="http://schemas.microsoft.com/office/drawing/2014/main" id="{2AB7E925-98D4-4048-93D2-B55FDA2BA567}"/>
              </a:ext>
            </a:extLst>
          </p:cNvPr>
          <p:cNvSpPr/>
          <p:nvPr/>
        </p:nvSpPr>
        <p:spPr>
          <a:xfrm>
            <a:off x="-42866" y="1"/>
            <a:ext cx="7529148" cy="6872515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3F978CFE-16BB-4CF5-BC84-BDA91949BA0B}"/>
              </a:ext>
            </a:extLst>
          </p:cNvPr>
          <p:cNvSpPr txBox="1"/>
          <p:nvPr/>
        </p:nvSpPr>
        <p:spPr>
          <a:xfrm>
            <a:off x="1332957" y="2591459"/>
            <a:ext cx="230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谢谢聆听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819AA1A6-D93E-4DB4-BADD-A8D07C38C156}"/>
              </a:ext>
            </a:extLst>
          </p:cNvPr>
          <p:cNvCxnSpPr>
            <a:cxnSpLocks/>
          </p:cNvCxnSpPr>
          <p:nvPr/>
        </p:nvCxnSpPr>
        <p:spPr>
          <a:xfrm>
            <a:off x="1943100" y="3581400"/>
            <a:ext cx="3657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68927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6FB08B40-55C9-4F7E-A1D8-24EF8D4BD098}"/>
              </a:ext>
            </a:extLst>
          </p:cNvPr>
          <p:cNvSpPr/>
          <p:nvPr/>
        </p:nvSpPr>
        <p:spPr>
          <a:xfrm>
            <a:off x="0" y="1"/>
            <a:ext cx="12192000" cy="441325"/>
          </a:xfrm>
          <a:prstGeom prst="rect">
            <a:avLst/>
          </a:prstGeom>
          <a:solidFill>
            <a:srgbClr val="004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9">
            <a:extLst>
              <a:ext uri="{FF2B5EF4-FFF2-40B4-BE49-F238E27FC236}">
                <a16:creationId xmlns="" xmlns:a16="http://schemas.microsoft.com/office/drawing/2014/main" id="{908282C5-0F11-45B4-9A71-028EC16342A8}"/>
              </a:ext>
            </a:extLst>
          </p:cNvPr>
          <p:cNvSpPr txBox="1"/>
          <p:nvPr/>
        </p:nvSpPr>
        <p:spPr>
          <a:xfrm>
            <a:off x="-391797" y="520852"/>
            <a:ext cx="129755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图标使用方法</a:t>
            </a: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defRPr/>
            </a:pPr>
            <a:r>
              <a:rPr lang="zh-CN" altLang="en-US" sz="3200" b="1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鼠标框选所需图标→右键→组合→拖动使用</a:t>
            </a: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46D0017A-0772-489C-B840-3D4A81FAA941}"/>
              </a:ext>
            </a:extLst>
          </p:cNvPr>
          <p:cNvGrpSpPr/>
          <p:nvPr/>
        </p:nvGrpSpPr>
        <p:grpSpPr>
          <a:xfrm>
            <a:off x="272054" y="79526"/>
            <a:ext cx="11647897" cy="282274"/>
            <a:chOff x="272730" y="160985"/>
            <a:chExt cx="11647897" cy="282273"/>
          </a:xfrm>
        </p:grpSpPr>
        <p:pic>
          <p:nvPicPr>
            <p:cNvPr id="25" name="图片 24">
              <a:extLst>
                <a:ext uri="{FF2B5EF4-FFF2-40B4-BE49-F238E27FC236}">
                  <a16:creationId xmlns="" xmlns:a16="http://schemas.microsoft.com/office/drawing/2014/main" id="{BB964B05-2BDD-40AE-A5CB-95D587372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30" y="160985"/>
              <a:ext cx="908039" cy="270389"/>
            </a:xfrm>
            <a:prstGeom prst="rect">
              <a:avLst/>
            </a:prstGeom>
          </p:spPr>
        </p:pic>
        <p:grpSp>
          <p:nvGrpSpPr>
            <p:cNvPr id="26" name="组合 25">
              <a:extLst>
                <a:ext uri="{FF2B5EF4-FFF2-40B4-BE49-F238E27FC236}">
                  <a16:creationId xmlns="" xmlns:a16="http://schemas.microsoft.com/office/drawing/2014/main" id="{7951CD3D-5587-4268-AC82-ED30A6ABE29B}"/>
                </a:ext>
              </a:extLst>
            </p:cNvPr>
            <p:cNvGrpSpPr/>
            <p:nvPr/>
          </p:nvGrpSpPr>
          <p:grpSpPr>
            <a:xfrm>
              <a:off x="9472155" y="160985"/>
              <a:ext cx="2448472" cy="282273"/>
              <a:chOff x="9472155" y="160985"/>
              <a:chExt cx="2448472" cy="282273"/>
            </a:xfrm>
          </p:grpSpPr>
          <p:sp>
            <p:nvSpPr>
              <p:cNvPr id="27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>
                <a:extLst>
                  <a:ext uri="{FF2B5EF4-FFF2-40B4-BE49-F238E27FC236}">
                    <a16:creationId xmlns="" xmlns:a16="http://schemas.microsoft.com/office/drawing/2014/main" id="{A488CC45-7BBC-473A-82F6-0712F3A9C7EE}"/>
                  </a:ext>
                </a:extLst>
              </p:cNvPr>
              <p:cNvSpPr txBox="1"/>
              <p:nvPr/>
            </p:nvSpPr>
            <p:spPr>
              <a:xfrm>
                <a:off x="9472155" y="166260"/>
                <a:ext cx="1915909" cy="276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      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      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3</a:t>
                </a:r>
              </a:p>
            </p:txBody>
          </p:sp>
          <p:sp>
            <p:nvSpPr>
              <p:cNvPr id="28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>
                <a:extLst>
                  <a:ext uri="{FF2B5EF4-FFF2-40B4-BE49-F238E27FC236}">
                    <a16:creationId xmlns="" xmlns:a16="http://schemas.microsoft.com/office/drawing/2014/main" id="{5E333964-B7B4-413E-BCC7-1135EBCB8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3378" y="160985"/>
                <a:ext cx="277249" cy="261254"/>
              </a:xfrm>
              <a:custGeom>
                <a:avLst/>
                <a:gdLst>
                  <a:gd name="T0" fmla="*/ 5068 w 545"/>
                  <a:gd name="T1" fmla="*/ 74223 h 516"/>
                  <a:gd name="T2" fmla="*/ 5068 w 545"/>
                  <a:gd name="T3" fmla="*/ 74223 h 516"/>
                  <a:gd name="T4" fmla="*/ 133227 w 545"/>
                  <a:gd name="T5" fmla="*/ 74223 h 516"/>
                  <a:gd name="T6" fmla="*/ 143726 w 545"/>
                  <a:gd name="T7" fmla="*/ 63414 h 516"/>
                  <a:gd name="T8" fmla="*/ 133227 w 545"/>
                  <a:gd name="T9" fmla="*/ 58369 h 516"/>
                  <a:gd name="T10" fmla="*/ 5068 w 545"/>
                  <a:gd name="T11" fmla="*/ 58369 h 516"/>
                  <a:gd name="T12" fmla="*/ 0 w 545"/>
                  <a:gd name="T13" fmla="*/ 63414 h 516"/>
                  <a:gd name="T14" fmla="*/ 5068 w 545"/>
                  <a:gd name="T15" fmla="*/ 74223 h 516"/>
                  <a:gd name="T16" fmla="*/ 5068 w 545"/>
                  <a:gd name="T17" fmla="*/ 15853 h 516"/>
                  <a:gd name="T18" fmla="*/ 5068 w 545"/>
                  <a:gd name="T19" fmla="*/ 15853 h 516"/>
                  <a:gd name="T20" fmla="*/ 191877 w 545"/>
                  <a:gd name="T21" fmla="*/ 15853 h 516"/>
                  <a:gd name="T22" fmla="*/ 196945 w 545"/>
                  <a:gd name="T23" fmla="*/ 10449 h 516"/>
                  <a:gd name="T24" fmla="*/ 191877 w 545"/>
                  <a:gd name="T25" fmla="*/ 0 h 516"/>
                  <a:gd name="T26" fmla="*/ 5068 w 545"/>
                  <a:gd name="T27" fmla="*/ 0 h 516"/>
                  <a:gd name="T28" fmla="*/ 0 w 545"/>
                  <a:gd name="T29" fmla="*/ 10449 h 516"/>
                  <a:gd name="T30" fmla="*/ 5068 w 545"/>
                  <a:gd name="T31" fmla="*/ 15853 h 516"/>
                  <a:gd name="T32" fmla="*/ 111868 w 545"/>
                  <a:gd name="T33" fmla="*/ 169703 h 516"/>
                  <a:gd name="T34" fmla="*/ 111868 w 545"/>
                  <a:gd name="T35" fmla="*/ 169703 h 516"/>
                  <a:gd name="T36" fmla="*/ 5068 w 545"/>
                  <a:gd name="T37" fmla="*/ 169703 h 516"/>
                  <a:gd name="T38" fmla="*/ 0 w 545"/>
                  <a:gd name="T39" fmla="*/ 180152 h 516"/>
                  <a:gd name="T40" fmla="*/ 5068 w 545"/>
                  <a:gd name="T41" fmla="*/ 185557 h 516"/>
                  <a:gd name="T42" fmla="*/ 111868 w 545"/>
                  <a:gd name="T43" fmla="*/ 185557 h 516"/>
                  <a:gd name="T44" fmla="*/ 122367 w 545"/>
                  <a:gd name="T45" fmla="*/ 180152 h 516"/>
                  <a:gd name="T46" fmla="*/ 111868 w 545"/>
                  <a:gd name="T47" fmla="*/ 169703 h 516"/>
                  <a:gd name="T48" fmla="*/ 191877 w 545"/>
                  <a:gd name="T49" fmla="*/ 116739 h 516"/>
                  <a:gd name="T50" fmla="*/ 191877 w 545"/>
                  <a:gd name="T51" fmla="*/ 116739 h 516"/>
                  <a:gd name="T52" fmla="*/ 5068 w 545"/>
                  <a:gd name="T53" fmla="*/ 116739 h 516"/>
                  <a:gd name="T54" fmla="*/ 0 w 545"/>
                  <a:gd name="T55" fmla="*/ 121783 h 516"/>
                  <a:gd name="T56" fmla="*/ 5068 w 545"/>
                  <a:gd name="T57" fmla="*/ 127187 h 516"/>
                  <a:gd name="T58" fmla="*/ 191877 w 545"/>
                  <a:gd name="T59" fmla="*/ 127187 h 516"/>
                  <a:gd name="T60" fmla="*/ 196945 w 545"/>
                  <a:gd name="T61" fmla="*/ 121783 h 516"/>
                  <a:gd name="T62" fmla="*/ 191877 w 545"/>
                  <a:gd name="T63" fmla="*/ 116739 h 5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45" h="516">
                    <a:moveTo>
                      <a:pt x="14" y="206"/>
                    </a:moveTo>
                    <a:lnTo>
                      <a:pt x="14" y="206"/>
                    </a:lnTo>
                    <a:cubicBezTo>
                      <a:pt x="368" y="206"/>
                      <a:pt x="368" y="206"/>
                      <a:pt x="368" y="206"/>
                    </a:cubicBezTo>
                    <a:cubicBezTo>
                      <a:pt x="383" y="206"/>
                      <a:pt x="397" y="191"/>
                      <a:pt x="397" y="176"/>
                    </a:cubicBezTo>
                    <a:cubicBezTo>
                      <a:pt x="397" y="176"/>
                      <a:pt x="383" y="162"/>
                      <a:pt x="368" y="162"/>
                    </a:cubicBezTo>
                    <a:cubicBezTo>
                      <a:pt x="14" y="162"/>
                      <a:pt x="14" y="162"/>
                      <a:pt x="14" y="162"/>
                    </a:cubicBezTo>
                    <a:lnTo>
                      <a:pt x="0" y="176"/>
                    </a:lnTo>
                    <a:cubicBezTo>
                      <a:pt x="0" y="191"/>
                      <a:pt x="14" y="206"/>
                      <a:pt x="14" y="206"/>
                    </a:cubicBezTo>
                    <a:close/>
                    <a:moveTo>
                      <a:pt x="14" y="44"/>
                    </a:moveTo>
                    <a:lnTo>
                      <a:pt x="14" y="44"/>
                    </a:lnTo>
                    <a:cubicBezTo>
                      <a:pt x="530" y="44"/>
                      <a:pt x="530" y="44"/>
                      <a:pt x="530" y="44"/>
                    </a:cubicBezTo>
                    <a:cubicBezTo>
                      <a:pt x="544" y="44"/>
                      <a:pt x="544" y="29"/>
                      <a:pt x="544" y="29"/>
                    </a:cubicBezTo>
                    <a:cubicBezTo>
                      <a:pt x="544" y="15"/>
                      <a:pt x="544" y="0"/>
                      <a:pt x="53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0" y="15"/>
                      <a:pt x="0" y="29"/>
                    </a:cubicBezTo>
                    <a:lnTo>
                      <a:pt x="14" y="44"/>
                    </a:lnTo>
                    <a:close/>
                    <a:moveTo>
                      <a:pt x="309" y="471"/>
                    </a:moveTo>
                    <a:lnTo>
                      <a:pt x="309" y="471"/>
                    </a:lnTo>
                    <a:cubicBezTo>
                      <a:pt x="14" y="471"/>
                      <a:pt x="14" y="471"/>
                      <a:pt x="14" y="471"/>
                    </a:cubicBezTo>
                    <a:cubicBezTo>
                      <a:pt x="14" y="471"/>
                      <a:pt x="0" y="486"/>
                      <a:pt x="0" y="500"/>
                    </a:cubicBezTo>
                    <a:lnTo>
                      <a:pt x="14" y="515"/>
                    </a:lnTo>
                    <a:cubicBezTo>
                      <a:pt x="309" y="515"/>
                      <a:pt x="309" y="515"/>
                      <a:pt x="309" y="515"/>
                    </a:cubicBezTo>
                    <a:cubicBezTo>
                      <a:pt x="324" y="515"/>
                      <a:pt x="338" y="500"/>
                      <a:pt x="338" y="500"/>
                    </a:cubicBezTo>
                    <a:cubicBezTo>
                      <a:pt x="338" y="486"/>
                      <a:pt x="324" y="471"/>
                      <a:pt x="309" y="471"/>
                    </a:cubicBezTo>
                    <a:close/>
                    <a:moveTo>
                      <a:pt x="530" y="324"/>
                    </a:moveTo>
                    <a:lnTo>
                      <a:pt x="530" y="324"/>
                    </a:lnTo>
                    <a:cubicBezTo>
                      <a:pt x="14" y="324"/>
                      <a:pt x="14" y="324"/>
                      <a:pt x="14" y="324"/>
                    </a:cubicBezTo>
                    <a:cubicBezTo>
                      <a:pt x="14" y="324"/>
                      <a:pt x="0" y="324"/>
                      <a:pt x="0" y="338"/>
                    </a:cubicBezTo>
                    <a:cubicBezTo>
                      <a:pt x="0" y="353"/>
                      <a:pt x="14" y="353"/>
                      <a:pt x="14" y="353"/>
                    </a:cubicBezTo>
                    <a:cubicBezTo>
                      <a:pt x="530" y="353"/>
                      <a:pt x="530" y="353"/>
                      <a:pt x="530" y="353"/>
                    </a:cubicBezTo>
                    <a:cubicBezTo>
                      <a:pt x="544" y="353"/>
                      <a:pt x="544" y="353"/>
                      <a:pt x="544" y="338"/>
                    </a:cubicBezTo>
                    <a:cubicBezTo>
                      <a:pt x="544" y="324"/>
                      <a:pt x="544" y="324"/>
                      <a:pt x="530" y="3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none" lIns="91408" tIns="45704" rIns="91408" bIns="45704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4DC85310-1709-4C74-B204-1B8FBC597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910" y="2662477"/>
            <a:ext cx="1752381" cy="258095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28942222-F3C1-40BC-8EDD-0B26B467E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333" y="2662479"/>
            <a:ext cx="1504763" cy="300952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3EA1E62D-C050-4BFB-8DBD-D90B5EB1B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9139" y="2662481"/>
            <a:ext cx="1180952" cy="7714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998212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>
            <a:extLst>
              <a:ext uri="{FF2B5EF4-FFF2-40B4-BE49-F238E27FC236}">
                <a16:creationId xmlns="" xmlns:a16="http://schemas.microsoft.com/office/drawing/2014/main" id="{B856A455-CEAF-4965-9D65-3A562F5BED92}"/>
              </a:ext>
            </a:extLst>
          </p:cNvPr>
          <p:cNvSpPr txBox="1"/>
          <p:nvPr/>
        </p:nvSpPr>
        <p:spPr>
          <a:xfrm>
            <a:off x="1230155" y="598999"/>
            <a:ext cx="9731695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24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字 体</a:t>
            </a:r>
            <a:endParaRPr lang="en-US" altLang="zh-CN" sz="24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>
              <a:defRPr/>
            </a:pPr>
            <a:r>
              <a:rPr lang="zh-CN" altLang="en-US" sz="135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此处输入副标题或简单说明</a:t>
            </a:r>
            <a:endParaRPr lang="en-US" altLang="zh-CN" sz="24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8D7ACABB-3ABE-4824-AFAA-81875FC449BE}"/>
              </a:ext>
            </a:extLst>
          </p:cNvPr>
          <p:cNvSpPr txBox="1"/>
          <p:nvPr/>
        </p:nvSpPr>
        <p:spPr>
          <a:xfrm>
            <a:off x="3526901" y="2050421"/>
            <a:ext cx="5138207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spc="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标题：微软雅黑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5718EA34-CB09-4F0D-AD59-6AF8FF01584F}"/>
              </a:ext>
            </a:extLst>
          </p:cNvPr>
          <p:cNvSpPr txBox="1"/>
          <p:nvPr/>
        </p:nvSpPr>
        <p:spPr>
          <a:xfrm>
            <a:off x="3526896" y="2974250"/>
            <a:ext cx="5081059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spc="6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正文：微软雅黑</a:t>
            </a:r>
            <a:r>
              <a:rPr lang="en-US" altLang="zh-CN" sz="3200" spc="6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Light</a:t>
            </a:r>
            <a:endParaRPr lang="zh-CN" altLang="en-US" sz="3200" spc="600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47933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Oval 5"/>
          <p:cNvSpPr>
            <a:spLocks noChangeArrowheads="1"/>
          </p:cNvSpPr>
          <p:nvPr/>
        </p:nvSpPr>
        <p:spPr bwMode="auto">
          <a:xfrm>
            <a:off x="934955" y="340074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6" name="Freeform 6"/>
          <p:cNvSpPr>
            <a:spLocks noEditPoints="1"/>
          </p:cNvSpPr>
          <p:nvPr/>
        </p:nvSpPr>
        <p:spPr bwMode="auto">
          <a:xfrm>
            <a:off x="1232636" y="3564027"/>
            <a:ext cx="91691" cy="239903"/>
          </a:xfrm>
          <a:custGeom>
            <a:avLst/>
            <a:gdLst>
              <a:gd name="T0" fmla="*/ 15 w 31"/>
              <a:gd name="T1" fmla="*/ 9 h 81"/>
              <a:gd name="T2" fmla="*/ 10 w 31"/>
              <a:gd name="T3" fmla="*/ 9 h 81"/>
              <a:gd name="T4" fmla="*/ 10 w 31"/>
              <a:gd name="T5" fmla="*/ 11 h 81"/>
              <a:gd name="T6" fmla="*/ 15 w 31"/>
              <a:gd name="T7" fmla="*/ 11 h 81"/>
              <a:gd name="T8" fmla="*/ 15 w 31"/>
              <a:gd name="T9" fmla="*/ 9 h 81"/>
              <a:gd name="T10" fmla="*/ 31 w 31"/>
              <a:gd name="T11" fmla="*/ 57 h 81"/>
              <a:gd name="T12" fmla="*/ 3 w 31"/>
              <a:gd name="T13" fmla="*/ 81 h 81"/>
              <a:gd name="T14" fmla="*/ 3 w 31"/>
              <a:gd name="T15" fmla="*/ 39 h 81"/>
              <a:gd name="T16" fmla="*/ 0 w 31"/>
              <a:gd name="T17" fmla="*/ 39 h 81"/>
              <a:gd name="T18" fmla="*/ 0 w 31"/>
              <a:gd name="T19" fmla="*/ 0 h 81"/>
              <a:gd name="T20" fmla="*/ 18 w 31"/>
              <a:gd name="T21" fmla="*/ 0 h 81"/>
              <a:gd name="T22" fmla="*/ 18 w 31"/>
              <a:gd name="T23" fmla="*/ 57 h 81"/>
              <a:gd name="T24" fmla="*/ 31 w 31"/>
              <a:gd name="T25" fmla="*/ 57 h 81"/>
              <a:gd name="T26" fmla="*/ 15 w 31"/>
              <a:gd name="T27" fmla="*/ 6 h 81"/>
              <a:gd name="T28" fmla="*/ 15 w 31"/>
              <a:gd name="T29" fmla="*/ 3 h 81"/>
              <a:gd name="T30" fmla="*/ 10 w 31"/>
              <a:gd name="T31" fmla="*/ 3 h 81"/>
              <a:gd name="T32" fmla="*/ 10 w 31"/>
              <a:gd name="T33" fmla="*/ 6 h 81"/>
              <a:gd name="T34" fmla="*/ 15 w 31"/>
              <a:gd name="T35" fmla="*/ 6 h 81"/>
              <a:gd name="T36" fmla="*/ 15 w 31"/>
              <a:gd name="T37" fmla="*/ 26 h 81"/>
              <a:gd name="T38" fmla="*/ 15 w 31"/>
              <a:gd name="T39" fmla="*/ 24 h 81"/>
              <a:gd name="T40" fmla="*/ 10 w 31"/>
              <a:gd name="T41" fmla="*/ 24 h 81"/>
              <a:gd name="T42" fmla="*/ 10 w 31"/>
              <a:gd name="T43" fmla="*/ 26 h 81"/>
              <a:gd name="T44" fmla="*/ 15 w 31"/>
              <a:gd name="T45" fmla="*/ 26 h 81"/>
              <a:gd name="T46" fmla="*/ 15 w 31"/>
              <a:gd name="T47" fmla="*/ 21 h 81"/>
              <a:gd name="T48" fmla="*/ 15 w 31"/>
              <a:gd name="T49" fmla="*/ 19 h 81"/>
              <a:gd name="T50" fmla="*/ 10 w 31"/>
              <a:gd name="T51" fmla="*/ 19 h 81"/>
              <a:gd name="T52" fmla="*/ 10 w 31"/>
              <a:gd name="T53" fmla="*/ 21 h 81"/>
              <a:gd name="T54" fmla="*/ 15 w 31"/>
              <a:gd name="T55" fmla="*/ 21 h 81"/>
              <a:gd name="T56" fmla="*/ 15 w 31"/>
              <a:gd name="T57" fmla="*/ 16 h 81"/>
              <a:gd name="T58" fmla="*/ 15 w 31"/>
              <a:gd name="T59" fmla="*/ 13 h 81"/>
              <a:gd name="T60" fmla="*/ 10 w 31"/>
              <a:gd name="T61" fmla="*/ 13 h 81"/>
              <a:gd name="T62" fmla="*/ 10 w 31"/>
              <a:gd name="T63" fmla="*/ 16 h 81"/>
              <a:gd name="T64" fmla="*/ 15 w 31"/>
              <a:gd name="T65" fmla="*/ 16 h 81"/>
              <a:gd name="T66" fmla="*/ 15 w 31"/>
              <a:gd name="T67" fmla="*/ 31 h 81"/>
              <a:gd name="T68" fmla="*/ 15 w 31"/>
              <a:gd name="T69" fmla="*/ 29 h 81"/>
              <a:gd name="T70" fmla="*/ 10 w 31"/>
              <a:gd name="T71" fmla="*/ 29 h 81"/>
              <a:gd name="T72" fmla="*/ 10 w 31"/>
              <a:gd name="T73" fmla="*/ 31 h 81"/>
              <a:gd name="T74" fmla="*/ 15 w 31"/>
              <a:gd name="T75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" h="81">
                <a:moveTo>
                  <a:pt x="15" y="9"/>
                </a:moveTo>
                <a:cubicBezTo>
                  <a:pt x="10" y="9"/>
                  <a:pt x="10" y="9"/>
                  <a:pt x="10" y="9"/>
                </a:cubicBezTo>
                <a:cubicBezTo>
                  <a:pt x="10" y="11"/>
                  <a:pt x="10" y="11"/>
                  <a:pt x="10" y="11"/>
                </a:cubicBezTo>
                <a:cubicBezTo>
                  <a:pt x="15" y="11"/>
                  <a:pt x="15" y="11"/>
                  <a:pt x="15" y="11"/>
                </a:cubicBezTo>
                <a:lnTo>
                  <a:pt x="15" y="9"/>
                </a:lnTo>
                <a:close/>
                <a:moveTo>
                  <a:pt x="31" y="57"/>
                </a:moveTo>
                <a:cubicBezTo>
                  <a:pt x="31" y="57"/>
                  <a:pt x="22" y="72"/>
                  <a:pt x="3" y="81"/>
                </a:cubicBezTo>
                <a:cubicBezTo>
                  <a:pt x="3" y="39"/>
                  <a:pt x="3" y="39"/>
                  <a:pt x="3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57"/>
                  <a:pt x="18" y="57"/>
                  <a:pt x="18" y="57"/>
                </a:cubicBezTo>
                <a:lnTo>
                  <a:pt x="31" y="57"/>
                </a:lnTo>
                <a:close/>
                <a:moveTo>
                  <a:pt x="15" y="6"/>
                </a:moveTo>
                <a:cubicBezTo>
                  <a:pt x="15" y="3"/>
                  <a:pt x="15" y="3"/>
                  <a:pt x="15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6"/>
                  <a:pt x="10" y="6"/>
                  <a:pt x="10" y="6"/>
                </a:cubicBezTo>
                <a:lnTo>
                  <a:pt x="15" y="6"/>
                </a:lnTo>
                <a:close/>
                <a:moveTo>
                  <a:pt x="15" y="26"/>
                </a:moveTo>
                <a:cubicBezTo>
                  <a:pt x="15" y="24"/>
                  <a:pt x="15" y="24"/>
                  <a:pt x="15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6"/>
                  <a:pt x="10" y="26"/>
                  <a:pt x="10" y="26"/>
                </a:cubicBezTo>
                <a:lnTo>
                  <a:pt x="15" y="26"/>
                </a:lnTo>
                <a:close/>
                <a:moveTo>
                  <a:pt x="15" y="21"/>
                </a:moveTo>
                <a:cubicBezTo>
                  <a:pt x="15" y="19"/>
                  <a:pt x="15" y="19"/>
                  <a:pt x="15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21"/>
                  <a:pt x="10" y="21"/>
                  <a:pt x="10" y="21"/>
                </a:cubicBezTo>
                <a:lnTo>
                  <a:pt x="15" y="21"/>
                </a:lnTo>
                <a:close/>
                <a:moveTo>
                  <a:pt x="15" y="16"/>
                </a:moveTo>
                <a:cubicBezTo>
                  <a:pt x="15" y="13"/>
                  <a:pt x="15" y="13"/>
                  <a:pt x="15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6"/>
                  <a:pt x="10" y="16"/>
                  <a:pt x="10" y="16"/>
                </a:cubicBezTo>
                <a:lnTo>
                  <a:pt x="15" y="16"/>
                </a:lnTo>
                <a:close/>
                <a:moveTo>
                  <a:pt x="15" y="31"/>
                </a:moveTo>
                <a:cubicBezTo>
                  <a:pt x="15" y="29"/>
                  <a:pt x="15" y="29"/>
                  <a:pt x="15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31"/>
                  <a:pt x="10" y="31"/>
                  <a:pt x="10" y="31"/>
                </a:cubicBezTo>
                <a:lnTo>
                  <a:pt x="1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7" name="Freeform 7"/>
          <p:cNvSpPr>
            <a:spLocks/>
          </p:cNvSpPr>
          <p:nvPr/>
        </p:nvSpPr>
        <p:spPr bwMode="auto">
          <a:xfrm>
            <a:off x="1202494" y="3679579"/>
            <a:ext cx="30145" cy="136908"/>
          </a:xfrm>
          <a:custGeom>
            <a:avLst/>
            <a:gdLst>
              <a:gd name="T0" fmla="*/ 10 w 10"/>
              <a:gd name="T1" fmla="*/ 43 h 46"/>
              <a:gd name="T2" fmla="*/ 0 w 10"/>
              <a:gd name="T3" fmla="*/ 46 h 46"/>
              <a:gd name="T4" fmla="*/ 0 w 10"/>
              <a:gd name="T5" fmla="*/ 0 h 46"/>
              <a:gd name="T6" fmla="*/ 10 w 10"/>
              <a:gd name="T7" fmla="*/ 0 h 46"/>
              <a:gd name="T8" fmla="*/ 10 w 10"/>
              <a:gd name="T9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46">
                <a:moveTo>
                  <a:pt x="10" y="43"/>
                </a:moveTo>
                <a:cubicBezTo>
                  <a:pt x="7" y="44"/>
                  <a:pt x="3" y="45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10" y="0"/>
                  <a:pt x="10" y="0"/>
                  <a:pt x="10" y="0"/>
                </a:cubicBezTo>
                <a:lnTo>
                  <a:pt x="10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8" name="Freeform 8"/>
          <p:cNvSpPr>
            <a:spLocks noEditPoints="1"/>
          </p:cNvSpPr>
          <p:nvPr/>
        </p:nvSpPr>
        <p:spPr bwMode="auto">
          <a:xfrm>
            <a:off x="1086936" y="3581610"/>
            <a:ext cx="115555" cy="237391"/>
          </a:xfrm>
          <a:custGeom>
            <a:avLst/>
            <a:gdLst>
              <a:gd name="T0" fmla="*/ 35 w 39"/>
              <a:gd name="T1" fmla="*/ 13 h 80"/>
              <a:gd name="T2" fmla="*/ 29 w 39"/>
              <a:gd name="T3" fmla="*/ 16 h 80"/>
              <a:gd name="T4" fmla="*/ 11 w 39"/>
              <a:gd name="T5" fmla="*/ 24 h 80"/>
              <a:gd name="T6" fmla="*/ 6 w 39"/>
              <a:gd name="T7" fmla="*/ 21 h 80"/>
              <a:gd name="T8" fmla="*/ 11 w 39"/>
              <a:gd name="T9" fmla="*/ 24 h 80"/>
              <a:gd name="T10" fmla="*/ 16 w 39"/>
              <a:gd name="T11" fmla="*/ 40 h 80"/>
              <a:gd name="T12" fmla="*/ 21 w 39"/>
              <a:gd name="T13" fmla="*/ 43 h 80"/>
              <a:gd name="T14" fmla="*/ 21 w 39"/>
              <a:gd name="T15" fmla="*/ 59 h 80"/>
              <a:gd name="T16" fmla="*/ 16 w 39"/>
              <a:gd name="T17" fmla="*/ 56 h 80"/>
              <a:gd name="T18" fmla="*/ 21 w 39"/>
              <a:gd name="T19" fmla="*/ 59 h 80"/>
              <a:gd name="T20" fmla="*/ 21 w 39"/>
              <a:gd name="T21" fmla="*/ 30 h 80"/>
              <a:gd name="T22" fmla="*/ 16 w 39"/>
              <a:gd name="T23" fmla="*/ 33 h 80"/>
              <a:gd name="T24" fmla="*/ 29 w 39"/>
              <a:gd name="T25" fmla="*/ 80 h 80"/>
              <a:gd name="T26" fmla="*/ 9 w 39"/>
              <a:gd name="T27" fmla="*/ 78 h 80"/>
              <a:gd name="T28" fmla="*/ 9 w 39"/>
              <a:gd name="T29" fmla="*/ 29 h 80"/>
              <a:gd name="T30" fmla="*/ 0 w 39"/>
              <a:gd name="T31" fmla="*/ 0 h 80"/>
              <a:gd name="T32" fmla="*/ 39 w 39"/>
              <a:gd name="T33" fmla="*/ 33 h 80"/>
              <a:gd name="T34" fmla="*/ 29 w 39"/>
              <a:gd name="T35" fmla="*/ 80 h 80"/>
              <a:gd name="T36" fmla="*/ 21 w 39"/>
              <a:gd name="T37" fmla="*/ 72 h 80"/>
              <a:gd name="T38" fmla="*/ 15 w 39"/>
              <a:gd name="T39" fmla="*/ 75 h 80"/>
              <a:gd name="T40" fmla="*/ 21 w 39"/>
              <a:gd name="T41" fmla="*/ 36 h 80"/>
              <a:gd name="T42" fmla="*/ 16 w 39"/>
              <a:gd name="T43" fmla="*/ 38 h 80"/>
              <a:gd name="T44" fmla="*/ 21 w 39"/>
              <a:gd name="T45" fmla="*/ 36 h 80"/>
              <a:gd name="T46" fmla="*/ 35 w 39"/>
              <a:gd name="T47" fmla="*/ 8 h 80"/>
              <a:gd name="T48" fmla="*/ 29 w 39"/>
              <a:gd name="T49" fmla="*/ 11 h 80"/>
              <a:gd name="T50" fmla="*/ 35 w 39"/>
              <a:gd name="T51" fmla="*/ 5 h 80"/>
              <a:gd name="T52" fmla="*/ 29 w 39"/>
              <a:gd name="T53" fmla="*/ 3 h 80"/>
              <a:gd name="T54" fmla="*/ 35 w 39"/>
              <a:gd name="T55" fmla="*/ 5 h 80"/>
              <a:gd name="T56" fmla="*/ 21 w 39"/>
              <a:gd name="T57" fmla="*/ 51 h 80"/>
              <a:gd name="T58" fmla="*/ 16 w 39"/>
              <a:gd name="T59" fmla="*/ 54 h 80"/>
              <a:gd name="T60" fmla="*/ 21 w 39"/>
              <a:gd name="T61" fmla="*/ 49 h 80"/>
              <a:gd name="T62" fmla="*/ 16 w 39"/>
              <a:gd name="T63" fmla="*/ 46 h 80"/>
              <a:gd name="T64" fmla="*/ 21 w 39"/>
              <a:gd name="T65" fmla="*/ 49 h 80"/>
              <a:gd name="T66" fmla="*/ 21 w 39"/>
              <a:gd name="T67" fmla="*/ 20 h 80"/>
              <a:gd name="T68" fmla="*/ 16 w 39"/>
              <a:gd name="T69" fmla="*/ 22 h 80"/>
              <a:gd name="T70" fmla="*/ 21 w 39"/>
              <a:gd name="T71" fmla="*/ 17 h 80"/>
              <a:gd name="T72" fmla="*/ 16 w 39"/>
              <a:gd name="T73" fmla="*/ 15 h 80"/>
              <a:gd name="T74" fmla="*/ 21 w 39"/>
              <a:gd name="T75" fmla="*/ 17 h 80"/>
              <a:gd name="T76" fmla="*/ 21 w 39"/>
              <a:gd name="T77" fmla="*/ 67 h 80"/>
              <a:gd name="T78" fmla="*/ 16 w 39"/>
              <a:gd name="T79" fmla="*/ 70 h 80"/>
              <a:gd name="T80" fmla="*/ 21 w 39"/>
              <a:gd name="T81" fmla="*/ 64 h 80"/>
              <a:gd name="T82" fmla="*/ 16 w 39"/>
              <a:gd name="T83" fmla="*/ 62 h 80"/>
              <a:gd name="T84" fmla="*/ 21 w 39"/>
              <a:gd name="T85" fmla="*/ 64 h 80"/>
              <a:gd name="T86" fmla="*/ 21 w 39"/>
              <a:gd name="T87" fmla="*/ 25 h 80"/>
              <a:gd name="T88" fmla="*/ 16 w 39"/>
              <a:gd name="T89" fmla="*/ 27 h 80"/>
              <a:gd name="T90" fmla="*/ 11 w 39"/>
              <a:gd name="T91" fmla="*/ 19 h 80"/>
              <a:gd name="T92" fmla="*/ 6 w 39"/>
              <a:gd name="T93" fmla="*/ 16 h 80"/>
              <a:gd name="T94" fmla="*/ 11 w 39"/>
              <a:gd name="T95" fmla="*/ 19 h 80"/>
              <a:gd name="T96" fmla="*/ 11 w 39"/>
              <a:gd name="T97" fmla="*/ 11 h 80"/>
              <a:gd name="T98" fmla="*/ 6 w 39"/>
              <a:gd name="T99" fmla="*/ 13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" h="80">
                <a:moveTo>
                  <a:pt x="35" y="16"/>
                </a:moveTo>
                <a:cubicBezTo>
                  <a:pt x="35" y="13"/>
                  <a:pt x="35" y="13"/>
                  <a:pt x="35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6"/>
                  <a:pt x="29" y="16"/>
                  <a:pt x="29" y="16"/>
                </a:cubicBezTo>
                <a:lnTo>
                  <a:pt x="35" y="16"/>
                </a:lnTo>
                <a:close/>
                <a:moveTo>
                  <a:pt x="11" y="24"/>
                </a:moveTo>
                <a:cubicBezTo>
                  <a:pt x="11" y="21"/>
                  <a:pt x="11" y="21"/>
                  <a:pt x="11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4"/>
                  <a:pt x="6" y="24"/>
                  <a:pt x="6" y="24"/>
                </a:cubicBezTo>
                <a:lnTo>
                  <a:pt x="11" y="24"/>
                </a:lnTo>
                <a:close/>
                <a:moveTo>
                  <a:pt x="21" y="40"/>
                </a:moveTo>
                <a:cubicBezTo>
                  <a:pt x="16" y="40"/>
                  <a:pt x="16" y="40"/>
                  <a:pt x="16" y="40"/>
                </a:cubicBezTo>
                <a:cubicBezTo>
                  <a:pt x="16" y="43"/>
                  <a:pt x="16" y="43"/>
                  <a:pt x="16" y="43"/>
                </a:cubicBezTo>
                <a:cubicBezTo>
                  <a:pt x="21" y="43"/>
                  <a:pt x="21" y="43"/>
                  <a:pt x="21" y="43"/>
                </a:cubicBezTo>
                <a:lnTo>
                  <a:pt x="21" y="40"/>
                </a:lnTo>
                <a:close/>
                <a:moveTo>
                  <a:pt x="21" y="59"/>
                </a:moveTo>
                <a:cubicBezTo>
                  <a:pt x="21" y="56"/>
                  <a:pt x="21" y="56"/>
                  <a:pt x="21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6" y="59"/>
                  <a:pt x="16" y="59"/>
                  <a:pt x="16" y="59"/>
                </a:cubicBezTo>
                <a:lnTo>
                  <a:pt x="21" y="59"/>
                </a:lnTo>
                <a:close/>
                <a:moveTo>
                  <a:pt x="21" y="33"/>
                </a:moveTo>
                <a:cubicBezTo>
                  <a:pt x="21" y="30"/>
                  <a:pt x="21" y="30"/>
                  <a:pt x="21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3"/>
                  <a:pt x="16" y="33"/>
                  <a:pt x="16" y="33"/>
                </a:cubicBezTo>
                <a:lnTo>
                  <a:pt x="21" y="33"/>
                </a:lnTo>
                <a:close/>
                <a:moveTo>
                  <a:pt x="29" y="80"/>
                </a:moveTo>
                <a:cubicBezTo>
                  <a:pt x="28" y="80"/>
                  <a:pt x="27" y="80"/>
                  <a:pt x="26" y="80"/>
                </a:cubicBezTo>
                <a:cubicBezTo>
                  <a:pt x="20" y="80"/>
                  <a:pt x="14" y="79"/>
                  <a:pt x="9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9" y="29"/>
                  <a:pt x="9" y="29"/>
                  <a:pt x="9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33"/>
                  <a:pt x="39" y="33"/>
                  <a:pt x="39" y="33"/>
                </a:cubicBezTo>
                <a:cubicBezTo>
                  <a:pt x="29" y="33"/>
                  <a:pt x="29" y="33"/>
                  <a:pt x="29" y="33"/>
                </a:cubicBezTo>
                <a:lnTo>
                  <a:pt x="29" y="80"/>
                </a:lnTo>
                <a:close/>
                <a:moveTo>
                  <a:pt x="21" y="75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5" y="75"/>
                  <a:pt x="15" y="75"/>
                  <a:pt x="15" y="75"/>
                </a:cubicBezTo>
                <a:lnTo>
                  <a:pt x="21" y="75"/>
                </a:lnTo>
                <a:close/>
                <a:moveTo>
                  <a:pt x="21" y="36"/>
                </a:moveTo>
                <a:cubicBezTo>
                  <a:pt x="16" y="36"/>
                  <a:pt x="16" y="36"/>
                  <a:pt x="16" y="36"/>
                </a:cubicBezTo>
                <a:cubicBezTo>
                  <a:pt x="16" y="38"/>
                  <a:pt x="16" y="38"/>
                  <a:pt x="16" y="38"/>
                </a:cubicBezTo>
                <a:cubicBezTo>
                  <a:pt x="21" y="38"/>
                  <a:pt x="21" y="38"/>
                  <a:pt x="21" y="38"/>
                </a:cubicBezTo>
                <a:lnTo>
                  <a:pt x="21" y="36"/>
                </a:lnTo>
                <a:close/>
                <a:moveTo>
                  <a:pt x="35" y="11"/>
                </a:moveTo>
                <a:cubicBezTo>
                  <a:pt x="35" y="8"/>
                  <a:pt x="35" y="8"/>
                  <a:pt x="35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11"/>
                  <a:pt x="29" y="11"/>
                  <a:pt x="29" y="11"/>
                </a:cubicBezTo>
                <a:lnTo>
                  <a:pt x="35" y="11"/>
                </a:lnTo>
                <a:close/>
                <a:moveTo>
                  <a:pt x="35" y="5"/>
                </a:moveTo>
                <a:cubicBezTo>
                  <a:pt x="35" y="3"/>
                  <a:pt x="35" y="3"/>
                  <a:pt x="35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5"/>
                  <a:pt x="29" y="5"/>
                  <a:pt x="29" y="5"/>
                </a:cubicBezTo>
                <a:lnTo>
                  <a:pt x="35" y="5"/>
                </a:lnTo>
                <a:close/>
                <a:moveTo>
                  <a:pt x="21" y="54"/>
                </a:moveTo>
                <a:cubicBezTo>
                  <a:pt x="21" y="51"/>
                  <a:pt x="21" y="51"/>
                  <a:pt x="21" y="51"/>
                </a:cubicBezTo>
                <a:cubicBezTo>
                  <a:pt x="16" y="51"/>
                  <a:pt x="16" y="51"/>
                  <a:pt x="16" y="51"/>
                </a:cubicBezTo>
                <a:cubicBezTo>
                  <a:pt x="16" y="54"/>
                  <a:pt x="16" y="54"/>
                  <a:pt x="16" y="54"/>
                </a:cubicBezTo>
                <a:lnTo>
                  <a:pt x="21" y="54"/>
                </a:lnTo>
                <a:close/>
                <a:moveTo>
                  <a:pt x="21" y="49"/>
                </a:moveTo>
                <a:cubicBezTo>
                  <a:pt x="21" y="46"/>
                  <a:pt x="21" y="46"/>
                  <a:pt x="21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9"/>
                  <a:pt x="16" y="49"/>
                  <a:pt x="16" y="49"/>
                </a:cubicBezTo>
                <a:lnTo>
                  <a:pt x="21" y="49"/>
                </a:lnTo>
                <a:close/>
                <a:moveTo>
                  <a:pt x="21" y="22"/>
                </a:moveTo>
                <a:cubicBezTo>
                  <a:pt x="21" y="20"/>
                  <a:pt x="21" y="20"/>
                  <a:pt x="21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2"/>
                  <a:pt x="16" y="22"/>
                  <a:pt x="16" y="22"/>
                </a:cubicBezTo>
                <a:lnTo>
                  <a:pt x="21" y="22"/>
                </a:lnTo>
                <a:close/>
                <a:moveTo>
                  <a:pt x="21" y="17"/>
                </a:moveTo>
                <a:cubicBezTo>
                  <a:pt x="21" y="15"/>
                  <a:pt x="21" y="15"/>
                  <a:pt x="21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7"/>
                  <a:pt x="16" y="17"/>
                  <a:pt x="16" y="17"/>
                </a:cubicBezTo>
                <a:lnTo>
                  <a:pt x="21" y="17"/>
                </a:lnTo>
                <a:close/>
                <a:moveTo>
                  <a:pt x="21" y="70"/>
                </a:moveTo>
                <a:cubicBezTo>
                  <a:pt x="21" y="67"/>
                  <a:pt x="21" y="67"/>
                  <a:pt x="21" y="67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70"/>
                  <a:pt x="16" y="70"/>
                  <a:pt x="16" y="70"/>
                </a:cubicBezTo>
                <a:lnTo>
                  <a:pt x="21" y="70"/>
                </a:lnTo>
                <a:close/>
                <a:moveTo>
                  <a:pt x="21" y="64"/>
                </a:moveTo>
                <a:cubicBezTo>
                  <a:pt x="21" y="62"/>
                  <a:pt x="21" y="62"/>
                  <a:pt x="21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4"/>
                  <a:pt x="16" y="64"/>
                  <a:pt x="16" y="64"/>
                </a:cubicBezTo>
                <a:lnTo>
                  <a:pt x="21" y="64"/>
                </a:lnTo>
                <a:close/>
                <a:moveTo>
                  <a:pt x="21" y="27"/>
                </a:moveTo>
                <a:cubicBezTo>
                  <a:pt x="21" y="25"/>
                  <a:pt x="21" y="25"/>
                  <a:pt x="21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7"/>
                  <a:pt x="16" y="27"/>
                  <a:pt x="16" y="27"/>
                </a:cubicBezTo>
                <a:lnTo>
                  <a:pt x="21" y="27"/>
                </a:lnTo>
                <a:close/>
                <a:moveTo>
                  <a:pt x="11" y="19"/>
                </a:moveTo>
                <a:cubicBezTo>
                  <a:pt x="11" y="16"/>
                  <a:pt x="11" y="16"/>
                  <a:pt x="11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9"/>
                  <a:pt x="6" y="19"/>
                  <a:pt x="6" y="19"/>
                </a:cubicBezTo>
                <a:lnTo>
                  <a:pt x="11" y="19"/>
                </a:lnTo>
                <a:close/>
                <a:moveTo>
                  <a:pt x="11" y="13"/>
                </a:moveTo>
                <a:cubicBezTo>
                  <a:pt x="11" y="11"/>
                  <a:pt x="11" y="11"/>
                  <a:pt x="11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3"/>
                  <a:pt x="6" y="13"/>
                  <a:pt x="6" y="13"/>
                </a:cubicBezTo>
                <a:lnTo>
                  <a:pt x="11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9" name="Freeform 9"/>
          <p:cNvSpPr>
            <a:spLocks noEditPoints="1"/>
          </p:cNvSpPr>
          <p:nvPr/>
        </p:nvSpPr>
        <p:spPr bwMode="auto">
          <a:xfrm>
            <a:off x="1012828" y="3668275"/>
            <a:ext cx="74107" cy="135652"/>
          </a:xfrm>
          <a:custGeom>
            <a:avLst/>
            <a:gdLst>
              <a:gd name="T0" fmla="*/ 25 w 25"/>
              <a:gd name="T1" fmla="*/ 46 h 46"/>
              <a:gd name="T2" fmla="*/ 12 w 25"/>
              <a:gd name="T3" fmla="*/ 38 h 46"/>
              <a:gd name="T4" fmla="*/ 12 w 25"/>
              <a:gd name="T5" fmla="*/ 38 h 46"/>
              <a:gd name="T6" fmla="*/ 12 w 25"/>
              <a:gd name="T7" fmla="*/ 22 h 46"/>
              <a:gd name="T8" fmla="*/ 0 w 25"/>
              <a:gd name="T9" fmla="*/ 22 h 46"/>
              <a:gd name="T10" fmla="*/ 0 w 25"/>
              <a:gd name="T11" fmla="*/ 0 h 46"/>
              <a:gd name="T12" fmla="*/ 25 w 25"/>
              <a:gd name="T13" fmla="*/ 0 h 46"/>
              <a:gd name="T14" fmla="*/ 25 w 25"/>
              <a:gd name="T15" fmla="*/ 45 h 46"/>
              <a:gd name="T16" fmla="*/ 25 w 25"/>
              <a:gd name="T17" fmla="*/ 46 h 46"/>
              <a:gd name="T18" fmla="*/ 21 w 25"/>
              <a:gd name="T19" fmla="*/ 12 h 46"/>
              <a:gd name="T20" fmla="*/ 21 w 25"/>
              <a:gd name="T21" fmla="*/ 9 h 46"/>
              <a:gd name="T22" fmla="*/ 4 w 25"/>
              <a:gd name="T23" fmla="*/ 9 h 46"/>
              <a:gd name="T24" fmla="*/ 4 w 25"/>
              <a:gd name="T25" fmla="*/ 12 h 46"/>
              <a:gd name="T26" fmla="*/ 21 w 25"/>
              <a:gd name="T27" fmla="*/ 12 h 46"/>
              <a:gd name="T28" fmla="*/ 21 w 25"/>
              <a:gd name="T29" fmla="*/ 7 h 46"/>
              <a:gd name="T30" fmla="*/ 21 w 25"/>
              <a:gd name="T31" fmla="*/ 4 h 46"/>
              <a:gd name="T32" fmla="*/ 4 w 25"/>
              <a:gd name="T33" fmla="*/ 4 h 46"/>
              <a:gd name="T34" fmla="*/ 4 w 25"/>
              <a:gd name="T35" fmla="*/ 7 h 46"/>
              <a:gd name="T36" fmla="*/ 21 w 25"/>
              <a:gd name="T37" fmla="*/ 7 h 46"/>
              <a:gd name="T38" fmla="*/ 21 w 25"/>
              <a:gd name="T39" fmla="*/ 17 h 46"/>
              <a:gd name="T40" fmla="*/ 21 w 25"/>
              <a:gd name="T41" fmla="*/ 14 h 46"/>
              <a:gd name="T42" fmla="*/ 3 w 25"/>
              <a:gd name="T43" fmla="*/ 14 h 46"/>
              <a:gd name="T44" fmla="*/ 3 w 25"/>
              <a:gd name="T45" fmla="*/ 17 h 46"/>
              <a:gd name="T46" fmla="*/ 21 w 25"/>
              <a:gd name="T47" fmla="*/ 1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" h="46">
                <a:moveTo>
                  <a:pt x="25" y="46"/>
                </a:moveTo>
                <a:cubicBezTo>
                  <a:pt x="20" y="44"/>
                  <a:pt x="16" y="41"/>
                  <a:pt x="12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22"/>
                  <a:pt x="12" y="22"/>
                  <a:pt x="12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45"/>
                  <a:pt x="25" y="45"/>
                  <a:pt x="25" y="45"/>
                </a:cubicBezTo>
                <a:lnTo>
                  <a:pt x="25" y="46"/>
                </a:lnTo>
                <a:close/>
                <a:moveTo>
                  <a:pt x="21" y="12"/>
                </a:moveTo>
                <a:cubicBezTo>
                  <a:pt x="21" y="9"/>
                  <a:pt x="21" y="9"/>
                  <a:pt x="21" y="9"/>
                </a:cubicBezTo>
                <a:cubicBezTo>
                  <a:pt x="4" y="9"/>
                  <a:pt x="4" y="9"/>
                  <a:pt x="4" y="9"/>
                </a:cubicBezTo>
                <a:cubicBezTo>
                  <a:pt x="4" y="12"/>
                  <a:pt x="4" y="12"/>
                  <a:pt x="4" y="12"/>
                </a:cubicBezTo>
                <a:lnTo>
                  <a:pt x="21" y="12"/>
                </a:lnTo>
                <a:close/>
                <a:moveTo>
                  <a:pt x="21" y="7"/>
                </a:moveTo>
                <a:cubicBezTo>
                  <a:pt x="21" y="4"/>
                  <a:pt x="21" y="4"/>
                  <a:pt x="21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7"/>
                  <a:pt x="4" y="7"/>
                  <a:pt x="4" y="7"/>
                </a:cubicBezTo>
                <a:lnTo>
                  <a:pt x="21" y="7"/>
                </a:lnTo>
                <a:close/>
                <a:moveTo>
                  <a:pt x="21" y="17"/>
                </a:moveTo>
                <a:cubicBezTo>
                  <a:pt x="21" y="14"/>
                  <a:pt x="21" y="14"/>
                  <a:pt x="21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7"/>
                  <a:pt x="3" y="17"/>
                  <a:pt x="3" y="17"/>
                </a:cubicBezTo>
                <a:lnTo>
                  <a:pt x="21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0" name="Freeform 10"/>
          <p:cNvSpPr>
            <a:spLocks/>
          </p:cNvSpPr>
          <p:nvPr/>
        </p:nvSpPr>
        <p:spPr bwMode="auto">
          <a:xfrm>
            <a:off x="1000268" y="3733591"/>
            <a:ext cx="12560" cy="13817"/>
          </a:xfrm>
          <a:custGeom>
            <a:avLst/>
            <a:gdLst>
              <a:gd name="T0" fmla="*/ 4 w 4"/>
              <a:gd name="T1" fmla="*/ 5 h 5"/>
              <a:gd name="T2" fmla="*/ 4 w 4"/>
              <a:gd name="T3" fmla="*/ 5 h 5"/>
              <a:gd name="T4" fmla="*/ 4 w 4"/>
              <a:gd name="T5" fmla="*/ 5 h 5"/>
              <a:gd name="T6" fmla="*/ 0 w 4"/>
              <a:gd name="T7" fmla="*/ 0 h 5"/>
              <a:gd name="T8" fmla="*/ 4 w 4"/>
              <a:gd name="T9" fmla="*/ 0 h 5"/>
              <a:gd name="T10" fmla="*/ 4 w 4"/>
              <a:gd name="T11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5">
                <a:moveTo>
                  <a:pt x="4" y="5"/>
                </a:moveTo>
                <a:cubicBezTo>
                  <a:pt x="4" y="5"/>
                  <a:pt x="4" y="5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1" y="2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5"/>
                  <a:pt x="4" y="5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" name="Oval 11"/>
          <p:cNvSpPr>
            <a:spLocks noChangeArrowheads="1"/>
          </p:cNvSpPr>
          <p:nvPr/>
        </p:nvSpPr>
        <p:spPr bwMode="auto">
          <a:xfrm>
            <a:off x="342107" y="269359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2" name="Freeform 12"/>
          <p:cNvSpPr>
            <a:spLocks/>
          </p:cNvSpPr>
          <p:nvPr/>
        </p:nvSpPr>
        <p:spPr bwMode="auto">
          <a:xfrm>
            <a:off x="543076" y="2907120"/>
            <a:ext cx="42705" cy="101739"/>
          </a:xfrm>
          <a:custGeom>
            <a:avLst/>
            <a:gdLst>
              <a:gd name="T0" fmla="*/ 0 w 34"/>
              <a:gd name="T1" fmla="*/ 31 h 81"/>
              <a:gd name="T2" fmla="*/ 10 w 34"/>
              <a:gd name="T3" fmla="*/ 0 h 81"/>
              <a:gd name="T4" fmla="*/ 17 w 34"/>
              <a:gd name="T5" fmla="*/ 0 h 81"/>
              <a:gd name="T6" fmla="*/ 24 w 34"/>
              <a:gd name="T7" fmla="*/ 0 h 81"/>
              <a:gd name="T8" fmla="*/ 34 w 34"/>
              <a:gd name="T9" fmla="*/ 31 h 81"/>
              <a:gd name="T10" fmla="*/ 17 w 34"/>
              <a:gd name="T11" fmla="*/ 81 h 81"/>
              <a:gd name="T12" fmla="*/ 0 w 34"/>
              <a:gd name="T13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81">
                <a:moveTo>
                  <a:pt x="0" y="31"/>
                </a:moveTo>
                <a:lnTo>
                  <a:pt x="10" y="0"/>
                </a:lnTo>
                <a:lnTo>
                  <a:pt x="17" y="0"/>
                </a:lnTo>
                <a:lnTo>
                  <a:pt x="24" y="0"/>
                </a:lnTo>
                <a:lnTo>
                  <a:pt x="34" y="31"/>
                </a:lnTo>
                <a:lnTo>
                  <a:pt x="17" y="81"/>
                </a:lnTo>
                <a:lnTo>
                  <a:pt x="0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3" name="Freeform 13"/>
          <p:cNvSpPr>
            <a:spLocks/>
          </p:cNvSpPr>
          <p:nvPr/>
        </p:nvSpPr>
        <p:spPr bwMode="auto">
          <a:xfrm>
            <a:off x="505391" y="2752626"/>
            <a:ext cx="118067" cy="134396"/>
          </a:xfrm>
          <a:custGeom>
            <a:avLst/>
            <a:gdLst>
              <a:gd name="T0" fmla="*/ 20 w 40"/>
              <a:gd name="T1" fmla="*/ 45 h 45"/>
              <a:gd name="T2" fmla="*/ 4 w 40"/>
              <a:gd name="T3" fmla="*/ 29 h 45"/>
              <a:gd name="T4" fmla="*/ 1 w 40"/>
              <a:gd name="T5" fmla="*/ 24 h 45"/>
              <a:gd name="T6" fmla="*/ 3 w 40"/>
              <a:gd name="T7" fmla="*/ 19 h 45"/>
              <a:gd name="T8" fmla="*/ 20 w 40"/>
              <a:gd name="T9" fmla="*/ 0 h 45"/>
              <a:gd name="T10" fmla="*/ 37 w 40"/>
              <a:gd name="T11" fmla="*/ 19 h 45"/>
              <a:gd name="T12" fmla="*/ 39 w 40"/>
              <a:gd name="T13" fmla="*/ 24 h 45"/>
              <a:gd name="T14" fmla="*/ 36 w 40"/>
              <a:gd name="T15" fmla="*/ 29 h 45"/>
              <a:gd name="T16" fmla="*/ 20 w 40"/>
              <a:gd name="T17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45">
                <a:moveTo>
                  <a:pt x="20" y="45"/>
                </a:moveTo>
                <a:cubicBezTo>
                  <a:pt x="15" y="45"/>
                  <a:pt x="7" y="39"/>
                  <a:pt x="4" y="29"/>
                </a:cubicBezTo>
                <a:cubicBezTo>
                  <a:pt x="3" y="29"/>
                  <a:pt x="2" y="28"/>
                  <a:pt x="1" y="24"/>
                </a:cubicBezTo>
                <a:cubicBezTo>
                  <a:pt x="0" y="20"/>
                  <a:pt x="1" y="19"/>
                  <a:pt x="3" y="19"/>
                </a:cubicBezTo>
                <a:cubicBezTo>
                  <a:pt x="4" y="8"/>
                  <a:pt x="8" y="0"/>
                  <a:pt x="20" y="0"/>
                </a:cubicBezTo>
                <a:cubicBezTo>
                  <a:pt x="32" y="0"/>
                  <a:pt x="36" y="8"/>
                  <a:pt x="37" y="19"/>
                </a:cubicBezTo>
                <a:cubicBezTo>
                  <a:pt x="39" y="19"/>
                  <a:pt x="40" y="20"/>
                  <a:pt x="39" y="24"/>
                </a:cubicBezTo>
                <a:cubicBezTo>
                  <a:pt x="38" y="28"/>
                  <a:pt x="38" y="29"/>
                  <a:pt x="36" y="29"/>
                </a:cubicBezTo>
                <a:cubicBezTo>
                  <a:pt x="34" y="39"/>
                  <a:pt x="25" y="45"/>
                  <a:pt x="20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4" name="Freeform 14"/>
          <p:cNvSpPr>
            <a:spLocks/>
          </p:cNvSpPr>
          <p:nvPr/>
        </p:nvSpPr>
        <p:spPr bwMode="auto">
          <a:xfrm>
            <a:off x="433801" y="2880742"/>
            <a:ext cx="261255" cy="202223"/>
          </a:xfrm>
          <a:custGeom>
            <a:avLst/>
            <a:gdLst>
              <a:gd name="T0" fmla="*/ 43 w 88"/>
              <a:gd name="T1" fmla="*/ 68 h 68"/>
              <a:gd name="T2" fmla="*/ 0 w 88"/>
              <a:gd name="T3" fmla="*/ 39 h 68"/>
              <a:gd name="T4" fmla="*/ 0 w 88"/>
              <a:gd name="T5" fmla="*/ 25 h 68"/>
              <a:gd name="T6" fmla="*/ 27 w 88"/>
              <a:gd name="T7" fmla="*/ 0 h 68"/>
              <a:gd name="T8" fmla="*/ 44 w 88"/>
              <a:gd name="T9" fmla="*/ 49 h 68"/>
              <a:gd name="T10" fmla="*/ 61 w 88"/>
              <a:gd name="T11" fmla="*/ 0 h 68"/>
              <a:gd name="T12" fmla="*/ 88 w 88"/>
              <a:gd name="T13" fmla="*/ 25 h 68"/>
              <a:gd name="T14" fmla="*/ 88 w 88"/>
              <a:gd name="T15" fmla="*/ 39 h 68"/>
              <a:gd name="T16" fmla="*/ 45 w 88"/>
              <a:gd name="T17" fmla="*/ 68 h 68"/>
              <a:gd name="T18" fmla="*/ 43 w 88"/>
              <a:gd name="T1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" h="68">
                <a:moveTo>
                  <a:pt x="43" y="68"/>
                </a:moveTo>
                <a:cubicBezTo>
                  <a:pt x="5" y="68"/>
                  <a:pt x="0" y="39"/>
                  <a:pt x="0" y="3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9"/>
                  <a:pt x="15" y="2"/>
                  <a:pt x="27" y="0"/>
                </a:cubicBezTo>
                <a:cubicBezTo>
                  <a:pt x="44" y="49"/>
                  <a:pt x="44" y="49"/>
                  <a:pt x="44" y="49"/>
                </a:cubicBezTo>
                <a:cubicBezTo>
                  <a:pt x="61" y="0"/>
                  <a:pt x="61" y="0"/>
                  <a:pt x="61" y="0"/>
                </a:cubicBezTo>
                <a:cubicBezTo>
                  <a:pt x="73" y="2"/>
                  <a:pt x="88" y="9"/>
                  <a:pt x="88" y="25"/>
                </a:cubicBezTo>
                <a:cubicBezTo>
                  <a:pt x="88" y="39"/>
                  <a:pt x="88" y="39"/>
                  <a:pt x="88" y="39"/>
                </a:cubicBezTo>
                <a:cubicBezTo>
                  <a:pt x="88" y="39"/>
                  <a:pt x="83" y="68"/>
                  <a:pt x="45" y="68"/>
                </a:cubicBezTo>
                <a:lnTo>
                  <a:pt x="43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5" name="Oval 15"/>
          <p:cNvSpPr>
            <a:spLocks noChangeArrowheads="1"/>
          </p:cNvSpPr>
          <p:nvPr/>
        </p:nvSpPr>
        <p:spPr bwMode="auto">
          <a:xfrm>
            <a:off x="941236" y="269987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6" name="Freeform 16"/>
          <p:cNvSpPr>
            <a:spLocks/>
          </p:cNvSpPr>
          <p:nvPr/>
        </p:nvSpPr>
        <p:spPr bwMode="auto">
          <a:xfrm>
            <a:off x="1012832" y="3023929"/>
            <a:ext cx="305217" cy="76619"/>
          </a:xfrm>
          <a:custGeom>
            <a:avLst/>
            <a:gdLst>
              <a:gd name="T0" fmla="*/ 0 w 103"/>
              <a:gd name="T1" fmla="*/ 0 h 26"/>
              <a:gd name="T2" fmla="*/ 103 w 103"/>
              <a:gd name="T3" fmla="*/ 0 h 26"/>
              <a:gd name="T4" fmla="*/ 52 w 103"/>
              <a:gd name="T5" fmla="*/ 26 h 26"/>
              <a:gd name="T6" fmla="*/ 0 w 103"/>
              <a:gd name="T7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" h="26">
                <a:moveTo>
                  <a:pt x="0" y="0"/>
                </a:moveTo>
                <a:cubicBezTo>
                  <a:pt x="103" y="0"/>
                  <a:pt x="103" y="0"/>
                  <a:pt x="103" y="0"/>
                </a:cubicBezTo>
                <a:cubicBezTo>
                  <a:pt x="92" y="15"/>
                  <a:pt x="73" y="26"/>
                  <a:pt x="52" y="26"/>
                </a:cubicBezTo>
                <a:cubicBezTo>
                  <a:pt x="31" y="26"/>
                  <a:pt x="12" y="15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7" name="Freeform 17"/>
          <p:cNvSpPr>
            <a:spLocks/>
          </p:cNvSpPr>
          <p:nvPr/>
        </p:nvSpPr>
        <p:spPr bwMode="auto">
          <a:xfrm>
            <a:off x="1012832" y="2907120"/>
            <a:ext cx="305217" cy="110531"/>
          </a:xfrm>
          <a:custGeom>
            <a:avLst/>
            <a:gdLst>
              <a:gd name="T0" fmla="*/ 24 w 103"/>
              <a:gd name="T1" fmla="*/ 12 h 37"/>
              <a:gd name="T2" fmla="*/ 18 w 103"/>
              <a:gd name="T3" fmla="*/ 11 h 37"/>
              <a:gd name="T4" fmla="*/ 16 w 103"/>
              <a:gd name="T5" fmla="*/ 12 h 37"/>
              <a:gd name="T6" fmla="*/ 16 w 103"/>
              <a:gd name="T7" fmla="*/ 13 h 37"/>
              <a:gd name="T8" fmla="*/ 16 w 103"/>
              <a:gd name="T9" fmla="*/ 27 h 37"/>
              <a:gd name="T10" fmla="*/ 39 w 103"/>
              <a:gd name="T11" fmla="*/ 27 h 37"/>
              <a:gd name="T12" fmla="*/ 64 w 103"/>
              <a:gd name="T13" fmla="*/ 27 h 37"/>
              <a:gd name="T14" fmla="*/ 87 w 103"/>
              <a:gd name="T15" fmla="*/ 27 h 37"/>
              <a:gd name="T16" fmla="*/ 87 w 103"/>
              <a:gd name="T17" fmla="*/ 14 h 37"/>
              <a:gd name="T18" fmla="*/ 87 w 103"/>
              <a:gd name="T19" fmla="*/ 12 h 37"/>
              <a:gd name="T20" fmla="*/ 85 w 103"/>
              <a:gd name="T21" fmla="*/ 11 h 37"/>
              <a:gd name="T22" fmla="*/ 79 w 103"/>
              <a:gd name="T23" fmla="*/ 12 h 37"/>
              <a:gd name="T24" fmla="*/ 76 w 103"/>
              <a:gd name="T25" fmla="*/ 4 h 37"/>
              <a:gd name="T26" fmla="*/ 84 w 103"/>
              <a:gd name="T27" fmla="*/ 1 h 37"/>
              <a:gd name="T28" fmla="*/ 87 w 103"/>
              <a:gd name="T29" fmla="*/ 7 h 37"/>
              <a:gd name="T30" fmla="*/ 94 w 103"/>
              <a:gd name="T31" fmla="*/ 10 h 37"/>
              <a:gd name="T32" fmla="*/ 95 w 103"/>
              <a:gd name="T33" fmla="*/ 13 h 37"/>
              <a:gd name="T34" fmla="*/ 92 w 103"/>
              <a:gd name="T35" fmla="*/ 14 h 37"/>
              <a:gd name="T36" fmla="*/ 91 w 103"/>
              <a:gd name="T37" fmla="*/ 13 h 37"/>
              <a:gd name="T38" fmla="*/ 91 w 103"/>
              <a:gd name="T39" fmla="*/ 27 h 37"/>
              <a:gd name="T40" fmla="*/ 92 w 103"/>
              <a:gd name="T41" fmla="*/ 27 h 37"/>
              <a:gd name="T42" fmla="*/ 103 w 103"/>
              <a:gd name="T43" fmla="*/ 37 h 37"/>
              <a:gd name="T44" fmla="*/ 52 w 103"/>
              <a:gd name="T45" fmla="*/ 37 h 37"/>
              <a:gd name="T46" fmla="*/ 0 w 103"/>
              <a:gd name="T47" fmla="*/ 37 h 37"/>
              <a:gd name="T48" fmla="*/ 11 w 103"/>
              <a:gd name="T49" fmla="*/ 27 h 37"/>
              <a:gd name="T50" fmla="*/ 12 w 103"/>
              <a:gd name="T51" fmla="*/ 27 h 37"/>
              <a:gd name="T52" fmla="*/ 12 w 103"/>
              <a:gd name="T53" fmla="*/ 14 h 37"/>
              <a:gd name="T54" fmla="*/ 11 w 103"/>
              <a:gd name="T55" fmla="*/ 14 h 37"/>
              <a:gd name="T56" fmla="*/ 9 w 103"/>
              <a:gd name="T57" fmla="*/ 13 h 37"/>
              <a:gd name="T58" fmla="*/ 10 w 103"/>
              <a:gd name="T59" fmla="*/ 10 h 37"/>
              <a:gd name="T60" fmla="*/ 16 w 103"/>
              <a:gd name="T61" fmla="*/ 7 h 37"/>
              <a:gd name="T62" fmla="*/ 20 w 103"/>
              <a:gd name="T63" fmla="*/ 2 h 37"/>
              <a:gd name="T64" fmla="*/ 27 w 103"/>
              <a:gd name="T65" fmla="*/ 5 h 37"/>
              <a:gd name="T66" fmla="*/ 24 w 103"/>
              <a:gd name="T67" fmla="*/ 1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3" h="37">
                <a:moveTo>
                  <a:pt x="24" y="12"/>
                </a:moveTo>
                <a:cubicBezTo>
                  <a:pt x="22" y="13"/>
                  <a:pt x="20" y="13"/>
                  <a:pt x="18" y="11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27"/>
                  <a:pt x="16" y="27"/>
                  <a:pt x="16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14"/>
                  <a:pt x="87" y="14"/>
                  <a:pt x="87" y="14"/>
                </a:cubicBezTo>
                <a:cubicBezTo>
                  <a:pt x="87" y="12"/>
                  <a:pt x="87" y="12"/>
                  <a:pt x="87" y="12"/>
                </a:cubicBezTo>
                <a:cubicBezTo>
                  <a:pt x="85" y="11"/>
                  <a:pt x="85" y="11"/>
                  <a:pt x="85" y="11"/>
                </a:cubicBezTo>
                <a:cubicBezTo>
                  <a:pt x="84" y="12"/>
                  <a:pt x="81" y="13"/>
                  <a:pt x="79" y="12"/>
                </a:cubicBezTo>
                <a:cubicBezTo>
                  <a:pt x="76" y="11"/>
                  <a:pt x="75" y="7"/>
                  <a:pt x="76" y="4"/>
                </a:cubicBezTo>
                <a:cubicBezTo>
                  <a:pt x="77" y="1"/>
                  <a:pt x="81" y="0"/>
                  <a:pt x="84" y="1"/>
                </a:cubicBezTo>
                <a:cubicBezTo>
                  <a:pt x="86" y="2"/>
                  <a:pt x="87" y="5"/>
                  <a:pt x="87" y="7"/>
                </a:cubicBezTo>
                <a:cubicBezTo>
                  <a:pt x="94" y="10"/>
                  <a:pt x="94" y="10"/>
                  <a:pt x="94" y="10"/>
                </a:cubicBezTo>
                <a:cubicBezTo>
                  <a:pt x="95" y="10"/>
                  <a:pt x="95" y="11"/>
                  <a:pt x="95" y="13"/>
                </a:cubicBezTo>
                <a:cubicBezTo>
                  <a:pt x="94" y="14"/>
                  <a:pt x="93" y="14"/>
                  <a:pt x="92" y="14"/>
                </a:cubicBezTo>
                <a:cubicBezTo>
                  <a:pt x="91" y="13"/>
                  <a:pt x="91" y="13"/>
                  <a:pt x="91" y="13"/>
                </a:cubicBezTo>
                <a:cubicBezTo>
                  <a:pt x="91" y="27"/>
                  <a:pt x="91" y="27"/>
                  <a:pt x="91" y="27"/>
                </a:cubicBezTo>
                <a:cubicBezTo>
                  <a:pt x="92" y="27"/>
                  <a:pt x="92" y="27"/>
                  <a:pt x="92" y="27"/>
                </a:cubicBezTo>
                <a:cubicBezTo>
                  <a:pt x="103" y="37"/>
                  <a:pt x="103" y="37"/>
                  <a:pt x="103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11" y="27"/>
                  <a:pt x="11" y="27"/>
                  <a:pt x="11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14"/>
                  <a:pt x="12" y="14"/>
                  <a:pt x="12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0" y="15"/>
                  <a:pt x="9" y="14"/>
                  <a:pt x="9" y="13"/>
                </a:cubicBezTo>
                <a:cubicBezTo>
                  <a:pt x="8" y="12"/>
                  <a:pt x="9" y="11"/>
                  <a:pt x="10" y="10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5"/>
                  <a:pt x="18" y="3"/>
                  <a:pt x="20" y="2"/>
                </a:cubicBezTo>
                <a:cubicBezTo>
                  <a:pt x="23" y="1"/>
                  <a:pt x="26" y="2"/>
                  <a:pt x="27" y="5"/>
                </a:cubicBezTo>
                <a:cubicBezTo>
                  <a:pt x="29" y="8"/>
                  <a:pt x="27" y="11"/>
                  <a:pt x="24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" name="Freeform 18"/>
          <p:cNvSpPr>
            <a:spLocks/>
          </p:cNvSpPr>
          <p:nvPr/>
        </p:nvSpPr>
        <p:spPr bwMode="auto">
          <a:xfrm>
            <a:off x="1149741" y="2869438"/>
            <a:ext cx="32657" cy="79131"/>
          </a:xfrm>
          <a:custGeom>
            <a:avLst/>
            <a:gdLst>
              <a:gd name="T0" fmla="*/ 19 w 26"/>
              <a:gd name="T1" fmla="*/ 0 h 63"/>
              <a:gd name="T2" fmla="*/ 26 w 26"/>
              <a:gd name="T3" fmla="*/ 26 h 63"/>
              <a:gd name="T4" fmla="*/ 14 w 26"/>
              <a:gd name="T5" fmla="*/ 63 h 63"/>
              <a:gd name="T6" fmla="*/ 0 w 26"/>
              <a:gd name="T7" fmla="*/ 26 h 63"/>
              <a:gd name="T8" fmla="*/ 7 w 26"/>
              <a:gd name="T9" fmla="*/ 0 h 63"/>
              <a:gd name="T10" fmla="*/ 14 w 26"/>
              <a:gd name="T11" fmla="*/ 0 h 63"/>
              <a:gd name="T12" fmla="*/ 19 w 26"/>
              <a:gd name="T13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63">
                <a:moveTo>
                  <a:pt x="19" y="0"/>
                </a:moveTo>
                <a:lnTo>
                  <a:pt x="26" y="26"/>
                </a:lnTo>
                <a:lnTo>
                  <a:pt x="14" y="63"/>
                </a:lnTo>
                <a:lnTo>
                  <a:pt x="0" y="26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" name="Freeform 19"/>
          <p:cNvSpPr>
            <a:spLocks/>
          </p:cNvSpPr>
          <p:nvPr/>
        </p:nvSpPr>
        <p:spPr bwMode="auto">
          <a:xfrm>
            <a:off x="1119593" y="2747602"/>
            <a:ext cx="91691" cy="106763"/>
          </a:xfrm>
          <a:custGeom>
            <a:avLst/>
            <a:gdLst>
              <a:gd name="T0" fmla="*/ 16 w 31"/>
              <a:gd name="T1" fmla="*/ 36 h 36"/>
              <a:gd name="T2" fmla="*/ 3 w 31"/>
              <a:gd name="T3" fmla="*/ 23 h 36"/>
              <a:gd name="T4" fmla="*/ 1 w 31"/>
              <a:gd name="T5" fmla="*/ 20 h 36"/>
              <a:gd name="T6" fmla="*/ 2 w 31"/>
              <a:gd name="T7" fmla="*/ 15 h 36"/>
              <a:gd name="T8" fmla="*/ 16 w 31"/>
              <a:gd name="T9" fmla="*/ 0 h 36"/>
              <a:gd name="T10" fmla="*/ 29 w 31"/>
              <a:gd name="T11" fmla="*/ 15 h 36"/>
              <a:gd name="T12" fmla="*/ 31 w 31"/>
              <a:gd name="T13" fmla="*/ 20 h 36"/>
              <a:gd name="T14" fmla="*/ 29 w 31"/>
              <a:gd name="T15" fmla="*/ 23 h 36"/>
              <a:gd name="T16" fmla="*/ 16 w 31"/>
              <a:gd name="T17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36">
                <a:moveTo>
                  <a:pt x="16" y="36"/>
                </a:moveTo>
                <a:cubicBezTo>
                  <a:pt x="12" y="36"/>
                  <a:pt x="5" y="31"/>
                  <a:pt x="3" y="23"/>
                </a:cubicBezTo>
                <a:cubicBezTo>
                  <a:pt x="2" y="23"/>
                  <a:pt x="1" y="22"/>
                  <a:pt x="1" y="20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7"/>
                  <a:pt x="6" y="0"/>
                  <a:pt x="16" y="0"/>
                </a:cubicBezTo>
                <a:cubicBezTo>
                  <a:pt x="26" y="0"/>
                  <a:pt x="29" y="7"/>
                  <a:pt x="29" y="15"/>
                </a:cubicBezTo>
                <a:cubicBezTo>
                  <a:pt x="31" y="16"/>
                  <a:pt x="31" y="16"/>
                  <a:pt x="31" y="20"/>
                </a:cubicBezTo>
                <a:cubicBezTo>
                  <a:pt x="30" y="22"/>
                  <a:pt x="30" y="23"/>
                  <a:pt x="29" y="23"/>
                </a:cubicBezTo>
                <a:cubicBezTo>
                  <a:pt x="27" y="31"/>
                  <a:pt x="20" y="36"/>
                  <a:pt x="16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0" name="Freeform 20"/>
          <p:cNvSpPr>
            <a:spLocks/>
          </p:cNvSpPr>
          <p:nvPr/>
        </p:nvSpPr>
        <p:spPr bwMode="auto">
          <a:xfrm>
            <a:off x="1063073" y="2848083"/>
            <a:ext cx="204735" cy="130628"/>
          </a:xfrm>
          <a:custGeom>
            <a:avLst/>
            <a:gdLst>
              <a:gd name="T0" fmla="*/ 13 w 69"/>
              <a:gd name="T1" fmla="*/ 23 h 44"/>
              <a:gd name="T2" fmla="*/ 2 w 69"/>
              <a:gd name="T3" fmla="*/ 19 h 44"/>
              <a:gd name="T4" fmla="*/ 0 w 69"/>
              <a:gd name="T5" fmla="*/ 21 h 44"/>
              <a:gd name="T6" fmla="*/ 0 w 69"/>
              <a:gd name="T7" fmla="*/ 20 h 44"/>
              <a:gd name="T8" fmla="*/ 22 w 69"/>
              <a:gd name="T9" fmla="*/ 0 h 44"/>
              <a:gd name="T10" fmla="*/ 35 w 69"/>
              <a:gd name="T11" fmla="*/ 39 h 44"/>
              <a:gd name="T12" fmla="*/ 48 w 69"/>
              <a:gd name="T13" fmla="*/ 0 h 44"/>
              <a:gd name="T14" fmla="*/ 69 w 69"/>
              <a:gd name="T15" fmla="*/ 20 h 44"/>
              <a:gd name="T16" fmla="*/ 69 w 69"/>
              <a:gd name="T17" fmla="*/ 20 h 44"/>
              <a:gd name="T18" fmla="*/ 68 w 69"/>
              <a:gd name="T19" fmla="*/ 19 h 44"/>
              <a:gd name="T20" fmla="*/ 57 w 69"/>
              <a:gd name="T21" fmla="*/ 23 h 44"/>
              <a:gd name="T22" fmla="*/ 61 w 69"/>
              <a:gd name="T23" fmla="*/ 34 h 44"/>
              <a:gd name="T24" fmla="*/ 69 w 69"/>
              <a:gd name="T25" fmla="*/ 34 h 44"/>
              <a:gd name="T26" fmla="*/ 62 w 69"/>
              <a:gd name="T27" fmla="*/ 44 h 44"/>
              <a:gd name="T28" fmla="*/ 7 w 69"/>
              <a:gd name="T29" fmla="*/ 44 h 44"/>
              <a:gd name="T30" fmla="*/ 1 w 69"/>
              <a:gd name="T31" fmla="*/ 33 h 44"/>
              <a:gd name="T32" fmla="*/ 9 w 69"/>
              <a:gd name="T33" fmla="*/ 34 h 44"/>
              <a:gd name="T34" fmla="*/ 13 w 69"/>
              <a:gd name="T35" fmla="*/ 2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9" h="44">
                <a:moveTo>
                  <a:pt x="13" y="23"/>
                </a:moveTo>
                <a:cubicBezTo>
                  <a:pt x="11" y="19"/>
                  <a:pt x="6" y="17"/>
                  <a:pt x="2" y="19"/>
                </a:cubicBezTo>
                <a:cubicBezTo>
                  <a:pt x="2" y="20"/>
                  <a:pt x="1" y="20"/>
                  <a:pt x="0" y="2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7"/>
                  <a:pt x="12" y="2"/>
                  <a:pt x="22" y="0"/>
                </a:cubicBezTo>
                <a:cubicBezTo>
                  <a:pt x="35" y="39"/>
                  <a:pt x="35" y="39"/>
                  <a:pt x="35" y="39"/>
                </a:cubicBezTo>
                <a:cubicBezTo>
                  <a:pt x="48" y="0"/>
                  <a:pt x="48" y="0"/>
                  <a:pt x="48" y="0"/>
                </a:cubicBezTo>
                <a:cubicBezTo>
                  <a:pt x="58" y="2"/>
                  <a:pt x="69" y="7"/>
                  <a:pt x="69" y="20"/>
                </a:cubicBezTo>
                <a:cubicBezTo>
                  <a:pt x="69" y="20"/>
                  <a:pt x="69" y="20"/>
                  <a:pt x="69" y="20"/>
                </a:cubicBezTo>
                <a:cubicBezTo>
                  <a:pt x="69" y="20"/>
                  <a:pt x="68" y="20"/>
                  <a:pt x="68" y="19"/>
                </a:cubicBezTo>
                <a:cubicBezTo>
                  <a:pt x="64" y="17"/>
                  <a:pt x="59" y="19"/>
                  <a:pt x="57" y="23"/>
                </a:cubicBezTo>
                <a:cubicBezTo>
                  <a:pt x="55" y="28"/>
                  <a:pt x="57" y="32"/>
                  <a:pt x="61" y="34"/>
                </a:cubicBezTo>
                <a:cubicBezTo>
                  <a:pt x="64" y="35"/>
                  <a:pt x="67" y="35"/>
                  <a:pt x="69" y="34"/>
                </a:cubicBezTo>
                <a:cubicBezTo>
                  <a:pt x="68" y="36"/>
                  <a:pt x="66" y="40"/>
                  <a:pt x="62" y="44"/>
                </a:cubicBezTo>
                <a:cubicBezTo>
                  <a:pt x="7" y="44"/>
                  <a:pt x="7" y="44"/>
                  <a:pt x="7" y="44"/>
                </a:cubicBezTo>
                <a:cubicBezTo>
                  <a:pt x="3" y="40"/>
                  <a:pt x="1" y="36"/>
                  <a:pt x="1" y="33"/>
                </a:cubicBezTo>
                <a:cubicBezTo>
                  <a:pt x="3" y="35"/>
                  <a:pt x="6" y="35"/>
                  <a:pt x="9" y="34"/>
                </a:cubicBezTo>
                <a:cubicBezTo>
                  <a:pt x="13" y="32"/>
                  <a:pt x="15" y="28"/>
                  <a:pt x="13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1" name="Oval 21"/>
          <p:cNvSpPr>
            <a:spLocks noChangeArrowheads="1"/>
          </p:cNvSpPr>
          <p:nvPr/>
        </p:nvSpPr>
        <p:spPr bwMode="auto">
          <a:xfrm>
            <a:off x="1535340" y="269987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2" name="Freeform 22"/>
          <p:cNvSpPr>
            <a:spLocks/>
          </p:cNvSpPr>
          <p:nvPr/>
        </p:nvSpPr>
        <p:spPr bwMode="auto">
          <a:xfrm>
            <a:off x="1725003" y="3002577"/>
            <a:ext cx="136908" cy="74107"/>
          </a:xfrm>
          <a:custGeom>
            <a:avLst/>
            <a:gdLst>
              <a:gd name="T0" fmla="*/ 36 w 46"/>
              <a:gd name="T1" fmla="*/ 0 h 25"/>
              <a:gd name="T2" fmla="*/ 26 w 46"/>
              <a:gd name="T3" fmla="*/ 5 h 25"/>
              <a:gd name="T4" fmla="*/ 17 w 46"/>
              <a:gd name="T5" fmla="*/ 1 h 25"/>
              <a:gd name="T6" fmla="*/ 11 w 46"/>
              <a:gd name="T7" fmla="*/ 2 h 25"/>
              <a:gd name="T8" fmla="*/ 7 w 46"/>
              <a:gd name="T9" fmla="*/ 4 h 25"/>
              <a:gd name="T10" fmla="*/ 3 w 46"/>
              <a:gd name="T11" fmla="*/ 8 h 25"/>
              <a:gd name="T12" fmla="*/ 3 w 46"/>
              <a:gd name="T13" fmla="*/ 15 h 25"/>
              <a:gd name="T14" fmla="*/ 10 w 46"/>
              <a:gd name="T15" fmla="*/ 9 h 25"/>
              <a:gd name="T16" fmla="*/ 13 w 46"/>
              <a:gd name="T17" fmla="*/ 9 h 25"/>
              <a:gd name="T18" fmla="*/ 17 w 46"/>
              <a:gd name="T19" fmla="*/ 10 h 25"/>
              <a:gd name="T20" fmla="*/ 30 w 46"/>
              <a:gd name="T21" fmla="*/ 25 h 25"/>
              <a:gd name="T22" fmla="*/ 36 w 46"/>
              <a:gd name="T23" fmla="*/ 22 h 25"/>
              <a:gd name="T24" fmla="*/ 46 w 46"/>
              <a:gd name="T25" fmla="*/ 18 h 25"/>
              <a:gd name="T26" fmla="*/ 36 w 46"/>
              <a:gd name="T2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" h="25">
                <a:moveTo>
                  <a:pt x="36" y="0"/>
                </a:moveTo>
                <a:cubicBezTo>
                  <a:pt x="36" y="0"/>
                  <a:pt x="29" y="6"/>
                  <a:pt x="26" y="5"/>
                </a:cubicBezTo>
                <a:cubicBezTo>
                  <a:pt x="23" y="4"/>
                  <a:pt x="17" y="1"/>
                  <a:pt x="17" y="1"/>
                </a:cubicBezTo>
                <a:cubicBezTo>
                  <a:pt x="17" y="1"/>
                  <a:pt x="15" y="0"/>
                  <a:pt x="11" y="2"/>
                </a:cubicBezTo>
                <a:cubicBezTo>
                  <a:pt x="7" y="4"/>
                  <a:pt x="7" y="4"/>
                  <a:pt x="7" y="4"/>
                </a:cubicBezTo>
                <a:cubicBezTo>
                  <a:pt x="7" y="4"/>
                  <a:pt x="4" y="5"/>
                  <a:pt x="3" y="8"/>
                </a:cubicBezTo>
                <a:cubicBezTo>
                  <a:pt x="1" y="12"/>
                  <a:pt x="0" y="14"/>
                  <a:pt x="3" y="15"/>
                </a:cubicBezTo>
                <a:cubicBezTo>
                  <a:pt x="6" y="15"/>
                  <a:pt x="10" y="9"/>
                  <a:pt x="10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5" y="8"/>
                  <a:pt x="17" y="10"/>
                </a:cubicBezTo>
                <a:cubicBezTo>
                  <a:pt x="18" y="12"/>
                  <a:pt x="30" y="25"/>
                  <a:pt x="30" y="25"/>
                </a:cubicBezTo>
                <a:cubicBezTo>
                  <a:pt x="30" y="25"/>
                  <a:pt x="34" y="23"/>
                  <a:pt x="36" y="22"/>
                </a:cubicBezTo>
                <a:cubicBezTo>
                  <a:pt x="39" y="21"/>
                  <a:pt x="46" y="18"/>
                  <a:pt x="46" y="18"/>
                </a:cubicBezTo>
                <a:cubicBezTo>
                  <a:pt x="46" y="18"/>
                  <a:pt x="44" y="6"/>
                  <a:pt x="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3" name="Freeform 23"/>
          <p:cNvSpPr>
            <a:spLocks/>
          </p:cNvSpPr>
          <p:nvPr/>
        </p:nvSpPr>
        <p:spPr bwMode="auto">
          <a:xfrm>
            <a:off x="1740073" y="3094267"/>
            <a:ext cx="17584" cy="17584"/>
          </a:xfrm>
          <a:custGeom>
            <a:avLst/>
            <a:gdLst>
              <a:gd name="T0" fmla="*/ 6 w 6"/>
              <a:gd name="T1" fmla="*/ 0 h 6"/>
              <a:gd name="T2" fmla="*/ 3 w 6"/>
              <a:gd name="T3" fmla="*/ 1 h 6"/>
              <a:gd name="T4" fmla="*/ 1 w 6"/>
              <a:gd name="T5" fmla="*/ 2 h 6"/>
              <a:gd name="T6" fmla="*/ 1 w 6"/>
              <a:gd name="T7" fmla="*/ 2 h 6"/>
              <a:gd name="T8" fmla="*/ 0 w 6"/>
              <a:gd name="T9" fmla="*/ 4 h 6"/>
              <a:gd name="T10" fmla="*/ 1 w 6"/>
              <a:gd name="T11" fmla="*/ 5 h 6"/>
              <a:gd name="T12" fmla="*/ 3 w 6"/>
              <a:gd name="T13" fmla="*/ 5 h 6"/>
              <a:gd name="T14" fmla="*/ 4 w 6"/>
              <a:gd name="T15" fmla="*/ 4 h 6"/>
              <a:gd name="T16" fmla="*/ 5 w 6"/>
              <a:gd name="T17" fmla="*/ 3 h 6"/>
              <a:gd name="T18" fmla="*/ 6 w 6"/>
              <a:gd name="T1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6">
                <a:moveTo>
                  <a:pt x="6" y="0"/>
                </a:moveTo>
                <a:cubicBezTo>
                  <a:pt x="5" y="0"/>
                  <a:pt x="4" y="0"/>
                  <a:pt x="3" y="1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0" y="3"/>
                  <a:pt x="0" y="3"/>
                  <a:pt x="0" y="4"/>
                </a:cubicBezTo>
                <a:cubicBezTo>
                  <a:pt x="0" y="4"/>
                  <a:pt x="0" y="5"/>
                  <a:pt x="1" y="5"/>
                </a:cubicBezTo>
                <a:cubicBezTo>
                  <a:pt x="1" y="6"/>
                  <a:pt x="2" y="6"/>
                  <a:pt x="3" y="5"/>
                </a:cubicBezTo>
                <a:cubicBezTo>
                  <a:pt x="4" y="4"/>
                  <a:pt x="4" y="4"/>
                  <a:pt x="4" y="4"/>
                </a:cubicBezTo>
                <a:cubicBezTo>
                  <a:pt x="5" y="3"/>
                  <a:pt x="5" y="3"/>
                  <a:pt x="5" y="3"/>
                </a:cubicBezTo>
                <a:cubicBezTo>
                  <a:pt x="6" y="2"/>
                  <a:pt x="6" y="1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4" name="Freeform 24"/>
          <p:cNvSpPr>
            <a:spLocks/>
          </p:cNvSpPr>
          <p:nvPr/>
        </p:nvSpPr>
        <p:spPr bwMode="auto">
          <a:xfrm>
            <a:off x="1728768" y="3085478"/>
            <a:ext cx="17584" cy="21353"/>
          </a:xfrm>
          <a:custGeom>
            <a:avLst/>
            <a:gdLst>
              <a:gd name="T0" fmla="*/ 5 w 6"/>
              <a:gd name="T1" fmla="*/ 4 h 7"/>
              <a:gd name="T2" fmla="*/ 6 w 6"/>
              <a:gd name="T3" fmla="*/ 1 h 7"/>
              <a:gd name="T4" fmla="*/ 3 w 6"/>
              <a:gd name="T5" fmla="*/ 1 h 7"/>
              <a:gd name="T6" fmla="*/ 1 w 6"/>
              <a:gd name="T7" fmla="*/ 2 h 7"/>
              <a:gd name="T8" fmla="*/ 0 w 6"/>
              <a:gd name="T9" fmla="*/ 3 h 7"/>
              <a:gd name="T10" fmla="*/ 0 w 6"/>
              <a:gd name="T11" fmla="*/ 5 h 7"/>
              <a:gd name="T12" fmla="*/ 0 w 6"/>
              <a:gd name="T13" fmla="*/ 6 h 7"/>
              <a:gd name="T14" fmla="*/ 3 w 6"/>
              <a:gd name="T15" fmla="*/ 6 h 7"/>
              <a:gd name="T16" fmla="*/ 4 w 6"/>
              <a:gd name="T17" fmla="*/ 5 h 7"/>
              <a:gd name="T18" fmla="*/ 5 w 6"/>
              <a:gd name="T19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7">
                <a:moveTo>
                  <a:pt x="5" y="4"/>
                </a:moveTo>
                <a:cubicBezTo>
                  <a:pt x="6" y="3"/>
                  <a:pt x="6" y="2"/>
                  <a:pt x="6" y="1"/>
                </a:cubicBezTo>
                <a:cubicBezTo>
                  <a:pt x="5" y="0"/>
                  <a:pt x="4" y="0"/>
                  <a:pt x="3" y="1"/>
                </a:cubicBezTo>
                <a:cubicBezTo>
                  <a:pt x="1" y="2"/>
                  <a:pt x="1" y="2"/>
                  <a:pt x="1" y="2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4"/>
                  <a:pt x="0" y="5"/>
                </a:cubicBezTo>
                <a:cubicBezTo>
                  <a:pt x="0" y="5"/>
                  <a:pt x="0" y="5"/>
                  <a:pt x="0" y="6"/>
                </a:cubicBezTo>
                <a:cubicBezTo>
                  <a:pt x="1" y="7"/>
                  <a:pt x="2" y="7"/>
                  <a:pt x="3" y="6"/>
                </a:cubicBezTo>
                <a:cubicBezTo>
                  <a:pt x="4" y="5"/>
                  <a:pt x="4" y="5"/>
                  <a:pt x="4" y="5"/>
                </a:cubicBezTo>
                <a:lnTo>
                  <a:pt x="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5" name="Freeform 25"/>
          <p:cNvSpPr>
            <a:spLocks/>
          </p:cNvSpPr>
          <p:nvPr/>
        </p:nvSpPr>
        <p:spPr bwMode="auto">
          <a:xfrm>
            <a:off x="1709932" y="3070406"/>
            <a:ext cx="27633" cy="23865"/>
          </a:xfrm>
          <a:custGeom>
            <a:avLst/>
            <a:gdLst>
              <a:gd name="T0" fmla="*/ 8 w 9"/>
              <a:gd name="T1" fmla="*/ 5 h 8"/>
              <a:gd name="T2" fmla="*/ 8 w 9"/>
              <a:gd name="T3" fmla="*/ 1 h 8"/>
              <a:gd name="T4" fmla="*/ 4 w 9"/>
              <a:gd name="T5" fmla="*/ 1 h 8"/>
              <a:gd name="T6" fmla="*/ 1 w 9"/>
              <a:gd name="T7" fmla="*/ 3 h 8"/>
              <a:gd name="T8" fmla="*/ 1 w 9"/>
              <a:gd name="T9" fmla="*/ 3 h 8"/>
              <a:gd name="T10" fmla="*/ 0 w 9"/>
              <a:gd name="T11" fmla="*/ 5 h 8"/>
              <a:gd name="T12" fmla="*/ 1 w 9"/>
              <a:gd name="T13" fmla="*/ 7 h 8"/>
              <a:gd name="T14" fmla="*/ 5 w 9"/>
              <a:gd name="T15" fmla="*/ 7 h 8"/>
              <a:gd name="T16" fmla="*/ 6 w 9"/>
              <a:gd name="T17" fmla="*/ 6 h 8"/>
              <a:gd name="T18" fmla="*/ 8 w 9"/>
              <a:gd name="T19" fmla="*/ 5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" h="8">
                <a:moveTo>
                  <a:pt x="8" y="5"/>
                </a:moveTo>
                <a:cubicBezTo>
                  <a:pt x="9" y="4"/>
                  <a:pt x="9" y="2"/>
                  <a:pt x="8" y="1"/>
                </a:cubicBezTo>
                <a:cubicBezTo>
                  <a:pt x="7" y="0"/>
                  <a:pt x="5" y="0"/>
                  <a:pt x="4" y="1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4"/>
                  <a:pt x="0" y="4"/>
                  <a:pt x="0" y="5"/>
                </a:cubicBezTo>
                <a:cubicBezTo>
                  <a:pt x="0" y="6"/>
                  <a:pt x="1" y="7"/>
                  <a:pt x="1" y="7"/>
                </a:cubicBezTo>
                <a:cubicBezTo>
                  <a:pt x="2" y="8"/>
                  <a:pt x="4" y="8"/>
                  <a:pt x="5" y="7"/>
                </a:cubicBezTo>
                <a:cubicBezTo>
                  <a:pt x="6" y="6"/>
                  <a:pt x="6" y="6"/>
                  <a:pt x="6" y="6"/>
                </a:cubicBezTo>
                <a:lnTo>
                  <a:pt x="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6" name="Freeform 26"/>
          <p:cNvSpPr>
            <a:spLocks/>
          </p:cNvSpPr>
          <p:nvPr/>
        </p:nvSpPr>
        <p:spPr bwMode="auto">
          <a:xfrm>
            <a:off x="1696116" y="3052821"/>
            <a:ext cx="28889" cy="26377"/>
          </a:xfrm>
          <a:custGeom>
            <a:avLst/>
            <a:gdLst>
              <a:gd name="T0" fmla="*/ 6 w 10"/>
              <a:gd name="T1" fmla="*/ 8 h 9"/>
              <a:gd name="T2" fmla="*/ 9 w 10"/>
              <a:gd name="T3" fmla="*/ 5 h 9"/>
              <a:gd name="T4" fmla="*/ 9 w 10"/>
              <a:gd name="T5" fmla="*/ 1 h 9"/>
              <a:gd name="T6" fmla="*/ 4 w 10"/>
              <a:gd name="T7" fmla="*/ 1 h 9"/>
              <a:gd name="T8" fmla="*/ 1 w 10"/>
              <a:gd name="T9" fmla="*/ 4 h 9"/>
              <a:gd name="T10" fmla="*/ 1 w 10"/>
              <a:gd name="T11" fmla="*/ 4 h 9"/>
              <a:gd name="T12" fmla="*/ 0 w 10"/>
              <a:gd name="T13" fmla="*/ 6 h 9"/>
              <a:gd name="T14" fmla="*/ 1 w 10"/>
              <a:gd name="T15" fmla="*/ 8 h 9"/>
              <a:gd name="T16" fmla="*/ 5 w 10"/>
              <a:gd name="T17" fmla="*/ 8 h 9"/>
              <a:gd name="T18" fmla="*/ 6 w 10"/>
              <a:gd name="T19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" h="9">
                <a:moveTo>
                  <a:pt x="6" y="8"/>
                </a:moveTo>
                <a:cubicBezTo>
                  <a:pt x="9" y="5"/>
                  <a:pt x="9" y="5"/>
                  <a:pt x="9" y="5"/>
                </a:cubicBezTo>
                <a:cubicBezTo>
                  <a:pt x="10" y="4"/>
                  <a:pt x="10" y="2"/>
                  <a:pt x="9" y="1"/>
                </a:cubicBezTo>
                <a:cubicBezTo>
                  <a:pt x="8" y="0"/>
                  <a:pt x="6" y="0"/>
                  <a:pt x="4" y="1"/>
                </a:cubicBezTo>
                <a:cubicBezTo>
                  <a:pt x="1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5"/>
                  <a:pt x="0" y="5"/>
                  <a:pt x="0" y="6"/>
                </a:cubicBezTo>
                <a:cubicBezTo>
                  <a:pt x="0" y="7"/>
                  <a:pt x="1" y="7"/>
                  <a:pt x="1" y="8"/>
                </a:cubicBezTo>
                <a:cubicBezTo>
                  <a:pt x="2" y="9"/>
                  <a:pt x="4" y="9"/>
                  <a:pt x="5" y="8"/>
                </a:cubicBezTo>
                <a:cubicBezTo>
                  <a:pt x="6" y="8"/>
                  <a:pt x="6" y="8"/>
                  <a:pt x="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7" name="Freeform 27"/>
          <p:cNvSpPr>
            <a:spLocks/>
          </p:cNvSpPr>
          <p:nvPr/>
        </p:nvSpPr>
        <p:spPr bwMode="auto">
          <a:xfrm>
            <a:off x="1653410" y="2991274"/>
            <a:ext cx="163284" cy="120579"/>
          </a:xfrm>
          <a:custGeom>
            <a:avLst/>
            <a:gdLst>
              <a:gd name="T0" fmla="*/ 38 w 55"/>
              <a:gd name="T1" fmla="*/ 14 h 41"/>
              <a:gd name="T2" fmla="*/ 34 w 55"/>
              <a:gd name="T3" fmla="*/ 14 h 41"/>
              <a:gd name="T4" fmla="*/ 33 w 55"/>
              <a:gd name="T5" fmla="*/ 16 h 41"/>
              <a:gd name="T6" fmla="*/ 26 w 55"/>
              <a:gd name="T7" fmla="*/ 20 h 41"/>
              <a:gd name="T8" fmla="*/ 26 w 55"/>
              <a:gd name="T9" fmla="*/ 20 h 41"/>
              <a:gd name="T10" fmla="*/ 25 w 55"/>
              <a:gd name="T11" fmla="*/ 14 h 41"/>
              <a:gd name="T12" fmla="*/ 29 w 55"/>
              <a:gd name="T13" fmla="*/ 8 h 41"/>
              <a:gd name="T14" fmla="*/ 32 w 55"/>
              <a:gd name="T15" fmla="*/ 6 h 41"/>
              <a:gd name="T16" fmla="*/ 21 w 55"/>
              <a:gd name="T17" fmla="*/ 5 h 41"/>
              <a:gd name="T18" fmla="*/ 9 w 55"/>
              <a:gd name="T19" fmla="*/ 0 h 41"/>
              <a:gd name="T20" fmla="*/ 2 w 55"/>
              <a:gd name="T21" fmla="*/ 17 h 41"/>
              <a:gd name="T22" fmla="*/ 12 w 55"/>
              <a:gd name="T23" fmla="*/ 22 h 41"/>
              <a:gd name="T24" fmla="*/ 14 w 55"/>
              <a:gd name="T25" fmla="*/ 25 h 41"/>
              <a:gd name="T26" fmla="*/ 15 w 55"/>
              <a:gd name="T27" fmla="*/ 24 h 41"/>
              <a:gd name="T28" fmla="*/ 18 w 55"/>
              <a:gd name="T29" fmla="*/ 21 h 41"/>
              <a:gd name="T30" fmla="*/ 23 w 55"/>
              <a:gd name="T31" fmla="*/ 21 h 41"/>
              <a:gd name="T32" fmla="*/ 24 w 55"/>
              <a:gd name="T33" fmla="*/ 26 h 41"/>
              <a:gd name="T34" fmla="*/ 27 w 55"/>
              <a:gd name="T35" fmla="*/ 27 h 41"/>
              <a:gd name="T36" fmla="*/ 28 w 55"/>
              <a:gd name="T37" fmla="*/ 32 h 41"/>
              <a:gd name="T38" fmla="*/ 31 w 55"/>
              <a:gd name="T39" fmla="*/ 32 h 41"/>
              <a:gd name="T40" fmla="*/ 32 w 55"/>
              <a:gd name="T41" fmla="*/ 35 h 41"/>
              <a:gd name="T42" fmla="*/ 35 w 55"/>
              <a:gd name="T43" fmla="*/ 35 h 41"/>
              <a:gd name="T44" fmla="*/ 35 w 55"/>
              <a:gd name="T45" fmla="*/ 38 h 41"/>
              <a:gd name="T46" fmla="*/ 34 w 55"/>
              <a:gd name="T47" fmla="*/ 40 h 41"/>
              <a:gd name="T48" fmla="*/ 41 w 55"/>
              <a:gd name="T49" fmla="*/ 40 h 41"/>
              <a:gd name="T50" fmla="*/ 54 w 55"/>
              <a:gd name="T51" fmla="*/ 31 h 41"/>
              <a:gd name="T52" fmla="*/ 38 w 55"/>
              <a:gd name="T53" fmla="*/ 1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" h="41">
                <a:moveTo>
                  <a:pt x="38" y="14"/>
                </a:moveTo>
                <a:cubicBezTo>
                  <a:pt x="35" y="13"/>
                  <a:pt x="34" y="14"/>
                  <a:pt x="34" y="14"/>
                </a:cubicBezTo>
                <a:cubicBezTo>
                  <a:pt x="34" y="14"/>
                  <a:pt x="33" y="15"/>
                  <a:pt x="33" y="16"/>
                </a:cubicBezTo>
                <a:cubicBezTo>
                  <a:pt x="31" y="17"/>
                  <a:pt x="29" y="20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4" y="19"/>
                  <a:pt x="24" y="16"/>
                  <a:pt x="25" y="14"/>
                </a:cubicBezTo>
                <a:cubicBezTo>
                  <a:pt x="26" y="12"/>
                  <a:pt x="27" y="10"/>
                  <a:pt x="29" y="8"/>
                </a:cubicBezTo>
                <a:cubicBezTo>
                  <a:pt x="30" y="7"/>
                  <a:pt x="32" y="6"/>
                  <a:pt x="32" y="6"/>
                </a:cubicBezTo>
                <a:cubicBezTo>
                  <a:pt x="32" y="6"/>
                  <a:pt x="27" y="5"/>
                  <a:pt x="21" y="5"/>
                </a:cubicBezTo>
                <a:cubicBezTo>
                  <a:pt x="15" y="5"/>
                  <a:pt x="12" y="1"/>
                  <a:pt x="9" y="0"/>
                </a:cubicBezTo>
                <a:cubicBezTo>
                  <a:pt x="5" y="0"/>
                  <a:pt x="0" y="15"/>
                  <a:pt x="2" y="17"/>
                </a:cubicBezTo>
                <a:cubicBezTo>
                  <a:pt x="4" y="18"/>
                  <a:pt x="10" y="19"/>
                  <a:pt x="12" y="22"/>
                </a:cubicBezTo>
                <a:cubicBezTo>
                  <a:pt x="12" y="23"/>
                  <a:pt x="13" y="24"/>
                  <a:pt x="14" y="25"/>
                </a:cubicBezTo>
                <a:cubicBezTo>
                  <a:pt x="14" y="24"/>
                  <a:pt x="14" y="24"/>
                  <a:pt x="15" y="24"/>
                </a:cubicBezTo>
                <a:cubicBezTo>
                  <a:pt x="18" y="21"/>
                  <a:pt x="18" y="21"/>
                  <a:pt x="18" y="21"/>
                </a:cubicBezTo>
                <a:cubicBezTo>
                  <a:pt x="20" y="19"/>
                  <a:pt x="22" y="20"/>
                  <a:pt x="23" y="21"/>
                </a:cubicBezTo>
                <a:cubicBezTo>
                  <a:pt x="25" y="23"/>
                  <a:pt x="25" y="25"/>
                  <a:pt x="24" y="26"/>
                </a:cubicBezTo>
                <a:cubicBezTo>
                  <a:pt x="25" y="26"/>
                  <a:pt x="26" y="26"/>
                  <a:pt x="27" y="27"/>
                </a:cubicBezTo>
                <a:cubicBezTo>
                  <a:pt x="29" y="29"/>
                  <a:pt x="29" y="31"/>
                  <a:pt x="28" y="32"/>
                </a:cubicBezTo>
                <a:cubicBezTo>
                  <a:pt x="29" y="31"/>
                  <a:pt x="30" y="31"/>
                  <a:pt x="31" y="32"/>
                </a:cubicBezTo>
                <a:cubicBezTo>
                  <a:pt x="32" y="33"/>
                  <a:pt x="32" y="34"/>
                  <a:pt x="32" y="35"/>
                </a:cubicBezTo>
                <a:cubicBezTo>
                  <a:pt x="33" y="34"/>
                  <a:pt x="34" y="34"/>
                  <a:pt x="35" y="35"/>
                </a:cubicBezTo>
                <a:cubicBezTo>
                  <a:pt x="36" y="36"/>
                  <a:pt x="36" y="38"/>
                  <a:pt x="35" y="38"/>
                </a:cubicBezTo>
                <a:cubicBezTo>
                  <a:pt x="34" y="40"/>
                  <a:pt x="34" y="40"/>
                  <a:pt x="34" y="40"/>
                </a:cubicBezTo>
                <a:cubicBezTo>
                  <a:pt x="35" y="40"/>
                  <a:pt x="38" y="41"/>
                  <a:pt x="41" y="40"/>
                </a:cubicBezTo>
                <a:cubicBezTo>
                  <a:pt x="46" y="38"/>
                  <a:pt x="55" y="32"/>
                  <a:pt x="54" y="31"/>
                </a:cubicBezTo>
                <a:cubicBezTo>
                  <a:pt x="53" y="29"/>
                  <a:pt x="41" y="14"/>
                  <a:pt x="38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8" name="Freeform 28"/>
          <p:cNvSpPr>
            <a:spLocks/>
          </p:cNvSpPr>
          <p:nvPr/>
        </p:nvSpPr>
        <p:spPr bwMode="auto">
          <a:xfrm>
            <a:off x="1642106" y="2854365"/>
            <a:ext cx="237391" cy="148212"/>
          </a:xfrm>
          <a:custGeom>
            <a:avLst/>
            <a:gdLst>
              <a:gd name="T0" fmla="*/ 9 w 80"/>
              <a:gd name="T1" fmla="*/ 42 h 50"/>
              <a:gd name="T2" fmla="*/ 6 w 80"/>
              <a:gd name="T3" fmla="*/ 49 h 50"/>
              <a:gd name="T4" fmla="*/ 0 w 80"/>
              <a:gd name="T5" fmla="*/ 37 h 50"/>
              <a:gd name="T6" fmla="*/ 0 w 80"/>
              <a:gd name="T7" fmla="*/ 23 h 50"/>
              <a:gd name="T8" fmla="*/ 25 w 80"/>
              <a:gd name="T9" fmla="*/ 0 h 50"/>
              <a:gd name="T10" fmla="*/ 40 w 80"/>
              <a:gd name="T11" fmla="*/ 46 h 50"/>
              <a:gd name="T12" fmla="*/ 55 w 80"/>
              <a:gd name="T13" fmla="*/ 0 h 50"/>
              <a:gd name="T14" fmla="*/ 80 w 80"/>
              <a:gd name="T15" fmla="*/ 23 h 50"/>
              <a:gd name="T16" fmla="*/ 80 w 80"/>
              <a:gd name="T17" fmla="*/ 37 h 50"/>
              <a:gd name="T18" fmla="*/ 73 w 80"/>
              <a:gd name="T19" fmla="*/ 50 h 50"/>
              <a:gd name="T20" fmla="*/ 70 w 80"/>
              <a:gd name="T21" fmla="*/ 42 h 50"/>
              <a:gd name="T22" fmla="*/ 39 w 80"/>
              <a:gd name="T23" fmla="*/ 49 h 50"/>
              <a:gd name="T24" fmla="*/ 9 w 80"/>
              <a:gd name="T25" fmla="*/ 4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50">
                <a:moveTo>
                  <a:pt x="9" y="42"/>
                </a:moveTo>
                <a:cubicBezTo>
                  <a:pt x="6" y="49"/>
                  <a:pt x="6" y="49"/>
                  <a:pt x="6" y="49"/>
                </a:cubicBezTo>
                <a:cubicBezTo>
                  <a:pt x="1" y="43"/>
                  <a:pt x="0" y="37"/>
                  <a:pt x="0" y="3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9"/>
                  <a:pt x="14" y="3"/>
                  <a:pt x="25" y="0"/>
                </a:cubicBezTo>
                <a:cubicBezTo>
                  <a:pt x="40" y="46"/>
                  <a:pt x="40" y="46"/>
                  <a:pt x="40" y="46"/>
                </a:cubicBezTo>
                <a:cubicBezTo>
                  <a:pt x="55" y="0"/>
                  <a:pt x="55" y="0"/>
                  <a:pt x="55" y="0"/>
                </a:cubicBezTo>
                <a:cubicBezTo>
                  <a:pt x="66" y="3"/>
                  <a:pt x="80" y="9"/>
                  <a:pt x="80" y="23"/>
                </a:cubicBezTo>
                <a:cubicBezTo>
                  <a:pt x="80" y="37"/>
                  <a:pt x="80" y="37"/>
                  <a:pt x="80" y="37"/>
                </a:cubicBezTo>
                <a:cubicBezTo>
                  <a:pt x="80" y="37"/>
                  <a:pt x="79" y="44"/>
                  <a:pt x="73" y="50"/>
                </a:cubicBezTo>
                <a:cubicBezTo>
                  <a:pt x="70" y="42"/>
                  <a:pt x="70" y="42"/>
                  <a:pt x="70" y="42"/>
                </a:cubicBezTo>
                <a:cubicBezTo>
                  <a:pt x="70" y="42"/>
                  <a:pt x="56" y="48"/>
                  <a:pt x="39" y="49"/>
                </a:cubicBezTo>
                <a:cubicBezTo>
                  <a:pt x="23" y="48"/>
                  <a:pt x="9" y="42"/>
                  <a:pt x="9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9" name="Freeform 29"/>
          <p:cNvSpPr>
            <a:spLocks/>
          </p:cNvSpPr>
          <p:nvPr/>
        </p:nvSpPr>
        <p:spPr bwMode="auto">
          <a:xfrm>
            <a:off x="1740077" y="2880742"/>
            <a:ext cx="38937" cy="91691"/>
          </a:xfrm>
          <a:custGeom>
            <a:avLst/>
            <a:gdLst>
              <a:gd name="T0" fmla="*/ 31 w 31"/>
              <a:gd name="T1" fmla="*/ 28 h 73"/>
              <a:gd name="T2" fmla="*/ 17 w 31"/>
              <a:gd name="T3" fmla="*/ 73 h 73"/>
              <a:gd name="T4" fmla="*/ 0 w 31"/>
              <a:gd name="T5" fmla="*/ 28 h 73"/>
              <a:gd name="T6" fmla="*/ 9 w 31"/>
              <a:gd name="T7" fmla="*/ 0 h 73"/>
              <a:gd name="T8" fmla="*/ 17 w 31"/>
              <a:gd name="T9" fmla="*/ 0 h 73"/>
              <a:gd name="T10" fmla="*/ 21 w 31"/>
              <a:gd name="T11" fmla="*/ 0 h 73"/>
              <a:gd name="T12" fmla="*/ 31 w 31"/>
              <a:gd name="T13" fmla="*/ 28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73">
                <a:moveTo>
                  <a:pt x="31" y="28"/>
                </a:moveTo>
                <a:lnTo>
                  <a:pt x="17" y="73"/>
                </a:lnTo>
                <a:lnTo>
                  <a:pt x="0" y="28"/>
                </a:lnTo>
                <a:lnTo>
                  <a:pt x="9" y="0"/>
                </a:lnTo>
                <a:lnTo>
                  <a:pt x="17" y="0"/>
                </a:lnTo>
                <a:lnTo>
                  <a:pt x="21" y="0"/>
                </a:lnTo>
                <a:lnTo>
                  <a:pt x="31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50" name="Freeform 30"/>
          <p:cNvSpPr>
            <a:spLocks/>
          </p:cNvSpPr>
          <p:nvPr/>
        </p:nvSpPr>
        <p:spPr bwMode="auto">
          <a:xfrm>
            <a:off x="1707417" y="2741322"/>
            <a:ext cx="106763" cy="121836"/>
          </a:xfrm>
          <a:custGeom>
            <a:avLst/>
            <a:gdLst>
              <a:gd name="T0" fmla="*/ 35 w 36"/>
              <a:gd name="T1" fmla="*/ 22 h 41"/>
              <a:gd name="T2" fmla="*/ 33 w 36"/>
              <a:gd name="T3" fmla="*/ 26 h 41"/>
              <a:gd name="T4" fmla="*/ 18 w 36"/>
              <a:gd name="T5" fmla="*/ 41 h 41"/>
              <a:gd name="T6" fmla="*/ 3 w 36"/>
              <a:gd name="T7" fmla="*/ 26 h 41"/>
              <a:gd name="T8" fmla="*/ 1 w 36"/>
              <a:gd name="T9" fmla="*/ 22 h 41"/>
              <a:gd name="T10" fmla="*/ 2 w 36"/>
              <a:gd name="T11" fmla="*/ 17 h 41"/>
              <a:gd name="T12" fmla="*/ 18 w 36"/>
              <a:gd name="T13" fmla="*/ 0 h 41"/>
              <a:gd name="T14" fmla="*/ 34 w 36"/>
              <a:gd name="T15" fmla="*/ 17 h 41"/>
              <a:gd name="T16" fmla="*/ 35 w 36"/>
              <a:gd name="T17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41">
                <a:moveTo>
                  <a:pt x="35" y="22"/>
                </a:moveTo>
                <a:cubicBezTo>
                  <a:pt x="35" y="25"/>
                  <a:pt x="34" y="26"/>
                  <a:pt x="33" y="26"/>
                </a:cubicBezTo>
                <a:cubicBezTo>
                  <a:pt x="30" y="35"/>
                  <a:pt x="22" y="41"/>
                  <a:pt x="18" y="41"/>
                </a:cubicBezTo>
                <a:cubicBezTo>
                  <a:pt x="13" y="41"/>
                  <a:pt x="6" y="35"/>
                  <a:pt x="3" y="26"/>
                </a:cubicBezTo>
                <a:cubicBezTo>
                  <a:pt x="2" y="26"/>
                  <a:pt x="1" y="25"/>
                  <a:pt x="1" y="22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7"/>
                  <a:pt x="7" y="0"/>
                  <a:pt x="18" y="0"/>
                </a:cubicBezTo>
                <a:cubicBezTo>
                  <a:pt x="29" y="0"/>
                  <a:pt x="33" y="7"/>
                  <a:pt x="34" y="17"/>
                </a:cubicBezTo>
                <a:cubicBezTo>
                  <a:pt x="35" y="17"/>
                  <a:pt x="36" y="18"/>
                  <a:pt x="3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2" name="Oval 42"/>
          <p:cNvSpPr>
            <a:spLocks noChangeArrowheads="1"/>
          </p:cNvSpPr>
          <p:nvPr/>
        </p:nvSpPr>
        <p:spPr bwMode="auto">
          <a:xfrm>
            <a:off x="3257363" y="269359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3" name="Freeform 43"/>
          <p:cNvSpPr>
            <a:spLocks/>
          </p:cNvSpPr>
          <p:nvPr/>
        </p:nvSpPr>
        <p:spPr bwMode="auto">
          <a:xfrm>
            <a:off x="3521129" y="2817938"/>
            <a:ext cx="71595" cy="80387"/>
          </a:xfrm>
          <a:custGeom>
            <a:avLst/>
            <a:gdLst>
              <a:gd name="T0" fmla="*/ 12 w 24"/>
              <a:gd name="T1" fmla="*/ 27 h 27"/>
              <a:gd name="T2" fmla="*/ 2 w 24"/>
              <a:gd name="T3" fmla="*/ 17 h 27"/>
              <a:gd name="T4" fmla="*/ 1 w 24"/>
              <a:gd name="T5" fmla="*/ 14 h 27"/>
              <a:gd name="T6" fmla="*/ 2 w 24"/>
              <a:gd name="T7" fmla="*/ 11 h 27"/>
              <a:gd name="T8" fmla="*/ 12 w 24"/>
              <a:gd name="T9" fmla="*/ 0 h 27"/>
              <a:gd name="T10" fmla="*/ 22 w 24"/>
              <a:gd name="T11" fmla="*/ 11 h 27"/>
              <a:gd name="T12" fmla="*/ 23 w 24"/>
              <a:gd name="T13" fmla="*/ 14 h 27"/>
              <a:gd name="T14" fmla="*/ 22 w 24"/>
              <a:gd name="T15" fmla="*/ 17 h 27"/>
              <a:gd name="T16" fmla="*/ 12 w 24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12" y="27"/>
                </a:moveTo>
                <a:cubicBezTo>
                  <a:pt x="9" y="27"/>
                  <a:pt x="4" y="23"/>
                  <a:pt x="2" y="17"/>
                </a:cubicBezTo>
                <a:cubicBezTo>
                  <a:pt x="2" y="17"/>
                  <a:pt x="1" y="16"/>
                  <a:pt x="1" y="14"/>
                </a:cubicBezTo>
                <a:cubicBezTo>
                  <a:pt x="0" y="12"/>
                  <a:pt x="1" y="11"/>
                  <a:pt x="2" y="11"/>
                </a:cubicBezTo>
                <a:cubicBezTo>
                  <a:pt x="2" y="4"/>
                  <a:pt x="5" y="0"/>
                  <a:pt x="12" y="0"/>
                </a:cubicBezTo>
                <a:cubicBezTo>
                  <a:pt x="19" y="0"/>
                  <a:pt x="22" y="4"/>
                  <a:pt x="22" y="11"/>
                </a:cubicBezTo>
                <a:cubicBezTo>
                  <a:pt x="23" y="11"/>
                  <a:pt x="24" y="12"/>
                  <a:pt x="23" y="14"/>
                </a:cubicBezTo>
                <a:cubicBezTo>
                  <a:pt x="23" y="16"/>
                  <a:pt x="23" y="17"/>
                  <a:pt x="22" y="17"/>
                </a:cubicBezTo>
                <a:cubicBezTo>
                  <a:pt x="20" y="23"/>
                  <a:pt x="15" y="27"/>
                  <a:pt x="12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4" name="Freeform 44"/>
          <p:cNvSpPr>
            <a:spLocks/>
          </p:cNvSpPr>
          <p:nvPr/>
        </p:nvSpPr>
        <p:spPr bwMode="auto">
          <a:xfrm>
            <a:off x="3479680" y="2895813"/>
            <a:ext cx="154493" cy="121836"/>
          </a:xfrm>
          <a:custGeom>
            <a:avLst/>
            <a:gdLst>
              <a:gd name="T0" fmla="*/ 25 w 52"/>
              <a:gd name="T1" fmla="*/ 41 h 41"/>
              <a:gd name="T2" fmla="*/ 10 w 52"/>
              <a:gd name="T3" fmla="*/ 38 h 41"/>
              <a:gd name="T4" fmla="*/ 26 w 52"/>
              <a:gd name="T5" fmla="*/ 25 h 41"/>
              <a:gd name="T6" fmla="*/ 9 w 52"/>
              <a:gd name="T7" fmla="*/ 11 h 41"/>
              <a:gd name="T8" fmla="*/ 7 w 52"/>
              <a:gd name="T9" fmla="*/ 11 h 41"/>
              <a:gd name="T10" fmla="*/ 7 w 52"/>
              <a:gd name="T11" fmla="*/ 16 h 41"/>
              <a:gd name="T12" fmla="*/ 3 w 52"/>
              <a:gd name="T13" fmla="*/ 16 h 41"/>
              <a:gd name="T14" fmla="*/ 0 w 52"/>
              <a:gd name="T15" fmla="*/ 16 h 41"/>
              <a:gd name="T16" fmla="*/ 0 w 52"/>
              <a:gd name="T17" fmla="*/ 15 h 41"/>
              <a:gd name="T18" fmla="*/ 19 w 52"/>
              <a:gd name="T19" fmla="*/ 0 h 41"/>
              <a:gd name="T20" fmla="*/ 26 w 52"/>
              <a:gd name="T21" fmla="*/ 12 h 41"/>
              <a:gd name="T22" fmla="*/ 33 w 52"/>
              <a:gd name="T23" fmla="*/ 0 h 41"/>
              <a:gd name="T24" fmla="*/ 52 w 52"/>
              <a:gd name="T25" fmla="*/ 15 h 41"/>
              <a:gd name="T26" fmla="*/ 52 w 52"/>
              <a:gd name="T27" fmla="*/ 24 h 41"/>
              <a:gd name="T28" fmla="*/ 27 w 52"/>
              <a:gd name="T29" fmla="*/ 41 h 41"/>
              <a:gd name="T30" fmla="*/ 25 w 52"/>
              <a:gd name="T3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41">
                <a:moveTo>
                  <a:pt x="25" y="41"/>
                </a:moveTo>
                <a:cubicBezTo>
                  <a:pt x="19" y="41"/>
                  <a:pt x="14" y="40"/>
                  <a:pt x="10" y="38"/>
                </a:cubicBezTo>
                <a:cubicBezTo>
                  <a:pt x="26" y="25"/>
                  <a:pt x="26" y="25"/>
                  <a:pt x="26" y="25"/>
                </a:cubicBezTo>
                <a:cubicBezTo>
                  <a:pt x="9" y="11"/>
                  <a:pt x="9" y="11"/>
                  <a:pt x="9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6"/>
                  <a:pt x="7" y="16"/>
                  <a:pt x="7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4"/>
                  <a:pt x="12" y="1"/>
                  <a:pt x="19" y="0"/>
                </a:cubicBezTo>
                <a:cubicBezTo>
                  <a:pt x="26" y="12"/>
                  <a:pt x="26" y="12"/>
                  <a:pt x="26" y="12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52" y="4"/>
                  <a:pt x="52" y="15"/>
                </a:cubicBezTo>
                <a:cubicBezTo>
                  <a:pt x="52" y="24"/>
                  <a:pt x="52" y="24"/>
                  <a:pt x="52" y="24"/>
                </a:cubicBezTo>
                <a:cubicBezTo>
                  <a:pt x="52" y="24"/>
                  <a:pt x="49" y="41"/>
                  <a:pt x="27" y="41"/>
                </a:cubicBezTo>
                <a:lnTo>
                  <a:pt x="25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5" name="Freeform 45"/>
          <p:cNvSpPr>
            <a:spLocks/>
          </p:cNvSpPr>
          <p:nvPr/>
        </p:nvSpPr>
        <p:spPr bwMode="auto">
          <a:xfrm>
            <a:off x="3551275" y="2898329"/>
            <a:ext cx="15072" cy="27633"/>
          </a:xfrm>
          <a:custGeom>
            <a:avLst/>
            <a:gdLst>
              <a:gd name="T0" fmla="*/ 12 w 12"/>
              <a:gd name="T1" fmla="*/ 10 h 22"/>
              <a:gd name="T2" fmla="*/ 5 w 12"/>
              <a:gd name="T3" fmla="*/ 22 h 22"/>
              <a:gd name="T4" fmla="*/ 0 w 12"/>
              <a:gd name="T5" fmla="*/ 10 h 22"/>
              <a:gd name="T6" fmla="*/ 2 w 12"/>
              <a:gd name="T7" fmla="*/ 0 h 22"/>
              <a:gd name="T8" fmla="*/ 5 w 12"/>
              <a:gd name="T9" fmla="*/ 0 h 22"/>
              <a:gd name="T10" fmla="*/ 5 w 12"/>
              <a:gd name="T11" fmla="*/ 0 h 22"/>
              <a:gd name="T12" fmla="*/ 7 w 12"/>
              <a:gd name="T13" fmla="*/ 0 h 22"/>
              <a:gd name="T14" fmla="*/ 12 w 12"/>
              <a:gd name="T15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2">
                <a:moveTo>
                  <a:pt x="12" y="10"/>
                </a:moveTo>
                <a:lnTo>
                  <a:pt x="5" y="22"/>
                </a:lnTo>
                <a:lnTo>
                  <a:pt x="0" y="10"/>
                </a:lnTo>
                <a:lnTo>
                  <a:pt x="2" y="0"/>
                </a:lnTo>
                <a:lnTo>
                  <a:pt x="5" y="0"/>
                </a:lnTo>
                <a:lnTo>
                  <a:pt x="5" y="0"/>
                </a:lnTo>
                <a:lnTo>
                  <a:pt x="7" y="0"/>
                </a:lnTo>
                <a:lnTo>
                  <a:pt x="12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6" name="Freeform 46"/>
          <p:cNvSpPr>
            <a:spLocks/>
          </p:cNvSpPr>
          <p:nvPr/>
        </p:nvSpPr>
        <p:spPr bwMode="auto">
          <a:xfrm>
            <a:off x="3405575" y="2939774"/>
            <a:ext cx="143188" cy="56523"/>
          </a:xfrm>
          <a:custGeom>
            <a:avLst/>
            <a:gdLst>
              <a:gd name="T0" fmla="*/ 83 w 114"/>
              <a:gd name="T1" fmla="*/ 0 h 45"/>
              <a:gd name="T2" fmla="*/ 114 w 114"/>
              <a:gd name="T3" fmla="*/ 24 h 45"/>
              <a:gd name="T4" fmla="*/ 83 w 114"/>
              <a:gd name="T5" fmla="*/ 45 h 45"/>
              <a:gd name="T6" fmla="*/ 83 w 114"/>
              <a:gd name="T7" fmla="*/ 36 h 45"/>
              <a:gd name="T8" fmla="*/ 31 w 114"/>
              <a:gd name="T9" fmla="*/ 36 h 45"/>
              <a:gd name="T10" fmla="*/ 31 w 114"/>
              <a:gd name="T11" fmla="*/ 45 h 45"/>
              <a:gd name="T12" fmla="*/ 0 w 114"/>
              <a:gd name="T13" fmla="*/ 24 h 45"/>
              <a:gd name="T14" fmla="*/ 31 w 114"/>
              <a:gd name="T15" fmla="*/ 0 h 45"/>
              <a:gd name="T16" fmla="*/ 31 w 114"/>
              <a:gd name="T17" fmla="*/ 10 h 45"/>
              <a:gd name="T18" fmla="*/ 83 w 114"/>
              <a:gd name="T19" fmla="*/ 10 h 45"/>
              <a:gd name="T20" fmla="*/ 83 w 114"/>
              <a:gd name="T21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" h="45">
                <a:moveTo>
                  <a:pt x="83" y="0"/>
                </a:moveTo>
                <a:lnTo>
                  <a:pt x="114" y="24"/>
                </a:lnTo>
                <a:lnTo>
                  <a:pt x="83" y="45"/>
                </a:lnTo>
                <a:lnTo>
                  <a:pt x="83" y="36"/>
                </a:lnTo>
                <a:lnTo>
                  <a:pt x="31" y="36"/>
                </a:lnTo>
                <a:lnTo>
                  <a:pt x="31" y="45"/>
                </a:lnTo>
                <a:lnTo>
                  <a:pt x="0" y="24"/>
                </a:lnTo>
                <a:lnTo>
                  <a:pt x="31" y="0"/>
                </a:lnTo>
                <a:lnTo>
                  <a:pt x="31" y="10"/>
                </a:lnTo>
                <a:lnTo>
                  <a:pt x="83" y="1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7" name="Freeform 47"/>
          <p:cNvSpPr>
            <a:spLocks/>
          </p:cNvSpPr>
          <p:nvPr/>
        </p:nvSpPr>
        <p:spPr bwMode="auto">
          <a:xfrm>
            <a:off x="3320167" y="2895813"/>
            <a:ext cx="153236" cy="121836"/>
          </a:xfrm>
          <a:custGeom>
            <a:avLst/>
            <a:gdLst>
              <a:gd name="T0" fmla="*/ 25 w 52"/>
              <a:gd name="T1" fmla="*/ 41 h 41"/>
              <a:gd name="T2" fmla="*/ 0 w 52"/>
              <a:gd name="T3" fmla="*/ 24 h 41"/>
              <a:gd name="T4" fmla="*/ 0 w 52"/>
              <a:gd name="T5" fmla="*/ 15 h 41"/>
              <a:gd name="T6" fmla="*/ 19 w 52"/>
              <a:gd name="T7" fmla="*/ 0 h 41"/>
              <a:gd name="T8" fmla="*/ 26 w 52"/>
              <a:gd name="T9" fmla="*/ 12 h 41"/>
              <a:gd name="T10" fmla="*/ 33 w 52"/>
              <a:gd name="T11" fmla="*/ 0 h 41"/>
              <a:gd name="T12" fmla="*/ 52 w 52"/>
              <a:gd name="T13" fmla="*/ 15 h 41"/>
              <a:gd name="T14" fmla="*/ 52 w 52"/>
              <a:gd name="T15" fmla="*/ 16 h 41"/>
              <a:gd name="T16" fmla="*/ 49 w 52"/>
              <a:gd name="T17" fmla="*/ 16 h 41"/>
              <a:gd name="T18" fmla="*/ 45 w 52"/>
              <a:gd name="T19" fmla="*/ 16 h 41"/>
              <a:gd name="T20" fmla="*/ 45 w 52"/>
              <a:gd name="T21" fmla="*/ 11 h 41"/>
              <a:gd name="T22" fmla="*/ 43 w 52"/>
              <a:gd name="T23" fmla="*/ 11 h 41"/>
              <a:gd name="T24" fmla="*/ 26 w 52"/>
              <a:gd name="T25" fmla="*/ 25 h 41"/>
              <a:gd name="T26" fmla="*/ 42 w 52"/>
              <a:gd name="T27" fmla="*/ 38 h 41"/>
              <a:gd name="T28" fmla="*/ 27 w 52"/>
              <a:gd name="T29" fmla="*/ 41 h 41"/>
              <a:gd name="T30" fmla="*/ 25 w 52"/>
              <a:gd name="T3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41">
                <a:moveTo>
                  <a:pt x="25" y="41"/>
                </a:moveTo>
                <a:cubicBezTo>
                  <a:pt x="3" y="41"/>
                  <a:pt x="0" y="24"/>
                  <a:pt x="0" y="24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4"/>
                  <a:pt x="12" y="1"/>
                  <a:pt x="19" y="0"/>
                </a:cubicBezTo>
                <a:cubicBezTo>
                  <a:pt x="26" y="12"/>
                  <a:pt x="26" y="12"/>
                  <a:pt x="26" y="12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52" y="4"/>
                  <a:pt x="52" y="15"/>
                </a:cubicBezTo>
                <a:cubicBezTo>
                  <a:pt x="52" y="16"/>
                  <a:pt x="52" y="16"/>
                  <a:pt x="52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1"/>
                  <a:pt x="45" y="11"/>
                  <a:pt x="45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26" y="25"/>
                  <a:pt x="26" y="25"/>
                  <a:pt x="26" y="25"/>
                </a:cubicBezTo>
                <a:cubicBezTo>
                  <a:pt x="42" y="38"/>
                  <a:pt x="42" y="38"/>
                  <a:pt x="42" y="38"/>
                </a:cubicBezTo>
                <a:cubicBezTo>
                  <a:pt x="38" y="40"/>
                  <a:pt x="33" y="41"/>
                  <a:pt x="27" y="41"/>
                </a:cubicBezTo>
                <a:lnTo>
                  <a:pt x="25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8" name="Freeform 48"/>
          <p:cNvSpPr>
            <a:spLocks/>
          </p:cNvSpPr>
          <p:nvPr/>
        </p:nvSpPr>
        <p:spPr bwMode="auto">
          <a:xfrm>
            <a:off x="3387991" y="2898329"/>
            <a:ext cx="15072" cy="27633"/>
          </a:xfrm>
          <a:custGeom>
            <a:avLst/>
            <a:gdLst>
              <a:gd name="T0" fmla="*/ 5 w 12"/>
              <a:gd name="T1" fmla="*/ 0 h 22"/>
              <a:gd name="T2" fmla="*/ 7 w 12"/>
              <a:gd name="T3" fmla="*/ 0 h 22"/>
              <a:gd name="T4" fmla="*/ 7 w 12"/>
              <a:gd name="T5" fmla="*/ 0 h 22"/>
              <a:gd name="T6" fmla="*/ 9 w 12"/>
              <a:gd name="T7" fmla="*/ 0 h 22"/>
              <a:gd name="T8" fmla="*/ 12 w 12"/>
              <a:gd name="T9" fmla="*/ 10 h 22"/>
              <a:gd name="T10" fmla="*/ 7 w 12"/>
              <a:gd name="T11" fmla="*/ 22 h 22"/>
              <a:gd name="T12" fmla="*/ 0 w 12"/>
              <a:gd name="T13" fmla="*/ 10 h 22"/>
              <a:gd name="T14" fmla="*/ 5 w 12"/>
              <a:gd name="T1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2">
                <a:moveTo>
                  <a:pt x="5" y="0"/>
                </a:moveTo>
                <a:lnTo>
                  <a:pt x="7" y="0"/>
                </a:lnTo>
                <a:lnTo>
                  <a:pt x="7" y="0"/>
                </a:lnTo>
                <a:lnTo>
                  <a:pt x="9" y="0"/>
                </a:lnTo>
                <a:lnTo>
                  <a:pt x="12" y="10"/>
                </a:lnTo>
                <a:lnTo>
                  <a:pt x="7" y="22"/>
                </a:lnTo>
                <a:lnTo>
                  <a:pt x="0" y="10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9" name="Freeform 49"/>
          <p:cNvSpPr>
            <a:spLocks/>
          </p:cNvSpPr>
          <p:nvPr/>
        </p:nvSpPr>
        <p:spPr bwMode="auto">
          <a:xfrm>
            <a:off x="3361613" y="2817938"/>
            <a:ext cx="70339" cy="80387"/>
          </a:xfrm>
          <a:custGeom>
            <a:avLst/>
            <a:gdLst>
              <a:gd name="T0" fmla="*/ 22 w 24"/>
              <a:gd name="T1" fmla="*/ 17 h 27"/>
              <a:gd name="T2" fmla="*/ 12 w 24"/>
              <a:gd name="T3" fmla="*/ 27 h 27"/>
              <a:gd name="T4" fmla="*/ 2 w 24"/>
              <a:gd name="T5" fmla="*/ 17 h 27"/>
              <a:gd name="T6" fmla="*/ 1 w 24"/>
              <a:gd name="T7" fmla="*/ 14 h 27"/>
              <a:gd name="T8" fmla="*/ 2 w 24"/>
              <a:gd name="T9" fmla="*/ 11 h 27"/>
              <a:gd name="T10" fmla="*/ 12 w 24"/>
              <a:gd name="T11" fmla="*/ 0 h 27"/>
              <a:gd name="T12" fmla="*/ 22 w 24"/>
              <a:gd name="T13" fmla="*/ 11 h 27"/>
              <a:gd name="T14" fmla="*/ 23 w 24"/>
              <a:gd name="T15" fmla="*/ 14 h 27"/>
              <a:gd name="T16" fmla="*/ 22 w 24"/>
              <a:gd name="T17" fmla="*/ 1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22" y="17"/>
                </a:moveTo>
                <a:cubicBezTo>
                  <a:pt x="20" y="23"/>
                  <a:pt x="15" y="27"/>
                  <a:pt x="12" y="27"/>
                </a:cubicBezTo>
                <a:cubicBezTo>
                  <a:pt x="9" y="27"/>
                  <a:pt x="4" y="23"/>
                  <a:pt x="2" y="17"/>
                </a:cubicBezTo>
                <a:cubicBezTo>
                  <a:pt x="1" y="17"/>
                  <a:pt x="1" y="16"/>
                  <a:pt x="1" y="14"/>
                </a:cubicBezTo>
                <a:cubicBezTo>
                  <a:pt x="0" y="12"/>
                  <a:pt x="1" y="11"/>
                  <a:pt x="2" y="11"/>
                </a:cubicBezTo>
                <a:cubicBezTo>
                  <a:pt x="2" y="4"/>
                  <a:pt x="5" y="0"/>
                  <a:pt x="12" y="0"/>
                </a:cubicBezTo>
                <a:cubicBezTo>
                  <a:pt x="19" y="0"/>
                  <a:pt x="22" y="4"/>
                  <a:pt x="22" y="11"/>
                </a:cubicBezTo>
                <a:cubicBezTo>
                  <a:pt x="23" y="11"/>
                  <a:pt x="24" y="12"/>
                  <a:pt x="23" y="14"/>
                </a:cubicBezTo>
                <a:cubicBezTo>
                  <a:pt x="23" y="16"/>
                  <a:pt x="22" y="17"/>
                  <a:pt x="2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0" name="Oval 50"/>
          <p:cNvSpPr>
            <a:spLocks noChangeArrowheads="1"/>
          </p:cNvSpPr>
          <p:nvPr/>
        </p:nvSpPr>
        <p:spPr bwMode="auto">
          <a:xfrm>
            <a:off x="3845187" y="340074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1" name="Freeform 51"/>
          <p:cNvSpPr>
            <a:spLocks/>
          </p:cNvSpPr>
          <p:nvPr/>
        </p:nvSpPr>
        <p:spPr bwMode="auto">
          <a:xfrm>
            <a:off x="4121513" y="3736101"/>
            <a:ext cx="70339" cy="65315"/>
          </a:xfrm>
          <a:custGeom>
            <a:avLst/>
            <a:gdLst>
              <a:gd name="T0" fmla="*/ 49 w 56"/>
              <a:gd name="T1" fmla="*/ 0 h 52"/>
              <a:gd name="T2" fmla="*/ 56 w 56"/>
              <a:gd name="T3" fmla="*/ 7 h 52"/>
              <a:gd name="T4" fmla="*/ 4 w 56"/>
              <a:gd name="T5" fmla="*/ 52 h 52"/>
              <a:gd name="T6" fmla="*/ 0 w 56"/>
              <a:gd name="T7" fmla="*/ 45 h 52"/>
              <a:gd name="T8" fmla="*/ 49 w 56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2">
                <a:moveTo>
                  <a:pt x="49" y="0"/>
                </a:moveTo>
                <a:lnTo>
                  <a:pt x="56" y="7"/>
                </a:lnTo>
                <a:lnTo>
                  <a:pt x="4" y="52"/>
                </a:lnTo>
                <a:lnTo>
                  <a:pt x="0" y="45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2" name="Freeform 52"/>
          <p:cNvSpPr>
            <a:spLocks/>
          </p:cNvSpPr>
          <p:nvPr/>
        </p:nvSpPr>
        <p:spPr bwMode="auto">
          <a:xfrm>
            <a:off x="3943161" y="3575327"/>
            <a:ext cx="234879" cy="211015"/>
          </a:xfrm>
          <a:custGeom>
            <a:avLst/>
            <a:gdLst>
              <a:gd name="T0" fmla="*/ 4 w 79"/>
              <a:gd name="T1" fmla="*/ 19 h 71"/>
              <a:gd name="T2" fmla="*/ 1 w 79"/>
              <a:gd name="T3" fmla="*/ 9 h 71"/>
              <a:gd name="T4" fmla="*/ 4 w 79"/>
              <a:gd name="T5" fmla="*/ 1 h 71"/>
              <a:gd name="T6" fmla="*/ 8 w 79"/>
              <a:gd name="T7" fmla="*/ 4 h 71"/>
              <a:gd name="T8" fmla="*/ 12 w 79"/>
              <a:gd name="T9" fmla="*/ 17 h 71"/>
              <a:gd name="T10" fmla="*/ 18 w 79"/>
              <a:gd name="T11" fmla="*/ 25 h 71"/>
              <a:gd name="T12" fmla="*/ 31 w 79"/>
              <a:gd name="T13" fmla="*/ 34 h 71"/>
              <a:gd name="T14" fmla="*/ 46 w 79"/>
              <a:gd name="T15" fmla="*/ 32 h 71"/>
              <a:gd name="T16" fmla="*/ 42 w 79"/>
              <a:gd name="T17" fmla="*/ 13 h 71"/>
              <a:gd name="T18" fmla="*/ 48 w 79"/>
              <a:gd name="T19" fmla="*/ 2 h 71"/>
              <a:gd name="T20" fmla="*/ 51 w 79"/>
              <a:gd name="T21" fmla="*/ 5 h 71"/>
              <a:gd name="T22" fmla="*/ 58 w 79"/>
              <a:gd name="T23" fmla="*/ 28 h 71"/>
              <a:gd name="T24" fmla="*/ 73 w 79"/>
              <a:gd name="T25" fmla="*/ 48 h 71"/>
              <a:gd name="T26" fmla="*/ 79 w 79"/>
              <a:gd name="T27" fmla="*/ 54 h 71"/>
              <a:gd name="T28" fmla="*/ 60 w 79"/>
              <a:gd name="T29" fmla="*/ 71 h 71"/>
              <a:gd name="T30" fmla="*/ 55 w 79"/>
              <a:gd name="T31" fmla="*/ 66 h 71"/>
              <a:gd name="T32" fmla="*/ 36 w 79"/>
              <a:gd name="T33" fmla="*/ 53 h 71"/>
              <a:gd name="T34" fmla="*/ 29 w 79"/>
              <a:gd name="T35" fmla="*/ 48 h 71"/>
              <a:gd name="T36" fmla="*/ 15 w 79"/>
              <a:gd name="T37" fmla="*/ 36 h 71"/>
              <a:gd name="T38" fmla="*/ 9 w 79"/>
              <a:gd name="T39" fmla="*/ 29 h 71"/>
              <a:gd name="T40" fmla="*/ 4 w 79"/>
              <a:gd name="T41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9" h="71">
                <a:moveTo>
                  <a:pt x="4" y="19"/>
                </a:moveTo>
                <a:cubicBezTo>
                  <a:pt x="1" y="9"/>
                  <a:pt x="1" y="9"/>
                  <a:pt x="1" y="9"/>
                </a:cubicBezTo>
                <a:cubicBezTo>
                  <a:pt x="0" y="0"/>
                  <a:pt x="4" y="1"/>
                  <a:pt x="4" y="1"/>
                </a:cubicBezTo>
                <a:cubicBezTo>
                  <a:pt x="7" y="1"/>
                  <a:pt x="8" y="4"/>
                  <a:pt x="8" y="4"/>
                </a:cubicBezTo>
                <a:cubicBezTo>
                  <a:pt x="12" y="17"/>
                  <a:pt x="12" y="17"/>
                  <a:pt x="12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24" y="30"/>
                  <a:pt x="31" y="34"/>
                </a:cubicBezTo>
                <a:cubicBezTo>
                  <a:pt x="39" y="38"/>
                  <a:pt x="43" y="33"/>
                  <a:pt x="46" y="32"/>
                </a:cubicBezTo>
                <a:cubicBezTo>
                  <a:pt x="48" y="31"/>
                  <a:pt x="44" y="21"/>
                  <a:pt x="42" y="13"/>
                </a:cubicBezTo>
                <a:cubicBezTo>
                  <a:pt x="41" y="6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1" y="24"/>
                  <a:pt x="58" y="28"/>
                </a:cubicBezTo>
                <a:cubicBezTo>
                  <a:pt x="64" y="32"/>
                  <a:pt x="71" y="40"/>
                  <a:pt x="73" y="48"/>
                </a:cubicBezTo>
                <a:cubicBezTo>
                  <a:pt x="79" y="54"/>
                  <a:pt x="79" y="54"/>
                  <a:pt x="79" y="54"/>
                </a:cubicBezTo>
                <a:cubicBezTo>
                  <a:pt x="60" y="71"/>
                  <a:pt x="60" y="71"/>
                  <a:pt x="60" y="71"/>
                </a:cubicBezTo>
                <a:cubicBezTo>
                  <a:pt x="60" y="71"/>
                  <a:pt x="59" y="70"/>
                  <a:pt x="55" y="66"/>
                </a:cubicBezTo>
                <a:cubicBezTo>
                  <a:pt x="52" y="62"/>
                  <a:pt x="39" y="54"/>
                  <a:pt x="36" y="53"/>
                </a:cubicBezTo>
                <a:cubicBezTo>
                  <a:pt x="32" y="52"/>
                  <a:pt x="29" y="48"/>
                  <a:pt x="29" y="48"/>
                </a:cubicBezTo>
                <a:cubicBezTo>
                  <a:pt x="29" y="48"/>
                  <a:pt x="20" y="39"/>
                  <a:pt x="15" y="36"/>
                </a:cubicBezTo>
                <a:cubicBezTo>
                  <a:pt x="11" y="33"/>
                  <a:pt x="9" y="29"/>
                  <a:pt x="9" y="29"/>
                </a:cubicBezTo>
                <a:lnTo>
                  <a:pt x="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3" name="Freeform 53"/>
          <p:cNvSpPr>
            <a:spLocks/>
          </p:cNvSpPr>
          <p:nvPr/>
        </p:nvSpPr>
        <p:spPr bwMode="auto">
          <a:xfrm>
            <a:off x="3984605" y="3522573"/>
            <a:ext cx="71595" cy="56523"/>
          </a:xfrm>
          <a:custGeom>
            <a:avLst/>
            <a:gdLst>
              <a:gd name="T0" fmla="*/ 11 w 24"/>
              <a:gd name="T1" fmla="*/ 19 h 19"/>
              <a:gd name="T2" fmla="*/ 0 w 24"/>
              <a:gd name="T3" fmla="*/ 11 h 19"/>
              <a:gd name="T4" fmla="*/ 0 w 24"/>
              <a:gd name="T5" fmla="*/ 7 h 19"/>
              <a:gd name="T6" fmla="*/ 7 w 24"/>
              <a:gd name="T7" fmla="*/ 0 h 19"/>
              <a:gd name="T8" fmla="*/ 12 w 24"/>
              <a:gd name="T9" fmla="*/ 14 h 19"/>
              <a:gd name="T10" fmla="*/ 16 w 24"/>
              <a:gd name="T11" fmla="*/ 0 h 19"/>
              <a:gd name="T12" fmla="*/ 24 w 24"/>
              <a:gd name="T13" fmla="*/ 7 h 19"/>
              <a:gd name="T14" fmla="*/ 24 w 24"/>
              <a:gd name="T15" fmla="*/ 11 h 19"/>
              <a:gd name="T16" fmla="*/ 12 w 24"/>
              <a:gd name="T17" fmla="*/ 19 h 19"/>
              <a:gd name="T18" fmla="*/ 11 w 24"/>
              <a:gd name="T1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19">
                <a:moveTo>
                  <a:pt x="11" y="19"/>
                </a:moveTo>
                <a:cubicBezTo>
                  <a:pt x="1" y="19"/>
                  <a:pt x="0" y="11"/>
                  <a:pt x="0" y="11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1"/>
                  <a:pt x="7" y="0"/>
                </a:cubicBezTo>
                <a:cubicBezTo>
                  <a:pt x="12" y="14"/>
                  <a:pt x="12" y="14"/>
                  <a:pt x="12" y="14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1"/>
                  <a:pt x="24" y="3"/>
                  <a:pt x="24" y="7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2" y="19"/>
                  <a:pt x="12" y="19"/>
                </a:cubicBezTo>
                <a:lnTo>
                  <a:pt x="11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4" name="Freeform 54"/>
          <p:cNvSpPr>
            <a:spLocks/>
          </p:cNvSpPr>
          <p:nvPr/>
        </p:nvSpPr>
        <p:spPr bwMode="auto">
          <a:xfrm>
            <a:off x="4014756" y="3531369"/>
            <a:ext cx="11305" cy="26377"/>
          </a:xfrm>
          <a:custGeom>
            <a:avLst/>
            <a:gdLst>
              <a:gd name="T0" fmla="*/ 2 w 9"/>
              <a:gd name="T1" fmla="*/ 0 h 21"/>
              <a:gd name="T2" fmla="*/ 4 w 9"/>
              <a:gd name="T3" fmla="*/ 0 h 21"/>
              <a:gd name="T4" fmla="*/ 7 w 9"/>
              <a:gd name="T5" fmla="*/ 0 h 21"/>
              <a:gd name="T6" fmla="*/ 9 w 9"/>
              <a:gd name="T7" fmla="*/ 7 h 21"/>
              <a:gd name="T8" fmla="*/ 4 w 9"/>
              <a:gd name="T9" fmla="*/ 21 h 21"/>
              <a:gd name="T10" fmla="*/ 0 w 9"/>
              <a:gd name="T11" fmla="*/ 7 h 21"/>
              <a:gd name="T12" fmla="*/ 2 w 9"/>
              <a:gd name="T13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1">
                <a:moveTo>
                  <a:pt x="2" y="0"/>
                </a:moveTo>
                <a:lnTo>
                  <a:pt x="4" y="0"/>
                </a:lnTo>
                <a:lnTo>
                  <a:pt x="7" y="0"/>
                </a:lnTo>
                <a:lnTo>
                  <a:pt x="9" y="7"/>
                </a:lnTo>
                <a:lnTo>
                  <a:pt x="4" y="21"/>
                </a:lnTo>
                <a:lnTo>
                  <a:pt x="0" y="7"/>
                </a:ln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5" name="Freeform 55"/>
          <p:cNvSpPr>
            <a:spLocks/>
          </p:cNvSpPr>
          <p:nvPr/>
        </p:nvSpPr>
        <p:spPr bwMode="auto">
          <a:xfrm>
            <a:off x="4002193" y="3489918"/>
            <a:ext cx="32657" cy="35169"/>
          </a:xfrm>
          <a:custGeom>
            <a:avLst/>
            <a:gdLst>
              <a:gd name="T0" fmla="*/ 11 w 11"/>
              <a:gd name="T1" fmla="*/ 6 h 12"/>
              <a:gd name="T2" fmla="*/ 10 w 11"/>
              <a:gd name="T3" fmla="*/ 8 h 12"/>
              <a:gd name="T4" fmla="*/ 6 w 11"/>
              <a:gd name="T5" fmla="*/ 12 h 12"/>
              <a:gd name="T6" fmla="*/ 1 w 11"/>
              <a:gd name="T7" fmla="*/ 8 h 12"/>
              <a:gd name="T8" fmla="*/ 1 w 11"/>
              <a:gd name="T9" fmla="*/ 6 h 12"/>
              <a:gd name="T10" fmla="*/ 1 w 11"/>
              <a:gd name="T11" fmla="*/ 5 h 12"/>
              <a:gd name="T12" fmla="*/ 6 w 11"/>
              <a:gd name="T13" fmla="*/ 0 h 12"/>
              <a:gd name="T14" fmla="*/ 10 w 11"/>
              <a:gd name="T15" fmla="*/ 5 h 12"/>
              <a:gd name="T16" fmla="*/ 11 w 11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6"/>
                </a:moveTo>
                <a:cubicBezTo>
                  <a:pt x="11" y="7"/>
                  <a:pt x="10" y="8"/>
                  <a:pt x="10" y="8"/>
                </a:cubicBezTo>
                <a:cubicBezTo>
                  <a:pt x="9" y="10"/>
                  <a:pt x="7" y="12"/>
                  <a:pt x="6" y="12"/>
                </a:cubicBezTo>
                <a:cubicBezTo>
                  <a:pt x="4" y="12"/>
                  <a:pt x="2" y="10"/>
                  <a:pt x="1" y="8"/>
                </a:cubicBezTo>
                <a:cubicBezTo>
                  <a:pt x="1" y="8"/>
                  <a:pt x="1" y="7"/>
                  <a:pt x="1" y="6"/>
                </a:cubicBezTo>
                <a:cubicBezTo>
                  <a:pt x="0" y="5"/>
                  <a:pt x="1" y="5"/>
                  <a:pt x="1" y="5"/>
                </a:cubicBezTo>
                <a:cubicBezTo>
                  <a:pt x="1" y="2"/>
                  <a:pt x="2" y="0"/>
                  <a:pt x="6" y="0"/>
                </a:cubicBezTo>
                <a:cubicBezTo>
                  <a:pt x="9" y="0"/>
                  <a:pt x="10" y="2"/>
                  <a:pt x="10" y="5"/>
                </a:cubicBezTo>
                <a:cubicBezTo>
                  <a:pt x="11" y="5"/>
                  <a:pt x="11" y="5"/>
                  <a:pt x="1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6" name="Freeform 56"/>
          <p:cNvSpPr>
            <a:spLocks noEditPoints="1"/>
          </p:cNvSpPr>
          <p:nvPr/>
        </p:nvSpPr>
        <p:spPr bwMode="auto">
          <a:xfrm>
            <a:off x="3954463" y="3468566"/>
            <a:ext cx="128116" cy="130628"/>
          </a:xfrm>
          <a:custGeom>
            <a:avLst/>
            <a:gdLst>
              <a:gd name="T0" fmla="*/ 39 w 43"/>
              <a:gd name="T1" fmla="*/ 22 h 44"/>
              <a:gd name="T2" fmla="*/ 22 w 43"/>
              <a:gd name="T3" fmla="*/ 5 h 44"/>
              <a:gd name="T4" fmla="*/ 5 w 43"/>
              <a:gd name="T5" fmla="*/ 22 h 44"/>
              <a:gd name="T6" fmla="*/ 22 w 43"/>
              <a:gd name="T7" fmla="*/ 39 h 44"/>
              <a:gd name="T8" fmla="*/ 39 w 43"/>
              <a:gd name="T9" fmla="*/ 22 h 44"/>
              <a:gd name="T10" fmla="*/ 43 w 43"/>
              <a:gd name="T11" fmla="*/ 22 h 44"/>
              <a:gd name="T12" fmla="*/ 22 w 43"/>
              <a:gd name="T13" fmla="*/ 44 h 44"/>
              <a:gd name="T14" fmla="*/ 0 w 43"/>
              <a:gd name="T15" fmla="*/ 22 h 44"/>
              <a:gd name="T16" fmla="*/ 22 w 43"/>
              <a:gd name="T17" fmla="*/ 0 h 44"/>
              <a:gd name="T18" fmla="*/ 43 w 43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44">
                <a:moveTo>
                  <a:pt x="39" y="22"/>
                </a:moveTo>
                <a:cubicBezTo>
                  <a:pt x="39" y="12"/>
                  <a:pt x="31" y="5"/>
                  <a:pt x="22" y="5"/>
                </a:cubicBezTo>
                <a:cubicBezTo>
                  <a:pt x="12" y="5"/>
                  <a:pt x="5" y="12"/>
                  <a:pt x="5" y="22"/>
                </a:cubicBezTo>
                <a:cubicBezTo>
                  <a:pt x="5" y="31"/>
                  <a:pt x="12" y="39"/>
                  <a:pt x="22" y="39"/>
                </a:cubicBezTo>
                <a:cubicBezTo>
                  <a:pt x="31" y="39"/>
                  <a:pt x="39" y="31"/>
                  <a:pt x="39" y="22"/>
                </a:cubicBezTo>
                <a:close/>
                <a:moveTo>
                  <a:pt x="43" y="22"/>
                </a:moveTo>
                <a:cubicBezTo>
                  <a:pt x="43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7" name="Oval 57"/>
          <p:cNvSpPr>
            <a:spLocks noChangeArrowheads="1"/>
          </p:cNvSpPr>
          <p:nvPr/>
        </p:nvSpPr>
        <p:spPr bwMode="auto">
          <a:xfrm>
            <a:off x="6754163" y="339446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8" name="Freeform 58"/>
          <p:cNvSpPr>
            <a:spLocks/>
          </p:cNvSpPr>
          <p:nvPr/>
        </p:nvSpPr>
        <p:spPr bwMode="auto">
          <a:xfrm>
            <a:off x="7025465" y="3723540"/>
            <a:ext cx="70339" cy="62803"/>
          </a:xfrm>
          <a:custGeom>
            <a:avLst/>
            <a:gdLst>
              <a:gd name="T0" fmla="*/ 49 w 56"/>
              <a:gd name="T1" fmla="*/ 0 h 50"/>
              <a:gd name="T2" fmla="*/ 56 w 56"/>
              <a:gd name="T3" fmla="*/ 5 h 50"/>
              <a:gd name="T4" fmla="*/ 4 w 56"/>
              <a:gd name="T5" fmla="*/ 50 h 50"/>
              <a:gd name="T6" fmla="*/ 0 w 56"/>
              <a:gd name="T7" fmla="*/ 45 h 50"/>
              <a:gd name="T8" fmla="*/ 49 w 56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0">
                <a:moveTo>
                  <a:pt x="49" y="0"/>
                </a:moveTo>
                <a:lnTo>
                  <a:pt x="56" y="5"/>
                </a:lnTo>
                <a:lnTo>
                  <a:pt x="4" y="50"/>
                </a:lnTo>
                <a:lnTo>
                  <a:pt x="0" y="45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9" name="Freeform 59"/>
          <p:cNvSpPr>
            <a:spLocks/>
          </p:cNvSpPr>
          <p:nvPr/>
        </p:nvSpPr>
        <p:spPr bwMode="auto">
          <a:xfrm>
            <a:off x="6843345" y="3564024"/>
            <a:ext cx="237391" cy="211015"/>
          </a:xfrm>
          <a:custGeom>
            <a:avLst/>
            <a:gdLst>
              <a:gd name="T0" fmla="*/ 5 w 80"/>
              <a:gd name="T1" fmla="*/ 18 h 71"/>
              <a:gd name="T2" fmla="*/ 2 w 80"/>
              <a:gd name="T3" fmla="*/ 8 h 71"/>
              <a:gd name="T4" fmla="*/ 5 w 80"/>
              <a:gd name="T5" fmla="*/ 0 h 71"/>
              <a:gd name="T6" fmla="*/ 9 w 80"/>
              <a:gd name="T7" fmla="*/ 3 h 71"/>
              <a:gd name="T8" fmla="*/ 13 w 80"/>
              <a:gd name="T9" fmla="*/ 16 h 71"/>
              <a:gd name="T10" fmla="*/ 19 w 80"/>
              <a:gd name="T11" fmla="*/ 25 h 71"/>
              <a:gd name="T12" fmla="*/ 32 w 80"/>
              <a:gd name="T13" fmla="*/ 33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2 w 80"/>
              <a:gd name="T21" fmla="*/ 5 h 71"/>
              <a:gd name="T22" fmla="*/ 59 w 80"/>
              <a:gd name="T23" fmla="*/ 28 h 71"/>
              <a:gd name="T24" fmla="*/ 74 w 80"/>
              <a:gd name="T25" fmla="*/ 48 h 71"/>
              <a:gd name="T26" fmla="*/ 80 w 80"/>
              <a:gd name="T27" fmla="*/ 54 h 71"/>
              <a:gd name="T28" fmla="*/ 61 w 80"/>
              <a:gd name="T29" fmla="*/ 71 h 71"/>
              <a:gd name="T30" fmla="*/ 56 w 80"/>
              <a:gd name="T31" fmla="*/ 66 h 71"/>
              <a:gd name="T32" fmla="*/ 37 w 80"/>
              <a:gd name="T33" fmla="*/ 53 h 71"/>
              <a:gd name="T34" fmla="*/ 30 w 80"/>
              <a:gd name="T35" fmla="*/ 48 h 71"/>
              <a:gd name="T36" fmla="*/ 16 w 80"/>
              <a:gd name="T37" fmla="*/ 36 h 71"/>
              <a:gd name="T38" fmla="*/ 10 w 80"/>
              <a:gd name="T39" fmla="*/ 29 h 71"/>
              <a:gd name="T40" fmla="*/ 5 w 80"/>
              <a:gd name="T41" fmla="*/ 1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5" y="18"/>
                </a:moveTo>
                <a:cubicBezTo>
                  <a:pt x="2" y="8"/>
                  <a:pt x="2" y="8"/>
                  <a:pt x="2" y="8"/>
                </a:cubicBezTo>
                <a:cubicBezTo>
                  <a:pt x="0" y="0"/>
                  <a:pt x="5" y="0"/>
                  <a:pt x="5" y="0"/>
                </a:cubicBezTo>
                <a:cubicBezTo>
                  <a:pt x="8" y="0"/>
                  <a:pt x="9" y="3"/>
                  <a:pt x="9" y="3"/>
                </a:cubicBezTo>
                <a:cubicBezTo>
                  <a:pt x="13" y="16"/>
                  <a:pt x="13" y="16"/>
                  <a:pt x="13" y="16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5" y="29"/>
                  <a:pt x="32" y="33"/>
                </a:cubicBezTo>
                <a:cubicBezTo>
                  <a:pt x="39" y="37"/>
                  <a:pt x="44" y="33"/>
                  <a:pt x="46" y="32"/>
                </a:cubicBezTo>
                <a:cubicBezTo>
                  <a:pt x="49" y="31"/>
                  <a:pt x="45" y="20"/>
                  <a:pt x="43" y="13"/>
                </a:cubicBezTo>
                <a:cubicBezTo>
                  <a:pt x="42" y="5"/>
                  <a:pt x="45" y="2"/>
                  <a:pt x="48" y="2"/>
                </a:cubicBezTo>
                <a:cubicBezTo>
                  <a:pt x="51" y="2"/>
                  <a:pt x="52" y="5"/>
                  <a:pt x="52" y="5"/>
                </a:cubicBezTo>
                <a:cubicBezTo>
                  <a:pt x="52" y="5"/>
                  <a:pt x="52" y="23"/>
                  <a:pt x="59" y="28"/>
                </a:cubicBezTo>
                <a:cubicBezTo>
                  <a:pt x="65" y="32"/>
                  <a:pt x="72" y="40"/>
                  <a:pt x="74" y="48"/>
                </a:cubicBezTo>
                <a:cubicBezTo>
                  <a:pt x="80" y="54"/>
                  <a:pt x="80" y="54"/>
                  <a:pt x="80" y="54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0" y="69"/>
                  <a:pt x="56" y="66"/>
                </a:cubicBezTo>
                <a:cubicBezTo>
                  <a:pt x="52" y="62"/>
                  <a:pt x="40" y="54"/>
                  <a:pt x="37" y="53"/>
                </a:cubicBezTo>
                <a:cubicBezTo>
                  <a:pt x="33" y="52"/>
                  <a:pt x="30" y="48"/>
                  <a:pt x="30" y="48"/>
                </a:cubicBezTo>
                <a:cubicBezTo>
                  <a:pt x="30" y="48"/>
                  <a:pt x="20" y="39"/>
                  <a:pt x="16" y="36"/>
                </a:cubicBezTo>
                <a:cubicBezTo>
                  <a:pt x="12" y="33"/>
                  <a:pt x="10" y="29"/>
                  <a:pt x="10" y="29"/>
                </a:cubicBezTo>
                <a:lnTo>
                  <a:pt x="5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0" name="Freeform 60"/>
          <p:cNvSpPr>
            <a:spLocks noEditPoints="1"/>
          </p:cNvSpPr>
          <p:nvPr/>
        </p:nvSpPr>
        <p:spPr bwMode="auto">
          <a:xfrm>
            <a:off x="6864697" y="3472334"/>
            <a:ext cx="124348" cy="124348"/>
          </a:xfrm>
          <a:custGeom>
            <a:avLst/>
            <a:gdLst>
              <a:gd name="T0" fmla="*/ 42 w 42"/>
              <a:gd name="T1" fmla="*/ 18 h 42"/>
              <a:gd name="T2" fmla="*/ 42 w 42"/>
              <a:gd name="T3" fmla="*/ 24 h 42"/>
              <a:gd name="T4" fmla="*/ 40 w 42"/>
              <a:gd name="T5" fmla="*/ 26 h 42"/>
              <a:gd name="T6" fmla="*/ 36 w 42"/>
              <a:gd name="T7" fmla="*/ 26 h 42"/>
              <a:gd name="T8" fmla="*/ 35 w 42"/>
              <a:gd name="T9" fmla="*/ 29 h 42"/>
              <a:gd name="T10" fmla="*/ 38 w 42"/>
              <a:gd name="T11" fmla="*/ 31 h 42"/>
              <a:gd name="T12" fmla="*/ 38 w 42"/>
              <a:gd name="T13" fmla="*/ 34 h 42"/>
              <a:gd name="T14" fmla="*/ 33 w 42"/>
              <a:gd name="T15" fmla="*/ 38 h 42"/>
              <a:gd name="T16" fmla="*/ 31 w 42"/>
              <a:gd name="T17" fmla="*/ 38 h 42"/>
              <a:gd name="T18" fmla="*/ 28 w 42"/>
              <a:gd name="T19" fmla="*/ 35 h 42"/>
              <a:gd name="T20" fmla="*/ 26 w 42"/>
              <a:gd name="T21" fmla="*/ 36 h 42"/>
              <a:gd name="T22" fmla="*/ 26 w 42"/>
              <a:gd name="T23" fmla="*/ 40 h 42"/>
              <a:gd name="T24" fmla="*/ 24 w 42"/>
              <a:gd name="T25" fmla="*/ 42 h 42"/>
              <a:gd name="T26" fmla="*/ 17 w 42"/>
              <a:gd name="T27" fmla="*/ 42 h 42"/>
              <a:gd name="T28" fmla="*/ 16 w 42"/>
              <a:gd name="T29" fmla="*/ 40 h 42"/>
              <a:gd name="T30" fmla="*/ 16 w 42"/>
              <a:gd name="T31" fmla="*/ 36 h 42"/>
              <a:gd name="T32" fmla="*/ 13 w 42"/>
              <a:gd name="T33" fmla="*/ 35 h 42"/>
              <a:gd name="T34" fmla="*/ 10 w 42"/>
              <a:gd name="T35" fmla="*/ 38 h 42"/>
              <a:gd name="T36" fmla="*/ 8 w 42"/>
              <a:gd name="T37" fmla="*/ 38 h 42"/>
              <a:gd name="T38" fmla="*/ 4 w 42"/>
              <a:gd name="T39" fmla="*/ 34 h 42"/>
              <a:gd name="T40" fmla="*/ 4 w 42"/>
              <a:gd name="T41" fmla="*/ 31 h 42"/>
              <a:gd name="T42" fmla="*/ 6 w 42"/>
              <a:gd name="T43" fmla="*/ 28 h 42"/>
              <a:gd name="T44" fmla="*/ 5 w 42"/>
              <a:gd name="T45" fmla="*/ 26 h 42"/>
              <a:gd name="T46" fmla="*/ 1 w 42"/>
              <a:gd name="T47" fmla="*/ 26 h 42"/>
              <a:gd name="T48" fmla="*/ 0 w 42"/>
              <a:gd name="T49" fmla="*/ 24 h 42"/>
              <a:gd name="T50" fmla="*/ 0 w 42"/>
              <a:gd name="T51" fmla="*/ 18 h 42"/>
              <a:gd name="T52" fmla="*/ 1 w 42"/>
              <a:gd name="T53" fmla="*/ 16 h 42"/>
              <a:gd name="T54" fmla="*/ 5 w 42"/>
              <a:gd name="T55" fmla="*/ 16 h 42"/>
              <a:gd name="T56" fmla="*/ 6 w 42"/>
              <a:gd name="T57" fmla="*/ 14 h 42"/>
              <a:gd name="T58" fmla="*/ 3 w 42"/>
              <a:gd name="T59" fmla="*/ 11 h 42"/>
              <a:gd name="T60" fmla="*/ 3 w 42"/>
              <a:gd name="T61" fmla="*/ 8 h 42"/>
              <a:gd name="T62" fmla="*/ 8 w 42"/>
              <a:gd name="T63" fmla="*/ 4 h 42"/>
              <a:gd name="T64" fmla="*/ 10 w 42"/>
              <a:gd name="T65" fmla="*/ 4 h 42"/>
              <a:gd name="T66" fmla="*/ 13 w 42"/>
              <a:gd name="T67" fmla="*/ 7 h 42"/>
              <a:gd name="T68" fmla="*/ 16 w 42"/>
              <a:gd name="T69" fmla="*/ 6 h 42"/>
              <a:gd name="T70" fmla="*/ 16 w 42"/>
              <a:gd name="T71" fmla="*/ 2 h 42"/>
              <a:gd name="T72" fmla="*/ 17 w 42"/>
              <a:gd name="T73" fmla="*/ 0 h 42"/>
              <a:gd name="T74" fmla="*/ 24 w 42"/>
              <a:gd name="T75" fmla="*/ 0 h 42"/>
              <a:gd name="T76" fmla="*/ 26 w 42"/>
              <a:gd name="T77" fmla="*/ 2 h 42"/>
              <a:gd name="T78" fmla="*/ 26 w 42"/>
              <a:gd name="T79" fmla="*/ 6 h 42"/>
              <a:gd name="T80" fmla="*/ 28 w 42"/>
              <a:gd name="T81" fmla="*/ 7 h 42"/>
              <a:gd name="T82" fmla="*/ 31 w 42"/>
              <a:gd name="T83" fmla="*/ 4 h 42"/>
              <a:gd name="T84" fmla="*/ 33 w 42"/>
              <a:gd name="T85" fmla="*/ 4 h 42"/>
              <a:gd name="T86" fmla="*/ 38 w 42"/>
              <a:gd name="T87" fmla="*/ 8 h 42"/>
              <a:gd name="T88" fmla="*/ 38 w 42"/>
              <a:gd name="T89" fmla="*/ 11 h 42"/>
              <a:gd name="T90" fmla="*/ 35 w 42"/>
              <a:gd name="T91" fmla="*/ 14 h 42"/>
              <a:gd name="T92" fmla="*/ 36 w 42"/>
              <a:gd name="T93" fmla="*/ 16 h 42"/>
              <a:gd name="T94" fmla="*/ 40 w 42"/>
              <a:gd name="T95" fmla="*/ 16 h 42"/>
              <a:gd name="T96" fmla="*/ 42 w 42"/>
              <a:gd name="T97" fmla="*/ 18 h 42"/>
              <a:gd name="T98" fmla="*/ 32 w 42"/>
              <a:gd name="T99" fmla="*/ 21 h 42"/>
              <a:gd name="T100" fmla="*/ 21 w 42"/>
              <a:gd name="T101" fmla="*/ 10 h 42"/>
              <a:gd name="T102" fmla="*/ 10 w 42"/>
              <a:gd name="T103" fmla="*/ 21 h 42"/>
              <a:gd name="T104" fmla="*/ 21 w 42"/>
              <a:gd name="T105" fmla="*/ 32 h 42"/>
              <a:gd name="T106" fmla="*/ 32 w 42"/>
              <a:gd name="T107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2" h="42">
                <a:moveTo>
                  <a:pt x="42" y="18"/>
                </a:moveTo>
                <a:cubicBezTo>
                  <a:pt x="42" y="24"/>
                  <a:pt x="42" y="24"/>
                  <a:pt x="42" y="24"/>
                </a:cubicBezTo>
                <a:cubicBezTo>
                  <a:pt x="42" y="25"/>
                  <a:pt x="41" y="26"/>
                  <a:pt x="40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7"/>
                  <a:pt x="35" y="28"/>
                  <a:pt x="35" y="29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32"/>
                  <a:pt x="38" y="33"/>
                  <a:pt x="38" y="34"/>
                </a:cubicBezTo>
                <a:cubicBezTo>
                  <a:pt x="33" y="38"/>
                  <a:pt x="33" y="38"/>
                  <a:pt x="33" y="38"/>
                </a:cubicBezTo>
                <a:cubicBezTo>
                  <a:pt x="33" y="39"/>
                  <a:pt x="31" y="39"/>
                  <a:pt x="31" y="38"/>
                </a:cubicBezTo>
                <a:cubicBezTo>
                  <a:pt x="28" y="35"/>
                  <a:pt x="28" y="35"/>
                  <a:pt x="28" y="35"/>
                </a:cubicBezTo>
                <a:cubicBezTo>
                  <a:pt x="27" y="36"/>
                  <a:pt x="26" y="36"/>
                  <a:pt x="26" y="36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1"/>
                  <a:pt x="25" y="42"/>
                  <a:pt x="24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7" y="42"/>
                  <a:pt x="16" y="41"/>
                  <a:pt x="16" y="40"/>
                </a:cubicBezTo>
                <a:cubicBezTo>
                  <a:pt x="16" y="36"/>
                  <a:pt x="16" y="36"/>
                  <a:pt x="16" y="36"/>
                </a:cubicBezTo>
                <a:cubicBezTo>
                  <a:pt x="15" y="36"/>
                  <a:pt x="14" y="36"/>
                  <a:pt x="13" y="35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9" y="39"/>
                  <a:pt x="8" y="38"/>
                </a:cubicBezTo>
                <a:cubicBezTo>
                  <a:pt x="4" y="34"/>
                  <a:pt x="4" y="34"/>
                  <a:pt x="4" y="34"/>
                </a:cubicBezTo>
                <a:cubicBezTo>
                  <a:pt x="3" y="33"/>
                  <a:pt x="3" y="32"/>
                  <a:pt x="4" y="31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7"/>
                  <a:pt x="5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6"/>
                  <a:pt x="0" y="25"/>
                  <a:pt x="0" y="2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7"/>
                  <a:pt x="0" y="16"/>
                  <a:pt x="1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6" y="15"/>
                  <a:pt x="6" y="14"/>
                  <a:pt x="6" y="14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0"/>
                  <a:pt x="3" y="9"/>
                  <a:pt x="3" y="8"/>
                </a:cubicBezTo>
                <a:cubicBezTo>
                  <a:pt x="8" y="4"/>
                  <a:pt x="8" y="4"/>
                  <a:pt x="8" y="4"/>
                </a:cubicBezTo>
                <a:cubicBezTo>
                  <a:pt x="9" y="3"/>
                  <a:pt x="10" y="3"/>
                  <a:pt x="10" y="4"/>
                </a:cubicBezTo>
                <a:cubicBezTo>
                  <a:pt x="13" y="7"/>
                  <a:pt x="13" y="7"/>
                  <a:pt x="13" y="7"/>
                </a:cubicBezTo>
                <a:cubicBezTo>
                  <a:pt x="14" y="6"/>
                  <a:pt x="15" y="6"/>
                  <a:pt x="16" y="6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1"/>
                  <a:pt x="17" y="0"/>
                  <a:pt x="17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6" y="1"/>
                  <a:pt x="26" y="2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7" y="6"/>
                  <a:pt x="28" y="7"/>
                </a:cubicBezTo>
                <a:cubicBezTo>
                  <a:pt x="31" y="4"/>
                  <a:pt x="31" y="4"/>
                  <a:pt x="31" y="4"/>
                </a:cubicBezTo>
                <a:cubicBezTo>
                  <a:pt x="32" y="3"/>
                  <a:pt x="33" y="3"/>
                  <a:pt x="33" y="4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9"/>
                  <a:pt x="38" y="10"/>
                  <a:pt x="38" y="11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6" y="15"/>
                  <a:pt x="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1" y="16"/>
                  <a:pt x="42" y="17"/>
                  <a:pt x="42" y="18"/>
                </a:cubicBezTo>
                <a:close/>
                <a:moveTo>
                  <a:pt x="32" y="21"/>
                </a:moveTo>
                <a:cubicBezTo>
                  <a:pt x="32" y="15"/>
                  <a:pt x="27" y="10"/>
                  <a:pt x="21" y="10"/>
                </a:cubicBezTo>
                <a:cubicBezTo>
                  <a:pt x="15" y="10"/>
                  <a:pt x="10" y="15"/>
                  <a:pt x="10" y="21"/>
                </a:cubicBezTo>
                <a:cubicBezTo>
                  <a:pt x="10" y="27"/>
                  <a:pt x="15" y="32"/>
                  <a:pt x="21" y="32"/>
                </a:cubicBezTo>
                <a:cubicBezTo>
                  <a:pt x="27" y="32"/>
                  <a:pt x="32" y="27"/>
                  <a:pt x="32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1" name="Freeform 61"/>
          <p:cNvSpPr>
            <a:spLocks noEditPoints="1"/>
          </p:cNvSpPr>
          <p:nvPr/>
        </p:nvSpPr>
        <p:spPr bwMode="auto">
          <a:xfrm>
            <a:off x="6903629" y="3510017"/>
            <a:ext cx="43963" cy="47729"/>
          </a:xfrm>
          <a:custGeom>
            <a:avLst/>
            <a:gdLst>
              <a:gd name="T0" fmla="*/ 8 w 15"/>
              <a:gd name="T1" fmla="*/ 0 h 16"/>
              <a:gd name="T2" fmla="*/ 15 w 15"/>
              <a:gd name="T3" fmla="*/ 8 h 16"/>
              <a:gd name="T4" fmla="*/ 8 w 15"/>
              <a:gd name="T5" fmla="*/ 16 h 16"/>
              <a:gd name="T6" fmla="*/ 0 w 15"/>
              <a:gd name="T7" fmla="*/ 8 h 16"/>
              <a:gd name="T8" fmla="*/ 8 w 15"/>
              <a:gd name="T9" fmla="*/ 0 h 16"/>
              <a:gd name="T10" fmla="*/ 12 w 15"/>
              <a:gd name="T11" fmla="*/ 8 h 16"/>
              <a:gd name="T12" fmla="*/ 8 w 15"/>
              <a:gd name="T13" fmla="*/ 3 h 16"/>
              <a:gd name="T14" fmla="*/ 3 w 15"/>
              <a:gd name="T15" fmla="*/ 8 h 16"/>
              <a:gd name="T16" fmla="*/ 8 w 15"/>
              <a:gd name="T17" fmla="*/ 13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0"/>
                </a:move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lose/>
                <a:moveTo>
                  <a:pt x="12" y="8"/>
                </a:moveTo>
                <a:cubicBezTo>
                  <a:pt x="12" y="5"/>
                  <a:pt x="10" y="3"/>
                  <a:pt x="8" y="3"/>
                </a:cubicBezTo>
                <a:cubicBezTo>
                  <a:pt x="5" y="3"/>
                  <a:pt x="3" y="5"/>
                  <a:pt x="3" y="8"/>
                </a:cubicBezTo>
                <a:cubicBezTo>
                  <a:pt x="3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2" name="Oval 62"/>
          <p:cNvSpPr>
            <a:spLocks noChangeArrowheads="1"/>
          </p:cNvSpPr>
          <p:nvPr/>
        </p:nvSpPr>
        <p:spPr bwMode="auto">
          <a:xfrm>
            <a:off x="3851467" y="269610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" name="Freeform 63"/>
          <p:cNvSpPr>
            <a:spLocks/>
          </p:cNvSpPr>
          <p:nvPr/>
        </p:nvSpPr>
        <p:spPr bwMode="auto">
          <a:xfrm>
            <a:off x="4154171" y="2839292"/>
            <a:ext cx="41451" cy="59035"/>
          </a:xfrm>
          <a:custGeom>
            <a:avLst/>
            <a:gdLst>
              <a:gd name="T0" fmla="*/ 0 w 14"/>
              <a:gd name="T1" fmla="*/ 0 h 20"/>
              <a:gd name="T2" fmla="*/ 14 w 14"/>
              <a:gd name="T3" fmla="*/ 20 h 20"/>
              <a:gd name="T4" fmla="*/ 9 w 14"/>
              <a:gd name="T5" fmla="*/ 19 h 20"/>
              <a:gd name="T6" fmla="*/ 0 w 14"/>
              <a:gd name="T7" fmla="*/ 4 h 20"/>
              <a:gd name="T8" fmla="*/ 0 w 14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0" y="0"/>
                </a:moveTo>
                <a:cubicBezTo>
                  <a:pt x="6" y="5"/>
                  <a:pt x="11" y="12"/>
                  <a:pt x="14" y="20"/>
                </a:cubicBezTo>
                <a:cubicBezTo>
                  <a:pt x="9" y="19"/>
                  <a:pt x="9" y="19"/>
                  <a:pt x="9" y="19"/>
                </a:cubicBezTo>
                <a:cubicBezTo>
                  <a:pt x="7" y="13"/>
                  <a:pt x="4" y="8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" name="Freeform 64"/>
          <p:cNvSpPr>
            <a:spLocks/>
          </p:cNvSpPr>
          <p:nvPr/>
        </p:nvSpPr>
        <p:spPr bwMode="auto">
          <a:xfrm>
            <a:off x="4010984" y="3044027"/>
            <a:ext cx="125603" cy="21353"/>
          </a:xfrm>
          <a:custGeom>
            <a:avLst/>
            <a:gdLst>
              <a:gd name="T0" fmla="*/ 42 w 42"/>
              <a:gd name="T1" fmla="*/ 1 h 7"/>
              <a:gd name="T2" fmla="*/ 21 w 42"/>
              <a:gd name="T3" fmla="*/ 7 h 7"/>
              <a:gd name="T4" fmla="*/ 0 w 42"/>
              <a:gd name="T5" fmla="*/ 1 h 7"/>
              <a:gd name="T6" fmla="*/ 5 w 42"/>
              <a:gd name="T7" fmla="*/ 0 h 7"/>
              <a:gd name="T8" fmla="*/ 21 w 42"/>
              <a:gd name="T9" fmla="*/ 3 h 7"/>
              <a:gd name="T10" fmla="*/ 37 w 42"/>
              <a:gd name="T11" fmla="*/ 0 h 7"/>
              <a:gd name="T12" fmla="*/ 42 w 42"/>
              <a:gd name="T13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" h="7">
                <a:moveTo>
                  <a:pt x="42" y="1"/>
                </a:moveTo>
                <a:cubicBezTo>
                  <a:pt x="36" y="5"/>
                  <a:pt x="29" y="7"/>
                  <a:pt x="21" y="7"/>
                </a:cubicBezTo>
                <a:cubicBezTo>
                  <a:pt x="13" y="7"/>
                  <a:pt x="6" y="5"/>
                  <a:pt x="0" y="1"/>
                </a:cubicBezTo>
                <a:cubicBezTo>
                  <a:pt x="5" y="0"/>
                  <a:pt x="5" y="0"/>
                  <a:pt x="5" y="0"/>
                </a:cubicBezTo>
                <a:cubicBezTo>
                  <a:pt x="10" y="2"/>
                  <a:pt x="15" y="3"/>
                  <a:pt x="21" y="3"/>
                </a:cubicBezTo>
                <a:cubicBezTo>
                  <a:pt x="27" y="3"/>
                  <a:pt x="32" y="2"/>
                  <a:pt x="37" y="0"/>
                </a:cubicBezTo>
                <a:lnTo>
                  <a:pt x="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" name="Freeform 65"/>
          <p:cNvSpPr>
            <a:spLocks/>
          </p:cNvSpPr>
          <p:nvPr/>
        </p:nvSpPr>
        <p:spPr bwMode="auto">
          <a:xfrm>
            <a:off x="3951949" y="2839292"/>
            <a:ext cx="41451" cy="59035"/>
          </a:xfrm>
          <a:custGeom>
            <a:avLst/>
            <a:gdLst>
              <a:gd name="T0" fmla="*/ 0 w 14"/>
              <a:gd name="T1" fmla="*/ 20 h 20"/>
              <a:gd name="T2" fmla="*/ 14 w 14"/>
              <a:gd name="T3" fmla="*/ 0 h 20"/>
              <a:gd name="T4" fmla="*/ 14 w 14"/>
              <a:gd name="T5" fmla="*/ 4 h 20"/>
              <a:gd name="T6" fmla="*/ 4 w 14"/>
              <a:gd name="T7" fmla="*/ 19 h 20"/>
              <a:gd name="T8" fmla="*/ 0 w 14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0" y="20"/>
                </a:moveTo>
                <a:cubicBezTo>
                  <a:pt x="3" y="12"/>
                  <a:pt x="8" y="5"/>
                  <a:pt x="14" y="0"/>
                </a:cubicBezTo>
                <a:cubicBezTo>
                  <a:pt x="14" y="4"/>
                  <a:pt x="14" y="4"/>
                  <a:pt x="14" y="4"/>
                </a:cubicBezTo>
                <a:cubicBezTo>
                  <a:pt x="10" y="9"/>
                  <a:pt x="7" y="14"/>
                  <a:pt x="4" y="19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" name="Freeform 66"/>
          <p:cNvSpPr>
            <a:spLocks/>
          </p:cNvSpPr>
          <p:nvPr/>
        </p:nvSpPr>
        <p:spPr bwMode="auto">
          <a:xfrm>
            <a:off x="4017264" y="2797845"/>
            <a:ext cx="115555" cy="91691"/>
          </a:xfrm>
          <a:custGeom>
            <a:avLst/>
            <a:gdLst>
              <a:gd name="T0" fmla="*/ 39 w 39"/>
              <a:gd name="T1" fmla="*/ 18 h 31"/>
              <a:gd name="T2" fmla="*/ 20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19 w 39"/>
              <a:gd name="T13" fmla="*/ 23 h 31"/>
              <a:gd name="T14" fmla="*/ 27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6" y="31"/>
                  <a:pt x="20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2"/>
                  <a:pt x="12" y="0"/>
                </a:cubicBezTo>
                <a:cubicBezTo>
                  <a:pt x="19" y="23"/>
                  <a:pt x="19" y="23"/>
                  <a:pt x="19" y="23"/>
                </a:cubicBezTo>
                <a:cubicBezTo>
                  <a:pt x="27" y="0"/>
                  <a:pt x="27" y="0"/>
                  <a:pt x="27" y="0"/>
                </a:cubicBezTo>
                <a:cubicBezTo>
                  <a:pt x="32" y="2"/>
                  <a:pt x="39" y="5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" name="Freeform 67"/>
          <p:cNvSpPr>
            <a:spLocks/>
          </p:cNvSpPr>
          <p:nvPr/>
        </p:nvSpPr>
        <p:spPr bwMode="auto">
          <a:xfrm>
            <a:off x="4064992" y="2809150"/>
            <a:ext cx="17584" cy="47729"/>
          </a:xfrm>
          <a:custGeom>
            <a:avLst/>
            <a:gdLst>
              <a:gd name="T0" fmla="*/ 0 w 14"/>
              <a:gd name="T1" fmla="*/ 14 h 38"/>
              <a:gd name="T2" fmla="*/ 5 w 14"/>
              <a:gd name="T3" fmla="*/ 0 h 38"/>
              <a:gd name="T4" fmla="*/ 7 w 14"/>
              <a:gd name="T5" fmla="*/ 0 h 38"/>
              <a:gd name="T6" fmla="*/ 9 w 14"/>
              <a:gd name="T7" fmla="*/ 0 h 38"/>
              <a:gd name="T8" fmla="*/ 14 w 14"/>
              <a:gd name="T9" fmla="*/ 14 h 38"/>
              <a:gd name="T10" fmla="*/ 7 w 14"/>
              <a:gd name="T11" fmla="*/ 38 h 38"/>
              <a:gd name="T12" fmla="*/ 0 w 14"/>
              <a:gd name="T13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8">
                <a:moveTo>
                  <a:pt x="0" y="14"/>
                </a:move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lnTo>
                  <a:pt x="14" y="14"/>
                </a:lnTo>
                <a:lnTo>
                  <a:pt x="7" y="38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" name="Freeform 68"/>
          <p:cNvSpPr>
            <a:spLocks/>
          </p:cNvSpPr>
          <p:nvPr/>
        </p:nvSpPr>
        <p:spPr bwMode="auto">
          <a:xfrm>
            <a:off x="4047411" y="2741322"/>
            <a:ext cx="52753" cy="62803"/>
          </a:xfrm>
          <a:custGeom>
            <a:avLst/>
            <a:gdLst>
              <a:gd name="T0" fmla="*/ 16 w 18"/>
              <a:gd name="T1" fmla="*/ 13 h 21"/>
              <a:gd name="T2" fmla="*/ 9 w 18"/>
              <a:gd name="T3" fmla="*/ 21 h 21"/>
              <a:gd name="T4" fmla="*/ 2 w 18"/>
              <a:gd name="T5" fmla="*/ 13 h 21"/>
              <a:gd name="T6" fmla="*/ 1 w 18"/>
              <a:gd name="T7" fmla="*/ 11 h 21"/>
              <a:gd name="T8" fmla="*/ 2 w 18"/>
              <a:gd name="T9" fmla="*/ 9 h 21"/>
              <a:gd name="T10" fmla="*/ 9 w 18"/>
              <a:gd name="T11" fmla="*/ 0 h 21"/>
              <a:gd name="T12" fmla="*/ 17 w 18"/>
              <a:gd name="T13" fmla="*/ 9 h 21"/>
              <a:gd name="T14" fmla="*/ 18 w 18"/>
              <a:gd name="T15" fmla="*/ 11 h 21"/>
              <a:gd name="T16" fmla="*/ 16 w 18"/>
              <a:gd name="T17" fmla="*/ 1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1">
                <a:moveTo>
                  <a:pt x="16" y="13"/>
                </a:moveTo>
                <a:cubicBezTo>
                  <a:pt x="15" y="18"/>
                  <a:pt x="11" y="21"/>
                  <a:pt x="9" y="21"/>
                </a:cubicBezTo>
                <a:cubicBezTo>
                  <a:pt x="7" y="21"/>
                  <a:pt x="3" y="18"/>
                  <a:pt x="2" y="13"/>
                </a:cubicBezTo>
                <a:cubicBezTo>
                  <a:pt x="1" y="13"/>
                  <a:pt x="1" y="13"/>
                  <a:pt x="1" y="11"/>
                </a:cubicBezTo>
                <a:cubicBezTo>
                  <a:pt x="0" y="9"/>
                  <a:pt x="1" y="9"/>
                  <a:pt x="2" y="9"/>
                </a:cubicBezTo>
                <a:cubicBezTo>
                  <a:pt x="2" y="4"/>
                  <a:pt x="4" y="0"/>
                  <a:pt x="9" y="0"/>
                </a:cubicBezTo>
                <a:cubicBezTo>
                  <a:pt x="15" y="0"/>
                  <a:pt x="17" y="4"/>
                  <a:pt x="17" y="9"/>
                </a:cubicBezTo>
                <a:cubicBezTo>
                  <a:pt x="17" y="9"/>
                  <a:pt x="18" y="9"/>
                  <a:pt x="18" y="11"/>
                </a:cubicBezTo>
                <a:cubicBezTo>
                  <a:pt x="17" y="13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" name="Freeform 69"/>
          <p:cNvSpPr>
            <a:spLocks/>
          </p:cNvSpPr>
          <p:nvPr/>
        </p:nvSpPr>
        <p:spPr bwMode="auto">
          <a:xfrm>
            <a:off x="3921807" y="2954849"/>
            <a:ext cx="116812" cy="91691"/>
          </a:xfrm>
          <a:custGeom>
            <a:avLst/>
            <a:gdLst>
              <a:gd name="T0" fmla="*/ 39 w 39"/>
              <a:gd name="T1" fmla="*/ 18 h 31"/>
              <a:gd name="T2" fmla="*/ 19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19 w 39"/>
              <a:gd name="T13" fmla="*/ 22 h 31"/>
              <a:gd name="T14" fmla="*/ 26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6" y="31"/>
                  <a:pt x="19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6" y="1"/>
                  <a:pt x="12" y="0"/>
                </a:cubicBezTo>
                <a:cubicBezTo>
                  <a:pt x="19" y="22"/>
                  <a:pt x="19" y="22"/>
                  <a:pt x="19" y="22"/>
                </a:cubicBezTo>
                <a:cubicBezTo>
                  <a:pt x="26" y="0"/>
                  <a:pt x="26" y="0"/>
                  <a:pt x="26" y="0"/>
                </a:cubicBezTo>
                <a:cubicBezTo>
                  <a:pt x="32" y="1"/>
                  <a:pt x="39" y="4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" name="Freeform 70"/>
          <p:cNvSpPr>
            <a:spLocks/>
          </p:cNvSpPr>
          <p:nvPr/>
        </p:nvSpPr>
        <p:spPr bwMode="auto">
          <a:xfrm>
            <a:off x="3969533" y="2967408"/>
            <a:ext cx="17584" cy="43963"/>
          </a:xfrm>
          <a:custGeom>
            <a:avLst/>
            <a:gdLst>
              <a:gd name="T0" fmla="*/ 5 w 14"/>
              <a:gd name="T1" fmla="*/ 0 h 35"/>
              <a:gd name="T2" fmla="*/ 7 w 14"/>
              <a:gd name="T3" fmla="*/ 0 h 35"/>
              <a:gd name="T4" fmla="*/ 10 w 14"/>
              <a:gd name="T5" fmla="*/ 0 h 35"/>
              <a:gd name="T6" fmla="*/ 14 w 14"/>
              <a:gd name="T7" fmla="*/ 14 h 35"/>
              <a:gd name="T8" fmla="*/ 7 w 14"/>
              <a:gd name="T9" fmla="*/ 35 h 35"/>
              <a:gd name="T10" fmla="*/ 0 w 14"/>
              <a:gd name="T11" fmla="*/ 14 h 35"/>
              <a:gd name="T12" fmla="*/ 5 w 14"/>
              <a:gd name="T13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5">
                <a:moveTo>
                  <a:pt x="5" y="0"/>
                </a:moveTo>
                <a:lnTo>
                  <a:pt x="7" y="0"/>
                </a:lnTo>
                <a:lnTo>
                  <a:pt x="10" y="0"/>
                </a:lnTo>
                <a:lnTo>
                  <a:pt x="14" y="14"/>
                </a:lnTo>
                <a:lnTo>
                  <a:pt x="7" y="35"/>
                </a:lnTo>
                <a:lnTo>
                  <a:pt x="0" y="14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" name="Freeform 71"/>
          <p:cNvSpPr>
            <a:spLocks/>
          </p:cNvSpPr>
          <p:nvPr/>
        </p:nvSpPr>
        <p:spPr bwMode="auto">
          <a:xfrm>
            <a:off x="3951949" y="2898326"/>
            <a:ext cx="54011" cy="60291"/>
          </a:xfrm>
          <a:custGeom>
            <a:avLst/>
            <a:gdLst>
              <a:gd name="T0" fmla="*/ 16 w 18"/>
              <a:gd name="T1" fmla="*/ 13 h 20"/>
              <a:gd name="T2" fmla="*/ 9 w 18"/>
              <a:gd name="T3" fmla="*/ 20 h 20"/>
              <a:gd name="T4" fmla="*/ 2 w 18"/>
              <a:gd name="T5" fmla="*/ 13 h 20"/>
              <a:gd name="T6" fmla="*/ 1 w 18"/>
              <a:gd name="T7" fmla="*/ 11 h 20"/>
              <a:gd name="T8" fmla="*/ 1 w 18"/>
              <a:gd name="T9" fmla="*/ 9 h 20"/>
              <a:gd name="T10" fmla="*/ 9 w 18"/>
              <a:gd name="T11" fmla="*/ 0 h 20"/>
              <a:gd name="T12" fmla="*/ 17 w 18"/>
              <a:gd name="T13" fmla="*/ 9 h 20"/>
              <a:gd name="T14" fmla="*/ 17 w 18"/>
              <a:gd name="T15" fmla="*/ 11 h 20"/>
              <a:gd name="T16" fmla="*/ 16 w 18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16" y="13"/>
                </a:move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3"/>
                  <a:pt x="1" y="11"/>
                </a:cubicBezTo>
                <a:cubicBezTo>
                  <a:pt x="0" y="9"/>
                  <a:pt x="1" y="9"/>
                  <a:pt x="1" y="9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7" y="9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3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" name="Freeform 72"/>
          <p:cNvSpPr>
            <a:spLocks/>
          </p:cNvSpPr>
          <p:nvPr/>
        </p:nvSpPr>
        <p:spPr bwMode="auto">
          <a:xfrm>
            <a:off x="4108955" y="2954849"/>
            <a:ext cx="115555" cy="91691"/>
          </a:xfrm>
          <a:custGeom>
            <a:avLst/>
            <a:gdLst>
              <a:gd name="T0" fmla="*/ 39 w 39"/>
              <a:gd name="T1" fmla="*/ 18 h 31"/>
              <a:gd name="T2" fmla="*/ 20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20 w 39"/>
              <a:gd name="T13" fmla="*/ 22 h 31"/>
              <a:gd name="T14" fmla="*/ 27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7" y="31"/>
                  <a:pt x="20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7" y="1"/>
                  <a:pt x="12" y="0"/>
                </a:cubicBezTo>
                <a:cubicBezTo>
                  <a:pt x="20" y="22"/>
                  <a:pt x="20" y="22"/>
                  <a:pt x="20" y="22"/>
                </a:cubicBezTo>
                <a:cubicBezTo>
                  <a:pt x="27" y="0"/>
                  <a:pt x="27" y="0"/>
                  <a:pt x="27" y="0"/>
                </a:cubicBezTo>
                <a:cubicBezTo>
                  <a:pt x="33" y="1"/>
                  <a:pt x="39" y="4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" name="Freeform 73"/>
          <p:cNvSpPr>
            <a:spLocks/>
          </p:cNvSpPr>
          <p:nvPr/>
        </p:nvSpPr>
        <p:spPr bwMode="auto">
          <a:xfrm>
            <a:off x="4159200" y="2967408"/>
            <a:ext cx="18841" cy="43963"/>
          </a:xfrm>
          <a:custGeom>
            <a:avLst/>
            <a:gdLst>
              <a:gd name="T0" fmla="*/ 3 w 15"/>
              <a:gd name="T1" fmla="*/ 0 h 35"/>
              <a:gd name="T2" fmla="*/ 8 w 15"/>
              <a:gd name="T3" fmla="*/ 0 h 35"/>
              <a:gd name="T4" fmla="*/ 10 w 15"/>
              <a:gd name="T5" fmla="*/ 0 h 35"/>
              <a:gd name="T6" fmla="*/ 15 w 15"/>
              <a:gd name="T7" fmla="*/ 14 h 35"/>
              <a:gd name="T8" fmla="*/ 8 w 15"/>
              <a:gd name="T9" fmla="*/ 35 h 35"/>
              <a:gd name="T10" fmla="*/ 0 w 15"/>
              <a:gd name="T11" fmla="*/ 14 h 35"/>
              <a:gd name="T12" fmla="*/ 3 w 15"/>
              <a:gd name="T13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35">
                <a:moveTo>
                  <a:pt x="3" y="0"/>
                </a:moveTo>
                <a:lnTo>
                  <a:pt x="8" y="0"/>
                </a:lnTo>
                <a:lnTo>
                  <a:pt x="10" y="0"/>
                </a:lnTo>
                <a:lnTo>
                  <a:pt x="15" y="14"/>
                </a:lnTo>
                <a:lnTo>
                  <a:pt x="8" y="35"/>
                </a:lnTo>
                <a:lnTo>
                  <a:pt x="0" y="14"/>
                </a:lnTo>
                <a:lnTo>
                  <a:pt x="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" name="Freeform 74"/>
          <p:cNvSpPr>
            <a:spLocks/>
          </p:cNvSpPr>
          <p:nvPr/>
        </p:nvSpPr>
        <p:spPr bwMode="auto">
          <a:xfrm>
            <a:off x="4141609" y="2898326"/>
            <a:ext cx="54011" cy="60291"/>
          </a:xfrm>
          <a:custGeom>
            <a:avLst/>
            <a:gdLst>
              <a:gd name="T0" fmla="*/ 9 w 18"/>
              <a:gd name="T1" fmla="*/ 20 h 20"/>
              <a:gd name="T2" fmla="*/ 2 w 18"/>
              <a:gd name="T3" fmla="*/ 13 h 20"/>
              <a:gd name="T4" fmla="*/ 0 w 18"/>
              <a:gd name="T5" fmla="*/ 11 h 20"/>
              <a:gd name="T6" fmla="*/ 1 w 18"/>
              <a:gd name="T7" fmla="*/ 8 h 20"/>
              <a:gd name="T8" fmla="*/ 9 w 18"/>
              <a:gd name="T9" fmla="*/ 0 h 20"/>
              <a:gd name="T10" fmla="*/ 16 w 18"/>
              <a:gd name="T11" fmla="*/ 8 h 20"/>
              <a:gd name="T12" fmla="*/ 17 w 18"/>
              <a:gd name="T13" fmla="*/ 11 h 20"/>
              <a:gd name="T14" fmla="*/ 16 w 18"/>
              <a:gd name="T15" fmla="*/ 13 h 20"/>
              <a:gd name="T16" fmla="*/ 9 w 18"/>
              <a:gd name="T1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9" y="20"/>
                </a:move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2"/>
                  <a:pt x="0" y="11"/>
                </a:cubicBezTo>
                <a:cubicBezTo>
                  <a:pt x="0" y="9"/>
                  <a:pt x="1" y="8"/>
                  <a:pt x="1" y="8"/>
                </a:cubicBezTo>
                <a:cubicBezTo>
                  <a:pt x="1" y="4"/>
                  <a:pt x="3" y="0"/>
                  <a:pt x="9" y="0"/>
                </a:cubicBezTo>
                <a:cubicBezTo>
                  <a:pt x="14" y="0"/>
                  <a:pt x="16" y="4"/>
                  <a:pt x="16" y="8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ubicBezTo>
                  <a:pt x="15" y="17"/>
                  <a:pt x="11" y="20"/>
                  <a:pt x="9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5" name="Oval 75"/>
          <p:cNvSpPr>
            <a:spLocks noChangeArrowheads="1"/>
          </p:cNvSpPr>
          <p:nvPr/>
        </p:nvSpPr>
        <p:spPr bwMode="auto">
          <a:xfrm>
            <a:off x="4424219" y="340074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6" name="Freeform 76"/>
          <p:cNvSpPr>
            <a:spLocks/>
          </p:cNvSpPr>
          <p:nvPr/>
        </p:nvSpPr>
        <p:spPr bwMode="auto">
          <a:xfrm>
            <a:off x="4542289" y="3602963"/>
            <a:ext cx="217295" cy="168309"/>
          </a:xfrm>
          <a:custGeom>
            <a:avLst/>
            <a:gdLst>
              <a:gd name="T0" fmla="*/ 73 w 73"/>
              <a:gd name="T1" fmla="*/ 33 h 57"/>
              <a:gd name="T2" fmla="*/ 37 w 73"/>
              <a:gd name="T3" fmla="*/ 57 h 57"/>
              <a:gd name="T4" fmla="*/ 35 w 73"/>
              <a:gd name="T5" fmla="*/ 57 h 57"/>
              <a:gd name="T6" fmla="*/ 0 w 73"/>
              <a:gd name="T7" fmla="*/ 33 h 57"/>
              <a:gd name="T8" fmla="*/ 0 w 73"/>
              <a:gd name="T9" fmla="*/ 21 h 57"/>
              <a:gd name="T10" fmla="*/ 22 w 73"/>
              <a:gd name="T11" fmla="*/ 0 h 57"/>
              <a:gd name="T12" fmla="*/ 36 w 73"/>
              <a:gd name="T13" fmla="*/ 42 h 57"/>
              <a:gd name="T14" fmla="*/ 50 w 73"/>
              <a:gd name="T15" fmla="*/ 0 h 57"/>
              <a:gd name="T16" fmla="*/ 73 w 73"/>
              <a:gd name="T17" fmla="*/ 21 h 57"/>
              <a:gd name="T18" fmla="*/ 73 w 73"/>
              <a:gd name="T19" fmla="*/ 33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57">
                <a:moveTo>
                  <a:pt x="73" y="33"/>
                </a:moveTo>
                <a:cubicBezTo>
                  <a:pt x="73" y="33"/>
                  <a:pt x="69" y="57"/>
                  <a:pt x="37" y="57"/>
                </a:cubicBezTo>
                <a:cubicBezTo>
                  <a:pt x="35" y="57"/>
                  <a:pt x="35" y="57"/>
                  <a:pt x="35" y="57"/>
                </a:cubicBezTo>
                <a:cubicBezTo>
                  <a:pt x="4" y="57"/>
                  <a:pt x="0" y="33"/>
                  <a:pt x="0" y="3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8"/>
                  <a:pt x="12" y="2"/>
                  <a:pt x="22" y="0"/>
                </a:cubicBezTo>
                <a:cubicBezTo>
                  <a:pt x="36" y="42"/>
                  <a:pt x="36" y="42"/>
                  <a:pt x="36" y="42"/>
                </a:cubicBezTo>
                <a:cubicBezTo>
                  <a:pt x="50" y="0"/>
                  <a:pt x="50" y="0"/>
                  <a:pt x="50" y="0"/>
                </a:cubicBezTo>
                <a:cubicBezTo>
                  <a:pt x="60" y="2"/>
                  <a:pt x="73" y="8"/>
                  <a:pt x="73" y="21"/>
                </a:cubicBezTo>
                <a:lnTo>
                  <a:pt x="7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7" name="Freeform 77"/>
          <p:cNvSpPr>
            <a:spLocks/>
          </p:cNvSpPr>
          <p:nvPr/>
        </p:nvSpPr>
        <p:spPr bwMode="auto">
          <a:xfrm>
            <a:off x="4631466" y="3625571"/>
            <a:ext cx="36425" cy="84155"/>
          </a:xfrm>
          <a:custGeom>
            <a:avLst/>
            <a:gdLst>
              <a:gd name="T0" fmla="*/ 10 w 29"/>
              <a:gd name="T1" fmla="*/ 0 h 67"/>
              <a:gd name="T2" fmla="*/ 15 w 29"/>
              <a:gd name="T3" fmla="*/ 0 h 67"/>
              <a:gd name="T4" fmla="*/ 22 w 29"/>
              <a:gd name="T5" fmla="*/ 0 h 67"/>
              <a:gd name="T6" fmla="*/ 29 w 29"/>
              <a:gd name="T7" fmla="*/ 24 h 67"/>
              <a:gd name="T8" fmla="*/ 15 w 29"/>
              <a:gd name="T9" fmla="*/ 67 h 67"/>
              <a:gd name="T10" fmla="*/ 0 w 29"/>
              <a:gd name="T11" fmla="*/ 24 h 67"/>
              <a:gd name="T12" fmla="*/ 10 w 29"/>
              <a:gd name="T13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67">
                <a:moveTo>
                  <a:pt x="10" y="0"/>
                </a:moveTo>
                <a:lnTo>
                  <a:pt x="15" y="0"/>
                </a:lnTo>
                <a:lnTo>
                  <a:pt x="22" y="0"/>
                </a:lnTo>
                <a:lnTo>
                  <a:pt x="29" y="24"/>
                </a:lnTo>
                <a:lnTo>
                  <a:pt x="15" y="67"/>
                </a:lnTo>
                <a:lnTo>
                  <a:pt x="0" y="24"/>
                </a:ln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8" name="Oval 78"/>
          <p:cNvSpPr>
            <a:spLocks noChangeArrowheads="1"/>
          </p:cNvSpPr>
          <p:nvPr/>
        </p:nvSpPr>
        <p:spPr bwMode="auto">
          <a:xfrm>
            <a:off x="4628952" y="3566536"/>
            <a:ext cx="41451" cy="4145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9" name="Freeform 79"/>
          <p:cNvSpPr>
            <a:spLocks/>
          </p:cNvSpPr>
          <p:nvPr/>
        </p:nvSpPr>
        <p:spPr bwMode="auto">
          <a:xfrm>
            <a:off x="4617647" y="3457262"/>
            <a:ext cx="87923" cy="102995"/>
          </a:xfrm>
          <a:custGeom>
            <a:avLst/>
            <a:gdLst>
              <a:gd name="T0" fmla="*/ 5 w 30"/>
              <a:gd name="T1" fmla="*/ 34 h 35"/>
              <a:gd name="T2" fmla="*/ 11 w 30"/>
              <a:gd name="T3" fmla="*/ 22 h 35"/>
              <a:gd name="T4" fmla="*/ 16 w 30"/>
              <a:gd name="T5" fmla="*/ 14 h 35"/>
              <a:gd name="T6" fmla="*/ 9 w 30"/>
              <a:gd name="T7" fmla="*/ 9 h 35"/>
              <a:gd name="T8" fmla="*/ 1 w 30"/>
              <a:gd name="T9" fmla="*/ 12 h 35"/>
              <a:gd name="T10" fmla="*/ 0 w 30"/>
              <a:gd name="T11" fmla="*/ 12 h 35"/>
              <a:gd name="T12" fmla="*/ 0 w 30"/>
              <a:gd name="T13" fmla="*/ 2 h 35"/>
              <a:gd name="T14" fmla="*/ 12 w 30"/>
              <a:gd name="T15" fmla="*/ 0 h 35"/>
              <a:gd name="T16" fmla="*/ 30 w 30"/>
              <a:gd name="T17" fmla="*/ 12 h 35"/>
              <a:gd name="T18" fmla="*/ 22 w 30"/>
              <a:gd name="T19" fmla="*/ 25 h 35"/>
              <a:gd name="T20" fmla="*/ 17 w 30"/>
              <a:gd name="T21" fmla="*/ 34 h 35"/>
              <a:gd name="T22" fmla="*/ 17 w 30"/>
              <a:gd name="T23" fmla="*/ 35 h 35"/>
              <a:gd name="T24" fmla="*/ 6 w 30"/>
              <a:gd name="T25" fmla="*/ 35 h 35"/>
              <a:gd name="T26" fmla="*/ 5 w 30"/>
              <a:gd name="T27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" h="35">
                <a:moveTo>
                  <a:pt x="5" y="34"/>
                </a:moveTo>
                <a:cubicBezTo>
                  <a:pt x="5" y="30"/>
                  <a:pt x="7" y="26"/>
                  <a:pt x="11" y="22"/>
                </a:cubicBezTo>
                <a:cubicBezTo>
                  <a:pt x="14" y="19"/>
                  <a:pt x="16" y="16"/>
                  <a:pt x="16" y="14"/>
                </a:cubicBezTo>
                <a:cubicBezTo>
                  <a:pt x="16" y="11"/>
                  <a:pt x="14" y="9"/>
                  <a:pt x="9" y="9"/>
                </a:cubicBezTo>
                <a:cubicBezTo>
                  <a:pt x="6" y="9"/>
                  <a:pt x="3" y="10"/>
                  <a:pt x="1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4" y="1"/>
                  <a:pt x="8" y="0"/>
                  <a:pt x="12" y="0"/>
                </a:cubicBezTo>
                <a:cubicBezTo>
                  <a:pt x="24" y="0"/>
                  <a:pt x="30" y="6"/>
                  <a:pt x="30" y="12"/>
                </a:cubicBezTo>
                <a:cubicBezTo>
                  <a:pt x="30" y="18"/>
                  <a:pt x="25" y="22"/>
                  <a:pt x="22" y="25"/>
                </a:cubicBezTo>
                <a:cubicBezTo>
                  <a:pt x="19" y="28"/>
                  <a:pt x="17" y="31"/>
                  <a:pt x="17" y="34"/>
                </a:cubicBezTo>
                <a:cubicBezTo>
                  <a:pt x="17" y="35"/>
                  <a:pt x="17" y="35"/>
                  <a:pt x="17" y="35"/>
                </a:cubicBezTo>
                <a:cubicBezTo>
                  <a:pt x="6" y="35"/>
                  <a:pt x="6" y="35"/>
                  <a:pt x="6" y="35"/>
                </a:cubicBezTo>
                <a:lnTo>
                  <a:pt x="5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0" name="Oval 80"/>
          <p:cNvSpPr>
            <a:spLocks noChangeArrowheads="1"/>
          </p:cNvSpPr>
          <p:nvPr/>
        </p:nvSpPr>
        <p:spPr bwMode="auto">
          <a:xfrm>
            <a:off x="4424219" y="269108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1" name="Freeform 81"/>
          <p:cNvSpPr>
            <a:spLocks noEditPoints="1"/>
          </p:cNvSpPr>
          <p:nvPr/>
        </p:nvSpPr>
        <p:spPr bwMode="auto">
          <a:xfrm>
            <a:off x="4483256" y="2789054"/>
            <a:ext cx="330337" cy="234879"/>
          </a:xfrm>
          <a:custGeom>
            <a:avLst/>
            <a:gdLst>
              <a:gd name="T0" fmla="*/ 104 w 263"/>
              <a:gd name="T1" fmla="*/ 125 h 187"/>
              <a:gd name="T2" fmla="*/ 14 w 263"/>
              <a:gd name="T3" fmla="*/ 125 h 187"/>
              <a:gd name="T4" fmla="*/ 14 w 263"/>
              <a:gd name="T5" fmla="*/ 170 h 187"/>
              <a:gd name="T6" fmla="*/ 104 w 263"/>
              <a:gd name="T7" fmla="*/ 170 h 187"/>
              <a:gd name="T8" fmla="*/ 104 w 263"/>
              <a:gd name="T9" fmla="*/ 125 h 187"/>
              <a:gd name="T10" fmla="*/ 0 w 263"/>
              <a:gd name="T11" fmla="*/ 109 h 187"/>
              <a:gd name="T12" fmla="*/ 26 w 263"/>
              <a:gd name="T13" fmla="*/ 109 h 187"/>
              <a:gd name="T14" fmla="*/ 26 w 263"/>
              <a:gd name="T15" fmla="*/ 33 h 187"/>
              <a:gd name="T16" fmla="*/ 33 w 263"/>
              <a:gd name="T17" fmla="*/ 33 h 187"/>
              <a:gd name="T18" fmla="*/ 38 w 263"/>
              <a:gd name="T19" fmla="*/ 33 h 187"/>
              <a:gd name="T20" fmla="*/ 73 w 263"/>
              <a:gd name="T21" fmla="*/ 33 h 187"/>
              <a:gd name="T22" fmla="*/ 73 w 263"/>
              <a:gd name="T23" fmla="*/ 0 h 187"/>
              <a:gd name="T24" fmla="*/ 189 w 263"/>
              <a:gd name="T25" fmla="*/ 0 h 187"/>
              <a:gd name="T26" fmla="*/ 189 w 263"/>
              <a:gd name="T27" fmla="*/ 35 h 187"/>
              <a:gd name="T28" fmla="*/ 225 w 263"/>
              <a:gd name="T29" fmla="*/ 35 h 187"/>
              <a:gd name="T30" fmla="*/ 229 w 263"/>
              <a:gd name="T31" fmla="*/ 35 h 187"/>
              <a:gd name="T32" fmla="*/ 237 w 263"/>
              <a:gd name="T33" fmla="*/ 35 h 187"/>
              <a:gd name="T34" fmla="*/ 237 w 263"/>
              <a:gd name="T35" fmla="*/ 109 h 187"/>
              <a:gd name="T36" fmla="*/ 263 w 263"/>
              <a:gd name="T37" fmla="*/ 109 h 187"/>
              <a:gd name="T38" fmla="*/ 263 w 263"/>
              <a:gd name="T39" fmla="*/ 187 h 187"/>
              <a:gd name="T40" fmla="*/ 144 w 263"/>
              <a:gd name="T41" fmla="*/ 187 h 187"/>
              <a:gd name="T42" fmla="*/ 144 w 263"/>
              <a:gd name="T43" fmla="*/ 109 h 187"/>
              <a:gd name="T44" fmla="*/ 225 w 263"/>
              <a:gd name="T45" fmla="*/ 109 h 187"/>
              <a:gd name="T46" fmla="*/ 225 w 263"/>
              <a:gd name="T47" fmla="*/ 47 h 187"/>
              <a:gd name="T48" fmla="*/ 189 w 263"/>
              <a:gd name="T49" fmla="*/ 47 h 187"/>
              <a:gd name="T50" fmla="*/ 189 w 263"/>
              <a:gd name="T51" fmla="*/ 78 h 187"/>
              <a:gd name="T52" fmla="*/ 73 w 263"/>
              <a:gd name="T53" fmla="*/ 78 h 187"/>
              <a:gd name="T54" fmla="*/ 73 w 263"/>
              <a:gd name="T55" fmla="*/ 45 h 187"/>
              <a:gd name="T56" fmla="*/ 38 w 263"/>
              <a:gd name="T57" fmla="*/ 45 h 187"/>
              <a:gd name="T58" fmla="*/ 38 w 263"/>
              <a:gd name="T59" fmla="*/ 109 h 187"/>
              <a:gd name="T60" fmla="*/ 116 w 263"/>
              <a:gd name="T61" fmla="*/ 109 h 187"/>
              <a:gd name="T62" fmla="*/ 116 w 263"/>
              <a:gd name="T63" fmla="*/ 187 h 187"/>
              <a:gd name="T64" fmla="*/ 0 w 263"/>
              <a:gd name="T65" fmla="*/ 187 h 187"/>
              <a:gd name="T66" fmla="*/ 0 w 263"/>
              <a:gd name="T67" fmla="*/ 109 h 187"/>
              <a:gd name="T68" fmla="*/ 248 w 263"/>
              <a:gd name="T69" fmla="*/ 170 h 187"/>
              <a:gd name="T70" fmla="*/ 248 w 263"/>
              <a:gd name="T71" fmla="*/ 125 h 187"/>
              <a:gd name="T72" fmla="*/ 159 w 263"/>
              <a:gd name="T73" fmla="*/ 125 h 187"/>
              <a:gd name="T74" fmla="*/ 159 w 263"/>
              <a:gd name="T75" fmla="*/ 170 h 187"/>
              <a:gd name="T76" fmla="*/ 248 w 263"/>
              <a:gd name="T77" fmla="*/ 170 h 187"/>
              <a:gd name="T78" fmla="*/ 175 w 263"/>
              <a:gd name="T79" fmla="*/ 61 h 187"/>
              <a:gd name="T80" fmla="*/ 175 w 263"/>
              <a:gd name="T81" fmla="*/ 16 h 187"/>
              <a:gd name="T82" fmla="*/ 85 w 263"/>
              <a:gd name="T83" fmla="*/ 16 h 187"/>
              <a:gd name="T84" fmla="*/ 85 w 263"/>
              <a:gd name="T85" fmla="*/ 61 h 187"/>
              <a:gd name="T86" fmla="*/ 175 w 263"/>
              <a:gd name="T87" fmla="*/ 61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3" h="187">
                <a:moveTo>
                  <a:pt x="104" y="125"/>
                </a:moveTo>
                <a:lnTo>
                  <a:pt x="14" y="125"/>
                </a:lnTo>
                <a:lnTo>
                  <a:pt x="14" y="170"/>
                </a:lnTo>
                <a:lnTo>
                  <a:pt x="104" y="170"/>
                </a:lnTo>
                <a:lnTo>
                  <a:pt x="104" y="125"/>
                </a:lnTo>
                <a:close/>
                <a:moveTo>
                  <a:pt x="0" y="109"/>
                </a:moveTo>
                <a:lnTo>
                  <a:pt x="26" y="109"/>
                </a:lnTo>
                <a:lnTo>
                  <a:pt x="26" y="33"/>
                </a:lnTo>
                <a:lnTo>
                  <a:pt x="33" y="33"/>
                </a:lnTo>
                <a:lnTo>
                  <a:pt x="38" y="33"/>
                </a:lnTo>
                <a:lnTo>
                  <a:pt x="73" y="33"/>
                </a:lnTo>
                <a:lnTo>
                  <a:pt x="73" y="0"/>
                </a:lnTo>
                <a:lnTo>
                  <a:pt x="189" y="0"/>
                </a:lnTo>
                <a:lnTo>
                  <a:pt x="189" y="35"/>
                </a:lnTo>
                <a:lnTo>
                  <a:pt x="225" y="35"/>
                </a:lnTo>
                <a:lnTo>
                  <a:pt x="229" y="35"/>
                </a:lnTo>
                <a:lnTo>
                  <a:pt x="237" y="35"/>
                </a:lnTo>
                <a:lnTo>
                  <a:pt x="237" y="109"/>
                </a:lnTo>
                <a:lnTo>
                  <a:pt x="263" y="109"/>
                </a:lnTo>
                <a:lnTo>
                  <a:pt x="263" y="187"/>
                </a:lnTo>
                <a:lnTo>
                  <a:pt x="144" y="187"/>
                </a:lnTo>
                <a:lnTo>
                  <a:pt x="144" y="109"/>
                </a:lnTo>
                <a:lnTo>
                  <a:pt x="225" y="109"/>
                </a:lnTo>
                <a:lnTo>
                  <a:pt x="225" y="47"/>
                </a:lnTo>
                <a:lnTo>
                  <a:pt x="189" y="47"/>
                </a:lnTo>
                <a:lnTo>
                  <a:pt x="189" y="78"/>
                </a:lnTo>
                <a:lnTo>
                  <a:pt x="73" y="78"/>
                </a:lnTo>
                <a:lnTo>
                  <a:pt x="73" y="45"/>
                </a:lnTo>
                <a:lnTo>
                  <a:pt x="38" y="45"/>
                </a:lnTo>
                <a:lnTo>
                  <a:pt x="38" y="109"/>
                </a:lnTo>
                <a:lnTo>
                  <a:pt x="116" y="109"/>
                </a:lnTo>
                <a:lnTo>
                  <a:pt x="116" y="187"/>
                </a:lnTo>
                <a:lnTo>
                  <a:pt x="0" y="187"/>
                </a:lnTo>
                <a:lnTo>
                  <a:pt x="0" y="109"/>
                </a:lnTo>
                <a:close/>
                <a:moveTo>
                  <a:pt x="248" y="170"/>
                </a:moveTo>
                <a:lnTo>
                  <a:pt x="248" y="125"/>
                </a:lnTo>
                <a:lnTo>
                  <a:pt x="159" y="125"/>
                </a:lnTo>
                <a:lnTo>
                  <a:pt x="159" y="170"/>
                </a:lnTo>
                <a:lnTo>
                  <a:pt x="248" y="170"/>
                </a:lnTo>
                <a:close/>
                <a:moveTo>
                  <a:pt x="175" y="61"/>
                </a:moveTo>
                <a:lnTo>
                  <a:pt x="175" y="16"/>
                </a:lnTo>
                <a:lnTo>
                  <a:pt x="85" y="16"/>
                </a:lnTo>
                <a:lnTo>
                  <a:pt x="85" y="61"/>
                </a:lnTo>
                <a:lnTo>
                  <a:pt x="175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2" name="Oval 82"/>
          <p:cNvSpPr>
            <a:spLocks noChangeArrowheads="1"/>
          </p:cNvSpPr>
          <p:nvPr/>
        </p:nvSpPr>
        <p:spPr bwMode="auto">
          <a:xfrm>
            <a:off x="6172619" y="270238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3" name="Freeform 83"/>
          <p:cNvSpPr>
            <a:spLocks noEditPoints="1"/>
          </p:cNvSpPr>
          <p:nvPr/>
        </p:nvSpPr>
        <p:spPr bwMode="auto">
          <a:xfrm>
            <a:off x="6217840" y="2839292"/>
            <a:ext cx="329081" cy="226087"/>
          </a:xfrm>
          <a:custGeom>
            <a:avLst/>
            <a:gdLst>
              <a:gd name="T0" fmla="*/ 14 w 262"/>
              <a:gd name="T1" fmla="*/ 14 h 180"/>
              <a:gd name="T2" fmla="*/ 14 w 262"/>
              <a:gd name="T3" fmla="*/ 61 h 180"/>
              <a:gd name="T4" fmla="*/ 99 w 262"/>
              <a:gd name="T5" fmla="*/ 61 h 180"/>
              <a:gd name="T6" fmla="*/ 99 w 262"/>
              <a:gd name="T7" fmla="*/ 14 h 180"/>
              <a:gd name="T8" fmla="*/ 14 w 262"/>
              <a:gd name="T9" fmla="*/ 14 h 180"/>
              <a:gd name="T10" fmla="*/ 163 w 262"/>
              <a:gd name="T11" fmla="*/ 61 h 180"/>
              <a:gd name="T12" fmla="*/ 248 w 262"/>
              <a:gd name="T13" fmla="*/ 61 h 180"/>
              <a:gd name="T14" fmla="*/ 248 w 262"/>
              <a:gd name="T15" fmla="*/ 14 h 180"/>
              <a:gd name="T16" fmla="*/ 163 w 262"/>
              <a:gd name="T17" fmla="*/ 14 h 180"/>
              <a:gd name="T18" fmla="*/ 163 w 262"/>
              <a:gd name="T19" fmla="*/ 61 h 180"/>
              <a:gd name="T20" fmla="*/ 113 w 262"/>
              <a:gd name="T21" fmla="*/ 45 h 180"/>
              <a:gd name="T22" fmla="*/ 113 w 262"/>
              <a:gd name="T23" fmla="*/ 73 h 180"/>
              <a:gd name="T24" fmla="*/ 99 w 262"/>
              <a:gd name="T25" fmla="*/ 73 h 180"/>
              <a:gd name="T26" fmla="*/ 99 w 262"/>
              <a:gd name="T27" fmla="*/ 137 h 180"/>
              <a:gd name="T28" fmla="*/ 149 w 262"/>
              <a:gd name="T29" fmla="*/ 137 h 180"/>
              <a:gd name="T30" fmla="*/ 149 w 262"/>
              <a:gd name="T31" fmla="*/ 104 h 180"/>
              <a:gd name="T32" fmla="*/ 262 w 262"/>
              <a:gd name="T33" fmla="*/ 104 h 180"/>
              <a:gd name="T34" fmla="*/ 262 w 262"/>
              <a:gd name="T35" fmla="*/ 180 h 180"/>
              <a:gd name="T36" fmla="*/ 149 w 262"/>
              <a:gd name="T37" fmla="*/ 180 h 180"/>
              <a:gd name="T38" fmla="*/ 149 w 262"/>
              <a:gd name="T39" fmla="*/ 149 h 180"/>
              <a:gd name="T40" fmla="*/ 99 w 262"/>
              <a:gd name="T41" fmla="*/ 149 h 180"/>
              <a:gd name="T42" fmla="*/ 85 w 262"/>
              <a:gd name="T43" fmla="*/ 149 h 180"/>
              <a:gd name="T44" fmla="*/ 85 w 262"/>
              <a:gd name="T45" fmla="*/ 73 h 180"/>
              <a:gd name="T46" fmla="*/ 0 w 262"/>
              <a:gd name="T47" fmla="*/ 73 h 180"/>
              <a:gd name="T48" fmla="*/ 0 w 262"/>
              <a:gd name="T49" fmla="*/ 0 h 180"/>
              <a:gd name="T50" fmla="*/ 113 w 262"/>
              <a:gd name="T51" fmla="*/ 0 h 180"/>
              <a:gd name="T52" fmla="*/ 113 w 262"/>
              <a:gd name="T53" fmla="*/ 31 h 180"/>
              <a:gd name="T54" fmla="*/ 149 w 262"/>
              <a:gd name="T55" fmla="*/ 31 h 180"/>
              <a:gd name="T56" fmla="*/ 149 w 262"/>
              <a:gd name="T57" fmla="*/ 0 h 180"/>
              <a:gd name="T58" fmla="*/ 262 w 262"/>
              <a:gd name="T59" fmla="*/ 0 h 180"/>
              <a:gd name="T60" fmla="*/ 262 w 262"/>
              <a:gd name="T61" fmla="*/ 73 h 180"/>
              <a:gd name="T62" fmla="*/ 149 w 262"/>
              <a:gd name="T63" fmla="*/ 73 h 180"/>
              <a:gd name="T64" fmla="*/ 149 w 262"/>
              <a:gd name="T65" fmla="*/ 45 h 180"/>
              <a:gd name="T66" fmla="*/ 113 w 262"/>
              <a:gd name="T67" fmla="*/ 45 h 180"/>
              <a:gd name="T68" fmla="*/ 248 w 262"/>
              <a:gd name="T69" fmla="*/ 165 h 180"/>
              <a:gd name="T70" fmla="*/ 248 w 262"/>
              <a:gd name="T71" fmla="*/ 121 h 180"/>
              <a:gd name="T72" fmla="*/ 163 w 262"/>
              <a:gd name="T73" fmla="*/ 121 h 180"/>
              <a:gd name="T74" fmla="*/ 163 w 262"/>
              <a:gd name="T75" fmla="*/ 165 h 180"/>
              <a:gd name="T76" fmla="*/ 248 w 262"/>
              <a:gd name="T77" fmla="*/ 165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62" h="180">
                <a:moveTo>
                  <a:pt x="14" y="14"/>
                </a:moveTo>
                <a:lnTo>
                  <a:pt x="14" y="61"/>
                </a:lnTo>
                <a:lnTo>
                  <a:pt x="99" y="61"/>
                </a:lnTo>
                <a:lnTo>
                  <a:pt x="99" y="14"/>
                </a:lnTo>
                <a:lnTo>
                  <a:pt x="14" y="14"/>
                </a:lnTo>
                <a:close/>
                <a:moveTo>
                  <a:pt x="163" y="61"/>
                </a:moveTo>
                <a:lnTo>
                  <a:pt x="248" y="61"/>
                </a:lnTo>
                <a:lnTo>
                  <a:pt x="248" y="14"/>
                </a:lnTo>
                <a:lnTo>
                  <a:pt x="163" y="14"/>
                </a:lnTo>
                <a:lnTo>
                  <a:pt x="163" y="61"/>
                </a:lnTo>
                <a:close/>
                <a:moveTo>
                  <a:pt x="113" y="45"/>
                </a:moveTo>
                <a:lnTo>
                  <a:pt x="113" y="73"/>
                </a:lnTo>
                <a:lnTo>
                  <a:pt x="99" y="73"/>
                </a:lnTo>
                <a:lnTo>
                  <a:pt x="99" y="137"/>
                </a:lnTo>
                <a:lnTo>
                  <a:pt x="149" y="137"/>
                </a:lnTo>
                <a:lnTo>
                  <a:pt x="149" y="104"/>
                </a:lnTo>
                <a:lnTo>
                  <a:pt x="262" y="104"/>
                </a:lnTo>
                <a:lnTo>
                  <a:pt x="262" y="180"/>
                </a:lnTo>
                <a:lnTo>
                  <a:pt x="149" y="180"/>
                </a:lnTo>
                <a:lnTo>
                  <a:pt x="149" y="149"/>
                </a:lnTo>
                <a:lnTo>
                  <a:pt x="99" y="149"/>
                </a:lnTo>
                <a:lnTo>
                  <a:pt x="85" y="149"/>
                </a:lnTo>
                <a:lnTo>
                  <a:pt x="85" y="73"/>
                </a:lnTo>
                <a:lnTo>
                  <a:pt x="0" y="73"/>
                </a:lnTo>
                <a:lnTo>
                  <a:pt x="0" y="0"/>
                </a:lnTo>
                <a:lnTo>
                  <a:pt x="113" y="0"/>
                </a:lnTo>
                <a:lnTo>
                  <a:pt x="113" y="31"/>
                </a:lnTo>
                <a:lnTo>
                  <a:pt x="149" y="31"/>
                </a:lnTo>
                <a:lnTo>
                  <a:pt x="149" y="0"/>
                </a:lnTo>
                <a:lnTo>
                  <a:pt x="262" y="0"/>
                </a:lnTo>
                <a:lnTo>
                  <a:pt x="262" y="73"/>
                </a:lnTo>
                <a:lnTo>
                  <a:pt x="149" y="73"/>
                </a:lnTo>
                <a:lnTo>
                  <a:pt x="149" y="45"/>
                </a:lnTo>
                <a:lnTo>
                  <a:pt x="113" y="45"/>
                </a:lnTo>
                <a:close/>
                <a:moveTo>
                  <a:pt x="248" y="165"/>
                </a:moveTo>
                <a:lnTo>
                  <a:pt x="248" y="121"/>
                </a:lnTo>
                <a:lnTo>
                  <a:pt x="163" y="121"/>
                </a:lnTo>
                <a:lnTo>
                  <a:pt x="163" y="165"/>
                </a:lnTo>
                <a:lnTo>
                  <a:pt x="248" y="1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4" name="Oval 84"/>
          <p:cNvSpPr>
            <a:spLocks noChangeArrowheads="1"/>
          </p:cNvSpPr>
          <p:nvPr/>
        </p:nvSpPr>
        <p:spPr bwMode="auto">
          <a:xfrm>
            <a:off x="4996971" y="269610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5" name="Freeform 85"/>
          <p:cNvSpPr>
            <a:spLocks noEditPoints="1"/>
          </p:cNvSpPr>
          <p:nvPr/>
        </p:nvSpPr>
        <p:spPr bwMode="auto">
          <a:xfrm>
            <a:off x="5299675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4 w 78"/>
              <a:gd name="T11" fmla="*/ 104 h 118"/>
              <a:gd name="T12" fmla="*/ 64 w 78"/>
              <a:gd name="T13" fmla="*/ 14 h 118"/>
              <a:gd name="T14" fmla="*/ 14 w 78"/>
              <a:gd name="T15" fmla="*/ 14 h 118"/>
              <a:gd name="T16" fmla="*/ 14 w 78"/>
              <a:gd name="T17" fmla="*/ 104 h 118"/>
              <a:gd name="T18" fmla="*/ 64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4" y="104"/>
                </a:moveTo>
                <a:lnTo>
                  <a:pt x="64" y="14"/>
                </a:lnTo>
                <a:lnTo>
                  <a:pt x="14" y="14"/>
                </a:lnTo>
                <a:lnTo>
                  <a:pt x="14" y="104"/>
                </a:lnTo>
                <a:lnTo>
                  <a:pt x="6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6" name="Freeform 86"/>
          <p:cNvSpPr>
            <a:spLocks/>
          </p:cNvSpPr>
          <p:nvPr/>
        </p:nvSpPr>
        <p:spPr bwMode="auto">
          <a:xfrm>
            <a:off x="5275813" y="2913397"/>
            <a:ext cx="21353" cy="17584"/>
          </a:xfrm>
          <a:custGeom>
            <a:avLst/>
            <a:gdLst>
              <a:gd name="T0" fmla="*/ 12 w 17"/>
              <a:gd name="T1" fmla="*/ 14 h 14"/>
              <a:gd name="T2" fmla="*/ 0 w 17"/>
              <a:gd name="T3" fmla="*/ 14 h 14"/>
              <a:gd name="T4" fmla="*/ 0 w 17"/>
              <a:gd name="T5" fmla="*/ 0 h 14"/>
              <a:gd name="T6" fmla="*/ 12 w 17"/>
              <a:gd name="T7" fmla="*/ 0 h 14"/>
              <a:gd name="T8" fmla="*/ 17 w 17"/>
              <a:gd name="T9" fmla="*/ 7 h 14"/>
              <a:gd name="T10" fmla="*/ 12 w 17"/>
              <a:gd name="T11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4">
                <a:moveTo>
                  <a:pt x="12" y="14"/>
                </a:moveTo>
                <a:lnTo>
                  <a:pt x="0" y="14"/>
                </a:lnTo>
                <a:lnTo>
                  <a:pt x="0" y="0"/>
                </a:lnTo>
                <a:lnTo>
                  <a:pt x="12" y="0"/>
                </a:lnTo>
                <a:lnTo>
                  <a:pt x="17" y="7"/>
                </a:lnTo>
                <a:lnTo>
                  <a:pt x="12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7" name="Freeform 87"/>
          <p:cNvSpPr>
            <a:spLocks noEditPoints="1"/>
          </p:cNvSpPr>
          <p:nvPr/>
        </p:nvSpPr>
        <p:spPr bwMode="auto">
          <a:xfrm>
            <a:off x="5172815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3 w 78"/>
              <a:gd name="T11" fmla="*/ 104 h 118"/>
              <a:gd name="T12" fmla="*/ 63 w 78"/>
              <a:gd name="T13" fmla="*/ 14 h 118"/>
              <a:gd name="T14" fmla="*/ 16 w 78"/>
              <a:gd name="T15" fmla="*/ 14 h 118"/>
              <a:gd name="T16" fmla="*/ 16 w 78"/>
              <a:gd name="T17" fmla="*/ 104 h 118"/>
              <a:gd name="T18" fmla="*/ 63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3" y="104"/>
                </a:moveTo>
                <a:lnTo>
                  <a:pt x="63" y="14"/>
                </a:lnTo>
                <a:lnTo>
                  <a:pt x="16" y="14"/>
                </a:lnTo>
                <a:lnTo>
                  <a:pt x="16" y="104"/>
                </a:lnTo>
                <a:lnTo>
                  <a:pt x="63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8" name="Freeform 88"/>
          <p:cNvSpPr>
            <a:spLocks/>
          </p:cNvSpPr>
          <p:nvPr/>
        </p:nvSpPr>
        <p:spPr bwMode="auto">
          <a:xfrm>
            <a:off x="5151466" y="2913397"/>
            <a:ext cx="21353" cy="17584"/>
          </a:xfrm>
          <a:custGeom>
            <a:avLst/>
            <a:gdLst>
              <a:gd name="T0" fmla="*/ 9 w 17"/>
              <a:gd name="T1" fmla="*/ 0 h 14"/>
              <a:gd name="T2" fmla="*/ 17 w 17"/>
              <a:gd name="T3" fmla="*/ 7 h 14"/>
              <a:gd name="T4" fmla="*/ 9 w 17"/>
              <a:gd name="T5" fmla="*/ 14 h 14"/>
              <a:gd name="T6" fmla="*/ 0 w 17"/>
              <a:gd name="T7" fmla="*/ 14 h 14"/>
              <a:gd name="T8" fmla="*/ 0 w 17"/>
              <a:gd name="T9" fmla="*/ 0 h 14"/>
              <a:gd name="T10" fmla="*/ 9 w 17"/>
              <a:gd name="T11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4">
                <a:moveTo>
                  <a:pt x="9" y="0"/>
                </a:moveTo>
                <a:lnTo>
                  <a:pt x="17" y="7"/>
                </a:lnTo>
                <a:lnTo>
                  <a:pt x="9" y="14"/>
                </a:lnTo>
                <a:lnTo>
                  <a:pt x="0" y="14"/>
                </a:lnTo>
                <a:lnTo>
                  <a:pt x="0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9" name="Freeform 89"/>
          <p:cNvSpPr>
            <a:spLocks noEditPoints="1"/>
          </p:cNvSpPr>
          <p:nvPr/>
        </p:nvSpPr>
        <p:spPr bwMode="auto">
          <a:xfrm>
            <a:off x="5047212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4 w 78"/>
              <a:gd name="T11" fmla="*/ 104 h 118"/>
              <a:gd name="T12" fmla="*/ 64 w 78"/>
              <a:gd name="T13" fmla="*/ 14 h 118"/>
              <a:gd name="T14" fmla="*/ 14 w 78"/>
              <a:gd name="T15" fmla="*/ 14 h 118"/>
              <a:gd name="T16" fmla="*/ 14 w 78"/>
              <a:gd name="T17" fmla="*/ 104 h 118"/>
              <a:gd name="T18" fmla="*/ 64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4" y="104"/>
                </a:moveTo>
                <a:lnTo>
                  <a:pt x="64" y="14"/>
                </a:lnTo>
                <a:lnTo>
                  <a:pt x="14" y="14"/>
                </a:lnTo>
                <a:lnTo>
                  <a:pt x="14" y="104"/>
                </a:lnTo>
                <a:lnTo>
                  <a:pt x="6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0" name="Oval 90"/>
          <p:cNvSpPr>
            <a:spLocks noChangeArrowheads="1"/>
          </p:cNvSpPr>
          <p:nvPr/>
        </p:nvSpPr>
        <p:spPr bwMode="auto">
          <a:xfrm>
            <a:off x="5569722" y="269610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1" name="Freeform 91"/>
          <p:cNvSpPr>
            <a:spLocks noEditPoints="1"/>
          </p:cNvSpPr>
          <p:nvPr/>
        </p:nvSpPr>
        <p:spPr bwMode="auto">
          <a:xfrm>
            <a:off x="5819675" y="2874462"/>
            <a:ext cx="141932" cy="95459"/>
          </a:xfrm>
          <a:custGeom>
            <a:avLst/>
            <a:gdLst>
              <a:gd name="T0" fmla="*/ 113 w 113"/>
              <a:gd name="T1" fmla="*/ 0 h 76"/>
              <a:gd name="T2" fmla="*/ 113 w 113"/>
              <a:gd name="T3" fmla="*/ 76 h 76"/>
              <a:gd name="T4" fmla="*/ 0 w 113"/>
              <a:gd name="T5" fmla="*/ 76 h 76"/>
              <a:gd name="T6" fmla="*/ 0 w 113"/>
              <a:gd name="T7" fmla="*/ 0 h 76"/>
              <a:gd name="T8" fmla="*/ 113 w 113"/>
              <a:gd name="T9" fmla="*/ 0 h 76"/>
              <a:gd name="T10" fmla="*/ 99 w 113"/>
              <a:gd name="T11" fmla="*/ 62 h 76"/>
              <a:gd name="T12" fmla="*/ 99 w 113"/>
              <a:gd name="T13" fmla="*/ 17 h 76"/>
              <a:gd name="T14" fmla="*/ 14 w 113"/>
              <a:gd name="T15" fmla="*/ 17 h 76"/>
              <a:gd name="T16" fmla="*/ 14 w 113"/>
              <a:gd name="T17" fmla="*/ 62 h 76"/>
              <a:gd name="T18" fmla="*/ 99 w 113"/>
              <a:gd name="T19" fmla="*/ 6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76">
                <a:moveTo>
                  <a:pt x="113" y="0"/>
                </a:moveTo>
                <a:lnTo>
                  <a:pt x="113" y="76"/>
                </a:lnTo>
                <a:lnTo>
                  <a:pt x="0" y="76"/>
                </a:lnTo>
                <a:lnTo>
                  <a:pt x="0" y="0"/>
                </a:lnTo>
                <a:lnTo>
                  <a:pt x="113" y="0"/>
                </a:lnTo>
                <a:close/>
                <a:moveTo>
                  <a:pt x="99" y="62"/>
                </a:moveTo>
                <a:lnTo>
                  <a:pt x="99" y="17"/>
                </a:lnTo>
                <a:lnTo>
                  <a:pt x="14" y="17"/>
                </a:lnTo>
                <a:lnTo>
                  <a:pt x="14" y="62"/>
                </a:lnTo>
                <a:lnTo>
                  <a:pt x="99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2" name="Freeform 92"/>
          <p:cNvSpPr>
            <a:spLocks noEditPoints="1"/>
          </p:cNvSpPr>
          <p:nvPr/>
        </p:nvSpPr>
        <p:spPr bwMode="auto">
          <a:xfrm>
            <a:off x="5630014" y="2874462"/>
            <a:ext cx="141932" cy="95459"/>
          </a:xfrm>
          <a:custGeom>
            <a:avLst/>
            <a:gdLst>
              <a:gd name="T0" fmla="*/ 99 w 113"/>
              <a:gd name="T1" fmla="*/ 14 h 76"/>
              <a:gd name="T2" fmla="*/ 14 w 113"/>
              <a:gd name="T3" fmla="*/ 14 h 76"/>
              <a:gd name="T4" fmla="*/ 14 w 113"/>
              <a:gd name="T5" fmla="*/ 62 h 76"/>
              <a:gd name="T6" fmla="*/ 99 w 113"/>
              <a:gd name="T7" fmla="*/ 62 h 76"/>
              <a:gd name="T8" fmla="*/ 99 w 113"/>
              <a:gd name="T9" fmla="*/ 14 h 76"/>
              <a:gd name="T10" fmla="*/ 113 w 113"/>
              <a:gd name="T11" fmla="*/ 0 h 76"/>
              <a:gd name="T12" fmla="*/ 113 w 113"/>
              <a:gd name="T13" fmla="*/ 76 h 76"/>
              <a:gd name="T14" fmla="*/ 0 w 113"/>
              <a:gd name="T15" fmla="*/ 76 h 76"/>
              <a:gd name="T16" fmla="*/ 0 w 113"/>
              <a:gd name="T17" fmla="*/ 0 h 76"/>
              <a:gd name="T18" fmla="*/ 113 w 113"/>
              <a:gd name="T19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76">
                <a:moveTo>
                  <a:pt x="99" y="14"/>
                </a:moveTo>
                <a:lnTo>
                  <a:pt x="14" y="14"/>
                </a:lnTo>
                <a:lnTo>
                  <a:pt x="14" y="62"/>
                </a:lnTo>
                <a:lnTo>
                  <a:pt x="99" y="62"/>
                </a:lnTo>
                <a:lnTo>
                  <a:pt x="99" y="14"/>
                </a:lnTo>
                <a:close/>
                <a:moveTo>
                  <a:pt x="113" y="0"/>
                </a:moveTo>
                <a:lnTo>
                  <a:pt x="113" y="76"/>
                </a:lnTo>
                <a:lnTo>
                  <a:pt x="0" y="76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3" name="Freeform 93"/>
          <p:cNvSpPr>
            <a:spLocks/>
          </p:cNvSpPr>
          <p:nvPr/>
        </p:nvSpPr>
        <p:spPr bwMode="auto">
          <a:xfrm>
            <a:off x="5700350" y="2812918"/>
            <a:ext cx="180869" cy="52753"/>
          </a:xfrm>
          <a:custGeom>
            <a:avLst/>
            <a:gdLst>
              <a:gd name="T0" fmla="*/ 6 w 61"/>
              <a:gd name="T1" fmla="*/ 18 h 18"/>
              <a:gd name="T2" fmla="*/ 0 w 61"/>
              <a:gd name="T3" fmla="*/ 18 h 18"/>
              <a:gd name="T4" fmla="*/ 32 w 61"/>
              <a:gd name="T5" fmla="*/ 0 h 18"/>
              <a:gd name="T6" fmla="*/ 61 w 61"/>
              <a:gd name="T7" fmla="*/ 14 h 18"/>
              <a:gd name="T8" fmla="*/ 61 w 61"/>
              <a:gd name="T9" fmla="*/ 18 h 18"/>
              <a:gd name="T10" fmla="*/ 57 w 61"/>
              <a:gd name="T11" fmla="*/ 18 h 18"/>
              <a:gd name="T12" fmla="*/ 32 w 61"/>
              <a:gd name="T13" fmla="*/ 5 h 18"/>
              <a:gd name="T14" fmla="*/ 6 w 61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18">
                <a:moveTo>
                  <a:pt x="6" y="18"/>
                </a:moveTo>
                <a:cubicBezTo>
                  <a:pt x="0" y="18"/>
                  <a:pt x="0" y="18"/>
                  <a:pt x="0" y="18"/>
                </a:cubicBezTo>
                <a:cubicBezTo>
                  <a:pt x="6" y="7"/>
                  <a:pt x="18" y="0"/>
                  <a:pt x="32" y="0"/>
                </a:cubicBezTo>
                <a:cubicBezTo>
                  <a:pt x="44" y="0"/>
                  <a:pt x="54" y="5"/>
                  <a:pt x="61" y="14"/>
                </a:cubicBezTo>
                <a:cubicBezTo>
                  <a:pt x="61" y="18"/>
                  <a:pt x="61" y="18"/>
                  <a:pt x="61" y="18"/>
                </a:cubicBezTo>
                <a:cubicBezTo>
                  <a:pt x="57" y="18"/>
                  <a:pt x="57" y="18"/>
                  <a:pt x="57" y="18"/>
                </a:cubicBezTo>
                <a:cubicBezTo>
                  <a:pt x="51" y="10"/>
                  <a:pt x="42" y="5"/>
                  <a:pt x="32" y="5"/>
                </a:cubicBezTo>
                <a:cubicBezTo>
                  <a:pt x="21" y="5"/>
                  <a:pt x="12" y="10"/>
                  <a:pt x="6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4" name="Freeform 94"/>
          <p:cNvSpPr>
            <a:spLocks/>
          </p:cNvSpPr>
          <p:nvPr/>
        </p:nvSpPr>
        <p:spPr bwMode="auto">
          <a:xfrm>
            <a:off x="5706630" y="2981224"/>
            <a:ext cx="184637" cy="54011"/>
          </a:xfrm>
          <a:custGeom>
            <a:avLst/>
            <a:gdLst>
              <a:gd name="T0" fmla="*/ 30 w 62"/>
              <a:gd name="T1" fmla="*/ 18 h 18"/>
              <a:gd name="T2" fmla="*/ 0 w 62"/>
              <a:gd name="T3" fmla="*/ 4 h 18"/>
              <a:gd name="T4" fmla="*/ 0 w 62"/>
              <a:gd name="T5" fmla="*/ 0 h 18"/>
              <a:gd name="T6" fmla="*/ 4 w 62"/>
              <a:gd name="T7" fmla="*/ 0 h 18"/>
              <a:gd name="T8" fmla="*/ 30 w 62"/>
              <a:gd name="T9" fmla="*/ 12 h 18"/>
              <a:gd name="T10" fmla="*/ 55 w 62"/>
              <a:gd name="T11" fmla="*/ 0 h 18"/>
              <a:gd name="T12" fmla="*/ 62 w 62"/>
              <a:gd name="T13" fmla="*/ 0 h 18"/>
              <a:gd name="T14" fmla="*/ 30 w 62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18">
                <a:moveTo>
                  <a:pt x="30" y="18"/>
                </a:moveTo>
                <a:cubicBezTo>
                  <a:pt x="18" y="18"/>
                  <a:pt x="7" y="12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10" y="7"/>
                  <a:pt x="19" y="12"/>
                  <a:pt x="30" y="12"/>
                </a:cubicBezTo>
                <a:cubicBezTo>
                  <a:pt x="40" y="12"/>
                  <a:pt x="49" y="7"/>
                  <a:pt x="5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55" y="11"/>
                  <a:pt x="43" y="18"/>
                  <a:pt x="30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5" name="Oval 95"/>
          <p:cNvSpPr>
            <a:spLocks noChangeArrowheads="1"/>
          </p:cNvSpPr>
          <p:nvPr/>
        </p:nvSpPr>
        <p:spPr bwMode="auto">
          <a:xfrm>
            <a:off x="4999483" y="3394461"/>
            <a:ext cx="445893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6" name="Freeform 96"/>
          <p:cNvSpPr>
            <a:spLocks/>
          </p:cNvSpPr>
          <p:nvPr/>
        </p:nvSpPr>
        <p:spPr bwMode="auto">
          <a:xfrm>
            <a:off x="5264505" y="3474847"/>
            <a:ext cx="118067" cy="254975"/>
          </a:xfrm>
          <a:custGeom>
            <a:avLst/>
            <a:gdLst>
              <a:gd name="T0" fmla="*/ 19 w 94"/>
              <a:gd name="T1" fmla="*/ 57 h 203"/>
              <a:gd name="T2" fmla="*/ 0 w 94"/>
              <a:gd name="T3" fmla="*/ 57 h 203"/>
              <a:gd name="T4" fmla="*/ 47 w 94"/>
              <a:gd name="T5" fmla="*/ 0 h 203"/>
              <a:gd name="T6" fmla="*/ 94 w 94"/>
              <a:gd name="T7" fmla="*/ 57 h 203"/>
              <a:gd name="T8" fmla="*/ 75 w 94"/>
              <a:gd name="T9" fmla="*/ 57 h 203"/>
              <a:gd name="T10" fmla="*/ 75 w 94"/>
              <a:gd name="T11" fmla="*/ 203 h 203"/>
              <a:gd name="T12" fmla="*/ 19 w 94"/>
              <a:gd name="T13" fmla="*/ 203 h 203"/>
              <a:gd name="T14" fmla="*/ 19 w 94"/>
              <a:gd name="T15" fmla="*/ 5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203">
                <a:moveTo>
                  <a:pt x="19" y="57"/>
                </a:moveTo>
                <a:lnTo>
                  <a:pt x="0" y="57"/>
                </a:lnTo>
                <a:lnTo>
                  <a:pt x="47" y="0"/>
                </a:lnTo>
                <a:lnTo>
                  <a:pt x="94" y="57"/>
                </a:lnTo>
                <a:lnTo>
                  <a:pt x="75" y="57"/>
                </a:lnTo>
                <a:lnTo>
                  <a:pt x="75" y="203"/>
                </a:lnTo>
                <a:lnTo>
                  <a:pt x="19" y="203"/>
                </a:lnTo>
                <a:lnTo>
                  <a:pt x="19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7" name="Freeform 97"/>
          <p:cNvSpPr>
            <a:spLocks/>
          </p:cNvSpPr>
          <p:nvPr/>
        </p:nvSpPr>
        <p:spPr bwMode="auto">
          <a:xfrm>
            <a:off x="5160258" y="3542672"/>
            <a:ext cx="119324" cy="187151"/>
          </a:xfrm>
          <a:custGeom>
            <a:avLst/>
            <a:gdLst>
              <a:gd name="T0" fmla="*/ 76 w 95"/>
              <a:gd name="T1" fmla="*/ 149 h 149"/>
              <a:gd name="T2" fmla="*/ 19 w 95"/>
              <a:gd name="T3" fmla="*/ 149 h 149"/>
              <a:gd name="T4" fmla="*/ 19 w 95"/>
              <a:gd name="T5" fmla="*/ 59 h 149"/>
              <a:gd name="T6" fmla="*/ 0 w 95"/>
              <a:gd name="T7" fmla="*/ 59 h 149"/>
              <a:gd name="T8" fmla="*/ 47 w 95"/>
              <a:gd name="T9" fmla="*/ 0 h 149"/>
              <a:gd name="T10" fmla="*/ 95 w 95"/>
              <a:gd name="T11" fmla="*/ 59 h 149"/>
              <a:gd name="T12" fmla="*/ 76 w 95"/>
              <a:gd name="T13" fmla="*/ 59 h 149"/>
              <a:gd name="T14" fmla="*/ 76 w 95"/>
              <a:gd name="T1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149">
                <a:moveTo>
                  <a:pt x="76" y="149"/>
                </a:moveTo>
                <a:lnTo>
                  <a:pt x="19" y="149"/>
                </a:lnTo>
                <a:lnTo>
                  <a:pt x="19" y="59"/>
                </a:lnTo>
                <a:lnTo>
                  <a:pt x="0" y="59"/>
                </a:lnTo>
                <a:lnTo>
                  <a:pt x="47" y="0"/>
                </a:lnTo>
                <a:lnTo>
                  <a:pt x="95" y="59"/>
                </a:lnTo>
                <a:lnTo>
                  <a:pt x="76" y="59"/>
                </a:lnTo>
                <a:lnTo>
                  <a:pt x="76" y="1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8" name="Freeform 98"/>
          <p:cNvSpPr>
            <a:spLocks/>
          </p:cNvSpPr>
          <p:nvPr/>
        </p:nvSpPr>
        <p:spPr bwMode="auto">
          <a:xfrm>
            <a:off x="5059772" y="3614268"/>
            <a:ext cx="118067" cy="115555"/>
          </a:xfrm>
          <a:custGeom>
            <a:avLst/>
            <a:gdLst>
              <a:gd name="T0" fmla="*/ 19 w 94"/>
              <a:gd name="T1" fmla="*/ 57 h 92"/>
              <a:gd name="T2" fmla="*/ 0 w 94"/>
              <a:gd name="T3" fmla="*/ 57 h 92"/>
              <a:gd name="T4" fmla="*/ 47 w 94"/>
              <a:gd name="T5" fmla="*/ 0 h 92"/>
              <a:gd name="T6" fmla="*/ 94 w 94"/>
              <a:gd name="T7" fmla="*/ 57 h 92"/>
              <a:gd name="T8" fmla="*/ 75 w 94"/>
              <a:gd name="T9" fmla="*/ 57 h 92"/>
              <a:gd name="T10" fmla="*/ 75 w 94"/>
              <a:gd name="T11" fmla="*/ 92 h 92"/>
              <a:gd name="T12" fmla="*/ 19 w 94"/>
              <a:gd name="T13" fmla="*/ 92 h 92"/>
              <a:gd name="T14" fmla="*/ 19 w 94"/>
              <a:gd name="T15" fmla="*/ 57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92">
                <a:moveTo>
                  <a:pt x="19" y="57"/>
                </a:moveTo>
                <a:lnTo>
                  <a:pt x="0" y="57"/>
                </a:lnTo>
                <a:lnTo>
                  <a:pt x="47" y="0"/>
                </a:lnTo>
                <a:lnTo>
                  <a:pt x="94" y="57"/>
                </a:lnTo>
                <a:lnTo>
                  <a:pt x="75" y="57"/>
                </a:lnTo>
                <a:lnTo>
                  <a:pt x="75" y="92"/>
                </a:lnTo>
                <a:lnTo>
                  <a:pt x="19" y="92"/>
                </a:lnTo>
                <a:lnTo>
                  <a:pt x="19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9" name="Oval 99"/>
          <p:cNvSpPr>
            <a:spLocks noChangeArrowheads="1"/>
          </p:cNvSpPr>
          <p:nvPr/>
        </p:nvSpPr>
        <p:spPr bwMode="auto">
          <a:xfrm>
            <a:off x="5576003" y="339446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0" name="Freeform 100"/>
          <p:cNvSpPr>
            <a:spLocks/>
          </p:cNvSpPr>
          <p:nvPr/>
        </p:nvSpPr>
        <p:spPr bwMode="auto">
          <a:xfrm>
            <a:off x="5641319" y="3483640"/>
            <a:ext cx="119324" cy="254975"/>
          </a:xfrm>
          <a:custGeom>
            <a:avLst/>
            <a:gdLst>
              <a:gd name="T0" fmla="*/ 76 w 95"/>
              <a:gd name="T1" fmla="*/ 203 h 203"/>
              <a:gd name="T2" fmla="*/ 76 w 95"/>
              <a:gd name="T3" fmla="*/ 59 h 203"/>
              <a:gd name="T4" fmla="*/ 95 w 95"/>
              <a:gd name="T5" fmla="*/ 59 h 203"/>
              <a:gd name="T6" fmla="*/ 47 w 95"/>
              <a:gd name="T7" fmla="*/ 0 h 203"/>
              <a:gd name="T8" fmla="*/ 0 w 95"/>
              <a:gd name="T9" fmla="*/ 59 h 203"/>
              <a:gd name="T10" fmla="*/ 19 w 95"/>
              <a:gd name="T11" fmla="*/ 59 h 203"/>
              <a:gd name="T12" fmla="*/ 19 w 95"/>
              <a:gd name="T13" fmla="*/ 203 h 203"/>
              <a:gd name="T14" fmla="*/ 76 w 95"/>
              <a:gd name="T15" fmla="*/ 20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203">
                <a:moveTo>
                  <a:pt x="76" y="203"/>
                </a:moveTo>
                <a:lnTo>
                  <a:pt x="76" y="59"/>
                </a:lnTo>
                <a:lnTo>
                  <a:pt x="95" y="59"/>
                </a:lnTo>
                <a:lnTo>
                  <a:pt x="47" y="0"/>
                </a:lnTo>
                <a:lnTo>
                  <a:pt x="0" y="59"/>
                </a:lnTo>
                <a:lnTo>
                  <a:pt x="19" y="59"/>
                </a:lnTo>
                <a:lnTo>
                  <a:pt x="19" y="203"/>
                </a:lnTo>
                <a:lnTo>
                  <a:pt x="76" y="2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1" name="Freeform 101"/>
          <p:cNvSpPr>
            <a:spLocks/>
          </p:cNvSpPr>
          <p:nvPr/>
        </p:nvSpPr>
        <p:spPr bwMode="auto">
          <a:xfrm>
            <a:off x="5745567" y="3551463"/>
            <a:ext cx="118067" cy="187151"/>
          </a:xfrm>
          <a:custGeom>
            <a:avLst/>
            <a:gdLst>
              <a:gd name="T0" fmla="*/ 19 w 94"/>
              <a:gd name="T1" fmla="*/ 59 h 149"/>
              <a:gd name="T2" fmla="*/ 19 w 94"/>
              <a:gd name="T3" fmla="*/ 149 h 149"/>
              <a:gd name="T4" fmla="*/ 75 w 94"/>
              <a:gd name="T5" fmla="*/ 149 h 149"/>
              <a:gd name="T6" fmla="*/ 75 w 94"/>
              <a:gd name="T7" fmla="*/ 59 h 149"/>
              <a:gd name="T8" fmla="*/ 94 w 94"/>
              <a:gd name="T9" fmla="*/ 59 h 149"/>
              <a:gd name="T10" fmla="*/ 47 w 94"/>
              <a:gd name="T11" fmla="*/ 0 h 149"/>
              <a:gd name="T12" fmla="*/ 0 w 94"/>
              <a:gd name="T13" fmla="*/ 59 h 149"/>
              <a:gd name="T14" fmla="*/ 19 w 94"/>
              <a:gd name="T15" fmla="*/ 5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149">
                <a:moveTo>
                  <a:pt x="19" y="59"/>
                </a:moveTo>
                <a:lnTo>
                  <a:pt x="19" y="149"/>
                </a:lnTo>
                <a:lnTo>
                  <a:pt x="75" y="149"/>
                </a:lnTo>
                <a:lnTo>
                  <a:pt x="75" y="59"/>
                </a:lnTo>
                <a:lnTo>
                  <a:pt x="94" y="59"/>
                </a:lnTo>
                <a:lnTo>
                  <a:pt x="47" y="0"/>
                </a:lnTo>
                <a:lnTo>
                  <a:pt x="0" y="59"/>
                </a:lnTo>
                <a:lnTo>
                  <a:pt x="19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2" name="Freeform 102"/>
          <p:cNvSpPr>
            <a:spLocks/>
          </p:cNvSpPr>
          <p:nvPr/>
        </p:nvSpPr>
        <p:spPr bwMode="auto">
          <a:xfrm>
            <a:off x="5846053" y="3623057"/>
            <a:ext cx="119324" cy="115555"/>
          </a:xfrm>
          <a:custGeom>
            <a:avLst/>
            <a:gdLst>
              <a:gd name="T0" fmla="*/ 47 w 95"/>
              <a:gd name="T1" fmla="*/ 0 h 92"/>
              <a:gd name="T2" fmla="*/ 0 w 95"/>
              <a:gd name="T3" fmla="*/ 57 h 92"/>
              <a:gd name="T4" fmla="*/ 19 w 95"/>
              <a:gd name="T5" fmla="*/ 57 h 92"/>
              <a:gd name="T6" fmla="*/ 19 w 95"/>
              <a:gd name="T7" fmla="*/ 92 h 92"/>
              <a:gd name="T8" fmla="*/ 76 w 95"/>
              <a:gd name="T9" fmla="*/ 92 h 92"/>
              <a:gd name="T10" fmla="*/ 76 w 95"/>
              <a:gd name="T11" fmla="*/ 57 h 92"/>
              <a:gd name="T12" fmla="*/ 95 w 95"/>
              <a:gd name="T13" fmla="*/ 57 h 92"/>
              <a:gd name="T14" fmla="*/ 47 w 95"/>
              <a:gd name="T15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92">
                <a:moveTo>
                  <a:pt x="47" y="0"/>
                </a:moveTo>
                <a:lnTo>
                  <a:pt x="0" y="57"/>
                </a:lnTo>
                <a:lnTo>
                  <a:pt x="19" y="57"/>
                </a:lnTo>
                <a:lnTo>
                  <a:pt x="19" y="92"/>
                </a:lnTo>
                <a:lnTo>
                  <a:pt x="76" y="92"/>
                </a:lnTo>
                <a:lnTo>
                  <a:pt x="76" y="57"/>
                </a:lnTo>
                <a:lnTo>
                  <a:pt x="95" y="57"/>
                </a:lnTo>
                <a:lnTo>
                  <a:pt x="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3" name="Oval 103"/>
          <p:cNvSpPr>
            <a:spLocks noChangeArrowheads="1"/>
          </p:cNvSpPr>
          <p:nvPr/>
        </p:nvSpPr>
        <p:spPr bwMode="auto">
          <a:xfrm>
            <a:off x="6740346" y="269108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4" name="Freeform 104"/>
          <p:cNvSpPr>
            <a:spLocks noEditPoints="1"/>
          </p:cNvSpPr>
          <p:nvPr/>
        </p:nvSpPr>
        <p:spPr bwMode="auto">
          <a:xfrm>
            <a:off x="7004115" y="2919680"/>
            <a:ext cx="133140" cy="97971"/>
          </a:xfrm>
          <a:custGeom>
            <a:avLst/>
            <a:gdLst>
              <a:gd name="T0" fmla="*/ 97 w 106"/>
              <a:gd name="T1" fmla="*/ 12 h 78"/>
              <a:gd name="T2" fmla="*/ 9 w 106"/>
              <a:gd name="T3" fmla="*/ 12 h 78"/>
              <a:gd name="T4" fmla="*/ 9 w 106"/>
              <a:gd name="T5" fmla="*/ 66 h 78"/>
              <a:gd name="T6" fmla="*/ 97 w 106"/>
              <a:gd name="T7" fmla="*/ 66 h 78"/>
              <a:gd name="T8" fmla="*/ 97 w 106"/>
              <a:gd name="T9" fmla="*/ 12 h 78"/>
              <a:gd name="T10" fmla="*/ 106 w 106"/>
              <a:gd name="T11" fmla="*/ 0 h 78"/>
              <a:gd name="T12" fmla="*/ 106 w 106"/>
              <a:gd name="T13" fmla="*/ 78 h 78"/>
              <a:gd name="T14" fmla="*/ 0 w 106"/>
              <a:gd name="T15" fmla="*/ 78 h 78"/>
              <a:gd name="T16" fmla="*/ 0 w 106"/>
              <a:gd name="T17" fmla="*/ 0 h 78"/>
              <a:gd name="T18" fmla="*/ 106 w 106"/>
              <a:gd name="T1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97" y="12"/>
                </a:move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lnTo>
                  <a:pt x="97" y="12"/>
                </a:lnTo>
                <a:close/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5" name="Freeform 105"/>
          <p:cNvSpPr>
            <a:spLocks/>
          </p:cNvSpPr>
          <p:nvPr/>
        </p:nvSpPr>
        <p:spPr bwMode="auto">
          <a:xfrm>
            <a:off x="7051846" y="2821708"/>
            <a:ext cx="47729" cy="82899"/>
          </a:xfrm>
          <a:custGeom>
            <a:avLst/>
            <a:gdLst>
              <a:gd name="T0" fmla="*/ 0 w 16"/>
              <a:gd name="T1" fmla="*/ 10 h 28"/>
              <a:gd name="T2" fmla="*/ 0 w 16"/>
              <a:gd name="T3" fmla="*/ 0 h 28"/>
              <a:gd name="T4" fmla="*/ 16 w 16"/>
              <a:gd name="T5" fmla="*/ 28 h 28"/>
              <a:gd name="T6" fmla="*/ 9 w 16"/>
              <a:gd name="T7" fmla="*/ 28 h 28"/>
              <a:gd name="T8" fmla="*/ 0 w 16"/>
              <a:gd name="T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">
                <a:moveTo>
                  <a:pt x="0" y="10"/>
                </a:moveTo>
                <a:cubicBezTo>
                  <a:pt x="0" y="0"/>
                  <a:pt x="0" y="0"/>
                  <a:pt x="0" y="0"/>
                </a:cubicBezTo>
                <a:cubicBezTo>
                  <a:pt x="8" y="7"/>
                  <a:pt x="14" y="17"/>
                  <a:pt x="16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8" y="21"/>
                  <a:pt x="4" y="15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6" name="Freeform 106"/>
          <p:cNvSpPr>
            <a:spLocks noEditPoints="1"/>
          </p:cNvSpPr>
          <p:nvPr/>
        </p:nvSpPr>
        <p:spPr bwMode="auto">
          <a:xfrm>
            <a:off x="6897354" y="2750114"/>
            <a:ext cx="133140" cy="97971"/>
          </a:xfrm>
          <a:custGeom>
            <a:avLst/>
            <a:gdLst>
              <a:gd name="T0" fmla="*/ 106 w 106"/>
              <a:gd name="T1" fmla="*/ 0 h 78"/>
              <a:gd name="T2" fmla="*/ 106 w 106"/>
              <a:gd name="T3" fmla="*/ 78 h 78"/>
              <a:gd name="T4" fmla="*/ 0 w 106"/>
              <a:gd name="T5" fmla="*/ 78 h 78"/>
              <a:gd name="T6" fmla="*/ 0 w 106"/>
              <a:gd name="T7" fmla="*/ 0 h 78"/>
              <a:gd name="T8" fmla="*/ 106 w 106"/>
              <a:gd name="T9" fmla="*/ 0 h 78"/>
              <a:gd name="T10" fmla="*/ 97 w 106"/>
              <a:gd name="T11" fmla="*/ 66 h 78"/>
              <a:gd name="T12" fmla="*/ 97 w 106"/>
              <a:gd name="T13" fmla="*/ 12 h 78"/>
              <a:gd name="T14" fmla="*/ 9 w 106"/>
              <a:gd name="T15" fmla="*/ 12 h 78"/>
              <a:gd name="T16" fmla="*/ 9 w 106"/>
              <a:gd name="T17" fmla="*/ 66 h 78"/>
              <a:gd name="T18" fmla="*/ 97 w 106"/>
              <a:gd name="T19" fmla="*/ 6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  <a:moveTo>
                  <a:pt x="97" y="66"/>
                </a:moveTo>
                <a:lnTo>
                  <a:pt x="97" y="12"/>
                </a:ln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7" name="Freeform 107"/>
          <p:cNvSpPr>
            <a:spLocks noEditPoints="1"/>
          </p:cNvSpPr>
          <p:nvPr/>
        </p:nvSpPr>
        <p:spPr bwMode="auto">
          <a:xfrm>
            <a:off x="6790590" y="2919680"/>
            <a:ext cx="133140" cy="97971"/>
          </a:xfrm>
          <a:custGeom>
            <a:avLst/>
            <a:gdLst>
              <a:gd name="T0" fmla="*/ 106 w 106"/>
              <a:gd name="T1" fmla="*/ 0 h 78"/>
              <a:gd name="T2" fmla="*/ 106 w 106"/>
              <a:gd name="T3" fmla="*/ 78 h 78"/>
              <a:gd name="T4" fmla="*/ 0 w 106"/>
              <a:gd name="T5" fmla="*/ 78 h 78"/>
              <a:gd name="T6" fmla="*/ 0 w 106"/>
              <a:gd name="T7" fmla="*/ 0 h 78"/>
              <a:gd name="T8" fmla="*/ 106 w 106"/>
              <a:gd name="T9" fmla="*/ 0 h 78"/>
              <a:gd name="T10" fmla="*/ 97 w 106"/>
              <a:gd name="T11" fmla="*/ 66 h 78"/>
              <a:gd name="T12" fmla="*/ 97 w 106"/>
              <a:gd name="T13" fmla="*/ 12 h 78"/>
              <a:gd name="T14" fmla="*/ 9 w 106"/>
              <a:gd name="T15" fmla="*/ 12 h 78"/>
              <a:gd name="T16" fmla="*/ 9 w 106"/>
              <a:gd name="T17" fmla="*/ 66 h 78"/>
              <a:gd name="T18" fmla="*/ 97 w 106"/>
              <a:gd name="T19" fmla="*/ 6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  <a:moveTo>
                  <a:pt x="97" y="66"/>
                </a:moveTo>
                <a:lnTo>
                  <a:pt x="97" y="12"/>
                </a:ln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8" name="Freeform 108"/>
          <p:cNvSpPr>
            <a:spLocks/>
          </p:cNvSpPr>
          <p:nvPr/>
        </p:nvSpPr>
        <p:spPr bwMode="auto">
          <a:xfrm>
            <a:off x="6875998" y="3035237"/>
            <a:ext cx="175845" cy="30145"/>
          </a:xfrm>
          <a:custGeom>
            <a:avLst/>
            <a:gdLst>
              <a:gd name="T0" fmla="*/ 59 w 59"/>
              <a:gd name="T1" fmla="*/ 0 h 10"/>
              <a:gd name="T2" fmla="*/ 29 w 59"/>
              <a:gd name="T3" fmla="*/ 10 h 10"/>
              <a:gd name="T4" fmla="*/ 0 w 59"/>
              <a:gd name="T5" fmla="*/ 0 h 10"/>
              <a:gd name="T6" fmla="*/ 13 w 59"/>
              <a:gd name="T7" fmla="*/ 0 h 10"/>
              <a:gd name="T8" fmla="*/ 29 w 59"/>
              <a:gd name="T9" fmla="*/ 3 h 10"/>
              <a:gd name="T10" fmla="*/ 46 w 59"/>
              <a:gd name="T11" fmla="*/ 0 h 10"/>
              <a:gd name="T12" fmla="*/ 59 w 59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10">
                <a:moveTo>
                  <a:pt x="59" y="0"/>
                </a:moveTo>
                <a:cubicBezTo>
                  <a:pt x="51" y="6"/>
                  <a:pt x="41" y="10"/>
                  <a:pt x="29" y="10"/>
                </a:cubicBezTo>
                <a:cubicBezTo>
                  <a:pt x="18" y="10"/>
                  <a:pt x="8" y="6"/>
                  <a:pt x="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8" y="2"/>
                  <a:pt x="24" y="3"/>
                  <a:pt x="29" y="3"/>
                </a:cubicBezTo>
                <a:cubicBezTo>
                  <a:pt x="35" y="3"/>
                  <a:pt x="41" y="2"/>
                  <a:pt x="46" y="0"/>
                </a:cubicBez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9" name="Freeform 109"/>
          <p:cNvSpPr>
            <a:spLocks/>
          </p:cNvSpPr>
          <p:nvPr/>
        </p:nvSpPr>
        <p:spPr bwMode="auto">
          <a:xfrm>
            <a:off x="6829524" y="2821708"/>
            <a:ext cx="46475" cy="82899"/>
          </a:xfrm>
          <a:custGeom>
            <a:avLst/>
            <a:gdLst>
              <a:gd name="T0" fmla="*/ 16 w 16"/>
              <a:gd name="T1" fmla="*/ 0 h 28"/>
              <a:gd name="T2" fmla="*/ 16 w 16"/>
              <a:gd name="T3" fmla="*/ 10 h 28"/>
              <a:gd name="T4" fmla="*/ 7 w 16"/>
              <a:gd name="T5" fmla="*/ 28 h 28"/>
              <a:gd name="T6" fmla="*/ 0 w 16"/>
              <a:gd name="T7" fmla="*/ 28 h 28"/>
              <a:gd name="T8" fmla="*/ 16 w 16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">
                <a:moveTo>
                  <a:pt x="16" y="0"/>
                </a:moveTo>
                <a:cubicBezTo>
                  <a:pt x="16" y="10"/>
                  <a:pt x="16" y="10"/>
                  <a:pt x="16" y="10"/>
                </a:cubicBezTo>
                <a:cubicBezTo>
                  <a:pt x="12" y="15"/>
                  <a:pt x="8" y="21"/>
                  <a:pt x="7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2" y="17"/>
                  <a:pt x="8" y="7"/>
                  <a:pt x="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0" name="Oval 110"/>
          <p:cNvSpPr>
            <a:spLocks noChangeArrowheads="1"/>
          </p:cNvSpPr>
          <p:nvPr/>
        </p:nvSpPr>
        <p:spPr bwMode="auto">
          <a:xfrm>
            <a:off x="2675819" y="269610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1" name="Freeform 111"/>
          <p:cNvSpPr>
            <a:spLocks/>
          </p:cNvSpPr>
          <p:nvPr/>
        </p:nvSpPr>
        <p:spPr bwMode="auto">
          <a:xfrm>
            <a:off x="2891856" y="2850595"/>
            <a:ext cx="175845" cy="136908"/>
          </a:xfrm>
          <a:custGeom>
            <a:avLst/>
            <a:gdLst>
              <a:gd name="T0" fmla="*/ 59 w 59"/>
              <a:gd name="T1" fmla="*/ 26 h 46"/>
              <a:gd name="T2" fmla="*/ 30 w 59"/>
              <a:gd name="T3" fmla="*/ 46 h 46"/>
              <a:gd name="T4" fmla="*/ 29 w 59"/>
              <a:gd name="T5" fmla="*/ 46 h 46"/>
              <a:gd name="T6" fmla="*/ 23 w 59"/>
              <a:gd name="T7" fmla="*/ 45 h 46"/>
              <a:gd name="T8" fmla="*/ 23 w 59"/>
              <a:gd name="T9" fmla="*/ 43 h 46"/>
              <a:gd name="T10" fmla="*/ 0 w 59"/>
              <a:gd name="T11" fmla="*/ 22 h 46"/>
              <a:gd name="T12" fmla="*/ 0 w 59"/>
              <a:gd name="T13" fmla="*/ 16 h 46"/>
              <a:gd name="T14" fmla="*/ 19 w 59"/>
              <a:gd name="T15" fmla="*/ 0 h 46"/>
              <a:gd name="T16" fmla="*/ 30 w 59"/>
              <a:gd name="T17" fmla="*/ 33 h 46"/>
              <a:gd name="T18" fmla="*/ 41 w 59"/>
              <a:gd name="T19" fmla="*/ 0 h 46"/>
              <a:gd name="T20" fmla="*/ 59 w 59"/>
              <a:gd name="T21" fmla="*/ 16 h 46"/>
              <a:gd name="T22" fmla="*/ 59 w 59"/>
              <a:gd name="T23" fmla="*/ 2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46">
                <a:moveTo>
                  <a:pt x="59" y="26"/>
                </a:moveTo>
                <a:cubicBezTo>
                  <a:pt x="59" y="26"/>
                  <a:pt x="56" y="46"/>
                  <a:pt x="30" y="46"/>
                </a:cubicBezTo>
                <a:cubicBezTo>
                  <a:pt x="29" y="46"/>
                  <a:pt x="29" y="46"/>
                  <a:pt x="29" y="46"/>
                </a:cubicBezTo>
                <a:cubicBezTo>
                  <a:pt x="27" y="46"/>
                  <a:pt x="25" y="45"/>
                  <a:pt x="23" y="45"/>
                </a:cubicBezTo>
                <a:cubicBezTo>
                  <a:pt x="23" y="43"/>
                  <a:pt x="23" y="43"/>
                  <a:pt x="23" y="43"/>
                </a:cubicBezTo>
                <a:cubicBezTo>
                  <a:pt x="23" y="30"/>
                  <a:pt x="11" y="24"/>
                  <a:pt x="0" y="2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10" y="1"/>
                  <a:pt x="19" y="0"/>
                </a:cubicBezTo>
                <a:cubicBezTo>
                  <a:pt x="30" y="33"/>
                  <a:pt x="30" y="33"/>
                  <a:pt x="30" y="33"/>
                </a:cubicBezTo>
                <a:cubicBezTo>
                  <a:pt x="41" y="0"/>
                  <a:pt x="41" y="0"/>
                  <a:pt x="41" y="0"/>
                </a:cubicBezTo>
                <a:cubicBezTo>
                  <a:pt x="49" y="1"/>
                  <a:pt x="59" y="6"/>
                  <a:pt x="59" y="16"/>
                </a:cubicBezTo>
                <a:lnTo>
                  <a:pt x="59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2" name="Freeform 112"/>
          <p:cNvSpPr>
            <a:spLocks/>
          </p:cNvSpPr>
          <p:nvPr/>
        </p:nvSpPr>
        <p:spPr bwMode="auto">
          <a:xfrm>
            <a:off x="2965966" y="2869437"/>
            <a:ext cx="27633" cy="65315"/>
          </a:xfrm>
          <a:custGeom>
            <a:avLst/>
            <a:gdLst>
              <a:gd name="T0" fmla="*/ 12 w 22"/>
              <a:gd name="T1" fmla="*/ 52 h 52"/>
              <a:gd name="T2" fmla="*/ 0 w 22"/>
              <a:gd name="T3" fmla="*/ 18 h 52"/>
              <a:gd name="T4" fmla="*/ 7 w 22"/>
              <a:gd name="T5" fmla="*/ 0 h 52"/>
              <a:gd name="T6" fmla="*/ 12 w 22"/>
              <a:gd name="T7" fmla="*/ 0 h 52"/>
              <a:gd name="T8" fmla="*/ 17 w 22"/>
              <a:gd name="T9" fmla="*/ 0 h 52"/>
              <a:gd name="T10" fmla="*/ 22 w 22"/>
              <a:gd name="T11" fmla="*/ 18 h 52"/>
              <a:gd name="T12" fmla="*/ 12 w 22"/>
              <a:gd name="T13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52">
                <a:moveTo>
                  <a:pt x="12" y="52"/>
                </a:moveTo>
                <a:lnTo>
                  <a:pt x="0" y="18"/>
                </a:lnTo>
                <a:lnTo>
                  <a:pt x="7" y="0"/>
                </a:lnTo>
                <a:lnTo>
                  <a:pt x="12" y="0"/>
                </a:lnTo>
                <a:lnTo>
                  <a:pt x="17" y="0"/>
                </a:lnTo>
                <a:lnTo>
                  <a:pt x="22" y="18"/>
                </a:lnTo>
                <a:lnTo>
                  <a:pt x="12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3" name="Freeform 113"/>
          <p:cNvSpPr>
            <a:spLocks/>
          </p:cNvSpPr>
          <p:nvPr/>
        </p:nvSpPr>
        <p:spPr bwMode="auto">
          <a:xfrm>
            <a:off x="2942097" y="2765188"/>
            <a:ext cx="77875" cy="89179"/>
          </a:xfrm>
          <a:custGeom>
            <a:avLst/>
            <a:gdLst>
              <a:gd name="T0" fmla="*/ 13 w 26"/>
              <a:gd name="T1" fmla="*/ 30 h 30"/>
              <a:gd name="T2" fmla="*/ 2 w 26"/>
              <a:gd name="T3" fmla="*/ 20 h 30"/>
              <a:gd name="T4" fmla="*/ 0 w 26"/>
              <a:gd name="T5" fmla="*/ 16 h 30"/>
              <a:gd name="T6" fmla="*/ 1 w 26"/>
              <a:gd name="T7" fmla="*/ 13 h 30"/>
              <a:gd name="T8" fmla="*/ 13 w 26"/>
              <a:gd name="T9" fmla="*/ 0 h 30"/>
              <a:gd name="T10" fmla="*/ 24 w 26"/>
              <a:gd name="T11" fmla="*/ 13 h 30"/>
              <a:gd name="T12" fmla="*/ 25 w 26"/>
              <a:gd name="T13" fmla="*/ 16 h 30"/>
              <a:gd name="T14" fmla="*/ 24 w 26"/>
              <a:gd name="T15" fmla="*/ 19 h 30"/>
              <a:gd name="T16" fmla="*/ 13 w 26"/>
              <a:gd name="T17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30">
                <a:moveTo>
                  <a:pt x="13" y="30"/>
                </a:moveTo>
                <a:cubicBezTo>
                  <a:pt x="9" y="30"/>
                  <a:pt x="4" y="26"/>
                  <a:pt x="2" y="20"/>
                </a:cubicBezTo>
                <a:cubicBezTo>
                  <a:pt x="1" y="19"/>
                  <a:pt x="0" y="19"/>
                  <a:pt x="0" y="16"/>
                </a:cubicBezTo>
                <a:cubicBezTo>
                  <a:pt x="0" y="14"/>
                  <a:pt x="0" y="13"/>
                  <a:pt x="1" y="13"/>
                </a:cubicBez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3"/>
                </a:cubicBezTo>
                <a:cubicBezTo>
                  <a:pt x="25" y="13"/>
                  <a:pt x="26" y="14"/>
                  <a:pt x="25" y="16"/>
                </a:cubicBezTo>
                <a:cubicBezTo>
                  <a:pt x="25" y="19"/>
                  <a:pt x="24" y="19"/>
                  <a:pt x="24" y="19"/>
                </a:cubicBezTo>
                <a:cubicBezTo>
                  <a:pt x="22" y="26"/>
                  <a:pt x="16" y="30"/>
                  <a:pt x="13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4" name="Freeform 114"/>
          <p:cNvSpPr>
            <a:spLocks/>
          </p:cNvSpPr>
          <p:nvPr/>
        </p:nvSpPr>
        <p:spPr bwMode="auto">
          <a:xfrm>
            <a:off x="2793885" y="2794075"/>
            <a:ext cx="101739" cy="119324"/>
          </a:xfrm>
          <a:custGeom>
            <a:avLst/>
            <a:gdLst>
              <a:gd name="T0" fmla="*/ 2 w 34"/>
              <a:gd name="T1" fmla="*/ 17 h 40"/>
              <a:gd name="T2" fmla="*/ 17 w 34"/>
              <a:gd name="T3" fmla="*/ 0 h 40"/>
              <a:gd name="T4" fmla="*/ 32 w 34"/>
              <a:gd name="T5" fmla="*/ 17 h 40"/>
              <a:gd name="T6" fmla="*/ 34 w 34"/>
              <a:gd name="T7" fmla="*/ 22 h 40"/>
              <a:gd name="T8" fmla="*/ 32 w 34"/>
              <a:gd name="T9" fmla="*/ 26 h 40"/>
              <a:gd name="T10" fmla="*/ 17 w 34"/>
              <a:gd name="T11" fmla="*/ 40 h 40"/>
              <a:gd name="T12" fmla="*/ 3 w 34"/>
              <a:gd name="T13" fmla="*/ 26 h 40"/>
              <a:gd name="T14" fmla="*/ 0 w 34"/>
              <a:gd name="T15" fmla="*/ 22 h 40"/>
              <a:gd name="T16" fmla="*/ 2 w 34"/>
              <a:gd name="T17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40">
                <a:moveTo>
                  <a:pt x="2" y="17"/>
                </a:moveTo>
                <a:cubicBezTo>
                  <a:pt x="3" y="7"/>
                  <a:pt x="6" y="0"/>
                  <a:pt x="17" y="0"/>
                </a:cubicBezTo>
                <a:cubicBezTo>
                  <a:pt x="28" y="0"/>
                  <a:pt x="32" y="7"/>
                  <a:pt x="32" y="17"/>
                </a:cubicBezTo>
                <a:cubicBezTo>
                  <a:pt x="34" y="17"/>
                  <a:pt x="34" y="18"/>
                  <a:pt x="34" y="22"/>
                </a:cubicBezTo>
                <a:cubicBezTo>
                  <a:pt x="33" y="25"/>
                  <a:pt x="33" y="26"/>
                  <a:pt x="32" y="26"/>
                </a:cubicBezTo>
                <a:cubicBezTo>
                  <a:pt x="29" y="34"/>
                  <a:pt x="22" y="40"/>
                  <a:pt x="17" y="40"/>
                </a:cubicBezTo>
                <a:cubicBezTo>
                  <a:pt x="13" y="40"/>
                  <a:pt x="5" y="34"/>
                  <a:pt x="3" y="26"/>
                </a:cubicBezTo>
                <a:cubicBezTo>
                  <a:pt x="2" y="26"/>
                  <a:pt x="1" y="25"/>
                  <a:pt x="0" y="22"/>
                </a:cubicBezTo>
                <a:cubicBezTo>
                  <a:pt x="0" y="18"/>
                  <a:pt x="1" y="17"/>
                  <a:pt x="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5" name="Freeform 115"/>
          <p:cNvSpPr>
            <a:spLocks/>
          </p:cNvSpPr>
          <p:nvPr/>
        </p:nvSpPr>
        <p:spPr bwMode="auto">
          <a:xfrm>
            <a:off x="2737367" y="2922193"/>
            <a:ext cx="213527" cy="172077"/>
          </a:xfrm>
          <a:custGeom>
            <a:avLst/>
            <a:gdLst>
              <a:gd name="T0" fmla="*/ 72 w 72"/>
              <a:gd name="T1" fmla="*/ 34 h 58"/>
              <a:gd name="T2" fmla="*/ 37 w 72"/>
              <a:gd name="T3" fmla="*/ 58 h 58"/>
              <a:gd name="T4" fmla="*/ 35 w 72"/>
              <a:gd name="T5" fmla="*/ 58 h 58"/>
              <a:gd name="T6" fmla="*/ 0 w 72"/>
              <a:gd name="T7" fmla="*/ 34 h 58"/>
              <a:gd name="T8" fmla="*/ 0 w 72"/>
              <a:gd name="T9" fmla="*/ 22 h 58"/>
              <a:gd name="T10" fmla="*/ 35 w 72"/>
              <a:gd name="T11" fmla="*/ 0 h 58"/>
              <a:gd name="T12" fmla="*/ 37 w 72"/>
              <a:gd name="T13" fmla="*/ 0 h 58"/>
              <a:gd name="T14" fmla="*/ 72 w 72"/>
              <a:gd name="T15" fmla="*/ 22 h 58"/>
              <a:gd name="T16" fmla="*/ 72 w 72"/>
              <a:gd name="T17" fmla="*/ 3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" h="58">
                <a:moveTo>
                  <a:pt x="72" y="34"/>
                </a:moveTo>
                <a:cubicBezTo>
                  <a:pt x="72" y="34"/>
                  <a:pt x="68" y="58"/>
                  <a:pt x="37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4" y="58"/>
                  <a:pt x="0" y="34"/>
                  <a:pt x="0" y="34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35" y="0"/>
                  <a:pt x="35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72" y="0"/>
                  <a:pt x="72" y="22"/>
                </a:cubicBezTo>
                <a:lnTo>
                  <a:pt x="7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6" name="Oval 116"/>
          <p:cNvSpPr>
            <a:spLocks noChangeArrowheads="1"/>
          </p:cNvSpPr>
          <p:nvPr/>
        </p:nvSpPr>
        <p:spPr bwMode="auto">
          <a:xfrm>
            <a:off x="2678331" y="339446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7" name="Freeform 117"/>
          <p:cNvSpPr>
            <a:spLocks noEditPoints="1"/>
          </p:cNvSpPr>
          <p:nvPr/>
        </p:nvSpPr>
        <p:spPr bwMode="auto">
          <a:xfrm>
            <a:off x="2939585" y="3531367"/>
            <a:ext cx="115555" cy="213527"/>
          </a:xfrm>
          <a:custGeom>
            <a:avLst/>
            <a:gdLst>
              <a:gd name="T0" fmla="*/ 29 w 39"/>
              <a:gd name="T1" fmla="*/ 15 h 72"/>
              <a:gd name="T2" fmla="*/ 34 w 39"/>
              <a:gd name="T3" fmla="*/ 10 h 72"/>
              <a:gd name="T4" fmla="*/ 29 w 39"/>
              <a:gd name="T5" fmla="*/ 4 h 72"/>
              <a:gd name="T6" fmla="*/ 23 w 39"/>
              <a:gd name="T7" fmla="*/ 10 h 72"/>
              <a:gd name="T8" fmla="*/ 29 w 39"/>
              <a:gd name="T9" fmla="*/ 15 h 72"/>
              <a:gd name="T10" fmla="*/ 39 w 39"/>
              <a:gd name="T11" fmla="*/ 36 h 72"/>
              <a:gd name="T12" fmla="*/ 29 w 39"/>
              <a:gd name="T13" fmla="*/ 46 h 72"/>
              <a:gd name="T14" fmla="*/ 19 w 39"/>
              <a:gd name="T15" fmla="*/ 38 h 72"/>
              <a:gd name="T16" fmla="*/ 13 w 39"/>
              <a:gd name="T17" fmla="*/ 38 h 72"/>
              <a:gd name="T18" fmla="*/ 13 w 39"/>
              <a:gd name="T19" fmla="*/ 61 h 72"/>
              <a:gd name="T20" fmla="*/ 19 w 39"/>
              <a:gd name="T21" fmla="*/ 61 h 72"/>
              <a:gd name="T22" fmla="*/ 29 w 39"/>
              <a:gd name="T23" fmla="*/ 52 h 72"/>
              <a:gd name="T24" fmla="*/ 39 w 39"/>
              <a:gd name="T25" fmla="*/ 62 h 72"/>
              <a:gd name="T26" fmla="*/ 29 w 39"/>
              <a:gd name="T27" fmla="*/ 72 h 72"/>
              <a:gd name="T28" fmla="*/ 19 w 39"/>
              <a:gd name="T29" fmla="*/ 64 h 72"/>
              <a:gd name="T30" fmla="*/ 9 w 39"/>
              <a:gd name="T31" fmla="*/ 64 h 72"/>
              <a:gd name="T32" fmla="*/ 9 w 39"/>
              <a:gd name="T33" fmla="*/ 62 h 72"/>
              <a:gd name="T34" fmla="*/ 9 w 39"/>
              <a:gd name="T35" fmla="*/ 61 h 72"/>
              <a:gd name="T36" fmla="*/ 9 w 39"/>
              <a:gd name="T37" fmla="*/ 38 h 72"/>
              <a:gd name="T38" fmla="*/ 0 w 39"/>
              <a:gd name="T39" fmla="*/ 38 h 72"/>
              <a:gd name="T40" fmla="*/ 0 w 39"/>
              <a:gd name="T41" fmla="*/ 34 h 72"/>
              <a:gd name="T42" fmla="*/ 9 w 39"/>
              <a:gd name="T43" fmla="*/ 34 h 72"/>
              <a:gd name="T44" fmla="*/ 9 w 39"/>
              <a:gd name="T45" fmla="*/ 11 h 72"/>
              <a:gd name="T46" fmla="*/ 9 w 39"/>
              <a:gd name="T47" fmla="*/ 10 h 72"/>
              <a:gd name="T48" fmla="*/ 9 w 39"/>
              <a:gd name="T49" fmla="*/ 8 h 72"/>
              <a:gd name="T50" fmla="*/ 19 w 39"/>
              <a:gd name="T51" fmla="*/ 8 h 72"/>
              <a:gd name="T52" fmla="*/ 29 w 39"/>
              <a:gd name="T53" fmla="*/ 0 h 72"/>
              <a:gd name="T54" fmla="*/ 39 w 39"/>
              <a:gd name="T55" fmla="*/ 10 h 72"/>
              <a:gd name="T56" fmla="*/ 29 w 39"/>
              <a:gd name="T57" fmla="*/ 20 h 72"/>
              <a:gd name="T58" fmla="*/ 19 w 39"/>
              <a:gd name="T59" fmla="*/ 11 h 72"/>
              <a:gd name="T60" fmla="*/ 13 w 39"/>
              <a:gd name="T61" fmla="*/ 11 h 72"/>
              <a:gd name="T62" fmla="*/ 13 w 39"/>
              <a:gd name="T63" fmla="*/ 34 h 72"/>
              <a:gd name="T64" fmla="*/ 19 w 39"/>
              <a:gd name="T65" fmla="*/ 34 h 72"/>
              <a:gd name="T66" fmla="*/ 29 w 39"/>
              <a:gd name="T67" fmla="*/ 26 h 72"/>
              <a:gd name="T68" fmla="*/ 39 w 39"/>
              <a:gd name="T69" fmla="*/ 36 h 72"/>
              <a:gd name="T70" fmla="*/ 34 w 39"/>
              <a:gd name="T71" fmla="*/ 36 h 72"/>
              <a:gd name="T72" fmla="*/ 29 w 39"/>
              <a:gd name="T73" fmla="*/ 31 h 72"/>
              <a:gd name="T74" fmla="*/ 23 w 39"/>
              <a:gd name="T75" fmla="*/ 36 h 72"/>
              <a:gd name="T76" fmla="*/ 29 w 39"/>
              <a:gd name="T77" fmla="*/ 42 h 72"/>
              <a:gd name="T78" fmla="*/ 34 w 39"/>
              <a:gd name="T79" fmla="*/ 36 h 72"/>
              <a:gd name="T80" fmla="*/ 34 w 39"/>
              <a:gd name="T81" fmla="*/ 62 h 72"/>
              <a:gd name="T82" fmla="*/ 29 w 39"/>
              <a:gd name="T83" fmla="*/ 57 h 72"/>
              <a:gd name="T84" fmla="*/ 23 w 39"/>
              <a:gd name="T85" fmla="*/ 62 h 72"/>
              <a:gd name="T86" fmla="*/ 29 w 39"/>
              <a:gd name="T87" fmla="*/ 68 h 72"/>
              <a:gd name="T88" fmla="*/ 34 w 39"/>
              <a:gd name="T89" fmla="*/ 6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9" h="72">
                <a:moveTo>
                  <a:pt x="29" y="15"/>
                </a:moveTo>
                <a:cubicBezTo>
                  <a:pt x="32" y="15"/>
                  <a:pt x="34" y="13"/>
                  <a:pt x="34" y="10"/>
                </a:cubicBezTo>
                <a:cubicBezTo>
                  <a:pt x="34" y="7"/>
                  <a:pt x="32" y="4"/>
                  <a:pt x="29" y="4"/>
                </a:cubicBezTo>
                <a:cubicBezTo>
                  <a:pt x="26" y="4"/>
                  <a:pt x="23" y="7"/>
                  <a:pt x="23" y="10"/>
                </a:cubicBezTo>
                <a:cubicBezTo>
                  <a:pt x="23" y="13"/>
                  <a:pt x="26" y="15"/>
                  <a:pt x="29" y="15"/>
                </a:cubicBezTo>
                <a:close/>
                <a:moveTo>
                  <a:pt x="39" y="36"/>
                </a:moveTo>
                <a:cubicBezTo>
                  <a:pt x="39" y="42"/>
                  <a:pt x="34" y="46"/>
                  <a:pt x="29" y="46"/>
                </a:cubicBezTo>
                <a:cubicBezTo>
                  <a:pt x="24" y="46"/>
                  <a:pt x="20" y="42"/>
                  <a:pt x="19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61"/>
                  <a:pt x="13" y="61"/>
                  <a:pt x="13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20" y="56"/>
                  <a:pt x="24" y="52"/>
                  <a:pt x="29" y="52"/>
                </a:cubicBezTo>
                <a:cubicBezTo>
                  <a:pt x="34" y="52"/>
                  <a:pt x="39" y="57"/>
                  <a:pt x="39" y="62"/>
                </a:cubicBezTo>
                <a:cubicBezTo>
                  <a:pt x="39" y="68"/>
                  <a:pt x="34" y="72"/>
                  <a:pt x="29" y="72"/>
                </a:cubicBezTo>
                <a:cubicBezTo>
                  <a:pt x="24" y="72"/>
                  <a:pt x="20" y="69"/>
                  <a:pt x="19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9" y="62"/>
                  <a:pt x="9" y="62"/>
                  <a:pt x="9" y="62"/>
                </a:cubicBezTo>
                <a:cubicBezTo>
                  <a:pt x="9" y="61"/>
                  <a:pt x="9" y="61"/>
                  <a:pt x="9" y="61"/>
                </a:cubicBezTo>
                <a:cubicBezTo>
                  <a:pt x="9" y="38"/>
                  <a:pt x="9" y="38"/>
                  <a:pt x="9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4"/>
                  <a:pt x="0" y="34"/>
                  <a:pt x="0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8"/>
                  <a:pt x="9" y="8"/>
                  <a:pt x="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20" y="3"/>
                  <a:pt x="24" y="0"/>
                  <a:pt x="29" y="0"/>
                </a:cubicBezTo>
                <a:cubicBezTo>
                  <a:pt x="34" y="0"/>
                  <a:pt x="39" y="4"/>
                  <a:pt x="39" y="10"/>
                </a:cubicBezTo>
                <a:cubicBezTo>
                  <a:pt x="39" y="15"/>
                  <a:pt x="34" y="20"/>
                  <a:pt x="29" y="20"/>
                </a:cubicBezTo>
                <a:cubicBezTo>
                  <a:pt x="24" y="20"/>
                  <a:pt x="20" y="16"/>
                  <a:pt x="19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34"/>
                  <a:pt x="13" y="34"/>
                  <a:pt x="13" y="34"/>
                </a:cubicBezTo>
                <a:cubicBezTo>
                  <a:pt x="19" y="34"/>
                  <a:pt x="19" y="34"/>
                  <a:pt x="19" y="34"/>
                </a:cubicBezTo>
                <a:cubicBezTo>
                  <a:pt x="20" y="30"/>
                  <a:pt x="24" y="26"/>
                  <a:pt x="29" y="26"/>
                </a:cubicBezTo>
                <a:cubicBezTo>
                  <a:pt x="34" y="26"/>
                  <a:pt x="39" y="31"/>
                  <a:pt x="39" y="36"/>
                </a:cubicBezTo>
                <a:close/>
                <a:moveTo>
                  <a:pt x="34" y="36"/>
                </a:moveTo>
                <a:cubicBezTo>
                  <a:pt x="34" y="33"/>
                  <a:pt x="32" y="31"/>
                  <a:pt x="29" y="31"/>
                </a:cubicBezTo>
                <a:cubicBezTo>
                  <a:pt x="26" y="31"/>
                  <a:pt x="23" y="33"/>
                  <a:pt x="23" y="36"/>
                </a:cubicBezTo>
                <a:cubicBezTo>
                  <a:pt x="23" y="39"/>
                  <a:pt x="26" y="42"/>
                  <a:pt x="29" y="42"/>
                </a:cubicBezTo>
                <a:cubicBezTo>
                  <a:pt x="32" y="42"/>
                  <a:pt x="34" y="39"/>
                  <a:pt x="34" y="36"/>
                </a:cubicBezTo>
                <a:close/>
                <a:moveTo>
                  <a:pt x="34" y="62"/>
                </a:moveTo>
                <a:cubicBezTo>
                  <a:pt x="34" y="59"/>
                  <a:pt x="32" y="57"/>
                  <a:pt x="29" y="57"/>
                </a:cubicBezTo>
                <a:cubicBezTo>
                  <a:pt x="26" y="57"/>
                  <a:pt x="23" y="59"/>
                  <a:pt x="23" y="62"/>
                </a:cubicBezTo>
                <a:cubicBezTo>
                  <a:pt x="23" y="65"/>
                  <a:pt x="26" y="68"/>
                  <a:pt x="29" y="68"/>
                </a:cubicBezTo>
                <a:cubicBezTo>
                  <a:pt x="32" y="68"/>
                  <a:pt x="34" y="65"/>
                  <a:pt x="34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8" name="Freeform 118"/>
          <p:cNvSpPr>
            <a:spLocks/>
          </p:cNvSpPr>
          <p:nvPr/>
        </p:nvSpPr>
        <p:spPr bwMode="auto">
          <a:xfrm>
            <a:off x="2749924" y="3590401"/>
            <a:ext cx="180869" cy="139420"/>
          </a:xfrm>
          <a:custGeom>
            <a:avLst/>
            <a:gdLst>
              <a:gd name="T0" fmla="*/ 30 w 61"/>
              <a:gd name="T1" fmla="*/ 47 h 47"/>
              <a:gd name="T2" fmla="*/ 0 w 61"/>
              <a:gd name="T3" fmla="*/ 28 h 47"/>
              <a:gd name="T4" fmla="*/ 0 w 61"/>
              <a:gd name="T5" fmla="*/ 17 h 47"/>
              <a:gd name="T6" fmla="*/ 19 w 61"/>
              <a:gd name="T7" fmla="*/ 0 h 47"/>
              <a:gd name="T8" fmla="*/ 31 w 61"/>
              <a:gd name="T9" fmla="*/ 34 h 47"/>
              <a:gd name="T10" fmla="*/ 42 w 61"/>
              <a:gd name="T11" fmla="*/ 0 h 47"/>
              <a:gd name="T12" fmla="*/ 61 w 61"/>
              <a:gd name="T13" fmla="*/ 17 h 47"/>
              <a:gd name="T14" fmla="*/ 61 w 61"/>
              <a:gd name="T15" fmla="*/ 28 h 47"/>
              <a:gd name="T16" fmla="*/ 31 w 61"/>
              <a:gd name="T17" fmla="*/ 47 h 47"/>
              <a:gd name="T18" fmla="*/ 30 w 61"/>
              <a:gd name="T1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47">
                <a:moveTo>
                  <a:pt x="30" y="47"/>
                </a:moveTo>
                <a:cubicBezTo>
                  <a:pt x="4" y="47"/>
                  <a:pt x="0" y="28"/>
                  <a:pt x="0" y="2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6"/>
                  <a:pt x="11" y="2"/>
                  <a:pt x="19" y="0"/>
                </a:cubicBezTo>
                <a:cubicBezTo>
                  <a:pt x="31" y="34"/>
                  <a:pt x="31" y="34"/>
                  <a:pt x="31" y="34"/>
                </a:cubicBezTo>
                <a:cubicBezTo>
                  <a:pt x="42" y="0"/>
                  <a:pt x="42" y="0"/>
                  <a:pt x="42" y="0"/>
                </a:cubicBezTo>
                <a:cubicBezTo>
                  <a:pt x="51" y="2"/>
                  <a:pt x="61" y="6"/>
                  <a:pt x="61" y="17"/>
                </a:cubicBezTo>
                <a:cubicBezTo>
                  <a:pt x="61" y="28"/>
                  <a:pt x="61" y="28"/>
                  <a:pt x="61" y="28"/>
                </a:cubicBezTo>
                <a:cubicBezTo>
                  <a:pt x="61" y="28"/>
                  <a:pt x="58" y="47"/>
                  <a:pt x="31" y="47"/>
                </a:cubicBezTo>
                <a:lnTo>
                  <a:pt x="3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9" name="Freeform 119"/>
          <p:cNvSpPr>
            <a:spLocks/>
          </p:cNvSpPr>
          <p:nvPr/>
        </p:nvSpPr>
        <p:spPr bwMode="auto">
          <a:xfrm>
            <a:off x="2826546" y="3607985"/>
            <a:ext cx="26377" cy="71595"/>
          </a:xfrm>
          <a:custGeom>
            <a:avLst/>
            <a:gdLst>
              <a:gd name="T0" fmla="*/ 21 w 21"/>
              <a:gd name="T1" fmla="*/ 22 h 57"/>
              <a:gd name="T2" fmla="*/ 12 w 21"/>
              <a:gd name="T3" fmla="*/ 57 h 57"/>
              <a:gd name="T4" fmla="*/ 0 w 21"/>
              <a:gd name="T5" fmla="*/ 22 h 57"/>
              <a:gd name="T6" fmla="*/ 7 w 21"/>
              <a:gd name="T7" fmla="*/ 0 h 57"/>
              <a:gd name="T8" fmla="*/ 12 w 21"/>
              <a:gd name="T9" fmla="*/ 0 h 57"/>
              <a:gd name="T10" fmla="*/ 17 w 21"/>
              <a:gd name="T11" fmla="*/ 0 h 57"/>
              <a:gd name="T12" fmla="*/ 21 w 21"/>
              <a:gd name="T13" fmla="*/ 22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" h="57">
                <a:moveTo>
                  <a:pt x="21" y="22"/>
                </a:moveTo>
                <a:lnTo>
                  <a:pt x="12" y="57"/>
                </a:lnTo>
                <a:lnTo>
                  <a:pt x="0" y="22"/>
                </a:lnTo>
                <a:lnTo>
                  <a:pt x="7" y="0"/>
                </a:lnTo>
                <a:lnTo>
                  <a:pt x="12" y="0"/>
                </a:lnTo>
                <a:lnTo>
                  <a:pt x="17" y="0"/>
                </a:lnTo>
                <a:lnTo>
                  <a:pt x="21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0" name="Freeform 120"/>
          <p:cNvSpPr>
            <a:spLocks/>
          </p:cNvSpPr>
          <p:nvPr/>
        </p:nvSpPr>
        <p:spPr bwMode="auto">
          <a:xfrm>
            <a:off x="2800165" y="3504989"/>
            <a:ext cx="80387" cy="91691"/>
          </a:xfrm>
          <a:custGeom>
            <a:avLst/>
            <a:gdLst>
              <a:gd name="T0" fmla="*/ 0 w 27"/>
              <a:gd name="T1" fmla="*/ 16 h 31"/>
              <a:gd name="T2" fmla="*/ 2 w 27"/>
              <a:gd name="T3" fmla="*/ 12 h 31"/>
              <a:gd name="T4" fmla="*/ 14 w 27"/>
              <a:gd name="T5" fmla="*/ 0 h 31"/>
              <a:gd name="T6" fmla="*/ 26 w 27"/>
              <a:gd name="T7" fmla="*/ 12 h 31"/>
              <a:gd name="T8" fmla="*/ 27 w 27"/>
              <a:gd name="T9" fmla="*/ 16 h 31"/>
              <a:gd name="T10" fmla="*/ 25 w 27"/>
              <a:gd name="T11" fmla="*/ 20 h 31"/>
              <a:gd name="T12" fmla="*/ 14 w 27"/>
              <a:gd name="T13" fmla="*/ 31 h 31"/>
              <a:gd name="T14" fmla="*/ 2 w 27"/>
              <a:gd name="T15" fmla="*/ 20 h 31"/>
              <a:gd name="T16" fmla="*/ 0 w 27"/>
              <a:gd name="T17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31">
                <a:moveTo>
                  <a:pt x="0" y="16"/>
                </a:moveTo>
                <a:cubicBezTo>
                  <a:pt x="0" y="13"/>
                  <a:pt x="1" y="13"/>
                  <a:pt x="2" y="12"/>
                </a:cubicBezTo>
                <a:cubicBezTo>
                  <a:pt x="2" y="5"/>
                  <a:pt x="5" y="0"/>
                  <a:pt x="14" y="0"/>
                </a:cubicBezTo>
                <a:cubicBezTo>
                  <a:pt x="22" y="0"/>
                  <a:pt x="25" y="5"/>
                  <a:pt x="26" y="12"/>
                </a:cubicBezTo>
                <a:cubicBezTo>
                  <a:pt x="27" y="13"/>
                  <a:pt x="27" y="14"/>
                  <a:pt x="27" y="16"/>
                </a:cubicBezTo>
                <a:cubicBezTo>
                  <a:pt x="26" y="19"/>
                  <a:pt x="26" y="19"/>
                  <a:pt x="25" y="20"/>
                </a:cubicBezTo>
                <a:cubicBezTo>
                  <a:pt x="23" y="26"/>
                  <a:pt x="17" y="31"/>
                  <a:pt x="14" y="31"/>
                </a:cubicBezTo>
                <a:cubicBezTo>
                  <a:pt x="10" y="31"/>
                  <a:pt x="4" y="26"/>
                  <a:pt x="2" y="20"/>
                </a:cubicBezTo>
                <a:cubicBezTo>
                  <a:pt x="2" y="19"/>
                  <a:pt x="1" y="19"/>
                  <a:pt x="0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1" name="Oval 121"/>
          <p:cNvSpPr>
            <a:spLocks noChangeArrowheads="1"/>
          </p:cNvSpPr>
          <p:nvPr/>
        </p:nvSpPr>
        <p:spPr bwMode="auto">
          <a:xfrm>
            <a:off x="3251083" y="339446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2" name="Freeform 122"/>
          <p:cNvSpPr>
            <a:spLocks/>
          </p:cNvSpPr>
          <p:nvPr/>
        </p:nvSpPr>
        <p:spPr bwMode="auto">
          <a:xfrm>
            <a:off x="3610312" y="3756199"/>
            <a:ext cx="23865" cy="21353"/>
          </a:xfrm>
          <a:custGeom>
            <a:avLst/>
            <a:gdLst>
              <a:gd name="T0" fmla="*/ 6 w 8"/>
              <a:gd name="T1" fmla="*/ 5 h 7"/>
              <a:gd name="T2" fmla="*/ 0 w 8"/>
              <a:gd name="T3" fmla="*/ 6 h 7"/>
              <a:gd name="T4" fmla="*/ 8 w 8"/>
              <a:gd name="T5" fmla="*/ 0 h 7"/>
              <a:gd name="T6" fmla="*/ 6 w 8"/>
              <a:gd name="T7" fmla="*/ 5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7">
                <a:moveTo>
                  <a:pt x="6" y="5"/>
                </a:moveTo>
                <a:cubicBezTo>
                  <a:pt x="4" y="7"/>
                  <a:pt x="2" y="7"/>
                  <a:pt x="0" y="6"/>
                </a:cubicBezTo>
                <a:cubicBezTo>
                  <a:pt x="8" y="0"/>
                  <a:pt x="8" y="0"/>
                  <a:pt x="8" y="0"/>
                </a:cubicBezTo>
                <a:cubicBezTo>
                  <a:pt x="8" y="2"/>
                  <a:pt x="8" y="4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3" name="Freeform 123"/>
          <p:cNvSpPr>
            <a:spLocks/>
          </p:cNvSpPr>
          <p:nvPr/>
        </p:nvSpPr>
        <p:spPr bwMode="auto">
          <a:xfrm>
            <a:off x="3544995" y="3682094"/>
            <a:ext cx="101739" cy="104251"/>
          </a:xfrm>
          <a:custGeom>
            <a:avLst/>
            <a:gdLst>
              <a:gd name="T0" fmla="*/ 21 w 34"/>
              <a:gd name="T1" fmla="*/ 30 h 35"/>
              <a:gd name="T2" fmla="*/ 10 w 34"/>
              <a:gd name="T3" fmla="*/ 24 h 35"/>
              <a:gd name="T4" fmla="*/ 0 w 34"/>
              <a:gd name="T5" fmla="*/ 8 h 35"/>
              <a:gd name="T6" fmla="*/ 5 w 34"/>
              <a:gd name="T7" fmla="*/ 4 h 35"/>
              <a:gd name="T8" fmla="*/ 10 w 34"/>
              <a:gd name="T9" fmla="*/ 0 h 35"/>
              <a:gd name="T10" fmla="*/ 24 w 34"/>
              <a:gd name="T11" fmla="*/ 12 h 35"/>
              <a:gd name="T12" fmla="*/ 28 w 34"/>
              <a:gd name="T13" fmla="*/ 24 h 35"/>
              <a:gd name="T14" fmla="*/ 21 w 34"/>
              <a:gd name="T15" fmla="*/ 3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35">
                <a:moveTo>
                  <a:pt x="21" y="30"/>
                </a:moveTo>
                <a:cubicBezTo>
                  <a:pt x="15" y="35"/>
                  <a:pt x="10" y="24"/>
                  <a:pt x="10" y="24"/>
                </a:cubicBezTo>
                <a:cubicBezTo>
                  <a:pt x="0" y="8"/>
                  <a:pt x="0" y="8"/>
                  <a:pt x="0" y="8"/>
                </a:cubicBezTo>
                <a:cubicBezTo>
                  <a:pt x="2" y="7"/>
                  <a:pt x="3" y="6"/>
                  <a:pt x="5" y="4"/>
                </a:cubicBezTo>
                <a:cubicBezTo>
                  <a:pt x="7" y="3"/>
                  <a:pt x="8" y="1"/>
                  <a:pt x="10" y="0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34" y="18"/>
                  <a:pt x="28" y="24"/>
                </a:cubicBezTo>
                <a:lnTo>
                  <a:pt x="21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4" name="Freeform 124"/>
          <p:cNvSpPr>
            <a:spLocks/>
          </p:cNvSpPr>
          <p:nvPr/>
        </p:nvSpPr>
        <p:spPr bwMode="auto">
          <a:xfrm>
            <a:off x="3396786" y="3572818"/>
            <a:ext cx="148212" cy="113043"/>
          </a:xfrm>
          <a:custGeom>
            <a:avLst/>
            <a:gdLst>
              <a:gd name="T0" fmla="*/ 50 w 50"/>
              <a:gd name="T1" fmla="*/ 14 h 38"/>
              <a:gd name="T2" fmla="*/ 50 w 50"/>
              <a:gd name="T3" fmla="*/ 22 h 38"/>
              <a:gd name="T4" fmla="*/ 26 w 50"/>
              <a:gd name="T5" fmla="*/ 38 h 38"/>
              <a:gd name="T6" fmla="*/ 25 w 50"/>
              <a:gd name="T7" fmla="*/ 38 h 38"/>
              <a:gd name="T8" fmla="*/ 0 w 50"/>
              <a:gd name="T9" fmla="*/ 22 h 38"/>
              <a:gd name="T10" fmla="*/ 0 w 50"/>
              <a:gd name="T11" fmla="*/ 14 h 38"/>
              <a:gd name="T12" fmla="*/ 16 w 50"/>
              <a:gd name="T13" fmla="*/ 0 h 38"/>
              <a:gd name="T14" fmla="*/ 25 w 50"/>
              <a:gd name="T15" fmla="*/ 28 h 38"/>
              <a:gd name="T16" fmla="*/ 34 w 50"/>
              <a:gd name="T17" fmla="*/ 0 h 38"/>
              <a:gd name="T18" fmla="*/ 50 w 50"/>
              <a:gd name="T19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" h="38">
                <a:moveTo>
                  <a:pt x="50" y="14"/>
                </a:moveTo>
                <a:cubicBezTo>
                  <a:pt x="50" y="22"/>
                  <a:pt x="50" y="22"/>
                  <a:pt x="50" y="22"/>
                </a:cubicBezTo>
                <a:cubicBezTo>
                  <a:pt x="50" y="22"/>
                  <a:pt x="47" y="38"/>
                  <a:pt x="26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3" y="38"/>
                  <a:pt x="0" y="22"/>
                  <a:pt x="0" y="22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5"/>
                  <a:pt x="9" y="1"/>
                  <a:pt x="16" y="0"/>
                </a:cubicBezTo>
                <a:cubicBezTo>
                  <a:pt x="25" y="28"/>
                  <a:pt x="25" y="28"/>
                  <a:pt x="25" y="28"/>
                </a:cubicBezTo>
                <a:cubicBezTo>
                  <a:pt x="34" y="0"/>
                  <a:pt x="34" y="0"/>
                  <a:pt x="34" y="0"/>
                </a:cubicBezTo>
                <a:cubicBezTo>
                  <a:pt x="41" y="1"/>
                  <a:pt x="50" y="5"/>
                  <a:pt x="5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5" name="Freeform 125"/>
          <p:cNvSpPr>
            <a:spLocks/>
          </p:cNvSpPr>
          <p:nvPr/>
        </p:nvSpPr>
        <p:spPr bwMode="auto">
          <a:xfrm>
            <a:off x="3459588" y="3587888"/>
            <a:ext cx="23865" cy="56523"/>
          </a:xfrm>
          <a:custGeom>
            <a:avLst/>
            <a:gdLst>
              <a:gd name="T0" fmla="*/ 9 w 19"/>
              <a:gd name="T1" fmla="*/ 45 h 45"/>
              <a:gd name="T2" fmla="*/ 0 w 19"/>
              <a:gd name="T3" fmla="*/ 16 h 45"/>
              <a:gd name="T4" fmla="*/ 4 w 19"/>
              <a:gd name="T5" fmla="*/ 0 h 45"/>
              <a:gd name="T6" fmla="*/ 9 w 19"/>
              <a:gd name="T7" fmla="*/ 0 h 45"/>
              <a:gd name="T8" fmla="*/ 14 w 19"/>
              <a:gd name="T9" fmla="*/ 0 h 45"/>
              <a:gd name="T10" fmla="*/ 19 w 19"/>
              <a:gd name="T11" fmla="*/ 16 h 45"/>
              <a:gd name="T12" fmla="*/ 9 w 1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45">
                <a:moveTo>
                  <a:pt x="9" y="45"/>
                </a:moveTo>
                <a:lnTo>
                  <a:pt x="0" y="16"/>
                </a:lnTo>
                <a:lnTo>
                  <a:pt x="4" y="0"/>
                </a:lnTo>
                <a:lnTo>
                  <a:pt x="9" y="0"/>
                </a:lnTo>
                <a:lnTo>
                  <a:pt x="14" y="0"/>
                </a:lnTo>
                <a:lnTo>
                  <a:pt x="19" y="16"/>
                </a:lnTo>
                <a:lnTo>
                  <a:pt x="9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6" name="Freeform 126"/>
          <p:cNvSpPr>
            <a:spLocks/>
          </p:cNvSpPr>
          <p:nvPr/>
        </p:nvSpPr>
        <p:spPr bwMode="auto">
          <a:xfrm>
            <a:off x="3438231" y="3501222"/>
            <a:ext cx="65315" cy="74107"/>
          </a:xfrm>
          <a:custGeom>
            <a:avLst/>
            <a:gdLst>
              <a:gd name="T0" fmla="*/ 22 w 22"/>
              <a:gd name="T1" fmla="*/ 13 h 25"/>
              <a:gd name="T2" fmla="*/ 20 w 22"/>
              <a:gd name="T3" fmla="*/ 16 h 25"/>
              <a:gd name="T4" fmla="*/ 11 w 22"/>
              <a:gd name="T5" fmla="*/ 25 h 25"/>
              <a:gd name="T6" fmla="*/ 2 w 22"/>
              <a:gd name="T7" fmla="*/ 16 h 25"/>
              <a:gd name="T8" fmla="*/ 0 w 22"/>
              <a:gd name="T9" fmla="*/ 13 h 25"/>
              <a:gd name="T10" fmla="*/ 1 w 22"/>
              <a:gd name="T11" fmla="*/ 10 h 25"/>
              <a:gd name="T12" fmla="*/ 11 w 22"/>
              <a:gd name="T13" fmla="*/ 0 h 25"/>
              <a:gd name="T14" fmla="*/ 21 w 22"/>
              <a:gd name="T15" fmla="*/ 10 h 25"/>
              <a:gd name="T16" fmla="*/ 22 w 22"/>
              <a:gd name="T17" fmla="*/ 13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25">
                <a:moveTo>
                  <a:pt x="22" y="13"/>
                </a:moveTo>
                <a:cubicBezTo>
                  <a:pt x="21" y="15"/>
                  <a:pt x="21" y="16"/>
                  <a:pt x="20" y="16"/>
                </a:cubicBezTo>
                <a:cubicBezTo>
                  <a:pt x="19" y="21"/>
                  <a:pt x="14" y="25"/>
                  <a:pt x="11" y="25"/>
                </a:cubicBezTo>
                <a:cubicBezTo>
                  <a:pt x="8" y="25"/>
                  <a:pt x="4" y="21"/>
                  <a:pt x="2" y="16"/>
                </a:cubicBezTo>
                <a:cubicBezTo>
                  <a:pt x="1" y="16"/>
                  <a:pt x="1" y="15"/>
                  <a:pt x="0" y="13"/>
                </a:cubicBezTo>
                <a:cubicBezTo>
                  <a:pt x="0" y="11"/>
                  <a:pt x="1" y="11"/>
                  <a:pt x="1" y="10"/>
                </a:cubicBezTo>
                <a:cubicBezTo>
                  <a:pt x="2" y="4"/>
                  <a:pt x="4" y="0"/>
                  <a:pt x="11" y="0"/>
                </a:cubicBezTo>
                <a:cubicBezTo>
                  <a:pt x="18" y="0"/>
                  <a:pt x="20" y="4"/>
                  <a:pt x="21" y="10"/>
                </a:cubicBezTo>
                <a:cubicBezTo>
                  <a:pt x="22" y="11"/>
                  <a:pt x="22" y="11"/>
                  <a:pt x="2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7" name="Freeform 127"/>
          <p:cNvSpPr>
            <a:spLocks noEditPoints="1"/>
          </p:cNvSpPr>
          <p:nvPr/>
        </p:nvSpPr>
        <p:spPr bwMode="auto">
          <a:xfrm>
            <a:off x="3328956" y="3450980"/>
            <a:ext cx="285120" cy="285120"/>
          </a:xfrm>
          <a:custGeom>
            <a:avLst/>
            <a:gdLst>
              <a:gd name="T0" fmla="*/ 78 w 96"/>
              <a:gd name="T1" fmla="*/ 22 h 96"/>
              <a:gd name="T2" fmla="*/ 22 w 96"/>
              <a:gd name="T3" fmla="*/ 18 h 96"/>
              <a:gd name="T4" fmla="*/ 18 w 96"/>
              <a:gd name="T5" fmla="*/ 74 h 96"/>
              <a:gd name="T6" fmla="*/ 74 w 96"/>
              <a:gd name="T7" fmla="*/ 78 h 96"/>
              <a:gd name="T8" fmla="*/ 78 w 96"/>
              <a:gd name="T9" fmla="*/ 22 h 96"/>
              <a:gd name="T10" fmla="*/ 80 w 96"/>
              <a:gd name="T11" fmla="*/ 20 h 96"/>
              <a:gd name="T12" fmla="*/ 76 w 96"/>
              <a:gd name="T13" fmla="*/ 80 h 96"/>
              <a:gd name="T14" fmla="*/ 16 w 96"/>
              <a:gd name="T15" fmla="*/ 76 h 96"/>
              <a:gd name="T16" fmla="*/ 20 w 96"/>
              <a:gd name="T17" fmla="*/ 16 h 96"/>
              <a:gd name="T18" fmla="*/ 80 w 96"/>
              <a:gd name="T19" fmla="*/ 2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" h="96">
                <a:moveTo>
                  <a:pt x="78" y="22"/>
                </a:moveTo>
                <a:cubicBezTo>
                  <a:pt x="64" y="5"/>
                  <a:pt x="38" y="4"/>
                  <a:pt x="22" y="18"/>
                </a:cubicBezTo>
                <a:cubicBezTo>
                  <a:pt x="5" y="33"/>
                  <a:pt x="4" y="58"/>
                  <a:pt x="18" y="74"/>
                </a:cubicBezTo>
                <a:cubicBezTo>
                  <a:pt x="33" y="91"/>
                  <a:pt x="58" y="92"/>
                  <a:pt x="74" y="78"/>
                </a:cubicBezTo>
                <a:cubicBezTo>
                  <a:pt x="91" y="64"/>
                  <a:pt x="92" y="38"/>
                  <a:pt x="78" y="22"/>
                </a:cubicBezTo>
                <a:close/>
                <a:moveTo>
                  <a:pt x="80" y="20"/>
                </a:moveTo>
                <a:cubicBezTo>
                  <a:pt x="96" y="38"/>
                  <a:pt x="94" y="65"/>
                  <a:pt x="76" y="80"/>
                </a:cubicBezTo>
                <a:cubicBezTo>
                  <a:pt x="58" y="96"/>
                  <a:pt x="31" y="94"/>
                  <a:pt x="16" y="76"/>
                </a:cubicBezTo>
                <a:cubicBezTo>
                  <a:pt x="0" y="58"/>
                  <a:pt x="2" y="31"/>
                  <a:pt x="20" y="16"/>
                </a:cubicBezTo>
                <a:cubicBezTo>
                  <a:pt x="38" y="0"/>
                  <a:pt x="65" y="2"/>
                  <a:pt x="8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8" name="Oval 128"/>
          <p:cNvSpPr>
            <a:spLocks noChangeArrowheads="1"/>
          </p:cNvSpPr>
          <p:nvPr/>
        </p:nvSpPr>
        <p:spPr bwMode="auto">
          <a:xfrm>
            <a:off x="7328170" y="269108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9" name="Freeform 129"/>
          <p:cNvSpPr>
            <a:spLocks/>
          </p:cNvSpPr>
          <p:nvPr/>
        </p:nvSpPr>
        <p:spPr bwMode="auto">
          <a:xfrm>
            <a:off x="7374643" y="2887023"/>
            <a:ext cx="354203" cy="211015"/>
          </a:xfrm>
          <a:custGeom>
            <a:avLst/>
            <a:gdLst>
              <a:gd name="T0" fmla="*/ 21 w 119"/>
              <a:gd name="T1" fmla="*/ 3 h 71"/>
              <a:gd name="T2" fmla="*/ 19 w 119"/>
              <a:gd name="T3" fmla="*/ 12 h 71"/>
              <a:gd name="T4" fmla="*/ 60 w 119"/>
              <a:gd name="T5" fmla="*/ 52 h 71"/>
              <a:gd name="T6" fmla="*/ 100 w 119"/>
              <a:gd name="T7" fmla="*/ 12 h 71"/>
              <a:gd name="T8" fmla="*/ 99 w 119"/>
              <a:gd name="T9" fmla="*/ 3 h 71"/>
              <a:gd name="T10" fmla="*/ 109 w 119"/>
              <a:gd name="T11" fmla="*/ 0 h 71"/>
              <a:gd name="T12" fmla="*/ 110 w 119"/>
              <a:gd name="T13" fmla="*/ 3 h 71"/>
              <a:gd name="T14" fmla="*/ 117 w 119"/>
              <a:gd name="T15" fmla="*/ 3 h 71"/>
              <a:gd name="T16" fmla="*/ 119 w 119"/>
              <a:gd name="T17" fmla="*/ 6 h 71"/>
              <a:gd name="T18" fmla="*/ 119 w 119"/>
              <a:gd name="T19" fmla="*/ 18 h 71"/>
              <a:gd name="T20" fmla="*/ 117 w 119"/>
              <a:gd name="T21" fmla="*/ 21 h 71"/>
              <a:gd name="T22" fmla="*/ 110 w 119"/>
              <a:gd name="T23" fmla="*/ 21 h 71"/>
              <a:gd name="T24" fmla="*/ 101 w 119"/>
              <a:gd name="T25" fmla="*/ 41 h 71"/>
              <a:gd name="T26" fmla="*/ 106 w 119"/>
              <a:gd name="T27" fmla="*/ 46 h 71"/>
              <a:gd name="T28" fmla="*/ 106 w 119"/>
              <a:gd name="T29" fmla="*/ 50 h 71"/>
              <a:gd name="T30" fmla="*/ 97 w 119"/>
              <a:gd name="T31" fmla="*/ 58 h 71"/>
              <a:gd name="T32" fmla="*/ 94 w 119"/>
              <a:gd name="T33" fmla="*/ 58 h 71"/>
              <a:gd name="T34" fmla="*/ 89 w 119"/>
              <a:gd name="T35" fmla="*/ 53 h 71"/>
              <a:gd name="T36" fmla="*/ 69 w 119"/>
              <a:gd name="T37" fmla="*/ 62 h 71"/>
              <a:gd name="T38" fmla="*/ 69 w 119"/>
              <a:gd name="T39" fmla="*/ 69 h 71"/>
              <a:gd name="T40" fmla="*/ 66 w 119"/>
              <a:gd name="T41" fmla="*/ 71 h 71"/>
              <a:gd name="T42" fmla="*/ 54 w 119"/>
              <a:gd name="T43" fmla="*/ 71 h 71"/>
              <a:gd name="T44" fmla="*/ 51 w 119"/>
              <a:gd name="T45" fmla="*/ 69 h 71"/>
              <a:gd name="T46" fmla="*/ 51 w 119"/>
              <a:gd name="T47" fmla="*/ 62 h 71"/>
              <a:gd name="T48" fmla="*/ 31 w 119"/>
              <a:gd name="T49" fmla="*/ 53 h 71"/>
              <a:gd name="T50" fmla="*/ 26 w 119"/>
              <a:gd name="T51" fmla="*/ 58 h 71"/>
              <a:gd name="T52" fmla="*/ 22 w 119"/>
              <a:gd name="T53" fmla="*/ 58 h 71"/>
              <a:gd name="T54" fmla="*/ 13 w 119"/>
              <a:gd name="T55" fmla="*/ 50 h 71"/>
              <a:gd name="T56" fmla="*/ 13 w 119"/>
              <a:gd name="T57" fmla="*/ 46 h 71"/>
              <a:gd name="T58" fmla="*/ 18 w 119"/>
              <a:gd name="T59" fmla="*/ 41 h 71"/>
              <a:gd name="T60" fmla="*/ 10 w 119"/>
              <a:gd name="T61" fmla="*/ 21 h 71"/>
              <a:gd name="T62" fmla="*/ 3 w 119"/>
              <a:gd name="T63" fmla="*/ 21 h 71"/>
              <a:gd name="T64" fmla="*/ 0 w 119"/>
              <a:gd name="T65" fmla="*/ 18 h 71"/>
              <a:gd name="T66" fmla="*/ 0 w 119"/>
              <a:gd name="T67" fmla="*/ 6 h 71"/>
              <a:gd name="T68" fmla="*/ 3 w 119"/>
              <a:gd name="T69" fmla="*/ 3 h 71"/>
              <a:gd name="T70" fmla="*/ 10 w 119"/>
              <a:gd name="T71" fmla="*/ 3 h 71"/>
              <a:gd name="T72" fmla="*/ 11 w 119"/>
              <a:gd name="T73" fmla="*/ 0 h 71"/>
              <a:gd name="T74" fmla="*/ 21 w 119"/>
              <a:gd name="T75" fmla="*/ 3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9" h="71">
                <a:moveTo>
                  <a:pt x="21" y="3"/>
                </a:moveTo>
                <a:cubicBezTo>
                  <a:pt x="20" y="6"/>
                  <a:pt x="19" y="9"/>
                  <a:pt x="19" y="12"/>
                </a:cubicBezTo>
                <a:cubicBezTo>
                  <a:pt x="19" y="34"/>
                  <a:pt x="37" y="52"/>
                  <a:pt x="60" y="52"/>
                </a:cubicBezTo>
                <a:cubicBezTo>
                  <a:pt x="82" y="52"/>
                  <a:pt x="100" y="34"/>
                  <a:pt x="100" y="12"/>
                </a:cubicBezTo>
                <a:cubicBezTo>
                  <a:pt x="100" y="9"/>
                  <a:pt x="100" y="6"/>
                  <a:pt x="99" y="3"/>
                </a:cubicBezTo>
                <a:cubicBezTo>
                  <a:pt x="102" y="2"/>
                  <a:pt x="106" y="1"/>
                  <a:pt x="109" y="0"/>
                </a:cubicBezTo>
                <a:cubicBezTo>
                  <a:pt x="109" y="1"/>
                  <a:pt x="109" y="2"/>
                  <a:pt x="110" y="3"/>
                </a:cubicBezTo>
                <a:cubicBezTo>
                  <a:pt x="117" y="3"/>
                  <a:pt x="117" y="3"/>
                  <a:pt x="117" y="3"/>
                </a:cubicBezTo>
                <a:cubicBezTo>
                  <a:pt x="118" y="3"/>
                  <a:pt x="119" y="4"/>
                  <a:pt x="119" y="6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9" y="20"/>
                  <a:pt x="118" y="21"/>
                  <a:pt x="117" y="21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08" y="28"/>
                  <a:pt x="105" y="35"/>
                  <a:pt x="101" y="41"/>
                </a:cubicBezTo>
                <a:cubicBezTo>
                  <a:pt x="106" y="46"/>
                  <a:pt x="106" y="46"/>
                  <a:pt x="106" y="46"/>
                </a:cubicBezTo>
                <a:cubicBezTo>
                  <a:pt x="107" y="47"/>
                  <a:pt x="107" y="49"/>
                  <a:pt x="106" y="50"/>
                </a:cubicBezTo>
                <a:cubicBezTo>
                  <a:pt x="97" y="58"/>
                  <a:pt x="97" y="58"/>
                  <a:pt x="97" y="58"/>
                </a:cubicBezTo>
                <a:cubicBezTo>
                  <a:pt x="96" y="59"/>
                  <a:pt x="95" y="59"/>
                  <a:pt x="94" y="58"/>
                </a:cubicBezTo>
                <a:cubicBezTo>
                  <a:pt x="89" y="53"/>
                  <a:pt x="89" y="53"/>
                  <a:pt x="89" y="53"/>
                </a:cubicBezTo>
                <a:cubicBezTo>
                  <a:pt x="83" y="58"/>
                  <a:pt x="76" y="60"/>
                  <a:pt x="69" y="62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70"/>
                  <a:pt x="67" y="71"/>
                  <a:pt x="66" y="71"/>
                </a:cubicBezTo>
                <a:cubicBezTo>
                  <a:pt x="54" y="71"/>
                  <a:pt x="54" y="71"/>
                  <a:pt x="54" y="71"/>
                </a:cubicBezTo>
                <a:cubicBezTo>
                  <a:pt x="52" y="71"/>
                  <a:pt x="51" y="70"/>
                  <a:pt x="51" y="69"/>
                </a:cubicBezTo>
                <a:cubicBezTo>
                  <a:pt x="51" y="62"/>
                  <a:pt x="51" y="62"/>
                  <a:pt x="51" y="62"/>
                </a:cubicBezTo>
                <a:cubicBezTo>
                  <a:pt x="44" y="60"/>
                  <a:pt x="37" y="58"/>
                  <a:pt x="31" y="53"/>
                </a:cubicBezTo>
                <a:cubicBezTo>
                  <a:pt x="26" y="58"/>
                  <a:pt x="26" y="58"/>
                  <a:pt x="26" y="58"/>
                </a:cubicBezTo>
                <a:cubicBezTo>
                  <a:pt x="25" y="59"/>
                  <a:pt x="23" y="59"/>
                  <a:pt x="22" y="58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49"/>
                  <a:pt x="12" y="47"/>
                  <a:pt x="13" y="46"/>
                </a:cubicBezTo>
                <a:cubicBezTo>
                  <a:pt x="18" y="41"/>
                  <a:pt x="18" y="41"/>
                  <a:pt x="18" y="41"/>
                </a:cubicBezTo>
                <a:cubicBezTo>
                  <a:pt x="14" y="35"/>
                  <a:pt x="11" y="28"/>
                  <a:pt x="10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2" y="21"/>
                  <a:pt x="0" y="20"/>
                  <a:pt x="0" y="18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2" y="3"/>
                  <a:pt x="3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2"/>
                  <a:pt x="10" y="1"/>
                  <a:pt x="11" y="0"/>
                </a:cubicBezTo>
                <a:cubicBezTo>
                  <a:pt x="14" y="1"/>
                  <a:pt x="17" y="2"/>
                  <a:pt x="21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0" name="Freeform 130"/>
          <p:cNvSpPr>
            <a:spLocks/>
          </p:cNvSpPr>
          <p:nvPr/>
        </p:nvSpPr>
        <p:spPr bwMode="auto">
          <a:xfrm>
            <a:off x="7450009" y="2854365"/>
            <a:ext cx="207247" cy="163284"/>
          </a:xfrm>
          <a:custGeom>
            <a:avLst/>
            <a:gdLst>
              <a:gd name="T0" fmla="*/ 34 w 70"/>
              <a:gd name="T1" fmla="*/ 55 h 55"/>
              <a:gd name="T2" fmla="*/ 0 w 70"/>
              <a:gd name="T3" fmla="*/ 32 h 55"/>
              <a:gd name="T4" fmla="*/ 0 w 70"/>
              <a:gd name="T5" fmla="*/ 20 h 55"/>
              <a:gd name="T6" fmla="*/ 22 w 70"/>
              <a:gd name="T7" fmla="*/ 0 h 55"/>
              <a:gd name="T8" fmla="*/ 35 w 70"/>
              <a:gd name="T9" fmla="*/ 39 h 55"/>
              <a:gd name="T10" fmla="*/ 48 w 70"/>
              <a:gd name="T11" fmla="*/ 0 h 55"/>
              <a:gd name="T12" fmla="*/ 70 w 70"/>
              <a:gd name="T13" fmla="*/ 20 h 55"/>
              <a:gd name="T14" fmla="*/ 70 w 70"/>
              <a:gd name="T15" fmla="*/ 32 h 55"/>
              <a:gd name="T16" fmla="*/ 36 w 70"/>
              <a:gd name="T17" fmla="*/ 55 h 55"/>
              <a:gd name="T18" fmla="*/ 34 w 70"/>
              <a:gd name="T19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55">
                <a:moveTo>
                  <a:pt x="34" y="55"/>
                </a:moveTo>
                <a:cubicBezTo>
                  <a:pt x="4" y="55"/>
                  <a:pt x="0" y="32"/>
                  <a:pt x="0" y="3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7"/>
                  <a:pt x="12" y="2"/>
                  <a:pt x="22" y="0"/>
                </a:cubicBezTo>
                <a:cubicBezTo>
                  <a:pt x="35" y="39"/>
                  <a:pt x="35" y="39"/>
                  <a:pt x="35" y="39"/>
                </a:cubicBezTo>
                <a:cubicBezTo>
                  <a:pt x="48" y="0"/>
                  <a:pt x="48" y="0"/>
                  <a:pt x="48" y="0"/>
                </a:cubicBezTo>
                <a:cubicBezTo>
                  <a:pt x="58" y="2"/>
                  <a:pt x="70" y="7"/>
                  <a:pt x="70" y="20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32"/>
                  <a:pt x="66" y="55"/>
                  <a:pt x="36" y="55"/>
                </a:cubicBezTo>
                <a:lnTo>
                  <a:pt x="34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1" name="Freeform 131"/>
          <p:cNvSpPr>
            <a:spLocks/>
          </p:cNvSpPr>
          <p:nvPr/>
        </p:nvSpPr>
        <p:spPr bwMode="auto">
          <a:xfrm>
            <a:off x="7535420" y="2874461"/>
            <a:ext cx="32657" cy="80387"/>
          </a:xfrm>
          <a:custGeom>
            <a:avLst/>
            <a:gdLst>
              <a:gd name="T0" fmla="*/ 26 w 26"/>
              <a:gd name="T1" fmla="*/ 24 h 64"/>
              <a:gd name="T2" fmla="*/ 14 w 26"/>
              <a:gd name="T3" fmla="*/ 64 h 64"/>
              <a:gd name="T4" fmla="*/ 0 w 26"/>
              <a:gd name="T5" fmla="*/ 24 h 64"/>
              <a:gd name="T6" fmla="*/ 7 w 26"/>
              <a:gd name="T7" fmla="*/ 0 h 64"/>
              <a:gd name="T8" fmla="*/ 14 w 26"/>
              <a:gd name="T9" fmla="*/ 0 h 64"/>
              <a:gd name="T10" fmla="*/ 19 w 26"/>
              <a:gd name="T11" fmla="*/ 0 h 64"/>
              <a:gd name="T12" fmla="*/ 26 w 26"/>
              <a:gd name="T13" fmla="*/ 2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64">
                <a:moveTo>
                  <a:pt x="26" y="24"/>
                </a:moveTo>
                <a:lnTo>
                  <a:pt x="14" y="64"/>
                </a:lnTo>
                <a:lnTo>
                  <a:pt x="0" y="24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lnTo>
                  <a:pt x="2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2" name="Freeform 132"/>
          <p:cNvSpPr>
            <a:spLocks/>
          </p:cNvSpPr>
          <p:nvPr/>
        </p:nvSpPr>
        <p:spPr bwMode="auto">
          <a:xfrm>
            <a:off x="7505272" y="2752628"/>
            <a:ext cx="92947" cy="106763"/>
          </a:xfrm>
          <a:custGeom>
            <a:avLst/>
            <a:gdLst>
              <a:gd name="T0" fmla="*/ 31 w 31"/>
              <a:gd name="T1" fmla="*/ 19 h 36"/>
              <a:gd name="T2" fmla="*/ 29 w 31"/>
              <a:gd name="T3" fmla="*/ 23 h 36"/>
              <a:gd name="T4" fmla="*/ 16 w 31"/>
              <a:gd name="T5" fmla="*/ 36 h 36"/>
              <a:gd name="T6" fmla="*/ 3 w 31"/>
              <a:gd name="T7" fmla="*/ 23 h 36"/>
              <a:gd name="T8" fmla="*/ 1 w 31"/>
              <a:gd name="T9" fmla="*/ 19 h 36"/>
              <a:gd name="T10" fmla="*/ 2 w 31"/>
              <a:gd name="T11" fmla="*/ 15 h 36"/>
              <a:gd name="T12" fmla="*/ 16 w 31"/>
              <a:gd name="T13" fmla="*/ 0 h 36"/>
              <a:gd name="T14" fmla="*/ 30 w 31"/>
              <a:gd name="T15" fmla="*/ 15 h 36"/>
              <a:gd name="T16" fmla="*/ 31 w 31"/>
              <a:gd name="T17" fmla="*/ 1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36">
                <a:moveTo>
                  <a:pt x="31" y="19"/>
                </a:moveTo>
                <a:cubicBezTo>
                  <a:pt x="30" y="22"/>
                  <a:pt x="30" y="23"/>
                  <a:pt x="29" y="23"/>
                </a:cubicBezTo>
                <a:cubicBezTo>
                  <a:pt x="27" y="30"/>
                  <a:pt x="20" y="36"/>
                  <a:pt x="16" y="36"/>
                </a:cubicBezTo>
                <a:cubicBezTo>
                  <a:pt x="12" y="36"/>
                  <a:pt x="5" y="30"/>
                  <a:pt x="3" y="23"/>
                </a:cubicBezTo>
                <a:cubicBezTo>
                  <a:pt x="2" y="23"/>
                  <a:pt x="1" y="22"/>
                  <a:pt x="1" y="19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6"/>
                  <a:pt x="6" y="0"/>
                  <a:pt x="16" y="0"/>
                </a:cubicBezTo>
                <a:cubicBezTo>
                  <a:pt x="26" y="0"/>
                  <a:pt x="29" y="6"/>
                  <a:pt x="30" y="15"/>
                </a:cubicBezTo>
                <a:cubicBezTo>
                  <a:pt x="31" y="15"/>
                  <a:pt x="31" y="16"/>
                  <a:pt x="31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3" name="Oval 133"/>
          <p:cNvSpPr>
            <a:spLocks noChangeArrowheads="1"/>
          </p:cNvSpPr>
          <p:nvPr/>
        </p:nvSpPr>
        <p:spPr bwMode="auto">
          <a:xfrm>
            <a:off x="7903434" y="269610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4" name="Freeform 134"/>
          <p:cNvSpPr>
            <a:spLocks noEditPoints="1"/>
          </p:cNvSpPr>
          <p:nvPr/>
        </p:nvSpPr>
        <p:spPr bwMode="auto">
          <a:xfrm>
            <a:off x="8090586" y="2856878"/>
            <a:ext cx="219807" cy="217295"/>
          </a:xfrm>
          <a:custGeom>
            <a:avLst/>
            <a:gdLst>
              <a:gd name="T0" fmla="*/ 1 w 74"/>
              <a:gd name="T1" fmla="*/ 46 h 73"/>
              <a:gd name="T2" fmla="*/ 2 w 74"/>
              <a:gd name="T3" fmla="*/ 44 h 73"/>
              <a:gd name="T4" fmla="*/ 6 w 74"/>
              <a:gd name="T5" fmla="*/ 42 h 73"/>
              <a:gd name="T6" fmla="*/ 6 w 74"/>
              <a:gd name="T7" fmla="*/ 29 h 73"/>
              <a:gd name="T8" fmla="*/ 2 w 74"/>
              <a:gd name="T9" fmla="*/ 27 h 73"/>
              <a:gd name="T10" fmla="*/ 2 w 74"/>
              <a:gd name="T11" fmla="*/ 24 h 73"/>
              <a:gd name="T12" fmla="*/ 5 w 74"/>
              <a:gd name="T13" fmla="*/ 17 h 73"/>
              <a:gd name="T14" fmla="*/ 7 w 74"/>
              <a:gd name="T15" fmla="*/ 17 h 73"/>
              <a:gd name="T16" fmla="*/ 11 w 74"/>
              <a:gd name="T17" fmla="*/ 18 h 73"/>
              <a:gd name="T18" fmla="*/ 21 w 74"/>
              <a:gd name="T19" fmla="*/ 9 h 73"/>
              <a:gd name="T20" fmla="*/ 19 w 74"/>
              <a:gd name="T21" fmla="*/ 5 h 73"/>
              <a:gd name="T22" fmla="*/ 20 w 74"/>
              <a:gd name="T23" fmla="*/ 3 h 73"/>
              <a:gd name="T24" fmla="*/ 28 w 74"/>
              <a:gd name="T25" fmla="*/ 0 h 73"/>
              <a:gd name="T26" fmla="*/ 30 w 74"/>
              <a:gd name="T27" fmla="*/ 1 h 73"/>
              <a:gd name="T28" fmla="*/ 31 w 74"/>
              <a:gd name="T29" fmla="*/ 5 h 73"/>
              <a:gd name="T30" fmla="*/ 45 w 74"/>
              <a:gd name="T31" fmla="*/ 6 h 73"/>
              <a:gd name="T32" fmla="*/ 47 w 74"/>
              <a:gd name="T33" fmla="*/ 2 h 73"/>
              <a:gd name="T34" fmla="*/ 49 w 74"/>
              <a:gd name="T35" fmla="*/ 1 h 73"/>
              <a:gd name="T36" fmla="*/ 56 w 74"/>
              <a:gd name="T37" fmla="*/ 4 h 73"/>
              <a:gd name="T38" fmla="*/ 57 w 74"/>
              <a:gd name="T39" fmla="*/ 6 h 73"/>
              <a:gd name="T40" fmla="*/ 55 w 74"/>
              <a:gd name="T41" fmla="*/ 10 h 73"/>
              <a:gd name="T42" fmla="*/ 64 w 74"/>
              <a:gd name="T43" fmla="*/ 20 h 73"/>
              <a:gd name="T44" fmla="*/ 69 w 74"/>
              <a:gd name="T45" fmla="*/ 19 h 73"/>
              <a:gd name="T46" fmla="*/ 71 w 74"/>
              <a:gd name="T47" fmla="*/ 20 h 73"/>
              <a:gd name="T48" fmla="*/ 73 w 74"/>
              <a:gd name="T49" fmla="*/ 27 h 73"/>
              <a:gd name="T50" fmla="*/ 72 w 74"/>
              <a:gd name="T51" fmla="*/ 29 h 73"/>
              <a:gd name="T52" fmla="*/ 68 w 74"/>
              <a:gd name="T53" fmla="*/ 31 h 73"/>
              <a:gd name="T54" fmla="*/ 68 w 74"/>
              <a:gd name="T55" fmla="*/ 44 h 73"/>
              <a:gd name="T56" fmla="*/ 72 w 74"/>
              <a:gd name="T57" fmla="*/ 46 h 73"/>
              <a:gd name="T58" fmla="*/ 73 w 74"/>
              <a:gd name="T59" fmla="*/ 48 h 73"/>
              <a:gd name="T60" fmla="*/ 69 w 74"/>
              <a:gd name="T61" fmla="*/ 56 h 73"/>
              <a:gd name="T62" fmla="*/ 67 w 74"/>
              <a:gd name="T63" fmla="*/ 56 h 73"/>
              <a:gd name="T64" fmla="*/ 63 w 74"/>
              <a:gd name="T65" fmla="*/ 55 h 73"/>
              <a:gd name="T66" fmla="*/ 53 w 74"/>
              <a:gd name="T67" fmla="*/ 64 h 73"/>
              <a:gd name="T68" fmla="*/ 55 w 74"/>
              <a:gd name="T69" fmla="*/ 68 h 73"/>
              <a:gd name="T70" fmla="*/ 54 w 74"/>
              <a:gd name="T71" fmla="*/ 70 h 73"/>
              <a:gd name="T72" fmla="*/ 47 w 74"/>
              <a:gd name="T73" fmla="*/ 73 h 73"/>
              <a:gd name="T74" fmla="*/ 44 w 74"/>
              <a:gd name="T75" fmla="*/ 72 h 73"/>
              <a:gd name="T76" fmla="*/ 43 w 74"/>
              <a:gd name="T77" fmla="*/ 68 h 73"/>
              <a:gd name="T78" fmla="*/ 29 w 74"/>
              <a:gd name="T79" fmla="*/ 67 h 73"/>
              <a:gd name="T80" fmla="*/ 27 w 74"/>
              <a:gd name="T81" fmla="*/ 71 h 73"/>
              <a:gd name="T82" fmla="*/ 25 w 74"/>
              <a:gd name="T83" fmla="*/ 72 h 73"/>
              <a:gd name="T84" fmla="*/ 18 w 74"/>
              <a:gd name="T85" fmla="*/ 69 h 73"/>
              <a:gd name="T86" fmla="*/ 17 w 74"/>
              <a:gd name="T87" fmla="*/ 67 h 73"/>
              <a:gd name="T88" fmla="*/ 19 w 74"/>
              <a:gd name="T89" fmla="*/ 63 h 73"/>
              <a:gd name="T90" fmla="*/ 10 w 74"/>
              <a:gd name="T91" fmla="*/ 53 h 73"/>
              <a:gd name="T92" fmla="*/ 6 w 74"/>
              <a:gd name="T93" fmla="*/ 54 h 73"/>
              <a:gd name="T94" fmla="*/ 3 w 74"/>
              <a:gd name="T95" fmla="*/ 53 h 73"/>
              <a:gd name="T96" fmla="*/ 1 w 74"/>
              <a:gd name="T97" fmla="*/ 46 h 73"/>
              <a:gd name="T98" fmla="*/ 64 w 74"/>
              <a:gd name="T99" fmla="*/ 49 h 73"/>
              <a:gd name="T100" fmla="*/ 49 w 74"/>
              <a:gd name="T101" fmla="*/ 10 h 73"/>
              <a:gd name="T102" fmla="*/ 11 w 74"/>
              <a:gd name="T103" fmla="*/ 24 h 73"/>
              <a:gd name="T104" fmla="*/ 25 w 74"/>
              <a:gd name="T105" fmla="*/ 63 h 73"/>
              <a:gd name="T106" fmla="*/ 64 w 74"/>
              <a:gd name="T107" fmla="*/ 4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4" h="73">
                <a:moveTo>
                  <a:pt x="1" y="46"/>
                </a:moveTo>
                <a:cubicBezTo>
                  <a:pt x="0" y="45"/>
                  <a:pt x="1" y="44"/>
                  <a:pt x="2" y="44"/>
                </a:cubicBezTo>
                <a:cubicBezTo>
                  <a:pt x="6" y="42"/>
                  <a:pt x="6" y="42"/>
                  <a:pt x="6" y="42"/>
                </a:cubicBezTo>
                <a:cubicBezTo>
                  <a:pt x="5" y="38"/>
                  <a:pt x="5" y="33"/>
                  <a:pt x="6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2" y="26"/>
                  <a:pt x="1" y="25"/>
                  <a:pt x="2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6" y="16"/>
                  <a:pt x="7" y="17"/>
                </a:cubicBezTo>
                <a:cubicBezTo>
                  <a:pt x="11" y="18"/>
                  <a:pt x="11" y="18"/>
                  <a:pt x="11" y="18"/>
                </a:cubicBezTo>
                <a:cubicBezTo>
                  <a:pt x="14" y="15"/>
                  <a:pt x="17" y="11"/>
                  <a:pt x="21" y="9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4"/>
                  <a:pt x="20" y="3"/>
                  <a:pt x="20" y="3"/>
                </a:cubicBezTo>
                <a:cubicBezTo>
                  <a:pt x="28" y="0"/>
                  <a:pt x="28" y="0"/>
                  <a:pt x="28" y="0"/>
                </a:cubicBezTo>
                <a:cubicBezTo>
                  <a:pt x="29" y="0"/>
                  <a:pt x="30" y="0"/>
                  <a:pt x="30" y="1"/>
                </a:cubicBezTo>
                <a:cubicBezTo>
                  <a:pt x="31" y="5"/>
                  <a:pt x="31" y="5"/>
                  <a:pt x="31" y="5"/>
                </a:cubicBezTo>
                <a:cubicBezTo>
                  <a:pt x="36" y="4"/>
                  <a:pt x="41" y="5"/>
                  <a:pt x="45" y="6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1"/>
                  <a:pt x="48" y="1"/>
                  <a:pt x="49" y="1"/>
                </a:cubicBezTo>
                <a:cubicBezTo>
                  <a:pt x="56" y="4"/>
                  <a:pt x="56" y="4"/>
                  <a:pt x="56" y="4"/>
                </a:cubicBezTo>
                <a:cubicBezTo>
                  <a:pt x="57" y="5"/>
                  <a:pt x="57" y="6"/>
                  <a:pt x="57" y="6"/>
                </a:cubicBezTo>
                <a:cubicBezTo>
                  <a:pt x="55" y="10"/>
                  <a:pt x="55" y="10"/>
                  <a:pt x="55" y="10"/>
                </a:cubicBezTo>
                <a:cubicBezTo>
                  <a:pt x="59" y="13"/>
                  <a:pt x="62" y="16"/>
                  <a:pt x="64" y="20"/>
                </a:cubicBezTo>
                <a:cubicBezTo>
                  <a:pt x="69" y="19"/>
                  <a:pt x="69" y="19"/>
                  <a:pt x="69" y="19"/>
                </a:cubicBezTo>
                <a:cubicBezTo>
                  <a:pt x="69" y="18"/>
                  <a:pt x="70" y="19"/>
                  <a:pt x="71" y="20"/>
                </a:cubicBezTo>
                <a:cubicBezTo>
                  <a:pt x="73" y="27"/>
                  <a:pt x="73" y="27"/>
                  <a:pt x="73" y="27"/>
                </a:cubicBezTo>
                <a:cubicBezTo>
                  <a:pt x="74" y="28"/>
                  <a:pt x="73" y="29"/>
                  <a:pt x="72" y="29"/>
                </a:cubicBezTo>
                <a:cubicBezTo>
                  <a:pt x="68" y="31"/>
                  <a:pt x="68" y="31"/>
                  <a:pt x="68" y="31"/>
                </a:cubicBezTo>
                <a:cubicBezTo>
                  <a:pt x="69" y="35"/>
                  <a:pt x="69" y="40"/>
                  <a:pt x="68" y="44"/>
                </a:cubicBezTo>
                <a:cubicBezTo>
                  <a:pt x="72" y="46"/>
                  <a:pt x="72" y="46"/>
                  <a:pt x="72" y="46"/>
                </a:cubicBezTo>
                <a:cubicBezTo>
                  <a:pt x="73" y="47"/>
                  <a:pt x="73" y="48"/>
                  <a:pt x="73" y="48"/>
                </a:cubicBezTo>
                <a:cubicBezTo>
                  <a:pt x="69" y="56"/>
                  <a:pt x="69" y="56"/>
                  <a:pt x="69" y="56"/>
                </a:cubicBezTo>
                <a:cubicBezTo>
                  <a:pt x="69" y="56"/>
                  <a:pt x="68" y="57"/>
                  <a:pt x="67" y="56"/>
                </a:cubicBezTo>
                <a:cubicBezTo>
                  <a:pt x="63" y="55"/>
                  <a:pt x="63" y="55"/>
                  <a:pt x="63" y="55"/>
                </a:cubicBezTo>
                <a:cubicBezTo>
                  <a:pt x="61" y="58"/>
                  <a:pt x="57" y="62"/>
                  <a:pt x="53" y="64"/>
                </a:cubicBezTo>
                <a:cubicBezTo>
                  <a:pt x="55" y="68"/>
                  <a:pt x="55" y="68"/>
                  <a:pt x="55" y="68"/>
                </a:cubicBezTo>
                <a:cubicBezTo>
                  <a:pt x="55" y="69"/>
                  <a:pt x="55" y="70"/>
                  <a:pt x="54" y="70"/>
                </a:cubicBezTo>
                <a:cubicBezTo>
                  <a:pt x="47" y="73"/>
                  <a:pt x="47" y="73"/>
                  <a:pt x="47" y="73"/>
                </a:cubicBezTo>
                <a:cubicBezTo>
                  <a:pt x="46" y="73"/>
                  <a:pt x="45" y="73"/>
                  <a:pt x="44" y="72"/>
                </a:cubicBezTo>
                <a:cubicBezTo>
                  <a:pt x="43" y="68"/>
                  <a:pt x="43" y="68"/>
                  <a:pt x="43" y="68"/>
                </a:cubicBezTo>
                <a:cubicBezTo>
                  <a:pt x="38" y="69"/>
                  <a:pt x="34" y="68"/>
                  <a:pt x="29" y="67"/>
                </a:cubicBezTo>
                <a:cubicBezTo>
                  <a:pt x="27" y="71"/>
                  <a:pt x="27" y="71"/>
                  <a:pt x="27" y="71"/>
                </a:cubicBezTo>
                <a:cubicBezTo>
                  <a:pt x="27" y="72"/>
                  <a:pt x="26" y="72"/>
                  <a:pt x="25" y="72"/>
                </a:cubicBezTo>
                <a:cubicBezTo>
                  <a:pt x="18" y="69"/>
                  <a:pt x="18" y="69"/>
                  <a:pt x="18" y="69"/>
                </a:cubicBezTo>
                <a:cubicBezTo>
                  <a:pt x="17" y="68"/>
                  <a:pt x="17" y="67"/>
                  <a:pt x="17" y="67"/>
                </a:cubicBezTo>
                <a:cubicBezTo>
                  <a:pt x="19" y="63"/>
                  <a:pt x="19" y="63"/>
                  <a:pt x="19" y="63"/>
                </a:cubicBezTo>
                <a:cubicBezTo>
                  <a:pt x="15" y="60"/>
                  <a:pt x="12" y="56"/>
                  <a:pt x="10" y="53"/>
                </a:cubicBezTo>
                <a:cubicBezTo>
                  <a:pt x="6" y="54"/>
                  <a:pt x="6" y="54"/>
                  <a:pt x="6" y="54"/>
                </a:cubicBezTo>
                <a:cubicBezTo>
                  <a:pt x="5" y="54"/>
                  <a:pt x="4" y="54"/>
                  <a:pt x="3" y="53"/>
                </a:cubicBezTo>
                <a:lnTo>
                  <a:pt x="1" y="46"/>
                </a:lnTo>
                <a:close/>
                <a:moveTo>
                  <a:pt x="64" y="49"/>
                </a:moveTo>
                <a:cubicBezTo>
                  <a:pt x="70" y="34"/>
                  <a:pt x="64" y="17"/>
                  <a:pt x="49" y="10"/>
                </a:cubicBezTo>
                <a:cubicBezTo>
                  <a:pt x="35" y="3"/>
                  <a:pt x="17" y="10"/>
                  <a:pt x="11" y="24"/>
                </a:cubicBezTo>
                <a:cubicBezTo>
                  <a:pt x="4" y="39"/>
                  <a:pt x="10" y="56"/>
                  <a:pt x="25" y="63"/>
                </a:cubicBezTo>
                <a:cubicBezTo>
                  <a:pt x="40" y="70"/>
                  <a:pt x="57" y="63"/>
                  <a:pt x="64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5" name="Freeform 135"/>
          <p:cNvSpPr>
            <a:spLocks/>
          </p:cNvSpPr>
          <p:nvPr/>
        </p:nvSpPr>
        <p:spPr bwMode="auto">
          <a:xfrm>
            <a:off x="8177253" y="2898326"/>
            <a:ext cx="47729" cy="54011"/>
          </a:xfrm>
          <a:custGeom>
            <a:avLst/>
            <a:gdLst>
              <a:gd name="T0" fmla="*/ 15 w 16"/>
              <a:gd name="T1" fmla="*/ 8 h 18"/>
              <a:gd name="T2" fmla="*/ 16 w 16"/>
              <a:gd name="T3" fmla="*/ 10 h 18"/>
              <a:gd name="T4" fmla="*/ 15 w 16"/>
              <a:gd name="T5" fmla="*/ 12 h 18"/>
              <a:gd name="T6" fmla="*/ 8 w 16"/>
              <a:gd name="T7" fmla="*/ 18 h 18"/>
              <a:gd name="T8" fmla="*/ 2 w 16"/>
              <a:gd name="T9" fmla="*/ 12 h 18"/>
              <a:gd name="T10" fmla="*/ 1 w 16"/>
              <a:gd name="T11" fmla="*/ 10 h 18"/>
              <a:gd name="T12" fmla="*/ 1 w 16"/>
              <a:gd name="T13" fmla="*/ 8 h 18"/>
              <a:gd name="T14" fmla="*/ 8 w 16"/>
              <a:gd name="T15" fmla="*/ 0 h 18"/>
              <a:gd name="T16" fmla="*/ 15 w 16"/>
              <a:gd name="T17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18">
                <a:moveTo>
                  <a:pt x="15" y="8"/>
                </a:moveTo>
                <a:cubicBezTo>
                  <a:pt x="16" y="8"/>
                  <a:pt x="16" y="8"/>
                  <a:pt x="16" y="10"/>
                </a:cubicBezTo>
                <a:cubicBezTo>
                  <a:pt x="15" y="11"/>
                  <a:pt x="15" y="12"/>
                  <a:pt x="15" y="12"/>
                </a:cubicBezTo>
                <a:cubicBezTo>
                  <a:pt x="13" y="16"/>
                  <a:pt x="10" y="18"/>
                  <a:pt x="8" y="18"/>
                </a:cubicBezTo>
                <a:cubicBezTo>
                  <a:pt x="6" y="18"/>
                  <a:pt x="3" y="16"/>
                  <a:pt x="2" y="12"/>
                </a:cubicBezTo>
                <a:cubicBezTo>
                  <a:pt x="1" y="12"/>
                  <a:pt x="1" y="11"/>
                  <a:pt x="1" y="10"/>
                </a:cubicBezTo>
                <a:cubicBezTo>
                  <a:pt x="0" y="8"/>
                  <a:pt x="1" y="8"/>
                  <a:pt x="1" y="8"/>
                </a:cubicBezTo>
                <a:cubicBezTo>
                  <a:pt x="2" y="4"/>
                  <a:pt x="3" y="0"/>
                  <a:pt x="8" y="0"/>
                </a:cubicBezTo>
                <a:cubicBezTo>
                  <a:pt x="13" y="0"/>
                  <a:pt x="15" y="4"/>
                  <a:pt x="1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6" name="Freeform 136"/>
          <p:cNvSpPr>
            <a:spLocks/>
          </p:cNvSpPr>
          <p:nvPr/>
        </p:nvSpPr>
        <p:spPr bwMode="auto">
          <a:xfrm>
            <a:off x="8194837" y="2961130"/>
            <a:ext cx="11305" cy="30145"/>
          </a:xfrm>
          <a:custGeom>
            <a:avLst/>
            <a:gdLst>
              <a:gd name="T0" fmla="*/ 7 w 9"/>
              <a:gd name="T1" fmla="*/ 0 h 24"/>
              <a:gd name="T2" fmla="*/ 9 w 9"/>
              <a:gd name="T3" fmla="*/ 9 h 24"/>
              <a:gd name="T4" fmla="*/ 5 w 9"/>
              <a:gd name="T5" fmla="*/ 24 h 24"/>
              <a:gd name="T6" fmla="*/ 0 w 9"/>
              <a:gd name="T7" fmla="*/ 9 h 24"/>
              <a:gd name="T8" fmla="*/ 2 w 9"/>
              <a:gd name="T9" fmla="*/ 0 h 24"/>
              <a:gd name="T10" fmla="*/ 5 w 9"/>
              <a:gd name="T11" fmla="*/ 0 h 24"/>
              <a:gd name="T12" fmla="*/ 7 w 9"/>
              <a:gd name="T13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4">
                <a:moveTo>
                  <a:pt x="7" y="0"/>
                </a:moveTo>
                <a:lnTo>
                  <a:pt x="9" y="9"/>
                </a:lnTo>
                <a:lnTo>
                  <a:pt x="5" y="24"/>
                </a:lnTo>
                <a:lnTo>
                  <a:pt x="0" y="9"/>
                </a:lnTo>
                <a:lnTo>
                  <a:pt x="2" y="0"/>
                </a:lnTo>
                <a:lnTo>
                  <a:pt x="5" y="0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7" name="Freeform 137"/>
          <p:cNvSpPr>
            <a:spLocks/>
          </p:cNvSpPr>
          <p:nvPr/>
        </p:nvSpPr>
        <p:spPr bwMode="auto">
          <a:xfrm>
            <a:off x="8149616" y="2948569"/>
            <a:ext cx="101739" cy="84155"/>
          </a:xfrm>
          <a:custGeom>
            <a:avLst/>
            <a:gdLst>
              <a:gd name="T0" fmla="*/ 0 w 34"/>
              <a:gd name="T1" fmla="*/ 10 h 28"/>
              <a:gd name="T2" fmla="*/ 11 w 34"/>
              <a:gd name="T3" fmla="*/ 0 h 28"/>
              <a:gd name="T4" fmla="*/ 17 w 34"/>
              <a:gd name="T5" fmla="*/ 20 h 28"/>
              <a:gd name="T6" fmla="*/ 24 w 34"/>
              <a:gd name="T7" fmla="*/ 0 h 28"/>
              <a:gd name="T8" fmla="*/ 34 w 34"/>
              <a:gd name="T9" fmla="*/ 10 h 28"/>
              <a:gd name="T10" fmla="*/ 34 w 34"/>
              <a:gd name="T11" fmla="*/ 16 h 28"/>
              <a:gd name="T12" fmla="*/ 17 w 34"/>
              <a:gd name="T13" fmla="*/ 28 h 28"/>
              <a:gd name="T14" fmla="*/ 17 w 34"/>
              <a:gd name="T15" fmla="*/ 28 h 28"/>
              <a:gd name="T16" fmla="*/ 0 w 34"/>
              <a:gd name="T17" fmla="*/ 16 h 28"/>
              <a:gd name="T18" fmla="*/ 0 w 34"/>
              <a:gd name="T1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28">
                <a:moveTo>
                  <a:pt x="0" y="10"/>
                </a:moveTo>
                <a:cubicBezTo>
                  <a:pt x="0" y="4"/>
                  <a:pt x="6" y="1"/>
                  <a:pt x="11" y="0"/>
                </a:cubicBezTo>
                <a:cubicBezTo>
                  <a:pt x="17" y="20"/>
                  <a:pt x="17" y="20"/>
                  <a:pt x="17" y="20"/>
                </a:cubicBezTo>
                <a:cubicBezTo>
                  <a:pt x="24" y="0"/>
                  <a:pt x="24" y="0"/>
                  <a:pt x="24" y="0"/>
                </a:cubicBezTo>
                <a:cubicBezTo>
                  <a:pt x="29" y="1"/>
                  <a:pt x="34" y="4"/>
                  <a:pt x="34" y="10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3" y="28"/>
                  <a:pt x="17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2" y="28"/>
                  <a:pt x="0" y="16"/>
                  <a:pt x="0" y="16"/>
                </a:cubicBezTo>
                <a:lnTo>
                  <a:pt x="0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8" name="Freeform 138"/>
          <p:cNvSpPr>
            <a:spLocks/>
          </p:cNvSpPr>
          <p:nvPr/>
        </p:nvSpPr>
        <p:spPr bwMode="auto">
          <a:xfrm>
            <a:off x="8025269" y="2874461"/>
            <a:ext cx="71595" cy="56523"/>
          </a:xfrm>
          <a:custGeom>
            <a:avLst/>
            <a:gdLst>
              <a:gd name="T0" fmla="*/ 24 w 24"/>
              <a:gd name="T1" fmla="*/ 6 h 19"/>
              <a:gd name="T2" fmla="*/ 24 w 24"/>
              <a:gd name="T3" fmla="*/ 11 h 19"/>
              <a:gd name="T4" fmla="*/ 12 w 24"/>
              <a:gd name="T5" fmla="*/ 19 h 19"/>
              <a:gd name="T6" fmla="*/ 12 w 24"/>
              <a:gd name="T7" fmla="*/ 19 h 19"/>
              <a:gd name="T8" fmla="*/ 0 w 24"/>
              <a:gd name="T9" fmla="*/ 11 h 19"/>
              <a:gd name="T10" fmla="*/ 0 w 24"/>
              <a:gd name="T11" fmla="*/ 6 h 19"/>
              <a:gd name="T12" fmla="*/ 7 w 24"/>
              <a:gd name="T13" fmla="*/ 0 h 19"/>
              <a:gd name="T14" fmla="*/ 12 w 24"/>
              <a:gd name="T15" fmla="*/ 13 h 19"/>
              <a:gd name="T16" fmla="*/ 16 w 24"/>
              <a:gd name="T17" fmla="*/ 0 h 19"/>
              <a:gd name="T18" fmla="*/ 24 w 24"/>
              <a:gd name="T19" fmla="*/ 6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19">
                <a:moveTo>
                  <a:pt x="24" y="6"/>
                </a:move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3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" y="19"/>
                  <a:pt x="0" y="11"/>
                  <a:pt x="0" y="11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4" y="0"/>
                  <a:pt x="7" y="0"/>
                </a:cubicBezTo>
                <a:cubicBezTo>
                  <a:pt x="12" y="13"/>
                  <a:pt x="12" y="13"/>
                  <a:pt x="12" y="13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0"/>
                  <a:pt x="24" y="2"/>
                  <a:pt x="2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9" name="Freeform 139"/>
          <p:cNvSpPr>
            <a:spLocks/>
          </p:cNvSpPr>
          <p:nvPr/>
        </p:nvSpPr>
        <p:spPr bwMode="auto">
          <a:xfrm>
            <a:off x="8055418" y="2880743"/>
            <a:ext cx="8793" cy="21353"/>
          </a:xfrm>
          <a:custGeom>
            <a:avLst/>
            <a:gdLst>
              <a:gd name="T0" fmla="*/ 4 w 7"/>
              <a:gd name="T1" fmla="*/ 0 h 17"/>
              <a:gd name="T2" fmla="*/ 7 w 7"/>
              <a:gd name="T3" fmla="*/ 7 h 17"/>
              <a:gd name="T4" fmla="*/ 4 w 7"/>
              <a:gd name="T5" fmla="*/ 17 h 17"/>
              <a:gd name="T6" fmla="*/ 0 w 7"/>
              <a:gd name="T7" fmla="*/ 7 h 17"/>
              <a:gd name="T8" fmla="*/ 2 w 7"/>
              <a:gd name="T9" fmla="*/ 0 h 17"/>
              <a:gd name="T10" fmla="*/ 4 w 7"/>
              <a:gd name="T11" fmla="*/ 0 h 17"/>
              <a:gd name="T12" fmla="*/ 4 w 7"/>
              <a:gd name="T13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7">
                <a:moveTo>
                  <a:pt x="4" y="0"/>
                </a:moveTo>
                <a:lnTo>
                  <a:pt x="7" y="7"/>
                </a:lnTo>
                <a:lnTo>
                  <a:pt x="4" y="17"/>
                </a:lnTo>
                <a:lnTo>
                  <a:pt x="0" y="7"/>
                </a:lnTo>
                <a:lnTo>
                  <a:pt x="2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0" name="Freeform 140"/>
          <p:cNvSpPr>
            <a:spLocks/>
          </p:cNvSpPr>
          <p:nvPr/>
        </p:nvSpPr>
        <p:spPr bwMode="auto">
          <a:xfrm>
            <a:off x="8042857" y="2839294"/>
            <a:ext cx="32657" cy="35169"/>
          </a:xfrm>
          <a:custGeom>
            <a:avLst/>
            <a:gdLst>
              <a:gd name="T0" fmla="*/ 11 w 11"/>
              <a:gd name="T1" fmla="*/ 5 h 12"/>
              <a:gd name="T2" fmla="*/ 11 w 11"/>
              <a:gd name="T3" fmla="*/ 6 h 12"/>
              <a:gd name="T4" fmla="*/ 10 w 11"/>
              <a:gd name="T5" fmla="*/ 8 h 12"/>
              <a:gd name="T6" fmla="*/ 6 w 11"/>
              <a:gd name="T7" fmla="*/ 12 h 12"/>
              <a:gd name="T8" fmla="*/ 1 w 11"/>
              <a:gd name="T9" fmla="*/ 8 h 12"/>
              <a:gd name="T10" fmla="*/ 1 w 11"/>
              <a:gd name="T11" fmla="*/ 6 h 12"/>
              <a:gd name="T12" fmla="*/ 1 w 11"/>
              <a:gd name="T13" fmla="*/ 5 h 12"/>
              <a:gd name="T14" fmla="*/ 6 w 11"/>
              <a:gd name="T15" fmla="*/ 0 h 12"/>
              <a:gd name="T16" fmla="*/ 11 w 11"/>
              <a:gd name="T17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5"/>
                </a:moveTo>
                <a:cubicBezTo>
                  <a:pt x="11" y="5"/>
                  <a:pt x="11" y="5"/>
                  <a:pt x="11" y="6"/>
                </a:cubicBezTo>
                <a:cubicBezTo>
                  <a:pt x="11" y="7"/>
                  <a:pt x="11" y="8"/>
                  <a:pt x="10" y="8"/>
                </a:cubicBezTo>
                <a:cubicBezTo>
                  <a:pt x="10" y="10"/>
                  <a:pt x="7" y="12"/>
                  <a:pt x="6" y="12"/>
                </a:cubicBezTo>
                <a:cubicBezTo>
                  <a:pt x="4" y="12"/>
                  <a:pt x="2" y="10"/>
                  <a:pt x="1" y="8"/>
                </a:cubicBezTo>
                <a:cubicBezTo>
                  <a:pt x="1" y="8"/>
                  <a:pt x="1" y="7"/>
                  <a:pt x="1" y="6"/>
                </a:cubicBezTo>
                <a:cubicBezTo>
                  <a:pt x="0" y="5"/>
                  <a:pt x="1" y="5"/>
                  <a:pt x="1" y="5"/>
                </a:cubicBezTo>
                <a:cubicBezTo>
                  <a:pt x="1" y="2"/>
                  <a:pt x="2" y="0"/>
                  <a:pt x="6" y="0"/>
                </a:cubicBezTo>
                <a:cubicBezTo>
                  <a:pt x="9" y="0"/>
                  <a:pt x="10" y="2"/>
                  <a:pt x="1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1" name="Freeform 141"/>
          <p:cNvSpPr>
            <a:spLocks/>
          </p:cNvSpPr>
          <p:nvPr/>
        </p:nvSpPr>
        <p:spPr bwMode="auto">
          <a:xfrm>
            <a:off x="7948651" y="2780259"/>
            <a:ext cx="198453" cy="222319"/>
          </a:xfrm>
          <a:custGeom>
            <a:avLst/>
            <a:gdLst>
              <a:gd name="T0" fmla="*/ 43 w 67"/>
              <a:gd name="T1" fmla="*/ 68 h 75"/>
              <a:gd name="T2" fmla="*/ 43 w 67"/>
              <a:gd name="T3" fmla="*/ 73 h 75"/>
              <a:gd name="T4" fmla="*/ 41 w 67"/>
              <a:gd name="T5" fmla="*/ 75 h 75"/>
              <a:gd name="T6" fmla="*/ 34 w 67"/>
              <a:gd name="T7" fmla="*/ 75 h 75"/>
              <a:gd name="T8" fmla="*/ 32 w 67"/>
              <a:gd name="T9" fmla="*/ 73 h 75"/>
              <a:gd name="T10" fmla="*/ 32 w 67"/>
              <a:gd name="T11" fmla="*/ 68 h 75"/>
              <a:gd name="T12" fmla="*/ 19 w 67"/>
              <a:gd name="T13" fmla="*/ 63 h 75"/>
              <a:gd name="T14" fmla="*/ 16 w 67"/>
              <a:gd name="T15" fmla="*/ 66 h 75"/>
              <a:gd name="T16" fmla="*/ 14 w 67"/>
              <a:gd name="T17" fmla="*/ 66 h 75"/>
              <a:gd name="T18" fmla="*/ 8 w 67"/>
              <a:gd name="T19" fmla="*/ 61 h 75"/>
              <a:gd name="T20" fmla="*/ 8 w 67"/>
              <a:gd name="T21" fmla="*/ 58 h 75"/>
              <a:gd name="T22" fmla="*/ 11 w 67"/>
              <a:gd name="T23" fmla="*/ 55 h 75"/>
              <a:gd name="T24" fmla="*/ 6 w 67"/>
              <a:gd name="T25" fmla="*/ 43 h 75"/>
              <a:gd name="T26" fmla="*/ 2 w 67"/>
              <a:gd name="T27" fmla="*/ 43 h 75"/>
              <a:gd name="T28" fmla="*/ 0 w 67"/>
              <a:gd name="T29" fmla="*/ 41 h 75"/>
              <a:gd name="T30" fmla="*/ 0 w 67"/>
              <a:gd name="T31" fmla="*/ 33 h 75"/>
              <a:gd name="T32" fmla="*/ 2 w 67"/>
              <a:gd name="T33" fmla="*/ 32 h 75"/>
              <a:gd name="T34" fmla="*/ 6 w 67"/>
              <a:gd name="T35" fmla="*/ 32 h 75"/>
              <a:gd name="T36" fmla="*/ 11 w 67"/>
              <a:gd name="T37" fmla="*/ 19 h 75"/>
              <a:gd name="T38" fmla="*/ 8 w 67"/>
              <a:gd name="T39" fmla="*/ 16 h 75"/>
              <a:gd name="T40" fmla="*/ 8 w 67"/>
              <a:gd name="T41" fmla="*/ 13 h 75"/>
              <a:gd name="T42" fmla="*/ 14 w 67"/>
              <a:gd name="T43" fmla="*/ 8 h 75"/>
              <a:gd name="T44" fmla="*/ 16 w 67"/>
              <a:gd name="T45" fmla="*/ 8 h 75"/>
              <a:gd name="T46" fmla="*/ 19 w 67"/>
              <a:gd name="T47" fmla="*/ 11 h 75"/>
              <a:gd name="T48" fmla="*/ 32 w 67"/>
              <a:gd name="T49" fmla="*/ 6 h 75"/>
              <a:gd name="T50" fmla="*/ 32 w 67"/>
              <a:gd name="T51" fmla="*/ 2 h 75"/>
              <a:gd name="T52" fmla="*/ 34 w 67"/>
              <a:gd name="T53" fmla="*/ 0 h 75"/>
              <a:gd name="T54" fmla="*/ 41 w 67"/>
              <a:gd name="T55" fmla="*/ 0 h 75"/>
              <a:gd name="T56" fmla="*/ 43 w 67"/>
              <a:gd name="T57" fmla="*/ 2 h 75"/>
              <a:gd name="T58" fmla="*/ 43 w 67"/>
              <a:gd name="T59" fmla="*/ 6 h 75"/>
              <a:gd name="T60" fmla="*/ 56 w 67"/>
              <a:gd name="T61" fmla="*/ 11 h 75"/>
              <a:gd name="T62" fmla="*/ 59 w 67"/>
              <a:gd name="T63" fmla="*/ 8 h 75"/>
              <a:gd name="T64" fmla="*/ 61 w 67"/>
              <a:gd name="T65" fmla="*/ 8 h 75"/>
              <a:gd name="T66" fmla="*/ 67 w 67"/>
              <a:gd name="T67" fmla="*/ 13 h 75"/>
              <a:gd name="T68" fmla="*/ 67 w 67"/>
              <a:gd name="T69" fmla="*/ 16 h 75"/>
              <a:gd name="T70" fmla="*/ 64 w 67"/>
              <a:gd name="T71" fmla="*/ 19 h 75"/>
              <a:gd name="T72" fmla="*/ 67 w 67"/>
              <a:gd name="T73" fmla="*/ 26 h 75"/>
              <a:gd name="T74" fmla="*/ 62 w 67"/>
              <a:gd name="T75" fmla="*/ 30 h 75"/>
              <a:gd name="T76" fmla="*/ 37 w 67"/>
              <a:gd name="T77" fmla="*/ 12 h 75"/>
              <a:gd name="T78" fmla="*/ 12 w 67"/>
              <a:gd name="T79" fmla="*/ 37 h 75"/>
              <a:gd name="T80" fmla="*/ 37 w 67"/>
              <a:gd name="T81" fmla="*/ 63 h 75"/>
              <a:gd name="T82" fmla="*/ 47 w 67"/>
              <a:gd name="T83" fmla="*/ 61 h 75"/>
              <a:gd name="T84" fmla="*/ 46 w 67"/>
              <a:gd name="T85" fmla="*/ 63 h 75"/>
              <a:gd name="T86" fmla="*/ 47 w 67"/>
              <a:gd name="T87" fmla="*/ 68 h 75"/>
              <a:gd name="T88" fmla="*/ 43 w 67"/>
              <a:gd name="T89" fmla="*/ 6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7" h="75">
                <a:moveTo>
                  <a:pt x="43" y="68"/>
                </a:moveTo>
                <a:cubicBezTo>
                  <a:pt x="43" y="73"/>
                  <a:pt x="43" y="73"/>
                  <a:pt x="43" y="73"/>
                </a:cubicBezTo>
                <a:cubicBezTo>
                  <a:pt x="43" y="74"/>
                  <a:pt x="42" y="75"/>
                  <a:pt x="41" y="75"/>
                </a:cubicBezTo>
                <a:cubicBezTo>
                  <a:pt x="34" y="75"/>
                  <a:pt x="34" y="75"/>
                  <a:pt x="34" y="75"/>
                </a:cubicBezTo>
                <a:cubicBezTo>
                  <a:pt x="33" y="75"/>
                  <a:pt x="32" y="74"/>
                  <a:pt x="32" y="73"/>
                </a:cubicBezTo>
                <a:cubicBezTo>
                  <a:pt x="32" y="68"/>
                  <a:pt x="32" y="68"/>
                  <a:pt x="32" y="68"/>
                </a:cubicBezTo>
                <a:cubicBezTo>
                  <a:pt x="27" y="68"/>
                  <a:pt x="23" y="66"/>
                  <a:pt x="19" y="63"/>
                </a:cubicBezTo>
                <a:cubicBezTo>
                  <a:pt x="16" y="66"/>
                  <a:pt x="16" y="66"/>
                  <a:pt x="16" y="66"/>
                </a:cubicBezTo>
                <a:cubicBezTo>
                  <a:pt x="16" y="67"/>
                  <a:pt x="14" y="67"/>
                  <a:pt x="14" y="66"/>
                </a:cubicBezTo>
                <a:cubicBezTo>
                  <a:pt x="8" y="61"/>
                  <a:pt x="8" y="61"/>
                  <a:pt x="8" y="61"/>
                </a:cubicBezTo>
                <a:cubicBezTo>
                  <a:pt x="8" y="60"/>
                  <a:pt x="8" y="59"/>
                  <a:pt x="8" y="58"/>
                </a:cubicBezTo>
                <a:cubicBezTo>
                  <a:pt x="11" y="55"/>
                  <a:pt x="11" y="55"/>
                  <a:pt x="11" y="55"/>
                </a:cubicBezTo>
                <a:cubicBezTo>
                  <a:pt x="9" y="52"/>
                  <a:pt x="7" y="47"/>
                  <a:pt x="6" y="43"/>
                </a:cubicBezTo>
                <a:cubicBezTo>
                  <a:pt x="2" y="43"/>
                  <a:pt x="2" y="43"/>
                  <a:pt x="2" y="43"/>
                </a:cubicBezTo>
                <a:cubicBezTo>
                  <a:pt x="1" y="43"/>
                  <a:pt x="0" y="42"/>
                  <a:pt x="0" y="41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2"/>
                  <a:pt x="1" y="32"/>
                  <a:pt x="2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27"/>
                  <a:pt x="9" y="23"/>
                  <a:pt x="11" y="19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4"/>
                  <a:pt x="8" y="13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7"/>
                  <a:pt x="16" y="7"/>
                  <a:pt x="16" y="8"/>
                </a:cubicBezTo>
                <a:cubicBezTo>
                  <a:pt x="19" y="11"/>
                  <a:pt x="19" y="11"/>
                  <a:pt x="19" y="11"/>
                </a:cubicBezTo>
                <a:cubicBezTo>
                  <a:pt x="23" y="9"/>
                  <a:pt x="27" y="7"/>
                  <a:pt x="32" y="6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3" y="0"/>
                  <a:pt x="34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3" y="1"/>
                  <a:pt x="43" y="2"/>
                </a:cubicBezTo>
                <a:cubicBezTo>
                  <a:pt x="43" y="6"/>
                  <a:pt x="43" y="6"/>
                  <a:pt x="43" y="6"/>
                </a:cubicBezTo>
                <a:cubicBezTo>
                  <a:pt x="48" y="7"/>
                  <a:pt x="52" y="9"/>
                  <a:pt x="56" y="1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60" y="7"/>
                  <a:pt x="61" y="8"/>
                </a:cubicBezTo>
                <a:cubicBezTo>
                  <a:pt x="67" y="13"/>
                  <a:pt x="67" y="13"/>
                  <a:pt x="67" y="13"/>
                </a:cubicBezTo>
                <a:cubicBezTo>
                  <a:pt x="67" y="14"/>
                  <a:pt x="67" y="15"/>
                  <a:pt x="67" y="16"/>
                </a:cubicBezTo>
                <a:cubicBezTo>
                  <a:pt x="64" y="19"/>
                  <a:pt x="64" y="19"/>
                  <a:pt x="64" y="19"/>
                </a:cubicBezTo>
                <a:cubicBezTo>
                  <a:pt x="65" y="21"/>
                  <a:pt x="66" y="23"/>
                  <a:pt x="67" y="26"/>
                </a:cubicBezTo>
                <a:cubicBezTo>
                  <a:pt x="65" y="27"/>
                  <a:pt x="63" y="28"/>
                  <a:pt x="62" y="30"/>
                </a:cubicBezTo>
                <a:cubicBezTo>
                  <a:pt x="59" y="19"/>
                  <a:pt x="49" y="12"/>
                  <a:pt x="37" y="12"/>
                </a:cubicBezTo>
                <a:cubicBezTo>
                  <a:pt x="23" y="12"/>
                  <a:pt x="12" y="23"/>
                  <a:pt x="12" y="37"/>
                </a:cubicBezTo>
                <a:cubicBezTo>
                  <a:pt x="12" y="51"/>
                  <a:pt x="23" y="63"/>
                  <a:pt x="37" y="63"/>
                </a:cubicBezTo>
                <a:cubicBezTo>
                  <a:pt x="41" y="63"/>
                  <a:pt x="44" y="62"/>
                  <a:pt x="47" y="61"/>
                </a:cubicBezTo>
                <a:cubicBezTo>
                  <a:pt x="46" y="61"/>
                  <a:pt x="46" y="62"/>
                  <a:pt x="46" y="63"/>
                </a:cubicBezTo>
                <a:cubicBezTo>
                  <a:pt x="46" y="64"/>
                  <a:pt x="47" y="66"/>
                  <a:pt x="47" y="68"/>
                </a:cubicBezTo>
                <a:cubicBezTo>
                  <a:pt x="46" y="68"/>
                  <a:pt x="44" y="68"/>
                  <a:pt x="43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2" name="Oval 142"/>
          <p:cNvSpPr>
            <a:spLocks noChangeArrowheads="1"/>
          </p:cNvSpPr>
          <p:nvPr/>
        </p:nvSpPr>
        <p:spPr bwMode="auto">
          <a:xfrm>
            <a:off x="8500051" y="269359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3" name="Freeform 143"/>
          <p:cNvSpPr>
            <a:spLocks noEditPoints="1"/>
          </p:cNvSpPr>
          <p:nvPr/>
        </p:nvSpPr>
        <p:spPr bwMode="auto">
          <a:xfrm>
            <a:off x="8765077" y="2880741"/>
            <a:ext cx="135652" cy="133140"/>
          </a:xfrm>
          <a:custGeom>
            <a:avLst/>
            <a:gdLst>
              <a:gd name="T0" fmla="*/ 40 w 46"/>
              <a:gd name="T1" fmla="*/ 7 h 45"/>
              <a:gd name="T2" fmla="*/ 40 w 46"/>
              <a:gd name="T3" fmla="*/ 8 h 45"/>
              <a:gd name="T4" fmla="*/ 38 w 46"/>
              <a:gd name="T5" fmla="*/ 10 h 45"/>
              <a:gd name="T6" fmla="*/ 42 w 46"/>
              <a:gd name="T7" fmla="*/ 18 h 45"/>
              <a:gd name="T8" fmla="*/ 44 w 46"/>
              <a:gd name="T9" fmla="*/ 18 h 45"/>
              <a:gd name="T10" fmla="*/ 45 w 46"/>
              <a:gd name="T11" fmla="*/ 19 h 45"/>
              <a:gd name="T12" fmla="*/ 46 w 46"/>
              <a:gd name="T13" fmla="*/ 23 h 45"/>
              <a:gd name="T14" fmla="*/ 45 w 46"/>
              <a:gd name="T15" fmla="*/ 24 h 45"/>
              <a:gd name="T16" fmla="*/ 42 w 46"/>
              <a:gd name="T17" fmla="*/ 25 h 45"/>
              <a:gd name="T18" fmla="*/ 39 w 46"/>
              <a:gd name="T19" fmla="*/ 32 h 45"/>
              <a:gd name="T20" fmla="*/ 41 w 46"/>
              <a:gd name="T21" fmla="*/ 34 h 45"/>
              <a:gd name="T22" fmla="*/ 41 w 46"/>
              <a:gd name="T23" fmla="*/ 36 h 45"/>
              <a:gd name="T24" fmla="*/ 38 w 46"/>
              <a:gd name="T25" fmla="*/ 39 h 45"/>
              <a:gd name="T26" fmla="*/ 37 w 46"/>
              <a:gd name="T27" fmla="*/ 39 h 45"/>
              <a:gd name="T28" fmla="*/ 35 w 46"/>
              <a:gd name="T29" fmla="*/ 37 h 45"/>
              <a:gd name="T30" fmla="*/ 27 w 46"/>
              <a:gd name="T31" fmla="*/ 41 h 45"/>
              <a:gd name="T32" fmla="*/ 27 w 46"/>
              <a:gd name="T33" fmla="*/ 43 h 45"/>
              <a:gd name="T34" fmla="*/ 27 w 46"/>
              <a:gd name="T35" fmla="*/ 45 h 45"/>
              <a:gd name="T36" fmla="*/ 22 w 46"/>
              <a:gd name="T37" fmla="*/ 45 h 45"/>
              <a:gd name="T38" fmla="*/ 21 w 46"/>
              <a:gd name="T39" fmla="*/ 44 h 45"/>
              <a:gd name="T40" fmla="*/ 21 w 46"/>
              <a:gd name="T41" fmla="*/ 41 h 45"/>
              <a:gd name="T42" fmla="*/ 13 w 46"/>
              <a:gd name="T43" fmla="*/ 39 h 45"/>
              <a:gd name="T44" fmla="*/ 11 w 46"/>
              <a:gd name="T45" fmla="*/ 40 h 45"/>
              <a:gd name="T46" fmla="*/ 10 w 46"/>
              <a:gd name="T47" fmla="*/ 41 h 45"/>
              <a:gd name="T48" fmla="*/ 6 w 46"/>
              <a:gd name="T49" fmla="*/ 37 h 45"/>
              <a:gd name="T50" fmla="*/ 6 w 46"/>
              <a:gd name="T51" fmla="*/ 36 h 45"/>
              <a:gd name="T52" fmla="*/ 8 w 46"/>
              <a:gd name="T53" fmla="*/ 34 h 45"/>
              <a:gd name="T54" fmla="*/ 4 w 46"/>
              <a:gd name="T55" fmla="*/ 27 h 45"/>
              <a:gd name="T56" fmla="*/ 2 w 46"/>
              <a:gd name="T57" fmla="*/ 27 h 45"/>
              <a:gd name="T58" fmla="*/ 1 w 46"/>
              <a:gd name="T59" fmla="*/ 26 h 45"/>
              <a:gd name="T60" fmla="*/ 0 w 46"/>
              <a:gd name="T61" fmla="*/ 21 h 45"/>
              <a:gd name="T62" fmla="*/ 1 w 46"/>
              <a:gd name="T63" fmla="*/ 20 h 45"/>
              <a:gd name="T64" fmla="*/ 4 w 46"/>
              <a:gd name="T65" fmla="*/ 20 h 45"/>
              <a:gd name="T66" fmla="*/ 7 w 46"/>
              <a:gd name="T67" fmla="*/ 12 h 45"/>
              <a:gd name="T68" fmla="*/ 5 w 46"/>
              <a:gd name="T69" fmla="*/ 10 h 45"/>
              <a:gd name="T70" fmla="*/ 5 w 46"/>
              <a:gd name="T71" fmla="*/ 9 h 45"/>
              <a:gd name="T72" fmla="*/ 8 w 46"/>
              <a:gd name="T73" fmla="*/ 5 h 45"/>
              <a:gd name="T74" fmla="*/ 9 w 46"/>
              <a:gd name="T75" fmla="*/ 5 h 45"/>
              <a:gd name="T76" fmla="*/ 11 w 46"/>
              <a:gd name="T77" fmla="*/ 7 h 45"/>
              <a:gd name="T78" fmla="*/ 19 w 46"/>
              <a:gd name="T79" fmla="*/ 4 h 45"/>
              <a:gd name="T80" fmla="*/ 18 w 46"/>
              <a:gd name="T81" fmla="*/ 1 h 45"/>
              <a:gd name="T82" fmla="*/ 19 w 46"/>
              <a:gd name="T83" fmla="*/ 0 h 45"/>
              <a:gd name="T84" fmla="*/ 24 w 46"/>
              <a:gd name="T85" fmla="*/ 0 h 45"/>
              <a:gd name="T86" fmla="*/ 25 w 46"/>
              <a:gd name="T87" fmla="*/ 1 h 45"/>
              <a:gd name="T88" fmla="*/ 25 w 46"/>
              <a:gd name="T89" fmla="*/ 3 h 45"/>
              <a:gd name="T90" fmla="*/ 33 w 46"/>
              <a:gd name="T91" fmla="*/ 6 h 45"/>
              <a:gd name="T92" fmla="*/ 35 w 46"/>
              <a:gd name="T93" fmla="*/ 4 h 45"/>
              <a:gd name="T94" fmla="*/ 36 w 46"/>
              <a:gd name="T95" fmla="*/ 4 h 45"/>
              <a:gd name="T96" fmla="*/ 40 w 46"/>
              <a:gd name="T97" fmla="*/ 7 h 45"/>
              <a:gd name="T98" fmla="*/ 24 w 46"/>
              <a:gd name="T99" fmla="*/ 35 h 45"/>
              <a:gd name="T100" fmla="*/ 36 w 46"/>
              <a:gd name="T101" fmla="*/ 22 h 45"/>
              <a:gd name="T102" fmla="*/ 22 w 46"/>
              <a:gd name="T103" fmla="*/ 10 h 45"/>
              <a:gd name="T104" fmla="*/ 10 w 46"/>
              <a:gd name="T105" fmla="*/ 23 h 45"/>
              <a:gd name="T106" fmla="*/ 24 w 46"/>
              <a:gd name="T107" fmla="*/ 3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6" h="45">
                <a:moveTo>
                  <a:pt x="40" y="7"/>
                </a:moveTo>
                <a:cubicBezTo>
                  <a:pt x="40" y="7"/>
                  <a:pt x="40" y="8"/>
                  <a:pt x="40" y="8"/>
                </a:cubicBezTo>
                <a:cubicBezTo>
                  <a:pt x="38" y="10"/>
                  <a:pt x="38" y="10"/>
                  <a:pt x="38" y="10"/>
                </a:cubicBezTo>
                <a:cubicBezTo>
                  <a:pt x="40" y="13"/>
                  <a:pt x="41" y="15"/>
                  <a:pt x="42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5" y="18"/>
                  <a:pt x="45" y="18"/>
                  <a:pt x="45" y="19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24"/>
                  <a:pt x="45" y="24"/>
                  <a:pt x="45" y="24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7"/>
                  <a:pt x="41" y="30"/>
                  <a:pt x="39" y="32"/>
                </a:cubicBezTo>
                <a:cubicBezTo>
                  <a:pt x="41" y="34"/>
                  <a:pt x="41" y="34"/>
                  <a:pt x="41" y="34"/>
                </a:cubicBezTo>
                <a:cubicBezTo>
                  <a:pt x="42" y="34"/>
                  <a:pt x="42" y="35"/>
                  <a:pt x="41" y="36"/>
                </a:cubicBez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7" y="39"/>
                  <a:pt x="37" y="39"/>
                </a:cubicBezTo>
                <a:cubicBezTo>
                  <a:pt x="35" y="37"/>
                  <a:pt x="35" y="37"/>
                  <a:pt x="35" y="37"/>
                </a:cubicBezTo>
                <a:cubicBezTo>
                  <a:pt x="33" y="39"/>
                  <a:pt x="30" y="40"/>
                  <a:pt x="27" y="41"/>
                </a:cubicBezTo>
                <a:cubicBezTo>
                  <a:pt x="27" y="43"/>
                  <a:pt x="27" y="43"/>
                  <a:pt x="27" y="43"/>
                </a:cubicBezTo>
                <a:cubicBezTo>
                  <a:pt x="28" y="44"/>
                  <a:pt x="27" y="45"/>
                  <a:pt x="27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1" y="45"/>
                  <a:pt x="21" y="44"/>
                  <a:pt x="21" y="44"/>
                </a:cubicBezTo>
                <a:cubicBezTo>
                  <a:pt x="21" y="41"/>
                  <a:pt x="21" y="41"/>
                  <a:pt x="21" y="41"/>
                </a:cubicBezTo>
                <a:cubicBezTo>
                  <a:pt x="18" y="41"/>
                  <a:pt x="15" y="40"/>
                  <a:pt x="13" y="39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1"/>
                  <a:pt x="10" y="41"/>
                  <a:pt x="10" y="41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6"/>
                  <a:pt x="6" y="36"/>
                </a:cubicBezTo>
                <a:cubicBezTo>
                  <a:pt x="8" y="34"/>
                  <a:pt x="8" y="34"/>
                  <a:pt x="8" y="34"/>
                </a:cubicBezTo>
                <a:cubicBezTo>
                  <a:pt x="6" y="32"/>
                  <a:pt x="5" y="29"/>
                  <a:pt x="4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1" y="26"/>
                  <a:pt x="1" y="26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1" y="20"/>
                  <a:pt x="1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7"/>
                  <a:pt x="5" y="14"/>
                  <a:pt x="7" y="12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4" y="9"/>
                  <a:pt x="5" y="9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9" y="5"/>
                  <a:pt x="9" y="5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5"/>
                  <a:pt x="16" y="4"/>
                  <a:pt x="19" y="4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0"/>
                  <a:pt x="19" y="0"/>
                  <a:pt x="19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0"/>
                  <a:pt x="25" y="1"/>
                </a:cubicBezTo>
                <a:cubicBezTo>
                  <a:pt x="25" y="3"/>
                  <a:pt x="25" y="3"/>
                  <a:pt x="25" y="3"/>
                </a:cubicBezTo>
                <a:cubicBezTo>
                  <a:pt x="28" y="4"/>
                  <a:pt x="31" y="5"/>
                  <a:pt x="33" y="6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4"/>
                  <a:pt x="36" y="4"/>
                  <a:pt x="36" y="4"/>
                </a:cubicBezTo>
                <a:lnTo>
                  <a:pt x="40" y="7"/>
                </a:lnTo>
                <a:close/>
                <a:moveTo>
                  <a:pt x="24" y="35"/>
                </a:moveTo>
                <a:cubicBezTo>
                  <a:pt x="31" y="35"/>
                  <a:pt x="36" y="29"/>
                  <a:pt x="36" y="22"/>
                </a:cubicBezTo>
                <a:cubicBezTo>
                  <a:pt x="35" y="15"/>
                  <a:pt x="29" y="9"/>
                  <a:pt x="22" y="10"/>
                </a:cubicBezTo>
                <a:cubicBezTo>
                  <a:pt x="15" y="10"/>
                  <a:pt x="10" y="16"/>
                  <a:pt x="10" y="23"/>
                </a:cubicBezTo>
                <a:cubicBezTo>
                  <a:pt x="11" y="30"/>
                  <a:pt x="17" y="35"/>
                  <a:pt x="24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4" name="Freeform 144"/>
          <p:cNvSpPr>
            <a:spLocks noEditPoints="1"/>
          </p:cNvSpPr>
          <p:nvPr/>
        </p:nvSpPr>
        <p:spPr bwMode="auto">
          <a:xfrm>
            <a:off x="8756281" y="2800354"/>
            <a:ext cx="82899" cy="82899"/>
          </a:xfrm>
          <a:custGeom>
            <a:avLst/>
            <a:gdLst>
              <a:gd name="T0" fmla="*/ 17 w 28"/>
              <a:gd name="T1" fmla="*/ 27 h 28"/>
              <a:gd name="T2" fmla="*/ 16 w 28"/>
              <a:gd name="T3" fmla="*/ 28 h 28"/>
              <a:gd name="T4" fmla="*/ 13 w 28"/>
              <a:gd name="T5" fmla="*/ 28 h 28"/>
              <a:gd name="T6" fmla="*/ 13 w 28"/>
              <a:gd name="T7" fmla="*/ 27 h 28"/>
              <a:gd name="T8" fmla="*/ 13 w 28"/>
              <a:gd name="T9" fmla="*/ 25 h 28"/>
              <a:gd name="T10" fmla="*/ 8 w 28"/>
              <a:gd name="T11" fmla="*/ 24 h 28"/>
              <a:gd name="T12" fmla="*/ 7 w 28"/>
              <a:gd name="T13" fmla="*/ 25 h 28"/>
              <a:gd name="T14" fmla="*/ 6 w 28"/>
              <a:gd name="T15" fmla="*/ 25 h 28"/>
              <a:gd name="T16" fmla="*/ 4 w 28"/>
              <a:gd name="T17" fmla="*/ 23 h 28"/>
              <a:gd name="T18" fmla="*/ 4 w 28"/>
              <a:gd name="T19" fmla="*/ 22 h 28"/>
              <a:gd name="T20" fmla="*/ 5 w 28"/>
              <a:gd name="T21" fmla="*/ 21 h 28"/>
              <a:gd name="T22" fmla="*/ 3 w 28"/>
              <a:gd name="T23" fmla="*/ 16 h 28"/>
              <a:gd name="T24" fmla="*/ 1 w 28"/>
              <a:gd name="T25" fmla="*/ 16 h 28"/>
              <a:gd name="T26" fmla="*/ 0 w 28"/>
              <a:gd name="T27" fmla="*/ 16 h 28"/>
              <a:gd name="T28" fmla="*/ 0 w 28"/>
              <a:gd name="T29" fmla="*/ 13 h 28"/>
              <a:gd name="T30" fmla="*/ 1 w 28"/>
              <a:gd name="T31" fmla="*/ 12 h 28"/>
              <a:gd name="T32" fmla="*/ 2 w 28"/>
              <a:gd name="T33" fmla="*/ 12 h 28"/>
              <a:gd name="T34" fmla="*/ 4 w 28"/>
              <a:gd name="T35" fmla="*/ 7 h 28"/>
              <a:gd name="T36" fmla="*/ 3 w 28"/>
              <a:gd name="T37" fmla="*/ 6 h 28"/>
              <a:gd name="T38" fmla="*/ 3 w 28"/>
              <a:gd name="T39" fmla="*/ 5 h 28"/>
              <a:gd name="T40" fmla="*/ 5 w 28"/>
              <a:gd name="T41" fmla="*/ 3 h 28"/>
              <a:gd name="T42" fmla="*/ 6 w 28"/>
              <a:gd name="T43" fmla="*/ 3 h 28"/>
              <a:gd name="T44" fmla="*/ 7 w 28"/>
              <a:gd name="T45" fmla="*/ 4 h 28"/>
              <a:gd name="T46" fmla="*/ 11 w 28"/>
              <a:gd name="T47" fmla="*/ 2 h 28"/>
              <a:gd name="T48" fmla="*/ 11 w 28"/>
              <a:gd name="T49" fmla="*/ 0 h 28"/>
              <a:gd name="T50" fmla="*/ 12 w 28"/>
              <a:gd name="T51" fmla="*/ 0 h 28"/>
              <a:gd name="T52" fmla="*/ 15 w 28"/>
              <a:gd name="T53" fmla="*/ 0 h 28"/>
              <a:gd name="T54" fmla="*/ 15 w 28"/>
              <a:gd name="T55" fmla="*/ 0 h 28"/>
              <a:gd name="T56" fmla="*/ 16 w 28"/>
              <a:gd name="T57" fmla="*/ 2 h 28"/>
              <a:gd name="T58" fmla="*/ 20 w 28"/>
              <a:gd name="T59" fmla="*/ 3 h 28"/>
              <a:gd name="T60" fmla="*/ 22 w 28"/>
              <a:gd name="T61" fmla="*/ 2 h 28"/>
              <a:gd name="T62" fmla="*/ 22 w 28"/>
              <a:gd name="T63" fmla="*/ 2 h 28"/>
              <a:gd name="T64" fmla="*/ 25 w 28"/>
              <a:gd name="T65" fmla="*/ 4 h 28"/>
              <a:gd name="T66" fmla="*/ 25 w 28"/>
              <a:gd name="T67" fmla="*/ 5 h 28"/>
              <a:gd name="T68" fmla="*/ 24 w 28"/>
              <a:gd name="T69" fmla="*/ 6 h 28"/>
              <a:gd name="T70" fmla="*/ 26 w 28"/>
              <a:gd name="T71" fmla="*/ 11 h 28"/>
              <a:gd name="T72" fmla="*/ 27 w 28"/>
              <a:gd name="T73" fmla="*/ 11 h 28"/>
              <a:gd name="T74" fmla="*/ 28 w 28"/>
              <a:gd name="T75" fmla="*/ 11 h 28"/>
              <a:gd name="T76" fmla="*/ 28 w 28"/>
              <a:gd name="T77" fmla="*/ 14 h 28"/>
              <a:gd name="T78" fmla="*/ 28 w 28"/>
              <a:gd name="T79" fmla="*/ 15 h 28"/>
              <a:gd name="T80" fmla="*/ 26 w 28"/>
              <a:gd name="T81" fmla="*/ 15 h 28"/>
              <a:gd name="T82" fmla="*/ 24 w 28"/>
              <a:gd name="T83" fmla="*/ 20 h 28"/>
              <a:gd name="T84" fmla="*/ 26 w 28"/>
              <a:gd name="T85" fmla="*/ 21 h 28"/>
              <a:gd name="T86" fmla="*/ 26 w 28"/>
              <a:gd name="T87" fmla="*/ 22 h 28"/>
              <a:gd name="T88" fmla="*/ 24 w 28"/>
              <a:gd name="T89" fmla="*/ 24 h 28"/>
              <a:gd name="T90" fmla="*/ 23 w 28"/>
              <a:gd name="T91" fmla="*/ 24 h 28"/>
              <a:gd name="T92" fmla="*/ 22 w 28"/>
              <a:gd name="T93" fmla="*/ 23 h 28"/>
              <a:gd name="T94" fmla="*/ 17 w 28"/>
              <a:gd name="T95" fmla="*/ 25 h 28"/>
              <a:gd name="T96" fmla="*/ 17 w 28"/>
              <a:gd name="T97" fmla="*/ 27 h 28"/>
              <a:gd name="T98" fmla="*/ 15 w 28"/>
              <a:gd name="T99" fmla="*/ 22 h 28"/>
              <a:gd name="T100" fmla="*/ 22 w 28"/>
              <a:gd name="T101" fmla="*/ 13 h 28"/>
              <a:gd name="T102" fmla="*/ 14 w 28"/>
              <a:gd name="T103" fmla="*/ 6 h 28"/>
              <a:gd name="T104" fmla="*/ 6 w 28"/>
              <a:gd name="T105" fmla="*/ 14 h 28"/>
              <a:gd name="T106" fmla="*/ 15 w 28"/>
              <a:gd name="T107" fmla="*/ 22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8" h="28">
                <a:moveTo>
                  <a:pt x="17" y="27"/>
                </a:moveTo>
                <a:cubicBezTo>
                  <a:pt x="17" y="27"/>
                  <a:pt x="17" y="28"/>
                  <a:pt x="16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3" y="27"/>
                  <a:pt x="13" y="27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5"/>
                  <a:pt x="9" y="25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4" y="23"/>
                  <a:pt x="4" y="23"/>
                  <a:pt x="4" y="23"/>
                </a:cubicBezTo>
                <a:cubicBezTo>
                  <a:pt x="3" y="23"/>
                  <a:pt x="3" y="22"/>
                  <a:pt x="4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0"/>
                  <a:pt x="3" y="18"/>
                  <a:pt x="3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6"/>
                  <a:pt x="0" y="16"/>
                  <a:pt x="0" y="16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2"/>
                  <a:pt x="1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2" y="10"/>
                  <a:pt x="3" y="9"/>
                  <a:pt x="4" y="7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2" y="6"/>
                  <a:pt x="3" y="5"/>
                </a:cubicBezTo>
                <a:cubicBezTo>
                  <a:pt x="5" y="3"/>
                  <a:pt x="5" y="3"/>
                  <a:pt x="5" y="3"/>
                </a:cubicBezTo>
                <a:cubicBezTo>
                  <a:pt x="5" y="3"/>
                  <a:pt x="5" y="3"/>
                  <a:pt x="6" y="3"/>
                </a:cubicBezTo>
                <a:cubicBezTo>
                  <a:pt x="7" y="4"/>
                  <a:pt x="7" y="4"/>
                  <a:pt x="7" y="4"/>
                </a:cubicBezTo>
                <a:cubicBezTo>
                  <a:pt x="8" y="3"/>
                  <a:pt x="10" y="2"/>
                  <a:pt x="11" y="2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2" y="0"/>
                  <a:pt x="12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7" y="2"/>
                  <a:pt x="19" y="3"/>
                  <a:pt x="20" y="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5"/>
                  <a:pt x="25" y="5"/>
                </a:cubicBezTo>
                <a:cubicBezTo>
                  <a:pt x="24" y="6"/>
                  <a:pt x="24" y="6"/>
                  <a:pt x="24" y="6"/>
                </a:cubicBezTo>
                <a:cubicBezTo>
                  <a:pt x="25" y="8"/>
                  <a:pt x="25" y="9"/>
                  <a:pt x="26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15"/>
                  <a:pt x="28" y="15"/>
                  <a:pt x="28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7"/>
                  <a:pt x="25" y="18"/>
                  <a:pt x="24" y="20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21"/>
                  <a:pt x="26" y="22"/>
                  <a:pt x="26" y="22"/>
                </a:cubicBezTo>
                <a:cubicBezTo>
                  <a:pt x="24" y="24"/>
                  <a:pt x="24" y="24"/>
                  <a:pt x="24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2" y="23"/>
                  <a:pt x="22" y="23"/>
                  <a:pt x="22" y="23"/>
                </a:cubicBezTo>
                <a:cubicBezTo>
                  <a:pt x="20" y="24"/>
                  <a:pt x="19" y="25"/>
                  <a:pt x="17" y="25"/>
                </a:cubicBezTo>
                <a:lnTo>
                  <a:pt x="17" y="27"/>
                </a:lnTo>
                <a:close/>
                <a:moveTo>
                  <a:pt x="15" y="22"/>
                </a:moveTo>
                <a:cubicBezTo>
                  <a:pt x="19" y="21"/>
                  <a:pt x="22" y="18"/>
                  <a:pt x="22" y="13"/>
                </a:cubicBezTo>
                <a:cubicBezTo>
                  <a:pt x="22" y="9"/>
                  <a:pt x="18" y="5"/>
                  <a:pt x="14" y="6"/>
                </a:cubicBezTo>
                <a:cubicBezTo>
                  <a:pt x="9" y="6"/>
                  <a:pt x="6" y="10"/>
                  <a:pt x="6" y="14"/>
                </a:cubicBezTo>
                <a:cubicBezTo>
                  <a:pt x="6" y="18"/>
                  <a:pt x="10" y="22"/>
                  <a:pt x="1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5" name="Freeform 145"/>
          <p:cNvSpPr>
            <a:spLocks noEditPoints="1"/>
          </p:cNvSpPr>
          <p:nvPr/>
        </p:nvSpPr>
        <p:spPr bwMode="auto">
          <a:xfrm>
            <a:off x="8547782" y="2804126"/>
            <a:ext cx="226087" cy="224831"/>
          </a:xfrm>
          <a:custGeom>
            <a:avLst/>
            <a:gdLst>
              <a:gd name="T0" fmla="*/ 38 w 76"/>
              <a:gd name="T1" fmla="*/ 12 h 76"/>
              <a:gd name="T2" fmla="*/ 12 w 76"/>
              <a:gd name="T3" fmla="*/ 38 h 76"/>
              <a:gd name="T4" fmla="*/ 38 w 76"/>
              <a:gd name="T5" fmla="*/ 64 h 76"/>
              <a:gd name="T6" fmla="*/ 63 w 76"/>
              <a:gd name="T7" fmla="*/ 38 h 76"/>
              <a:gd name="T8" fmla="*/ 38 w 76"/>
              <a:gd name="T9" fmla="*/ 12 h 76"/>
              <a:gd name="T10" fmla="*/ 8 w 76"/>
              <a:gd name="T11" fmla="*/ 16 h 76"/>
              <a:gd name="T12" fmla="*/ 8 w 76"/>
              <a:gd name="T13" fmla="*/ 14 h 76"/>
              <a:gd name="T14" fmla="*/ 14 w 76"/>
              <a:gd name="T15" fmla="*/ 9 h 76"/>
              <a:gd name="T16" fmla="*/ 16 w 76"/>
              <a:gd name="T17" fmla="*/ 9 h 76"/>
              <a:gd name="T18" fmla="*/ 19 w 76"/>
              <a:gd name="T19" fmla="*/ 12 h 76"/>
              <a:gd name="T20" fmla="*/ 32 w 76"/>
              <a:gd name="T21" fmla="*/ 6 h 76"/>
              <a:gd name="T22" fmla="*/ 32 w 76"/>
              <a:gd name="T23" fmla="*/ 2 h 76"/>
              <a:gd name="T24" fmla="*/ 34 w 76"/>
              <a:gd name="T25" fmla="*/ 0 h 76"/>
              <a:gd name="T26" fmla="*/ 42 w 76"/>
              <a:gd name="T27" fmla="*/ 0 h 76"/>
              <a:gd name="T28" fmla="*/ 43 w 76"/>
              <a:gd name="T29" fmla="*/ 2 h 76"/>
              <a:gd name="T30" fmla="*/ 43 w 76"/>
              <a:gd name="T31" fmla="*/ 6 h 76"/>
              <a:gd name="T32" fmla="*/ 56 w 76"/>
              <a:gd name="T33" fmla="*/ 12 h 76"/>
              <a:gd name="T34" fmla="*/ 59 w 76"/>
              <a:gd name="T35" fmla="*/ 9 h 76"/>
              <a:gd name="T36" fmla="*/ 62 w 76"/>
              <a:gd name="T37" fmla="*/ 9 h 76"/>
              <a:gd name="T38" fmla="*/ 67 w 76"/>
              <a:gd name="T39" fmla="*/ 14 h 76"/>
              <a:gd name="T40" fmla="*/ 67 w 76"/>
              <a:gd name="T41" fmla="*/ 16 h 76"/>
              <a:gd name="T42" fmla="*/ 64 w 76"/>
              <a:gd name="T43" fmla="*/ 20 h 76"/>
              <a:gd name="T44" fmla="*/ 69 w 76"/>
              <a:gd name="T45" fmla="*/ 32 h 76"/>
              <a:gd name="T46" fmla="*/ 74 w 76"/>
              <a:gd name="T47" fmla="*/ 32 h 76"/>
              <a:gd name="T48" fmla="*/ 76 w 76"/>
              <a:gd name="T49" fmla="*/ 34 h 76"/>
              <a:gd name="T50" fmla="*/ 76 w 76"/>
              <a:gd name="T51" fmla="*/ 42 h 76"/>
              <a:gd name="T52" fmla="*/ 74 w 76"/>
              <a:gd name="T53" fmla="*/ 44 h 76"/>
              <a:gd name="T54" fmla="*/ 69 w 76"/>
              <a:gd name="T55" fmla="*/ 44 h 76"/>
              <a:gd name="T56" fmla="*/ 64 w 76"/>
              <a:gd name="T57" fmla="*/ 56 h 76"/>
              <a:gd name="T58" fmla="*/ 67 w 76"/>
              <a:gd name="T59" fmla="*/ 59 h 76"/>
              <a:gd name="T60" fmla="*/ 67 w 76"/>
              <a:gd name="T61" fmla="*/ 62 h 76"/>
              <a:gd name="T62" fmla="*/ 62 w 76"/>
              <a:gd name="T63" fmla="*/ 67 h 76"/>
              <a:gd name="T64" fmla="*/ 59 w 76"/>
              <a:gd name="T65" fmla="*/ 67 h 76"/>
              <a:gd name="T66" fmla="*/ 56 w 76"/>
              <a:gd name="T67" fmla="*/ 64 h 76"/>
              <a:gd name="T68" fmla="*/ 43 w 76"/>
              <a:gd name="T69" fmla="*/ 70 h 76"/>
              <a:gd name="T70" fmla="*/ 43 w 76"/>
              <a:gd name="T71" fmla="*/ 74 h 76"/>
              <a:gd name="T72" fmla="*/ 42 w 76"/>
              <a:gd name="T73" fmla="*/ 76 h 76"/>
              <a:gd name="T74" fmla="*/ 34 w 76"/>
              <a:gd name="T75" fmla="*/ 76 h 76"/>
              <a:gd name="T76" fmla="*/ 32 w 76"/>
              <a:gd name="T77" fmla="*/ 74 h 76"/>
              <a:gd name="T78" fmla="*/ 32 w 76"/>
              <a:gd name="T79" fmla="*/ 70 h 76"/>
              <a:gd name="T80" fmla="*/ 19 w 76"/>
              <a:gd name="T81" fmla="*/ 64 h 76"/>
              <a:gd name="T82" fmla="*/ 16 w 76"/>
              <a:gd name="T83" fmla="*/ 67 h 76"/>
              <a:gd name="T84" fmla="*/ 14 w 76"/>
              <a:gd name="T85" fmla="*/ 67 h 76"/>
              <a:gd name="T86" fmla="*/ 8 w 76"/>
              <a:gd name="T87" fmla="*/ 62 h 76"/>
              <a:gd name="T88" fmla="*/ 8 w 76"/>
              <a:gd name="T89" fmla="*/ 59 h 76"/>
              <a:gd name="T90" fmla="*/ 12 w 76"/>
              <a:gd name="T91" fmla="*/ 56 h 76"/>
              <a:gd name="T92" fmla="*/ 6 w 76"/>
              <a:gd name="T93" fmla="*/ 44 h 76"/>
              <a:gd name="T94" fmla="*/ 2 w 76"/>
              <a:gd name="T95" fmla="*/ 44 h 76"/>
              <a:gd name="T96" fmla="*/ 0 w 76"/>
              <a:gd name="T97" fmla="*/ 42 h 76"/>
              <a:gd name="T98" fmla="*/ 0 w 76"/>
              <a:gd name="T99" fmla="*/ 34 h 76"/>
              <a:gd name="T100" fmla="*/ 2 w 76"/>
              <a:gd name="T101" fmla="*/ 32 h 76"/>
              <a:gd name="T102" fmla="*/ 6 w 76"/>
              <a:gd name="T103" fmla="*/ 32 h 76"/>
              <a:gd name="T104" fmla="*/ 12 w 76"/>
              <a:gd name="T105" fmla="*/ 20 h 76"/>
              <a:gd name="T106" fmla="*/ 8 w 76"/>
              <a:gd name="T107" fmla="*/ 1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" h="76">
                <a:moveTo>
                  <a:pt x="38" y="12"/>
                </a:moveTo>
                <a:cubicBezTo>
                  <a:pt x="24" y="12"/>
                  <a:pt x="12" y="24"/>
                  <a:pt x="12" y="38"/>
                </a:cubicBezTo>
                <a:cubicBezTo>
                  <a:pt x="12" y="52"/>
                  <a:pt x="24" y="64"/>
                  <a:pt x="38" y="64"/>
                </a:cubicBezTo>
                <a:cubicBezTo>
                  <a:pt x="52" y="64"/>
                  <a:pt x="63" y="52"/>
                  <a:pt x="63" y="38"/>
                </a:cubicBezTo>
                <a:cubicBezTo>
                  <a:pt x="63" y="24"/>
                  <a:pt x="52" y="12"/>
                  <a:pt x="38" y="12"/>
                </a:cubicBezTo>
                <a:close/>
                <a:moveTo>
                  <a:pt x="8" y="16"/>
                </a:moveTo>
                <a:cubicBezTo>
                  <a:pt x="8" y="16"/>
                  <a:pt x="8" y="15"/>
                  <a:pt x="8" y="14"/>
                </a:cubicBezTo>
                <a:cubicBezTo>
                  <a:pt x="14" y="9"/>
                  <a:pt x="14" y="9"/>
                  <a:pt x="14" y="9"/>
                </a:cubicBezTo>
                <a:cubicBezTo>
                  <a:pt x="15" y="8"/>
                  <a:pt x="16" y="8"/>
                  <a:pt x="16" y="9"/>
                </a:cubicBezTo>
                <a:cubicBezTo>
                  <a:pt x="19" y="12"/>
                  <a:pt x="19" y="12"/>
                  <a:pt x="19" y="12"/>
                </a:cubicBezTo>
                <a:cubicBezTo>
                  <a:pt x="23" y="9"/>
                  <a:pt x="28" y="7"/>
                  <a:pt x="32" y="6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3" y="0"/>
                  <a:pt x="3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3" y="0"/>
                  <a:pt x="43" y="1"/>
                  <a:pt x="43" y="2"/>
                </a:cubicBezTo>
                <a:cubicBezTo>
                  <a:pt x="43" y="6"/>
                  <a:pt x="43" y="6"/>
                  <a:pt x="43" y="6"/>
                </a:cubicBezTo>
                <a:cubicBezTo>
                  <a:pt x="48" y="7"/>
                  <a:pt x="52" y="9"/>
                  <a:pt x="56" y="12"/>
                </a:cubicBezTo>
                <a:cubicBezTo>
                  <a:pt x="59" y="9"/>
                  <a:pt x="59" y="9"/>
                  <a:pt x="59" y="9"/>
                </a:cubicBezTo>
                <a:cubicBezTo>
                  <a:pt x="60" y="8"/>
                  <a:pt x="61" y="8"/>
                  <a:pt x="62" y="9"/>
                </a:cubicBezTo>
                <a:cubicBezTo>
                  <a:pt x="67" y="14"/>
                  <a:pt x="67" y="14"/>
                  <a:pt x="67" y="14"/>
                </a:cubicBezTo>
                <a:cubicBezTo>
                  <a:pt x="68" y="15"/>
                  <a:pt x="68" y="16"/>
                  <a:pt x="67" y="16"/>
                </a:cubicBezTo>
                <a:cubicBezTo>
                  <a:pt x="64" y="20"/>
                  <a:pt x="64" y="20"/>
                  <a:pt x="64" y="20"/>
                </a:cubicBezTo>
                <a:cubicBezTo>
                  <a:pt x="67" y="23"/>
                  <a:pt x="69" y="28"/>
                  <a:pt x="69" y="32"/>
                </a:cubicBezTo>
                <a:cubicBezTo>
                  <a:pt x="74" y="32"/>
                  <a:pt x="74" y="32"/>
                  <a:pt x="74" y="32"/>
                </a:cubicBezTo>
                <a:cubicBezTo>
                  <a:pt x="75" y="32"/>
                  <a:pt x="76" y="33"/>
                  <a:pt x="76" y="34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43"/>
                  <a:pt x="75" y="44"/>
                  <a:pt x="74" y="44"/>
                </a:cubicBezTo>
                <a:cubicBezTo>
                  <a:pt x="69" y="44"/>
                  <a:pt x="69" y="44"/>
                  <a:pt x="69" y="44"/>
                </a:cubicBezTo>
                <a:cubicBezTo>
                  <a:pt x="69" y="48"/>
                  <a:pt x="67" y="53"/>
                  <a:pt x="64" y="56"/>
                </a:cubicBezTo>
                <a:cubicBezTo>
                  <a:pt x="67" y="59"/>
                  <a:pt x="67" y="59"/>
                  <a:pt x="67" y="59"/>
                </a:cubicBezTo>
                <a:cubicBezTo>
                  <a:pt x="68" y="60"/>
                  <a:pt x="68" y="61"/>
                  <a:pt x="67" y="62"/>
                </a:cubicBezTo>
                <a:cubicBezTo>
                  <a:pt x="62" y="67"/>
                  <a:pt x="62" y="67"/>
                  <a:pt x="62" y="67"/>
                </a:cubicBezTo>
                <a:cubicBezTo>
                  <a:pt x="61" y="68"/>
                  <a:pt x="60" y="68"/>
                  <a:pt x="59" y="67"/>
                </a:cubicBezTo>
                <a:cubicBezTo>
                  <a:pt x="56" y="64"/>
                  <a:pt x="56" y="64"/>
                  <a:pt x="56" y="64"/>
                </a:cubicBezTo>
                <a:cubicBezTo>
                  <a:pt x="52" y="67"/>
                  <a:pt x="48" y="69"/>
                  <a:pt x="43" y="70"/>
                </a:cubicBezTo>
                <a:cubicBezTo>
                  <a:pt x="43" y="74"/>
                  <a:pt x="43" y="74"/>
                  <a:pt x="43" y="74"/>
                </a:cubicBezTo>
                <a:cubicBezTo>
                  <a:pt x="43" y="75"/>
                  <a:pt x="43" y="76"/>
                  <a:pt x="42" y="76"/>
                </a:cubicBezTo>
                <a:cubicBezTo>
                  <a:pt x="34" y="76"/>
                  <a:pt x="34" y="76"/>
                  <a:pt x="34" y="76"/>
                </a:cubicBezTo>
                <a:cubicBezTo>
                  <a:pt x="33" y="76"/>
                  <a:pt x="32" y="75"/>
                  <a:pt x="32" y="74"/>
                </a:cubicBezTo>
                <a:cubicBezTo>
                  <a:pt x="32" y="70"/>
                  <a:pt x="32" y="70"/>
                  <a:pt x="32" y="70"/>
                </a:cubicBezTo>
                <a:cubicBezTo>
                  <a:pt x="28" y="69"/>
                  <a:pt x="23" y="67"/>
                  <a:pt x="19" y="64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68"/>
                  <a:pt x="15" y="68"/>
                  <a:pt x="14" y="67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61"/>
                  <a:pt x="8" y="60"/>
                  <a:pt x="8" y="59"/>
                </a:cubicBezTo>
                <a:cubicBezTo>
                  <a:pt x="12" y="56"/>
                  <a:pt x="12" y="56"/>
                  <a:pt x="12" y="56"/>
                </a:cubicBezTo>
                <a:cubicBezTo>
                  <a:pt x="9" y="53"/>
                  <a:pt x="7" y="48"/>
                  <a:pt x="6" y="44"/>
                </a:cubicBezTo>
                <a:cubicBezTo>
                  <a:pt x="2" y="44"/>
                  <a:pt x="2" y="44"/>
                  <a:pt x="2" y="44"/>
                </a:cubicBezTo>
                <a:cubicBezTo>
                  <a:pt x="1" y="44"/>
                  <a:pt x="0" y="43"/>
                  <a:pt x="0" y="4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3"/>
                  <a:pt x="1" y="32"/>
                  <a:pt x="2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28"/>
                  <a:pt x="9" y="23"/>
                  <a:pt x="12" y="20"/>
                </a:cubicBez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6" name="Freeform 146"/>
          <p:cNvSpPr>
            <a:spLocks noEditPoints="1"/>
          </p:cNvSpPr>
          <p:nvPr/>
        </p:nvSpPr>
        <p:spPr bwMode="auto">
          <a:xfrm>
            <a:off x="8604301" y="2863158"/>
            <a:ext cx="110531" cy="106763"/>
          </a:xfrm>
          <a:custGeom>
            <a:avLst/>
            <a:gdLst>
              <a:gd name="T0" fmla="*/ 3 w 37"/>
              <a:gd name="T1" fmla="*/ 27 h 36"/>
              <a:gd name="T2" fmla="*/ 2 w 37"/>
              <a:gd name="T3" fmla="*/ 26 h 36"/>
              <a:gd name="T4" fmla="*/ 1 w 37"/>
              <a:gd name="T5" fmla="*/ 23 h 36"/>
              <a:gd name="T6" fmla="*/ 1 w 37"/>
              <a:gd name="T7" fmla="*/ 22 h 36"/>
              <a:gd name="T8" fmla="*/ 3 w 37"/>
              <a:gd name="T9" fmla="*/ 21 h 36"/>
              <a:gd name="T10" fmla="*/ 3 w 37"/>
              <a:gd name="T11" fmla="*/ 14 h 36"/>
              <a:gd name="T12" fmla="*/ 1 w 37"/>
              <a:gd name="T13" fmla="*/ 13 h 36"/>
              <a:gd name="T14" fmla="*/ 1 w 37"/>
              <a:gd name="T15" fmla="*/ 12 h 36"/>
              <a:gd name="T16" fmla="*/ 2 w 37"/>
              <a:gd name="T17" fmla="*/ 8 h 36"/>
              <a:gd name="T18" fmla="*/ 4 w 37"/>
              <a:gd name="T19" fmla="*/ 8 h 36"/>
              <a:gd name="T20" fmla="*/ 6 w 37"/>
              <a:gd name="T21" fmla="*/ 9 h 36"/>
              <a:gd name="T22" fmla="*/ 11 w 37"/>
              <a:gd name="T23" fmla="*/ 4 h 36"/>
              <a:gd name="T24" fmla="*/ 10 w 37"/>
              <a:gd name="T25" fmla="*/ 2 h 36"/>
              <a:gd name="T26" fmla="*/ 10 w 37"/>
              <a:gd name="T27" fmla="*/ 1 h 36"/>
              <a:gd name="T28" fmla="*/ 14 w 37"/>
              <a:gd name="T29" fmla="*/ 0 h 36"/>
              <a:gd name="T30" fmla="*/ 15 w 37"/>
              <a:gd name="T31" fmla="*/ 0 h 36"/>
              <a:gd name="T32" fmla="*/ 16 w 37"/>
              <a:gd name="T33" fmla="*/ 2 h 36"/>
              <a:gd name="T34" fmla="*/ 23 w 37"/>
              <a:gd name="T35" fmla="*/ 2 h 36"/>
              <a:gd name="T36" fmla="*/ 24 w 37"/>
              <a:gd name="T37" fmla="*/ 0 h 36"/>
              <a:gd name="T38" fmla="*/ 25 w 37"/>
              <a:gd name="T39" fmla="*/ 0 h 36"/>
              <a:gd name="T40" fmla="*/ 28 w 37"/>
              <a:gd name="T41" fmla="*/ 2 h 36"/>
              <a:gd name="T42" fmla="*/ 29 w 37"/>
              <a:gd name="T43" fmla="*/ 3 h 36"/>
              <a:gd name="T44" fmla="*/ 28 w 37"/>
              <a:gd name="T45" fmla="*/ 5 h 36"/>
              <a:gd name="T46" fmla="*/ 33 w 37"/>
              <a:gd name="T47" fmla="*/ 10 h 36"/>
              <a:gd name="T48" fmla="*/ 35 w 37"/>
              <a:gd name="T49" fmla="*/ 9 h 36"/>
              <a:gd name="T50" fmla="*/ 36 w 37"/>
              <a:gd name="T51" fmla="*/ 9 h 36"/>
              <a:gd name="T52" fmla="*/ 37 w 37"/>
              <a:gd name="T53" fmla="*/ 13 h 36"/>
              <a:gd name="T54" fmla="*/ 37 w 37"/>
              <a:gd name="T55" fmla="*/ 14 h 36"/>
              <a:gd name="T56" fmla="*/ 35 w 37"/>
              <a:gd name="T57" fmla="*/ 15 h 36"/>
              <a:gd name="T58" fmla="*/ 34 w 37"/>
              <a:gd name="T59" fmla="*/ 22 h 36"/>
              <a:gd name="T60" fmla="*/ 36 w 37"/>
              <a:gd name="T61" fmla="*/ 23 h 36"/>
              <a:gd name="T62" fmla="*/ 37 w 37"/>
              <a:gd name="T63" fmla="*/ 24 h 36"/>
              <a:gd name="T64" fmla="*/ 35 w 37"/>
              <a:gd name="T65" fmla="*/ 27 h 36"/>
              <a:gd name="T66" fmla="*/ 34 w 37"/>
              <a:gd name="T67" fmla="*/ 28 h 36"/>
              <a:gd name="T68" fmla="*/ 32 w 37"/>
              <a:gd name="T69" fmla="*/ 27 h 36"/>
              <a:gd name="T70" fmla="*/ 27 w 37"/>
              <a:gd name="T71" fmla="*/ 32 h 36"/>
              <a:gd name="T72" fmla="*/ 28 w 37"/>
              <a:gd name="T73" fmla="*/ 34 h 36"/>
              <a:gd name="T74" fmla="*/ 27 w 37"/>
              <a:gd name="T75" fmla="*/ 35 h 36"/>
              <a:gd name="T76" fmla="*/ 24 w 37"/>
              <a:gd name="T77" fmla="*/ 36 h 36"/>
              <a:gd name="T78" fmla="*/ 23 w 37"/>
              <a:gd name="T79" fmla="*/ 36 h 36"/>
              <a:gd name="T80" fmla="*/ 22 w 37"/>
              <a:gd name="T81" fmla="*/ 34 h 36"/>
              <a:gd name="T82" fmla="*/ 15 w 37"/>
              <a:gd name="T83" fmla="*/ 33 h 36"/>
              <a:gd name="T84" fmla="*/ 14 w 37"/>
              <a:gd name="T85" fmla="*/ 35 h 36"/>
              <a:gd name="T86" fmla="*/ 13 w 37"/>
              <a:gd name="T87" fmla="*/ 36 h 36"/>
              <a:gd name="T88" fmla="*/ 9 w 37"/>
              <a:gd name="T89" fmla="*/ 34 h 36"/>
              <a:gd name="T90" fmla="*/ 9 w 37"/>
              <a:gd name="T91" fmla="*/ 33 h 36"/>
              <a:gd name="T92" fmla="*/ 10 w 37"/>
              <a:gd name="T93" fmla="*/ 31 h 36"/>
              <a:gd name="T94" fmla="*/ 5 w 37"/>
              <a:gd name="T95" fmla="*/ 26 h 36"/>
              <a:gd name="T96" fmla="*/ 3 w 37"/>
              <a:gd name="T97" fmla="*/ 27 h 36"/>
              <a:gd name="T98" fmla="*/ 30 w 37"/>
              <a:gd name="T99" fmla="*/ 23 h 36"/>
              <a:gd name="T100" fmla="*/ 24 w 37"/>
              <a:gd name="T101" fmla="*/ 6 h 36"/>
              <a:gd name="T102" fmla="*/ 7 w 37"/>
              <a:gd name="T103" fmla="*/ 13 h 36"/>
              <a:gd name="T104" fmla="*/ 14 w 37"/>
              <a:gd name="T105" fmla="*/ 30 h 36"/>
              <a:gd name="T106" fmla="*/ 30 w 37"/>
              <a:gd name="T107" fmla="*/ 2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" h="36">
                <a:moveTo>
                  <a:pt x="3" y="27"/>
                </a:moveTo>
                <a:cubicBezTo>
                  <a:pt x="3" y="27"/>
                  <a:pt x="2" y="27"/>
                  <a:pt x="2" y="26"/>
                </a:cubicBezTo>
                <a:cubicBezTo>
                  <a:pt x="1" y="23"/>
                  <a:pt x="1" y="23"/>
                  <a:pt x="1" y="23"/>
                </a:cubicBezTo>
                <a:cubicBezTo>
                  <a:pt x="0" y="22"/>
                  <a:pt x="1" y="22"/>
                  <a:pt x="1" y="22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19"/>
                  <a:pt x="3" y="16"/>
                  <a:pt x="3" y="14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1" y="12"/>
                  <a:pt x="1" y="12"/>
                </a:cubicBezTo>
                <a:cubicBezTo>
                  <a:pt x="2" y="8"/>
                  <a:pt x="2" y="8"/>
                  <a:pt x="2" y="8"/>
                </a:cubicBezTo>
                <a:cubicBezTo>
                  <a:pt x="3" y="8"/>
                  <a:pt x="3" y="8"/>
                  <a:pt x="4" y="8"/>
                </a:cubicBezTo>
                <a:cubicBezTo>
                  <a:pt x="6" y="9"/>
                  <a:pt x="6" y="9"/>
                  <a:pt x="6" y="9"/>
                </a:cubicBezTo>
                <a:cubicBezTo>
                  <a:pt x="7" y="7"/>
                  <a:pt x="9" y="5"/>
                  <a:pt x="11" y="4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2"/>
                  <a:pt x="10" y="1"/>
                  <a:pt x="10" y="1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5" y="0"/>
                  <a:pt x="15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8" y="2"/>
                  <a:pt x="20" y="2"/>
                  <a:pt x="23" y="2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4" y="0"/>
                  <a:pt x="25" y="0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2"/>
                  <a:pt x="29" y="2"/>
                  <a:pt x="29" y="3"/>
                </a:cubicBezTo>
                <a:cubicBezTo>
                  <a:pt x="28" y="5"/>
                  <a:pt x="28" y="5"/>
                  <a:pt x="28" y="5"/>
                </a:cubicBezTo>
                <a:cubicBezTo>
                  <a:pt x="30" y="6"/>
                  <a:pt x="31" y="8"/>
                  <a:pt x="33" y="10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6" y="9"/>
                  <a:pt x="36" y="9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7"/>
                  <a:pt x="35" y="20"/>
                  <a:pt x="34" y="22"/>
                </a:cubicBezTo>
                <a:cubicBezTo>
                  <a:pt x="36" y="23"/>
                  <a:pt x="36" y="23"/>
                  <a:pt x="36" y="23"/>
                </a:cubicBezTo>
                <a:cubicBezTo>
                  <a:pt x="37" y="23"/>
                  <a:pt x="37" y="23"/>
                  <a:pt x="37" y="24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8"/>
                  <a:pt x="34" y="28"/>
                  <a:pt x="34" y="28"/>
                </a:cubicBezTo>
                <a:cubicBezTo>
                  <a:pt x="32" y="27"/>
                  <a:pt x="32" y="27"/>
                  <a:pt x="32" y="27"/>
                </a:cubicBezTo>
                <a:cubicBezTo>
                  <a:pt x="31" y="29"/>
                  <a:pt x="29" y="31"/>
                  <a:pt x="27" y="32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5"/>
                  <a:pt x="27" y="35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2" y="34"/>
                  <a:pt x="22" y="34"/>
                  <a:pt x="22" y="34"/>
                </a:cubicBezTo>
                <a:cubicBezTo>
                  <a:pt x="20" y="34"/>
                  <a:pt x="17" y="34"/>
                  <a:pt x="15" y="33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6"/>
                  <a:pt x="13" y="36"/>
                  <a:pt x="13" y="36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3"/>
                </a:cubicBezTo>
                <a:cubicBezTo>
                  <a:pt x="10" y="31"/>
                  <a:pt x="10" y="31"/>
                  <a:pt x="10" y="31"/>
                </a:cubicBezTo>
                <a:cubicBezTo>
                  <a:pt x="8" y="30"/>
                  <a:pt x="6" y="28"/>
                  <a:pt x="5" y="26"/>
                </a:cubicBezTo>
                <a:lnTo>
                  <a:pt x="3" y="27"/>
                </a:lnTo>
                <a:close/>
                <a:moveTo>
                  <a:pt x="30" y="23"/>
                </a:moveTo>
                <a:cubicBezTo>
                  <a:pt x="33" y="17"/>
                  <a:pt x="30" y="9"/>
                  <a:pt x="24" y="6"/>
                </a:cubicBezTo>
                <a:cubicBezTo>
                  <a:pt x="18" y="3"/>
                  <a:pt x="10" y="6"/>
                  <a:pt x="7" y="13"/>
                </a:cubicBezTo>
                <a:cubicBezTo>
                  <a:pt x="4" y="19"/>
                  <a:pt x="7" y="27"/>
                  <a:pt x="14" y="30"/>
                </a:cubicBezTo>
                <a:cubicBezTo>
                  <a:pt x="20" y="32"/>
                  <a:pt x="28" y="30"/>
                  <a:pt x="3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7" name="Oval 147"/>
          <p:cNvSpPr>
            <a:spLocks noChangeArrowheads="1"/>
          </p:cNvSpPr>
          <p:nvPr/>
        </p:nvSpPr>
        <p:spPr bwMode="auto">
          <a:xfrm>
            <a:off x="8817830" y="2930985"/>
            <a:ext cx="30145" cy="3014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8" name="Oval 148"/>
          <p:cNvSpPr>
            <a:spLocks noChangeArrowheads="1"/>
          </p:cNvSpPr>
          <p:nvPr/>
        </p:nvSpPr>
        <p:spPr bwMode="auto">
          <a:xfrm>
            <a:off x="344619" y="33881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9" name="Freeform 149"/>
          <p:cNvSpPr>
            <a:spLocks noEditPoints="1"/>
          </p:cNvSpPr>
          <p:nvPr/>
        </p:nvSpPr>
        <p:spPr bwMode="auto">
          <a:xfrm>
            <a:off x="445105" y="3518808"/>
            <a:ext cx="249951" cy="172077"/>
          </a:xfrm>
          <a:custGeom>
            <a:avLst/>
            <a:gdLst>
              <a:gd name="T0" fmla="*/ 54 w 84"/>
              <a:gd name="T1" fmla="*/ 32 h 58"/>
              <a:gd name="T2" fmla="*/ 54 w 84"/>
              <a:gd name="T3" fmla="*/ 35 h 58"/>
              <a:gd name="T4" fmla="*/ 77 w 84"/>
              <a:gd name="T5" fmla="*/ 35 h 58"/>
              <a:gd name="T6" fmla="*/ 77 w 84"/>
              <a:gd name="T7" fmla="*/ 32 h 58"/>
              <a:gd name="T8" fmla="*/ 54 w 84"/>
              <a:gd name="T9" fmla="*/ 32 h 58"/>
              <a:gd name="T10" fmla="*/ 24 w 84"/>
              <a:gd name="T11" fmla="*/ 10 h 58"/>
              <a:gd name="T12" fmla="*/ 6 w 84"/>
              <a:gd name="T13" fmla="*/ 29 h 58"/>
              <a:gd name="T14" fmla="*/ 24 w 84"/>
              <a:gd name="T15" fmla="*/ 29 h 58"/>
              <a:gd name="T16" fmla="*/ 24 w 84"/>
              <a:gd name="T17" fmla="*/ 10 h 58"/>
              <a:gd name="T18" fmla="*/ 54 w 84"/>
              <a:gd name="T19" fmla="*/ 13 h 58"/>
              <a:gd name="T20" fmla="*/ 54 w 84"/>
              <a:gd name="T21" fmla="*/ 17 h 58"/>
              <a:gd name="T22" fmla="*/ 77 w 84"/>
              <a:gd name="T23" fmla="*/ 17 h 58"/>
              <a:gd name="T24" fmla="*/ 77 w 84"/>
              <a:gd name="T25" fmla="*/ 13 h 58"/>
              <a:gd name="T26" fmla="*/ 54 w 84"/>
              <a:gd name="T27" fmla="*/ 13 h 58"/>
              <a:gd name="T28" fmla="*/ 77 w 84"/>
              <a:gd name="T29" fmla="*/ 23 h 58"/>
              <a:gd name="T30" fmla="*/ 54 w 84"/>
              <a:gd name="T31" fmla="*/ 23 h 58"/>
              <a:gd name="T32" fmla="*/ 54 w 84"/>
              <a:gd name="T33" fmla="*/ 26 h 58"/>
              <a:gd name="T34" fmla="*/ 77 w 84"/>
              <a:gd name="T35" fmla="*/ 26 h 58"/>
              <a:gd name="T36" fmla="*/ 77 w 84"/>
              <a:gd name="T37" fmla="*/ 23 h 58"/>
              <a:gd name="T38" fmla="*/ 54 w 84"/>
              <a:gd name="T39" fmla="*/ 41 h 58"/>
              <a:gd name="T40" fmla="*/ 54 w 84"/>
              <a:gd name="T41" fmla="*/ 44 h 58"/>
              <a:gd name="T42" fmla="*/ 77 w 84"/>
              <a:gd name="T43" fmla="*/ 44 h 58"/>
              <a:gd name="T44" fmla="*/ 77 w 84"/>
              <a:gd name="T45" fmla="*/ 41 h 58"/>
              <a:gd name="T46" fmla="*/ 54 w 84"/>
              <a:gd name="T47" fmla="*/ 41 h 58"/>
              <a:gd name="T48" fmla="*/ 46 w 84"/>
              <a:gd name="T49" fmla="*/ 31 h 58"/>
              <a:gd name="T50" fmla="*/ 27 w 84"/>
              <a:gd name="T51" fmla="*/ 13 h 58"/>
              <a:gd name="T52" fmla="*/ 27 w 84"/>
              <a:gd name="T53" fmla="*/ 31 h 58"/>
              <a:gd name="T54" fmla="*/ 8 w 84"/>
              <a:gd name="T55" fmla="*/ 31 h 58"/>
              <a:gd name="T56" fmla="*/ 27 w 84"/>
              <a:gd name="T57" fmla="*/ 50 h 58"/>
              <a:gd name="T58" fmla="*/ 46 w 84"/>
              <a:gd name="T59" fmla="*/ 31 h 58"/>
              <a:gd name="T60" fmla="*/ 84 w 84"/>
              <a:gd name="T61" fmla="*/ 0 h 58"/>
              <a:gd name="T62" fmla="*/ 84 w 84"/>
              <a:gd name="T63" fmla="*/ 58 h 58"/>
              <a:gd name="T64" fmla="*/ 0 w 84"/>
              <a:gd name="T65" fmla="*/ 58 h 58"/>
              <a:gd name="T66" fmla="*/ 0 w 84"/>
              <a:gd name="T67" fmla="*/ 0 h 58"/>
              <a:gd name="T68" fmla="*/ 84 w 84"/>
              <a:gd name="T69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4" h="58">
                <a:moveTo>
                  <a:pt x="54" y="32"/>
                </a:moveTo>
                <a:cubicBezTo>
                  <a:pt x="54" y="35"/>
                  <a:pt x="54" y="35"/>
                  <a:pt x="54" y="35"/>
                </a:cubicBezTo>
                <a:cubicBezTo>
                  <a:pt x="77" y="35"/>
                  <a:pt x="77" y="35"/>
                  <a:pt x="77" y="35"/>
                </a:cubicBezTo>
                <a:cubicBezTo>
                  <a:pt x="77" y="32"/>
                  <a:pt x="77" y="32"/>
                  <a:pt x="77" y="32"/>
                </a:cubicBezTo>
                <a:lnTo>
                  <a:pt x="54" y="32"/>
                </a:lnTo>
                <a:close/>
                <a:moveTo>
                  <a:pt x="24" y="10"/>
                </a:moveTo>
                <a:cubicBezTo>
                  <a:pt x="14" y="10"/>
                  <a:pt x="6" y="19"/>
                  <a:pt x="6" y="29"/>
                </a:cubicBezTo>
                <a:cubicBezTo>
                  <a:pt x="24" y="29"/>
                  <a:pt x="24" y="29"/>
                  <a:pt x="24" y="29"/>
                </a:cubicBezTo>
                <a:lnTo>
                  <a:pt x="24" y="10"/>
                </a:lnTo>
                <a:close/>
                <a:moveTo>
                  <a:pt x="54" y="13"/>
                </a:moveTo>
                <a:cubicBezTo>
                  <a:pt x="54" y="17"/>
                  <a:pt x="54" y="17"/>
                  <a:pt x="54" y="17"/>
                </a:cubicBezTo>
                <a:cubicBezTo>
                  <a:pt x="77" y="17"/>
                  <a:pt x="77" y="17"/>
                  <a:pt x="77" y="17"/>
                </a:cubicBezTo>
                <a:cubicBezTo>
                  <a:pt x="77" y="13"/>
                  <a:pt x="77" y="13"/>
                  <a:pt x="77" y="13"/>
                </a:cubicBezTo>
                <a:lnTo>
                  <a:pt x="54" y="13"/>
                </a:lnTo>
                <a:close/>
                <a:moveTo>
                  <a:pt x="77" y="23"/>
                </a:moveTo>
                <a:cubicBezTo>
                  <a:pt x="54" y="23"/>
                  <a:pt x="54" y="23"/>
                  <a:pt x="54" y="23"/>
                </a:cubicBezTo>
                <a:cubicBezTo>
                  <a:pt x="54" y="26"/>
                  <a:pt x="54" y="26"/>
                  <a:pt x="54" y="26"/>
                </a:cubicBezTo>
                <a:cubicBezTo>
                  <a:pt x="77" y="26"/>
                  <a:pt x="77" y="26"/>
                  <a:pt x="77" y="26"/>
                </a:cubicBezTo>
                <a:lnTo>
                  <a:pt x="77" y="23"/>
                </a:lnTo>
                <a:close/>
                <a:moveTo>
                  <a:pt x="54" y="41"/>
                </a:moveTo>
                <a:cubicBezTo>
                  <a:pt x="54" y="44"/>
                  <a:pt x="54" y="44"/>
                  <a:pt x="54" y="44"/>
                </a:cubicBezTo>
                <a:cubicBezTo>
                  <a:pt x="77" y="44"/>
                  <a:pt x="77" y="44"/>
                  <a:pt x="77" y="44"/>
                </a:cubicBezTo>
                <a:cubicBezTo>
                  <a:pt x="77" y="41"/>
                  <a:pt x="77" y="41"/>
                  <a:pt x="77" y="41"/>
                </a:cubicBezTo>
                <a:lnTo>
                  <a:pt x="54" y="41"/>
                </a:lnTo>
                <a:close/>
                <a:moveTo>
                  <a:pt x="46" y="31"/>
                </a:moveTo>
                <a:cubicBezTo>
                  <a:pt x="46" y="21"/>
                  <a:pt x="37" y="13"/>
                  <a:pt x="27" y="13"/>
                </a:cubicBezTo>
                <a:cubicBezTo>
                  <a:pt x="27" y="31"/>
                  <a:pt x="27" y="31"/>
                  <a:pt x="27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42"/>
                  <a:pt x="17" y="50"/>
                  <a:pt x="27" y="50"/>
                </a:cubicBezTo>
                <a:cubicBezTo>
                  <a:pt x="37" y="50"/>
                  <a:pt x="46" y="42"/>
                  <a:pt x="46" y="31"/>
                </a:cubicBezTo>
                <a:close/>
                <a:moveTo>
                  <a:pt x="84" y="0"/>
                </a:moveTo>
                <a:cubicBezTo>
                  <a:pt x="84" y="58"/>
                  <a:pt x="84" y="58"/>
                  <a:pt x="84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lnTo>
                  <a:pt x="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70" name="Freeform 150"/>
          <p:cNvSpPr>
            <a:spLocks/>
          </p:cNvSpPr>
          <p:nvPr/>
        </p:nvSpPr>
        <p:spPr bwMode="auto">
          <a:xfrm>
            <a:off x="531768" y="3697164"/>
            <a:ext cx="76619" cy="74107"/>
          </a:xfrm>
          <a:custGeom>
            <a:avLst/>
            <a:gdLst>
              <a:gd name="T0" fmla="*/ 15 w 26"/>
              <a:gd name="T1" fmla="*/ 22 h 25"/>
              <a:gd name="T2" fmla="*/ 13 w 26"/>
              <a:gd name="T3" fmla="*/ 25 h 25"/>
              <a:gd name="T4" fmla="*/ 10 w 26"/>
              <a:gd name="T5" fmla="*/ 22 h 25"/>
              <a:gd name="T6" fmla="*/ 10 w 26"/>
              <a:gd name="T7" fmla="*/ 20 h 25"/>
              <a:gd name="T8" fmla="*/ 4 w 26"/>
              <a:gd name="T9" fmla="*/ 25 h 25"/>
              <a:gd name="T10" fmla="*/ 0 w 26"/>
              <a:gd name="T11" fmla="*/ 24 h 25"/>
              <a:gd name="T12" fmla="*/ 1 w 26"/>
              <a:gd name="T13" fmla="*/ 20 h 25"/>
              <a:gd name="T14" fmla="*/ 10 w 26"/>
              <a:gd name="T15" fmla="*/ 14 h 25"/>
              <a:gd name="T16" fmla="*/ 10 w 26"/>
              <a:gd name="T17" fmla="*/ 14 h 25"/>
              <a:gd name="T18" fmla="*/ 10 w 26"/>
              <a:gd name="T19" fmla="*/ 0 h 25"/>
              <a:gd name="T20" fmla="*/ 15 w 26"/>
              <a:gd name="T21" fmla="*/ 0 h 25"/>
              <a:gd name="T22" fmla="*/ 15 w 26"/>
              <a:gd name="T23" fmla="*/ 14 h 25"/>
              <a:gd name="T24" fmla="*/ 16 w 26"/>
              <a:gd name="T25" fmla="*/ 14 h 25"/>
              <a:gd name="T26" fmla="*/ 25 w 26"/>
              <a:gd name="T27" fmla="*/ 20 h 25"/>
              <a:gd name="T28" fmla="*/ 25 w 26"/>
              <a:gd name="T29" fmla="*/ 24 h 25"/>
              <a:gd name="T30" fmla="*/ 22 w 26"/>
              <a:gd name="T31" fmla="*/ 25 h 25"/>
              <a:gd name="T32" fmla="*/ 15 w 26"/>
              <a:gd name="T33" fmla="*/ 20 h 25"/>
              <a:gd name="T34" fmla="*/ 15 w 26"/>
              <a:gd name="T35" fmla="*/ 22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" h="25">
                <a:moveTo>
                  <a:pt x="15" y="22"/>
                </a:moveTo>
                <a:cubicBezTo>
                  <a:pt x="15" y="23"/>
                  <a:pt x="14" y="25"/>
                  <a:pt x="13" y="25"/>
                </a:cubicBezTo>
                <a:cubicBezTo>
                  <a:pt x="11" y="25"/>
                  <a:pt x="10" y="23"/>
                  <a:pt x="10" y="22"/>
                </a:cubicBezTo>
                <a:cubicBezTo>
                  <a:pt x="10" y="20"/>
                  <a:pt x="10" y="20"/>
                  <a:pt x="10" y="20"/>
                </a:cubicBezTo>
                <a:cubicBezTo>
                  <a:pt x="4" y="25"/>
                  <a:pt x="4" y="25"/>
                  <a:pt x="4" y="25"/>
                </a:cubicBezTo>
                <a:cubicBezTo>
                  <a:pt x="3" y="25"/>
                  <a:pt x="1" y="25"/>
                  <a:pt x="0" y="24"/>
                </a:cubicBezTo>
                <a:cubicBezTo>
                  <a:pt x="0" y="23"/>
                  <a:pt x="0" y="21"/>
                  <a:pt x="1" y="20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0"/>
                  <a:pt x="10" y="0"/>
                  <a:pt x="10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14"/>
                  <a:pt x="15" y="14"/>
                  <a:pt x="15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6" y="21"/>
                  <a:pt x="26" y="23"/>
                  <a:pt x="25" y="24"/>
                </a:cubicBezTo>
                <a:cubicBezTo>
                  <a:pt x="25" y="25"/>
                  <a:pt x="23" y="25"/>
                  <a:pt x="22" y="25"/>
                </a:cubicBezTo>
                <a:cubicBezTo>
                  <a:pt x="15" y="20"/>
                  <a:pt x="15" y="20"/>
                  <a:pt x="15" y="20"/>
                </a:cubicBezTo>
                <a:lnTo>
                  <a:pt x="1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71" name="Freeform 151"/>
          <p:cNvSpPr>
            <a:spLocks/>
          </p:cNvSpPr>
          <p:nvPr/>
        </p:nvSpPr>
        <p:spPr bwMode="auto">
          <a:xfrm>
            <a:off x="440082" y="3494943"/>
            <a:ext cx="261255" cy="18841"/>
          </a:xfrm>
          <a:custGeom>
            <a:avLst/>
            <a:gdLst>
              <a:gd name="T0" fmla="*/ 5 w 88"/>
              <a:gd name="T1" fmla="*/ 6 h 6"/>
              <a:gd name="T2" fmla="*/ 0 w 88"/>
              <a:gd name="T3" fmla="*/ 0 h 6"/>
              <a:gd name="T4" fmla="*/ 0 w 88"/>
              <a:gd name="T5" fmla="*/ 0 h 6"/>
              <a:gd name="T6" fmla="*/ 88 w 88"/>
              <a:gd name="T7" fmla="*/ 0 h 6"/>
              <a:gd name="T8" fmla="*/ 88 w 88"/>
              <a:gd name="T9" fmla="*/ 0 h 6"/>
              <a:gd name="T10" fmla="*/ 83 w 88"/>
              <a:gd name="T11" fmla="*/ 6 h 6"/>
              <a:gd name="T12" fmla="*/ 5 w 88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" h="6">
                <a:moveTo>
                  <a:pt x="5" y="6"/>
                </a:moveTo>
                <a:cubicBezTo>
                  <a:pt x="2" y="6"/>
                  <a:pt x="0" y="3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3"/>
                  <a:pt x="86" y="6"/>
                  <a:pt x="83" y="6"/>
                </a:cubicBezTo>
                <a:lnTo>
                  <a:pt x="5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72" name="Oval 152"/>
          <p:cNvSpPr>
            <a:spLocks noChangeArrowheads="1"/>
          </p:cNvSpPr>
          <p:nvPr/>
        </p:nvSpPr>
        <p:spPr bwMode="auto">
          <a:xfrm>
            <a:off x="1532830" y="3409531"/>
            <a:ext cx="447148" cy="444636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73" name="Freeform 153"/>
          <p:cNvSpPr>
            <a:spLocks noEditPoints="1"/>
          </p:cNvSpPr>
          <p:nvPr/>
        </p:nvSpPr>
        <p:spPr bwMode="auto">
          <a:xfrm>
            <a:off x="1585584" y="3537646"/>
            <a:ext cx="341641" cy="222319"/>
          </a:xfrm>
          <a:custGeom>
            <a:avLst/>
            <a:gdLst>
              <a:gd name="T0" fmla="*/ 68 w 115"/>
              <a:gd name="T1" fmla="*/ 59 h 75"/>
              <a:gd name="T2" fmla="*/ 58 w 115"/>
              <a:gd name="T3" fmla="*/ 49 h 75"/>
              <a:gd name="T4" fmla="*/ 47 w 115"/>
              <a:gd name="T5" fmla="*/ 59 h 75"/>
              <a:gd name="T6" fmla="*/ 58 w 115"/>
              <a:gd name="T7" fmla="*/ 70 h 75"/>
              <a:gd name="T8" fmla="*/ 68 w 115"/>
              <a:gd name="T9" fmla="*/ 59 h 75"/>
              <a:gd name="T10" fmla="*/ 100 w 115"/>
              <a:gd name="T11" fmla="*/ 49 h 75"/>
              <a:gd name="T12" fmla="*/ 89 w 115"/>
              <a:gd name="T13" fmla="*/ 60 h 75"/>
              <a:gd name="T14" fmla="*/ 100 w 115"/>
              <a:gd name="T15" fmla="*/ 70 h 75"/>
              <a:gd name="T16" fmla="*/ 110 w 115"/>
              <a:gd name="T17" fmla="*/ 60 h 75"/>
              <a:gd name="T18" fmla="*/ 100 w 115"/>
              <a:gd name="T19" fmla="*/ 49 h 75"/>
              <a:gd name="T20" fmla="*/ 16 w 115"/>
              <a:gd name="T21" fmla="*/ 49 h 75"/>
              <a:gd name="T22" fmla="*/ 5 w 115"/>
              <a:gd name="T23" fmla="*/ 59 h 75"/>
              <a:gd name="T24" fmla="*/ 16 w 115"/>
              <a:gd name="T25" fmla="*/ 70 h 75"/>
              <a:gd name="T26" fmla="*/ 26 w 115"/>
              <a:gd name="T27" fmla="*/ 59 h 75"/>
              <a:gd name="T28" fmla="*/ 16 w 115"/>
              <a:gd name="T29" fmla="*/ 49 h 75"/>
              <a:gd name="T30" fmla="*/ 31 w 115"/>
              <a:gd name="T31" fmla="*/ 59 h 75"/>
              <a:gd name="T32" fmla="*/ 16 w 115"/>
              <a:gd name="T33" fmla="*/ 75 h 75"/>
              <a:gd name="T34" fmla="*/ 0 w 115"/>
              <a:gd name="T35" fmla="*/ 59 h 75"/>
              <a:gd name="T36" fmla="*/ 14 w 115"/>
              <a:gd name="T37" fmla="*/ 44 h 75"/>
              <a:gd name="T38" fmla="*/ 14 w 115"/>
              <a:gd name="T39" fmla="*/ 34 h 75"/>
              <a:gd name="T40" fmla="*/ 18 w 115"/>
              <a:gd name="T41" fmla="*/ 34 h 75"/>
              <a:gd name="T42" fmla="*/ 56 w 115"/>
              <a:gd name="T43" fmla="*/ 34 h 75"/>
              <a:gd name="T44" fmla="*/ 56 w 115"/>
              <a:gd name="T45" fmla="*/ 31 h 75"/>
              <a:gd name="T46" fmla="*/ 38 w 115"/>
              <a:gd name="T47" fmla="*/ 18 h 75"/>
              <a:gd name="T48" fmla="*/ 38 w 115"/>
              <a:gd name="T49" fmla="*/ 11 h 75"/>
              <a:gd name="T50" fmla="*/ 51 w 115"/>
              <a:gd name="T51" fmla="*/ 0 h 75"/>
              <a:gd name="T52" fmla="*/ 58 w 115"/>
              <a:gd name="T53" fmla="*/ 22 h 75"/>
              <a:gd name="T54" fmla="*/ 65 w 115"/>
              <a:gd name="T55" fmla="*/ 0 h 75"/>
              <a:gd name="T56" fmla="*/ 78 w 115"/>
              <a:gd name="T57" fmla="*/ 11 h 75"/>
              <a:gd name="T58" fmla="*/ 78 w 115"/>
              <a:gd name="T59" fmla="*/ 18 h 75"/>
              <a:gd name="T60" fmla="*/ 59 w 115"/>
              <a:gd name="T61" fmla="*/ 31 h 75"/>
              <a:gd name="T62" fmla="*/ 59 w 115"/>
              <a:gd name="T63" fmla="*/ 34 h 75"/>
              <a:gd name="T64" fmla="*/ 98 w 115"/>
              <a:gd name="T65" fmla="*/ 34 h 75"/>
              <a:gd name="T66" fmla="*/ 98 w 115"/>
              <a:gd name="T67" fmla="*/ 34 h 75"/>
              <a:gd name="T68" fmla="*/ 101 w 115"/>
              <a:gd name="T69" fmla="*/ 34 h 75"/>
              <a:gd name="T70" fmla="*/ 101 w 115"/>
              <a:gd name="T71" fmla="*/ 34 h 75"/>
              <a:gd name="T72" fmla="*/ 101 w 115"/>
              <a:gd name="T73" fmla="*/ 37 h 75"/>
              <a:gd name="T74" fmla="*/ 101 w 115"/>
              <a:gd name="T75" fmla="*/ 44 h 75"/>
              <a:gd name="T76" fmla="*/ 115 w 115"/>
              <a:gd name="T77" fmla="*/ 59 h 75"/>
              <a:gd name="T78" fmla="*/ 100 w 115"/>
              <a:gd name="T79" fmla="*/ 75 h 75"/>
              <a:gd name="T80" fmla="*/ 84 w 115"/>
              <a:gd name="T81" fmla="*/ 59 h 75"/>
              <a:gd name="T82" fmla="*/ 98 w 115"/>
              <a:gd name="T83" fmla="*/ 44 h 75"/>
              <a:gd name="T84" fmla="*/ 98 w 115"/>
              <a:gd name="T85" fmla="*/ 37 h 75"/>
              <a:gd name="T86" fmla="*/ 59 w 115"/>
              <a:gd name="T87" fmla="*/ 37 h 75"/>
              <a:gd name="T88" fmla="*/ 59 w 115"/>
              <a:gd name="T89" fmla="*/ 44 h 75"/>
              <a:gd name="T90" fmla="*/ 73 w 115"/>
              <a:gd name="T91" fmla="*/ 59 h 75"/>
              <a:gd name="T92" fmla="*/ 58 w 115"/>
              <a:gd name="T93" fmla="*/ 75 h 75"/>
              <a:gd name="T94" fmla="*/ 42 w 115"/>
              <a:gd name="T95" fmla="*/ 59 h 75"/>
              <a:gd name="T96" fmla="*/ 56 w 115"/>
              <a:gd name="T97" fmla="*/ 44 h 75"/>
              <a:gd name="T98" fmla="*/ 56 w 115"/>
              <a:gd name="T99" fmla="*/ 37 h 75"/>
              <a:gd name="T100" fmla="*/ 18 w 115"/>
              <a:gd name="T101" fmla="*/ 37 h 75"/>
              <a:gd name="T102" fmla="*/ 18 w 115"/>
              <a:gd name="T103" fmla="*/ 44 h 75"/>
              <a:gd name="T104" fmla="*/ 31 w 115"/>
              <a:gd name="T105" fmla="*/ 5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5" h="75">
                <a:moveTo>
                  <a:pt x="68" y="59"/>
                </a:moveTo>
                <a:cubicBezTo>
                  <a:pt x="68" y="54"/>
                  <a:pt x="63" y="49"/>
                  <a:pt x="58" y="49"/>
                </a:cubicBezTo>
                <a:cubicBezTo>
                  <a:pt x="52" y="49"/>
                  <a:pt x="47" y="54"/>
                  <a:pt x="47" y="59"/>
                </a:cubicBezTo>
                <a:cubicBezTo>
                  <a:pt x="47" y="65"/>
                  <a:pt x="52" y="70"/>
                  <a:pt x="58" y="70"/>
                </a:cubicBezTo>
                <a:cubicBezTo>
                  <a:pt x="63" y="70"/>
                  <a:pt x="68" y="65"/>
                  <a:pt x="68" y="59"/>
                </a:cubicBezTo>
                <a:close/>
                <a:moveTo>
                  <a:pt x="100" y="49"/>
                </a:moveTo>
                <a:cubicBezTo>
                  <a:pt x="94" y="49"/>
                  <a:pt x="89" y="54"/>
                  <a:pt x="89" y="60"/>
                </a:cubicBezTo>
                <a:cubicBezTo>
                  <a:pt x="89" y="65"/>
                  <a:pt x="94" y="70"/>
                  <a:pt x="100" y="70"/>
                </a:cubicBezTo>
                <a:cubicBezTo>
                  <a:pt x="105" y="70"/>
                  <a:pt x="110" y="65"/>
                  <a:pt x="110" y="60"/>
                </a:cubicBezTo>
                <a:cubicBezTo>
                  <a:pt x="110" y="54"/>
                  <a:pt x="105" y="49"/>
                  <a:pt x="100" y="49"/>
                </a:cubicBezTo>
                <a:close/>
                <a:moveTo>
                  <a:pt x="16" y="49"/>
                </a:moveTo>
                <a:cubicBezTo>
                  <a:pt x="10" y="49"/>
                  <a:pt x="5" y="54"/>
                  <a:pt x="5" y="59"/>
                </a:cubicBezTo>
                <a:cubicBezTo>
                  <a:pt x="5" y="65"/>
                  <a:pt x="10" y="70"/>
                  <a:pt x="16" y="70"/>
                </a:cubicBezTo>
                <a:cubicBezTo>
                  <a:pt x="21" y="70"/>
                  <a:pt x="26" y="65"/>
                  <a:pt x="26" y="59"/>
                </a:cubicBezTo>
                <a:cubicBezTo>
                  <a:pt x="26" y="54"/>
                  <a:pt x="21" y="49"/>
                  <a:pt x="16" y="49"/>
                </a:cubicBezTo>
                <a:close/>
                <a:moveTo>
                  <a:pt x="31" y="59"/>
                </a:moveTo>
                <a:cubicBezTo>
                  <a:pt x="31" y="68"/>
                  <a:pt x="24" y="75"/>
                  <a:pt x="16" y="75"/>
                </a:cubicBezTo>
                <a:cubicBezTo>
                  <a:pt x="7" y="75"/>
                  <a:pt x="0" y="68"/>
                  <a:pt x="0" y="59"/>
                </a:cubicBezTo>
                <a:cubicBezTo>
                  <a:pt x="0" y="51"/>
                  <a:pt x="7" y="45"/>
                  <a:pt x="14" y="44"/>
                </a:cubicBezTo>
                <a:cubicBezTo>
                  <a:pt x="14" y="34"/>
                  <a:pt x="14" y="34"/>
                  <a:pt x="14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1"/>
                  <a:pt x="56" y="31"/>
                  <a:pt x="56" y="31"/>
                </a:cubicBezTo>
                <a:cubicBezTo>
                  <a:pt x="40" y="30"/>
                  <a:pt x="38" y="18"/>
                  <a:pt x="38" y="18"/>
                </a:cubicBezTo>
                <a:cubicBezTo>
                  <a:pt x="38" y="11"/>
                  <a:pt x="38" y="11"/>
                  <a:pt x="38" y="11"/>
                </a:cubicBezTo>
                <a:cubicBezTo>
                  <a:pt x="38" y="4"/>
                  <a:pt x="45" y="1"/>
                  <a:pt x="51" y="0"/>
                </a:cubicBezTo>
                <a:cubicBezTo>
                  <a:pt x="58" y="22"/>
                  <a:pt x="58" y="22"/>
                  <a:pt x="58" y="22"/>
                </a:cubicBezTo>
                <a:cubicBezTo>
                  <a:pt x="65" y="0"/>
                  <a:pt x="65" y="0"/>
                  <a:pt x="65" y="0"/>
                </a:cubicBezTo>
                <a:cubicBezTo>
                  <a:pt x="71" y="1"/>
                  <a:pt x="78" y="4"/>
                  <a:pt x="78" y="11"/>
                </a:cubicBezTo>
                <a:cubicBezTo>
                  <a:pt x="78" y="18"/>
                  <a:pt x="78" y="18"/>
                  <a:pt x="78" y="18"/>
                </a:cubicBezTo>
                <a:cubicBezTo>
                  <a:pt x="78" y="18"/>
                  <a:pt x="75" y="30"/>
                  <a:pt x="59" y="31"/>
                </a:cubicBezTo>
                <a:cubicBezTo>
                  <a:pt x="59" y="34"/>
                  <a:pt x="59" y="34"/>
                  <a:pt x="59" y="34"/>
                </a:cubicBezTo>
                <a:cubicBezTo>
                  <a:pt x="98" y="34"/>
                  <a:pt x="98" y="34"/>
                  <a:pt x="98" y="34"/>
                </a:cubicBezTo>
                <a:cubicBezTo>
                  <a:pt x="98" y="34"/>
                  <a:pt x="98" y="34"/>
                  <a:pt x="98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7"/>
                  <a:pt x="101" y="37"/>
                  <a:pt x="101" y="37"/>
                </a:cubicBezTo>
                <a:cubicBezTo>
                  <a:pt x="101" y="44"/>
                  <a:pt x="101" y="44"/>
                  <a:pt x="101" y="44"/>
                </a:cubicBezTo>
                <a:cubicBezTo>
                  <a:pt x="109" y="45"/>
                  <a:pt x="115" y="52"/>
                  <a:pt x="115" y="59"/>
                </a:cubicBezTo>
                <a:cubicBezTo>
                  <a:pt x="115" y="68"/>
                  <a:pt x="108" y="75"/>
                  <a:pt x="100" y="75"/>
                </a:cubicBezTo>
                <a:cubicBezTo>
                  <a:pt x="91" y="75"/>
                  <a:pt x="84" y="68"/>
                  <a:pt x="84" y="59"/>
                </a:cubicBezTo>
                <a:cubicBezTo>
                  <a:pt x="84" y="51"/>
                  <a:pt x="90" y="45"/>
                  <a:pt x="98" y="44"/>
                </a:cubicBezTo>
                <a:cubicBezTo>
                  <a:pt x="98" y="37"/>
                  <a:pt x="98" y="37"/>
                  <a:pt x="98" y="37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44"/>
                  <a:pt x="59" y="44"/>
                  <a:pt x="59" y="44"/>
                </a:cubicBezTo>
                <a:cubicBezTo>
                  <a:pt x="67" y="45"/>
                  <a:pt x="73" y="51"/>
                  <a:pt x="73" y="59"/>
                </a:cubicBezTo>
                <a:cubicBezTo>
                  <a:pt x="73" y="68"/>
                  <a:pt x="66" y="75"/>
                  <a:pt x="58" y="75"/>
                </a:cubicBezTo>
                <a:cubicBezTo>
                  <a:pt x="49" y="75"/>
                  <a:pt x="42" y="68"/>
                  <a:pt x="42" y="59"/>
                </a:cubicBezTo>
                <a:cubicBezTo>
                  <a:pt x="42" y="51"/>
                  <a:pt x="48" y="45"/>
                  <a:pt x="56" y="44"/>
                </a:cubicBezTo>
                <a:cubicBezTo>
                  <a:pt x="56" y="37"/>
                  <a:pt x="56" y="37"/>
                  <a:pt x="56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44"/>
                  <a:pt x="18" y="44"/>
                  <a:pt x="18" y="44"/>
                </a:cubicBezTo>
                <a:cubicBezTo>
                  <a:pt x="25" y="45"/>
                  <a:pt x="31" y="51"/>
                  <a:pt x="31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74" name="Freeform 154"/>
          <p:cNvSpPr>
            <a:spLocks/>
          </p:cNvSpPr>
          <p:nvPr/>
        </p:nvSpPr>
        <p:spPr bwMode="auto">
          <a:xfrm>
            <a:off x="1751377" y="3551466"/>
            <a:ext cx="10048" cy="23865"/>
          </a:xfrm>
          <a:custGeom>
            <a:avLst/>
            <a:gdLst>
              <a:gd name="T0" fmla="*/ 8 w 8"/>
              <a:gd name="T1" fmla="*/ 0 h 19"/>
              <a:gd name="T2" fmla="*/ 8 w 8"/>
              <a:gd name="T3" fmla="*/ 7 h 19"/>
              <a:gd name="T4" fmla="*/ 5 w 8"/>
              <a:gd name="T5" fmla="*/ 19 h 19"/>
              <a:gd name="T6" fmla="*/ 0 w 8"/>
              <a:gd name="T7" fmla="*/ 7 h 19"/>
              <a:gd name="T8" fmla="*/ 3 w 8"/>
              <a:gd name="T9" fmla="*/ 0 h 19"/>
              <a:gd name="T10" fmla="*/ 5 w 8"/>
              <a:gd name="T11" fmla="*/ 0 h 19"/>
              <a:gd name="T12" fmla="*/ 8 w 8"/>
              <a:gd name="T1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19">
                <a:moveTo>
                  <a:pt x="8" y="0"/>
                </a:moveTo>
                <a:lnTo>
                  <a:pt x="8" y="7"/>
                </a:lnTo>
                <a:lnTo>
                  <a:pt x="5" y="19"/>
                </a:lnTo>
                <a:lnTo>
                  <a:pt x="0" y="7"/>
                </a:lnTo>
                <a:lnTo>
                  <a:pt x="3" y="0"/>
                </a:lnTo>
                <a:lnTo>
                  <a:pt x="5" y="0"/>
                </a:lnTo>
                <a:lnTo>
                  <a:pt x="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75" name="Freeform 155"/>
          <p:cNvSpPr>
            <a:spLocks/>
          </p:cNvSpPr>
          <p:nvPr/>
        </p:nvSpPr>
        <p:spPr bwMode="auto">
          <a:xfrm>
            <a:off x="1731283" y="3481124"/>
            <a:ext cx="52753" cy="59035"/>
          </a:xfrm>
          <a:custGeom>
            <a:avLst/>
            <a:gdLst>
              <a:gd name="T0" fmla="*/ 2 w 18"/>
              <a:gd name="T1" fmla="*/ 13 h 20"/>
              <a:gd name="T2" fmla="*/ 1 w 18"/>
              <a:gd name="T3" fmla="*/ 11 h 20"/>
              <a:gd name="T4" fmla="*/ 1 w 18"/>
              <a:gd name="T5" fmla="*/ 8 h 20"/>
              <a:gd name="T6" fmla="*/ 9 w 18"/>
              <a:gd name="T7" fmla="*/ 0 h 20"/>
              <a:gd name="T8" fmla="*/ 17 w 18"/>
              <a:gd name="T9" fmla="*/ 8 h 20"/>
              <a:gd name="T10" fmla="*/ 17 w 18"/>
              <a:gd name="T11" fmla="*/ 11 h 20"/>
              <a:gd name="T12" fmla="*/ 16 w 18"/>
              <a:gd name="T13" fmla="*/ 13 h 20"/>
              <a:gd name="T14" fmla="*/ 9 w 18"/>
              <a:gd name="T15" fmla="*/ 20 h 20"/>
              <a:gd name="T16" fmla="*/ 2 w 18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2" y="13"/>
                </a:moveTo>
                <a:cubicBezTo>
                  <a:pt x="1" y="13"/>
                  <a:pt x="1" y="12"/>
                  <a:pt x="1" y="11"/>
                </a:cubicBezTo>
                <a:cubicBezTo>
                  <a:pt x="0" y="9"/>
                  <a:pt x="1" y="9"/>
                  <a:pt x="1" y="8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7" y="8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1" name="Oval 161"/>
          <p:cNvSpPr>
            <a:spLocks noChangeArrowheads="1"/>
          </p:cNvSpPr>
          <p:nvPr/>
        </p:nvSpPr>
        <p:spPr bwMode="auto">
          <a:xfrm>
            <a:off x="6176390" y="3400741"/>
            <a:ext cx="444636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2" name="Freeform 162"/>
          <p:cNvSpPr>
            <a:spLocks noEditPoints="1"/>
          </p:cNvSpPr>
          <p:nvPr/>
        </p:nvSpPr>
        <p:spPr bwMode="auto">
          <a:xfrm>
            <a:off x="6407499" y="3494942"/>
            <a:ext cx="139420" cy="128116"/>
          </a:xfrm>
          <a:custGeom>
            <a:avLst/>
            <a:gdLst>
              <a:gd name="T0" fmla="*/ 111 w 111"/>
              <a:gd name="T1" fmla="*/ 0 h 102"/>
              <a:gd name="T2" fmla="*/ 111 w 111"/>
              <a:gd name="T3" fmla="*/ 76 h 102"/>
              <a:gd name="T4" fmla="*/ 24 w 111"/>
              <a:gd name="T5" fmla="*/ 76 h 102"/>
              <a:gd name="T6" fmla="*/ 9 w 111"/>
              <a:gd name="T7" fmla="*/ 102 h 102"/>
              <a:gd name="T8" fmla="*/ 9 w 111"/>
              <a:gd name="T9" fmla="*/ 76 h 102"/>
              <a:gd name="T10" fmla="*/ 0 w 111"/>
              <a:gd name="T11" fmla="*/ 76 h 102"/>
              <a:gd name="T12" fmla="*/ 0 w 111"/>
              <a:gd name="T13" fmla="*/ 0 h 102"/>
              <a:gd name="T14" fmla="*/ 111 w 111"/>
              <a:gd name="T15" fmla="*/ 0 h 102"/>
              <a:gd name="T16" fmla="*/ 102 w 111"/>
              <a:gd name="T17" fmla="*/ 67 h 102"/>
              <a:gd name="T18" fmla="*/ 102 w 111"/>
              <a:gd name="T19" fmla="*/ 8 h 102"/>
              <a:gd name="T20" fmla="*/ 7 w 111"/>
              <a:gd name="T21" fmla="*/ 8 h 102"/>
              <a:gd name="T22" fmla="*/ 7 w 111"/>
              <a:gd name="T23" fmla="*/ 67 h 102"/>
              <a:gd name="T24" fmla="*/ 102 w 111"/>
              <a:gd name="T25" fmla="*/ 6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" h="102">
                <a:moveTo>
                  <a:pt x="111" y="0"/>
                </a:moveTo>
                <a:lnTo>
                  <a:pt x="111" y="76"/>
                </a:lnTo>
                <a:lnTo>
                  <a:pt x="24" y="76"/>
                </a:lnTo>
                <a:lnTo>
                  <a:pt x="9" y="102"/>
                </a:lnTo>
                <a:lnTo>
                  <a:pt x="9" y="76"/>
                </a:lnTo>
                <a:lnTo>
                  <a:pt x="0" y="76"/>
                </a:lnTo>
                <a:lnTo>
                  <a:pt x="0" y="0"/>
                </a:lnTo>
                <a:lnTo>
                  <a:pt x="111" y="0"/>
                </a:lnTo>
                <a:close/>
                <a:moveTo>
                  <a:pt x="102" y="67"/>
                </a:moveTo>
                <a:lnTo>
                  <a:pt x="102" y="8"/>
                </a:lnTo>
                <a:lnTo>
                  <a:pt x="7" y="8"/>
                </a:lnTo>
                <a:lnTo>
                  <a:pt x="7" y="67"/>
                </a:lnTo>
                <a:lnTo>
                  <a:pt x="102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3" name="Rectangle 163"/>
          <p:cNvSpPr>
            <a:spLocks noChangeArrowheads="1"/>
          </p:cNvSpPr>
          <p:nvPr/>
        </p:nvSpPr>
        <p:spPr bwMode="auto">
          <a:xfrm>
            <a:off x="6433873" y="3540161"/>
            <a:ext cx="71595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4" name="Rectangle 164"/>
          <p:cNvSpPr>
            <a:spLocks noChangeArrowheads="1"/>
          </p:cNvSpPr>
          <p:nvPr/>
        </p:nvSpPr>
        <p:spPr bwMode="auto">
          <a:xfrm>
            <a:off x="6433873" y="3518809"/>
            <a:ext cx="71595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5" name="Rectangle 165"/>
          <p:cNvSpPr>
            <a:spLocks noChangeArrowheads="1"/>
          </p:cNvSpPr>
          <p:nvPr/>
        </p:nvSpPr>
        <p:spPr bwMode="auto">
          <a:xfrm>
            <a:off x="6433877" y="3557745"/>
            <a:ext cx="45217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6" name="Freeform 166"/>
          <p:cNvSpPr>
            <a:spLocks/>
          </p:cNvSpPr>
          <p:nvPr/>
        </p:nvSpPr>
        <p:spPr bwMode="auto">
          <a:xfrm>
            <a:off x="6342183" y="3658227"/>
            <a:ext cx="17584" cy="38937"/>
          </a:xfrm>
          <a:custGeom>
            <a:avLst/>
            <a:gdLst>
              <a:gd name="T0" fmla="*/ 9 w 14"/>
              <a:gd name="T1" fmla="*/ 0 h 31"/>
              <a:gd name="T2" fmla="*/ 14 w 14"/>
              <a:gd name="T3" fmla="*/ 12 h 31"/>
              <a:gd name="T4" fmla="*/ 7 w 14"/>
              <a:gd name="T5" fmla="*/ 31 h 31"/>
              <a:gd name="T6" fmla="*/ 0 w 14"/>
              <a:gd name="T7" fmla="*/ 12 h 31"/>
              <a:gd name="T8" fmla="*/ 5 w 14"/>
              <a:gd name="T9" fmla="*/ 0 h 31"/>
              <a:gd name="T10" fmla="*/ 7 w 14"/>
              <a:gd name="T11" fmla="*/ 0 h 31"/>
              <a:gd name="T12" fmla="*/ 9 w 1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1">
                <a:moveTo>
                  <a:pt x="9" y="0"/>
                </a:moveTo>
                <a:lnTo>
                  <a:pt x="14" y="12"/>
                </a:lnTo>
                <a:lnTo>
                  <a:pt x="7" y="31"/>
                </a:lnTo>
                <a:lnTo>
                  <a:pt x="0" y="12"/>
                </a:ln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7" name="Freeform 167"/>
          <p:cNvSpPr>
            <a:spLocks/>
          </p:cNvSpPr>
          <p:nvPr/>
        </p:nvSpPr>
        <p:spPr bwMode="auto">
          <a:xfrm>
            <a:off x="6307013" y="3537649"/>
            <a:ext cx="87923" cy="102995"/>
          </a:xfrm>
          <a:custGeom>
            <a:avLst/>
            <a:gdLst>
              <a:gd name="T0" fmla="*/ 28 w 30"/>
              <a:gd name="T1" fmla="*/ 23 h 35"/>
              <a:gd name="T2" fmla="*/ 15 w 30"/>
              <a:gd name="T3" fmla="*/ 35 h 35"/>
              <a:gd name="T4" fmla="*/ 3 w 30"/>
              <a:gd name="T5" fmla="*/ 23 h 35"/>
              <a:gd name="T6" fmla="*/ 1 w 30"/>
              <a:gd name="T7" fmla="*/ 19 h 35"/>
              <a:gd name="T8" fmla="*/ 2 w 30"/>
              <a:gd name="T9" fmla="*/ 15 h 35"/>
              <a:gd name="T10" fmla="*/ 15 w 30"/>
              <a:gd name="T11" fmla="*/ 0 h 35"/>
              <a:gd name="T12" fmla="*/ 28 w 30"/>
              <a:gd name="T13" fmla="*/ 15 h 35"/>
              <a:gd name="T14" fmla="*/ 29 w 30"/>
              <a:gd name="T15" fmla="*/ 19 h 35"/>
              <a:gd name="T16" fmla="*/ 28 w 30"/>
              <a:gd name="T17" fmla="*/ 23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35">
                <a:moveTo>
                  <a:pt x="28" y="23"/>
                </a:moveTo>
                <a:cubicBezTo>
                  <a:pt x="25" y="30"/>
                  <a:pt x="19" y="35"/>
                  <a:pt x="15" y="35"/>
                </a:cubicBezTo>
                <a:cubicBezTo>
                  <a:pt x="11" y="35"/>
                  <a:pt x="5" y="30"/>
                  <a:pt x="3" y="23"/>
                </a:cubicBezTo>
                <a:cubicBezTo>
                  <a:pt x="2" y="22"/>
                  <a:pt x="1" y="22"/>
                  <a:pt x="1" y="19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7"/>
                  <a:pt x="6" y="0"/>
                  <a:pt x="15" y="0"/>
                </a:cubicBezTo>
                <a:cubicBezTo>
                  <a:pt x="24" y="0"/>
                  <a:pt x="28" y="7"/>
                  <a:pt x="28" y="15"/>
                </a:cubicBezTo>
                <a:cubicBezTo>
                  <a:pt x="29" y="15"/>
                  <a:pt x="30" y="16"/>
                  <a:pt x="29" y="19"/>
                </a:cubicBezTo>
                <a:cubicBezTo>
                  <a:pt x="29" y="21"/>
                  <a:pt x="28" y="22"/>
                  <a:pt x="28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8" name="Freeform 168"/>
          <p:cNvSpPr>
            <a:spLocks/>
          </p:cNvSpPr>
          <p:nvPr/>
        </p:nvSpPr>
        <p:spPr bwMode="auto">
          <a:xfrm>
            <a:off x="6253004" y="3635618"/>
            <a:ext cx="195941" cy="153236"/>
          </a:xfrm>
          <a:custGeom>
            <a:avLst/>
            <a:gdLst>
              <a:gd name="T0" fmla="*/ 0 w 66"/>
              <a:gd name="T1" fmla="*/ 30 h 52"/>
              <a:gd name="T2" fmla="*/ 0 w 66"/>
              <a:gd name="T3" fmla="*/ 19 h 52"/>
              <a:gd name="T4" fmla="*/ 20 w 66"/>
              <a:gd name="T5" fmla="*/ 0 h 52"/>
              <a:gd name="T6" fmla="*/ 33 w 66"/>
              <a:gd name="T7" fmla="*/ 38 h 52"/>
              <a:gd name="T8" fmla="*/ 46 w 66"/>
              <a:gd name="T9" fmla="*/ 0 h 52"/>
              <a:gd name="T10" fmla="*/ 66 w 66"/>
              <a:gd name="T11" fmla="*/ 19 h 52"/>
              <a:gd name="T12" fmla="*/ 66 w 66"/>
              <a:gd name="T13" fmla="*/ 30 h 52"/>
              <a:gd name="T14" fmla="*/ 34 w 66"/>
              <a:gd name="T15" fmla="*/ 52 h 52"/>
              <a:gd name="T16" fmla="*/ 32 w 66"/>
              <a:gd name="T17" fmla="*/ 52 h 52"/>
              <a:gd name="T18" fmla="*/ 0 w 66"/>
              <a:gd name="T19" fmla="*/ 3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52">
                <a:moveTo>
                  <a:pt x="0" y="30"/>
                </a:moveTo>
                <a:cubicBezTo>
                  <a:pt x="0" y="19"/>
                  <a:pt x="0" y="19"/>
                  <a:pt x="0" y="19"/>
                </a:cubicBezTo>
                <a:cubicBezTo>
                  <a:pt x="0" y="7"/>
                  <a:pt x="11" y="2"/>
                  <a:pt x="20" y="0"/>
                </a:cubicBezTo>
                <a:cubicBezTo>
                  <a:pt x="33" y="38"/>
                  <a:pt x="33" y="38"/>
                  <a:pt x="33" y="38"/>
                </a:cubicBezTo>
                <a:cubicBezTo>
                  <a:pt x="46" y="0"/>
                  <a:pt x="46" y="0"/>
                  <a:pt x="46" y="0"/>
                </a:cubicBezTo>
                <a:cubicBezTo>
                  <a:pt x="55" y="2"/>
                  <a:pt x="66" y="7"/>
                  <a:pt x="66" y="19"/>
                </a:cubicBezTo>
                <a:cubicBezTo>
                  <a:pt x="66" y="30"/>
                  <a:pt x="66" y="30"/>
                  <a:pt x="66" y="30"/>
                </a:cubicBezTo>
                <a:cubicBezTo>
                  <a:pt x="66" y="30"/>
                  <a:pt x="63" y="52"/>
                  <a:pt x="34" y="52"/>
                </a:cubicBezTo>
                <a:cubicBezTo>
                  <a:pt x="32" y="52"/>
                  <a:pt x="32" y="52"/>
                  <a:pt x="32" y="52"/>
                </a:cubicBezTo>
                <a:cubicBezTo>
                  <a:pt x="3" y="52"/>
                  <a:pt x="0" y="30"/>
                  <a:pt x="0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9" name="Oval 169"/>
          <p:cNvSpPr>
            <a:spLocks noChangeArrowheads="1"/>
          </p:cNvSpPr>
          <p:nvPr/>
        </p:nvSpPr>
        <p:spPr bwMode="auto">
          <a:xfrm>
            <a:off x="7328170" y="339446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0" name="Freeform 170"/>
          <p:cNvSpPr>
            <a:spLocks noEditPoints="1"/>
          </p:cNvSpPr>
          <p:nvPr/>
        </p:nvSpPr>
        <p:spPr bwMode="auto">
          <a:xfrm>
            <a:off x="7439960" y="3494944"/>
            <a:ext cx="226087" cy="258743"/>
          </a:xfrm>
          <a:custGeom>
            <a:avLst/>
            <a:gdLst>
              <a:gd name="T0" fmla="*/ 180 w 180"/>
              <a:gd name="T1" fmla="*/ 0 h 206"/>
              <a:gd name="T2" fmla="*/ 180 w 180"/>
              <a:gd name="T3" fmla="*/ 206 h 206"/>
              <a:gd name="T4" fmla="*/ 0 w 180"/>
              <a:gd name="T5" fmla="*/ 206 h 206"/>
              <a:gd name="T6" fmla="*/ 0 w 180"/>
              <a:gd name="T7" fmla="*/ 0 h 206"/>
              <a:gd name="T8" fmla="*/ 180 w 180"/>
              <a:gd name="T9" fmla="*/ 0 h 206"/>
              <a:gd name="T10" fmla="*/ 171 w 180"/>
              <a:gd name="T11" fmla="*/ 197 h 206"/>
              <a:gd name="T12" fmla="*/ 171 w 180"/>
              <a:gd name="T13" fmla="*/ 8 h 206"/>
              <a:gd name="T14" fmla="*/ 10 w 180"/>
              <a:gd name="T15" fmla="*/ 8 h 206"/>
              <a:gd name="T16" fmla="*/ 10 w 180"/>
              <a:gd name="T17" fmla="*/ 197 h 206"/>
              <a:gd name="T18" fmla="*/ 171 w 180"/>
              <a:gd name="T19" fmla="*/ 19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0" h="206">
                <a:moveTo>
                  <a:pt x="180" y="0"/>
                </a:moveTo>
                <a:lnTo>
                  <a:pt x="180" y="206"/>
                </a:lnTo>
                <a:lnTo>
                  <a:pt x="0" y="206"/>
                </a:lnTo>
                <a:lnTo>
                  <a:pt x="0" y="0"/>
                </a:lnTo>
                <a:lnTo>
                  <a:pt x="180" y="0"/>
                </a:lnTo>
                <a:close/>
                <a:moveTo>
                  <a:pt x="171" y="197"/>
                </a:moveTo>
                <a:lnTo>
                  <a:pt x="171" y="8"/>
                </a:lnTo>
                <a:lnTo>
                  <a:pt x="10" y="8"/>
                </a:lnTo>
                <a:lnTo>
                  <a:pt x="10" y="197"/>
                </a:lnTo>
                <a:lnTo>
                  <a:pt x="171" y="1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1" name="Rectangle 171"/>
          <p:cNvSpPr>
            <a:spLocks noChangeArrowheads="1"/>
          </p:cNvSpPr>
          <p:nvPr/>
        </p:nvSpPr>
        <p:spPr bwMode="auto">
          <a:xfrm>
            <a:off x="7526624" y="3705955"/>
            <a:ext cx="113043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2" name="Rectangle 172"/>
          <p:cNvSpPr>
            <a:spLocks noChangeArrowheads="1"/>
          </p:cNvSpPr>
          <p:nvPr/>
        </p:nvSpPr>
        <p:spPr bwMode="auto">
          <a:xfrm>
            <a:off x="7526624" y="3677070"/>
            <a:ext cx="113043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3" name="Rectangle 173"/>
          <p:cNvSpPr>
            <a:spLocks noChangeArrowheads="1"/>
          </p:cNvSpPr>
          <p:nvPr/>
        </p:nvSpPr>
        <p:spPr bwMode="auto">
          <a:xfrm>
            <a:off x="7583145" y="3640641"/>
            <a:ext cx="56523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4" name="Rectangle 174"/>
          <p:cNvSpPr>
            <a:spLocks noChangeArrowheads="1"/>
          </p:cNvSpPr>
          <p:nvPr/>
        </p:nvSpPr>
        <p:spPr bwMode="auto">
          <a:xfrm>
            <a:off x="7583145" y="3611755"/>
            <a:ext cx="56523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5" name="Rectangle 175"/>
          <p:cNvSpPr>
            <a:spLocks noChangeArrowheads="1"/>
          </p:cNvSpPr>
          <p:nvPr/>
        </p:nvSpPr>
        <p:spPr bwMode="auto">
          <a:xfrm>
            <a:off x="7583145" y="3575327"/>
            <a:ext cx="56523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6" name="Rectangle 176"/>
          <p:cNvSpPr>
            <a:spLocks noChangeArrowheads="1"/>
          </p:cNvSpPr>
          <p:nvPr/>
        </p:nvSpPr>
        <p:spPr bwMode="auto">
          <a:xfrm>
            <a:off x="7583145" y="3542671"/>
            <a:ext cx="56523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7" name="Freeform 177"/>
          <p:cNvSpPr>
            <a:spLocks/>
          </p:cNvSpPr>
          <p:nvPr/>
        </p:nvSpPr>
        <p:spPr bwMode="auto">
          <a:xfrm>
            <a:off x="7463821" y="3579098"/>
            <a:ext cx="104251" cy="79131"/>
          </a:xfrm>
          <a:custGeom>
            <a:avLst/>
            <a:gdLst>
              <a:gd name="T0" fmla="*/ 17 w 35"/>
              <a:gd name="T1" fmla="*/ 27 h 27"/>
              <a:gd name="T2" fmla="*/ 0 w 35"/>
              <a:gd name="T3" fmla="*/ 16 h 27"/>
              <a:gd name="T4" fmla="*/ 0 w 35"/>
              <a:gd name="T5" fmla="*/ 10 h 27"/>
              <a:gd name="T6" fmla="*/ 11 w 35"/>
              <a:gd name="T7" fmla="*/ 0 h 27"/>
              <a:gd name="T8" fmla="*/ 18 w 35"/>
              <a:gd name="T9" fmla="*/ 20 h 27"/>
              <a:gd name="T10" fmla="*/ 24 w 35"/>
              <a:gd name="T11" fmla="*/ 0 h 27"/>
              <a:gd name="T12" fmla="*/ 35 w 35"/>
              <a:gd name="T13" fmla="*/ 10 h 27"/>
              <a:gd name="T14" fmla="*/ 35 w 35"/>
              <a:gd name="T15" fmla="*/ 16 h 27"/>
              <a:gd name="T16" fmla="*/ 18 w 35"/>
              <a:gd name="T17" fmla="*/ 27 h 27"/>
              <a:gd name="T18" fmla="*/ 17 w 35"/>
              <a:gd name="T19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" h="27">
                <a:moveTo>
                  <a:pt x="17" y="27"/>
                </a:moveTo>
                <a:cubicBezTo>
                  <a:pt x="2" y="27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6" y="1"/>
                  <a:pt x="11" y="0"/>
                </a:cubicBezTo>
                <a:cubicBezTo>
                  <a:pt x="18" y="20"/>
                  <a:pt x="18" y="20"/>
                  <a:pt x="18" y="20"/>
                </a:cubicBezTo>
                <a:cubicBezTo>
                  <a:pt x="24" y="0"/>
                  <a:pt x="24" y="0"/>
                  <a:pt x="24" y="0"/>
                </a:cubicBezTo>
                <a:cubicBezTo>
                  <a:pt x="29" y="1"/>
                  <a:pt x="35" y="4"/>
                  <a:pt x="35" y="10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3" y="27"/>
                  <a:pt x="18" y="27"/>
                </a:cubicBezTo>
                <a:lnTo>
                  <a:pt x="17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8" name="Freeform 178"/>
          <p:cNvSpPr>
            <a:spLocks/>
          </p:cNvSpPr>
          <p:nvPr/>
        </p:nvSpPr>
        <p:spPr bwMode="auto">
          <a:xfrm>
            <a:off x="7511554" y="3590402"/>
            <a:ext cx="8793" cy="23865"/>
          </a:xfrm>
          <a:custGeom>
            <a:avLst/>
            <a:gdLst>
              <a:gd name="T0" fmla="*/ 7 w 7"/>
              <a:gd name="T1" fmla="*/ 7 h 19"/>
              <a:gd name="T2" fmla="*/ 5 w 7"/>
              <a:gd name="T3" fmla="*/ 19 h 19"/>
              <a:gd name="T4" fmla="*/ 0 w 7"/>
              <a:gd name="T5" fmla="*/ 7 h 19"/>
              <a:gd name="T6" fmla="*/ 3 w 7"/>
              <a:gd name="T7" fmla="*/ 0 h 19"/>
              <a:gd name="T8" fmla="*/ 5 w 7"/>
              <a:gd name="T9" fmla="*/ 0 h 19"/>
              <a:gd name="T10" fmla="*/ 5 w 7"/>
              <a:gd name="T11" fmla="*/ 0 h 19"/>
              <a:gd name="T12" fmla="*/ 7 w 7"/>
              <a:gd name="T13" fmla="*/ 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9">
                <a:moveTo>
                  <a:pt x="7" y="7"/>
                </a:moveTo>
                <a:lnTo>
                  <a:pt x="5" y="19"/>
                </a:lnTo>
                <a:lnTo>
                  <a:pt x="0" y="7"/>
                </a:lnTo>
                <a:lnTo>
                  <a:pt x="3" y="0"/>
                </a:lnTo>
                <a:lnTo>
                  <a:pt x="5" y="0"/>
                </a:lnTo>
                <a:lnTo>
                  <a:pt x="5" y="0"/>
                </a:lnTo>
                <a:lnTo>
                  <a:pt x="7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9" name="Freeform 179"/>
          <p:cNvSpPr>
            <a:spLocks/>
          </p:cNvSpPr>
          <p:nvPr/>
        </p:nvSpPr>
        <p:spPr bwMode="auto">
          <a:xfrm>
            <a:off x="7493965" y="3527598"/>
            <a:ext cx="43963" cy="54011"/>
          </a:xfrm>
          <a:custGeom>
            <a:avLst/>
            <a:gdLst>
              <a:gd name="T0" fmla="*/ 14 w 15"/>
              <a:gd name="T1" fmla="*/ 8 h 18"/>
              <a:gd name="T2" fmla="*/ 15 w 15"/>
              <a:gd name="T3" fmla="*/ 10 h 18"/>
              <a:gd name="T4" fmla="*/ 14 w 15"/>
              <a:gd name="T5" fmla="*/ 12 h 18"/>
              <a:gd name="T6" fmla="*/ 8 w 15"/>
              <a:gd name="T7" fmla="*/ 18 h 18"/>
              <a:gd name="T8" fmla="*/ 1 w 15"/>
              <a:gd name="T9" fmla="*/ 12 h 18"/>
              <a:gd name="T10" fmla="*/ 0 w 15"/>
              <a:gd name="T11" fmla="*/ 10 h 18"/>
              <a:gd name="T12" fmla="*/ 1 w 15"/>
              <a:gd name="T13" fmla="*/ 8 h 18"/>
              <a:gd name="T14" fmla="*/ 8 w 15"/>
              <a:gd name="T15" fmla="*/ 0 h 18"/>
              <a:gd name="T16" fmla="*/ 14 w 15"/>
              <a:gd name="T17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8">
                <a:moveTo>
                  <a:pt x="14" y="8"/>
                </a:moveTo>
                <a:cubicBezTo>
                  <a:pt x="15" y="8"/>
                  <a:pt x="15" y="8"/>
                  <a:pt x="15" y="10"/>
                </a:cubicBezTo>
                <a:cubicBezTo>
                  <a:pt x="15" y="11"/>
                  <a:pt x="14" y="11"/>
                  <a:pt x="14" y="12"/>
                </a:cubicBezTo>
                <a:cubicBezTo>
                  <a:pt x="13" y="15"/>
                  <a:pt x="10" y="18"/>
                  <a:pt x="8" y="18"/>
                </a:cubicBezTo>
                <a:cubicBezTo>
                  <a:pt x="6" y="18"/>
                  <a:pt x="2" y="15"/>
                  <a:pt x="1" y="12"/>
                </a:cubicBezTo>
                <a:cubicBezTo>
                  <a:pt x="1" y="12"/>
                  <a:pt x="0" y="11"/>
                  <a:pt x="0" y="10"/>
                </a:cubicBezTo>
                <a:cubicBezTo>
                  <a:pt x="0" y="8"/>
                  <a:pt x="0" y="8"/>
                  <a:pt x="1" y="8"/>
                </a:cubicBezTo>
                <a:cubicBezTo>
                  <a:pt x="1" y="3"/>
                  <a:pt x="3" y="0"/>
                  <a:pt x="8" y="0"/>
                </a:cubicBezTo>
                <a:cubicBezTo>
                  <a:pt x="12" y="0"/>
                  <a:pt x="14" y="3"/>
                  <a:pt x="1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0" name="Oval 180"/>
          <p:cNvSpPr>
            <a:spLocks noChangeArrowheads="1"/>
          </p:cNvSpPr>
          <p:nvPr/>
        </p:nvSpPr>
        <p:spPr bwMode="auto">
          <a:xfrm>
            <a:off x="7918507" y="340074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1" name="Freeform 181"/>
          <p:cNvSpPr>
            <a:spLocks noEditPoints="1"/>
          </p:cNvSpPr>
          <p:nvPr/>
        </p:nvSpPr>
        <p:spPr bwMode="auto">
          <a:xfrm>
            <a:off x="8233771" y="3605473"/>
            <a:ext cx="82899" cy="121836"/>
          </a:xfrm>
          <a:custGeom>
            <a:avLst/>
            <a:gdLst>
              <a:gd name="T0" fmla="*/ 10 w 28"/>
              <a:gd name="T1" fmla="*/ 30 h 41"/>
              <a:gd name="T2" fmla="*/ 13 w 28"/>
              <a:gd name="T3" fmla="*/ 22 h 41"/>
              <a:gd name="T4" fmla="*/ 10 w 28"/>
              <a:gd name="T5" fmla="*/ 12 h 41"/>
              <a:gd name="T6" fmla="*/ 6 w 28"/>
              <a:gd name="T7" fmla="*/ 25 h 41"/>
              <a:gd name="T8" fmla="*/ 10 w 28"/>
              <a:gd name="T9" fmla="*/ 30 h 41"/>
              <a:gd name="T10" fmla="*/ 16 w 28"/>
              <a:gd name="T11" fmla="*/ 4 h 41"/>
              <a:gd name="T12" fmla="*/ 19 w 28"/>
              <a:gd name="T13" fmla="*/ 0 h 41"/>
              <a:gd name="T14" fmla="*/ 23 w 28"/>
              <a:gd name="T15" fmla="*/ 4 h 41"/>
              <a:gd name="T16" fmla="*/ 28 w 28"/>
              <a:gd name="T17" fmla="*/ 16 h 41"/>
              <a:gd name="T18" fmla="*/ 28 w 28"/>
              <a:gd name="T19" fmla="*/ 30 h 41"/>
              <a:gd name="T20" fmla="*/ 8 w 28"/>
              <a:gd name="T21" fmla="*/ 41 h 41"/>
              <a:gd name="T22" fmla="*/ 2 w 28"/>
              <a:gd name="T23" fmla="*/ 34 h 41"/>
              <a:gd name="T24" fmla="*/ 3 w 28"/>
              <a:gd name="T25" fmla="*/ 11 h 41"/>
              <a:gd name="T26" fmla="*/ 6 w 28"/>
              <a:gd name="T27" fmla="*/ 7 h 41"/>
              <a:gd name="T28" fmla="*/ 6 w 28"/>
              <a:gd name="T29" fmla="*/ 7 h 41"/>
              <a:gd name="T30" fmla="*/ 16 w 28"/>
              <a:gd name="T31" fmla="*/ 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" h="41">
                <a:moveTo>
                  <a:pt x="10" y="30"/>
                </a:moveTo>
                <a:cubicBezTo>
                  <a:pt x="13" y="22"/>
                  <a:pt x="13" y="22"/>
                  <a:pt x="13" y="22"/>
                </a:cubicBezTo>
                <a:cubicBezTo>
                  <a:pt x="10" y="12"/>
                  <a:pt x="10" y="12"/>
                  <a:pt x="10" y="12"/>
                </a:cubicBezTo>
                <a:cubicBezTo>
                  <a:pt x="6" y="25"/>
                  <a:pt x="6" y="25"/>
                  <a:pt x="6" y="25"/>
                </a:cubicBezTo>
                <a:lnTo>
                  <a:pt x="10" y="30"/>
                </a:lnTo>
                <a:close/>
                <a:moveTo>
                  <a:pt x="16" y="4"/>
                </a:moveTo>
                <a:cubicBezTo>
                  <a:pt x="17" y="3"/>
                  <a:pt x="18" y="2"/>
                  <a:pt x="19" y="0"/>
                </a:cubicBezTo>
                <a:cubicBezTo>
                  <a:pt x="20" y="1"/>
                  <a:pt x="22" y="2"/>
                  <a:pt x="23" y="4"/>
                </a:cubicBezTo>
                <a:cubicBezTo>
                  <a:pt x="23" y="4"/>
                  <a:pt x="28" y="6"/>
                  <a:pt x="28" y="16"/>
                </a:cubicBezTo>
                <a:cubicBezTo>
                  <a:pt x="28" y="26"/>
                  <a:pt x="28" y="30"/>
                  <a:pt x="28" y="30"/>
                </a:cubicBezTo>
                <a:cubicBezTo>
                  <a:pt x="28" y="30"/>
                  <a:pt x="26" y="41"/>
                  <a:pt x="8" y="41"/>
                </a:cubicBezTo>
                <a:cubicBezTo>
                  <a:pt x="8" y="41"/>
                  <a:pt x="2" y="40"/>
                  <a:pt x="2" y="34"/>
                </a:cubicBezTo>
                <a:cubicBezTo>
                  <a:pt x="2" y="27"/>
                  <a:pt x="0" y="18"/>
                  <a:pt x="3" y="11"/>
                </a:cubicBezTo>
                <a:cubicBezTo>
                  <a:pt x="4" y="9"/>
                  <a:pt x="5" y="8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9" y="9"/>
                  <a:pt x="13" y="8"/>
                  <a:pt x="1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2" name="Freeform 182"/>
          <p:cNvSpPr>
            <a:spLocks/>
          </p:cNvSpPr>
          <p:nvPr/>
        </p:nvSpPr>
        <p:spPr bwMode="auto">
          <a:xfrm>
            <a:off x="8230001" y="3537649"/>
            <a:ext cx="69083" cy="94203"/>
          </a:xfrm>
          <a:custGeom>
            <a:avLst/>
            <a:gdLst>
              <a:gd name="T0" fmla="*/ 21 w 23"/>
              <a:gd name="T1" fmla="*/ 19 h 32"/>
              <a:gd name="T2" fmla="*/ 0 w 23"/>
              <a:gd name="T3" fmla="*/ 13 h 32"/>
              <a:gd name="T4" fmla="*/ 11 w 23"/>
              <a:gd name="T5" fmla="*/ 0 h 32"/>
              <a:gd name="T6" fmla="*/ 22 w 23"/>
              <a:gd name="T7" fmla="*/ 13 h 32"/>
              <a:gd name="T8" fmla="*/ 21 w 23"/>
              <a:gd name="T9" fmla="*/ 19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32">
                <a:moveTo>
                  <a:pt x="21" y="19"/>
                </a:moveTo>
                <a:cubicBezTo>
                  <a:pt x="16" y="32"/>
                  <a:pt x="0" y="27"/>
                  <a:pt x="0" y="13"/>
                </a:cubicBezTo>
                <a:cubicBezTo>
                  <a:pt x="0" y="6"/>
                  <a:pt x="5" y="0"/>
                  <a:pt x="11" y="0"/>
                </a:cubicBezTo>
                <a:cubicBezTo>
                  <a:pt x="19" y="0"/>
                  <a:pt x="23" y="7"/>
                  <a:pt x="22" y="13"/>
                </a:cubicBezTo>
                <a:cubicBezTo>
                  <a:pt x="22" y="15"/>
                  <a:pt x="22" y="17"/>
                  <a:pt x="21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3" name="Freeform 183"/>
          <p:cNvSpPr>
            <a:spLocks/>
          </p:cNvSpPr>
          <p:nvPr/>
        </p:nvSpPr>
        <p:spPr bwMode="auto">
          <a:xfrm>
            <a:off x="8060439" y="3533879"/>
            <a:ext cx="164541" cy="128116"/>
          </a:xfrm>
          <a:custGeom>
            <a:avLst/>
            <a:gdLst>
              <a:gd name="T0" fmla="*/ 55 w 55"/>
              <a:gd name="T1" fmla="*/ 25 h 43"/>
              <a:gd name="T2" fmla="*/ 28 w 55"/>
              <a:gd name="T3" fmla="*/ 43 h 43"/>
              <a:gd name="T4" fmla="*/ 27 w 55"/>
              <a:gd name="T5" fmla="*/ 43 h 43"/>
              <a:gd name="T6" fmla="*/ 0 w 55"/>
              <a:gd name="T7" fmla="*/ 25 h 43"/>
              <a:gd name="T8" fmla="*/ 0 w 55"/>
              <a:gd name="T9" fmla="*/ 15 h 43"/>
              <a:gd name="T10" fmla="*/ 17 w 55"/>
              <a:gd name="T11" fmla="*/ 0 h 43"/>
              <a:gd name="T12" fmla="*/ 27 w 55"/>
              <a:gd name="T13" fmla="*/ 31 h 43"/>
              <a:gd name="T14" fmla="*/ 38 w 55"/>
              <a:gd name="T15" fmla="*/ 0 h 43"/>
              <a:gd name="T16" fmla="*/ 55 w 55"/>
              <a:gd name="T17" fmla="*/ 15 h 43"/>
              <a:gd name="T18" fmla="*/ 55 w 55"/>
              <a:gd name="T19" fmla="*/ 25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3">
                <a:moveTo>
                  <a:pt x="55" y="25"/>
                </a:moveTo>
                <a:cubicBezTo>
                  <a:pt x="55" y="25"/>
                  <a:pt x="52" y="43"/>
                  <a:pt x="28" y="43"/>
                </a:cubicBezTo>
                <a:cubicBezTo>
                  <a:pt x="27" y="43"/>
                  <a:pt x="27" y="43"/>
                  <a:pt x="27" y="43"/>
                </a:cubicBezTo>
                <a:cubicBezTo>
                  <a:pt x="3" y="43"/>
                  <a:pt x="0" y="25"/>
                  <a:pt x="0" y="2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5"/>
                  <a:pt x="9" y="1"/>
                  <a:pt x="17" y="0"/>
                </a:cubicBezTo>
                <a:cubicBezTo>
                  <a:pt x="27" y="31"/>
                  <a:pt x="27" y="31"/>
                  <a:pt x="27" y="31"/>
                </a:cubicBezTo>
                <a:cubicBezTo>
                  <a:pt x="38" y="0"/>
                  <a:pt x="38" y="0"/>
                  <a:pt x="38" y="0"/>
                </a:cubicBezTo>
                <a:cubicBezTo>
                  <a:pt x="45" y="1"/>
                  <a:pt x="55" y="5"/>
                  <a:pt x="55" y="15"/>
                </a:cubicBezTo>
                <a:lnTo>
                  <a:pt x="55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4" name="Freeform 184"/>
          <p:cNvSpPr>
            <a:spLocks/>
          </p:cNvSpPr>
          <p:nvPr/>
        </p:nvSpPr>
        <p:spPr bwMode="auto">
          <a:xfrm>
            <a:off x="8135804" y="3548954"/>
            <a:ext cx="11305" cy="32657"/>
          </a:xfrm>
          <a:custGeom>
            <a:avLst/>
            <a:gdLst>
              <a:gd name="T0" fmla="*/ 9 w 9"/>
              <a:gd name="T1" fmla="*/ 9 h 26"/>
              <a:gd name="T2" fmla="*/ 4 w 9"/>
              <a:gd name="T3" fmla="*/ 26 h 26"/>
              <a:gd name="T4" fmla="*/ 0 w 9"/>
              <a:gd name="T5" fmla="*/ 9 h 26"/>
              <a:gd name="T6" fmla="*/ 2 w 9"/>
              <a:gd name="T7" fmla="*/ 0 h 26"/>
              <a:gd name="T8" fmla="*/ 4 w 9"/>
              <a:gd name="T9" fmla="*/ 0 h 26"/>
              <a:gd name="T10" fmla="*/ 7 w 9"/>
              <a:gd name="T11" fmla="*/ 0 h 26"/>
              <a:gd name="T12" fmla="*/ 9 w 9"/>
              <a:gd name="T13" fmla="*/ 9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6">
                <a:moveTo>
                  <a:pt x="9" y="9"/>
                </a:moveTo>
                <a:lnTo>
                  <a:pt x="4" y="26"/>
                </a:lnTo>
                <a:lnTo>
                  <a:pt x="0" y="9"/>
                </a:lnTo>
                <a:lnTo>
                  <a:pt x="2" y="0"/>
                </a:lnTo>
                <a:lnTo>
                  <a:pt x="4" y="0"/>
                </a:lnTo>
                <a:lnTo>
                  <a:pt x="7" y="0"/>
                </a:lnTo>
                <a:lnTo>
                  <a:pt x="9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5" name="Freeform 185"/>
          <p:cNvSpPr>
            <a:spLocks/>
          </p:cNvSpPr>
          <p:nvPr/>
        </p:nvSpPr>
        <p:spPr bwMode="auto">
          <a:xfrm>
            <a:off x="8105655" y="3453494"/>
            <a:ext cx="71595" cy="84155"/>
          </a:xfrm>
          <a:custGeom>
            <a:avLst/>
            <a:gdLst>
              <a:gd name="T0" fmla="*/ 12 w 24"/>
              <a:gd name="T1" fmla="*/ 28 h 28"/>
              <a:gd name="T2" fmla="*/ 2 w 24"/>
              <a:gd name="T3" fmla="*/ 18 h 28"/>
              <a:gd name="T4" fmla="*/ 0 w 24"/>
              <a:gd name="T5" fmla="*/ 15 h 28"/>
              <a:gd name="T6" fmla="*/ 1 w 24"/>
              <a:gd name="T7" fmla="*/ 12 h 28"/>
              <a:gd name="T8" fmla="*/ 12 w 24"/>
              <a:gd name="T9" fmla="*/ 0 h 28"/>
              <a:gd name="T10" fmla="*/ 23 w 24"/>
              <a:gd name="T11" fmla="*/ 12 h 28"/>
              <a:gd name="T12" fmla="*/ 24 w 24"/>
              <a:gd name="T13" fmla="*/ 15 h 28"/>
              <a:gd name="T14" fmla="*/ 22 w 24"/>
              <a:gd name="T15" fmla="*/ 18 h 28"/>
              <a:gd name="T16" fmla="*/ 12 w 24"/>
              <a:gd name="T17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8">
                <a:moveTo>
                  <a:pt x="12" y="28"/>
                </a:moveTo>
                <a:cubicBezTo>
                  <a:pt x="9" y="28"/>
                  <a:pt x="4" y="24"/>
                  <a:pt x="2" y="18"/>
                </a:cubicBezTo>
                <a:cubicBezTo>
                  <a:pt x="1" y="18"/>
                  <a:pt x="1" y="17"/>
                  <a:pt x="0" y="15"/>
                </a:cubicBezTo>
                <a:cubicBezTo>
                  <a:pt x="0" y="13"/>
                  <a:pt x="1" y="12"/>
                  <a:pt x="1" y="12"/>
                </a:cubicBezTo>
                <a:cubicBezTo>
                  <a:pt x="2" y="5"/>
                  <a:pt x="5" y="0"/>
                  <a:pt x="12" y="0"/>
                </a:cubicBezTo>
                <a:cubicBezTo>
                  <a:pt x="20" y="0"/>
                  <a:pt x="23" y="5"/>
                  <a:pt x="23" y="12"/>
                </a:cubicBezTo>
                <a:cubicBezTo>
                  <a:pt x="24" y="12"/>
                  <a:pt x="24" y="13"/>
                  <a:pt x="24" y="15"/>
                </a:cubicBezTo>
                <a:cubicBezTo>
                  <a:pt x="24" y="17"/>
                  <a:pt x="23" y="18"/>
                  <a:pt x="22" y="18"/>
                </a:cubicBezTo>
                <a:cubicBezTo>
                  <a:pt x="21" y="24"/>
                  <a:pt x="15" y="28"/>
                  <a:pt x="12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6" name="Freeform 186"/>
          <p:cNvSpPr>
            <a:spLocks noEditPoints="1"/>
          </p:cNvSpPr>
          <p:nvPr/>
        </p:nvSpPr>
        <p:spPr bwMode="auto">
          <a:xfrm>
            <a:off x="7966235" y="3605473"/>
            <a:ext cx="82899" cy="121836"/>
          </a:xfrm>
          <a:custGeom>
            <a:avLst/>
            <a:gdLst>
              <a:gd name="T0" fmla="*/ 18 w 28"/>
              <a:gd name="T1" fmla="*/ 30 h 41"/>
              <a:gd name="T2" fmla="*/ 22 w 28"/>
              <a:gd name="T3" fmla="*/ 25 h 41"/>
              <a:gd name="T4" fmla="*/ 18 w 28"/>
              <a:gd name="T5" fmla="*/ 12 h 41"/>
              <a:gd name="T6" fmla="*/ 15 w 28"/>
              <a:gd name="T7" fmla="*/ 22 h 41"/>
              <a:gd name="T8" fmla="*/ 18 w 28"/>
              <a:gd name="T9" fmla="*/ 30 h 41"/>
              <a:gd name="T10" fmla="*/ 26 w 28"/>
              <a:gd name="T11" fmla="*/ 34 h 41"/>
              <a:gd name="T12" fmla="*/ 20 w 28"/>
              <a:gd name="T13" fmla="*/ 41 h 41"/>
              <a:gd name="T14" fmla="*/ 0 w 28"/>
              <a:gd name="T15" fmla="*/ 30 h 41"/>
              <a:gd name="T16" fmla="*/ 0 w 28"/>
              <a:gd name="T17" fmla="*/ 16 h 41"/>
              <a:gd name="T18" fmla="*/ 5 w 28"/>
              <a:gd name="T19" fmla="*/ 4 h 41"/>
              <a:gd name="T20" fmla="*/ 10 w 28"/>
              <a:gd name="T21" fmla="*/ 0 h 41"/>
              <a:gd name="T22" fmla="*/ 12 w 28"/>
              <a:gd name="T23" fmla="*/ 4 h 41"/>
              <a:gd name="T24" fmla="*/ 22 w 28"/>
              <a:gd name="T25" fmla="*/ 7 h 41"/>
              <a:gd name="T26" fmla="*/ 22 w 28"/>
              <a:gd name="T27" fmla="*/ 7 h 41"/>
              <a:gd name="T28" fmla="*/ 25 w 28"/>
              <a:gd name="T29" fmla="*/ 11 h 41"/>
              <a:gd name="T30" fmla="*/ 26 w 28"/>
              <a:gd name="T31" fmla="*/ 3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" h="41">
                <a:moveTo>
                  <a:pt x="18" y="30"/>
                </a:moveTo>
                <a:cubicBezTo>
                  <a:pt x="22" y="25"/>
                  <a:pt x="22" y="25"/>
                  <a:pt x="22" y="25"/>
                </a:cubicBezTo>
                <a:cubicBezTo>
                  <a:pt x="18" y="12"/>
                  <a:pt x="18" y="12"/>
                  <a:pt x="18" y="12"/>
                </a:cubicBezTo>
                <a:cubicBezTo>
                  <a:pt x="15" y="22"/>
                  <a:pt x="15" y="22"/>
                  <a:pt x="15" y="22"/>
                </a:cubicBezTo>
                <a:lnTo>
                  <a:pt x="18" y="30"/>
                </a:lnTo>
                <a:close/>
                <a:moveTo>
                  <a:pt x="26" y="34"/>
                </a:moveTo>
                <a:cubicBezTo>
                  <a:pt x="26" y="40"/>
                  <a:pt x="20" y="41"/>
                  <a:pt x="20" y="41"/>
                </a:cubicBezTo>
                <a:cubicBezTo>
                  <a:pt x="2" y="41"/>
                  <a:pt x="0" y="30"/>
                  <a:pt x="0" y="30"/>
                </a:cubicBezTo>
                <a:cubicBezTo>
                  <a:pt x="0" y="30"/>
                  <a:pt x="0" y="26"/>
                  <a:pt x="0" y="16"/>
                </a:cubicBezTo>
                <a:cubicBezTo>
                  <a:pt x="0" y="6"/>
                  <a:pt x="5" y="4"/>
                  <a:pt x="5" y="4"/>
                </a:cubicBezTo>
                <a:cubicBezTo>
                  <a:pt x="6" y="2"/>
                  <a:pt x="8" y="1"/>
                  <a:pt x="10" y="0"/>
                </a:cubicBezTo>
                <a:cubicBezTo>
                  <a:pt x="10" y="2"/>
                  <a:pt x="11" y="3"/>
                  <a:pt x="12" y="4"/>
                </a:cubicBezTo>
                <a:cubicBezTo>
                  <a:pt x="15" y="8"/>
                  <a:pt x="19" y="9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3" y="8"/>
                  <a:pt x="24" y="9"/>
                  <a:pt x="25" y="11"/>
                </a:cubicBezTo>
                <a:cubicBezTo>
                  <a:pt x="28" y="18"/>
                  <a:pt x="26" y="27"/>
                  <a:pt x="26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7" name="Freeform 187"/>
          <p:cNvSpPr>
            <a:spLocks/>
          </p:cNvSpPr>
          <p:nvPr/>
        </p:nvSpPr>
        <p:spPr bwMode="auto">
          <a:xfrm>
            <a:off x="7986331" y="3537649"/>
            <a:ext cx="65315" cy="94203"/>
          </a:xfrm>
          <a:custGeom>
            <a:avLst/>
            <a:gdLst>
              <a:gd name="T0" fmla="*/ 22 w 22"/>
              <a:gd name="T1" fmla="*/ 13 h 32"/>
              <a:gd name="T2" fmla="*/ 1 w 22"/>
              <a:gd name="T3" fmla="*/ 19 h 32"/>
              <a:gd name="T4" fmla="*/ 0 w 22"/>
              <a:gd name="T5" fmla="*/ 13 h 32"/>
              <a:gd name="T6" fmla="*/ 11 w 22"/>
              <a:gd name="T7" fmla="*/ 0 h 32"/>
              <a:gd name="T8" fmla="*/ 22 w 22"/>
              <a:gd name="T9" fmla="*/ 13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32">
                <a:moveTo>
                  <a:pt x="22" y="13"/>
                </a:moveTo>
                <a:cubicBezTo>
                  <a:pt x="22" y="27"/>
                  <a:pt x="6" y="32"/>
                  <a:pt x="1" y="19"/>
                </a:cubicBezTo>
                <a:cubicBezTo>
                  <a:pt x="0" y="17"/>
                  <a:pt x="0" y="15"/>
                  <a:pt x="0" y="13"/>
                </a:cubicBezTo>
                <a:cubicBezTo>
                  <a:pt x="0" y="7"/>
                  <a:pt x="3" y="0"/>
                  <a:pt x="11" y="0"/>
                </a:cubicBezTo>
                <a:cubicBezTo>
                  <a:pt x="17" y="0"/>
                  <a:pt x="22" y="6"/>
                  <a:pt x="2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8" name="Oval 188"/>
          <p:cNvSpPr>
            <a:spLocks noChangeArrowheads="1"/>
          </p:cNvSpPr>
          <p:nvPr/>
        </p:nvSpPr>
        <p:spPr bwMode="auto">
          <a:xfrm>
            <a:off x="8491258" y="339194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9" name="Freeform 189"/>
          <p:cNvSpPr>
            <a:spLocks/>
          </p:cNvSpPr>
          <p:nvPr/>
        </p:nvSpPr>
        <p:spPr bwMode="auto">
          <a:xfrm>
            <a:off x="8601793" y="3602961"/>
            <a:ext cx="224831" cy="135652"/>
          </a:xfrm>
          <a:custGeom>
            <a:avLst/>
            <a:gdLst>
              <a:gd name="T0" fmla="*/ 179 w 179"/>
              <a:gd name="T1" fmla="*/ 40 h 108"/>
              <a:gd name="T2" fmla="*/ 179 w 179"/>
              <a:gd name="T3" fmla="*/ 108 h 108"/>
              <a:gd name="T4" fmla="*/ 0 w 179"/>
              <a:gd name="T5" fmla="*/ 108 h 108"/>
              <a:gd name="T6" fmla="*/ 0 w 179"/>
              <a:gd name="T7" fmla="*/ 0 h 108"/>
              <a:gd name="T8" fmla="*/ 40 w 179"/>
              <a:gd name="T9" fmla="*/ 0 h 108"/>
              <a:gd name="T10" fmla="*/ 179 w 179"/>
              <a:gd name="T11" fmla="*/ 4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" h="108">
                <a:moveTo>
                  <a:pt x="179" y="40"/>
                </a:moveTo>
                <a:lnTo>
                  <a:pt x="179" y="108"/>
                </a:lnTo>
                <a:lnTo>
                  <a:pt x="0" y="108"/>
                </a:lnTo>
                <a:lnTo>
                  <a:pt x="0" y="0"/>
                </a:lnTo>
                <a:lnTo>
                  <a:pt x="40" y="0"/>
                </a:lnTo>
                <a:lnTo>
                  <a:pt x="179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0" name="Freeform 190"/>
          <p:cNvSpPr>
            <a:spLocks noEditPoints="1"/>
          </p:cNvSpPr>
          <p:nvPr/>
        </p:nvSpPr>
        <p:spPr bwMode="auto">
          <a:xfrm>
            <a:off x="8625654" y="3466054"/>
            <a:ext cx="180869" cy="163284"/>
          </a:xfrm>
          <a:custGeom>
            <a:avLst/>
            <a:gdLst>
              <a:gd name="T0" fmla="*/ 26 w 144"/>
              <a:gd name="T1" fmla="*/ 94 h 130"/>
              <a:gd name="T2" fmla="*/ 0 w 144"/>
              <a:gd name="T3" fmla="*/ 94 h 130"/>
              <a:gd name="T4" fmla="*/ 0 w 144"/>
              <a:gd name="T5" fmla="*/ 0 h 130"/>
              <a:gd name="T6" fmla="*/ 144 w 144"/>
              <a:gd name="T7" fmla="*/ 0 h 130"/>
              <a:gd name="T8" fmla="*/ 144 w 144"/>
              <a:gd name="T9" fmla="*/ 130 h 130"/>
              <a:gd name="T10" fmla="*/ 26 w 144"/>
              <a:gd name="T11" fmla="*/ 94 h 130"/>
              <a:gd name="T12" fmla="*/ 118 w 144"/>
              <a:gd name="T13" fmla="*/ 78 h 130"/>
              <a:gd name="T14" fmla="*/ 118 w 144"/>
              <a:gd name="T15" fmla="*/ 71 h 130"/>
              <a:gd name="T16" fmla="*/ 28 w 144"/>
              <a:gd name="T17" fmla="*/ 71 h 130"/>
              <a:gd name="T18" fmla="*/ 28 w 144"/>
              <a:gd name="T19" fmla="*/ 78 h 130"/>
              <a:gd name="T20" fmla="*/ 118 w 144"/>
              <a:gd name="T21" fmla="*/ 78 h 130"/>
              <a:gd name="T22" fmla="*/ 115 w 144"/>
              <a:gd name="T23" fmla="*/ 54 h 130"/>
              <a:gd name="T24" fmla="*/ 115 w 144"/>
              <a:gd name="T25" fmla="*/ 47 h 130"/>
              <a:gd name="T26" fmla="*/ 26 w 144"/>
              <a:gd name="T27" fmla="*/ 47 h 130"/>
              <a:gd name="T28" fmla="*/ 26 w 144"/>
              <a:gd name="T29" fmla="*/ 54 h 130"/>
              <a:gd name="T30" fmla="*/ 115 w 144"/>
              <a:gd name="T31" fmla="*/ 54 h 130"/>
              <a:gd name="T32" fmla="*/ 115 w 144"/>
              <a:gd name="T33" fmla="*/ 33 h 130"/>
              <a:gd name="T34" fmla="*/ 115 w 144"/>
              <a:gd name="T35" fmla="*/ 26 h 130"/>
              <a:gd name="T36" fmla="*/ 26 w 144"/>
              <a:gd name="T37" fmla="*/ 26 h 130"/>
              <a:gd name="T38" fmla="*/ 26 w 144"/>
              <a:gd name="T39" fmla="*/ 33 h 130"/>
              <a:gd name="T40" fmla="*/ 115 w 144"/>
              <a:gd name="T41" fmla="*/ 3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30">
                <a:moveTo>
                  <a:pt x="26" y="94"/>
                </a:moveTo>
                <a:lnTo>
                  <a:pt x="0" y="94"/>
                </a:lnTo>
                <a:lnTo>
                  <a:pt x="0" y="0"/>
                </a:lnTo>
                <a:lnTo>
                  <a:pt x="144" y="0"/>
                </a:lnTo>
                <a:lnTo>
                  <a:pt x="144" y="130"/>
                </a:lnTo>
                <a:lnTo>
                  <a:pt x="26" y="94"/>
                </a:lnTo>
                <a:close/>
                <a:moveTo>
                  <a:pt x="118" y="78"/>
                </a:moveTo>
                <a:lnTo>
                  <a:pt x="118" y="71"/>
                </a:lnTo>
                <a:lnTo>
                  <a:pt x="28" y="71"/>
                </a:lnTo>
                <a:lnTo>
                  <a:pt x="28" y="78"/>
                </a:lnTo>
                <a:lnTo>
                  <a:pt x="118" y="78"/>
                </a:lnTo>
                <a:close/>
                <a:moveTo>
                  <a:pt x="115" y="54"/>
                </a:moveTo>
                <a:lnTo>
                  <a:pt x="115" y="47"/>
                </a:lnTo>
                <a:lnTo>
                  <a:pt x="26" y="47"/>
                </a:lnTo>
                <a:lnTo>
                  <a:pt x="26" y="54"/>
                </a:lnTo>
                <a:lnTo>
                  <a:pt x="115" y="54"/>
                </a:lnTo>
                <a:close/>
                <a:moveTo>
                  <a:pt x="115" y="33"/>
                </a:moveTo>
                <a:lnTo>
                  <a:pt x="115" y="26"/>
                </a:lnTo>
                <a:lnTo>
                  <a:pt x="26" y="26"/>
                </a:lnTo>
                <a:lnTo>
                  <a:pt x="26" y="33"/>
                </a:lnTo>
                <a:lnTo>
                  <a:pt x="115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1" name="Oval 191"/>
          <p:cNvSpPr>
            <a:spLocks noChangeArrowheads="1"/>
          </p:cNvSpPr>
          <p:nvPr/>
        </p:nvSpPr>
        <p:spPr bwMode="auto">
          <a:xfrm>
            <a:off x="9076570" y="339446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2" name="Rectangle 192"/>
          <p:cNvSpPr>
            <a:spLocks noChangeArrowheads="1"/>
          </p:cNvSpPr>
          <p:nvPr/>
        </p:nvSpPr>
        <p:spPr bwMode="auto">
          <a:xfrm>
            <a:off x="9248647" y="3747405"/>
            <a:ext cx="104251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3" name="Rectangle 193"/>
          <p:cNvSpPr>
            <a:spLocks noChangeArrowheads="1"/>
          </p:cNvSpPr>
          <p:nvPr/>
        </p:nvSpPr>
        <p:spPr bwMode="auto">
          <a:xfrm>
            <a:off x="9248647" y="3712239"/>
            <a:ext cx="100483" cy="21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4" name="Freeform 194"/>
          <p:cNvSpPr>
            <a:spLocks noEditPoints="1"/>
          </p:cNvSpPr>
          <p:nvPr/>
        </p:nvSpPr>
        <p:spPr bwMode="auto">
          <a:xfrm>
            <a:off x="9194639" y="3481126"/>
            <a:ext cx="211015" cy="219807"/>
          </a:xfrm>
          <a:custGeom>
            <a:avLst/>
            <a:gdLst>
              <a:gd name="T0" fmla="*/ 27 w 71"/>
              <a:gd name="T1" fmla="*/ 12 h 74"/>
              <a:gd name="T2" fmla="*/ 10 w 71"/>
              <a:gd name="T3" fmla="*/ 33 h 74"/>
              <a:gd name="T4" fmla="*/ 19 w 71"/>
              <a:gd name="T5" fmla="*/ 33 h 74"/>
              <a:gd name="T6" fmla="*/ 27 w 71"/>
              <a:gd name="T7" fmla="*/ 12 h 74"/>
              <a:gd name="T8" fmla="*/ 0 w 71"/>
              <a:gd name="T9" fmla="*/ 31 h 74"/>
              <a:gd name="T10" fmla="*/ 35 w 71"/>
              <a:gd name="T11" fmla="*/ 0 h 74"/>
              <a:gd name="T12" fmla="*/ 71 w 71"/>
              <a:gd name="T13" fmla="*/ 31 h 74"/>
              <a:gd name="T14" fmla="*/ 57 w 71"/>
              <a:gd name="T15" fmla="*/ 55 h 74"/>
              <a:gd name="T16" fmla="*/ 53 w 71"/>
              <a:gd name="T17" fmla="*/ 74 h 74"/>
              <a:gd name="T18" fmla="*/ 41 w 71"/>
              <a:gd name="T19" fmla="*/ 74 h 74"/>
              <a:gd name="T20" fmla="*/ 30 w 71"/>
              <a:gd name="T21" fmla="*/ 74 h 74"/>
              <a:gd name="T22" fmla="*/ 18 w 71"/>
              <a:gd name="T23" fmla="*/ 74 h 74"/>
              <a:gd name="T24" fmla="*/ 14 w 71"/>
              <a:gd name="T25" fmla="*/ 55 h 74"/>
              <a:gd name="T26" fmla="*/ 0 w 71"/>
              <a:gd name="T27" fmla="*/ 3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1" h="74">
                <a:moveTo>
                  <a:pt x="27" y="12"/>
                </a:moveTo>
                <a:cubicBezTo>
                  <a:pt x="27" y="12"/>
                  <a:pt x="10" y="15"/>
                  <a:pt x="10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22"/>
                  <a:pt x="27" y="12"/>
                  <a:pt x="27" y="12"/>
                </a:cubicBezTo>
                <a:close/>
                <a:moveTo>
                  <a:pt x="0" y="31"/>
                </a:moveTo>
                <a:cubicBezTo>
                  <a:pt x="0" y="0"/>
                  <a:pt x="32" y="0"/>
                  <a:pt x="35" y="0"/>
                </a:cubicBezTo>
                <a:cubicBezTo>
                  <a:pt x="39" y="0"/>
                  <a:pt x="71" y="0"/>
                  <a:pt x="71" y="31"/>
                </a:cubicBezTo>
                <a:cubicBezTo>
                  <a:pt x="71" y="31"/>
                  <a:pt x="70" y="47"/>
                  <a:pt x="57" y="55"/>
                </a:cubicBezTo>
                <a:cubicBezTo>
                  <a:pt x="57" y="55"/>
                  <a:pt x="53" y="61"/>
                  <a:pt x="53" y="74"/>
                </a:cubicBezTo>
                <a:cubicBezTo>
                  <a:pt x="41" y="74"/>
                  <a:pt x="41" y="74"/>
                  <a:pt x="41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18" y="74"/>
                  <a:pt x="18" y="74"/>
                  <a:pt x="18" y="74"/>
                </a:cubicBezTo>
                <a:cubicBezTo>
                  <a:pt x="18" y="61"/>
                  <a:pt x="14" y="55"/>
                  <a:pt x="14" y="55"/>
                </a:cubicBezTo>
                <a:cubicBezTo>
                  <a:pt x="1" y="47"/>
                  <a:pt x="0" y="31"/>
                  <a:pt x="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5" name="Freeform 195"/>
          <p:cNvSpPr>
            <a:spLocks/>
          </p:cNvSpPr>
          <p:nvPr/>
        </p:nvSpPr>
        <p:spPr bwMode="auto">
          <a:xfrm>
            <a:off x="9269999" y="3775037"/>
            <a:ext cx="61547" cy="17584"/>
          </a:xfrm>
          <a:custGeom>
            <a:avLst/>
            <a:gdLst>
              <a:gd name="T0" fmla="*/ 0 w 21"/>
              <a:gd name="T1" fmla="*/ 0 h 6"/>
              <a:gd name="T2" fmla="*/ 21 w 21"/>
              <a:gd name="T3" fmla="*/ 0 h 6"/>
              <a:gd name="T4" fmla="*/ 10 w 21"/>
              <a:gd name="T5" fmla="*/ 6 h 6"/>
              <a:gd name="T6" fmla="*/ 0 w 21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6">
                <a:moveTo>
                  <a:pt x="0" y="0"/>
                </a:moveTo>
                <a:cubicBezTo>
                  <a:pt x="21" y="0"/>
                  <a:pt x="21" y="0"/>
                  <a:pt x="21" y="0"/>
                </a:cubicBezTo>
                <a:cubicBezTo>
                  <a:pt x="19" y="3"/>
                  <a:pt x="15" y="6"/>
                  <a:pt x="10" y="6"/>
                </a:cubicBezTo>
                <a:cubicBezTo>
                  <a:pt x="6" y="6"/>
                  <a:pt x="2" y="3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6" name="Oval 196"/>
          <p:cNvSpPr>
            <a:spLocks noChangeArrowheads="1"/>
          </p:cNvSpPr>
          <p:nvPr/>
        </p:nvSpPr>
        <p:spPr bwMode="auto">
          <a:xfrm>
            <a:off x="9085363" y="269108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7" name="Rectangle 197"/>
          <p:cNvSpPr>
            <a:spLocks noChangeArrowheads="1"/>
          </p:cNvSpPr>
          <p:nvPr/>
        </p:nvSpPr>
        <p:spPr bwMode="auto">
          <a:xfrm>
            <a:off x="9183337" y="3023931"/>
            <a:ext cx="249951" cy="138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8" name="Freeform 198"/>
          <p:cNvSpPr>
            <a:spLocks/>
          </p:cNvSpPr>
          <p:nvPr/>
        </p:nvSpPr>
        <p:spPr bwMode="auto">
          <a:xfrm>
            <a:off x="9194639" y="2839293"/>
            <a:ext cx="226087" cy="178357"/>
          </a:xfrm>
          <a:custGeom>
            <a:avLst/>
            <a:gdLst>
              <a:gd name="T0" fmla="*/ 76 w 76"/>
              <a:gd name="T1" fmla="*/ 22 h 60"/>
              <a:gd name="T2" fmla="*/ 76 w 76"/>
              <a:gd name="T3" fmla="*/ 35 h 60"/>
              <a:gd name="T4" fmla="*/ 42 w 76"/>
              <a:gd name="T5" fmla="*/ 60 h 60"/>
              <a:gd name="T6" fmla="*/ 42 w 76"/>
              <a:gd name="T7" fmla="*/ 44 h 60"/>
              <a:gd name="T8" fmla="*/ 47 w 76"/>
              <a:gd name="T9" fmla="*/ 36 h 60"/>
              <a:gd name="T10" fmla="*/ 38 w 76"/>
              <a:gd name="T11" fmla="*/ 27 h 60"/>
              <a:gd name="T12" fmla="*/ 29 w 76"/>
              <a:gd name="T13" fmla="*/ 36 h 60"/>
              <a:gd name="T14" fmla="*/ 34 w 76"/>
              <a:gd name="T15" fmla="*/ 44 h 60"/>
              <a:gd name="T16" fmla="*/ 34 w 76"/>
              <a:gd name="T17" fmla="*/ 60 h 60"/>
              <a:gd name="T18" fmla="*/ 0 w 76"/>
              <a:gd name="T19" fmla="*/ 35 h 60"/>
              <a:gd name="T20" fmla="*/ 0 w 76"/>
              <a:gd name="T21" fmla="*/ 22 h 60"/>
              <a:gd name="T22" fmla="*/ 28 w 76"/>
              <a:gd name="T23" fmla="*/ 0 h 60"/>
              <a:gd name="T24" fmla="*/ 38 w 76"/>
              <a:gd name="T25" fmla="*/ 17 h 60"/>
              <a:gd name="T26" fmla="*/ 48 w 76"/>
              <a:gd name="T27" fmla="*/ 0 h 60"/>
              <a:gd name="T28" fmla="*/ 76 w 76"/>
              <a:gd name="T29" fmla="*/ 2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6" h="60">
                <a:moveTo>
                  <a:pt x="76" y="22"/>
                </a:move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2" y="58"/>
                  <a:pt x="42" y="60"/>
                </a:cubicBezTo>
                <a:cubicBezTo>
                  <a:pt x="42" y="44"/>
                  <a:pt x="42" y="44"/>
                  <a:pt x="42" y="44"/>
                </a:cubicBezTo>
                <a:cubicBezTo>
                  <a:pt x="45" y="42"/>
                  <a:pt x="47" y="39"/>
                  <a:pt x="47" y="36"/>
                </a:cubicBezTo>
                <a:cubicBezTo>
                  <a:pt x="47" y="31"/>
                  <a:pt x="43" y="27"/>
                  <a:pt x="38" y="27"/>
                </a:cubicBezTo>
                <a:cubicBezTo>
                  <a:pt x="33" y="27"/>
                  <a:pt x="29" y="31"/>
                  <a:pt x="29" y="36"/>
                </a:cubicBezTo>
                <a:cubicBezTo>
                  <a:pt x="29" y="39"/>
                  <a:pt x="31" y="42"/>
                  <a:pt x="34" y="44"/>
                </a:cubicBezTo>
                <a:cubicBezTo>
                  <a:pt x="34" y="60"/>
                  <a:pt x="34" y="60"/>
                  <a:pt x="34" y="60"/>
                </a:cubicBezTo>
                <a:cubicBezTo>
                  <a:pt x="4" y="58"/>
                  <a:pt x="0" y="35"/>
                  <a:pt x="0" y="3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6"/>
                  <a:pt x="17" y="1"/>
                  <a:pt x="28" y="0"/>
                </a:cubicBezTo>
                <a:cubicBezTo>
                  <a:pt x="38" y="17"/>
                  <a:pt x="38" y="17"/>
                  <a:pt x="38" y="17"/>
                </a:cubicBezTo>
                <a:cubicBezTo>
                  <a:pt x="48" y="0"/>
                  <a:pt x="48" y="0"/>
                  <a:pt x="48" y="0"/>
                </a:cubicBezTo>
                <a:cubicBezTo>
                  <a:pt x="59" y="1"/>
                  <a:pt x="76" y="7"/>
                  <a:pt x="76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9" name="Freeform 199"/>
          <p:cNvSpPr>
            <a:spLocks/>
          </p:cNvSpPr>
          <p:nvPr/>
        </p:nvSpPr>
        <p:spPr bwMode="auto">
          <a:xfrm>
            <a:off x="9257439" y="2726250"/>
            <a:ext cx="100483" cy="115555"/>
          </a:xfrm>
          <a:custGeom>
            <a:avLst/>
            <a:gdLst>
              <a:gd name="T0" fmla="*/ 32 w 34"/>
              <a:gd name="T1" fmla="*/ 16 h 39"/>
              <a:gd name="T2" fmla="*/ 33 w 34"/>
              <a:gd name="T3" fmla="*/ 21 h 39"/>
              <a:gd name="T4" fmla="*/ 31 w 34"/>
              <a:gd name="T5" fmla="*/ 25 h 39"/>
              <a:gd name="T6" fmla="*/ 17 w 34"/>
              <a:gd name="T7" fmla="*/ 39 h 39"/>
              <a:gd name="T8" fmla="*/ 3 w 34"/>
              <a:gd name="T9" fmla="*/ 25 h 39"/>
              <a:gd name="T10" fmla="*/ 1 w 34"/>
              <a:gd name="T11" fmla="*/ 21 h 39"/>
              <a:gd name="T12" fmla="*/ 2 w 34"/>
              <a:gd name="T13" fmla="*/ 16 h 39"/>
              <a:gd name="T14" fmla="*/ 17 w 34"/>
              <a:gd name="T15" fmla="*/ 0 h 39"/>
              <a:gd name="T16" fmla="*/ 32 w 34"/>
              <a:gd name="T17" fmla="*/ 1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39">
                <a:moveTo>
                  <a:pt x="32" y="16"/>
                </a:moveTo>
                <a:cubicBezTo>
                  <a:pt x="33" y="17"/>
                  <a:pt x="34" y="18"/>
                  <a:pt x="33" y="21"/>
                </a:cubicBezTo>
                <a:cubicBezTo>
                  <a:pt x="33" y="24"/>
                  <a:pt x="32" y="25"/>
                  <a:pt x="31" y="25"/>
                </a:cubicBezTo>
                <a:cubicBezTo>
                  <a:pt x="29" y="33"/>
                  <a:pt x="21" y="39"/>
                  <a:pt x="17" y="39"/>
                </a:cubicBezTo>
                <a:cubicBezTo>
                  <a:pt x="13" y="39"/>
                  <a:pt x="5" y="33"/>
                  <a:pt x="3" y="25"/>
                </a:cubicBezTo>
                <a:cubicBezTo>
                  <a:pt x="2" y="25"/>
                  <a:pt x="1" y="24"/>
                  <a:pt x="1" y="21"/>
                </a:cubicBezTo>
                <a:cubicBezTo>
                  <a:pt x="0" y="18"/>
                  <a:pt x="1" y="17"/>
                  <a:pt x="2" y="16"/>
                </a:cubicBezTo>
                <a:cubicBezTo>
                  <a:pt x="3" y="7"/>
                  <a:pt x="6" y="0"/>
                  <a:pt x="17" y="0"/>
                </a:cubicBezTo>
                <a:cubicBezTo>
                  <a:pt x="28" y="0"/>
                  <a:pt x="31" y="7"/>
                  <a:pt x="32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20" name="Freeform 200"/>
          <p:cNvSpPr>
            <a:spLocks/>
          </p:cNvSpPr>
          <p:nvPr/>
        </p:nvSpPr>
        <p:spPr bwMode="auto">
          <a:xfrm>
            <a:off x="9298888" y="2850598"/>
            <a:ext cx="17584" cy="27633"/>
          </a:xfrm>
          <a:custGeom>
            <a:avLst/>
            <a:gdLst>
              <a:gd name="T0" fmla="*/ 10 w 14"/>
              <a:gd name="T1" fmla="*/ 0 h 22"/>
              <a:gd name="T2" fmla="*/ 14 w 14"/>
              <a:gd name="T3" fmla="*/ 7 h 22"/>
              <a:gd name="T4" fmla="*/ 7 w 14"/>
              <a:gd name="T5" fmla="*/ 22 h 22"/>
              <a:gd name="T6" fmla="*/ 0 w 14"/>
              <a:gd name="T7" fmla="*/ 7 h 22"/>
              <a:gd name="T8" fmla="*/ 5 w 14"/>
              <a:gd name="T9" fmla="*/ 0 h 22"/>
              <a:gd name="T10" fmla="*/ 7 w 14"/>
              <a:gd name="T11" fmla="*/ 0 h 22"/>
              <a:gd name="T12" fmla="*/ 7 w 14"/>
              <a:gd name="T13" fmla="*/ 0 h 22"/>
              <a:gd name="T14" fmla="*/ 10 w 14"/>
              <a:gd name="T1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22">
                <a:moveTo>
                  <a:pt x="10" y="0"/>
                </a:moveTo>
                <a:lnTo>
                  <a:pt x="14" y="7"/>
                </a:lnTo>
                <a:lnTo>
                  <a:pt x="7" y="22"/>
                </a:lnTo>
                <a:lnTo>
                  <a:pt x="0" y="7"/>
                </a:lnTo>
                <a:lnTo>
                  <a:pt x="5" y="0"/>
                </a:lnTo>
                <a:lnTo>
                  <a:pt x="7" y="0"/>
                </a:lnTo>
                <a:lnTo>
                  <a:pt x="7" y="0"/>
                </a:ln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21" name="Rectangle 201"/>
          <p:cNvSpPr>
            <a:spLocks noChangeArrowheads="1"/>
          </p:cNvSpPr>
          <p:nvPr/>
        </p:nvSpPr>
        <p:spPr bwMode="auto">
          <a:xfrm>
            <a:off x="9198409" y="3046541"/>
            <a:ext cx="216039" cy="2763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22" name="Oval 202"/>
          <p:cNvSpPr>
            <a:spLocks noChangeArrowheads="1"/>
          </p:cNvSpPr>
          <p:nvPr/>
        </p:nvSpPr>
        <p:spPr bwMode="auto">
          <a:xfrm>
            <a:off x="9649322" y="269359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23" name="Freeform 203"/>
          <p:cNvSpPr>
            <a:spLocks/>
          </p:cNvSpPr>
          <p:nvPr/>
        </p:nvSpPr>
        <p:spPr bwMode="auto">
          <a:xfrm>
            <a:off x="9803813" y="2856877"/>
            <a:ext cx="76619" cy="80387"/>
          </a:xfrm>
          <a:custGeom>
            <a:avLst/>
            <a:gdLst>
              <a:gd name="T0" fmla="*/ 24 w 26"/>
              <a:gd name="T1" fmla="*/ 27 h 27"/>
              <a:gd name="T2" fmla="*/ 24 w 26"/>
              <a:gd name="T3" fmla="*/ 27 h 27"/>
              <a:gd name="T4" fmla="*/ 2 w 26"/>
              <a:gd name="T5" fmla="*/ 27 h 27"/>
              <a:gd name="T6" fmla="*/ 0 w 26"/>
              <a:gd name="T7" fmla="*/ 25 h 27"/>
              <a:gd name="T8" fmla="*/ 2 w 26"/>
              <a:gd name="T9" fmla="*/ 23 h 27"/>
              <a:gd name="T10" fmla="*/ 22 w 26"/>
              <a:gd name="T11" fmla="*/ 23 h 27"/>
              <a:gd name="T12" fmla="*/ 22 w 26"/>
              <a:gd name="T13" fmla="*/ 2 h 27"/>
              <a:gd name="T14" fmla="*/ 24 w 26"/>
              <a:gd name="T15" fmla="*/ 0 h 27"/>
              <a:gd name="T16" fmla="*/ 26 w 26"/>
              <a:gd name="T17" fmla="*/ 2 h 27"/>
              <a:gd name="T18" fmla="*/ 26 w 26"/>
              <a:gd name="T19" fmla="*/ 25 h 27"/>
              <a:gd name="T20" fmla="*/ 24 w 26"/>
              <a:gd name="T21" fmla="*/ 27 h 27"/>
              <a:gd name="T22" fmla="*/ 24 w 26"/>
              <a:gd name="T23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" h="27">
                <a:moveTo>
                  <a:pt x="24" y="27"/>
                </a:moveTo>
                <a:cubicBezTo>
                  <a:pt x="24" y="27"/>
                  <a:pt x="24" y="27"/>
                  <a:pt x="24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6"/>
                  <a:pt x="0" y="25"/>
                </a:cubicBezTo>
                <a:cubicBezTo>
                  <a:pt x="0" y="23"/>
                  <a:pt x="1" y="23"/>
                  <a:pt x="2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1"/>
                  <a:pt x="23" y="0"/>
                  <a:pt x="24" y="0"/>
                </a:cubicBezTo>
                <a:cubicBezTo>
                  <a:pt x="25" y="0"/>
                  <a:pt x="26" y="1"/>
                  <a:pt x="26" y="2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6"/>
                  <a:pt x="25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24" name="Freeform 204"/>
          <p:cNvSpPr>
            <a:spLocks noEditPoints="1"/>
          </p:cNvSpPr>
          <p:nvPr/>
        </p:nvSpPr>
        <p:spPr bwMode="auto">
          <a:xfrm>
            <a:off x="9712128" y="2758909"/>
            <a:ext cx="320289" cy="320289"/>
          </a:xfrm>
          <a:custGeom>
            <a:avLst/>
            <a:gdLst>
              <a:gd name="T0" fmla="*/ 108 w 108"/>
              <a:gd name="T1" fmla="*/ 54 h 108"/>
              <a:gd name="T2" fmla="*/ 54 w 108"/>
              <a:gd name="T3" fmla="*/ 108 h 108"/>
              <a:gd name="T4" fmla="*/ 0 w 108"/>
              <a:gd name="T5" fmla="*/ 54 h 108"/>
              <a:gd name="T6" fmla="*/ 54 w 108"/>
              <a:gd name="T7" fmla="*/ 0 h 108"/>
              <a:gd name="T8" fmla="*/ 108 w 108"/>
              <a:gd name="T9" fmla="*/ 54 h 108"/>
              <a:gd name="T10" fmla="*/ 96 w 108"/>
              <a:gd name="T11" fmla="*/ 54 h 108"/>
              <a:gd name="T12" fmla="*/ 94 w 108"/>
              <a:gd name="T13" fmla="*/ 52 h 108"/>
              <a:gd name="T14" fmla="*/ 92 w 108"/>
              <a:gd name="T15" fmla="*/ 52 h 108"/>
              <a:gd name="T16" fmla="*/ 81 w 108"/>
              <a:gd name="T17" fmla="*/ 28 h 108"/>
              <a:gd name="T18" fmla="*/ 82 w 108"/>
              <a:gd name="T19" fmla="*/ 27 h 108"/>
              <a:gd name="T20" fmla="*/ 82 w 108"/>
              <a:gd name="T21" fmla="*/ 24 h 108"/>
              <a:gd name="T22" fmla="*/ 79 w 108"/>
              <a:gd name="T23" fmla="*/ 24 h 108"/>
              <a:gd name="T24" fmla="*/ 78 w 108"/>
              <a:gd name="T25" fmla="*/ 25 h 108"/>
              <a:gd name="T26" fmla="*/ 56 w 108"/>
              <a:gd name="T27" fmla="*/ 17 h 108"/>
              <a:gd name="T28" fmla="*/ 56 w 108"/>
              <a:gd name="T29" fmla="*/ 14 h 108"/>
              <a:gd name="T30" fmla="*/ 54 w 108"/>
              <a:gd name="T31" fmla="*/ 12 h 108"/>
              <a:gd name="T32" fmla="*/ 52 w 108"/>
              <a:gd name="T33" fmla="*/ 14 h 108"/>
              <a:gd name="T34" fmla="*/ 52 w 108"/>
              <a:gd name="T35" fmla="*/ 17 h 108"/>
              <a:gd name="T36" fmla="*/ 28 w 108"/>
              <a:gd name="T37" fmla="*/ 27 h 108"/>
              <a:gd name="T38" fmla="*/ 26 w 108"/>
              <a:gd name="T39" fmla="*/ 26 h 108"/>
              <a:gd name="T40" fmla="*/ 24 w 108"/>
              <a:gd name="T41" fmla="*/ 26 h 108"/>
              <a:gd name="T42" fmla="*/ 24 w 108"/>
              <a:gd name="T43" fmla="*/ 29 h 108"/>
              <a:gd name="T44" fmla="*/ 25 w 108"/>
              <a:gd name="T45" fmla="*/ 30 h 108"/>
              <a:gd name="T46" fmla="*/ 17 w 108"/>
              <a:gd name="T47" fmla="*/ 52 h 108"/>
              <a:gd name="T48" fmla="*/ 14 w 108"/>
              <a:gd name="T49" fmla="*/ 52 h 108"/>
              <a:gd name="T50" fmla="*/ 12 w 108"/>
              <a:gd name="T51" fmla="*/ 54 h 108"/>
              <a:gd name="T52" fmla="*/ 14 w 108"/>
              <a:gd name="T53" fmla="*/ 56 h 108"/>
              <a:gd name="T54" fmla="*/ 16 w 108"/>
              <a:gd name="T55" fmla="*/ 56 h 108"/>
              <a:gd name="T56" fmla="*/ 26 w 108"/>
              <a:gd name="T57" fmla="*/ 80 h 108"/>
              <a:gd name="T58" fmla="*/ 24 w 108"/>
              <a:gd name="T59" fmla="*/ 81 h 108"/>
              <a:gd name="T60" fmla="*/ 24 w 108"/>
              <a:gd name="T61" fmla="*/ 84 h 108"/>
              <a:gd name="T62" fmla="*/ 27 w 108"/>
              <a:gd name="T63" fmla="*/ 84 h 108"/>
              <a:gd name="T64" fmla="*/ 29 w 108"/>
              <a:gd name="T65" fmla="*/ 82 h 108"/>
              <a:gd name="T66" fmla="*/ 52 w 108"/>
              <a:gd name="T67" fmla="*/ 92 h 108"/>
              <a:gd name="T68" fmla="*/ 52 w 108"/>
              <a:gd name="T69" fmla="*/ 94 h 108"/>
              <a:gd name="T70" fmla="*/ 54 w 108"/>
              <a:gd name="T71" fmla="*/ 96 h 108"/>
              <a:gd name="T72" fmla="*/ 56 w 108"/>
              <a:gd name="T73" fmla="*/ 94 h 108"/>
              <a:gd name="T74" fmla="*/ 56 w 108"/>
              <a:gd name="T75" fmla="*/ 92 h 108"/>
              <a:gd name="T76" fmla="*/ 80 w 108"/>
              <a:gd name="T77" fmla="*/ 81 h 108"/>
              <a:gd name="T78" fmla="*/ 82 w 108"/>
              <a:gd name="T79" fmla="*/ 83 h 108"/>
              <a:gd name="T80" fmla="*/ 84 w 108"/>
              <a:gd name="T81" fmla="*/ 83 h 108"/>
              <a:gd name="T82" fmla="*/ 84 w 108"/>
              <a:gd name="T83" fmla="*/ 80 h 108"/>
              <a:gd name="T84" fmla="*/ 83 w 108"/>
              <a:gd name="T85" fmla="*/ 79 h 108"/>
              <a:gd name="T86" fmla="*/ 92 w 108"/>
              <a:gd name="T87" fmla="*/ 56 h 108"/>
              <a:gd name="T88" fmla="*/ 94 w 108"/>
              <a:gd name="T89" fmla="*/ 56 h 108"/>
              <a:gd name="T90" fmla="*/ 96 w 108"/>
              <a:gd name="T91" fmla="*/ 5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8" h="108">
                <a:moveTo>
                  <a:pt x="108" y="54"/>
                </a:moveTo>
                <a:cubicBezTo>
                  <a:pt x="108" y="84"/>
                  <a:pt x="84" y="108"/>
                  <a:pt x="54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4" y="0"/>
                  <a:pt x="108" y="24"/>
                  <a:pt x="108" y="54"/>
                </a:cubicBezTo>
                <a:close/>
                <a:moveTo>
                  <a:pt x="96" y="54"/>
                </a:moveTo>
                <a:cubicBezTo>
                  <a:pt x="96" y="53"/>
                  <a:pt x="95" y="52"/>
                  <a:pt x="94" y="52"/>
                </a:cubicBezTo>
                <a:cubicBezTo>
                  <a:pt x="92" y="52"/>
                  <a:pt x="92" y="52"/>
                  <a:pt x="92" y="52"/>
                </a:cubicBezTo>
                <a:cubicBezTo>
                  <a:pt x="91" y="43"/>
                  <a:pt x="87" y="34"/>
                  <a:pt x="81" y="28"/>
                </a:cubicBezTo>
                <a:cubicBezTo>
                  <a:pt x="82" y="27"/>
                  <a:pt x="82" y="27"/>
                  <a:pt x="82" y="27"/>
                </a:cubicBezTo>
                <a:cubicBezTo>
                  <a:pt x="83" y="26"/>
                  <a:pt x="83" y="25"/>
                  <a:pt x="82" y="24"/>
                </a:cubicBezTo>
                <a:cubicBezTo>
                  <a:pt x="81" y="23"/>
                  <a:pt x="80" y="23"/>
                  <a:pt x="79" y="24"/>
                </a:cubicBezTo>
                <a:cubicBezTo>
                  <a:pt x="78" y="25"/>
                  <a:pt x="78" y="25"/>
                  <a:pt x="78" y="25"/>
                </a:cubicBezTo>
                <a:cubicBezTo>
                  <a:pt x="72" y="20"/>
                  <a:pt x="64" y="17"/>
                  <a:pt x="56" y="17"/>
                </a:cubicBezTo>
                <a:cubicBezTo>
                  <a:pt x="56" y="14"/>
                  <a:pt x="56" y="14"/>
                  <a:pt x="56" y="14"/>
                </a:cubicBezTo>
                <a:cubicBezTo>
                  <a:pt x="56" y="13"/>
                  <a:pt x="55" y="12"/>
                  <a:pt x="54" y="12"/>
                </a:cubicBezTo>
                <a:cubicBezTo>
                  <a:pt x="53" y="12"/>
                  <a:pt x="52" y="13"/>
                  <a:pt x="52" y="14"/>
                </a:cubicBezTo>
                <a:cubicBezTo>
                  <a:pt x="52" y="17"/>
                  <a:pt x="52" y="17"/>
                  <a:pt x="52" y="17"/>
                </a:cubicBezTo>
                <a:cubicBezTo>
                  <a:pt x="43" y="17"/>
                  <a:pt x="34" y="21"/>
                  <a:pt x="28" y="27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25"/>
                  <a:pt x="25" y="25"/>
                  <a:pt x="24" y="26"/>
                </a:cubicBezTo>
                <a:cubicBezTo>
                  <a:pt x="23" y="27"/>
                  <a:pt x="23" y="28"/>
                  <a:pt x="24" y="29"/>
                </a:cubicBezTo>
                <a:cubicBezTo>
                  <a:pt x="25" y="30"/>
                  <a:pt x="25" y="30"/>
                  <a:pt x="25" y="30"/>
                </a:cubicBezTo>
                <a:cubicBezTo>
                  <a:pt x="20" y="36"/>
                  <a:pt x="17" y="44"/>
                  <a:pt x="17" y="52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2"/>
                  <a:pt x="12" y="53"/>
                  <a:pt x="12" y="54"/>
                </a:cubicBezTo>
                <a:cubicBezTo>
                  <a:pt x="12" y="55"/>
                  <a:pt x="13" y="56"/>
                  <a:pt x="14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7" y="65"/>
                  <a:pt x="20" y="73"/>
                  <a:pt x="26" y="80"/>
                </a:cubicBezTo>
                <a:cubicBezTo>
                  <a:pt x="24" y="81"/>
                  <a:pt x="24" y="81"/>
                  <a:pt x="24" y="81"/>
                </a:cubicBezTo>
                <a:cubicBezTo>
                  <a:pt x="24" y="82"/>
                  <a:pt x="24" y="83"/>
                  <a:pt x="24" y="84"/>
                </a:cubicBezTo>
                <a:cubicBezTo>
                  <a:pt x="25" y="85"/>
                  <a:pt x="26" y="85"/>
                  <a:pt x="27" y="84"/>
                </a:cubicBezTo>
                <a:cubicBezTo>
                  <a:pt x="29" y="82"/>
                  <a:pt x="29" y="82"/>
                  <a:pt x="29" y="82"/>
                </a:cubicBezTo>
                <a:cubicBezTo>
                  <a:pt x="35" y="88"/>
                  <a:pt x="43" y="91"/>
                  <a:pt x="52" y="92"/>
                </a:cubicBezTo>
                <a:cubicBezTo>
                  <a:pt x="52" y="94"/>
                  <a:pt x="52" y="94"/>
                  <a:pt x="52" y="94"/>
                </a:cubicBezTo>
                <a:cubicBezTo>
                  <a:pt x="52" y="95"/>
                  <a:pt x="53" y="96"/>
                  <a:pt x="54" y="96"/>
                </a:cubicBezTo>
                <a:cubicBezTo>
                  <a:pt x="55" y="96"/>
                  <a:pt x="56" y="95"/>
                  <a:pt x="56" y="94"/>
                </a:cubicBezTo>
                <a:cubicBezTo>
                  <a:pt x="56" y="92"/>
                  <a:pt x="56" y="92"/>
                  <a:pt x="56" y="92"/>
                </a:cubicBezTo>
                <a:cubicBezTo>
                  <a:pt x="65" y="91"/>
                  <a:pt x="74" y="88"/>
                  <a:pt x="80" y="81"/>
                </a:cubicBezTo>
                <a:cubicBezTo>
                  <a:pt x="82" y="83"/>
                  <a:pt x="82" y="83"/>
                  <a:pt x="82" y="83"/>
                </a:cubicBezTo>
                <a:cubicBezTo>
                  <a:pt x="82" y="83"/>
                  <a:pt x="83" y="83"/>
                  <a:pt x="84" y="83"/>
                </a:cubicBezTo>
                <a:cubicBezTo>
                  <a:pt x="85" y="82"/>
                  <a:pt x="85" y="81"/>
                  <a:pt x="84" y="80"/>
                </a:cubicBezTo>
                <a:cubicBezTo>
                  <a:pt x="83" y="79"/>
                  <a:pt x="83" y="79"/>
                  <a:pt x="83" y="79"/>
                </a:cubicBezTo>
                <a:cubicBezTo>
                  <a:pt x="88" y="73"/>
                  <a:pt x="91" y="65"/>
                  <a:pt x="92" y="56"/>
                </a:cubicBezTo>
                <a:cubicBezTo>
                  <a:pt x="94" y="56"/>
                  <a:pt x="94" y="56"/>
                  <a:pt x="94" y="56"/>
                </a:cubicBezTo>
                <a:cubicBezTo>
                  <a:pt x="95" y="56"/>
                  <a:pt x="96" y="55"/>
                  <a:pt x="96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5" name="Oval 206"/>
          <p:cNvSpPr>
            <a:spLocks noChangeArrowheads="1"/>
          </p:cNvSpPr>
          <p:nvPr/>
        </p:nvSpPr>
        <p:spPr bwMode="auto">
          <a:xfrm>
            <a:off x="10225842" y="269359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" name="Freeform 207"/>
          <p:cNvSpPr>
            <a:spLocks/>
          </p:cNvSpPr>
          <p:nvPr/>
        </p:nvSpPr>
        <p:spPr bwMode="auto">
          <a:xfrm>
            <a:off x="10278600" y="2735042"/>
            <a:ext cx="339129" cy="356715"/>
          </a:xfrm>
          <a:custGeom>
            <a:avLst/>
            <a:gdLst>
              <a:gd name="T0" fmla="*/ 57 w 114"/>
              <a:gd name="T1" fmla="*/ 120 h 120"/>
              <a:gd name="T2" fmla="*/ 0 w 114"/>
              <a:gd name="T3" fmla="*/ 63 h 120"/>
              <a:gd name="T4" fmla="*/ 55 w 114"/>
              <a:gd name="T5" fmla="*/ 6 h 120"/>
              <a:gd name="T6" fmla="*/ 55 w 114"/>
              <a:gd name="T7" fmla="*/ 0 h 120"/>
              <a:gd name="T8" fmla="*/ 66 w 114"/>
              <a:gd name="T9" fmla="*/ 9 h 120"/>
              <a:gd name="T10" fmla="*/ 55 w 114"/>
              <a:gd name="T11" fmla="*/ 19 h 120"/>
              <a:gd name="T12" fmla="*/ 55 w 114"/>
              <a:gd name="T13" fmla="*/ 13 h 120"/>
              <a:gd name="T14" fmla="*/ 7 w 114"/>
              <a:gd name="T15" fmla="*/ 63 h 120"/>
              <a:gd name="T16" fmla="*/ 57 w 114"/>
              <a:gd name="T17" fmla="*/ 113 h 120"/>
              <a:gd name="T18" fmla="*/ 107 w 114"/>
              <a:gd name="T19" fmla="*/ 63 h 120"/>
              <a:gd name="T20" fmla="*/ 89 w 114"/>
              <a:gd name="T21" fmla="*/ 24 h 120"/>
              <a:gd name="T22" fmla="*/ 89 w 114"/>
              <a:gd name="T23" fmla="*/ 15 h 120"/>
              <a:gd name="T24" fmla="*/ 114 w 114"/>
              <a:gd name="T25" fmla="*/ 63 h 120"/>
              <a:gd name="T26" fmla="*/ 57 w 114"/>
              <a:gd name="T27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" h="120">
                <a:moveTo>
                  <a:pt x="57" y="120"/>
                </a:moveTo>
                <a:cubicBezTo>
                  <a:pt x="26" y="120"/>
                  <a:pt x="0" y="94"/>
                  <a:pt x="0" y="63"/>
                </a:cubicBezTo>
                <a:cubicBezTo>
                  <a:pt x="0" y="32"/>
                  <a:pt x="25" y="7"/>
                  <a:pt x="55" y="6"/>
                </a:cubicBezTo>
                <a:cubicBezTo>
                  <a:pt x="55" y="0"/>
                  <a:pt x="55" y="0"/>
                  <a:pt x="55" y="0"/>
                </a:cubicBezTo>
                <a:cubicBezTo>
                  <a:pt x="66" y="9"/>
                  <a:pt x="66" y="9"/>
                  <a:pt x="66" y="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3"/>
                  <a:pt x="55" y="13"/>
                  <a:pt x="55" y="13"/>
                </a:cubicBezTo>
                <a:cubicBezTo>
                  <a:pt x="28" y="14"/>
                  <a:pt x="7" y="36"/>
                  <a:pt x="7" y="63"/>
                </a:cubicBezTo>
                <a:cubicBezTo>
                  <a:pt x="7" y="90"/>
                  <a:pt x="30" y="113"/>
                  <a:pt x="57" y="113"/>
                </a:cubicBezTo>
                <a:cubicBezTo>
                  <a:pt x="85" y="113"/>
                  <a:pt x="107" y="90"/>
                  <a:pt x="107" y="63"/>
                </a:cubicBezTo>
                <a:cubicBezTo>
                  <a:pt x="107" y="47"/>
                  <a:pt x="100" y="33"/>
                  <a:pt x="89" y="24"/>
                </a:cubicBezTo>
                <a:cubicBezTo>
                  <a:pt x="89" y="15"/>
                  <a:pt x="89" y="15"/>
                  <a:pt x="89" y="15"/>
                </a:cubicBezTo>
                <a:cubicBezTo>
                  <a:pt x="104" y="26"/>
                  <a:pt x="114" y="43"/>
                  <a:pt x="114" y="63"/>
                </a:cubicBezTo>
                <a:cubicBezTo>
                  <a:pt x="114" y="94"/>
                  <a:pt x="89" y="120"/>
                  <a:pt x="57" y="1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7" name="Freeform 208"/>
          <p:cNvSpPr>
            <a:spLocks/>
          </p:cNvSpPr>
          <p:nvPr/>
        </p:nvSpPr>
        <p:spPr bwMode="auto">
          <a:xfrm>
            <a:off x="10439367" y="2915914"/>
            <a:ext cx="17584" cy="42705"/>
          </a:xfrm>
          <a:custGeom>
            <a:avLst/>
            <a:gdLst>
              <a:gd name="T0" fmla="*/ 5 w 14"/>
              <a:gd name="T1" fmla="*/ 0 h 34"/>
              <a:gd name="T2" fmla="*/ 7 w 14"/>
              <a:gd name="T3" fmla="*/ 0 h 34"/>
              <a:gd name="T4" fmla="*/ 9 w 14"/>
              <a:gd name="T5" fmla="*/ 0 h 34"/>
              <a:gd name="T6" fmla="*/ 14 w 14"/>
              <a:gd name="T7" fmla="*/ 12 h 34"/>
              <a:gd name="T8" fmla="*/ 7 w 14"/>
              <a:gd name="T9" fmla="*/ 34 h 34"/>
              <a:gd name="T10" fmla="*/ 0 w 14"/>
              <a:gd name="T11" fmla="*/ 12 h 34"/>
              <a:gd name="T12" fmla="*/ 5 w 14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4">
                <a:moveTo>
                  <a:pt x="5" y="0"/>
                </a:moveTo>
                <a:lnTo>
                  <a:pt x="7" y="0"/>
                </a:lnTo>
                <a:lnTo>
                  <a:pt x="9" y="0"/>
                </a:lnTo>
                <a:lnTo>
                  <a:pt x="14" y="12"/>
                </a:lnTo>
                <a:lnTo>
                  <a:pt x="7" y="34"/>
                </a:lnTo>
                <a:lnTo>
                  <a:pt x="0" y="12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8" name="Freeform 209"/>
          <p:cNvSpPr>
            <a:spLocks/>
          </p:cNvSpPr>
          <p:nvPr/>
        </p:nvSpPr>
        <p:spPr bwMode="auto">
          <a:xfrm>
            <a:off x="10409221" y="2815430"/>
            <a:ext cx="77875" cy="89179"/>
          </a:xfrm>
          <a:custGeom>
            <a:avLst/>
            <a:gdLst>
              <a:gd name="T0" fmla="*/ 2 w 26"/>
              <a:gd name="T1" fmla="*/ 12 h 30"/>
              <a:gd name="T2" fmla="*/ 13 w 26"/>
              <a:gd name="T3" fmla="*/ 0 h 30"/>
              <a:gd name="T4" fmla="*/ 24 w 26"/>
              <a:gd name="T5" fmla="*/ 12 h 30"/>
              <a:gd name="T6" fmla="*/ 25 w 26"/>
              <a:gd name="T7" fmla="*/ 16 h 30"/>
              <a:gd name="T8" fmla="*/ 24 w 26"/>
              <a:gd name="T9" fmla="*/ 19 h 30"/>
              <a:gd name="T10" fmla="*/ 13 w 26"/>
              <a:gd name="T11" fmla="*/ 30 h 30"/>
              <a:gd name="T12" fmla="*/ 2 w 26"/>
              <a:gd name="T13" fmla="*/ 19 h 30"/>
              <a:gd name="T14" fmla="*/ 0 w 26"/>
              <a:gd name="T15" fmla="*/ 16 h 30"/>
              <a:gd name="T16" fmla="*/ 2 w 26"/>
              <a:gd name="T17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30">
                <a:moveTo>
                  <a:pt x="2" y="12"/>
                </a:move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2"/>
                </a:cubicBezTo>
                <a:cubicBezTo>
                  <a:pt x="25" y="13"/>
                  <a:pt x="26" y="13"/>
                  <a:pt x="25" y="16"/>
                </a:cubicBezTo>
                <a:cubicBezTo>
                  <a:pt x="25" y="18"/>
                  <a:pt x="24" y="19"/>
                  <a:pt x="24" y="19"/>
                </a:cubicBezTo>
                <a:cubicBezTo>
                  <a:pt x="22" y="25"/>
                  <a:pt x="16" y="30"/>
                  <a:pt x="13" y="30"/>
                </a:cubicBezTo>
                <a:cubicBezTo>
                  <a:pt x="10" y="30"/>
                  <a:pt x="4" y="25"/>
                  <a:pt x="2" y="19"/>
                </a:cubicBezTo>
                <a:cubicBezTo>
                  <a:pt x="1" y="19"/>
                  <a:pt x="1" y="18"/>
                  <a:pt x="0" y="16"/>
                </a:cubicBezTo>
                <a:cubicBezTo>
                  <a:pt x="0" y="13"/>
                  <a:pt x="1" y="13"/>
                  <a:pt x="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9" name="Freeform 210"/>
          <p:cNvSpPr>
            <a:spLocks/>
          </p:cNvSpPr>
          <p:nvPr/>
        </p:nvSpPr>
        <p:spPr bwMode="auto">
          <a:xfrm>
            <a:off x="10361494" y="2898326"/>
            <a:ext cx="169565" cy="134396"/>
          </a:xfrm>
          <a:custGeom>
            <a:avLst/>
            <a:gdLst>
              <a:gd name="T0" fmla="*/ 57 w 57"/>
              <a:gd name="T1" fmla="*/ 26 h 45"/>
              <a:gd name="T2" fmla="*/ 29 w 57"/>
              <a:gd name="T3" fmla="*/ 45 h 45"/>
              <a:gd name="T4" fmla="*/ 28 w 57"/>
              <a:gd name="T5" fmla="*/ 45 h 45"/>
              <a:gd name="T6" fmla="*/ 0 w 57"/>
              <a:gd name="T7" fmla="*/ 26 h 45"/>
              <a:gd name="T8" fmla="*/ 0 w 57"/>
              <a:gd name="T9" fmla="*/ 16 h 45"/>
              <a:gd name="T10" fmla="*/ 18 w 57"/>
              <a:gd name="T11" fmla="*/ 0 h 45"/>
              <a:gd name="T12" fmla="*/ 29 w 57"/>
              <a:gd name="T13" fmla="*/ 32 h 45"/>
              <a:gd name="T14" fmla="*/ 40 w 57"/>
              <a:gd name="T15" fmla="*/ 0 h 45"/>
              <a:gd name="T16" fmla="*/ 57 w 57"/>
              <a:gd name="T17" fmla="*/ 16 h 45"/>
              <a:gd name="T18" fmla="*/ 57 w 57"/>
              <a:gd name="T19" fmla="*/ 2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" h="45">
                <a:moveTo>
                  <a:pt x="57" y="26"/>
                </a:moveTo>
                <a:cubicBezTo>
                  <a:pt x="57" y="26"/>
                  <a:pt x="54" y="45"/>
                  <a:pt x="29" y="45"/>
                </a:cubicBezTo>
                <a:cubicBezTo>
                  <a:pt x="28" y="45"/>
                  <a:pt x="28" y="45"/>
                  <a:pt x="28" y="45"/>
                </a:cubicBezTo>
                <a:cubicBezTo>
                  <a:pt x="3" y="45"/>
                  <a:pt x="0" y="26"/>
                  <a:pt x="0" y="2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10" y="2"/>
                  <a:pt x="18" y="0"/>
                </a:cubicBezTo>
                <a:cubicBezTo>
                  <a:pt x="29" y="32"/>
                  <a:pt x="29" y="32"/>
                  <a:pt x="29" y="32"/>
                </a:cubicBezTo>
                <a:cubicBezTo>
                  <a:pt x="40" y="0"/>
                  <a:pt x="40" y="0"/>
                  <a:pt x="40" y="0"/>
                </a:cubicBezTo>
                <a:cubicBezTo>
                  <a:pt x="48" y="2"/>
                  <a:pt x="57" y="6"/>
                  <a:pt x="57" y="16"/>
                </a:cubicBezTo>
                <a:lnTo>
                  <a:pt x="5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0" name="Oval 211"/>
          <p:cNvSpPr>
            <a:spLocks noChangeArrowheads="1"/>
          </p:cNvSpPr>
          <p:nvPr/>
        </p:nvSpPr>
        <p:spPr bwMode="auto">
          <a:xfrm>
            <a:off x="10809899" y="269610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1" name="Freeform 212"/>
          <p:cNvSpPr>
            <a:spLocks/>
          </p:cNvSpPr>
          <p:nvPr/>
        </p:nvSpPr>
        <p:spPr bwMode="auto">
          <a:xfrm>
            <a:off x="11140233" y="2841804"/>
            <a:ext cx="65315" cy="54011"/>
          </a:xfrm>
          <a:custGeom>
            <a:avLst/>
            <a:gdLst>
              <a:gd name="T0" fmla="*/ 47 w 52"/>
              <a:gd name="T1" fmla="*/ 43 h 43"/>
              <a:gd name="T2" fmla="*/ 0 w 52"/>
              <a:gd name="T3" fmla="*/ 43 h 43"/>
              <a:gd name="T4" fmla="*/ 7 w 52"/>
              <a:gd name="T5" fmla="*/ 0 h 43"/>
              <a:gd name="T6" fmla="*/ 52 w 52"/>
              <a:gd name="T7" fmla="*/ 0 h 43"/>
              <a:gd name="T8" fmla="*/ 26 w 52"/>
              <a:gd name="T9" fmla="*/ 17 h 43"/>
              <a:gd name="T10" fmla="*/ 47 w 52"/>
              <a:gd name="T1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" h="43">
                <a:moveTo>
                  <a:pt x="47" y="43"/>
                </a:moveTo>
                <a:lnTo>
                  <a:pt x="0" y="43"/>
                </a:lnTo>
                <a:lnTo>
                  <a:pt x="7" y="0"/>
                </a:lnTo>
                <a:lnTo>
                  <a:pt x="52" y="0"/>
                </a:lnTo>
                <a:lnTo>
                  <a:pt x="26" y="17"/>
                </a:lnTo>
                <a:lnTo>
                  <a:pt x="47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2" name="Freeform 213"/>
          <p:cNvSpPr>
            <a:spLocks/>
          </p:cNvSpPr>
          <p:nvPr/>
        </p:nvSpPr>
        <p:spPr bwMode="auto">
          <a:xfrm>
            <a:off x="11086225" y="2830500"/>
            <a:ext cx="56523" cy="59035"/>
          </a:xfrm>
          <a:custGeom>
            <a:avLst/>
            <a:gdLst>
              <a:gd name="T0" fmla="*/ 0 w 45"/>
              <a:gd name="T1" fmla="*/ 0 h 47"/>
              <a:gd name="T2" fmla="*/ 45 w 45"/>
              <a:gd name="T3" fmla="*/ 0 h 47"/>
              <a:gd name="T4" fmla="*/ 36 w 45"/>
              <a:gd name="T5" fmla="*/ 47 h 47"/>
              <a:gd name="T6" fmla="*/ 0 w 45"/>
              <a:gd name="T7" fmla="*/ 47 h 47"/>
              <a:gd name="T8" fmla="*/ 0 w 45"/>
              <a:gd name="T9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7">
                <a:moveTo>
                  <a:pt x="0" y="0"/>
                </a:moveTo>
                <a:lnTo>
                  <a:pt x="45" y="0"/>
                </a:lnTo>
                <a:lnTo>
                  <a:pt x="36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3" name="Rectangle 214"/>
          <p:cNvSpPr>
            <a:spLocks noChangeArrowheads="1"/>
          </p:cNvSpPr>
          <p:nvPr/>
        </p:nvSpPr>
        <p:spPr bwMode="auto">
          <a:xfrm>
            <a:off x="11062360" y="2817940"/>
            <a:ext cx="15072" cy="2260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4" name="Freeform 215"/>
          <p:cNvSpPr>
            <a:spLocks/>
          </p:cNvSpPr>
          <p:nvPr/>
        </p:nvSpPr>
        <p:spPr bwMode="auto">
          <a:xfrm>
            <a:off x="10964393" y="2898326"/>
            <a:ext cx="23865" cy="56523"/>
          </a:xfrm>
          <a:custGeom>
            <a:avLst/>
            <a:gdLst>
              <a:gd name="T0" fmla="*/ 19 w 19"/>
              <a:gd name="T1" fmla="*/ 17 h 45"/>
              <a:gd name="T2" fmla="*/ 10 w 19"/>
              <a:gd name="T3" fmla="*/ 45 h 45"/>
              <a:gd name="T4" fmla="*/ 0 w 19"/>
              <a:gd name="T5" fmla="*/ 17 h 45"/>
              <a:gd name="T6" fmla="*/ 5 w 19"/>
              <a:gd name="T7" fmla="*/ 0 h 45"/>
              <a:gd name="T8" fmla="*/ 10 w 19"/>
              <a:gd name="T9" fmla="*/ 0 h 45"/>
              <a:gd name="T10" fmla="*/ 12 w 19"/>
              <a:gd name="T11" fmla="*/ 0 h 45"/>
              <a:gd name="T12" fmla="*/ 19 w 19"/>
              <a:gd name="T13" fmla="*/ 1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45">
                <a:moveTo>
                  <a:pt x="19" y="17"/>
                </a:moveTo>
                <a:lnTo>
                  <a:pt x="10" y="45"/>
                </a:lnTo>
                <a:lnTo>
                  <a:pt x="0" y="17"/>
                </a:lnTo>
                <a:lnTo>
                  <a:pt x="5" y="0"/>
                </a:lnTo>
                <a:lnTo>
                  <a:pt x="10" y="0"/>
                </a:lnTo>
                <a:lnTo>
                  <a:pt x="12" y="0"/>
                </a:lnTo>
                <a:lnTo>
                  <a:pt x="1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5" name="Freeform 216"/>
          <p:cNvSpPr>
            <a:spLocks/>
          </p:cNvSpPr>
          <p:nvPr/>
        </p:nvSpPr>
        <p:spPr bwMode="auto">
          <a:xfrm>
            <a:off x="10922941" y="2761418"/>
            <a:ext cx="104251" cy="119324"/>
          </a:xfrm>
          <a:custGeom>
            <a:avLst/>
            <a:gdLst>
              <a:gd name="T0" fmla="*/ 18 w 35"/>
              <a:gd name="T1" fmla="*/ 40 h 40"/>
              <a:gd name="T2" fmla="*/ 3 w 35"/>
              <a:gd name="T3" fmla="*/ 26 h 40"/>
              <a:gd name="T4" fmla="*/ 1 w 35"/>
              <a:gd name="T5" fmla="*/ 21 h 40"/>
              <a:gd name="T6" fmla="*/ 2 w 35"/>
              <a:gd name="T7" fmla="*/ 16 h 40"/>
              <a:gd name="T8" fmla="*/ 18 w 35"/>
              <a:gd name="T9" fmla="*/ 0 h 40"/>
              <a:gd name="T10" fmla="*/ 33 w 35"/>
              <a:gd name="T11" fmla="*/ 16 h 40"/>
              <a:gd name="T12" fmla="*/ 34 w 35"/>
              <a:gd name="T13" fmla="*/ 21 h 40"/>
              <a:gd name="T14" fmla="*/ 32 w 35"/>
              <a:gd name="T15" fmla="*/ 26 h 40"/>
              <a:gd name="T16" fmla="*/ 18 w 35"/>
              <a:gd name="T1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40">
                <a:moveTo>
                  <a:pt x="18" y="40"/>
                </a:moveTo>
                <a:cubicBezTo>
                  <a:pt x="13" y="40"/>
                  <a:pt x="6" y="34"/>
                  <a:pt x="3" y="26"/>
                </a:cubicBezTo>
                <a:cubicBezTo>
                  <a:pt x="2" y="25"/>
                  <a:pt x="1" y="24"/>
                  <a:pt x="1" y="21"/>
                </a:cubicBezTo>
                <a:cubicBezTo>
                  <a:pt x="0" y="18"/>
                  <a:pt x="1" y="17"/>
                  <a:pt x="2" y="16"/>
                </a:cubicBezTo>
                <a:cubicBezTo>
                  <a:pt x="3" y="7"/>
                  <a:pt x="7" y="0"/>
                  <a:pt x="18" y="0"/>
                </a:cubicBezTo>
                <a:cubicBezTo>
                  <a:pt x="28" y="0"/>
                  <a:pt x="32" y="7"/>
                  <a:pt x="33" y="16"/>
                </a:cubicBezTo>
                <a:cubicBezTo>
                  <a:pt x="34" y="17"/>
                  <a:pt x="35" y="18"/>
                  <a:pt x="34" y="21"/>
                </a:cubicBezTo>
                <a:cubicBezTo>
                  <a:pt x="34" y="24"/>
                  <a:pt x="33" y="25"/>
                  <a:pt x="32" y="26"/>
                </a:cubicBezTo>
                <a:cubicBezTo>
                  <a:pt x="30" y="34"/>
                  <a:pt x="22" y="40"/>
                  <a:pt x="18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6" name="Freeform 217"/>
          <p:cNvSpPr>
            <a:spLocks/>
          </p:cNvSpPr>
          <p:nvPr/>
        </p:nvSpPr>
        <p:spPr bwMode="auto">
          <a:xfrm>
            <a:off x="10861396" y="2874463"/>
            <a:ext cx="183381" cy="182125"/>
          </a:xfrm>
          <a:custGeom>
            <a:avLst/>
            <a:gdLst>
              <a:gd name="T0" fmla="*/ 62 w 62"/>
              <a:gd name="T1" fmla="*/ 55 h 61"/>
              <a:gd name="T2" fmla="*/ 39 w 62"/>
              <a:gd name="T3" fmla="*/ 61 h 61"/>
              <a:gd name="T4" fmla="*/ 38 w 62"/>
              <a:gd name="T5" fmla="*/ 61 h 61"/>
              <a:gd name="T6" fmla="*/ 0 w 62"/>
              <a:gd name="T7" fmla="*/ 35 h 61"/>
              <a:gd name="T8" fmla="*/ 0 w 62"/>
              <a:gd name="T9" fmla="*/ 22 h 61"/>
              <a:gd name="T10" fmla="*/ 24 w 62"/>
              <a:gd name="T11" fmla="*/ 0 h 61"/>
              <a:gd name="T12" fmla="*/ 39 w 62"/>
              <a:gd name="T13" fmla="*/ 44 h 61"/>
              <a:gd name="T14" fmla="*/ 53 w 62"/>
              <a:gd name="T15" fmla="*/ 0 h 61"/>
              <a:gd name="T16" fmla="*/ 62 w 62"/>
              <a:gd name="T17" fmla="*/ 2 h 61"/>
              <a:gd name="T18" fmla="*/ 62 w 62"/>
              <a:gd name="T19" fmla="*/ 55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62" y="55"/>
                </a:moveTo>
                <a:cubicBezTo>
                  <a:pt x="57" y="58"/>
                  <a:pt x="49" y="61"/>
                  <a:pt x="39" y="61"/>
                </a:cubicBezTo>
                <a:cubicBezTo>
                  <a:pt x="38" y="61"/>
                  <a:pt x="38" y="61"/>
                  <a:pt x="38" y="61"/>
                </a:cubicBezTo>
                <a:cubicBezTo>
                  <a:pt x="4" y="61"/>
                  <a:pt x="0" y="35"/>
                  <a:pt x="0" y="3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8"/>
                  <a:pt x="13" y="2"/>
                  <a:pt x="24" y="0"/>
                </a:cubicBezTo>
                <a:cubicBezTo>
                  <a:pt x="39" y="44"/>
                  <a:pt x="39" y="44"/>
                  <a:pt x="39" y="44"/>
                </a:cubicBezTo>
                <a:cubicBezTo>
                  <a:pt x="53" y="0"/>
                  <a:pt x="53" y="0"/>
                  <a:pt x="53" y="0"/>
                </a:cubicBezTo>
                <a:cubicBezTo>
                  <a:pt x="56" y="0"/>
                  <a:pt x="59" y="1"/>
                  <a:pt x="62" y="2"/>
                </a:cubicBezTo>
                <a:lnTo>
                  <a:pt x="62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7" name="Oval 218"/>
          <p:cNvSpPr>
            <a:spLocks noChangeArrowheads="1"/>
          </p:cNvSpPr>
          <p:nvPr/>
        </p:nvSpPr>
        <p:spPr bwMode="auto">
          <a:xfrm>
            <a:off x="9658115" y="339194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8" name="Freeform 219"/>
          <p:cNvSpPr>
            <a:spLocks/>
          </p:cNvSpPr>
          <p:nvPr/>
        </p:nvSpPr>
        <p:spPr bwMode="auto">
          <a:xfrm>
            <a:off x="9741012" y="3623061"/>
            <a:ext cx="267536" cy="47729"/>
          </a:xfrm>
          <a:custGeom>
            <a:avLst/>
            <a:gdLst>
              <a:gd name="T0" fmla="*/ 213 w 213"/>
              <a:gd name="T1" fmla="*/ 38 h 38"/>
              <a:gd name="T2" fmla="*/ 154 w 213"/>
              <a:gd name="T3" fmla="*/ 38 h 38"/>
              <a:gd name="T4" fmla="*/ 59 w 213"/>
              <a:gd name="T5" fmla="*/ 38 h 38"/>
              <a:gd name="T6" fmla="*/ 0 w 213"/>
              <a:gd name="T7" fmla="*/ 38 h 38"/>
              <a:gd name="T8" fmla="*/ 43 w 213"/>
              <a:gd name="T9" fmla="*/ 0 h 38"/>
              <a:gd name="T10" fmla="*/ 107 w 213"/>
              <a:gd name="T11" fmla="*/ 0 h 38"/>
              <a:gd name="T12" fmla="*/ 173 w 213"/>
              <a:gd name="T13" fmla="*/ 0 h 38"/>
              <a:gd name="T14" fmla="*/ 213 w 213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3" h="38">
                <a:moveTo>
                  <a:pt x="213" y="38"/>
                </a:moveTo>
                <a:lnTo>
                  <a:pt x="154" y="38"/>
                </a:lnTo>
                <a:lnTo>
                  <a:pt x="59" y="38"/>
                </a:lnTo>
                <a:lnTo>
                  <a:pt x="0" y="38"/>
                </a:lnTo>
                <a:lnTo>
                  <a:pt x="43" y="0"/>
                </a:lnTo>
                <a:lnTo>
                  <a:pt x="107" y="0"/>
                </a:lnTo>
                <a:lnTo>
                  <a:pt x="173" y="0"/>
                </a:lnTo>
                <a:lnTo>
                  <a:pt x="213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" name="Freeform 220"/>
          <p:cNvSpPr>
            <a:spLocks/>
          </p:cNvSpPr>
          <p:nvPr/>
        </p:nvSpPr>
        <p:spPr bwMode="auto">
          <a:xfrm>
            <a:off x="9741012" y="3685862"/>
            <a:ext cx="267536" cy="23865"/>
          </a:xfrm>
          <a:custGeom>
            <a:avLst/>
            <a:gdLst>
              <a:gd name="T0" fmla="*/ 213 w 213"/>
              <a:gd name="T1" fmla="*/ 19 h 19"/>
              <a:gd name="T2" fmla="*/ 154 w 213"/>
              <a:gd name="T3" fmla="*/ 19 h 19"/>
              <a:gd name="T4" fmla="*/ 59 w 213"/>
              <a:gd name="T5" fmla="*/ 19 h 19"/>
              <a:gd name="T6" fmla="*/ 0 w 213"/>
              <a:gd name="T7" fmla="*/ 19 h 19"/>
              <a:gd name="T8" fmla="*/ 22 w 213"/>
              <a:gd name="T9" fmla="*/ 0 h 19"/>
              <a:gd name="T10" fmla="*/ 194 w 213"/>
              <a:gd name="T11" fmla="*/ 0 h 19"/>
              <a:gd name="T12" fmla="*/ 213 w 213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3" h="19">
                <a:moveTo>
                  <a:pt x="213" y="19"/>
                </a:moveTo>
                <a:lnTo>
                  <a:pt x="154" y="19"/>
                </a:lnTo>
                <a:lnTo>
                  <a:pt x="59" y="19"/>
                </a:lnTo>
                <a:lnTo>
                  <a:pt x="0" y="19"/>
                </a:lnTo>
                <a:lnTo>
                  <a:pt x="22" y="0"/>
                </a:lnTo>
                <a:lnTo>
                  <a:pt x="194" y="0"/>
                </a:lnTo>
                <a:lnTo>
                  <a:pt x="21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" name="Freeform 221"/>
          <p:cNvSpPr>
            <a:spLocks/>
          </p:cNvSpPr>
          <p:nvPr/>
        </p:nvSpPr>
        <p:spPr bwMode="auto">
          <a:xfrm>
            <a:off x="9741012" y="3727310"/>
            <a:ext cx="267536" cy="23865"/>
          </a:xfrm>
          <a:custGeom>
            <a:avLst/>
            <a:gdLst>
              <a:gd name="T0" fmla="*/ 213 w 213"/>
              <a:gd name="T1" fmla="*/ 19 h 19"/>
              <a:gd name="T2" fmla="*/ 154 w 213"/>
              <a:gd name="T3" fmla="*/ 19 h 19"/>
              <a:gd name="T4" fmla="*/ 59 w 213"/>
              <a:gd name="T5" fmla="*/ 19 h 19"/>
              <a:gd name="T6" fmla="*/ 0 w 213"/>
              <a:gd name="T7" fmla="*/ 19 h 19"/>
              <a:gd name="T8" fmla="*/ 22 w 213"/>
              <a:gd name="T9" fmla="*/ 0 h 19"/>
              <a:gd name="T10" fmla="*/ 194 w 213"/>
              <a:gd name="T11" fmla="*/ 0 h 19"/>
              <a:gd name="T12" fmla="*/ 213 w 213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3" h="19">
                <a:moveTo>
                  <a:pt x="213" y="19"/>
                </a:moveTo>
                <a:lnTo>
                  <a:pt x="154" y="19"/>
                </a:lnTo>
                <a:lnTo>
                  <a:pt x="59" y="19"/>
                </a:lnTo>
                <a:lnTo>
                  <a:pt x="0" y="19"/>
                </a:lnTo>
                <a:lnTo>
                  <a:pt x="22" y="0"/>
                </a:lnTo>
                <a:lnTo>
                  <a:pt x="194" y="0"/>
                </a:lnTo>
                <a:lnTo>
                  <a:pt x="21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" name="Freeform 222"/>
          <p:cNvSpPr>
            <a:spLocks/>
          </p:cNvSpPr>
          <p:nvPr/>
        </p:nvSpPr>
        <p:spPr bwMode="auto">
          <a:xfrm>
            <a:off x="9827682" y="3444703"/>
            <a:ext cx="128116" cy="167053"/>
          </a:xfrm>
          <a:custGeom>
            <a:avLst/>
            <a:gdLst>
              <a:gd name="T0" fmla="*/ 12 w 43"/>
              <a:gd name="T1" fmla="*/ 52 h 56"/>
              <a:gd name="T2" fmla="*/ 1 w 43"/>
              <a:gd name="T3" fmla="*/ 26 h 56"/>
              <a:gd name="T4" fmla="*/ 4 w 43"/>
              <a:gd name="T5" fmla="*/ 19 h 56"/>
              <a:gd name="T6" fmla="*/ 11 w 43"/>
              <a:gd name="T7" fmla="*/ 22 h 56"/>
              <a:gd name="T8" fmla="*/ 17 w 43"/>
              <a:gd name="T9" fmla="*/ 37 h 56"/>
              <a:gd name="T10" fmla="*/ 32 w 43"/>
              <a:gd name="T11" fmla="*/ 4 h 56"/>
              <a:gd name="T12" fmla="*/ 40 w 43"/>
              <a:gd name="T13" fmla="*/ 2 h 56"/>
              <a:gd name="T14" fmla="*/ 42 w 43"/>
              <a:gd name="T15" fmla="*/ 9 h 56"/>
              <a:gd name="T16" fmla="*/ 22 w 43"/>
              <a:gd name="T17" fmla="*/ 52 h 56"/>
              <a:gd name="T18" fmla="*/ 19 w 43"/>
              <a:gd name="T19" fmla="*/ 55 h 56"/>
              <a:gd name="T20" fmla="*/ 13 w 43"/>
              <a:gd name="T21" fmla="*/ 53 h 56"/>
              <a:gd name="T22" fmla="*/ 13 w 43"/>
              <a:gd name="T23" fmla="*/ 53 h 56"/>
              <a:gd name="T24" fmla="*/ 13 w 43"/>
              <a:gd name="T25" fmla="*/ 53 h 56"/>
              <a:gd name="T26" fmla="*/ 12 w 43"/>
              <a:gd name="T27" fmla="*/ 52 h 56"/>
              <a:gd name="T28" fmla="*/ 12 w 43"/>
              <a:gd name="T29" fmla="*/ 52 h 56"/>
              <a:gd name="T30" fmla="*/ 12 w 43"/>
              <a:gd name="T31" fmla="*/ 52 h 56"/>
              <a:gd name="T32" fmla="*/ 12 w 43"/>
              <a:gd name="T33" fmla="*/ 5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" h="56">
                <a:moveTo>
                  <a:pt x="12" y="52"/>
                </a:moveTo>
                <a:cubicBezTo>
                  <a:pt x="1" y="26"/>
                  <a:pt x="1" y="26"/>
                  <a:pt x="1" y="26"/>
                </a:cubicBezTo>
                <a:cubicBezTo>
                  <a:pt x="0" y="23"/>
                  <a:pt x="1" y="20"/>
                  <a:pt x="4" y="19"/>
                </a:cubicBezTo>
                <a:cubicBezTo>
                  <a:pt x="7" y="18"/>
                  <a:pt x="10" y="19"/>
                  <a:pt x="11" y="22"/>
                </a:cubicBezTo>
                <a:cubicBezTo>
                  <a:pt x="17" y="37"/>
                  <a:pt x="17" y="37"/>
                  <a:pt x="17" y="37"/>
                </a:cubicBezTo>
                <a:cubicBezTo>
                  <a:pt x="32" y="4"/>
                  <a:pt x="32" y="4"/>
                  <a:pt x="32" y="4"/>
                </a:cubicBezTo>
                <a:cubicBezTo>
                  <a:pt x="34" y="2"/>
                  <a:pt x="37" y="0"/>
                  <a:pt x="40" y="2"/>
                </a:cubicBezTo>
                <a:cubicBezTo>
                  <a:pt x="42" y="3"/>
                  <a:pt x="43" y="6"/>
                  <a:pt x="42" y="9"/>
                </a:cubicBezTo>
                <a:cubicBezTo>
                  <a:pt x="22" y="52"/>
                  <a:pt x="22" y="52"/>
                  <a:pt x="22" y="52"/>
                </a:cubicBezTo>
                <a:cubicBezTo>
                  <a:pt x="22" y="53"/>
                  <a:pt x="21" y="54"/>
                  <a:pt x="19" y="55"/>
                </a:cubicBezTo>
                <a:cubicBezTo>
                  <a:pt x="17" y="56"/>
                  <a:pt x="14" y="55"/>
                  <a:pt x="13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2" name="Oval 223"/>
          <p:cNvSpPr>
            <a:spLocks noChangeArrowheads="1"/>
          </p:cNvSpPr>
          <p:nvPr/>
        </p:nvSpPr>
        <p:spPr bwMode="auto">
          <a:xfrm>
            <a:off x="10234635" y="341204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3" name="Freeform 224"/>
          <p:cNvSpPr>
            <a:spLocks/>
          </p:cNvSpPr>
          <p:nvPr/>
        </p:nvSpPr>
        <p:spPr bwMode="auto">
          <a:xfrm>
            <a:off x="10323812" y="3638133"/>
            <a:ext cx="270048" cy="47729"/>
          </a:xfrm>
          <a:custGeom>
            <a:avLst/>
            <a:gdLst>
              <a:gd name="T0" fmla="*/ 153 w 215"/>
              <a:gd name="T1" fmla="*/ 38 h 38"/>
              <a:gd name="T2" fmla="*/ 61 w 215"/>
              <a:gd name="T3" fmla="*/ 38 h 38"/>
              <a:gd name="T4" fmla="*/ 0 w 215"/>
              <a:gd name="T5" fmla="*/ 38 h 38"/>
              <a:gd name="T6" fmla="*/ 42 w 215"/>
              <a:gd name="T7" fmla="*/ 0 h 38"/>
              <a:gd name="T8" fmla="*/ 108 w 215"/>
              <a:gd name="T9" fmla="*/ 0 h 38"/>
              <a:gd name="T10" fmla="*/ 172 w 215"/>
              <a:gd name="T11" fmla="*/ 0 h 38"/>
              <a:gd name="T12" fmla="*/ 215 w 215"/>
              <a:gd name="T13" fmla="*/ 38 h 38"/>
              <a:gd name="T14" fmla="*/ 153 w 215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5" h="38">
                <a:moveTo>
                  <a:pt x="153" y="38"/>
                </a:moveTo>
                <a:lnTo>
                  <a:pt x="61" y="38"/>
                </a:lnTo>
                <a:lnTo>
                  <a:pt x="0" y="38"/>
                </a:lnTo>
                <a:lnTo>
                  <a:pt x="42" y="0"/>
                </a:lnTo>
                <a:lnTo>
                  <a:pt x="108" y="0"/>
                </a:lnTo>
                <a:lnTo>
                  <a:pt x="172" y="0"/>
                </a:lnTo>
                <a:lnTo>
                  <a:pt x="215" y="38"/>
                </a:lnTo>
                <a:lnTo>
                  <a:pt x="153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4" name="Freeform 225"/>
          <p:cNvSpPr>
            <a:spLocks/>
          </p:cNvSpPr>
          <p:nvPr/>
        </p:nvSpPr>
        <p:spPr bwMode="auto">
          <a:xfrm>
            <a:off x="10323812" y="3703446"/>
            <a:ext cx="270048" cy="23865"/>
          </a:xfrm>
          <a:custGeom>
            <a:avLst/>
            <a:gdLst>
              <a:gd name="T0" fmla="*/ 0 w 215"/>
              <a:gd name="T1" fmla="*/ 19 h 19"/>
              <a:gd name="T2" fmla="*/ 21 w 215"/>
              <a:gd name="T3" fmla="*/ 0 h 19"/>
              <a:gd name="T4" fmla="*/ 194 w 215"/>
              <a:gd name="T5" fmla="*/ 0 h 19"/>
              <a:gd name="T6" fmla="*/ 215 w 215"/>
              <a:gd name="T7" fmla="*/ 19 h 19"/>
              <a:gd name="T8" fmla="*/ 153 w 215"/>
              <a:gd name="T9" fmla="*/ 19 h 19"/>
              <a:gd name="T10" fmla="*/ 61 w 215"/>
              <a:gd name="T11" fmla="*/ 19 h 19"/>
              <a:gd name="T12" fmla="*/ 0 w 215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19">
                <a:moveTo>
                  <a:pt x="0" y="19"/>
                </a:moveTo>
                <a:lnTo>
                  <a:pt x="21" y="0"/>
                </a:lnTo>
                <a:lnTo>
                  <a:pt x="194" y="0"/>
                </a:lnTo>
                <a:lnTo>
                  <a:pt x="215" y="19"/>
                </a:lnTo>
                <a:lnTo>
                  <a:pt x="153" y="19"/>
                </a:lnTo>
                <a:lnTo>
                  <a:pt x="61" y="19"/>
                </a:lnTo>
                <a:lnTo>
                  <a:pt x="0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5" name="Freeform 226"/>
          <p:cNvSpPr>
            <a:spLocks/>
          </p:cNvSpPr>
          <p:nvPr/>
        </p:nvSpPr>
        <p:spPr bwMode="auto">
          <a:xfrm>
            <a:off x="10323812" y="3744894"/>
            <a:ext cx="270048" cy="23865"/>
          </a:xfrm>
          <a:custGeom>
            <a:avLst/>
            <a:gdLst>
              <a:gd name="T0" fmla="*/ 61 w 215"/>
              <a:gd name="T1" fmla="*/ 19 h 19"/>
              <a:gd name="T2" fmla="*/ 0 w 215"/>
              <a:gd name="T3" fmla="*/ 19 h 19"/>
              <a:gd name="T4" fmla="*/ 21 w 215"/>
              <a:gd name="T5" fmla="*/ 0 h 19"/>
              <a:gd name="T6" fmla="*/ 194 w 215"/>
              <a:gd name="T7" fmla="*/ 0 h 19"/>
              <a:gd name="T8" fmla="*/ 215 w 215"/>
              <a:gd name="T9" fmla="*/ 19 h 19"/>
              <a:gd name="T10" fmla="*/ 153 w 215"/>
              <a:gd name="T11" fmla="*/ 19 h 19"/>
              <a:gd name="T12" fmla="*/ 61 w 215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19">
                <a:moveTo>
                  <a:pt x="61" y="19"/>
                </a:moveTo>
                <a:lnTo>
                  <a:pt x="0" y="19"/>
                </a:lnTo>
                <a:lnTo>
                  <a:pt x="21" y="0"/>
                </a:lnTo>
                <a:lnTo>
                  <a:pt x="194" y="0"/>
                </a:lnTo>
                <a:lnTo>
                  <a:pt x="215" y="19"/>
                </a:lnTo>
                <a:lnTo>
                  <a:pt x="153" y="19"/>
                </a:lnTo>
                <a:lnTo>
                  <a:pt x="61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6" name="Freeform 227"/>
          <p:cNvSpPr>
            <a:spLocks/>
          </p:cNvSpPr>
          <p:nvPr/>
        </p:nvSpPr>
        <p:spPr bwMode="auto">
          <a:xfrm>
            <a:off x="10380335" y="3472334"/>
            <a:ext cx="157005" cy="150724"/>
          </a:xfrm>
          <a:custGeom>
            <a:avLst/>
            <a:gdLst>
              <a:gd name="T0" fmla="*/ 50 w 53"/>
              <a:gd name="T1" fmla="*/ 40 h 51"/>
              <a:gd name="T2" fmla="*/ 36 w 53"/>
              <a:gd name="T3" fmla="*/ 25 h 51"/>
              <a:gd name="T4" fmla="*/ 50 w 53"/>
              <a:gd name="T5" fmla="*/ 11 h 51"/>
              <a:gd name="T6" fmla="*/ 50 w 53"/>
              <a:gd name="T7" fmla="*/ 2 h 51"/>
              <a:gd name="T8" fmla="*/ 41 w 53"/>
              <a:gd name="T9" fmla="*/ 2 h 51"/>
              <a:gd name="T10" fmla="*/ 27 w 53"/>
              <a:gd name="T11" fmla="*/ 16 h 51"/>
              <a:gd name="T12" fmla="*/ 12 w 53"/>
              <a:gd name="T13" fmla="*/ 2 h 51"/>
              <a:gd name="T14" fmla="*/ 3 w 53"/>
              <a:gd name="T15" fmla="*/ 2 h 51"/>
              <a:gd name="T16" fmla="*/ 3 w 53"/>
              <a:gd name="T17" fmla="*/ 11 h 51"/>
              <a:gd name="T18" fmla="*/ 17 w 53"/>
              <a:gd name="T19" fmla="*/ 25 h 51"/>
              <a:gd name="T20" fmla="*/ 3 w 53"/>
              <a:gd name="T21" fmla="*/ 40 h 51"/>
              <a:gd name="T22" fmla="*/ 3 w 53"/>
              <a:gd name="T23" fmla="*/ 49 h 51"/>
              <a:gd name="T24" fmla="*/ 12 w 53"/>
              <a:gd name="T25" fmla="*/ 49 h 51"/>
              <a:gd name="T26" fmla="*/ 27 w 53"/>
              <a:gd name="T27" fmla="*/ 35 h 51"/>
              <a:gd name="T28" fmla="*/ 41 w 53"/>
              <a:gd name="T29" fmla="*/ 49 h 51"/>
              <a:gd name="T30" fmla="*/ 50 w 53"/>
              <a:gd name="T31" fmla="*/ 49 h 51"/>
              <a:gd name="T32" fmla="*/ 50 w 53"/>
              <a:gd name="T33" fmla="*/ 4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" h="51">
                <a:moveTo>
                  <a:pt x="50" y="40"/>
                </a:moveTo>
                <a:cubicBezTo>
                  <a:pt x="36" y="25"/>
                  <a:pt x="36" y="25"/>
                  <a:pt x="36" y="25"/>
                </a:cubicBezTo>
                <a:cubicBezTo>
                  <a:pt x="50" y="11"/>
                  <a:pt x="50" y="11"/>
                  <a:pt x="50" y="11"/>
                </a:cubicBezTo>
                <a:cubicBezTo>
                  <a:pt x="53" y="9"/>
                  <a:pt x="53" y="5"/>
                  <a:pt x="50" y="2"/>
                </a:cubicBezTo>
                <a:cubicBezTo>
                  <a:pt x="48" y="0"/>
                  <a:pt x="44" y="0"/>
                  <a:pt x="41" y="2"/>
                </a:cubicBezTo>
                <a:cubicBezTo>
                  <a:pt x="27" y="16"/>
                  <a:pt x="27" y="16"/>
                  <a:pt x="27" y="16"/>
                </a:cubicBezTo>
                <a:cubicBezTo>
                  <a:pt x="12" y="2"/>
                  <a:pt x="12" y="2"/>
                  <a:pt x="12" y="2"/>
                </a:cubicBezTo>
                <a:cubicBezTo>
                  <a:pt x="9" y="0"/>
                  <a:pt x="5" y="0"/>
                  <a:pt x="3" y="2"/>
                </a:cubicBezTo>
                <a:cubicBezTo>
                  <a:pt x="0" y="5"/>
                  <a:pt x="0" y="9"/>
                  <a:pt x="3" y="11"/>
                </a:cubicBezTo>
                <a:cubicBezTo>
                  <a:pt x="17" y="25"/>
                  <a:pt x="17" y="25"/>
                  <a:pt x="17" y="25"/>
                </a:cubicBezTo>
                <a:cubicBezTo>
                  <a:pt x="3" y="40"/>
                  <a:pt x="3" y="40"/>
                  <a:pt x="3" y="40"/>
                </a:cubicBezTo>
                <a:cubicBezTo>
                  <a:pt x="0" y="42"/>
                  <a:pt x="0" y="46"/>
                  <a:pt x="3" y="49"/>
                </a:cubicBezTo>
                <a:cubicBezTo>
                  <a:pt x="5" y="51"/>
                  <a:pt x="9" y="51"/>
                  <a:pt x="12" y="49"/>
                </a:cubicBezTo>
                <a:cubicBezTo>
                  <a:pt x="27" y="35"/>
                  <a:pt x="27" y="35"/>
                  <a:pt x="27" y="35"/>
                </a:cubicBezTo>
                <a:cubicBezTo>
                  <a:pt x="41" y="49"/>
                  <a:pt x="41" y="49"/>
                  <a:pt x="41" y="49"/>
                </a:cubicBezTo>
                <a:cubicBezTo>
                  <a:pt x="44" y="51"/>
                  <a:pt x="48" y="51"/>
                  <a:pt x="50" y="49"/>
                </a:cubicBezTo>
                <a:cubicBezTo>
                  <a:pt x="53" y="46"/>
                  <a:pt x="53" y="42"/>
                  <a:pt x="50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7" name="Oval 228"/>
          <p:cNvSpPr>
            <a:spLocks noChangeArrowheads="1"/>
          </p:cNvSpPr>
          <p:nvPr/>
        </p:nvSpPr>
        <p:spPr bwMode="auto">
          <a:xfrm>
            <a:off x="11388930" y="269610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8" name="Freeform 229"/>
          <p:cNvSpPr>
            <a:spLocks/>
          </p:cNvSpPr>
          <p:nvPr/>
        </p:nvSpPr>
        <p:spPr bwMode="auto">
          <a:xfrm>
            <a:off x="11695401" y="2812916"/>
            <a:ext cx="67827" cy="76619"/>
          </a:xfrm>
          <a:custGeom>
            <a:avLst/>
            <a:gdLst>
              <a:gd name="T0" fmla="*/ 1 w 23"/>
              <a:gd name="T1" fmla="*/ 14 h 26"/>
              <a:gd name="T2" fmla="*/ 2 w 23"/>
              <a:gd name="T3" fmla="*/ 11 h 26"/>
              <a:gd name="T4" fmla="*/ 12 w 23"/>
              <a:gd name="T5" fmla="*/ 0 h 26"/>
              <a:gd name="T6" fmla="*/ 22 w 23"/>
              <a:gd name="T7" fmla="*/ 11 h 26"/>
              <a:gd name="T8" fmla="*/ 23 w 23"/>
              <a:gd name="T9" fmla="*/ 14 h 26"/>
              <a:gd name="T10" fmla="*/ 21 w 23"/>
              <a:gd name="T11" fmla="*/ 17 h 26"/>
              <a:gd name="T12" fmla="*/ 12 w 23"/>
              <a:gd name="T13" fmla="*/ 26 h 26"/>
              <a:gd name="T14" fmla="*/ 2 w 23"/>
              <a:gd name="T15" fmla="*/ 17 h 26"/>
              <a:gd name="T16" fmla="*/ 1 w 23"/>
              <a:gd name="T17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6">
                <a:moveTo>
                  <a:pt x="1" y="14"/>
                </a:moveTo>
                <a:cubicBezTo>
                  <a:pt x="0" y="12"/>
                  <a:pt x="1" y="11"/>
                  <a:pt x="2" y="11"/>
                </a:cubicBezTo>
                <a:cubicBezTo>
                  <a:pt x="2" y="5"/>
                  <a:pt x="5" y="0"/>
                  <a:pt x="12" y="0"/>
                </a:cubicBezTo>
                <a:cubicBezTo>
                  <a:pt x="19" y="0"/>
                  <a:pt x="21" y="5"/>
                  <a:pt x="22" y="11"/>
                </a:cubicBezTo>
                <a:cubicBezTo>
                  <a:pt x="22" y="11"/>
                  <a:pt x="23" y="12"/>
                  <a:pt x="23" y="14"/>
                </a:cubicBezTo>
                <a:cubicBezTo>
                  <a:pt x="22" y="16"/>
                  <a:pt x="22" y="17"/>
                  <a:pt x="21" y="17"/>
                </a:cubicBezTo>
                <a:cubicBezTo>
                  <a:pt x="19" y="22"/>
                  <a:pt x="15" y="26"/>
                  <a:pt x="12" y="26"/>
                </a:cubicBezTo>
                <a:cubicBezTo>
                  <a:pt x="9" y="26"/>
                  <a:pt x="4" y="22"/>
                  <a:pt x="2" y="17"/>
                </a:cubicBezTo>
                <a:cubicBezTo>
                  <a:pt x="2" y="17"/>
                  <a:pt x="1" y="16"/>
                  <a:pt x="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9" name="Freeform 230"/>
          <p:cNvSpPr>
            <a:spLocks/>
          </p:cNvSpPr>
          <p:nvPr/>
        </p:nvSpPr>
        <p:spPr bwMode="auto">
          <a:xfrm>
            <a:off x="11658981" y="2887024"/>
            <a:ext cx="145700" cy="115555"/>
          </a:xfrm>
          <a:custGeom>
            <a:avLst/>
            <a:gdLst>
              <a:gd name="T0" fmla="*/ 19 w 49"/>
              <a:gd name="T1" fmla="*/ 25 h 39"/>
              <a:gd name="T2" fmla="*/ 0 w 49"/>
              <a:gd name="T3" fmla="*/ 7 h 39"/>
              <a:gd name="T4" fmla="*/ 14 w 49"/>
              <a:gd name="T5" fmla="*/ 0 h 39"/>
              <a:gd name="T6" fmla="*/ 24 w 49"/>
              <a:gd name="T7" fmla="*/ 28 h 39"/>
              <a:gd name="T8" fmla="*/ 33 w 49"/>
              <a:gd name="T9" fmla="*/ 0 h 39"/>
              <a:gd name="T10" fmla="*/ 49 w 49"/>
              <a:gd name="T11" fmla="*/ 14 h 39"/>
              <a:gd name="T12" fmla="*/ 49 w 49"/>
              <a:gd name="T13" fmla="*/ 23 h 39"/>
              <a:gd name="T14" fmla="*/ 24 w 49"/>
              <a:gd name="T15" fmla="*/ 39 h 39"/>
              <a:gd name="T16" fmla="*/ 23 w 49"/>
              <a:gd name="T17" fmla="*/ 39 h 39"/>
              <a:gd name="T18" fmla="*/ 18 w 49"/>
              <a:gd name="T19" fmla="*/ 39 h 39"/>
              <a:gd name="T20" fmla="*/ 19 w 49"/>
              <a:gd name="T21" fmla="*/ 37 h 39"/>
              <a:gd name="T22" fmla="*/ 19 w 49"/>
              <a:gd name="T23" fmla="*/ 25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39">
                <a:moveTo>
                  <a:pt x="19" y="25"/>
                </a:moveTo>
                <a:cubicBezTo>
                  <a:pt x="19" y="15"/>
                  <a:pt x="9" y="10"/>
                  <a:pt x="0" y="7"/>
                </a:cubicBezTo>
                <a:cubicBezTo>
                  <a:pt x="3" y="3"/>
                  <a:pt x="9" y="1"/>
                  <a:pt x="14" y="0"/>
                </a:cubicBezTo>
                <a:cubicBezTo>
                  <a:pt x="24" y="28"/>
                  <a:pt x="24" y="28"/>
                  <a:pt x="24" y="28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49" y="5"/>
                  <a:pt x="49" y="14"/>
                </a:cubicBezTo>
                <a:cubicBezTo>
                  <a:pt x="49" y="23"/>
                  <a:pt x="49" y="23"/>
                  <a:pt x="49" y="23"/>
                </a:cubicBezTo>
                <a:cubicBezTo>
                  <a:pt x="49" y="23"/>
                  <a:pt x="46" y="39"/>
                  <a:pt x="24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1" y="39"/>
                  <a:pt x="20" y="39"/>
                  <a:pt x="18" y="39"/>
                </a:cubicBezTo>
                <a:cubicBezTo>
                  <a:pt x="19" y="37"/>
                  <a:pt x="19" y="37"/>
                  <a:pt x="19" y="37"/>
                </a:cubicBezTo>
                <a:lnTo>
                  <a:pt x="19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0" name="Freeform 231"/>
          <p:cNvSpPr>
            <a:spLocks/>
          </p:cNvSpPr>
          <p:nvPr/>
        </p:nvSpPr>
        <p:spPr bwMode="auto">
          <a:xfrm>
            <a:off x="11724291" y="2902097"/>
            <a:ext cx="12560" cy="28889"/>
          </a:xfrm>
          <a:custGeom>
            <a:avLst/>
            <a:gdLst>
              <a:gd name="T0" fmla="*/ 0 w 10"/>
              <a:gd name="T1" fmla="*/ 9 h 23"/>
              <a:gd name="T2" fmla="*/ 3 w 10"/>
              <a:gd name="T3" fmla="*/ 0 h 23"/>
              <a:gd name="T4" fmla="*/ 5 w 10"/>
              <a:gd name="T5" fmla="*/ 0 h 23"/>
              <a:gd name="T6" fmla="*/ 7 w 10"/>
              <a:gd name="T7" fmla="*/ 0 h 23"/>
              <a:gd name="T8" fmla="*/ 10 w 10"/>
              <a:gd name="T9" fmla="*/ 9 h 23"/>
              <a:gd name="T10" fmla="*/ 5 w 10"/>
              <a:gd name="T11" fmla="*/ 23 h 23"/>
              <a:gd name="T12" fmla="*/ 0 w 10"/>
              <a:gd name="T13" fmla="*/ 9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23">
                <a:moveTo>
                  <a:pt x="0" y="9"/>
                </a:moveTo>
                <a:lnTo>
                  <a:pt x="3" y="0"/>
                </a:lnTo>
                <a:lnTo>
                  <a:pt x="5" y="0"/>
                </a:lnTo>
                <a:lnTo>
                  <a:pt x="7" y="0"/>
                </a:lnTo>
                <a:lnTo>
                  <a:pt x="10" y="9"/>
                </a:lnTo>
                <a:lnTo>
                  <a:pt x="5" y="23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1" name="Freeform 232"/>
          <p:cNvSpPr>
            <a:spLocks/>
          </p:cNvSpPr>
          <p:nvPr/>
        </p:nvSpPr>
        <p:spPr bwMode="auto">
          <a:xfrm>
            <a:off x="11579845" y="2845573"/>
            <a:ext cx="76619" cy="85411"/>
          </a:xfrm>
          <a:custGeom>
            <a:avLst/>
            <a:gdLst>
              <a:gd name="T0" fmla="*/ 24 w 26"/>
              <a:gd name="T1" fmla="*/ 19 h 29"/>
              <a:gd name="T2" fmla="*/ 13 w 26"/>
              <a:gd name="T3" fmla="*/ 29 h 29"/>
              <a:gd name="T4" fmla="*/ 2 w 26"/>
              <a:gd name="T5" fmla="*/ 19 h 29"/>
              <a:gd name="T6" fmla="*/ 1 w 26"/>
              <a:gd name="T7" fmla="*/ 16 h 29"/>
              <a:gd name="T8" fmla="*/ 2 w 26"/>
              <a:gd name="T9" fmla="*/ 12 h 29"/>
              <a:gd name="T10" fmla="*/ 13 w 26"/>
              <a:gd name="T11" fmla="*/ 0 h 29"/>
              <a:gd name="T12" fmla="*/ 24 w 26"/>
              <a:gd name="T13" fmla="*/ 12 h 29"/>
              <a:gd name="T14" fmla="*/ 25 w 26"/>
              <a:gd name="T15" fmla="*/ 16 h 29"/>
              <a:gd name="T16" fmla="*/ 24 w 26"/>
              <a:gd name="T17" fmla="*/ 1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29">
                <a:moveTo>
                  <a:pt x="24" y="19"/>
                </a:moveTo>
                <a:cubicBezTo>
                  <a:pt x="22" y="25"/>
                  <a:pt x="16" y="29"/>
                  <a:pt x="13" y="29"/>
                </a:cubicBezTo>
                <a:cubicBezTo>
                  <a:pt x="10" y="29"/>
                  <a:pt x="4" y="25"/>
                  <a:pt x="2" y="19"/>
                </a:cubicBezTo>
                <a:cubicBezTo>
                  <a:pt x="2" y="19"/>
                  <a:pt x="1" y="18"/>
                  <a:pt x="1" y="16"/>
                </a:cubicBezTo>
                <a:cubicBezTo>
                  <a:pt x="0" y="13"/>
                  <a:pt x="1" y="13"/>
                  <a:pt x="2" y="12"/>
                </a:cubicBez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2"/>
                </a:cubicBezTo>
                <a:cubicBezTo>
                  <a:pt x="25" y="13"/>
                  <a:pt x="26" y="13"/>
                  <a:pt x="25" y="16"/>
                </a:cubicBezTo>
                <a:cubicBezTo>
                  <a:pt x="25" y="18"/>
                  <a:pt x="24" y="19"/>
                  <a:pt x="24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2" name="Freeform 233"/>
          <p:cNvSpPr>
            <a:spLocks/>
          </p:cNvSpPr>
          <p:nvPr/>
        </p:nvSpPr>
        <p:spPr bwMode="auto">
          <a:xfrm>
            <a:off x="11534630" y="2928471"/>
            <a:ext cx="165797" cy="130628"/>
          </a:xfrm>
          <a:custGeom>
            <a:avLst/>
            <a:gdLst>
              <a:gd name="T0" fmla="*/ 56 w 56"/>
              <a:gd name="T1" fmla="*/ 25 h 44"/>
              <a:gd name="T2" fmla="*/ 29 w 56"/>
              <a:gd name="T3" fmla="*/ 44 h 44"/>
              <a:gd name="T4" fmla="*/ 27 w 56"/>
              <a:gd name="T5" fmla="*/ 44 h 44"/>
              <a:gd name="T6" fmla="*/ 0 w 56"/>
              <a:gd name="T7" fmla="*/ 25 h 44"/>
              <a:gd name="T8" fmla="*/ 0 w 56"/>
              <a:gd name="T9" fmla="*/ 16 h 44"/>
              <a:gd name="T10" fmla="*/ 17 w 56"/>
              <a:gd name="T11" fmla="*/ 0 h 44"/>
              <a:gd name="T12" fmla="*/ 28 w 56"/>
              <a:gd name="T13" fmla="*/ 32 h 44"/>
              <a:gd name="T14" fmla="*/ 39 w 56"/>
              <a:gd name="T15" fmla="*/ 0 h 44"/>
              <a:gd name="T16" fmla="*/ 56 w 56"/>
              <a:gd name="T17" fmla="*/ 16 h 44"/>
              <a:gd name="T18" fmla="*/ 56 w 56"/>
              <a:gd name="T19" fmla="*/ 25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44">
                <a:moveTo>
                  <a:pt x="56" y="25"/>
                </a:moveTo>
                <a:cubicBezTo>
                  <a:pt x="56" y="25"/>
                  <a:pt x="53" y="44"/>
                  <a:pt x="29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3" y="44"/>
                  <a:pt x="0" y="25"/>
                  <a:pt x="0" y="2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9" y="1"/>
                  <a:pt x="17" y="0"/>
                </a:cubicBezTo>
                <a:cubicBezTo>
                  <a:pt x="28" y="32"/>
                  <a:pt x="28" y="32"/>
                  <a:pt x="28" y="32"/>
                </a:cubicBezTo>
                <a:cubicBezTo>
                  <a:pt x="39" y="0"/>
                  <a:pt x="39" y="0"/>
                  <a:pt x="39" y="0"/>
                </a:cubicBezTo>
                <a:cubicBezTo>
                  <a:pt x="47" y="1"/>
                  <a:pt x="56" y="6"/>
                  <a:pt x="56" y="16"/>
                </a:cubicBezTo>
                <a:lnTo>
                  <a:pt x="56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3" name="Freeform 234"/>
          <p:cNvSpPr>
            <a:spLocks/>
          </p:cNvSpPr>
          <p:nvPr/>
        </p:nvSpPr>
        <p:spPr bwMode="auto">
          <a:xfrm>
            <a:off x="11608735" y="2954846"/>
            <a:ext cx="17584" cy="41451"/>
          </a:xfrm>
          <a:custGeom>
            <a:avLst/>
            <a:gdLst>
              <a:gd name="T0" fmla="*/ 7 w 14"/>
              <a:gd name="T1" fmla="*/ 33 h 33"/>
              <a:gd name="T2" fmla="*/ 0 w 14"/>
              <a:gd name="T3" fmla="*/ 14 h 33"/>
              <a:gd name="T4" fmla="*/ 5 w 14"/>
              <a:gd name="T5" fmla="*/ 0 h 33"/>
              <a:gd name="T6" fmla="*/ 7 w 14"/>
              <a:gd name="T7" fmla="*/ 0 h 33"/>
              <a:gd name="T8" fmla="*/ 10 w 14"/>
              <a:gd name="T9" fmla="*/ 0 h 33"/>
              <a:gd name="T10" fmla="*/ 14 w 14"/>
              <a:gd name="T11" fmla="*/ 14 h 33"/>
              <a:gd name="T12" fmla="*/ 7 w 14"/>
              <a:gd name="T13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3">
                <a:moveTo>
                  <a:pt x="7" y="33"/>
                </a:moveTo>
                <a:lnTo>
                  <a:pt x="0" y="14"/>
                </a:lnTo>
                <a:lnTo>
                  <a:pt x="5" y="0"/>
                </a:lnTo>
                <a:lnTo>
                  <a:pt x="7" y="0"/>
                </a:lnTo>
                <a:lnTo>
                  <a:pt x="10" y="0"/>
                </a:lnTo>
                <a:lnTo>
                  <a:pt x="14" y="14"/>
                </a:lnTo>
                <a:lnTo>
                  <a:pt x="7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4" name="Freeform 235"/>
          <p:cNvSpPr>
            <a:spLocks/>
          </p:cNvSpPr>
          <p:nvPr/>
        </p:nvSpPr>
        <p:spPr bwMode="auto">
          <a:xfrm>
            <a:off x="11499464" y="2902097"/>
            <a:ext cx="11305" cy="28889"/>
          </a:xfrm>
          <a:custGeom>
            <a:avLst/>
            <a:gdLst>
              <a:gd name="T0" fmla="*/ 7 w 9"/>
              <a:gd name="T1" fmla="*/ 0 h 23"/>
              <a:gd name="T2" fmla="*/ 9 w 9"/>
              <a:gd name="T3" fmla="*/ 9 h 23"/>
              <a:gd name="T4" fmla="*/ 4 w 9"/>
              <a:gd name="T5" fmla="*/ 23 h 23"/>
              <a:gd name="T6" fmla="*/ 0 w 9"/>
              <a:gd name="T7" fmla="*/ 9 h 23"/>
              <a:gd name="T8" fmla="*/ 2 w 9"/>
              <a:gd name="T9" fmla="*/ 0 h 23"/>
              <a:gd name="T10" fmla="*/ 4 w 9"/>
              <a:gd name="T11" fmla="*/ 0 h 23"/>
              <a:gd name="T12" fmla="*/ 7 w 9"/>
              <a:gd name="T13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3">
                <a:moveTo>
                  <a:pt x="7" y="0"/>
                </a:moveTo>
                <a:lnTo>
                  <a:pt x="9" y="9"/>
                </a:lnTo>
                <a:lnTo>
                  <a:pt x="4" y="23"/>
                </a:lnTo>
                <a:lnTo>
                  <a:pt x="0" y="9"/>
                </a:lnTo>
                <a:lnTo>
                  <a:pt x="2" y="0"/>
                </a:lnTo>
                <a:lnTo>
                  <a:pt x="4" y="0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5" name="Freeform 236"/>
          <p:cNvSpPr>
            <a:spLocks/>
          </p:cNvSpPr>
          <p:nvPr/>
        </p:nvSpPr>
        <p:spPr bwMode="auto">
          <a:xfrm>
            <a:off x="11430382" y="2887024"/>
            <a:ext cx="143188" cy="115555"/>
          </a:xfrm>
          <a:custGeom>
            <a:avLst/>
            <a:gdLst>
              <a:gd name="T0" fmla="*/ 24 w 48"/>
              <a:gd name="T1" fmla="*/ 39 h 39"/>
              <a:gd name="T2" fmla="*/ 0 w 48"/>
              <a:gd name="T3" fmla="*/ 23 h 39"/>
              <a:gd name="T4" fmla="*/ 0 w 48"/>
              <a:gd name="T5" fmla="*/ 14 h 39"/>
              <a:gd name="T6" fmla="*/ 15 w 48"/>
              <a:gd name="T7" fmla="*/ 0 h 39"/>
              <a:gd name="T8" fmla="*/ 25 w 48"/>
              <a:gd name="T9" fmla="*/ 28 h 39"/>
              <a:gd name="T10" fmla="*/ 34 w 48"/>
              <a:gd name="T11" fmla="*/ 0 h 39"/>
              <a:gd name="T12" fmla="*/ 48 w 48"/>
              <a:gd name="T13" fmla="*/ 8 h 39"/>
              <a:gd name="T14" fmla="*/ 30 w 48"/>
              <a:gd name="T15" fmla="*/ 26 h 39"/>
              <a:gd name="T16" fmla="*/ 30 w 48"/>
              <a:gd name="T17" fmla="*/ 37 h 39"/>
              <a:gd name="T18" fmla="*/ 30 w 48"/>
              <a:gd name="T19" fmla="*/ 39 h 39"/>
              <a:gd name="T20" fmla="*/ 25 w 48"/>
              <a:gd name="T21" fmla="*/ 39 h 39"/>
              <a:gd name="T22" fmla="*/ 24 w 48"/>
              <a:gd name="T2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39">
                <a:moveTo>
                  <a:pt x="24" y="39"/>
                </a:moveTo>
                <a:cubicBezTo>
                  <a:pt x="3" y="39"/>
                  <a:pt x="0" y="23"/>
                  <a:pt x="0" y="2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5"/>
                  <a:pt x="8" y="1"/>
                  <a:pt x="15" y="0"/>
                </a:cubicBezTo>
                <a:cubicBezTo>
                  <a:pt x="25" y="28"/>
                  <a:pt x="25" y="28"/>
                  <a:pt x="25" y="28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1"/>
                  <a:pt x="45" y="3"/>
                  <a:pt x="48" y="8"/>
                </a:cubicBezTo>
                <a:cubicBezTo>
                  <a:pt x="39" y="10"/>
                  <a:pt x="30" y="15"/>
                  <a:pt x="30" y="26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8"/>
                  <a:pt x="30" y="39"/>
                </a:cubicBezTo>
                <a:cubicBezTo>
                  <a:pt x="29" y="39"/>
                  <a:pt x="27" y="39"/>
                  <a:pt x="25" y="39"/>
                </a:cubicBezTo>
                <a:lnTo>
                  <a:pt x="24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6" name="Freeform 237"/>
          <p:cNvSpPr>
            <a:spLocks/>
          </p:cNvSpPr>
          <p:nvPr/>
        </p:nvSpPr>
        <p:spPr bwMode="auto">
          <a:xfrm>
            <a:off x="11471827" y="2812918"/>
            <a:ext cx="65315" cy="79131"/>
          </a:xfrm>
          <a:custGeom>
            <a:avLst/>
            <a:gdLst>
              <a:gd name="T0" fmla="*/ 1 w 22"/>
              <a:gd name="T1" fmla="*/ 17 h 27"/>
              <a:gd name="T2" fmla="*/ 0 w 22"/>
              <a:gd name="T3" fmla="*/ 14 h 27"/>
              <a:gd name="T4" fmla="*/ 1 w 22"/>
              <a:gd name="T5" fmla="*/ 11 h 27"/>
              <a:gd name="T6" fmla="*/ 11 w 22"/>
              <a:gd name="T7" fmla="*/ 0 h 27"/>
              <a:gd name="T8" fmla="*/ 21 w 22"/>
              <a:gd name="T9" fmla="*/ 11 h 27"/>
              <a:gd name="T10" fmla="*/ 22 w 22"/>
              <a:gd name="T11" fmla="*/ 14 h 27"/>
              <a:gd name="T12" fmla="*/ 20 w 22"/>
              <a:gd name="T13" fmla="*/ 17 h 27"/>
              <a:gd name="T14" fmla="*/ 11 w 22"/>
              <a:gd name="T15" fmla="*/ 27 h 27"/>
              <a:gd name="T16" fmla="*/ 1 w 22"/>
              <a:gd name="T17" fmla="*/ 1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27">
                <a:moveTo>
                  <a:pt x="1" y="17"/>
                </a:moveTo>
                <a:cubicBezTo>
                  <a:pt x="1" y="17"/>
                  <a:pt x="0" y="16"/>
                  <a:pt x="0" y="14"/>
                </a:cubicBezTo>
                <a:cubicBezTo>
                  <a:pt x="0" y="12"/>
                  <a:pt x="0" y="11"/>
                  <a:pt x="1" y="11"/>
                </a:cubicBezTo>
                <a:cubicBezTo>
                  <a:pt x="1" y="5"/>
                  <a:pt x="4" y="0"/>
                  <a:pt x="11" y="0"/>
                </a:cubicBezTo>
                <a:cubicBezTo>
                  <a:pt x="18" y="0"/>
                  <a:pt x="20" y="5"/>
                  <a:pt x="21" y="11"/>
                </a:cubicBezTo>
                <a:cubicBezTo>
                  <a:pt x="22" y="11"/>
                  <a:pt x="22" y="12"/>
                  <a:pt x="22" y="14"/>
                </a:cubicBezTo>
                <a:cubicBezTo>
                  <a:pt x="21" y="16"/>
                  <a:pt x="21" y="17"/>
                  <a:pt x="20" y="17"/>
                </a:cubicBezTo>
                <a:cubicBezTo>
                  <a:pt x="19" y="23"/>
                  <a:pt x="14" y="27"/>
                  <a:pt x="11" y="27"/>
                </a:cubicBezTo>
                <a:cubicBezTo>
                  <a:pt x="8" y="27"/>
                  <a:pt x="3" y="23"/>
                  <a:pt x="1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7" name="Oval 238"/>
          <p:cNvSpPr>
            <a:spLocks noChangeArrowheads="1"/>
          </p:cNvSpPr>
          <p:nvPr/>
        </p:nvSpPr>
        <p:spPr bwMode="auto">
          <a:xfrm>
            <a:off x="10809899" y="339194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8" name="Freeform 239"/>
          <p:cNvSpPr>
            <a:spLocks/>
          </p:cNvSpPr>
          <p:nvPr/>
        </p:nvSpPr>
        <p:spPr bwMode="auto">
          <a:xfrm>
            <a:off x="11116369" y="3697166"/>
            <a:ext cx="43963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36 h 36"/>
              <a:gd name="T4" fmla="*/ 0 w 35"/>
              <a:gd name="T5" fmla="*/ 36 h 36"/>
              <a:gd name="T6" fmla="*/ 0 w 35"/>
              <a:gd name="T7" fmla="*/ 26 h 36"/>
              <a:gd name="T8" fmla="*/ 26 w 35"/>
              <a:gd name="T9" fmla="*/ 26 h 36"/>
              <a:gd name="T10" fmla="*/ 26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36"/>
                </a:lnTo>
                <a:lnTo>
                  <a:pt x="0" y="36"/>
                </a:lnTo>
                <a:lnTo>
                  <a:pt x="0" y="26"/>
                </a:lnTo>
                <a:lnTo>
                  <a:pt x="26" y="26"/>
                </a:lnTo>
                <a:lnTo>
                  <a:pt x="26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9" name="Freeform 240"/>
          <p:cNvSpPr>
            <a:spLocks/>
          </p:cNvSpPr>
          <p:nvPr/>
        </p:nvSpPr>
        <p:spPr bwMode="auto">
          <a:xfrm>
            <a:off x="11116369" y="3492431"/>
            <a:ext cx="43963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36 h 36"/>
              <a:gd name="T4" fmla="*/ 26 w 35"/>
              <a:gd name="T5" fmla="*/ 36 h 36"/>
              <a:gd name="T6" fmla="*/ 26 w 35"/>
              <a:gd name="T7" fmla="*/ 10 h 36"/>
              <a:gd name="T8" fmla="*/ 0 w 35"/>
              <a:gd name="T9" fmla="*/ 10 h 36"/>
              <a:gd name="T10" fmla="*/ 0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36"/>
                </a:lnTo>
                <a:lnTo>
                  <a:pt x="26" y="36"/>
                </a:lnTo>
                <a:lnTo>
                  <a:pt x="26" y="10"/>
                </a:lnTo>
                <a:lnTo>
                  <a:pt x="0" y="10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0" name="Freeform 241"/>
          <p:cNvSpPr>
            <a:spLocks noEditPoints="1"/>
          </p:cNvSpPr>
          <p:nvPr/>
        </p:nvSpPr>
        <p:spPr bwMode="auto">
          <a:xfrm>
            <a:off x="10931735" y="3516295"/>
            <a:ext cx="199711" cy="202223"/>
          </a:xfrm>
          <a:custGeom>
            <a:avLst/>
            <a:gdLst>
              <a:gd name="T0" fmla="*/ 43 w 67"/>
              <a:gd name="T1" fmla="*/ 51 h 68"/>
              <a:gd name="T2" fmla="*/ 49 w 67"/>
              <a:gd name="T3" fmla="*/ 58 h 68"/>
              <a:gd name="T4" fmla="*/ 51 w 67"/>
              <a:gd name="T5" fmla="*/ 41 h 68"/>
              <a:gd name="T6" fmla="*/ 41 w 67"/>
              <a:gd name="T7" fmla="*/ 43 h 68"/>
              <a:gd name="T8" fmla="*/ 43 w 67"/>
              <a:gd name="T9" fmla="*/ 51 h 68"/>
              <a:gd name="T10" fmla="*/ 26 w 67"/>
              <a:gd name="T11" fmla="*/ 38 h 68"/>
              <a:gd name="T12" fmla="*/ 19 w 67"/>
              <a:gd name="T13" fmla="*/ 35 h 68"/>
              <a:gd name="T14" fmla="*/ 13 w 67"/>
              <a:gd name="T15" fmla="*/ 24 h 68"/>
              <a:gd name="T16" fmla="*/ 7 w 67"/>
              <a:gd name="T17" fmla="*/ 24 h 68"/>
              <a:gd name="T18" fmla="*/ 13 w 67"/>
              <a:gd name="T19" fmla="*/ 53 h 68"/>
              <a:gd name="T20" fmla="*/ 19 w 67"/>
              <a:gd name="T21" fmla="*/ 43 h 68"/>
              <a:gd name="T22" fmla="*/ 26 w 67"/>
              <a:gd name="T23" fmla="*/ 38 h 68"/>
              <a:gd name="T24" fmla="*/ 34 w 67"/>
              <a:gd name="T25" fmla="*/ 0 h 68"/>
              <a:gd name="T26" fmla="*/ 67 w 67"/>
              <a:gd name="T27" fmla="*/ 34 h 68"/>
              <a:gd name="T28" fmla="*/ 34 w 67"/>
              <a:gd name="T29" fmla="*/ 68 h 68"/>
              <a:gd name="T30" fmla="*/ 0 w 67"/>
              <a:gd name="T31" fmla="*/ 34 h 68"/>
              <a:gd name="T32" fmla="*/ 34 w 67"/>
              <a:gd name="T33" fmla="*/ 0 h 68"/>
              <a:gd name="T34" fmla="*/ 55 w 67"/>
              <a:gd name="T35" fmla="*/ 36 h 68"/>
              <a:gd name="T36" fmla="*/ 64 w 67"/>
              <a:gd name="T37" fmla="*/ 34 h 68"/>
              <a:gd name="T38" fmla="*/ 35 w 67"/>
              <a:gd name="T39" fmla="*/ 4 h 68"/>
              <a:gd name="T40" fmla="*/ 37 w 67"/>
              <a:gd name="T41" fmla="*/ 12 h 68"/>
              <a:gd name="T42" fmla="*/ 41 w 67"/>
              <a:gd name="T43" fmla="*/ 23 h 68"/>
              <a:gd name="T44" fmla="*/ 49 w 67"/>
              <a:gd name="T45" fmla="*/ 32 h 68"/>
              <a:gd name="T46" fmla="*/ 55 w 67"/>
              <a:gd name="T47" fmla="*/ 3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7" h="68">
                <a:moveTo>
                  <a:pt x="43" y="51"/>
                </a:moveTo>
                <a:cubicBezTo>
                  <a:pt x="42" y="54"/>
                  <a:pt x="42" y="60"/>
                  <a:pt x="49" y="58"/>
                </a:cubicBezTo>
                <a:cubicBezTo>
                  <a:pt x="56" y="55"/>
                  <a:pt x="56" y="43"/>
                  <a:pt x="51" y="41"/>
                </a:cubicBezTo>
                <a:cubicBezTo>
                  <a:pt x="51" y="41"/>
                  <a:pt x="48" y="45"/>
                  <a:pt x="41" y="43"/>
                </a:cubicBezTo>
                <a:cubicBezTo>
                  <a:pt x="34" y="41"/>
                  <a:pt x="45" y="48"/>
                  <a:pt x="43" y="51"/>
                </a:cubicBezTo>
                <a:close/>
                <a:moveTo>
                  <a:pt x="26" y="38"/>
                </a:moveTo>
                <a:cubicBezTo>
                  <a:pt x="27" y="35"/>
                  <a:pt x="20" y="35"/>
                  <a:pt x="19" y="35"/>
                </a:cubicBezTo>
                <a:cubicBezTo>
                  <a:pt x="14" y="32"/>
                  <a:pt x="17" y="27"/>
                  <a:pt x="13" y="24"/>
                </a:cubicBezTo>
                <a:cubicBezTo>
                  <a:pt x="12" y="23"/>
                  <a:pt x="8" y="22"/>
                  <a:pt x="7" y="24"/>
                </a:cubicBezTo>
                <a:cubicBezTo>
                  <a:pt x="7" y="25"/>
                  <a:pt x="2" y="43"/>
                  <a:pt x="13" y="53"/>
                </a:cubicBezTo>
                <a:cubicBezTo>
                  <a:pt x="15" y="49"/>
                  <a:pt x="15" y="46"/>
                  <a:pt x="19" y="43"/>
                </a:cubicBezTo>
                <a:cubicBezTo>
                  <a:pt x="22" y="42"/>
                  <a:pt x="26" y="41"/>
                  <a:pt x="26" y="38"/>
                </a:cubicBezTo>
                <a:close/>
                <a:moveTo>
                  <a:pt x="34" y="0"/>
                </a:moveTo>
                <a:cubicBezTo>
                  <a:pt x="52" y="0"/>
                  <a:pt x="67" y="16"/>
                  <a:pt x="67" y="34"/>
                </a:cubicBezTo>
                <a:cubicBezTo>
                  <a:pt x="67" y="53"/>
                  <a:pt x="52" y="68"/>
                  <a:pt x="34" y="68"/>
                </a:cubicBezTo>
                <a:cubicBezTo>
                  <a:pt x="15" y="68"/>
                  <a:pt x="0" y="53"/>
                  <a:pt x="0" y="34"/>
                </a:cubicBezTo>
                <a:cubicBezTo>
                  <a:pt x="0" y="16"/>
                  <a:pt x="15" y="0"/>
                  <a:pt x="34" y="0"/>
                </a:cubicBezTo>
                <a:close/>
                <a:moveTo>
                  <a:pt x="55" y="36"/>
                </a:moveTo>
                <a:cubicBezTo>
                  <a:pt x="63" y="36"/>
                  <a:pt x="64" y="34"/>
                  <a:pt x="64" y="34"/>
                </a:cubicBezTo>
                <a:cubicBezTo>
                  <a:pt x="64" y="17"/>
                  <a:pt x="51" y="4"/>
                  <a:pt x="35" y="4"/>
                </a:cubicBezTo>
                <a:cubicBezTo>
                  <a:pt x="35" y="4"/>
                  <a:pt x="32" y="9"/>
                  <a:pt x="37" y="12"/>
                </a:cubicBezTo>
                <a:cubicBezTo>
                  <a:pt x="43" y="15"/>
                  <a:pt x="45" y="20"/>
                  <a:pt x="41" y="23"/>
                </a:cubicBezTo>
                <a:cubicBezTo>
                  <a:pt x="38" y="26"/>
                  <a:pt x="40" y="32"/>
                  <a:pt x="49" y="32"/>
                </a:cubicBezTo>
                <a:cubicBezTo>
                  <a:pt x="59" y="32"/>
                  <a:pt x="55" y="36"/>
                  <a:pt x="55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1" name="Freeform 242"/>
          <p:cNvSpPr>
            <a:spLocks/>
          </p:cNvSpPr>
          <p:nvPr/>
        </p:nvSpPr>
        <p:spPr bwMode="auto">
          <a:xfrm>
            <a:off x="10902844" y="3697166"/>
            <a:ext cx="43963" cy="45217"/>
          </a:xfrm>
          <a:custGeom>
            <a:avLst/>
            <a:gdLst>
              <a:gd name="T0" fmla="*/ 35 w 35"/>
              <a:gd name="T1" fmla="*/ 26 h 36"/>
              <a:gd name="T2" fmla="*/ 35 w 35"/>
              <a:gd name="T3" fmla="*/ 36 h 36"/>
              <a:gd name="T4" fmla="*/ 0 w 35"/>
              <a:gd name="T5" fmla="*/ 36 h 36"/>
              <a:gd name="T6" fmla="*/ 0 w 35"/>
              <a:gd name="T7" fmla="*/ 0 h 36"/>
              <a:gd name="T8" fmla="*/ 9 w 35"/>
              <a:gd name="T9" fmla="*/ 0 h 36"/>
              <a:gd name="T10" fmla="*/ 9 w 35"/>
              <a:gd name="T11" fmla="*/ 26 h 36"/>
              <a:gd name="T12" fmla="*/ 35 w 35"/>
              <a:gd name="T13" fmla="*/ 2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26"/>
                </a:moveTo>
                <a:lnTo>
                  <a:pt x="35" y="36"/>
                </a:lnTo>
                <a:lnTo>
                  <a:pt x="0" y="36"/>
                </a:lnTo>
                <a:lnTo>
                  <a:pt x="0" y="0"/>
                </a:lnTo>
                <a:lnTo>
                  <a:pt x="9" y="0"/>
                </a:lnTo>
                <a:lnTo>
                  <a:pt x="9" y="26"/>
                </a:lnTo>
                <a:lnTo>
                  <a:pt x="3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2" name="Freeform 243"/>
          <p:cNvSpPr>
            <a:spLocks/>
          </p:cNvSpPr>
          <p:nvPr/>
        </p:nvSpPr>
        <p:spPr bwMode="auto">
          <a:xfrm>
            <a:off x="10902844" y="3492431"/>
            <a:ext cx="43963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10 h 36"/>
              <a:gd name="T4" fmla="*/ 9 w 35"/>
              <a:gd name="T5" fmla="*/ 10 h 36"/>
              <a:gd name="T6" fmla="*/ 9 w 35"/>
              <a:gd name="T7" fmla="*/ 36 h 36"/>
              <a:gd name="T8" fmla="*/ 0 w 35"/>
              <a:gd name="T9" fmla="*/ 36 h 36"/>
              <a:gd name="T10" fmla="*/ 0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10"/>
                </a:lnTo>
                <a:lnTo>
                  <a:pt x="9" y="10"/>
                </a:lnTo>
                <a:lnTo>
                  <a:pt x="9" y="36"/>
                </a:lnTo>
                <a:lnTo>
                  <a:pt x="0" y="36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3" name="Oval 244"/>
          <p:cNvSpPr>
            <a:spLocks noChangeArrowheads="1"/>
          </p:cNvSpPr>
          <p:nvPr/>
        </p:nvSpPr>
        <p:spPr bwMode="auto">
          <a:xfrm>
            <a:off x="11401490" y="340074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4" name="Freeform 245"/>
          <p:cNvSpPr>
            <a:spLocks/>
          </p:cNvSpPr>
          <p:nvPr/>
        </p:nvSpPr>
        <p:spPr bwMode="auto">
          <a:xfrm>
            <a:off x="11615016" y="3635618"/>
            <a:ext cx="174589" cy="133140"/>
          </a:xfrm>
          <a:custGeom>
            <a:avLst/>
            <a:gdLst>
              <a:gd name="T0" fmla="*/ 123 w 139"/>
              <a:gd name="T1" fmla="*/ 35 h 106"/>
              <a:gd name="T2" fmla="*/ 83 w 139"/>
              <a:gd name="T3" fmla="*/ 89 h 106"/>
              <a:gd name="T4" fmla="*/ 52 w 139"/>
              <a:gd name="T5" fmla="*/ 89 h 106"/>
              <a:gd name="T6" fmla="*/ 52 w 139"/>
              <a:gd name="T7" fmla="*/ 63 h 106"/>
              <a:gd name="T8" fmla="*/ 21 w 139"/>
              <a:gd name="T9" fmla="*/ 106 h 106"/>
              <a:gd name="T10" fmla="*/ 0 w 139"/>
              <a:gd name="T11" fmla="*/ 106 h 106"/>
              <a:gd name="T12" fmla="*/ 47 w 139"/>
              <a:gd name="T13" fmla="*/ 35 h 106"/>
              <a:gd name="T14" fmla="*/ 64 w 139"/>
              <a:gd name="T15" fmla="*/ 35 h 106"/>
              <a:gd name="T16" fmla="*/ 64 w 139"/>
              <a:gd name="T17" fmla="*/ 70 h 106"/>
              <a:gd name="T18" fmla="*/ 76 w 139"/>
              <a:gd name="T19" fmla="*/ 70 h 106"/>
              <a:gd name="T20" fmla="*/ 109 w 139"/>
              <a:gd name="T21" fmla="*/ 26 h 106"/>
              <a:gd name="T22" fmla="*/ 97 w 139"/>
              <a:gd name="T23" fmla="*/ 16 h 106"/>
              <a:gd name="T24" fmla="*/ 139 w 139"/>
              <a:gd name="T25" fmla="*/ 0 h 106"/>
              <a:gd name="T26" fmla="*/ 135 w 139"/>
              <a:gd name="T27" fmla="*/ 44 h 106"/>
              <a:gd name="T28" fmla="*/ 123 w 139"/>
              <a:gd name="T29" fmla="*/ 3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9" h="106">
                <a:moveTo>
                  <a:pt x="123" y="35"/>
                </a:moveTo>
                <a:lnTo>
                  <a:pt x="83" y="89"/>
                </a:lnTo>
                <a:lnTo>
                  <a:pt x="52" y="89"/>
                </a:lnTo>
                <a:lnTo>
                  <a:pt x="52" y="63"/>
                </a:lnTo>
                <a:lnTo>
                  <a:pt x="21" y="106"/>
                </a:lnTo>
                <a:lnTo>
                  <a:pt x="0" y="106"/>
                </a:lnTo>
                <a:lnTo>
                  <a:pt x="47" y="35"/>
                </a:lnTo>
                <a:lnTo>
                  <a:pt x="64" y="35"/>
                </a:lnTo>
                <a:lnTo>
                  <a:pt x="64" y="70"/>
                </a:lnTo>
                <a:lnTo>
                  <a:pt x="76" y="70"/>
                </a:lnTo>
                <a:lnTo>
                  <a:pt x="109" y="26"/>
                </a:lnTo>
                <a:lnTo>
                  <a:pt x="97" y="16"/>
                </a:lnTo>
                <a:lnTo>
                  <a:pt x="139" y="0"/>
                </a:lnTo>
                <a:lnTo>
                  <a:pt x="135" y="44"/>
                </a:lnTo>
                <a:lnTo>
                  <a:pt x="123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5" name="Freeform 246"/>
          <p:cNvSpPr>
            <a:spLocks/>
          </p:cNvSpPr>
          <p:nvPr/>
        </p:nvSpPr>
        <p:spPr bwMode="auto">
          <a:xfrm>
            <a:off x="11508257" y="3590400"/>
            <a:ext cx="224831" cy="180869"/>
          </a:xfrm>
          <a:custGeom>
            <a:avLst/>
            <a:gdLst>
              <a:gd name="T0" fmla="*/ 76 w 76"/>
              <a:gd name="T1" fmla="*/ 14 h 61"/>
              <a:gd name="T2" fmla="*/ 71 w 76"/>
              <a:gd name="T3" fmla="*/ 23 h 61"/>
              <a:gd name="T4" fmla="*/ 51 w 76"/>
              <a:gd name="T5" fmla="*/ 23 h 61"/>
              <a:gd name="T6" fmla="*/ 28 w 76"/>
              <a:gd name="T7" fmla="*/ 61 h 61"/>
              <a:gd name="T8" fmla="*/ 0 w 76"/>
              <a:gd name="T9" fmla="*/ 36 h 61"/>
              <a:gd name="T10" fmla="*/ 0 w 76"/>
              <a:gd name="T11" fmla="*/ 23 h 61"/>
              <a:gd name="T12" fmla="*/ 29 w 76"/>
              <a:gd name="T13" fmla="*/ 0 h 61"/>
              <a:gd name="T14" fmla="*/ 39 w 76"/>
              <a:gd name="T15" fmla="*/ 18 h 61"/>
              <a:gd name="T16" fmla="*/ 49 w 76"/>
              <a:gd name="T17" fmla="*/ 0 h 61"/>
              <a:gd name="T18" fmla="*/ 76 w 76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61">
                <a:moveTo>
                  <a:pt x="76" y="14"/>
                </a:moveTo>
                <a:cubicBezTo>
                  <a:pt x="71" y="23"/>
                  <a:pt x="71" y="23"/>
                  <a:pt x="7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28" y="61"/>
                  <a:pt x="28" y="61"/>
                  <a:pt x="28" y="61"/>
                </a:cubicBezTo>
                <a:cubicBezTo>
                  <a:pt x="3" y="57"/>
                  <a:pt x="0" y="36"/>
                  <a:pt x="0" y="36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17" y="2"/>
                  <a:pt x="29" y="0"/>
                </a:cubicBezTo>
                <a:cubicBezTo>
                  <a:pt x="39" y="18"/>
                  <a:pt x="39" y="18"/>
                  <a:pt x="39" y="18"/>
                </a:cubicBezTo>
                <a:cubicBezTo>
                  <a:pt x="49" y="0"/>
                  <a:pt x="49" y="0"/>
                  <a:pt x="49" y="0"/>
                </a:cubicBezTo>
                <a:cubicBezTo>
                  <a:pt x="58" y="1"/>
                  <a:pt x="71" y="5"/>
                  <a:pt x="76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6" name="Freeform 247"/>
          <p:cNvSpPr>
            <a:spLocks/>
          </p:cNvSpPr>
          <p:nvPr/>
        </p:nvSpPr>
        <p:spPr bwMode="auto">
          <a:xfrm>
            <a:off x="11615015" y="3596682"/>
            <a:ext cx="17584" cy="32657"/>
          </a:xfrm>
          <a:custGeom>
            <a:avLst/>
            <a:gdLst>
              <a:gd name="T0" fmla="*/ 5 w 14"/>
              <a:gd name="T1" fmla="*/ 0 h 26"/>
              <a:gd name="T2" fmla="*/ 7 w 14"/>
              <a:gd name="T3" fmla="*/ 0 h 26"/>
              <a:gd name="T4" fmla="*/ 7 w 14"/>
              <a:gd name="T5" fmla="*/ 0 h 26"/>
              <a:gd name="T6" fmla="*/ 9 w 14"/>
              <a:gd name="T7" fmla="*/ 0 h 26"/>
              <a:gd name="T8" fmla="*/ 14 w 14"/>
              <a:gd name="T9" fmla="*/ 9 h 26"/>
              <a:gd name="T10" fmla="*/ 7 w 14"/>
              <a:gd name="T11" fmla="*/ 26 h 26"/>
              <a:gd name="T12" fmla="*/ 0 w 14"/>
              <a:gd name="T13" fmla="*/ 9 h 26"/>
              <a:gd name="T14" fmla="*/ 5 w 14"/>
              <a:gd name="T1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26">
                <a:moveTo>
                  <a:pt x="5" y="0"/>
                </a:moveTo>
                <a:lnTo>
                  <a:pt x="7" y="0"/>
                </a:lnTo>
                <a:lnTo>
                  <a:pt x="7" y="0"/>
                </a:lnTo>
                <a:lnTo>
                  <a:pt x="9" y="0"/>
                </a:lnTo>
                <a:lnTo>
                  <a:pt x="14" y="9"/>
                </a:lnTo>
                <a:lnTo>
                  <a:pt x="7" y="26"/>
                </a:lnTo>
                <a:lnTo>
                  <a:pt x="0" y="9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7" name="Freeform 248"/>
          <p:cNvSpPr>
            <a:spLocks/>
          </p:cNvSpPr>
          <p:nvPr/>
        </p:nvSpPr>
        <p:spPr bwMode="auto">
          <a:xfrm>
            <a:off x="11569799" y="3472333"/>
            <a:ext cx="104251" cy="120579"/>
          </a:xfrm>
          <a:custGeom>
            <a:avLst/>
            <a:gdLst>
              <a:gd name="T0" fmla="*/ 18 w 35"/>
              <a:gd name="T1" fmla="*/ 41 h 41"/>
              <a:gd name="T2" fmla="*/ 3 w 35"/>
              <a:gd name="T3" fmla="*/ 26 h 41"/>
              <a:gd name="T4" fmla="*/ 1 w 35"/>
              <a:gd name="T5" fmla="*/ 22 h 41"/>
              <a:gd name="T6" fmla="*/ 2 w 35"/>
              <a:gd name="T7" fmla="*/ 17 h 41"/>
              <a:gd name="T8" fmla="*/ 18 w 35"/>
              <a:gd name="T9" fmla="*/ 0 h 41"/>
              <a:gd name="T10" fmla="*/ 33 w 35"/>
              <a:gd name="T11" fmla="*/ 17 h 41"/>
              <a:gd name="T12" fmla="*/ 35 w 35"/>
              <a:gd name="T13" fmla="*/ 22 h 41"/>
              <a:gd name="T14" fmla="*/ 32 w 35"/>
              <a:gd name="T15" fmla="*/ 26 h 41"/>
              <a:gd name="T16" fmla="*/ 18 w 35"/>
              <a:gd name="T17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41">
                <a:moveTo>
                  <a:pt x="18" y="41"/>
                </a:moveTo>
                <a:cubicBezTo>
                  <a:pt x="13" y="41"/>
                  <a:pt x="6" y="35"/>
                  <a:pt x="3" y="26"/>
                </a:cubicBezTo>
                <a:cubicBezTo>
                  <a:pt x="2" y="26"/>
                  <a:pt x="1" y="25"/>
                  <a:pt x="1" y="22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7"/>
                  <a:pt x="7" y="0"/>
                  <a:pt x="18" y="0"/>
                </a:cubicBezTo>
                <a:cubicBezTo>
                  <a:pt x="29" y="0"/>
                  <a:pt x="32" y="7"/>
                  <a:pt x="33" y="17"/>
                </a:cubicBezTo>
                <a:cubicBezTo>
                  <a:pt x="34" y="17"/>
                  <a:pt x="35" y="18"/>
                  <a:pt x="35" y="22"/>
                </a:cubicBezTo>
                <a:cubicBezTo>
                  <a:pt x="34" y="25"/>
                  <a:pt x="33" y="26"/>
                  <a:pt x="32" y="26"/>
                </a:cubicBezTo>
                <a:cubicBezTo>
                  <a:pt x="30" y="35"/>
                  <a:pt x="22" y="41"/>
                  <a:pt x="18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8" name="Oval 249"/>
          <p:cNvSpPr>
            <a:spLocks noChangeArrowheads="1"/>
          </p:cNvSpPr>
          <p:nvPr/>
        </p:nvSpPr>
        <p:spPr bwMode="auto">
          <a:xfrm>
            <a:off x="1522780" y="498962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9" name="Freeform 250"/>
          <p:cNvSpPr>
            <a:spLocks/>
          </p:cNvSpPr>
          <p:nvPr/>
        </p:nvSpPr>
        <p:spPr bwMode="auto">
          <a:xfrm>
            <a:off x="1761425" y="5283534"/>
            <a:ext cx="41451" cy="76619"/>
          </a:xfrm>
          <a:custGeom>
            <a:avLst/>
            <a:gdLst>
              <a:gd name="T0" fmla="*/ 2 w 14"/>
              <a:gd name="T1" fmla="*/ 14 h 26"/>
              <a:gd name="T2" fmla="*/ 0 w 14"/>
              <a:gd name="T3" fmla="*/ 12 h 26"/>
              <a:gd name="T4" fmla="*/ 0 w 14"/>
              <a:gd name="T5" fmla="*/ 11 h 26"/>
              <a:gd name="T6" fmla="*/ 0 w 14"/>
              <a:gd name="T7" fmla="*/ 0 h 26"/>
              <a:gd name="T8" fmla="*/ 10 w 14"/>
              <a:gd name="T9" fmla="*/ 4 h 26"/>
              <a:gd name="T10" fmla="*/ 14 w 14"/>
              <a:gd name="T11" fmla="*/ 13 h 26"/>
              <a:gd name="T12" fmla="*/ 13 w 14"/>
              <a:gd name="T13" fmla="*/ 19 h 26"/>
              <a:gd name="T14" fmla="*/ 8 w 14"/>
              <a:gd name="T15" fmla="*/ 23 h 26"/>
              <a:gd name="T16" fmla="*/ 3 w 14"/>
              <a:gd name="T17" fmla="*/ 25 h 26"/>
              <a:gd name="T18" fmla="*/ 0 w 14"/>
              <a:gd name="T19" fmla="*/ 26 h 26"/>
              <a:gd name="T20" fmla="*/ 0 w 14"/>
              <a:gd name="T21" fmla="*/ 18 h 26"/>
              <a:gd name="T22" fmla="*/ 0 w 14"/>
              <a:gd name="T23" fmla="*/ 17 h 26"/>
              <a:gd name="T24" fmla="*/ 2 w 14"/>
              <a:gd name="T25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26">
                <a:moveTo>
                  <a:pt x="2" y="14"/>
                </a:moveTo>
                <a:cubicBezTo>
                  <a:pt x="2" y="14"/>
                  <a:pt x="1" y="13"/>
                  <a:pt x="0" y="12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4" y="2"/>
                  <a:pt x="8" y="3"/>
                  <a:pt x="10" y="4"/>
                </a:cubicBezTo>
                <a:cubicBezTo>
                  <a:pt x="13" y="7"/>
                  <a:pt x="14" y="10"/>
                  <a:pt x="14" y="13"/>
                </a:cubicBezTo>
                <a:cubicBezTo>
                  <a:pt x="14" y="15"/>
                  <a:pt x="14" y="17"/>
                  <a:pt x="13" y="19"/>
                </a:cubicBezTo>
                <a:cubicBezTo>
                  <a:pt x="11" y="20"/>
                  <a:pt x="10" y="22"/>
                  <a:pt x="8" y="23"/>
                </a:cubicBezTo>
                <a:cubicBezTo>
                  <a:pt x="7" y="24"/>
                  <a:pt x="5" y="25"/>
                  <a:pt x="3" y="25"/>
                </a:cubicBezTo>
                <a:cubicBezTo>
                  <a:pt x="2" y="26"/>
                  <a:pt x="1" y="26"/>
                  <a:pt x="0" y="2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1" y="16"/>
                  <a:pt x="2" y="15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0" name="Freeform 251"/>
          <p:cNvSpPr>
            <a:spLocks/>
          </p:cNvSpPr>
          <p:nvPr/>
        </p:nvSpPr>
        <p:spPr bwMode="auto">
          <a:xfrm>
            <a:off x="1761430" y="5235809"/>
            <a:ext cx="35169" cy="26377"/>
          </a:xfrm>
          <a:custGeom>
            <a:avLst/>
            <a:gdLst>
              <a:gd name="T0" fmla="*/ 12 w 12"/>
              <a:gd name="T1" fmla="*/ 9 h 9"/>
              <a:gd name="T2" fmla="*/ 0 w 12"/>
              <a:gd name="T3" fmla="*/ 9 h 9"/>
              <a:gd name="T4" fmla="*/ 0 w 12"/>
              <a:gd name="T5" fmla="*/ 0 h 9"/>
              <a:gd name="T6" fmla="*/ 8 w 12"/>
              <a:gd name="T7" fmla="*/ 3 h 9"/>
              <a:gd name="T8" fmla="*/ 12 w 12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9">
                <a:moveTo>
                  <a:pt x="12" y="9"/>
                </a:move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6" y="2"/>
                  <a:pt x="8" y="3"/>
                </a:cubicBezTo>
                <a:cubicBezTo>
                  <a:pt x="10" y="5"/>
                  <a:pt x="12" y="7"/>
                  <a:pt x="12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1" name="Freeform 252"/>
          <p:cNvSpPr>
            <a:spLocks/>
          </p:cNvSpPr>
          <p:nvPr/>
        </p:nvSpPr>
        <p:spPr bwMode="auto">
          <a:xfrm>
            <a:off x="1624522" y="5051171"/>
            <a:ext cx="248695" cy="252463"/>
          </a:xfrm>
          <a:custGeom>
            <a:avLst/>
            <a:gdLst>
              <a:gd name="T0" fmla="*/ 84 w 84"/>
              <a:gd name="T1" fmla="*/ 48 h 85"/>
              <a:gd name="T2" fmla="*/ 71 w 84"/>
              <a:gd name="T3" fmla="*/ 48 h 85"/>
              <a:gd name="T4" fmla="*/ 71 w 84"/>
              <a:gd name="T5" fmla="*/ 85 h 85"/>
              <a:gd name="T6" fmla="*/ 61 w 84"/>
              <a:gd name="T7" fmla="*/ 85 h 85"/>
              <a:gd name="T8" fmla="*/ 50 w 84"/>
              <a:gd name="T9" fmla="*/ 77 h 85"/>
              <a:gd name="T10" fmla="*/ 50 w 84"/>
              <a:gd name="T11" fmla="*/ 73 h 85"/>
              <a:gd name="T12" fmla="*/ 61 w 84"/>
              <a:gd name="T13" fmla="*/ 73 h 85"/>
              <a:gd name="T14" fmla="*/ 61 w 84"/>
              <a:gd name="T15" fmla="*/ 71 h 85"/>
              <a:gd name="T16" fmla="*/ 46 w 84"/>
              <a:gd name="T17" fmla="*/ 61 h 85"/>
              <a:gd name="T18" fmla="*/ 46 w 84"/>
              <a:gd name="T19" fmla="*/ 57 h 85"/>
              <a:gd name="T20" fmla="*/ 35 w 84"/>
              <a:gd name="T21" fmla="*/ 57 h 85"/>
              <a:gd name="T22" fmla="*/ 35 w 84"/>
              <a:gd name="T23" fmla="*/ 61 h 85"/>
              <a:gd name="T24" fmla="*/ 18 w 84"/>
              <a:gd name="T25" fmla="*/ 73 h 85"/>
              <a:gd name="T26" fmla="*/ 24 w 84"/>
              <a:gd name="T27" fmla="*/ 84 h 85"/>
              <a:gd name="T28" fmla="*/ 24 w 84"/>
              <a:gd name="T29" fmla="*/ 84 h 85"/>
              <a:gd name="T30" fmla="*/ 25 w 84"/>
              <a:gd name="T31" fmla="*/ 85 h 85"/>
              <a:gd name="T32" fmla="*/ 13 w 84"/>
              <a:gd name="T33" fmla="*/ 85 h 85"/>
              <a:gd name="T34" fmla="*/ 13 w 84"/>
              <a:gd name="T35" fmla="*/ 48 h 85"/>
              <a:gd name="T36" fmla="*/ 0 w 84"/>
              <a:gd name="T37" fmla="*/ 48 h 85"/>
              <a:gd name="T38" fmla="*/ 42 w 84"/>
              <a:gd name="T39" fmla="*/ 0 h 85"/>
              <a:gd name="T40" fmla="*/ 84 w 84"/>
              <a:gd name="T41" fmla="*/ 4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4" h="85">
                <a:moveTo>
                  <a:pt x="84" y="48"/>
                </a:moveTo>
                <a:cubicBezTo>
                  <a:pt x="71" y="48"/>
                  <a:pt x="71" y="48"/>
                  <a:pt x="71" y="48"/>
                </a:cubicBezTo>
                <a:cubicBezTo>
                  <a:pt x="71" y="85"/>
                  <a:pt x="71" y="85"/>
                  <a:pt x="71" y="85"/>
                </a:cubicBezTo>
                <a:cubicBezTo>
                  <a:pt x="61" y="85"/>
                  <a:pt x="61" y="85"/>
                  <a:pt x="61" y="85"/>
                </a:cubicBezTo>
                <a:cubicBezTo>
                  <a:pt x="58" y="79"/>
                  <a:pt x="50" y="77"/>
                  <a:pt x="50" y="77"/>
                </a:cubicBezTo>
                <a:cubicBezTo>
                  <a:pt x="50" y="73"/>
                  <a:pt x="50" y="73"/>
                  <a:pt x="50" y="73"/>
                </a:cubicBezTo>
                <a:cubicBezTo>
                  <a:pt x="61" y="73"/>
                  <a:pt x="61" y="73"/>
                  <a:pt x="61" y="73"/>
                </a:cubicBezTo>
                <a:cubicBezTo>
                  <a:pt x="61" y="71"/>
                  <a:pt x="61" y="71"/>
                  <a:pt x="61" y="71"/>
                </a:cubicBezTo>
                <a:cubicBezTo>
                  <a:pt x="60" y="62"/>
                  <a:pt x="46" y="61"/>
                  <a:pt x="46" y="61"/>
                </a:cubicBezTo>
                <a:cubicBezTo>
                  <a:pt x="46" y="57"/>
                  <a:pt x="46" y="57"/>
                  <a:pt x="46" y="57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1"/>
                  <a:pt x="35" y="61"/>
                  <a:pt x="35" y="61"/>
                </a:cubicBezTo>
                <a:cubicBezTo>
                  <a:pt x="19" y="61"/>
                  <a:pt x="18" y="73"/>
                  <a:pt x="18" y="73"/>
                </a:cubicBezTo>
                <a:cubicBezTo>
                  <a:pt x="18" y="80"/>
                  <a:pt x="22" y="83"/>
                  <a:pt x="24" y="84"/>
                </a:cubicBezTo>
                <a:cubicBezTo>
                  <a:pt x="24" y="84"/>
                  <a:pt x="24" y="84"/>
                  <a:pt x="24" y="84"/>
                </a:cubicBezTo>
                <a:cubicBezTo>
                  <a:pt x="25" y="84"/>
                  <a:pt x="25" y="85"/>
                  <a:pt x="25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48"/>
                  <a:pt x="13" y="48"/>
                  <a:pt x="13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42" y="0"/>
                  <a:pt x="42" y="0"/>
                  <a:pt x="42" y="0"/>
                </a:cubicBezTo>
                <a:lnTo>
                  <a:pt x="84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2" name="Freeform 253"/>
          <p:cNvSpPr>
            <a:spLocks noEditPoints="1"/>
          </p:cNvSpPr>
          <p:nvPr/>
        </p:nvSpPr>
        <p:spPr bwMode="auto">
          <a:xfrm>
            <a:off x="1681038" y="5227014"/>
            <a:ext cx="67827" cy="141932"/>
          </a:xfrm>
          <a:custGeom>
            <a:avLst/>
            <a:gdLst>
              <a:gd name="T0" fmla="*/ 18 w 23"/>
              <a:gd name="T1" fmla="*/ 18 h 48"/>
              <a:gd name="T2" fmla="*/ 18 w 23"/>
              <a:gd name="T3" fmla="*/ 10 h 48"/>
              <a:gd name="T4" fmla="*/ 15 w 23"/>
              <a:gd name="T5" fmla="*/ 12 h 48"/>
              <a:gd name="T6" fmla="*/ 14 w 23"/>
              <a:gd name="T7" fmla="*/ 14 h 48"/>
              <a:gd name="T8" fmla="*/ 15 w 23"/>
              <a:gd name="T9" fmla="*/ 16 h 48"/>
              <a:gd name="T10" fmla="*/ 18 w 23"/>
              <a:gd name="T11" fmla="*/ 18 h 48"/>
              <a:gd name="T12" fmla="*/ 4 w 23"/>
              <a:gd name="T13" fmla="*/ 21 h 48"/>
              <a:gd name="T14" fmla="*/ 2 w 23"/>
              <a:gd name="T15" fmla="*/ 15 h 48"/>
              <a:gd name="T16" fmla="*/ 6 w 23"/>
              <a:gd name="T17" fmla="*/ 7 h 48"/>
              <a:gd name="T18" fmla="*/ 16 w 23"/>
              <a:gd name="T19" fmla="*/ 3 h 48"/>
              <a:gd name="T20" fmla="*/ 18 w 23"/>
              <a:gd name="T21" fmla="*/ 3 h 48"/>
              <a:gd name="T22" fmla="*/ 18 w 23"/>
              <a:gd name="T23" fmla="*/ 0 h 48"/>
              <a:gd name="T24" fmla="*/ 23 w 23"/>
              <a:gd name="T25" fmla="*/ 0 h 48"/>
              <a:gd name="T26" fmla="*/ 23 w 23"/>
              <a:gd name="T27" fmla="*/ 3 h 48"/>
              <a:gd name="T28" fmla="*/ 23 w 23"/>
              <a:gd name="T29" fmla="*/ 10 h 48"/>
              <a:gd name="T30" fmla="*/ 23 w 23"/>
              <a:gd name="T31" fmla="*/ 19 h 48"/>
              <a:gd name="T32" fmla="*/ 23 w 23"/>
              <a:gd name="T33" fmla="*/ 29 h 48"/>
              <a:gd name="T34" fmla="*/ 23 w 23"/>
              <a:gd name="T35" fmla="*/ 38 h 48"/>
              <a:gd name="T36" fmla="*/ 23 w 23"/>
              <a:gd name="T37" fmla="*/ 45 h 48"/>
              <a:gd name="T38" fmla="*/ 23 w 23"/>
              <a:gd name="T39" fmla="*/ 48 h 48"/>
              <a:gd name="T40" fmla="*/ 18 w 23"/>
              <a:gd name="T41" fmla="*/ 48 h 48"/>
              <a:gd name="T42" fmla="*/ 18 w 23"/>
              <a:gd name="T43" fmla="*/ 45 h 48"/>
              <a:gd name="T44" fmla="*/ 10 w 23"/>
              <a:gd name="T45" fmla="*/ 44 h 48"/>
              <a:gd name="T46" fmla="*/ 5 w 23"/>
              <a:gd name="T47" fmla="*/ 41 h 48"/>
              <a:gd name="T48" fmla="*/ 2 w 23"/>
              <a:gd name="T49" fmla="*/ 38 h 48"/>
              <a:gd name="T50" fmla="*/ 0 w 23"/>
              <a:gd name="T51" fmla="*/ 34 h 48"/>
              <a:gd name="T52" fmla="*/ 14 w 23"/>
              <a:gd name="T53" fmla="*/ 34 h 48"/>
              <a:gd name="T54" fmla="*/ 15 w 23"/>
              <a:gd name="T55" fmla="*/ 35 h 48"/>
              <a:gd name="T56" fmla="*/ 18 w 23"/>
              <a:gd name="T57" fmla="*/ 38 h 48"/>
              <a:gd name="T58" fmla="*/ 18 w 23"/>
              <a:gd name="T59" fmla="*/ 28 h 48"/>
              <a:gd name="T60" fmla="*/ 9 w 23"/>
              <a:gd name="T61" fmla="*/ 25 h 48"/>
              <a:gd name="T62" fmla="*/ 7 w 23"/>
              <a:gd name="T63" fmla="*/ 24 h 48"/>
              <a:gd name="T64" fmla="*/ 4 w 23"/>
              <a:gd name="T65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" h="48">
                <a:moveTo>
                  <a:pt x="18" y="18"/>
                </a:moveTo>
                <a:cubicBezTo>
                  <a:pt x="18" y="10"/>
                  <a:pt x="18" y="10"/>
                  <a:pt x="18" y="10"/>
                </a:cubicBezTo>
                <a:cubicBezTo>
                  <a:pt x="17" y="11"/>
                  <a:pt x="16" y="11"/>
                  <a:pt x="15" y="12"/>
                </a:cubicBezTo>
                <a:cubicBezTo>
                  <a:pt x="15" y="12"/>
                  <a:pt x="14" y="13"/>
                  <a:pt x="14" y="14"/>
                </a:cubicBezTo>
                <a:cubicBezTo>
                  <a:pt x="14" y="15"/>
                  <a:pt x="15" y="15"/>
                  <a:pt x="15" y="16"/>
                </a:cubicBezTo>
                <a:cubicBezTo>
                  <a:pt x="16" y="17"/>
                  <a:pt x="17" y="17"/>
                  <a:pt x="18" y="18"/>
                </a:cubicBezTo>
                <a:close/>
                <a:moveTo>
                  <a:pt x="4" y="21"/>
                </a:moveTo>
                <a:cubicBezTo>
                  <a:pt x="2" y="20"/>
                  <a:pt x="2" y="18"/>
                  <a:pt x="2" y="15"/>
                </a:cubicBezTo>
                <a:cubicBezTo>
                  <a:pt x="2" y="12"/>
                  <a:pt x="3" y="9"/>
                  <a:pt x="6" y="7"/>
                </a:cubicBezTo>
                <a:cubicBezTo>
                  <a:pt x="8" y="5"/>
                  <a:pt x="12" y="4"/>
                  <a:pt x="16" y="3"/>
                </a:cubicBezTo>
                <a:cubicBezTo>
                  <a:pt x="17" y="3"/>
                  <a:pt x="17" y="3"/>
                  <a:pt x="18" y="3"/>
                </a:cubicBezTo>
                <a:cubicBezTo>
                  <a:pt x="18" y="0"/>
                  <a:pt x="18" y="0"/>
                  <a:pt x="18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45"/>
                  <a:pt x="23" y="45"/>
                  <a:pt x="23" y="45"/>
                </a:cubicBezTo>
                <a:cubicBezTo>
                  <a:pt x="23" y="48"/>
                  <a:pt x="23" y="48"/>
                  <a:pt x="23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8" y="45"/>
                  <a:pt x="18" y="45"/>
                  <a:pt x="18" y="45"/>
                </a:cubicBezTo>
                <a:cubicBezTo>
                  <a:pt x="15" y="45"/>
                  <a:pt x="12" y="45"/>
                  <a:pt x="10" y="44"/>
                </a:cubicBezTo>
                <a:cubicBezTo>
                  <a:pt x="8" y="43"/>
                  <a:pt x="6" y="42"/>
                  <a:pt x="5" y="41"/>
                </a:cubicBezTo>
                <a:cubicBezTo>
                  <a:pt x="3" y="40"/>
                  <a:pt x="2" y="39"/>
                  <a:pt x="2" y="38"/>
                </a:cubicBezTo>
                <a:cubicBezTo>
                  <a:pt x="1" y="37"/>
                  <a:pt x="0" y="35"/>
                  <a:pt x="0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4"/>
                  <a:pt x="14" y="35"/>
                  <a:pt x="15" y="35"/>
                </a:cubicBezTo>
                <a:cubicBezTo>
                  <a:pt x="16" y="36"/>
                  <a:pt x="17" y="37"/>
                  <a:pt x="18" y="38"/>
                </a:cubicBezTo>
                <a:cubicBezTo>
                  <a:pt x="18" y="28"/>
                  <a:pt x="18" y="28"/>
                  <a:pt x="18" y="28"/>
                </a:cubicBezTo>
                <a:cubicBezTo>
                  <a:pt x="14" y="27"/>
                  <a:pt x="11" y="26"/>
                  <a:pt x="9" y="25"/>
                </a:cubicBezTo>
                <a:cubicBezTo>
                  <a:pt x="8" y="25"/>
                  <a:pt x="7" y="24"/>
                  <a:pt x="7" y="24"/>
                </a:cubicBezTo>
                <a:cubicBezTo>
                  <a:pt x="6" y="23"/>
                  <a:pt x="5" y="22"/>
                  <a:pt x="4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3" name="Oval 254"/>
          <p:cNvSpPr>
            <a:spLocks noChangeArrowheads="1"/>
          </p:cNvSpPr>
          <p:nvPr/>
        </p:nvSpPr>
        <p:spPr bwMode="auto">
          <a:xfrm>
            <a:off x="3251083" y="498962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4" name="Freeform 255"/>
          <p:cNvSpPr>
            <a:spLocks/>
          </p:cNvSpPr>
          <p:nvPr/>
        </p:nvSpPr>
        <p:spPr bwMode="auto">
          <a:xfrm>
            <a:off x="3325188" y="5031072"/>
            <a:ext cx="291400" cy="287632"/>
          </a:xfrm>
          <a:custGeom>
            <a:avLst/>
            <a:gdLst>
              <a:gd name="T0" fmla="*/ 194 w 232"/>
              <a:gd name="T1" fmla="*/ 130 h 229"/>
              <a:gd name="T2" fmla="*/ 194 w 232"/>
              <a:gd name="T3" fmla="*/ 229 h 229"/>
              <a:gd name="T4" fmla="*/ 142 w 232"/>
              <a:gd name="T5" fmla="*/ 229 h 229"/>
              <a:gd name="T6" fmla="*/ 185 w 232"/>
              <a:gd name="T7" fmla="*/ 163 h 229"/>
              <a:gd name="T8" fmla="*/ 185 w 232"/>
              <a:gd name="T9" fmla="*/ 158 h 229"/>
              <a:gd name="T10" fmla="*/ 178 w 232"/>
              <a:gd name="T11" fmla="*/ 158 h 229"/>
              <a:gd name="T12" fmla="*/ 135 w 232"/>
              <a:gd name="T13" fmla="*/ 158 h 229"/>
              <a:gd name="T14" fmla="*/ 116 w 232"/>
              <a:gd name="T15" fmla="*/ 191 h 229"/>
              <a:gd name="T16" fmla="*/ 97 w 232"/>
              <a:gd name="T17" fmla="*/ 158 h 229"/>
              <a:gd name="T18" fmla="*/ 92 w 232"/>
              <a:gd name="T19" fmla="*/ 158 h 229"/>
              <a:gd name="T20" fmla="*/ 48 w 232"/>
              <a:gd name="T21" fmla="*/ 158 h 229"/>
              <a:gd name="T22" fmla="*/ 48 w 232"/>
              <a:gd name="T23" fmla="*/ 163 h 229"/>
              <a:gd name="T24" fmla="*/ 90 w 232"/>
              <a:gd name="T25" fmla="*/ 229 h 229"/>
              <a:gd name="T26" fmla="*/ 38 w 232"/>
              <a:gd name="T27" fmla="*/ 229 h 229"/>
              <a:gd name="T28" fmla="*/ 38 w 232"/>
              <a:gd name="T29" fmla="*/ 130 h 229"/>
              <a:gd name="T30" fmla="*/ 0 w 232"/>
              <a:gd name="T31" fmla="*/ 130 h 229"/>
              <a:gd name="T32" fmla="*/ 116 w 232"/>
              <a:gd name="T33" fmla="*/ 0 h 229"/>
              <a:gd name="T34" fmla="*/ 232 w 232"/>
              <a:gd name="T35" fmla="*/ 130 h 229"/>
              <a:gd name="T36" fmla="*/ 194 w 232"/>
              <a:gd name="T37" fmla="*/ 13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2" h="229">
                <a:moveTo>
                  <a:pt x="194" y="130"/>
                </a:moveTo>
                <a:lnTo>
                  <a:pt x="194" y="229"/>
                </a:lnTo>
                <a:lnTo>
                  <a:pt x="142" y="229"/>
                </a:lnTo>
                <a:lnTo>
                  <a:pt x="185" y="163"/>
                </a:lnTo>
                <a:lnTo>
                  <a:pt x="185" y="158"/>
                </a:lnTo>
                <a:lnTo>
                  <a:pt x="178" y="158"/>
                </a:lnTo>
                <a:lnTo>
                  <a:pt x="135" y="158"/>
                </a:lnTo>
                <a:lnTo>
                  <a:pt x="116" y="191"/>
                </a:lnTo>
                <a:lnTo>
                  <a:pt x="97" y="158"/>
                </a:lnTo>
                <a:lnTo>
                  <a:pt x="92" y="158"/>
                </a:lnTo>
                <a:lnTo>
                  <a:pt x="48" y="158"/>
                </a:lnTo>
                <a:lnTo>
                  <a:pt x="48" y="163"/>
                </a:lnTo>
                <a:lnTo>
                  <a:pt x="90" y="229"/>
                </a:lnTo>
                <a:lnTo>
                  <a:pt x="38" y="229"/>
                </a:lnTo>
                <a:lnTo>
                  <a:pt x="38" y="130"/>
                </a:lnTo>
                <a:lnTo>
                  <a:pt x="0" y="130"/>
                </a:lnTo>
                <a:lnTo>
                  <a:pt x="116" y="0"/>
                </a:lnTo>
                <a:lnTo>
                  <a:pt x="232" y="130"/>
                </a:lnTo>
                <a:lnTo>
                  <a:pt x="194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5" name="Freeform 256"/>
          <p:cNvSpPr>
            <a:spLocks/>
          </p:cNvSpPr>
          <p:nvPr/>
        </p:nvSpPr>
        <p:spPr bwMode="auto">
          <a:xfrm>
            <a:off x="3394271" y="5235806"/>
            <a:ext cx="154493" cy="150724"/>
          </a:xfrm>
          <a:custGeom>
            <a:avLst/>
            <a:gdLst>
              <a:gd name="T0" fmla="*/ 37 w 123"/>
              <a:gd name="T1" fmla="*/ 0 h 120"/>
              <a:gd name="T2" fmla="*/ 59 w 123"/>
              <a:gd name="T3" fmla="*/ 35 h 120"/>
              <a:gd name="T4" fmla="*/ 66 w 123"/>
              <a:gd name="T5" fmla="*/ 35 h 120"/>
              <a:gd name="T6" fmla="*/ 87 w 123"/>
              <a:gd name="T7" fmla="*/ 0 h 120"/>
              <a:gd name="T8" fmla="*/ 123 w 123"/>
              <a:gd name="T9" fmla="*/ 0 h 120"/>
              <a:gd name="T10" fmla="*/ 82 w 123"/>
              <a:gd name="T11" fmla="*/ 64 h 120"/>
              <a:gd name="T12" fmla="*/ 80 w 123"/>
              <a:gd name="T13" fmla="*/ 71 h 120"/>
              <a:gd name="T14" fmla="*/ 80 w 123"/>
              <a:gd name="T15" fmla="*/ 78 h 120"/>
              <a:gd name="T16" fmla="*/ 104 w 123"/>
              <a:gd name="T17" fmla="*/ 78 h 120"/>
              <a:gd name="T18" fmla="*/ 104 w 123"/>
              <a:gd name="T19" fmla="*/ 87 h 120"/>
              <a:gd name="T20" fmla="*/ 80 w 123"/>
              <a:gd name="T21" fmla="*/ 87 h 120"/>
              <a:gd name="T22" fmla="*/ 80 w 123"/>
              <a:gd name="T23" fmla="*/ 97 h 120"/>
              <a:gd name="T24" fmla="*/ 104 w 123"/>
              <a:gd name="T25" fmla="*/ 97 h 120"/>
              <a:gd name="T26" fmla="*/ 104 w 123"/>
              <a:gd name="T27" fmla="*/ 106 h 120"/>
              <a:gd name="T28" fmla="*/ 80 w 123"/>
              <a:gd name="T29" fmla="*/ 106 h 120"/>
              <a:gd name="T30" fmla="*/ 80 w 123"/>
              <a:gd name="T31" fmla="*/ 120 h 120"/>
              <a:gd name="T32" fmla="*/ 42 w 123"/>
              <a:gd name="T33" fmla="*/ 120 h 120"/>
              <a:gd name="T34" fmla="*/ 42 w 123"/>
              <a:gd name="T35" fmla="*/ 106 h 120"/>
              <a:gd name="T36" fmla="*/ 21 w 123"/>
              <a:gd name="T37" fmla="*/ 106 h 120"/>
              <a:gd name="T38" fmla="*/ 21 w 123"/>
              <a:gd name="T39" fmla="*/ 97 h 120"/>
              <a:gd name="T40" fmla="*/ 42 w 123"/>
              <a:gd name="T41" fmla="*/ 97 h 120"/>
              <a:gd name="T42" fmla="*/ 42 w 123"/>
              <a:gd name="T43" fmla="*/ 87 h 120"/>
              <a:gd name="T44" fmla="*/ 21 w 123"/>
              <a:gd name="T45" fmla="*/ 87 h 120"/>
              <a:gd name="T46" fmla="*/ 21 w 123"/>
              <a:gd name="T47" fmla="*/ 78 h 120"/>
              <a:gd name="T48" fmla="*/ 42 w 123"/>
              <a:gd name="T49" fmla="*/ 78 h 120"/>
              <a:gd name="T50" fmla="*/ 42 w 123"/>
              <a:gd name="T51" fmla="*/ 71 h 120"/>
              <a:gd name="T52" fmla="*/ 0 w 123"/>
              <a:gd name="T53" fmla="*/ 0 h 120"/>
              <a:gd name="T54" fmla="*/ 37 w 123"/>
              <a:gd name="T55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3" h="120">
                <a:moveTo>
                  <a:pt x="37" y="0"/>
                </a:moveTo>
                <a:lnTo>
                  <a:pt x="59" y="35"/>
                </a:lnTo>
                <a:lnTo>
                  <a:pt x="66" y="35"/>
                </a:lnTo>
                <a:lnTo>
                  <a:pt x="87" y="0"/>
                </a:lnTo>
                <a:lnTo>
                  <a:pt x="123" y="0"/>
                </a:lnTo>
                <a:lnTo>
                  <a:pt x="82" y="64"/>
                </a:lnTo>
                <a:lnTo>
                  <a:pt x="80" y="71"/>
                </a:lnTo>
                <a:lnTo>
                  <a:pt x="80" y="78"/>
                </a:lnTo>
                <a:lnTo>
                  <a:pt x="104" y="78"/>
                </a:lnTo>
                <a:lnTo>
                  <a:pt x="104" y="87"/>
                </a:lnTo>
                <a:lnTo>
                  <a:pt x="80" y="87"/>
                </a:lnTo>
                <a:lnTo>
                  <a:pt x="80" y="97"/>
                </a:lnTo>
                <a:lnTo>
                  <a:pt x="104" y="97"/>
                </a:lnTo>
                <a:lnTo>
                  <a:pt x="104" y="106"/>
                </a:lnTo>
                <a:lnTo>
                  <a:pt x="80" y="106"/>
                </a:lnTo>
                <a:lnTo>
                  <a:pt x="80" y="120"/>
                </a:lnTo>
                <a:lnTo>
                  <a:pt x="42" y="120"/>
                </a:lnTo>
                <a:lnTo>
                  <a:pt x="42" y="106"/>
                </a:lnTo>
                <a:lnTo>
                  <a:pt x="21" y="106"/>
                </a:lnTo>
                <a:lnTo>
                  <a:pt x="21" y="97"/>
                </a:lnTo>
                <a:lnTo>
                  <a:pt x="42" y="97"/>
                </a:lnTo>
                <a:lnTo>
                  <a:pt x="42" y="87"/>
                </a:lnTo>
                <a:lnTo>
                  <a:pt x="21" y="87"/>
                </a:lnTo>
                <a:lnTo>
                  <a:pt x="21" y="78"/>
                </a:lnTo>
                <a:lnTo>
                  <a:pt x="42" y="78"/>
                </a:lnTo>
                <a:lnTo>
                  <a:pt x="42" y="71"/>
                </a:lnTo>
                <a:lnTo>
                  <a:pt x="0" y="0"/>
                </a:lnTo>
                <a:lnTo>
                  <a:pt x="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6" name="Oval 257"/>
          <p:cNvSpPr>
            <a:spLocks noChangeArrowheads="1"/>
          </p:cNvSpPr>
          <p:nvPr/>
        </p:nvSpPr>
        <p:spPr bwMode="auto">
          <a:xfrm>
            <a:off x="2678332" y="498962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7" name="Freeform 258"/>
          <p:cNvSpPr>
            <a:spLocks/>
          </p:cNvSpPr>
          <p:nvPr/>
        </p:nvSpPr>
        <p:spPr bwMode="auto">
          <a:xfrm>
            <a:off x="2758717" y="5107689"/>
            <a:ext cx="290144" cy="291400"/>
          </a:xfrm>
          <a:custGeom>
            <a:avLst/>
            <a:gdLst>
              <a:gd name="T0" fmla="*/ 87 w 231"/>
              <a:gd name="T1" fmla="*/ 17 h 232"/>
              <a:gd name="T2" fmla="*/ 87 w 231"/>
              <a:gd name="T3" fmla="*/ 24 h 232"/>
              <a:gd name="T4" fmla="*/ 75 w 231"/>
              <a:gd name="T5" fmla="*/ 24 h 232"/>
              <a:gd name="T6" fmla="*/ 68 w 231"/>
              <a:gd name="T7" fmla="*/ 24 h 232"/>
              <a:gd name="T8" fmla="*/ 68 w 231"/>
              <a:gd name="T9" fmla="*/ 64 h 232"/>
              <a:gd name="T10" fmla="*/ 90 w 231"/>
              <a:gd name="T11" fmla="*/ 64 h 232"/>
              <a:gd name="T12" fmla="*/ 90 w 231"/>
              <a:gd name="T13" fmla="*/ 78 h 232"/>
              <a:gd name="T14" fmla="*/ 116 w 231"/>
              <a:gd name="T15" fmla="*/ 78 h 232"/>
              <a:gd name="T16" fmla="*/ 142 w 231"/>
              <a:gd name="T17" fmla="*/ 78 h 232"/>
              <a:gd name="T18" fmla="*/ 142 w 231"/>
              <a:gd name="T19" fmla="*/ 64 h 232"/>
              <a:gd name="T20" fmla="*/ 163 w 231"/>
              <a:gd name="T21" fmla="*/ 64 h 232"/>
              <a:gd name="T22" fmla="*/ 163 w 231"/>
              <a:gd name="T23" fmla="*/ 24 h 232"/>
              <a:gd name="T24" fmla="*/ 156 w 231"/>
              <a:gd name="T25" fmla="*/ 24 h 232"/>
              <a:gd name="T26" fmla="*/ 144 w 231"/>
              <a:gd name="T27" fmla="*/ 24 h 232"/>
              <a:gd name="T28" fmla="*/ 144 w 231"/>
              <a:gd name="T29" fmla="*/ 17 h 232"/>
              <a:gd name="T30" fmla="*/ 156 w 231"/>
              <a:gd name="T31" fmla="*/ 0 h 232"/>
              <a:gd name="T32" fmla="*/ 194 w 231"/>
              <a:gd name="T33" fmla="*/ 0 h 232"/>
              <a:gd name="T34" fmla="*/ 194 w 231"/>
              <a:gd name="T35" fmla="*/ 99 h 232"/>
              <a:gd name="T36" fmla="*/ 231 w 231"/>
              <a:gd name="T37" fmla="*/ 99 h 232"/>
              <a:gd name="T38" fmla="*/ 116 w 231"/>
              <a:gd name="T39" fmla="*/ 232 h 232"/>
              <a:gd name="T40" fmla="*/ 0 w 231"/>
              <a:gd name="T41" fmla="*/ 99 h 232"/>
              <a:gd name="T42" fmla="*/ 38 w 231"/>
              <a:gd name="T43" fmla="*/ 99 h 232"/>
              <a:gd name="T44" fmla="*/ 38 w 231"/>
              <a:gd name="T45" fmla="*/ 0 h 232"/>
              <a:gd name="T46" fmla="*/ 75 w 231"/>
              <a:gd name="T47" fmla="*/ 0 h 232"/>
              <a:gd name="T48" fmla="*/ 87 w 231"/>
              <a:gd name="T49" fmla="*/ 17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1" h="232">
                <a:moveTo>
                  <a:pt x="87" y="17"/>
                </a:moveTo>
                <a:lnTo>
                  <a:pt x="87" y="24"/>
                </a:lnTo>
                <a:lnTo>
                  <a:pt x="75" y="24"/>
                </a:lnTo>
                <a:lnTo>
                  <a:pt x="68" y="24"/>
                </a:lnTo>
                <a:lnTo>
                  <a:pt x="68" y="64"/>
                </a:lnTo>
                <a:lnTo>
                  <a:pt x="90" y="64"/>
                </a:lnTo>
                <a:lnTo>
                  <a:pt x="90" y="78"/>
                </a:lnTo>
                <a:lnTo>
                  <a:pt x="116" y="78"/>
                </a:lnTo>
                <a:lnTo>
                  <a:pt x="142" y="78"/>
                </a:lnTo>
                <a:lnTo>
                  <a:pt x="142" y="64"/>
                </a:lnTo>
                <a:lnTo>
                  <a:pt x="163" y="64"/>
                </a:lnTo>
                <a:lnTo>
                  <a:pt x="163" y="24"/>
                </a:lnTo>
                <a:lnTo>
                  <a:pt x="156" y="24"/>
                </a:lnTo>
                <a:lnTo>
                  <a:pt x="144" y="24"/>
                </a:lnTo>
                <a:lnTo>
                  <a:pt x="144" y="17"/>
                </a:lnTo>
                <a:lnTo>
                  <a:pt x="156" y="0"/>
                </a:lnTo>
                <a:lnTo>
                  <a:pt x="194" y="0"/>
                </a:lnTo>
                <a:lnTo>
                  <a:pt x="194" y="99"/>
                </a:lnTo>
                <a:lnTo>
                  <a:pt x="231" y="99"/>
                </a:lnTo>
                <a:lnTo>
                  <a:pt x="116" y="232"/>
                </a:lnTo>
                <a:lnTo>
                  <a:pt x="0" y="99"/>
                </a:lnTo>
                <a:lnTo>
                  <a:pt x="38" y="99"/>
                </a:lnTo>
                <a:lnTo>
                  <a:pt x="38" y="0"/>
                </a:lnTo>
                <a:lnTo>
                  <a:pt x="75" y="0"/>
                </a:lnTo>
                <a:lnTo>
                  <a:pt x="87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8" name="Freeform 259"/>
          <p:cNvSpPr>
            <a:spLocks/>
          </p:cNvSpPr>
          <p:nvPr/>
        </p:nvSpPr>
        <p:spPr bwMode="auto">
          <a:xfrm>
            <a:off x="2826544" y="5046145"/>
            <a:ext cx="154493" cy="150724"/>
          </a:xfrm>
          <a:custGeom>
            <a:avLst/>
            <a:gdLst>
              <a:gd name="T0" fmla="*/ 43 w 123"/>
              <a:gd name="T1" fmla="*/ 87 h 120"/>
              <a:gd name="T2" fmla="*/ 21 w 123"/>
              <a:gd name="T3" fmla="*/ 87 h 120"/>
              <a:gd name="T4" fmla="*/ 21 w 123"/>
              <a:gd name="T5" fmla="*/ 78 h 120"/>
              <a:gd name="T6" fmla="*/ 43 w 123"/>
              <a:gd name="T7" fmla="*/ 78 h 120"/>
              <a:gd name="T8" fmla="*/ 43 w 123"/>
              <a:gd name="T9" fmla="*/ 70 h 120"/>
              <a:gd name="T10" fmla="*/ 0 w 123"/>
              <a:gd name="T11" fmla="*/ 0 h 120"/>
              <a:gd name="T12" fmla="*/ 38 w 123"/>
              <a:gd name="T13" fmla="*/ 0 h 120"/>
              <a:gd name="T14" fmla="*/ 59 w 123"/>
              <a:gd name="T15" fmla="*/ 35 h 120"/>
              <a:gd name="T16" fmla="*/ 66 w 123"/>
              <a:gd name="T17" fmla="*/ 35 h 120"/>
              <a:gd name="T18" fmla="*/ 85 w 123"/>
              <a:gd name="T19" fmla="*/ 0 h 120"/>
              <a:gd name="T20" fmla="*/ 123 w 123"/>
              <a:gd name="T21" fmla="*/ 0 h 120"/>
              <a:gd name="T22" fmla="*/ 81 w 123"/>
              <a:gd name="T23" fmla="*/ 70 h 120"/>
              <a:gd name="T24" fmla="*/ 81 w 123"/>
              <a:gd name="T25" fmla="*/ 78 h 120"/>
              <a:gd name="T26" fmla="*/ 102 w 123"/>
              <a:gd name="T27" fmla="*/ 78 h 120"/>
              <a:gd name="T28" fmla="*/ 102 w 123"/>
              <a:gd name="T29" fmla="*/ 87 h 120"/>
              <a:gd name="T30" fmla="*/ 81 w 123"/>
              <a:gd name="T31" fmla="*/ 87 h 120"/>
              <a:gd name="T32" fmla="*/ 81 w 123"/>
              <a:gd name="T33" fmla="*/ 96 h 120"/>
              <a:gd name="T34" fmla="*/ 102 w 123"/>
              <a:gd name="T35" fmla="*/ 96 h 120"/>
              <a:gd name="T36" fmla="*/ 102 w 123"/>
              <a:gd name="T37" fmla="*/ 106 h 120"/>
              <a:gd name="T38" fmla="*/ 81 w 123"/>
              <a:gd name="T39" fmla="*/ 106 h 120"/>
              <a:gd name="T40" fmla="*/ 81 w 123"/>
              <a:gd name="T41" fmla="*/ 120 h 120"/>
              <a:gd name="T42" fmla="*/ 43 w 123"/>
              <a:gd name="T43" fmla="*/ 120 h 120"/>
              <a:gd name="T44" fmla="*/ 43 w 123"/>
              <a:gd name="T45" fmla="*/ 106 h 120"/>
              <a:gd name="T46" fmla="*/ 21 w 123"/>
              <a:gd name="T47" fmla="*/ 106 h 120"/>
              <a:gd name="T48" fmla="*/ 21 w 123"/>
              <a:gd name="T49" fmla="*/ 96 h 120"/>
              <a:gd name="T50" fmla="*/ 43 w 123"/>
              <a:gd name="T51" fmla="*/ 96 h 120"/>
              <a:gd name="T52" fmla="*/ 43 w 123"/>
              <a:gd name="T53" fmla="*/ 87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3" h="120">
                <a:moveTo>
                  <a:pt x="43" y="87"/>
                </a:moveTo>
                <a:lnTo>
                  <a:pt x="21" y="87"/>
                </a:lnTo>
                <a:lnTo>
                  <a:pt x="21" y="78"/>
                </a:lnTo>
                <a:lnTo>
                  <a:pt x="43" y="78"/>
                </a:lnTo>
                <a:lnTo>
                  <a:pt x="43" y="70"/>
                </a:lnTo>
                <a:lnTo>
                  <a:pt x="0" y="0"/>
                </a:lnTo>
                <a:lnTo>
                  <a:pt x="38" y="0"/>
                </a:lnTo>
                <a:lnTo>
                  <a:pt x="59" y="35"/>
                </a:lnTo>
                <a:lnTo>
                  <a:pt x="66" y="35"/>
                </a:lnTo>
                <a:lnTo>
                  <a:pt x="85" y="0"/>
                </a:lnTo>
                <a:lnTo>
                  <a:pt x="123" y="0"/>
                </a:lnTo>
                <a:lnTo>
                  <a:pt x="81" y="70"/>
                </a:lnTo>
                <a:lnTo>
                  <a:pt x="81" y="78"/>
                </a:lnTo>
                <a:lnTo>
                  <a:pt x="102" y="78"/>
                </a:lnTo>
                <a:lnTo>
                  <a:pt x="102" y="87"/>
                </a:lnTo>
                <a:lnTo>
                  <a:pt x="81" y="87"/>
                </a:lnTo>
                <a:lnTo>
                  <a:pt x="81" y="96"/>
                </a:lnTo>
                <a:lnTo>
                  <a:pt x="102" y="96"/>
                </a:lnTo>
                <a:lnTo>
                  <a:pt x="102" y="106"/>
                </a:lnTo>
                <a:lnTo>
                  <a:pt x="81" y="106"/>
                </a:lnTo>
                <a:lnTo>
                  <a:pt x="81" y="120"/>
                </a:lnTo>
                <a:lnTo>
                  <a:pt x="43" y="120"/>
                </a:lnTo>
                <a:lnTo>
                  <a:pt x="43" y="106"/>
                </a:lnTo>
                <a:lnTo>
                  <a:pt x="21" y="106"/>
                </a:lnTo>
                <a:lnTo>
                  <a:pt x="21" y="96"/>
                </a:lnTo>
                <a:lnTo>
                  <a:pt x="43" y="96"/>
                </a:lnTo>
                <a:lnTo>
                  <a:pt x="43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9" name="Oval 260"/>
          <p:cNvSpPr>
            <a:spLocks noChangeArrowheads="1"/>
          </p:cNvSpPr>
          <p:nvPr/>
        </p:nvSpPr>
        <p:spPr bwMode="auto">
          <a:xfrm>
            <a:off x="2099300" y="498962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0" name="Freeform 261"/>
          <p:cNvSpPr>
            <a:spLocks/>
          </p:cNvSpPr>
          <p:nvPr/>
        </p:nvSpPr>
        <p:spPr bwMode="auto">
          <a:xfrm>
            <a:off x="2173405" y="5107689"/>
            <a:ext cx="291400" cy="291400"/>
          </a:xfrm>
          <a:custGeom>
            <a:avLst/>
            <a:gdLst>
              <a:gd name="T0" fmla="*/ 98 w 98"/>
              <a:gd name="T1" fmla="*/ 43 h 98"/>
              <a:gd name="T2" fmla="*/ 49 w 98"/>
              <a:gd name="T3" fmla="*/ 98 h 98"/>
              <a:gd name="T4" fmla="*/ 0 w 98"/>
              <a:gd name="T5" fmla="*/ 43 h 98"/>
              <a:gd name="T6" fmla="*/ 16 w 98"/>
              <a:gd name="T7" fmla="*/ 43 h 98"/>
              <a:gd name="T8" fmla="*/ 16 w 98"/>
              <a:gd name="T9" fmla="*/ 0 h 98"/>
              <a:gd name="T10" fmla="*/ 27 w 98"/>
              <a:gd name="T11" fmla="*/ 0 h 98"/>
              <a:gd name="T12" fmla="*/ 39 w 98"/>
              <a:gd name="T13" fmla="*/ 9 h 98"/>
              <a:gd name="T14" fmla="*/ 39 w 98"/>
              <a:gd name="T15" fmla="*/ 11 h 98"/>
              <a:gd name="T16" fmla="*/ 23 w 98"/>
              <a:gd name="T17" fmla="*/ 11 h 98"/>
              <a:gd name="T18" fmla="*/ 23 w 98"/>
              <a:gd name="T19" fmla="*/ 14 h 98"/>
              <a:gd name="T20" fmla="*/ 45 w 98"/>
              <a:gd name="T21" fmla="*/ 31 h 98"/>
              <a:gd name="T22" fmla="*/ 45 w 98"/>
              <a:gd name="T23" fmla="*/ 34 h 98"/>
              <a:gd name="T24" fmla="*/ 57 w 98"/>
              <a:gd name="T25" fmla="*/ 34 h 98"/>
              <a:gd name="T26" fmla="*/ 57 w 98"/>
              <a:gd name="T27" fmla="*/ 30 h 98"/>
              <a:gd name="T28" fmla="*/ 76 w 98"/>
              <a:gd name="T29" fmla="*/ 13 h 98"/>
              <a:gd name="T30" fmla="*/ 70 w 98"/>
              <a:gd name="T31" fmla="*/ 0 h 98"/>
              <a:gd name="T32" fmla="*/ 83 w 98"/>
              <a:gd name="T33" fmla="*/ 0 h 98"/>
              <a:gd name="T34" fmla="*/ 83 w 98"/>
              <a:gd name="T35" fmla="*/ 43 h 98"/>
              <a:gd name="T36" fmla="*/ 98 w 98"/>
              <a:gd name="T37" fmla="*/ 4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8" h="98">
                <a:moveTo>
                  <a:pt x="98" y="43"/>
                </a:moveTo>
                <a:cubicBezTo>
                  <a:pt x="49" y="98"/>
                  <a:pt x="49" y="98"/>
                  <a:pt x="49" y="98"/>
                </a:cubicBezTo>
                <a:cubicBezTo>
                  <a:pt x="0" y="43"/>
                  <a:pt x="0" y="43"/>
                  <a:pt x="0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0"/>
                  <a:pt x="16" y="0"/>
                  <a:pt x="1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6"/>
                  <a:pt x="39" y="9"/>
                  <a:pt x="39" y="9"/>
                </a:cubicBezTo>
                <a:cubicBezTo>
                  <a:pt x="39" y="11"/>
                  <a:pt x="39" y="11"/>
                  <a:pt x="39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28"/>
                  <a:pt x="45" y="31"/>
                  <a:pt x="45" y="31"/>
                </a:cubicBezTo>
                <a:cubicBezTo>
                  <a:pt x="45" y="34"/>
                  <a:pt x="45" y="34"/>
                  <a:pt x="45" y="34"/>
                </a:cubicBezTo>
                <a:cubicBezTo>
                  <a:pt x="57" y="34"/>
                  <a:pt x="57" y="34"/>
                  <a:pt x="57" y="34"/>
                </a:cubicBezTo>
                <a:cubicBezTo>
                  <a:pt x="57" y="30"/>
                  <a:pt x="57" y="30"/>
                  <a:pt x="57" y="30"/>
                </a:cubicBezTo>
                <a:cubicBezTo>
                  <a:pt x="76" y="29"/>
                  <a:pt x="76" y="13"/>
                  <a:pt x="76" y="13"/>
                </a:cubicBezTo>
                <a:cubicBezTo>
                  <a:pt x="76" y="3"/>
                  <a:pt x="70" y="0"/>
                  <a:pt x="70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3" y="43"/>
                  <a:pt x="83" y="43"/>
                  <a:pt x="83" y="43"/>
                </a:cubicBezTo>
                <a:lnTo>
                  <a:pt x="98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1" name="Freeform 262"/>
          <p:cNvSpPr>
            <a:spLocks/>
          </p:cNvSpPr>
          <p:nvPr/>
        </p:nvSpPr>
        <p:spPr bwMode="auto">
          <a:xfrm>
            <a:off x="2342969" y="5048659"/>
            <a:ext cx="43963" cy="30145"/>
          </a:xfrm>
          <a:custGeom>
            <a:avLst/>
            <a:gdLst>
              <a:gd name="T0" fmla="*/ 15 w 15"/>
              <a:gd name="T1" fmla="*/ 10 h 10"/>
              <a:gd name="T2" fmla="*/ 0 w 15"/>
              <a:gd name="T3" fmla="*/ 10 h 10"/>
              <a:gd name="T4" fmla="*/ 0 w 15"/>
              <a:gd name="T5" fmla="*/ 0 h 10"/>
              <a:gd name="T6" fmla="*/ 9 w 15"/>
              <a:gd name="T7" fmla="*/ 3 h 10"/>
              <a:gd name="T8" fmla="*/ 15 w 15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0">
                <a:moveTo>
                  <a:pt x="15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7" y="1"/>
                  <a:pt x="9" y="3"/>
                </a:cubicBezTo>
                <a:cubicBezTo>
                  <a:pt x="12" y="4"/>
                  <a:pt x="14" y="7"/>
                  <a:pt x="15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2" name="Freeform 263"/>
          <p:cNvSpPr>
            <a:spLocks/>
          </p:cNvSpPr>
          <p:nvPr/>
        </p:nvSpPr>
        <p:spPr bwMode="auto">
          <a:xfrm>
            <a:off x="2342973" y="5101413"/>
            <a:ext cx="50241" cy="89179"/>
          </a:xfrm>
          <a:custGeom>
            <a:avLst/>
            <a:gdLst>
              <a:gd name="T0" fmla="*/ 0 w 17"/>
              <a:gd name="T1" fmla="*/ 20 h 30"/>
              <a:gd name="T2" fmla="*/ 1 w 17"/>
              <a:gd name="T3" fmla="*/ 19 h 30"/>
              <a:gd name="T4" fmla="*/ 2 w 17"/>
              <a:gd name="T5" fmla="*/ 16 h 30"/>
              <a:gd name="T6" fmla="*/ 1 w 17"/>
              <a:gd name="T7" fmla="*/ 14 h 30"/>
              <a:gd name="T8" fmla="*/ 0 w 17"/>
              <a:gd name="T9" fmla="*/ 13 h 30"/>
              <a:gd name="T10" fmla="*/ 0 w 17"/>
              <a:gd name="T11" fmla="*/ 0 h 30"/>
              <a:gd name="T12" fmla="*/ 11 w 17"/>
              <a:gd name="T13" fmla="*/ 5 h 30"/>
              <a:gd name="T14" fmla="*/ 17 w 17"/>
              <a:gd name="T15" fmla="*/ 15 h 30"/>
              <a:gd name="T16" fmla="*/ 15 w 17"/>
              <a:gd name="T17" fmla="*/ 21 h 30"/>
              <a:gd name="T18" fmla="*/ 10 w 17"/>
              <a:gd name="T19" fmla="*/ 26 h 30"/>
              <a:gd name="T20" fmla="*/ 4 w 17"/>
              <a:gd name="T21" fmla="*/ 29 h 30"/>
              <a:gd name="T22" fmla="*/ 0 w 17"/>
              <a:gd name="T23" fmla="*/ 30 h 30"/>
              <a:gd name="T24" fmla="*/ 0 w 17"/>
              <a:gd name="T25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" h="30">
                <a:moveTo>
                  <a:pt x="0" y="20"/>
                </a:moveTo>
                <a:cubicBezTo>
                  <a:pt x="0" y="20"/>
                  <a:pt x="0" y="20"/>
                  <a:pt x="1" y="19"/>
                </a:cubicBezTo>
                <a:cubicBezTo>
                  <a:pt x="2" y="19"/>
                  <a:pt x="2" y="17"/>
                  <a:pt x="2" y="16"/>
                </a:cubicBezTo>
                <a:cubicBezTo>
                  <a:pt x="2" y="15"/>
                  <a:pt x="2" y="14"/>
                  <a:pt x="1" y="14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2"/>
                  <a:pt x="9" y="3"/>
                  <a:pt x="11" y="5"/>
                </a:cubicBezTo>
                <a:cubicBezTo>
                  <a:pt x="15" y="7"/>
                  <a:pt x="17" y="11"/>
                  <a:pt x="17" y="15"/>
                </a:cubicBezTo>
                <a:cubicBezTo>
                  <a:pt x="17" y="17"/>
                  <a:pt x="16" y="19"/>
                  <a:pt x="15" y="21"/>
                </a:cubicBezTo>
                <a:cubicBezTo>
                  <a:pt x="14" y="23"/>
                  <a:pt x="12" y="25"/>
                  <a:pt x="10" y="26"/>
                </a:cubicBezTo>
                <a:cubicBezTo>
                  <a:pt x="8" y="27"/>
                  <a:pt x="6" y="28"/>
                  <a:pt x="4" y="29"/>
                </a:cubicBezTo>
                <a:cubicBezTo>
                  <a:pt x="3" y="29"/>
                  <a:pt x="1" y="30"/>
                  <a:pt x="0" y="30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3" name="Freeform 264"/>
          <p:cNvSpPr>
            <a:spLocks noEditPoints="1"/>
          </p:cNvSpPr>
          <p:nvPr/>
        </p:nvSpPr>
        <p:spPr bwMode="auto">
          <a:xfrm>
            <a:off x="2251280" y="5036097"/>
            <a:ext cx="79131" cy="163284"/>
          </a:xfrm>
          <a:custGeom>
            <a:avLst/>
            <a:gdLst>
              <a:gd name="T0" fmla="*/ 21 w 27"/>
              <a:gd name="T1" fmla="*/ 55 h 55"/>
              <a:gd name="T2" fmla="*/ 21 w 27"/>
              <a:gd name="T3" fmla="*/ 52 h 55"/>
              <a:gd name="T4" fmla="*/ 12 w 27"/>
              <a:gd name="T5" fmla="*/ 50 h 55"/>
              <a:gd name="T6" fmla="*/ 6 w 27"/>
              <a:gd name="T7" fmla="*/ 47 h 55"/>
              <a:gd name="T8" fmla="*/ 2 w 27"/>
              <a:gd name="T9" fmla="*/ 43 h 55"/>
              <a:gd name="T10" fmla="*/ 0 w 27"/>
              <a:gd name="T11" fmla="*/ 39 h 55"/>
              <a:gd name="T12" fmla="*/ 16 w 27"/>
              <a:gd name="T13" fmla="*/ 39 h 55"/>
              <a:gd name="T14" fmla="*/ 17 w 27"/>
              <a:gd name="T15" fmla="*/ 41 h 55"/>
              <a:gd name="T16" fmla="*/ 21 w 27"/>
              <a:gd name="T17" fmla="*/ 43 h 55"/>
              <a:gd name="T18" fmla="*/ 21 w 27"/>
              <a:gd name="T19" fmla="*/ 32 h 55"/>
              <a:gd name="T20" fmla="*/ 10 w 27"/>
              <a:gd name="T21" fmla="*/ 29 h 55"/>
              <a:gd name="T22" fmla="*/ 4 w 27"/>
              <a:gd name="T23" fmla="*/ 24 h 55"/>
              <a:gd name="T24" fmla="*/ 2 w 27"/>
              <a:gd name="T25" fmla="*/ 17 h 55"/>
              <a:gd name="T26" fmla="*/ 7 w 27"/>
              <a:gd name="T27" fmla="*/ 7 h 55"/>
              <a:gd name="T28" fmla="*/ 21 w 27"/>
              <a:gd name="T29" fmla="*/ 3 h 55"/>
              <a:gd name="T30" fmla="*/ 21 w 27"/>
              <a:gd name="T31" fmla="*/ 0 h 55"/>
              <a:gd name="T32" fmla="*/ 27 w 27"/>
              <a:gd name="T33" fmla="*/ 0 h 55"/>
              <a:gd name="T34" fmla="*/ 27 w 27"/>
              <a:gd name="T35" fmla="*/ 3 h 55"/>
              <a:gd name="T36" fmla="*/ 27 w 27"/>
              <a:gd name="T37" fmla="*/ 12 h 55"/>
              <a:gd name="T38" fmla="*/ 27 w 27"/>
              <a:gd name="T39" fmla="*/ 21 h 55"/>
              <a:gd name="T40" fmla="*/ 27 w 27"/>
              <a:gd name="T41" fmla="*/ 33 h 55"/>
              <a:gd name="T42" fmla="*/ 27 w 27"/>
              <a:gd name="T43" fmla="*/ 44 h 55"/>
              <a:gd name="T44" fmla="*/ 27 w 27"/>
              <a:gd name="T45" fmla="*/ 52 h 55"/>
              <a:gd name="T46" fmla="*/ 27 w 27"/>
              <a:gd name="T47" fmla="*/ 55 h 55"/>
              <a:gd name="T48" fmla="*/ 21 w 27"/>
              <a:gd name="T49" fmla="*/ 55 h 55"/>
              <a:gd name="T50" fmla="*/ 21 w 27"/>
              <a:gd name="T51" fmla="*/ 20 h 55"/>
              <a:gd name="T52" fmla="*/ 21 w 27"/>
              <a:gd name="T53" fmla="*/ 12 h 55"/>
              <a:gd name="T54" fmla="*/ 18 w 27"/>
              <a:gd name="T55" fmla="*/ 13 h 55"/>
              <a:gd name="T56" fmla="*/ 17 w 27"/>
              <a:gd name="T57" fmla="*/ 16 h 55"/>
              <a:gd name="T58" fmla="*/ 18 w 27"/>
              <a:gd name="T59" fmla="*/ 18 h 55"/>
              <a:gd name="T60" fmla="*/ 21 w 27"/>
              <a:gd name="T61" fmla="*/ 2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7" h="55">
                <a:moveTo>
                  <a:pt x="21" y="55"/>
                </a:moveTo>
                <a:cubicBezTo>
                  <a:pt x="21" y="52"/>
                  <a:pt x="21" y="52"/>
                  <a:pt x="21" y="52"/>
                </a:cubicBezTo>
                <a:cubicBezTo>
                  <a:pt x="17" y="52"/>
                  <a:pt x="14" y="51"/>
                  <a:pt x="12" y="50"/>
                </a:cubicBezTo>
                <a:cubicBezTo>
                  <a:pt x="10" y="50"/>
                  <a:pt x="8" y="49"/>
                  <a:pt x="6" y="47"/>
                </a:cubicBezTo>
                <a:cubicBezTo>
                  <a:pt x="4" y="46"/>
                  <a:pt x="3" y="45"/>
                  <a:pt x="2" y="43"/>
                </a:cubicBezTo>
                <a:cubicBezTo>
                  <a:pt x="1" y="42"/>
                  <a:pt x="1" y="40"/>
                  <a:pt x="0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7" y="40"/>
                  <a:pt x="17" y="41"/>
                </a:cubicBezTo>
                <a:cubicBezTo>
                  <a:pt x="18" y="42"/>
                  <a:pt x="19" y="42"/>
                  <a:pt x="21" y="43"/>
                </a:cubicBezTo>
                <a:cubicBezTo>
                  <a:pt x="21" y="32"/>
                  <a:pt x="21" y="32"/>
                  <a:pt x="21" y="32"/>
                </a:cubicBezTo>
                <a:cubicBezTo>
                  <a:pt x="16" y="31"/>
                  <a:pt x="12" y="29"/>
                  <a:pt x="10" y="29"/>
                </a:cubicBezTo>
                <a:cubicBezTo>
                  <a:pt x="8" y="28"/>
                  <a:pt x="6" y="26"/>
                  <a:pt x="4" y="24"/>
                </a:cubicBezTo>
                <a:cubicBezTo>
                  <a:pt x="3" y="22"/>
                  <a:pt x="2" y="20"/>
                  <a:pt x="2" y="17"/>
                </a:cubicBezTo>
                <a:cubicBezTo>
                  <a:pt x="2" y="13"/>
                  <a:pt x="4" y="10"/>
                  <a:pt x="7" y="7"/>
                </a:cubicBezTo>
                <a:cubicBezTo>
                  <a:pt x="10" y="5"/>
                  <a:pt x="15" y="3"/>
                  <a:pt x="21" y="3"/>
                </a:cubicBezTo>
                <a:cubicBezTo>
                  <a:pt x="21" y="0"/>
                  <a:pt x="21" y="0"/>
                  <a:pt x="2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33"/>
                  <a:pt x="27" y="33"/>
                  <a:pt x="27" y="33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5"/>
                  <a:pt x="27" y="55"/>
                  <a:pt x="27" y="55"/>
                </a:cubicBezTo>
                <a:lnTo>
                  <a:pt x="21" y="55"/>
                </a:lnTo>
                <a:close/>
                <a:moveTo>
                  <a:pt x="21" y="20"/>
                </a:moveTo>
                <a:cubicBezTo>
                  <a:pt x="21" y="12"/>
                  <a:pt x="21" y="12"/>
                  <a:pt x="21" y="12"/>
                </a:cubicBezTo>
                <a:cubicBezTo>
                  <a:pt x="20" y="12"/>
                  <a:pt x="18" y="13"/>
                  <a:pt x="18" y="13"/>
                </a:cubicBezTo>
                <a:cubicBezTo>
                  <a:pt x="17" y="14"/>
                  <a:pt x="17" y="15"/>
                  <a:pt x="17" y="16"/>
                </a:cubicBezTo>
                <a:cubicBezTo>
                  <a:pt x="17" y="17"/>
                  <a:pt x="17" y="17"/>
                  <a:pt x="18" y="18"/>
                </a:cubicBezTo>
                <a:cubicBezTo>
                  <a:pt x="18" y="19"/>
                  <a:pt x="20" y="19"/>
                  <a:pt x="2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4" name="Oval 265"/>
          <p:cNvSpPr>
            <a:spLocks noChangeArrowheads="1"/>
          </p:cNvSpPr>
          <p:nvPr/>
        </p:nvSpPr>
        <p:spPr bwMode="auto">
          <a:xfrm>
            <a:off x="4421711" y="4282477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5" name="Freeform 266"/>
          <p:cNvSpPr>
            <a:spLocks/>
          </p:cNvSpPr>
          <p:nvPr/>
        </p:nvSpPr>
        <p:spPr bwMode="auto">
          <a:xfrm>
            <a:off x="4593784" y="4528659"/>
            <a:ext cx="109275" cy="160772"/>
          </a:xfrm>
          <a:custGeom>
            <a:avLst/>
            <a:gdLst>
              <a:gd name="T0" fmla="*/ 87 w 87"/>
              <a:gd name="T1" fmla="*/ 12 h 128"/>
              <a:gd name="T2" fmla="*/ 21 w 87"/>
              <a:gd name="T3" fmla="*/ 128 h 128"/>
              <a:gd name="T4" fmla="*/ 0 w 87"/>
              <a:gd name="T5" fmla="*/ 116 h 128"/>
              <a:gd name="T6" fmla="*/ 66 w 87"/>
              <a:gd name="T7" fmla="*/ 0 h 128"/>
              <a:gd name="T8" fmla="*/ 87 w 87"/>
              <a:gd name="T9" fmla="*/ 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128">
                <a:moveTo>
                  <a:pt x="87" y="12"/>
                </a:moveTo>
                <a:lnTo>
                  <a:pt x="21" y="128"/>
                </a:lnTo>
                <a:lnTo>
                  <a:pt x="0" y="116"/>
                </a:lnTo>
                <a:lnTo>
                  <a:pt x="66" y="0"/>
                </a:lnTo>
                <a:lnTo>
                  <a:pt x="8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6" name="Freeform 267"/>
          <p:cNvSpPr>
            <a:spLocks noEditPoints="1"/>
          </p:cNvSpPr>
          <p:nvPr/>
        </p:nvSpPr>
        <p:spPr bwMode="auto">
          <a:xfrm>
            <a:off x="4661609" y="4611559"/>
            <a:ext cx="43963" cy="45217"/>
          </a:xfrm>
          <a:custGeom>
            <a:avLst/>
            <a:gdLst>
              <a:gd name="T0" fmla="*/ 8 w 15"/>
              <a:gd name="T1" fmla="*/ 0 h 15"/>
              <a:gd name="T2" fmla="*/ 15 w 15"/>
              <a:gd name="T3" fmla="*/ 7 h 15"/>
              <a:gd name="T4" fmla="*/ 8 w 15"/>
              <a:gd name="T5" fmla="*/ 15 h 15"/>
              <a:gd name="T6" fmla="*/ 0 w 15"/>
              <a:gd name="T7" fmla="*/ 7 h 15"/>
              <a:gd name="T8" fmla="*/ 8 w 15"/>
              <a:gd name="T9" fmla="*/ 0 h 15"/>
              <a:gd name="T10" fmla="*/ 12 w 15"/>
              <a:gd name="T11" fmla="*/ 7 h 15"/>
              <a:gd name="T12" fmla="*/ 8 w 15"/>
              <a:gd name="T13" fmla="*/ 3 h 15"/>
              <a:gd name="T14" fmla="*/ 4 w 15"/>
              <a:gd name="T15" fmla="*/ 7 h 15"/>
              <a:gd name="T16" fmla="*/ 8 w 15"/>
              <a:gd name="T17" fmla="*/ 11 h 15"/>
              <a:gd name="T18" fmla="*/ 12 w 15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5">
                <a:moveTo>
                  <a:pt x="8" y="0"/>
                </a:moveTo>
                <a:cubicBezTo>
                  <a:pt x="12" y="0"/>
                  <a:pt x="15" y="3"/>
                  <a:pt x="15" y="7"/>
                </a:cubicBezTo>
                <a:cubicBezTo>
                  <a:pt x="15" y="12"/>
                  <a:pt x="12" y="15"/>
                  <a:pt x="8" y="15"/>
                </a:cubicBezTo>
                <a:cubicBezTo>
                  <a:pt x="3" y="15"/>
                  <a:pt x="0" y="12"/>
                  <a:pt x="0" y="7"/>
                </a:cubicBezTo>
                <a:cubicBezTo>
                  <a:pt x="0" y="3"/>
                  <a:pt x="3" y="0"/>
                  <a:pt x="8" y="0"/>
                </a:cubicBezTo>
                <a:close/>
                <a:moveTo>
                  <a:pt x="12" y="7"/>
                </a:moveTo>
                <a:cubicBezTo>
                  <a:pt x="12" y="5"/>
                  <a:pt x="10" y="3"/>
                  <a:pt x="8" y="3"/>
                </a:cubicBezTo>
                <a:cubicBezTo>
                  <a:pt x="5" y="3"/>
                  <a:pt x="4" y="5"/>
                  <a:pt x="4" y="7"/>
                </a:cubicBezTo>
                <a:cubicBezTo>
                  <a:pt x="4" y="10"/>
                  <a:pt x="5" y="11"/>
                  <a:pt x="8" y="11"/>
                </a:cubicBezTo>
                <a:cubicBezTo>
                  <a:pt x="10" y="11"/>
                  <a:pt x="12" y="10"/>
                  <a:pt x="1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7" name="Freeform 268"/>
          <p:cNvSpPr>
            <a:spLocks noEditPoints="1"/>
          </p:cNvSpPr>
          <p:nvPr/>
        </p:nvSpPr>
        <p:spPr bwMode="auto">
          <a:xfrm>
            <a:off x="4587503" y="4565082"/>
            <a:ext cx="43963" cy="46475"/>
          </a:xfrm>
          <a:custGeom>
            <a:avLst/>
            <a:gdLst>
              <a:gd name="T0" fmla="*/ 15 w 15"/>
              <a:gd name="T1" fmla="*/ 8 h 16"/>
              <a:gd name="T2" fmla="*/ 8 w 15"/>
              <a:gd name="T3" fmla="*/ 16 h 16"/>
              <a:gd name="T4" fmla="*/ 0 w 15"/>
              <a:gd name="T5" fmla="*/ 8 h 16"/>
              <a:gd name="T6" fmla="*/ 8 w 15"/>
              <a:gd name="T7" fmla="*/ 0 h 16"/>
              <a:gd name="T8" fmla="*/ 15 w 15"/>
              <a:gd name="T9" fmla="*/ 8 h 16"/>
              <a:gd name="T10" fmla="*/ 12 w 15"/>
              <a:gd name="T11" fmla="*/ 8 h 16"/>
              <a:gd name="T12" fmla="*/ 8 w 15"/>
              <a:gd name="T13" fmla="*/ 4 h 16"/>
              <a:gd name="T14" fmla="*/ 3 w 15"/>
              <a:gd name="T15" fmla="*/ 8 h 16"/>
              <a:gd name="T16" fmla="*/ 8 w 15"/>
              <a:gd name="T17" fmla="*/ 12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5" y="8"/>
                </a:move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5" y="4"/>
                  <a:pt x="3" y="6"/>
                  <a:pt x="3" y="8"/>
                </a:cubicBezTo>
                <a:cubicBezTo>
                  <a:pt x="3" y="10"/>
                  <a:pt x="5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8" name="Freeform 269"/>
          <p:cNvSpPr>
            <a:spLocks/>
          </p:cNvSpPr>
          <p:nvPr/>
        </p:nvSpPr>
        <p:spPr bwMode="auto">
          <a:xfrm>
            <a:off x="4509629" y="4338996"/>
            <a:ext cx="288888" cy="291400"/>
          </a:xfrm>
          <a:custGeom>
            <a:avLst/>
            <a:gdLst>
              <a:gd name="T0" fmla="*/ 61 w 97"/>
              <a:gd name="T1" fmla="*/ 88 h 98"/>
              <a:gd name="T2" fmla="*/ 71 w 97"/>
              <a:gd name="T3" fmla="*/ 69 h 98"/>
              <a:gd name="T4" fmla="*/ 55 w 97"/>
              <a:gd name="T5" fmla="*/ 58 h 98"/>
              <a:gd name="T6" fmla="*/ 43 w 97"/>
              <a:gd name="T7" fmla="*/ 78 h 98"/>
              <a:gd name="T8" fmla="*/ 34 w 97"/>
              <a:gd name="T9" fmla="*/ 73 h 98"/>
              <a:gd name="T10" fmla="*/ 23 w 97"/>
              <a:gd name="T11" fmla="*/ 95 h 98"/>
              <a:gd name="T12" fmla="*/ 34 w 97"/>
              <a:gd name="T13" fmla="*/ 95 h 98"/>
              <a:gd name="T14" fmla="*/ 33 w 97"/>
              <a:gd name="T15" fmla="*/ 98 h 98"/>
              <a:gd name="T16" fmla="*/ 15 w 97"/>
              <a:gd name="T17" fmla="*/ 98 h 98"/>
              <a:gd name="T18" fmla="*/ 15 w 97"/>
              <a:gd name="T19" fmla="*/ 56 h 98"/>
              <a:gd name="T20" fmla="*/ 0 w 97"/>
              <a:gd name="T21" fmla="*/ 56 h 98"/>
              <a:gd name="T22" fmla="*/ 49 w 97"/>
              <a:gd name="T23" fmla="*/ 0 h 98"/>
              <a:gd name="T24" fmla="*/ 97 w 97"/>
              <a:gd name="T25" fmla="*/ 56 h 98"/>
              <a:gd name="T26" fmla="*/ 82 w 97"/>
              <a:gd name="T27" fmla="*/ 56 h 98"/>
              <a:gd name="T28" fmla="*/ 82 w 97"/>
              <a:gd name="T29" fmla="*/ 98 h 98"/>
              <a:gd name="T30" fmla="*/ 70 w 97"/>
              <a:gd name="T31" fmla="*/ 98 h 98"/>
              <a:gd name="T32" fmla="*/ 61 w 97"/>
              <a:gd name="T33" fmla="*/ 8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7" h="98">
                <a:moveTo>
                  <a:pt x="61" y="88"/>
                </a:moveTo>
                <a:cubicBezTo>
                  <a:pt x="71" y="69"/>
                  <a:pt x="71" y="69"/>
                  <a:pt x="71" y="69"/>
                </a:cubicBezTo>
                <a:cubicBezTo>
                  <a:pt x="55" y="58"/>
                  <a:pt x="55" y="58"/>
                  <a:pt x="55" y="58"/>
                </a:cubicBezTo>
                <a:cubicBezTo>
                  <a:pt x="43" y="78"/>
                  <a:pt x="43" y="78"/>
                  <a:pt x="43" y="78"/>
                </a:cubicBezTo>
                <a:cubicBezTo>
                  <a:pt x="42" y="78"/>
                  <a:pt x="41" y="73"/>
                  <a:pt x="34" y="73"/>
                </a:cubicBezTo>
                <a:cubicBezTo>
                  <a:pt x="17" y="73"/>
                  <a:pt x="23" y="95"/>
                  <a:pt x="23" y="95"/>
                </a:cubicBezTo>
                <a:cubicBezTo>
                  <a:pt x="34" y="95"/>
                  <a:pt x="34" y="95"/>
                  <a:pt x="34" y="95"/>
                </a:cubicBezTo>
                <a:cubicBezTo>
                  <a:pt x="33" y="98"/>
                  <a:pt x="33" y="98"/>
                  <a:pt x="33" y="98"/>
                </a:cubicBezTo>
                <a:cubicBezTo>
                  <a:pt x="15" y="98"/>
                  <a:pt x="15" y="98"/>
                  <a:pt x="15" y="98"/>
                </a:cubicBezTo>
                <a:cubicBezTo>
                  <a:pt x="15" y="56"/>
                  <a:pt x="15" y="56"/>
                  <a:pt x="15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49" y="0"/>
                  <a:pt x="49" y="0"/>
                  <a:pt x="49" y="0"/>
                </a:cubicBezTo>
                <a:cubicBezTo>
                  <a:pt x="97" y="56"/>
                  <a:pt x="97" y="56"/>
                  <a:pt x="97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2" y="98"/>
                  <a:pt x="82" y="98"/>
                  <a:pt x="82" y="98"/>
                </a:cubicBezTo>
                <a:cubicBezTo>
                  <a:pt x="70" y="98"/>
                  <a:pt x="70" y="98"/>
                  <a:pt x="70" y="98"/>
                </a:cubicBezTo>
                <a:cubicBezTo>
                  <a:pt x="70" y="89"/>
                  <a:pt x="61" y="88"/>
                  <a:pt x="61" y="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9" name="Oval 270"/>
          <p:cNvSpPr>
            <a:spLocks noChangeArrowheads="1"/>
          </p:cNvSpPr>
          <p:nvPr/>
        </p:nvSpPr>
        <p:spPr bwMode="auto">
          <a:xfrm>
            <a:off x="3851468" y="427619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0" name="Freeform 271"/>
          <p:cNvSpPr>
            <a:spLocks/>
          </p:cNvSpPr>
          <p:nvPr/>
        </p:nvSpPr>
        <p:spPr bwMode="auto">
          <a:xfrm>
            <a:off x="3934365" y="4386727"/>
            <a:ext cx="290144" cy="290144"/>
          </a:xfrm>
          <a:custGeom>
            <a:avLst/>
            <a:gdLst>
              <a:gd name="T0" fmla="*/ 25 w 98"/>
              <a:gd name="T1" fmla="*/ 29 h 98"/>
              <a:gd name="T2" fmla="*/ 43 w 98"/>
              <a:gd name="T3" fmla="*/ 40 h 98"/>
              <a:gd name="T4" fmla="*/ 54 w 98"/>
              <a:gd name="T5" fmla="*/ 22 h 98"/>
              <a:gd name="T6" fmla="*/ 63 w 98"/>
              <a:gd name="T7" fmla="*/ 26 h 98"/>
              <a:gd name="T8" fmla="*/ 75 w 98"/>
              <a:gd name="T9" fmla="*/ 14 h 98"/>
              <a:gd name="T10" fmla="*/ 67 w 98"/>
              <a:gd name="T11" fmla="*/ 3 h 98"/>
              <a:gd name="T12" fmla="*/ 67 w 98"/>
              <a:gd name="T13" fmla="*/ 0 h 98"/>
              <a:gd name="T14" fmla="*/ 82 w 98"/>
              <a:gd name="T15" fmla="*/ 0 h 98"/>
              <a:gd name="T16" fmla="*/ 82 w 98"/>
              <a:gd name="T17" fmla="*/ 42 h 98"/>
              <a:gd name="T18" fmla="*/ 98 w 98"/>
              <a:gd name="T19" fmla="*/ 42 h 98"/>
              <a:gd name="T20" fmla="*/ 49 w 98"/>
              <a:gd name="T21" fmla="*/ 98 h 98"/>
              <a:gd name="T22" fmla="*/ 0 w 98"/>
              <a:gd name="T23" fmla="*/ 42 h 98"/>
              <a:gd name="T24" fmla="*/ 16 w 98"/>
              <a:gd name="T25" fmla="*/ 42 h 98"/>
              <a:gd name="T26" fmla="*/ 16 w 98"/>
              <a:gd name="T27" fmla="*/ 0 h 98"/>
              <a:gd name="T28" fmla="*/ 24 w 98"/>
              <a:gd name="T29" fmla="*/ 0 h 98"/>
              <a:gd name="T30" fmla="*/ 34 w 98"/>
              <a:gd name="T31" fmla="*/ 12 h 98"/>
              <a:gd name="T32" fmla="*/ 36 w 98"/>
              <a:gd name="T33" fmla="*/ 12 h 98"/>
              <a:gd name="T34" fmla="*/ 25 w 98"/>
              <a:gd name="T35" fmla="*/ 2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8" h="98">
                <a:moveTo>
                  <a:pt x="25" y="29"/>
                </a:moveTo>
                <a:cubicBezTo>
                  <a:pt x="43" y="40"/>
                  <a:pt x="43" y="40"/>
                  <a:pt x="43" y="40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6" y="26"/>
                  <a:pt x="63" y="26"/>
                </a:cubicBezTo>
                <a:cubicBezTo>
                  <a:pt x="70" y="26"/>
                  <a:pt x="75" y="20"/>
                  <a:pt x="75" y="14"/>
                </a:cubicBezTo>
                <a:cubicBezTo>
                  <a:pt x="75" y="9"/>
                  <a:pt x="72" y="5"/>
                  <a:pt x="67" y="3"/>
                </a:cubicBezTo>
                <a:cubicBezTo>
                  <a:pt x="67" y="0"/>
                  <a:pt x="67" y="0"/>
                  <a:pt x="67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42"/>
                  <a:pt x="82" y="42"/>
                  <a:pt x="82" y="42"/>
                </a:cubicBezTo>
                <a:cubicBezTo>
                  <a:pt x="98" y="42"/>
                  <a:pt x="98" y="42"/>
                  <a:pt x="98" y="42"/>
                </a:cubicBezTo>
                <a:cubicBezTo>
                  <a:pt x="49" y="98"/>
                  <a:pt x="49" y="98"/>
                  <a:pt x="49" y="98"/>
                </a:cubicBezTo>
                <a:cubicBezTo>
                  <a:pt x="0" y="42"/>
                  <a:pt x="0" y="42"/>
                  <a:pt x="0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0"/>
                  <a:pt x="16" y="0"/>
                  <a:pt x="16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6" y="12"/>
                  <a:pt x="34" y="12"/>
                </a:cubicBezTo>
                <a:cubicBezTo>
                  <a:pt x="36" y="12"/>
                  <a:pt x="36" y="12"/>
                  <a:pt x="36" y="12"/>
                </a:cubicBezTo>
                <a:lnTo>
                  <a:pt x="25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1" name="Freeform 272"/>
          <p:cNvSpPr>
            <a:spLocks noEditPoints="1"/>
          </p:cNvSpPr>
          <p:nvPr/>
        </p:nvSpPr>
        <p:spPr bwMode="auto">
          <a:xfrm>
            <a:off x="4097651" y="4406826"/>
            <a:ext cx="47729" cy="45217"/>
          </a:xfrm>
          <a:custGeom>
            <a:avLst/>
            <a:gdLst>
              <a:gd name="T0" fmla="*/ 16 w 16"/>
              <a:gd name="T1" fmla="*/ 7 h 15"/>
              <a:gd name="T2" fmla="*/ 8 w 16"/>
              <a:gd name="T3" fmla="*/ 15 h 15"/>
              <a:gd name="T4" fmla="*/ 0 w 16"/>
              <a:gd name="T5" fmla="*/ 7 h 15"/>
              <a:gd name="T6" fmla="*/ 8 w 16"/>
              <a:gd name="T7" fmla="*/ 0 h 15"/>
              <a:gd name="T8" fmla="*/ 16 w 16"/>
              <a:gd name="T9" fmla="*/ 7 h 15"/>
              <a:gd name="T10" fmla="*/ 8 w 16"/>
              <a:gd name="T11" fmla="*/ 12 h 15"/>
              <a:gd name="T12" fmla="*/ 12 w 16"/>
              <a:gd name="T13" fmla="*/ 7 h 15"/>
              <a:gd name="T14" fmla="*/ 8 w 16"/>
              <a:gd name="T15" fmla="*/ 3 h 15"/>
              <a:gd name="T16" fmla="*/ 4 w 16"/>
              <a:gd name="T17" fmla="*/ 7 h 15"/>
              <a:gd name="T18" fmla="*/ 8 w 16"/>
              <a:gd name="T19" fmla="*/ 12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16" y="7"/>
                </a:moveTo>
                <a:cubicBezTo>
                  <a:pt x="16" y="12"/>
                  <a:pt x="12" y="15"/>
                  <a:pt x="8" y="15"/>
                </a:cubicBez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7"/>
                </a:cubicBezTo>
                <a:close/>
                <a:moveTo>
                  <a:pt x="8" y="12"/>
                </a:moveTo>
                <a:cubicBezTo>
                  <a:pt x="10" y="12"/>
                  <a:pt x="12" y="10"/>
                  <a:pt x="12" y="7"/>
                </a:cubicBezTo>
                <a:cubicBezTo>
                  <a:pt x="12" y="5"/>
                  <a:pt x="10" y="3"/>
                  <a:pt x="8" y="3"/>
                </a:cubicBezTo>
                <a:cubicBezTo>
                  <a:pt x="6" y="3"/>
                  <a:pt x="4" y="5"/>
                  <a:pt x="4" y="7"/>
                </a:cubicBezTo>
                <a:cubicBezTo>
                  <a:pt x="4" y="10"/>
                  <a:pt x="6" y="12"/>
                  <a:pt x="8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2" name="Freeform 273"/>
          <p:cNvSpPr>
            <a:spLocks/>
          </p:cNvSpPr>
          <p:nvPr/>
        </p:nvSpPr>
        <p:spPr bwMode="auto">
          <a:xfrm>
            <a:off x="4028568" y="4323925"/>
            <a:ext cx="110531" cy="160772"/>
          </a:xfrm>
          <a:custGeom>
            <a:avLst/>
            <a:gdLst>
              <a:gd name="T0" fmla="*/ 24 w 88"/>
              <a:gd name="T1" fmla="*/ 128 h 128"/>
              <a:gd name="T2" fmla="*/ 0 w 88"/>
              <a:gd name="T3" fmla="*/ 116 h 128"/>
              <a:gd name="T4" fmla="*/ 67 w 88"/>
              <a:gd name="T5" fmla="*/ 0 h 128"/>
              <a:gd name="T6" fmla="*/ 88 w 88"/>
              <a:gd name="T7" fmla="*/ 14 h 128"/>
              <a:gd name="T8" fmla="*/ 24 w 88"/>
              <a:gd name="T9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28">
                <a:moveTo>
                  <a:pt x="24" y="128"/>
                </a:moveTo>
                <a:lnTo>
                  <a:pt x="0" y="116"/>
                </a:lnTo>
                <a:lnTo>
                  <a:pt x="67" y="0"/>
                </a:lnTo>
                <a:lnTo>
                  <a:pt x="88" y="14"/>
                </a:lnTo>
                <a:lnTo>
                  <a:pt x="24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3" name="Freeform 274"/>
          <p:cNvSpPr>
            <a:spLocks noEditPoints="1"/>
          </p:cNvSpPr>
          <p:nvPr/>
        </p:nvSpPr>
        <p:spPr bwMode="auto">
          <a:xfrm>
            <a:off x="4023543" y="4359097"/>
            <a:ext cx="43963" cy="47729"/>
          </a:xfrm>
          <a:custGeom>
            <a:avLst/>
            <a:gdLst>
              <a:gd name="T0" fmla="*/ 15 w 15"/>
              <a:gd name="T1" fmla="*/ 8 h 16"/>
              <a:gd name="T2" fmla="*/ 8 w 15"/>
              <a:gd name="T3" fmla="*/ 16 h 16"/>
              <a:gd name="T4" fmla="*/ 0 w 15"/>
              <a:gd name="T5" fmla="*/ 8 h 16"/>
              <a:gd name="T6" fmla="*/ 8 w 15"/>
              <a:gd name="T7" fmla="*/ 0 h 16"/>
              <a:gd name="T8" fmla="*/ 15 w 15"/>
              <a:gd name="T9" fmla="*/ 8 h 16"/>
              <a:gd name="T10" fmla="*/ 12 w 15"/>
              <a:gd name="T11" fmla="*/ 8 h 16"/>
              <a:gd name="T12" fmla="*/ 8 w 15"/>
              <a:gd name="T13" fmla="*/ 4 h 16"/>
              <a:gd name="T14" fmla="*/ 4 w 15"/>
              <a:gd name="T15" fmla="*/ 8 h 16"/>
              <a:gd name="T16" fmla="*/ 8 w 15"/>
              <a:gd name="T17" fmla="*/ 12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5" y="8"/>
                </a:move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6" y="4"/>
                  <a:pt x="4" y="6"/>
                  <a:pt x="4" y="8"/>
                </a:cubicBezTo>
                <a:cubicBezTo>
                  <a:pt x="4" y="10"/>
                  <a:pt x="6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4" name="Oval 275"/>
          <p:cNvSpPr>
            <a:spLocks noChangeArrowheads="1"/>
          </p:cNvSpPr>
          <p:nvPr/>
        </p:nvSpPr>
        <p:spPr bwMode="auto">
          <a:xfrm>
            <a:off x="941236" y="429126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5" name="Freeform 276"/>
          <p:cNvSpPr>
            <a:spLocks/>
          </p:cNvSpPr>
          <p:nvPr/>
        </p:nvSpPr>
        <p:spPr bwMode="auto">
          <a:xfrm>
            <a:off x="1241432" y="4439482"/>
            <a:ext cx="20097" cy="38937"/>
          </a:xfrm>
          <a:custGeom>
            <a:avLst/>
            <a:gdLst>
              <a:gd name="T0" fmla="*/ 4 w 7"/>
              <a:gd name="T1" fmla="*/ 11 h 13"/>
              <a:gd name="T2" fmla="*/ 1 w 7"/>
              <a:gd name="T3" fmla="*/ 13 h 13"/>
              <a:gd name="T4" fmla="*/ 0 w 7"/>
              <a:gd name="T5" fmla="*/ 13 h 13"/>
              <a:gd name="T6" fmla="*/ 0 w 7"/>
              <a:gd name="T7" fmla="*/ 9 h 13"/>
              <a:gd name="T8" fmla="*/ 0 w 7"/>
              <a:gd name="T9" fmla="*/ 9 h 13"/>
              <a:gd name="T10" fmla="*/ 1 w 7"/>
              <a:gd name="T11" fmla="*/ 7 h 13"/>
              <a:gd name="T12" fmla="*/ 0 w 7"/>
              <a:gd name="T13" fmla="*/ 6 h 13"/>
              <a:gd name="T14" fmla="*/ 0 w 7"/>
              <a:gd name="T15" fmla="*/ 6 h 13"/>
              <a:gd name="T16" fmla="*/ 0 w 7"/>
              <a:gd name="T17" fmla="*/ 0 h 13"/>
              <a:gd name="T18" fmla="*/ 5 w 7"/>
              <a:gd name="T19" fmla="*/ 2 h 13"/>
              <a:gd name="T20" fmla="*/ 7 w 7"/>
              <a:gd name="T21" fmla="*/ 6 h 13"/>
              <a:gd name="T22" fmla="*/ 6 w 7"/>
              <a:gd name="T23" fmla="*/ 9 h 13"/>
              <a:gd name="T24" fmla="*/ 4 w 7"/>
              <a:gd name="T25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4" y="11"/>
                </a:moveTo>
                <a:cubicBezTo>
                  <a:pt x="3" y="12"/>
                  <a:pt x="2" y="12"/>
                  <a:pt x="1" y="13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7"/>
                </a:cubicBezTo>
                <a:cubicBezTo>
                  <a:pt x="1" y="7"/>
                  <a:pt x="1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1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6" name="Freeform 277"/>
          <p:cNvSpPr>
            <a:spLocks/>
          </p:cNvSpPr>
          <p:nvPr/>
        </p:nvSpPr>
        <p:spPr bwMode="auto">
          <a:xfrm>
            <a:off x="1241427" y="4415615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2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1"/>
                  <a:pt x="3" y="1"/>
                  <a:pt x="4" y="2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7" name="Freeform 278"/>
          <p:cNvSpPr>
            <a:spLocks/>
          </p:cNvSpPr>
          <p:nvPr/>
        </p:nvSpPr>
        <p:spPr bwMode="auto">
          <a:xfrm>
            <a:off x="1241432" y="4593975"/>
            <a:ext cx="20097" cy="38937"/>
          </a:xfrm>
          <a:custGeom>
            <a:avLst/>
            <a:gdLst>
              <a:gd name="T0" fmla="*/ 4 w 7"/>
              <a:gd name="T1" fmla="*/ 11 h 13"/>
              <a:gd name="T2" fmla="*/ 1 w 7"/>
              <a:gd name="T3" fmla="*/ 12 h 13"/>
              <a:gd name="T4" fmla="*/ 0 w 7"/>
              <a:gd name="T5" fmla="*/ 13 h 13"/>
              <a:gd name="T6" fmla="*/ 0 w 7"/>
              <a:gd name="T7" fmla="*/ 9 h 13"/>
              <a:gd name="T8" fmla="*/ 0 w 7"/>
              <a:gd name="T9" fmla="*/ 8 h 13"/>
              <a:gd name="T10" fmla="*/ 1 w 7"/>
              <a:gd name="T11" fmla="*/ 7 h 13"/>
              <a:gd name="T12" fmla="*/ 0 w 7"/>
              <a:gd name="T13" fmla="*/ 6 h 13"/>
              <a:gd name="T14" fmla="*/ 0 w 7"/>
              <a:gd name="T15" fmla="*/ 5 h 13"/>
              <a:gd name="T16" fmla="*/ 0 w 7"/>
              <a:gd name="T17" fmla="*/ 0 h 13"/>
              <a:gd name="T18" fmla="*/ 5 w 7"/>
              <a:gd name="T19" fmla="*/ 2 h 13"/>
              <a:gd name="T20" fmla="*/ 7 w 7"/>
              <a:gd name="T21" fmla="*/ 6 h 13"/>
              <a:gd name="T22" fmla="*/ 6 w 7"/>
              <a:gd name="T23" fmla="*/ 9 h 13"/>
              <a:gd name="T24" fmla="*/ 4 w 7"/>
              <a:gd name="T25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4" y="11"/>
                </a:moveTo>
                <a:cubicBezTo>
                  <a:pt x="3" y="12"/>
                  <a:pt x="2" y="12"/>
                  <a:pt x="1" y="12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8"/>
                  <a:pt x="0" y="8"/>
                </a:cubicBezTo>
                <a:cubicBezTo>
                  <a:pt x="0" y="8"/>
                  <a:pt x="1" y="8"/>
                  <a:pt x="1" y="7"/>
                </a:cubicBezTo>
                <a:cubicBezTo>
                  <a:pt x="1" y="7"/>
                  <a:pt x="0" y="6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1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8" name="Freeform 279"/>
          <p:cNvSpPr>
            <a:spLocks/>
          </p:cNvSpPr>
          <p:nvPr/>
        </p:nvSpPr>
        <p:spPr bwMode="auto">
          <a:xfrm>
            <a:off x="1241427" y="4570107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1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1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9" name="Freeform 280"/>
          <p:cNvSpPr>
            <a:spLocks noEditPoints="1"/>
          </p:cNvSpPr>
          <p:nvPr/>
        </p:nvSpPr>
        <p:spPr bwMode="auto">
          <a:xfrm>
            <a:off x="1202494" y="4413104"/>
            <a:ext cx="32657" cy="67827"/>
          </a:xfrm>
          <a:custGeom>
            <a:avLst/>
            <a:gdLst>
              <a:gd name="T0" fmla="*/ 9 w 11"/>
              <a:gd name="T1" fmla="*/ 5 h 23"/>
              <a:gd name="T2" fmla="*/ 7 w 11"/>
              <a:gd name="T3" fmla="*/ 5 h 23"/>
              <a:gd name="T4" fmla="*/ 7 w 11"/>
              <a:gd name="T5" fmla="*/ 6 h 23"/>
              <a:gd name="T6" fmla="*/ 7 w 11"/>
              <a:gd name="T7" fmla="*/ 8 h 23"/>
              <a:gd name="T8" fmla="*/ 9 w 11"/>
              <a:gd name="T9" fmla="*/ 8 h 23"/>
              <a:gd name="T10" fmla="*/ 9 w 11"/>
              <a:gd name="T11" fmla="*/ 5 h 23"/>
              <a:gd name="T12" fmla="*/ 4 w 11"/>
              <a:gd name="T13" fmla="*/ 12 h 23"/>
              <a:gd name="T14" fmla="*/ 1 w 11"/>
              <a:gd name="T15" fmla="*/ 10 h 23"/>
              <a:gd name="T16" fmla="*/ 0 w 11"/>
              <a:gd name="T17" fmla="*/ 7 h 23"/>
              <a:gd name="T18" fmla="*/ 2 w 11"/>
              <a:gd name="T19" fmla="*/ 3 h 23"/>
              <a:gd name="T20" fmla="*/ 9 w 11"/>
              <a:gd name="T21" fmla="*/ 1 h 23"/>
              <a:gd name="T22" fmla="*/ 9 w 11"/>
              <a:gd name="T23" fmla="*/ 0 h 23"/>
              <a:gd name="T24" fmla="*/ 11 w 11"/>
              <a:gd name="T25" fmla="*/ 0 h 23"/>
              <a:gd name="T26" fmla="*/ 11 w 11"/>
              <a:gd name="T27" fmla="*/ 1 h 23"/>
              <a:gd name="T28" fmla="*/ 11 w 11"/>
              <a:gd name="T29" fmla="*/ 5 h 23"/>
              <a:gd name="T30" fmla="*/ 11 w 11"/>
              <a:gd name="T31" fmla="*/ 9 h 23"/>
              <a:gd name="T32" fmla="*/ 11 w 11"/>
              <a:gd name="T33" fmla="*/ 14 h 23"/>
              <a:gd name="T34" fmla="*/ 11 w 11"/>
              <a:gd name="T35" fmla="*/ 18 h 23"/>
              <a:gd name="T36" fmla="*/ 11 w 11"/>
              <a:gd name="T37" fmla="*/ 22 h 23"/>
              <a:gd name="T38" fmla="*/ 11 w 11"/>
              <a:gd name="T39" fmla="*/ 23 h 23"/>
              <a:gd name="T40" fmla="*/ 9 w 11"/>
              <a:gd name="T41" fmla="*/ 23 h 23"/>
              <a:gd name="T42" fmla="*/ 9 w 11"/>
              <a:gd name="T43" fmla="*/ 22 h 23"/>
              <a:gd name="T44" fmla="*/ 5 w 11"/>
              <a:gd name="T45" fmla="*/ 21 h 23"/>
              <a:gd name="T46" fmla="*/ 2 w 11"/>
              <a:gd name="T47" fmla="*/ 20 h 23"/>
              <a:gd name="T48" fmla="*/ 0 w 11"/>
              <a:gd name="T49" fmla="*/ 18 h 23"/>
              <a:gd name="T50" fmla="*/ 0 w 11"/>
              <a:gd name="T51" fmla="*/ 16 h 23"/>
              <a:gd name="T52" fmla="*/ 6 w 11"/>
              <a:gd name="T53" fmla="*/ 16 h 23"/>
              <a:gd name="T54" fmla="*/ 7 w 11"/>
              <a:gd name="T55" fmla="*/ 17 h 23"/>
              <a:gd name="T56" fmla="*/ 9 w 11"/>
              <a:gd name="T57" fmla="*/ 18 h 23"/>
              <a:gd name="T58" fmla="*/ 9 w 11"/>
              <a:gd name="T59" fmla="*/ 13 h 23"/>
              <a:gd name="T60" fmla="*/ 4 w 11"/>
              <a:gd name="T61" fmla="*/ 1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9" y="5"/>
                </a:moveTo>
                <a:cubicBezTo>
                  <a:pt x="8" y="5"/>
                  <a:pt x="7" y="5"/>
                  <a:pt x="7" y="5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7" y="7"/>
                  <a:pt x="7" y="8"/>
                </a:cubicBezTo>
                <a:cubicBezTo>
                  <a:pt x="7" y="8"/>
                  <a:pt x="8" y="8"/>
                  <a:pt x="9" y="8"/>
                </a:cubicBezTo>
                <a:lnTo>
                  <a:pt x="9" y="5"/>
                </a:lnTo>
                <a:close/>
                <a:moveTo>
                  <a:pt x="4" y="12"/>
                </a:moveTo>
                <a:cubicBezTo>
                  <a:pt x="3" y="12"/>
                  <a:pt x="2" y="11"/>
                  <a:pt x="1" y="10"/>
                </a:cubicBezTo>
                <a:cubicBezTo>
                  <a:pt x="1" y="9"/>
                  <a:pt x="0" y="8"/>
                  <a:pt x="0" y="7"/>
                </a:cubicBezTo>
                <a:cubicBezTo>
                  <a:pt x="0" y="5"/>
                  <a:pt x="1" y="4"/>
                  <a:pt x="2" y="3"/>
                </a:cubicBezTo>
                <a:cubicBezTo>
                  <a:pt x="4" y="2"/>
                  <a:pt x="6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3"/>
                  <a:pt x="11" y="23"/>
                  <a:pt x="11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2"/>
                  <a:pt x="9" y="22"/>
                  <a:pt x="9" y="22"/>
                </a:cubicBezTo>
                <a:cubicBezTo>
                  <a:pt x="7" y="22"/>
                  <a:pt x="6" y="22"/>
                  <a:pt x="5" y="21"/>
                </a:cubicBezTo>
                <a:cubicBezTo>
                  <a:pt x="4" y="21"/>
                  <a:pt x="3" y="21"/>
                  <a:pt x="2" y="20"/>
                </a:cubicBezTo>
                <a:cubicBezTo>
                  <a:pt x="1" y="19"/>
                  <a:pt x="1" y="19"/>
                  <a:pt x="0" y="18"/>
                </a:cubicBezTo>
                <a:cubicBezTo>
                  <a:pt x="0" y="18"/>
                  <a:pt x="0" y="17"/>
                  <a:pt x="0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8"/>
                  <a:pt x="8" y="18"/>
                  <a:pt x="9" y="18"/>
                </a:cubicBezTo>
                <a:cubicBezTo>
                  <a:pt x="9" y="13"/>
                  <a:pt x="9" y="13"/>
                  <a:pt x="9" y="13"/>
                </a:cubicBezTo>
                <a:cubicBezTo>
                  <a:pt x="6" y="13"/>
                  <a:pt x="5" y="12"/>
                  <a:pt x="4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0" name="Freeform 281"/>
          <p:cNvSpPr>
            <a:spLocks noEditPoints="1"/>
          </p:cNvSpPr>
          <p:nvPr/>
        </p:nvSpPr>
        <p:spPr bwMode="auto">
          <a:xfrm>
            <a:off x="1199982" y="4567596"/>
            <a:ext cx="35169" cy="67827"/>
          </a:xfrm>
          <a:custGeom>
            <a:avLst/>
            <a:gdLst>
              <a:gd name="T0" fmla="*/ 9 w 12"/>
              <a:gd name="T1" fmla="*/ 5 h 23"/>
              <a:gd name="T2" fmla="*/ 8 w 12"/>
              <a:gd name="T3" fmla="*/ 5 h 23"/>
              <a:gd name="T4" fmla="*/ 8 w 12"/>
              <a:gd name="T5" fmla="*/ 6 h 23"/>
              <a:gd name="T6" fmla="*/ 8 w 12"/>
              <a:gd name="T7" fmla="*/ 7 h 23"/>
              <a:gd name="T8" fmla="*/ 9 w 12"/>
              <a:gd name="T9" fmla="*/ 8 h 23"/>
              <a:gd name="T10" fmla="*/ 9 w 12"/>
              <a:gd name="T11" fmla="*/ 5 h 23"/>
              <a:gd name="T12" fmla="*/ 9 w 12"/>
              <a:gd name="T13" fmla="*/ 22 h 23"/>
              <a:gd name="T14" fmla="*/ 6 w 12"/>
              <a:gd name="T15" fmla="*/ 21 h 23"/>
              <a:gd name="T16" fmla="*/ 3 w 12"/>
              <a:gd name="T17" fmla="*/ 20 h 23"/>
              <a:gd name="T18" fmla="*/ 1 w 12"/>
              <a:gd name="T19" fmla="*/ 18 h 23"/>
              <a:gd name="T20" fmla="*/ 0 w 12"/>
              <a:gd name="T21" fmla="*/ 16 h 23"/>
              <a:gd name="T22" fmla="*/ 7 w 12"/>
              <a:gd name="T23" fmla="*/ 16 h 23"/>
              <a:gd name="T24" fmla="*/ 8 w 12"/>
              <a:gd name="T25" fmla="*/ 17 h 23"/>
              <a:gd name="T26" fmla="*/ 9 w 12"/>
              <a:gd name="T27" fmla="*/ 18 h 23"/>
              <a:gd name="T28" fmla="*/ 9 w 12"/>
              <a:gd name="T29" fmla="*/ 13 h 23"/>
              <a:gd name="T30" fmla="*/ 5 w 12"/>
              <a:gd name="T31" fmla="*/ 12 h 23"/>
              <a:gd name="T32" fmla="*/ 2 w 12"/>
              <a:gd name="T33" fmla="*/ 10 h 23"/>
              <a:gd name="T34" fmla="*/ 1 w 12"/>
              <a:gd name="T35" fmla="*/ 7 h 23"/>
              <a:gd name="T36" fmla="*/ 3 w 12"/>
              <a:gd name="T37" fmla="*/ 3 h 23"/>
              <a:gd name="T38" fmla="*/ 9 w 12"/>
              <a:gd name="T39" fmla="*/ 1 h 23"/>
              <a:gd name="T40" fmla="*/ 9 w 12"/>
              <a:gd name="T41" fmla="*/ 0 h 23"/>
              <a:gd name="T42" fmla="*/ 12 w 12"/>
              <a:gd name="T43" fmla="*/ 0 h 23"/>
              <a:gd name="T44" fmla="*/ 12 w 12"/>
              <a:gd name="T45" fmla="*/ 1 h 23"/>
              <a:gd name="T46" fmla="*/ 12 w 12"/>
              <a:gd name="T47" fmla="*/ 5 h 23"/>
              <a:gd name="T48" fmla="*/ 12 w 12"/>
              <a:gd name="T49" fmla="*/ 9 h 23"/>
              <a:gd name="T50" fmla="*/ 12 w 12"/>
              <a:gd name="T51" fmla="*/ 14 h 23"/>
              <a:gd name="T52" fmla="*/ 12 w 12"/>
              <a:gd name="T53" fmla="*/ 18 h 23"/>
              <a:gd name="T54" fmla="*/ 12 w 12"/>
              <a:gd name="T55" fmla="*/ 22 h 23"/>
              <a:gd name="T56" fmla="*/ 12 w 12"/>
              <a:gd name="T57" fmla="*/ 23 h 23"/>
              <a:gd name="T58" fmla="*/ 9 w 12"/>
              <a:gd name="T59" fmla="*/ 23 h 23"/>
              <a:gd name="T60" fmla="*/ 9 w 12"/>
              <a:gd name="T61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" h="23">
                <a:moveTo>
                  <a:pt x="9" y="5"/>
                </a:moveTo>
                <a:cubicBezTo>
                  <a:pt x="9" y="5"/>
                  <a:pt x="8" y="5"/>
                  <a:pt x="8" y="5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7"/>
                </a:cubicBezTo>
                <a:cubicBezTo>
                  <a:pt x="8" y="8"/>
                  <a:pt x="9" y="8"/>
                  <a:pt x="9" y="8"/>
                </a:cubicBezTo>
                <a:lnTo>
                  <a:pt x="9" y="5"/>
                </a:lnTo>
                <a:close/>
                <a:moveTo>
                  <a:pt x="9" y="22"/>
                </a:moveTo>
                <a:cubicBezTo>
                  <a:pt x="8" y="22"/>
                  <a:pt x="7" y="22"/>
                  <a:pt x="6" y="21"/>
                </a:cubicBezTo>
                <a:cubicBezTo>
                  <a:pt x="5" y="21"/>
                  <a:pt x="4" y="20"/>
                  <a:pt x="3" y="20"/>
                </a:cubicBezTo>
                <a:cubicBezTo>
                  <a:pt x="2" y="19"/>
                  <a:pt x="2" y="19"/>
                  <a:pt x="1" y="18"/>
                </a:cubicBezTo>
                <a:cubicBezTo>
                  <a:pt x="1" y="18"/>
                  <a:pt x="1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8" y="17"/>
                </a:cubicBezTo>
                <a:cubicBezTo>
                  <a:pt x="8" y="17"/>
                  <a:pt x="9" y="18"/>
                  <a:pt x="9" y="18"/>
                </a:cubicBezTo>
                <a:cubicBezTo>
                  <a:pt x="9" y="13"/>
                  <a:pt x="9" y="13"/>
                  <a:pt x="9" y="13"/>
                </a:cubicBezTo>
                <a:cubicBezTo>
                  <a:pt x="7" y="13"/>
                  <a:pt x="6" y="12"/>
                  <a:pt x="5" y="12"/>
                </a:cubicBezTo>
                <a:cubicBezTo>
                  <a:pt x="4" y="11"/>
                  <a:pt x="3" y="11"/>
                  <a:pt x="2" y="10"/>
                </a:cubicBezTo>
                <a:cubicBezTo>
                  <a:pt x="2" y="9"/>
                  <a:pt x="1" y="8"/>
                  <a:pt x="1" y="7"/>
                </a:cubicBezTo>
                <a:cubicBezTo>
                  <a:pt x="1" y="5"/>
                  <a:pt x="2" y="4"/>
                  <a:pt x="3" y="3"/>
                </a:cubicBezTo>
                <a:cubicBezTo>
                  <a:pt x="5" y="2"/>
                  <a:pt x="7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3"/>
                  <a:pt x="12" y="23"/>
                  <a:pt x="12" y="23"/>
                </a:cubicBezTo>
                <a:cubicBezTo>
                  <a:pt x="9" y="23"/>
                  <a:pt x="9" y="23"/>
                  <a:pt x="9" y="23"/>
                </a:cubicBezTo>
                <a:lnTo>
                  <a:pt x="9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1" name="Freeform 282"/>
          <p:cNvSpPr>
            <a:spLocks noEditPoints="1"/>
          </p:cNvSpPr>
          <p:nvPr/>
        </p:nvSpPr>
        <p:spPr bwMode="auto">
          <a:xfrm>
            <a:off x="1000273" y="4382959"/>
            <a:ext cx="297681" cy="282608"/>
          </a:xfrm>
          <a:custGeom>
            <a:avLst/>
            <a:gdLst>
              <a:gd name="T0" fmla="*/ 95 w 100"/>
              <a:gd name="T1" fmla="*/ 73 h 95"/>
              <a:gd name="T2" fmla="*/ 78 w 100"/>
              <a:gd name="T3" fmla="*/ 56 h 95"/>
              <a:gd name="T4" fmla="*/ 60 w 100"/>
              <a:gd name="T5" fmla="*/ 73 h 95"/>
              <a:gd name="T6" fmla="*/ 78 w 100"/>
              <a:gd name="T7" fmla="*/ 90 h 95"/>
              <a:gd name="T8" fmla="*/ 95 w 100"/>
              <a:gd name="T9" fmla="*/ 73 h 95"/>
              <a:gd name="T10" fmla="*/ 39 w 100"/>
              <a:gd name="T11" fmla="*/ 47 h 95"/>
              <a:gd name="T12" fmla="*/ 22 w 100"/>
              <a:gd name="T13" fmla="*/ 30 h 95"/>
              <a:gd name="T14" fmla="*/ 4 w 100"/>
              <a:gd name="T15" fmla="*/ 47 h 95"/>
              <a:gd name="T16" fmla="*/ 22 w 100"/>
              <a:gd name="T17" fmla="*/ 64 h 95"/>
              <a:gd name="T18" fmla="*/ 39 w 100"/>
              <a:gd name="T19" fmla="*/ 47 h 95"/>
              <a:gd name="T20" fmla="*/ 78 w 100"/>
              <a:gd name="T21" fmla="*/ 4 h 95"/>
              <a:gd name="T22" fmla="*/ 61 w 100"/>
              <a:gd name="T23" fmla="*/ 21 h 95"/>
              <a:gd name="T24" fmla="*/ 78 w 100"/>
              <a:gd name="T25" fmla="*/ 39 h 95"/>
              <a:gd name="T26" fmla="*/ 95 w 100"/>
              <a:gd name="T27" fmla="*/ 21 h 95"/>
              <a:gd name="T28" fmla="*/ 78 w 100"/>
              <a:gd name="T29" fmla="*/ 4 h 95"/>
              <a:gd name="T30" fmla="*/ 100 w 100"/>
              <a:gd name="T31" fmla="*/ 21 h 95"/>
              <a:gd name="T32" fmla="*/ 78 w 100"/>
              <a:gd name="T33" fmla="*/ 43 h 95"/>
              <a:gd name="T34" fmla="*/ 56 w 100"/>
              <a:gd name="T35" fmla="*/ 26 h 95"/>
              <a:gd name="T36" fmla="*/ 40 w 100"/>
              <a:gd name="T37" fmla="*/ 36 h 95"/>
              <a:gd name="T38" fmla="*/ 43 w 100"/>
              <a:gd name="T39" fmla="*/ 47 h 95"/>
              <a:gd name="T40" fmla="*/ 40 w 100"/>
              <a:gd name="T41" fmla="*/ 59 h 95"/>
              <a:gd name="T42" fmla="*/ 56 w 100"/>
              <a:gd name="T43" fmla="*/ 68 h 95"/>
              <a:gd name="T44" fmla="*/ 78 w 100"/>
              <a:gd name="T45" fmla="*/ 51 h 95"/>
              <a:gd name="T46" fmla="*/ 99 w 100"/>
              <a:gd name="T47" fmla="*/ 73 h 95"/>
              <a:gd name="T48" fmla="*/ 78 w 100"/>
              <a:gd name="T49" fmla="*/ 95 h 95"/>
              <a:gd name="T50" fmla="*/ 56 w 100"/>
              <a:gd name="T51" fmla="*/ 73 h 95"/>
              <a:gd name="T52" fmla="*/ 56 w 100"/>
              <a:gd name="T53" fmla="*/ 73 h 95"/>
              <a:gd name="T54" fmla="*/ 38 w 100"/>
              <a:gd name="T55" fmla="*/ 62 h 95"/>
              <a:gd name="T56" fmla="*/ 22 w 100"/>
              <a:gd name="T57" fmla="*/ 69 h 95"/>
              <a:gd name="T58" fmla="*/ 0 w 100"/>
              <a:gd name="T59" fmla="*/ 47 h 95"/>
              <a:gd name="T60" fmla="*/ 22 w 100"/>
              <a:gd name="T61" fmla="*/ 25 h 95"/>
              <a:gd name="T62" fmla="*/ 38 w 100"/>
              <a:gd name="T63" fmla="*/ 33 h 95"/>
              <a:gd name="T64" fmla="*/ 56 w 100"/>
              <a:gd name="T65" fmla="*/ 22 h 95"/>
              <a:gd name="T66" fmla="*/ 56 w 100"/>
              <a:gd name="T67" fmla="*/ 21 h 95"/>
              <a:gd name="T68" fmla="*/ 78 w 100"/>
              <a:gd name="T69" fmla="*/ 0 h 95"/>
              <a:gd name="T70" fmla="*/ 100 w 100"/>
              <a:gd name="T71" fmla="*/ 2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0" h="95">
                <a:moveTo>
                  <a:pt x="95" y="73"/>
                </a:moveTo>
                <a:cubicBezTo>
                  <a:pt x="95" y="64"/>
                  <a:pt x="87" y="56"/>
                  <a:pt x="78" y="56"/>
                </a:cubicBezTo>
                <a:cubicBezTo>
                  <a:pt x="68" y="56"/>
                  <a:pt x="60" y="64"/>
                  <a:pt x="60" y="73"/>
                </a:cubicBezTo>
                <a:cubicBezTo>
                  <a:pt x="60" y="83"/>
                  <a:pt x="68" y="90"/>
                  <a:pt x="78" y="90"/>
                </a:cubicBezTo>
                <a:cubicBezTo>
                  <a:pt x="87" y="90"/>
                  <a:pt x="95" y="83"/>
                  <a:pt x="95" y="73"/>
                </a:cubicBezTo>
                <a:close/>
                <a:moveTo>
                  <a:pt x="39" y="47"/>
                </a:moveTo>
                <a:cubicBezTo>
                  <a:pt x="39" y="38"/>
                  <a:pt x="31" y="30"/>
                  <a:pt x="22" y="30"/>
                </a:cubicBezTo>
                <a:cubicBezTo>
                  <a:pt x="12" y="30"/>
                  <a:pt x="4" y="38"/>
                  <a:pt x="4" y="47"/>
                </a:cubicBezTo>
                <a:cubicBezTo>
                  <a:pt x="4" y="57"/>
                  <a:pt x="12" y="64"/>
                  <a:pt x="22" y="64"/>
                </a:cubicBezTo>
                <a:cubicBezTo>
                  <a:pt x="31" y="64"/>
                  <a:pt x="39" y="57"/>
                  <a:pt x="39" y="47"/>
                </a:cubicBezTo>
                <a:close/>
                <a:moveTo>
                  <a:pt x="78" y="4"/>
                </a:moveTo>
                <a:cubicBezTo>
                  <a:pt x="68" y="4"/>
                  <a:pt x="61" y="12"/>
                  <a:pt x="61" y="21"/>
                </a:cubicBezTo>
                <a:cubicBezTo>
                  <a:pt x="61" y="31"/>
                  <a:pt x="68" y="39"/>
                  <a:pt x="78" y="39"/>
                </a:cubicBezTo>
                <a:cubicBezTo>
                  <a:pt x="87" y="39"/>
                  <a:pt x="95" y="31"/>
                  <a:pt x="95" y="21"/>
                </a:cubicBezTo>
                <a:cubicBezTo>
                  <a:pt x="95" y="12"/>
                  <a:pt x="87" y="4"/>
                  <a:pt x="78" y="4"/>
                </a:cubicBezTo>
                <a:close/>
                <a:moveTo>
                  <a:pt x="100" y="21"/>
                </a:moveTo>
                <a:cubicBezTo>
                  <a:pt x="100" y="33"/>
                  <a:pt x="90" y="43"/>
                  <a:pt x="78" y="43"/>
                </a:cubicBezTo>
                <a:cubicBezTo>
                  <a:pt x="67" y="43"/>
                  <a:pt x="59" y="36"/>
                  <a:pt x="56" y="26"/>
                </a:cubicBezTo>
                <a:cubicBezTo>
                  <a:pt x="40" y="36"/>
                  <a:pt x="40" y="36"/>
                  <a:pt x="40" y="36"/>
                </a:cubicBezTo>
                <a:cubicBezTo>
                  <a:pt x="42" y="39"/>
                  <a:pt x="43" y="43"/>
                  <a:pt x="43" y="47"/>
                </a:cubicBezTo>
                <a:cubicBezTo>
                  <a:pt x="43" y="52"/>
                  <a:pt x="42" y="56"/>
                  <a:pt x="40" y="59"/>
                </a:cubicBezTo>
                <a:cubicBezTo>
                  <a:pt x="56" y="68"/>
                  <a:pt x="56" y="68"/>
                  <a:pt x="56" y="68"/>
                </a:cubicBezTo>
                <a:cubicBezTo>
                  <a:pt x="59" y="59"/>
                  <a:pt x="67" y="51"/>
                  <a:pt x="78" y="51"/>
                </a:cubicBezTo>
                <a:cubicBezTo>
                  <a:pt x="90" y="51"/>
                  <a:pt x="99" y="61"/>
                  <a:pt x="99" y="73"/>
                </a:cubicBezTo>
                <a:cubicBezTo>
                  <a:pt x="99" y="85"/>
                  <a:pt x="90" y="95"/>
                  <a:pt x="78" y="95"/>
                </a:cubicBezTo>
                <a:cubicBezTo>
                  <a:pt x="66" y="95"/>
                  <a:pt x="56" y="85"/>
                  <a:pt x="56" y="73"/>
                </a:cubicBezTo>
                <a:cubicBezTo>
                  <a:pt x="56" y="73"/>
                  <a:pt x="56" y="73"/>
                  <a:pt x="56" y="73"/>
                </a:cubicBezTo>
                <a:cubicBezTo>
                  <a:pt x="38" y="62"/>
                  <a:pt x="38" y="62"/>
                  <a:pt x="38" y="62"/>
                </a:cubicBezTo>
                <a:cubicBezTo>
                  <a:pt x="34" y="66"/>
                  <a:pt x="28" y="69"/>
                  <a:pt x="22" y="69"/>
                </a:cubicBezTo>
                <a:cubicBezTo>
                  <a:pt x="10" y="69"/>
                  <a:pt x="0" y="59"/>
                  <a:pt x="0" y="47"/>
                </a:cubicBezTo>
                <a:cubicBezTo>
                  <a:pt x="0" y="35"/>
                  <a:pt x="10" y="25"/>
                  <a:pt x="22" y="25"/>
                </a:cubicBezTo>
                <a:cubicBezTo>
                  <a:pt x="28" y="25"/>
                  <a:pt x="34" y="28"/>
                  <a:pt x="38" y="33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6" y="21"/>
                </a:cubicBezTo>
                <a:cubicBezTo>
                  <a:pt x="56" y="9"/>
                  <a:pt x="66" y="0"/>
                  <a:pt x="78" y="0"/>
                </a:cubicBezTo>
                <a:cubicBezTo>
                  <a:pt x="90" y="0"/>
                  <a:pt x="100" y="9"/>
                  <a:pt x="10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2" name="Freeform 283"/>
          <p:cNvSpPr>
            <a:spLocks/>
          </p:cNvSpPr>
          <p:nvPr/>
        </p:nvSpPr>
        <p:spPr bwMode="auto">
          <a:xfrm>
            <a:off x="1075636" y="4517357"/>
            <a:ext cx="20097" cy="37681"/>
          </a:xfrm>
          <a:custGeom>
            <a:avLst/>
            <a:gdLst>
              <a:gd name="T0" fmla="*/ 6 w 7"/>
              <a:gd name="T1" fmla="*/ 9 h 13"/>
              <a:gd name="T2" fmla="*/ 4 w 7"/>
              <a:gd name="T3" fmla="*/ 11 h 13"/>
              <a:gd name="T4" fmla="*/ 1 w 7"/>
              <a:gd name="T5" fmla="*/ 12 h 13"/>
              <a:gd name="T6" fmla="*/ 0 w 7"/>
              <a:gd name="T7" fmla="*/ 13 h 13"/>
              <a:gd name="T8" fmla="*/ 0 w 7"/>
              <a:gd name="T9" fmla="*/ 9 h 13"/>
              <a:gd name="T10" fmla="*/ 0 w 7"/>
              <a:gd name="T11" fmla="*/ 8 h 13"/>
              <a:gd name="T12" fmla="*/ 1 w 7"/>
              <a:gd name="T13" fmla="*/ 7 h 13"/>
              <a:gd name="T14" fmla="*/ 0 w 7"/>
              <a:gd name="T15" fmla="*/ 6 h 13"/>
              <a:gd name="T16" fmla="*/ 0 w 7"/>
              <a:gd name="T17" fmla="*/ 6 h 13"/>
              <a:gd name="T18" fmla="*/ 0 w 7"/>
              <a:gd name="T19" fmla="*/ 0 h 13"/>
              <a:gd name="T20" fmla="*/ 5 w 7"/>
              <a:gd name="T21" fmla="*/ 2 h 13"/>
              <a:gd name="T22" fmla="*/ 7 w 7"/>
              <a:gd name="T23" fmla="*/ 6 h 13"/>
              <a:gd name="T24" fmla="*/ 6 w 7"/>
              <a:gd name="T25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6" y="9"/>
                </a:moveTo>
                <a:cubicBezTo>
                  <a:pt x="5" y="10"/>
                  <a:pt x="5" y="11"/>
                  <a:pt x="4" y="11"/>
                </a:cubicBezTo>
                <a:cubicBezTo>
                  <a:pt x="3" y="12"/>
                  <a:pt x="2" y="12"/>
                  <a:pt x="1" y="12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8"/>
                </a:cubicBezTo>
                <a:cubicBezTo>
                  <a:pt x="0" y="8"/>
                  <a:pt x="1" y="8"/>
                  <a:pt x="1" y="7"/>
                </a:cubicBezTo>
                <a:cubicBezTo>
                  <a:pt x="1" y="7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3" name="Freeform 284"/>
          <p:cNvSpPr>
            <a:spLocks/>
          </p:cNvSpPr>
          <p:nvPr/>
        </p:nvSpPr>
        <p:spPr bwMode="auto">
          <a:xfrm>
            <a:off x="1075631" y="4493489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2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2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4" name="Freeform 285"/>
          <p:cNvSpPr>
            <a:spLocks noEditPoints="1"/>
          </p:cNvSpPr>
          <p:nvPr/>
        </p:nvSpPr>
        <p:spPr bwMode="auto">
          <a:xfrm>
            <a:off x="1032930" y="4489721"/>
            <a:ext cx="36425" cy="69083"/>
          </a:xfrm>
          <a:custGeom>
            <a:avLst/>
            <a:gdLst>
              <a:gd name="T0" fmla="*/ 9 w 12"/>
              <a:gd name="T1" fmla="*/ 13 h 23"/>
              <a:gd name="T2" fmla="*/ 5 w 12"/>
              <a:gd name="T3" fmla="*/ 12 h 23"/>
              <a:gd name="T4" fmla="*/ 2 w 12"/>
              <a:gd name="T5" fmla="*/ 10 h 23"/>
              <a:gd name="T6" fmla="*/ 1 w 12"/>
              <a:gd name="T7" fmla="*/ 7 h 23"/>
              <a:gd name="T8" fmla="*/ 3 w 12"/>
              <a:gd name="T9" fmla="*/ 3 h 23"/>
              <a:gd name="T10" fmla="*/ 9 w 12"/>
              <a:gd name="T11" fmla="*/ 1 h 23"/>
              <a:gd name="T12" fmla="*/ 9 w 12"/>
              <a:gd name="T13" fmla="*/ 0 h 23"/>
              <a:gd name="T14" fmla="*/ 12 w 12"/>
              <a:gd name="T15" fmla="*/ 0 h 23"/>
              <a:gd name="T16" fmla="*/ 12 w 12"/>
              <a:gd name="T17" fmla="*/ 1 h 23"/>
              <a:gd name="T18" fmla="*/ 12 w 12"/>
              <a:gd name="T19" fmla="*/ 5 h 23"/>
              <a:gd name="T20" fmla="*/ 12 w 12"/>
              <a:gd name="T21" fmla="*/ 9 h 23"/>
              <a:gd name="T22" fmla="*/ 12 w 12"/>
              <a:gd name="T23" fmla="*/ 14 h 23"/>
              <a:gd name="T24" fmla="*/ 12 w 12"/>
              <a:gd name="T25" fmla="*/ 18 h 23"/>
              <a:gd name="T26" fmla="*/ 12 w 12"/>
              <a:gd name="T27" fmla="*/ 22 h 23"/>
              <a:gd name="T28" fmla="*/ 12 w 12"/>
              <a:gd name="T29" fmla="*/ 23 h 23"/>
              <a:gd name="T30" fmla="*/ 9 w 12"/>
              <a:gd name="T31" fmla="*/ 23 h 23"/>
              <a:gd name="T32" fmla="*/ 9 w 12"/>
              <a:gd name="T33" fmla="*/ 22 h 23"/>
              <a:gd name="T34" fmla="*/ 5 w 12"/>
              <a:gd name="T35" fmla="*/ 21 h 23"/>
              <a:gd name="T36" fmla="*/ 3 w 12"/>
              <a:gd name="T37" fmla="*/ 20 h 23"/>
              <a:gd name="T38" fmla="*/ 1 w 12"/>
              <a:gd name="T39" fmla="*/ 18 h 23"/>
              <a:gd name="T40" fmla="*/ 0 w 12"/>
              <a:gd name="T41" fmla="*/ 16 h 23"/>
              <a:gd name="T42" fmla="*/ 7 w 12"/>
              <a:gd name="T43" fmla="*/ 16 h 23"/>
              <a:gd name="T44" fmla="*/ 8 w 12"/>
              <a:gd name="T45" fmla="*/ 17 h 23"/>
              <a:gd name="T46" fmla="*/ 9 w 12"/>
              <a:gd name="T47" fmla="*/ 18 h 23"/>
              <a:gd name="T48" fmla="*/ 9 w 12"/>
              <a:gd name="T49" fmla="*/ 13 h 23"/>
              <a:gd name="T50" fmla="*/ 9 w 12"/>
              <a:gd name="T51" fmla="*/ 5 h 23"/>
              <a:gd name="T52" fmla="*/ 8 w 12"/>
              <a:gd name="T53" fmla="*/ 5 h 23"/>
              <a:gd name="T54" fmla="*/ 8 w 12"/>
              <a:gd name="T55" fmla="*/ 6 h 23"/>
              <a:gd name="T56" fmla="*/ 8 w 12"/>
              <a:gd name="T57" fmla="*/ 7 h 23"/>
              <a:gd name="T58" fmla="*/ 9 w 12"/>
              <a:gd name="T59" fmla="*/ 8 h 23"/>
              <a:gd name="T60" fmla="*/ 9 w 12"/>
              <a:gd name="T61" fmla="*/ 5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" h="23">
                <a:moveTo>
                  <a:pt x="9" y="13"/>
                </a:moveTo>
                <a:cubicBezTo>
                  <a:pt x="7" y="13"/>
                  <a:pt x="6" y="12"/>
                  <a:pt x="5" y="12"/>
                </a:cubicBezTo>
                <a:cubicBezTo>
                  <a:pt x="4" y="12"/>
                  <a:pt x="3" y="11"/>
                  <a:pt x="2" y="10"/>
                </a:cubicBezTo>
                <a:cubicBezTo>
                  <a:pt x="2" y="9"/>
                  <a:pt x="1" y="8"/>
                  <a:pt x="1" y="7"/>
                </a:cubicBezTo>
                <a:cubicBezTo>
                  <a:pt x="1" y="5"/>
                  <a:pt x="2" y="4"/>
                  <a:pt x="3" y="3"/>
                </a:cubicBezTo>
                <a:cubicBezTo>
                  <a:pt x="5" y="2"/>
                  <a:pt x="7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3"/>
                  <a:pt x="12" y="23"/>
                  <a:pt x="12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2"/>
                  <a:pt x="9" y="22"/>
                  <a:pt x="9" y="22"/>
                </a:cubicBezTo>
                <a:cubicBezTo>
                  <a:pt x="8" y="22"/>
                  <a:pt x="6" y="22"/>
                  <a:pt x="5" y="21"/>
                </a:cubicBezTo>
                <a:cubicBezTo>
                  <a:pt x="4" y="21"/>
                  <a:pt x="4" y="21"/>
                  <a:pt x="3" y="20"/>
                </a:cubicBezTo>
                <a:cubicBezTo>
                  <a:pt x="2" y="19"/>
                  <a:pt x="2" y="19"/>
                  <a:pt x="1" y="18"/>
                </a:cubicBezTo>
                <a:cubicBezTo>
                  <a:pt x="1" y="18"/>
                  <a:pt x="1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8" y="17"/>
                </a:cubicBezTo>
                <a:cubicBezTo>
                  <a:pt x="8" y="18"/>
                  <a:pt x="9" y="18"/>
                  <a:pt x="9" y="18"/>
                </a:cubicBezTo>
                <a:lnTo>
                  <a:pt x="9" y="13"/>
                </a:lnTo>
                <a:close/>
                <a:moveTo>
                  <a:pt x="9" y="5"/>
                </a:moveTo>
                <a:cubicBezTo>
                  <a:pt x="9" y="5"/>
                  <a:pt x="8" y="5"/>
                  <a:pt x="8" y="5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7"/>
                </a:cubicBezTo>
                <a:cubicBezTo>
                  <a:pt x="8" y="8"/>
                  <a:pt x="9" y="8"/>
                  <a:pt x="9" y="8"/>
                </a:cubicBezTo>
                <a:lnTo>
                  <a:pt x="9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5" name="Oval 286"/>
          <p:cNvSpPr>
            <a:spLocks noChangeArrowheads="1"/>
          </p:cNvSpPr>
          <p:nvPr/>
        </p:nvSpPr>
        <p:spPr bwMode="auto">
          <a:xfrm>
            <a:off x="4996971" y="429126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6" name="Freeform 287"/>
          <p:cNvSpPr>
            <a:spLocks/>
          </p:cNvSpPr>
          <p:nvPr/>
        </p:nvSpPr>
        <p:spPr bwMode="auto">
          <a:xfrm>
            <a:off x="5267017" y="4630397"/>
            <a:ext cx="69083" cy="65315"/>
          </a:xfrm>
          <a:custGeom>
            <a:avLst/>
            <a:gdLst>
              <a:gd name="T0" fmla="*/ 50 w 55"/>
              <a:gd name="T1" fmla="*/ 0 h 52"/>
              <a:gd name="T2" fmla="*/ 55 w 55"/>
              <a:gd name="T3" fmla="*/ 7 h 52"/>
              <a:gd name="T4" fmla="*/ 5 w 55"/>
              <a:gd name="T5" fmla="*/ 52 h 52"/>
              <a:gd name="T6" fmla="*/ 0 w 55"/>
              <a:gd name="T7" fmla="*/ 44 h 52"/>
              <a:gd name="T8" fmla="*/ 50 w 55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2">
                <a:moveTo>
                  <a:pt x="50" y="0"/>
                </a:moveTo>
                <a:lnTo>
                  <a:pt x="55" y="7"/>
                </a:lnTo>
                <a:lnTo>
                  <a:pt x="5" y="52"/>
                </a:lnTo>
                <a:lnTo>
                  <a:pt x="0" y="44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7" name="Freeform 288"/>
          <p:cNvSpPr>
            <a:spLocks/>
          </p:cNvSpPr>
          <p:nvPr/>
        </p:nvSpPr>
        <p:spPr bwMode="auto">
          <a:xfrm>
            <a:off x="5086153" y="4472138"/>
            <a:ext cx="237391" cy="211015"/>
          </a:xfrm>
          <a:custGeom>
            <a:avLst/>
            <a:gdLst>
              <a:gd name="T0" fmla="*/ 5 w 80"/>
              <a:gd name="T1" fmla="*/ 18 h 71"/>
              <a:gd name="T2" fmla="*/ 2 w 80"/>
              <a:gd name="T3" fmla="*/ 8 h 71"/>
              <a:gd name="T4" fmla="*/ 5 w 80"/>
              <a:gd name="T5" fmla="*/ 0 h 71"/>
              <a:gd name="T6" fmla="*/ 9 w 80"/>
              <a:gd name="T7" fmla="*/ 3 h 71"/>
              <a:gd name="T8" fmla="*/ 12 w 80"/>
              <a:gd name="T9" fmla="*/ 16 h 71"/>
              <a:gd name="T10" fmla="*/ 19 w 80"/>
              <a:gd name="T11" fmla="*/ 25 h 71"/>
              <a:gd name="T12" fmla="*/ 32 w 80"/>
              <a:gd name="T13" fmla="*/ 33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1 w 80"/>
              <a:gd name="T21" fmla="*/ 5 h 71"/>
              <a:gd name="T22" fmla="*/ 59 w 80"/>
              <a:gd name="T23" fmla="*/ 27 h 71"/>
              <a:gd name="T24" fmla="*/ 74 w 80"/>
              <a:gd name="T25" fmla="*/ 47 h 71"/>
              <a:gd name="T26" fmla="*/ 80 w 80"/>
              <a:gd name="T27" fmla="*/ 54 h 71"/>
              <a:gd name="T28" fmla="*/ 61 w 80"/>
              <a:gd name="T29" fmla="*/ 71 h 71"/>
              <a:gd name="T30" fmla="*/ 56 w 80"/>
              <a:gd name="T31" fmla="*/ 65 h 71"/>
              <a:gd name="T32" fmla="*/ 37 w 80"/>
              <a:gd name="T33" fmla="*/ 53 h 71"/>
              <a:gd name="T34" fmla="*/ 29 w 80"/>
              <a:gd name="T35" fmla="*/ 47 h 71"/>
              <a:gd name="T36" fmla="*/ 16 w 80"/>
              <a:gd name="T37" fmla="*/ 36 h 71"/>
              <a:gd name="T38" fmla="*/ 9 w 80"/>
              <a:gd name="T39" fmla="*/ 29 h 71"/>
              <a:gd name="T40" fmla="*/ 5 w 80"/>
              <a:gd name="T41" fmla="*/ 1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5" y="18"/>
                </a:moveTo>
                <a:cubicBezTo>
                  <a:pt x="2" y="8"/>
                  <a:pt x="2" y="8"/>
                  <a:pt x="2" y="8"/>
                </a:cubicBezTo>
                <a:cubicBezTo>
                  <a:pt x="0" y="0"/>
                  <a:pt x="5" y="0"/>
                  <a:pt x="5" y="0"/>
                </a:cubicBezTo>
                <a:cubicBezTo>
                  <a:pt x="8" y="0"/>
                  <a:pt x="9" y="3"/>
                  <a:pt x="9" y="3"/>
                </a:cubicBezTo>
                <a:cubicBezTo>
                  <a:pt x="12" y="16"/>
                  <a:pt x="12" y="16"/>
                  <a:pt x="12" y="16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4" y="29"/>
                  <a:pt x="32" y="33"/>
                </a:cubicBezTo>
                <a:cubicBezTo>
                  <a:pt x="39" y="37"/>
                  <a:pt x="44" y="33"/>
                  <a:pt x="46" y="32"/>
                </a:cubicBezTo>
                <a:cubicBezTo>
                  <a:pt x="48" y="31"/>
                  <a:pt x="45" y="20"/>
                  <a:pt x="43" y="13"/>
                </a:cubicBezTo>
                <a:cubicBezTo>
                  <a:pt x="41" y="5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2" y="23"/>
                  <a:pt x="59" y="27"/>
                </a:cubicBezTo>
                <a:cubicBezTo>
                  <a:pt x="65" y="32"/>
                  <a:pt x="72" y="40"/>
                  <a:pt x="74" y="47"/>
                </a:cubicBezTo>
                <a:cubicBezTo>
                  <a:pt x="80" y="54"/>
                  <a:pt x="80" y="54"/>
                  <a:pt x="80" y="54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0" y="69"/>
                  <a:pt x="56" y="65"/>
                </a:cubicBezTo>
                <a:cubicBezTo>
                  <a:pt x="52" y="62"/>
                  <a:pt x="40" y="54"/>
                  <a:pt x="37" y="53"/>
                </a:cubicBezTo>
                <a:cubicBezTo>
                  <a:pt x="33" y="51"/>
                  <a:pt x="29" y="47"/>
                  <a:pt x="29" y="47"/>
                </a:cubicBezTo>
                <a:cubicBezTo>
                  <a:pt x="29" y="47"/>
                  <a:pt x="20" y="39"/>
                  <a:pt x="16" y="36"/>
                </a:cubicBezTo>
                <a:cubicBezTo>
                  <a:pt x="12" y="33"/>
                  <a:pt x="9" y="29"/>
                  <a:pt x="9" y="29"/>
                </a:cubicBezTo>
                <a:lnTo>
                  <a:pt x="5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8" name="Freeform 289"/>
          <p:cNvSpPr>
            <a:spLocks/>
          </p:cNvSpPr>
          <p:nvPr/>
        </p:nvSpPr>
        <p:spPr bwMode="auto">
          <a:xfrm>
            <a:off x="5175332" y="4428178"/>
            <a:ext cx="20097" cy="38937"/>
          </a:xfrm>
          <a:custGeom>
            <a:avLst/>
            <a:gdLst>
              <a:gd name="T0" fmla="*/ 6 w 7"/>
              <a:gd name="T1" fmla="*/ 9 h 13"/>
              <a:gd name="T2" fmla="*/ 4 w 7"/>
              <a:gd name="T3" fmla="*/ 11 h 13"/>
              <a:gd name="T4" fmla="*/ 1 w 7"/>
              <a:gd name="T5" fmla="*/ 12 h 13"/>
              <a:gd name="T6" fmla="*/ 0 w 7"/>
              <a:gd name="T7" fmla="*/ 13 h 13"/>
              <a:gd name="T8" fmla="*/ 0 w 7"/>
              <a:gd name="T9" fmla="*/ 8 h 13"/>
              <a:gd name="T10" fmla="*/ 0 w 7"/>
              <a:gd name="T11" fmla="*/ 8 h 13"/>
              <a:gd name="T12" fmla="*/ 1 w 7"/>
              <a:gd name="T13" fmla="*/ 7 h 13"/>
              <a:gd name="T14" fmla="*/ 0 w 7"/>
              <a:gd name="T15" fmla="*/ 6 h 13"/>
              <a:gd name="T16" fmla="*/ 0 w 7"/>
              <a:gd name="T17" fmla="*/ 5 h 13"/>
              <a:gd name="T18" fmla="*/ 0 w 7"/>
              <a:gd name="T19" fmla="*/ 0 h 13"/>
              <a:gd name="T20" fmla="*/ 5 w 7"/>
              <a:gd name="T21" fmla="*/ 2 h 13"/>
              <a:gd name="T22" fmla="*/ 7 w 7"/>
              <a:gd name="T23" fmla="*/ 6 h 13"/>
              <a:gd name="T24" fmla="*/ 6 w 7"/>
              <a:gd name="T25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6" y="9"/>
                </a:moveTo>
                <a:cubicBezTo>
                  <a:pt x="6" y="10"/>
                  <a:pt x="5" y="10"/>
                  <a:pt x="4" y="11"/>
                </a:cubicBezTo>
                <a:cubicBezTo>
                  <a:pt x="3" y="12"/>
                  <a:pt x="2" y="12"/>
                  <a:pt x="1" y="12"/>
                </a:cubicBezTo>
                <a:cubicBezTo>
                  <a:pt x="1" y="12"/>
                  <a:pt x="0" y="12"/>
                  <a:pt x="0" y="13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1" y="7"/>
                  <a:pt x="1" y="7"/>
                </a:cubicBezTo>
                <a:cubicBezTo>
                  <a:pt x="1" y="6"/>
                  <a:pt x="0" y="6"/>
                  <a:pt x="0" y="6"/>
                </a:cubicBezTo>
                <a:cubicBezTo>
                  <a:pt x="0" y="6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4"/>
                  <a:pt x="7" y="6"/>
                </a:cubicBezTo>
                <a:cubicBezTo>
                  <a:pt x="7" y="7"/>
                  <a:pt x="7" y="8"/>
                  <a:pt x="6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9" name="Freeform 290"/>
          <p:cNvSpPr>
            <a:spLocks/>
          </p:cNvSpPr>
          <p:nvPr/>
        </p:nvSpPr>
        <p:spPr bwMode="auto">
          <a:xfrm>
            <a:off x="5175327" y="4404314"/>
            <a:ext cx="17584" cy="11305"/>
          </a:xfrm>
          <a:custGeom>
            <a:avLst/>
            <a:gdLst>
              <a:gd name="T0" fmla="*/ 6 w 6"/>
              <a:gd name="T1" fmla="*/ 4 h 4"/>
              <a:gd name="T2" fmla="*/ 0 w 6"/>
              <a:gd name="T3" fmla="*/ 4 h 4"/>
              <a:gd name="T4" fmla="*/ 0 w 6"/>
              <a:gd name="T5" fmla="*/ 0 h 4"/>
              <a:gd name="T6" fmla="*/ 4 w 6"/>
              <a:gd name="T7" fmla="*/ 1 h 4"/>
              <a:gd name="T8" fmla="*/ 6 w 6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6" y="4"/>
                </a:move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1"/>
                </a:cubicBezTo>
                <a:cubicBezTo>
                  <a:pt x="5" y="2"/>
                  <a:pt x="6" y="3"/>
                  <a:pt x="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0" name="Freeform 291"/>
          <p:cNvSpPr>
            <a:spLocks noEditPoints="1"/>
          </p:cNvSpPr>
          <p:nvPr/>
        </p:nvSpPr>
        <p:spPr bwMode="auto">
          <a:xfrm>
            <a:off x="5136394" y="4398030"/>
            <a:ext cx="32657" cy="71595"/>
          </a:xfrm>
          <a:custGeom>
            <a:avLst/>
            <a:gdLst>
              <a:gd name="T0" fmla="*/ 9 w 11"/>
              <a:gd name="T1" fmla="*/ 14 h 24"/>
              <a:gd name="T2" fmla="*/ 4 w 11"/>
              <a:gd name="T3" fmla="*/ 13 h 24"/>
              <a:gd name="T4" fmla="*/ 1 w 11"/>
              <a:gd name="T5" fmla="*/ 11 h 24"/>
              <a:gd name="T6" fmla="*/ 0 w 11"/>
              <a:gd name="T7" fmla="*/ 8 h 24"/>
              <a:gd name="T8" fmla="*/ 2 w 11"/>
              <a:gd name="T9" fmla="*/ 4 h 24"/>
              <a:gd name="T10" fmla="*/ 9 w 11"/>
              <a:gd name="T11" fmla="*/ 2 h 24"/>
              <a:gd name="T12" fmla="*/ 9 w 11"/>
              <a:gd name="T13" fmla="*/ 0 h 24"/>
              <a:gd name="T14" fmla="*/ 11 w 11"/>
              <a:gd name="T15" fmla="*/ 0 h 24"/>
              <a:gd name="T16" fmla="*/ 11 w 11"/>
              <a:gd name="T17" fmla="*/ 2 h 24"/>
              <a:gd name="T18" fmla="*/ 11 w 11"/>
              <a:gd name="T19" fmla="*/ 5 h 24"/>
              <a:gd name="T20" fmla="*/ 11 w 11"/>
              <a:gd name="T21" fmla="*/ 9 h 24"/>
              <a:gd name="T22" fmla="*/ 11 w 11"/>
              <a:gd name="T23" fmla="*/ 15 h 24"/>
              <a:gd name="T24" fmla="*/ 11 w 11"/>
              <a:gd name="T25" fmla="*/ 19 h 24"/>
              <a:gd name="T26" fmla="*/ 11 w 11"/>
              <a:gd name="T27" fmla="*/ 23 h 24"/>
              <a:gd name="T28" fmla="*/ 11 w 11"/>
              <a:gd name="T29" fmla="*/ 24 h 24"/>
              <a:gd name="T30" fmla="*/ 9 w 11"/>
              <a:gd name="T31" fmla="*/ 24 h 24"/>
              <a:gd name="T32" fmla="*/ 9 w 11"/>
              <a:gd name="T33" fmla="*/ 23 h 24"/>
              <a:gd name="T34" fmla="*/ 5 w 11"/>
              <a:gd name="T35" fmla="*/ 22 h 24"/>
              <a:gd name="T36" fmla="*/ 2 w 11"/>
              <a:gd name="T37" fmla="*/ 21 h 24"/>
              <a:gd name="T38" fmla="*/ 0 w 11"/>
              <a:gd name="T39" fmla="*/ 19 h 24"/>
              <a:gd name="T40" fmla="*/ 0 w 11"/>
              <a:gd name="T41" fmla="*/ 17 h 24"/>
              <a:gd name="T42" fmla="*/ 6 w 11"/>
              <a:gd name="T43" fmla="*/ 17 h 24"/>
              <a:gd name="T44" fmla="*/ 7 w 11"/>
              <a:gd name="T45" fmla="*/ 18 h 24"/>
              <a:gd name="T46" fmla="*/ 9 w 11"/>
              <a:gd name="T47" fmla="*/ 19 h 24"/>
              <a:gd name="T48" fmla="*/ 9 w 11"/>
              <a:gd name="T49" fmla="*/ 14 h 24"/>
              <a:gd name="T50" fmla="*/ 9 w 11"/>
              <a:gd name="T51" fmla="*/ 5 h 24"/>
              <a:gd name="T52" fmla="*/ 7 w 11"/>
              <a:gd name="T53" fmla="*/ 6 h 24"/>
              <a:gd name="T54" fmla="*/ 7 w 11"/>
              <a:gd name="T55" fmla="*/ 7 h 24"/>
              <a:gd name="T56" fmla="*/ 7 w 11"/>
              <a:gd name="T57" fmla="*/ 8 h 24"/>
              <a:gd name="T58" fmla="*/ 9 w 11"/>
              <a:gd name="T59" fmla="*/ 9 h 24"/>
              <a:gd name="T60" fmla="*/ 9 w 11"/>
              <a:gd name="T61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4">
                <a:moveTo>
                  <a:pt x="9" y="14"/>
                </a:moveTo>
                <a:cubicBezTo>
                  <a:pt x="6" y="13"/>
                  <a:pt x="5" y="13"/>
                  <a:pt x="4" y="13"/>
                </a:cubicBezTo>
                <a:cubicBezTo>
                  <a:pt x="3" y="12"/>
                  <a:pt x="2" y="12"/>
                  <a:pt x="1" y="11"/>
                </a:cubicBezTo>
                <a:cubicBezTo>
                  <a:pt x="1" y="10"/>
                  <a:pt x="0" y="9"/>
                  <a:pt x="0" y="8"/>
                </a:cubicBezTo>
                <a:cubicBezTo>
                  <a:pt x="0" y="6"/>
                  <a:pt x="1" y="5"/>
                  <a:pt x="2" y="4"/>
                </a:cubicBezTo>
                <a:cubicBezTo>
                  <a:pt x="4" y="3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4"/>
                  <a:pt x="11" y="24"/>
                  <a:pt x="11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3"/>
                  <a:pt x="9" y="23"/>
                  <a:pt x="9" y="23"/>
                </a:cubicBezTo>
                <a:cubicBezTo>
                  <a:pt x="7" y="23"/>
                  <a:pt x="6" y="22"/>
                  <a:pt x="5" y="22"/>
                </a:cubicBezTo>
                <a:cubicBezTo>
                  <a:pt x="4" y="22"/>
                  <a:pt x="3" y="21"/>
                  <a:pt x="2" y="21"/>
                </a:cubicBezTo>
                <a:cubicBezTo>
                  <a:pt x="1" y="20"/>
                  <a:pt x="1" y="20"/>
                  <a:pt x="0" y="19"/>
                </a:cubicBezTo>
                <a:cubicBezTo>
                  <a:pt x="0" y="18"/>
                  <a:pt x="0" y="18"/>
                  <a:pt x="0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7" y="18"/>
                  <a:pt x="7" y="18"/>
                </a:cubicBezTo>
                <a:cubicBezTo>
                  <a:pt x="7" y="18"/>
                  <a:pt x="8" y="19"/>
                  <a:pt x="9" y="19"/>
                </a:cubicBezTo>
                <a:lnTo>
                  <a:pt x="9" y="14"/>
                </a:lnTo>
                <a:close/>
                <a:moveTo>
                  <a:pt x="9" y="5"/>
                </a:moveTo>
                <a:cubicBezTo>
                  <a:pt x="8" y="6"/>
                  <a:pt x="7" y="6"/>
                  <a:pt x="7" y="6"/>
                </a:cubicBezTo>
                <a:cubicBezTo>
                  <a:pt x="7" y="6"/>
                  <a:pt x="7" y="7"/>
                  <a:pt x="7" y="7"/>
                </a:cubicBezTo>
                <a:cubicBezTo>
                  <a:pt x="7" y="8"/>
                  <a:pt x="7" y="8"/>
                  <a:pt x="7" y="8"/>
                </a:cubicBezTo>
                <a:cubicBezTo>
                  <a:pt x="7" y="8"/>
                  <a:pt x="8" y="9"/>
                  <a:pt x="9" y="9"/>
                </a:cubicBezTo>
                <a:lnTo>
                  <a:pt x="9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1" name="Freeform 292"/>
          <p:cNvSpPr>
            <a:spLocks noEditPoints="1"/>
          </p:cNvSpPr>
          <p:nvPr/>
        </p:nvSpPr>
        <p:spPr bwMode="auto">
          <a:xfrm>
            <a:off x="5101225" y="4367886"/>
            <a:ext cx="126860" cy="131884"/>
          </a:xfrm>
          <a:custGeom>
            <a:avLst/>
            <a:gdLst>
              <a:gd name="T0" fmla="*/ 43 w 43"/>
              <a:gd name="T1" fmla="*/ 22 h 44"/>
              <a:gd name="T2" fmla="*/ 22 w 43"/>
              <a:gd name="T3" fmla="*/ 44 h 44"/>
              <a:gd name="T4" fmla="*/ 0 w 43"/>
              <a:gd name="T5" fmla="*/ 22 h 44"/>
              <a:gd name="T6" fmla="*/ 22 w 43"/>
              <a:gd name="T7" fmla="*/ 0 h 44"/>
              <a:gd name="T8" fmla="*/ 43 w 43"/>
              <a:gd name="T9" fmla="*/ 22 h 44"/>
              <a:gd name="T10" fmla="*/ 39 w 43"/>
              <a:gd name="T11" fmla="*/ 22 h 44"/>
              <a:gd name="T12" fmla="*/ 22 w 43"/>
              <a:gd name="T13" fmla="*/ 5 h 44"/>
              <a:gd name="T14" fmla="*/ 5 w 43"/>
              <a:gd name="T15" fmla="*/ 22 h 44"/>
              <a:gd name="T16" fmla="*/ 22 w 43"/>
              <a:gd name="T17" fmla="*/ 39 h 44"/>
              <a:gd name="T18" fmla="*/ 39 w 43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44">
                <a:moveTo>
                  <a:pt x="43" y="22"/>
                </a:moveTo>
                <a:cubicBezTo>
                  <a:pt x="43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  <a:moveTo>
                  <a:pt x="39" y="22"/>
                </a:moveTo>
                <a:cubicBezTo>
                  <a:pt x="39" y="13"/>
                  <a:pt x="31" y="5"/>
                  <a:pt x="22" y="5"/>
                </a:cubicBezTo>
                <a:cubicBezTo>
                  <a:pt x="12" y="5"/>
                  <a:pt x="5" y="13"/>
                  <a:pt x="5" y="22"/>
                </a:cubicBezTo>
                <a:cubicBezTo>
                  <a:pt x="5" y="32"/>
                  <a:pt x="12" y="39"/>
                  <a:pt x="22" y="39"/>
                </a:cubicBezTo>
                <a:cubicBezTo>
                  <a:pt x="31" y="39"/>
                  <a:pt x="39" y="32"/>
                  <a:pt x="39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2" name="Oval 293"/>
          <p:cNvSpPr>
            <a:spLocks noChangeArrowheads="1"/>
          </p:cNvSpPr>
          <p:nvPr/>
        </p:nvSpPr>
        <p:spPr bwMode="auto">
          <a:xfrm>
            <a:off x="3248571" y="428247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3" name="Freeform 294"/>
          <p:cNvSpPr>
            <a:spLocks/>
          </p:cNvSpPr>
          <p:nvPr/>
        </p:nvSpPr>
        <p:spPr bwMode="auto">
          <a:xfrm>
            <a:off x="3581423" y="4541222"/>
            <a:ext cx="20097" cy="35169"/>
          </a:xfrm>
          <a:custGeom>
            <a:avLst/>
            <a:gdLst>
              <a:gd name="T0" fmla="*/ 5 w 7"/>
              <a:gd name="T1" fmla="*/ 11 h 12"/>
              <a:gd name="T2" fmla="*/ 2 w 7"/>
              <a:gd name="T3" fmla="*/ 12 h 12"/>
              <a:gd name="T4" fmla="*/ 0 w 7"/>
              <a:gd name="T5" fmla="*/ 12 h 12"/>
              <a:gd name="T6" fmla="*/ 0 w 7"/>
              <a:gd name="T7" fmla="*/ 9 h 12"/>
              <a:gd name="T8" fmla="*/ 1 w 7"/>
              <a:gd name="T9" fmla="*/ 8 h 12"/>
              <a:gd name="T10" fmla="*/ 1 w 7"/>
              <a:gd name="T11" fmla="*/ 7 h 12"/>
              <a:gd name="T12" fmla="*/ 1 w 7"/>
              <a:gd name="T13" fmla="*/ 6 h 12"/>
              <a:gd name="T14" fmla="*/ 0 w 7"/>
              <a:gd name="T15" fmla="*/ 6 h 12"/>
              <a:gd name="T16" fmla="*/ 0 w 7"/>
              <a:gd name="T17" fmla="*/ 0 h 12"/>
              <a:gd name="T18" fmla="*/ 5 w 7"/>
              <a:gd name="T19" fmla="*/ 2 h 12"/>
              <a:gd name="T20" fmla="*/ 7 w 7"/>
              <a:gd name="T21" fmla="*/ 6 h 12"/>
              <a:gd name="T22" fmla="*/ 6 w 7"/>
              <a:gd name="T23" fmla="*/ 9 h 12"/>
              <a:gd name="T24" fmla="*/ 5 w 7"/>
              <a:gd name="T25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2">
                <a:moveTo>
                  <a:pt x="5" y="11"/>
                </a:moveTo>
                <a:cubicBezTo>
                  <a:pt x="4" y="12"/>
                  <a:pt x="3" y="12"/>
                  <a:pt x="2" y="12"/>
                </a:cubicBezTo>
                <a:cubicBezTo>
                  <a:pt x="2" y="12"/>
                  <a:pt x="1" y="12"/>
                  <a:pt x="0" y="12"/>
                </a:cubicBezTo>
                <a:cubicBezTo>
                  <a:pt x="0" y="9"/>
                  <a:pt x="0" y="9"/>
                  <a:pt x="0" y="9"/>
                </a:cubicBezTo>
                <a:cubicBezTo>
                  <a:pt x="0" y="8"/>
                  <a:pt x="1" y="8"/>
                  <a:pt x="1" y="8"/>
                </a:cubicBezTo>
                <a:cubicBezTo>
                  <a:pt x="1" y="8"/>
                  <a:pt x="1" y="7"/>
                  <a:pt x="1" y="7"/>
                </a:cubicBezTo>
                <a:cubicBezTo>
                  <a:pt x="1" y="7"/>
                  <a:pt x="1" y="6"/>
                  <a:pt x="1" y="6"/>
                </a:cubicBezTo>
                <a:cubicBezTo>
                  <a:pt x="1" y="6"/>
                  <a:pt x="1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4" y="2"/>
                  <a:pt x="5" y="2"/>
                </a:cubicBezTo>
                <a:cubicBezTo>
                  <a:pt x="7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0"/>
                  <a:pt x="5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4" name="Freeform 295"/>
          <p:cNvSpPr>
            <a:spLocks/>
          </p:cNvSpPr>
          <p:nvPr/>
        </p:nvSpPr>
        <p:spPr bwMode="auto">
          <a:xfrm>
            <a:off x="3581419" y="4519865"/>
            <a:ext cx="17584" cy="12560"/>
          </a:xfrm>
          <a:custGeom>
            <a:avLst/>
            <a:gdLst>
              <a:gd name="T0" fmla="*/ 6 w 6"/>
              <a:gd name="T1" fmla="*/ 4 h 4"/>
              <a:gd name="T2" fmla="*/ 0 w 6"/>
              <a:gd name="T3" fmla="*/ 4 h 4"/>
              <a:gd name="T4" fmla="*/ 0 w 6"/>
              <a:gd name="T5" fmla="*/ 0 h 4"/>
              <a:gd name="T6" fmla="*/ 4 w 6"/>
              <a:gd name="T7" fmla="*/ 1 h 4"/>
              <a:gd name="T8" fmla="*/ 6 w 6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6" y="4"/>
                </a:move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1"/>
                  <a:pt x="4" y="1"/>
                </a:cubicBezTo>
                <a:cubicBezTo>
                  <a:pt x="5" y="2"/>
                  <a:pt x="6" y="3"/>
                  <a:pt x="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5" name="Freeform 296"/>
          <p:cNvSpPr>
            <a:spLocks noEditPoints="1"/>
          </p:cNvSpPr>
          <p:nvPr/>
        </p:nvSpPr>
        <p:spPr bwMode="auto">
          <a:xfrm>
            <a:off x="3545000" y="4513586"/>
            <a:ext cx="32657" cy="69083"/>
          </a:xfrm>
          <a:custGeom>
            <a:avLst/>
            <a:gdLst>
              <a:gd name="T0" fmla="*/ 8 w 11"/>
              <a:gd name="T1" fmla="*/ 13 h 23"/>
              <a:gd name="T2" fmla="*/ 4 w 11"/>
              <a:gd name="T3" fmla="*/ 12 h 23"/>
              <a:gd name="T4" fmla="*/ 2 w 11"/>
              <a:gd name="T5" fmla="*/ 10 h 23"/>
              <a:gd name="T6" fmla="*/ 1 w 11"/>
              <a:gd name="T7" fmla="*/ 7 h 23"/>
              <a:gd name="T8" fmla="*/ 3 w 11"/>
              <a:gd name="T9" fmla="*/ 4 h 23"/>
              <a:gd name="T10" fmla="*/ 8 w 11"/>
              <a:gd name="T11" fmla="*/ 2 h 23"/>
              <a:gd name="T12" fmla="*/ 8 w 11"/>
              <a:gd name="T13" fmla="*/ 0 h 23"/>
              <a:gd name="T14" fmla="*/ 11 w 11"/>
              <a:gd name="T15" fmla="*/ 0 h 23"/>
              <a:gd name="T16" fmla="*/ 11 w 11"/>
              <a:gd name="T17" fmla="*/ 2 h 23"/>
              <a:gd name="T18" fmla="*/ 11 w 11"/>
              <a:gd name="T19" fmla="*/ 5 h 23"/>
              <a:gd name="T20" fmla="*/ 11 w 11"/>
              <a:gd name="T21" fmla="*/ 9 h 23"/>
              <a:gd name="T22" fmla="*/ 11 w 11"/>
              <a:gd name="T23" fmla="*/ 14 h 23"/>
              <a:gd name="T24" fmla="*/ 11 w 11"/>
              <a:gd name="T25" fmla="*/ 18 h 23"/>
              <a:gd name="T26" fmla="*/ 11 w 11"/>
              <a:gd name="T27" fmla="*/ 22 h 23"/>
              <a:gd name="T28" fmla="*/ 11 w 11"/>
              <a:gd name="T29" fmla="*/ 23 h 23"/>
              <a:gd name="T30" fmla="*/ 8 w 11"/>
              <a:gd name="T31" fmla="*/ 23 h 23"/>
              <a:gd name="T32" fmla="*/ 8 w 11"/>
              <a:gd name="T33" fmla="*/ 22 h 23"/>
              <a:gd name="T34" fmla="*/ 5 w 11"/>
              <a:gd name="T35" fmla="*/ 21 h 23"/>
              <a:gd name="T36" fmla="*/ 2 w 11"/>
              <a:gd name="T37" fmla="*/ 20 h 23"/>
              <a:gd name="T38" fmla="*/ 1 w 11"/>
              <a:gd name="T39" fmla="*/ 18 h 23"/>
              <a:gd name="T40" fmla="*/ 0 w 11"/>
              <a:gd name="T41" fmla="*/ 16 h 23"/>
              <a:gd name="T42" fmla="*/ 6 w 11"/>
              <a:gd name="T43" fmla="*/ 16 h 23"/>
              <a:gd name="T44" fmla="*/ 7 w 11"/>
              <a:gd name="T45" fmla="*/ 17 h 23"/>
              <a:gd name="T46" fmla="*/ 8 w 11"/>
              <a:gd name="T47" fmla="*/ 18 h 23"/>
              <a:gd name="T48" fmla="*/ 8 w 11"/>
              <a:gd name="T49" fmla="*/ 13 h 23"/>
              <a:gd name="T50" fmla="*/ 8 w 11"/>
              <a:gd name="T51" fmla="*/ 5 h 23"/>
              <a:gd name="T52" fmla="*/ 7 w 11"/>
              <a:gd name="T53" fmla="*/ 6 h 23"/>
              <a:gd name="T54" fmla="*/ 7 w 11"/>
              <a:gd name="T55" fmla="*/ 7 h 23"/>
              <a:gd name="T56" fmla="*/ 7 w 11"/>
              <a:gd name="T57" fmla="*/ 8 h 23"/>
              <a:gd name="T58" fmla="*/ 8 w 11"/>
              <a:gd name="T59" fmla="*/ 9 h 23"/>
              <a:gd name="T60" fmla="*/ 8 w 11"/>
              <a:gd name="T61" fmla="*/ 5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8" y="13"/>
                </a:moveTo>
                <a:cubicBezTo>
                  <a:pt x="6" y="13"/>
                  <a:pt x="5" y="12"/>
                  <a:pt x="4" y="12"/>
                </a:cubicBezTo>
                <a:cubicBezTo>
                  <a:pt x="3" y="12"/>
                  <a:pt x="2" y="11"/>
                  <a:pt x="2" y="10"/>
                </a:cubicBezTo>
                <a:cubicBezTo>
                  <a:pt x="1" y="10"/>
                  <a:pt x="1" y="9"/>
                  <a:pt x="1" y="7"/>
                </a:cubicBezTo>
                <a:cubicBezTo>
                  <a:pt x="1" y="6"/>
                  <a:pt x="1" y="5"/>
                  <a:pt x="3" y="4"/>
                </a:cubicBezTo>
                <a:cubicBezTo>
                  <a:pt x="4" y="2"/>
                  <a:pt x="6" y="2"/>
                  <a:pt x="8" y="2"/>
                </a:cubicBezTo>
                <a:cubicBezTo>
                  <a:pt x="8" y="0"/>
                  <a:pt x="8" y="0"/>
                  <a:pt x="8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3"/>
                  <a:pt x="11" y="23"/>
                  <a:pt x="11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7" y="21"/>
                  <a:pt x="6" y="21"/>
                  <a:pt x="5" y="21"/>
                </a:cubicBezTo>
                <a:cubicBezTo>
                  <a:pt x="4" y="21"/>
                  <a:pt x="3" y="20"/>
                  <a:pt x="2" y="20"/>
                </a:cubicBezTo>
                <a:cubicBezTo>
                  <a:pt x="2" y="19"/>
                  <a:pt x="1" y="19"/>
                  <a:pt x="1" y="18"/>
                </a:cubicBezTo>
                <a:cubicBezTo>
                  <a:pt x="0" y="17"/>
                  <a:pt x="0" y="17"/>
                  <a:pt x="0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8" y="18"/>
                  <a:pt x="8" y="18"/>
                </a:cubicBezTo>
                <a:lnTo>
                  <a:pt x="8" y="13"/>
                </a:lnTo>
                <a:close/>
                <a:moveTo>
                  <a:pt x="8" y="5"/>
                </a:moveTo>
                <a:cubicBezTo>
                  <a:pt x="8" y="5"/>
                  <a:pt x="7" y="6"/>
                  <a:pt x="7" y="6"/>
                </a:cubicBezTo>
                <a:cubicBezTo>
                  <a:pt x="7" y="6"/>
                  <a:pt x="7" y="6"/>
                  <a:pt x="7" y="7"/>
                </a:cubicBezTo>
                <a:cubicBezTo>
                  <a:pt x="7" y="7"/>
                  <a:pt x="7" y="8"/>
                  <a:pt x="7" y="8"/>
                </a:cubicBezTo>
                <a:cubicBezTo>
                  <a:pt x="7" y="8"/>
                  <a:pt x="8" y="8"/>
                  <a:pt x="8" y="9"/>
                </a:cubicBezTo>
                <a:lnTo>
                  <a:pt x="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6" name="Freeform 297"/>
          <p:cNvSpPr>
            <a:spLocks/>
          </p:cNvSpPr>
          <p:nvPr/>
        </p:nvSpPr>
        <p:spPr bwMode="auto">
          <a:xfrm>
            <a:off x="3551278" y="4415616"/>
            <a:ext cx="38937" cy="56523"/>
          </a:xfrm>
          <a:custGeom>
            <a:avLst/>
            <a:gdLst>
              <a:gd name="T0" fmla="*/ 9 w 13"/>
              <a:gd name="T1" fmla="*/ 18 h 19"/>
              <a:gd name="T2" fmla="*/ 0 w 13"/>
              <a:gd name="T3" fmla="*/ 5 h 19"/>
              <a:gd name="T4" fmla="*/ 0 w 13"/>
              <a:gd name="T5" fmla="*/ 0 h 19"/>
              <a:gd name="T6" fmla="*/ 13 w 13"/>
              <a:gd name="T7" fmla="*/ 19 h 19"/>
              <a:gd name="T8" fmla="*/ 9 w 13"/>
              <a:gd name="T9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9">
                <a:moveTo>
                  <a:pt x="9" y="18"/>
                </a:moveTo>
                <a:cubicBezTo>
                  <a:pt x="7" y="13"/>
                  <a:pt x="4" y="8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6" y="5"/>
                  <a:pt x="11" y="12"/>
                  <a:pt x="13" y="19"/>
                </a:cubicBezTo>
                <a:lnTo>
                  <a:pt x="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7" name="Freeform 298"/>
          <p:cNvSpPr>
            <a:spLocks noEditPoints="1"/>
          </p:cNvSpPr>
          <p:nvPr/>
        </p:nvSpPr>
        <p:spPr bwMode="auto">
          <a:xfrm>
            <a:off x="3512342" y="4487209"/>
            <a:ext cx="121836" cy="121836"/>
          </a:xfrm>
          <a:custGeom>
            <a:avLst/>
            <a:gdLst>
              <a:gd name="T0" fmla="*/ 21 w 41"/>
              <a:gd name="T1" fmla="*/ 4 h 41"/>
              <a:gd name="T2" fmla="*/ 4 w 41"/>
              <a:gd name="T3" fmla="*/ 20 h 41"/>
              <a:gd name="T4" fmla="*/ 21 w 41"/>
              <a:gd name="T5" fmla="*/ 37 h 41"/>
              <a:gd name="T6" fmla="*/ 37 w 41"/>
              <a:gd name="T7" fmla="*/ 20 h 41"/>
              <a:gd name="T8" fmla="*/ 21 w 41"/>
              <a:gd name="T9" fmla="*/ 4 h 41"/>
              <a:gd name="T10" fmla="*/ 21 w 41"/>
              <a:gd name="T11" fmla="*/ 41 h 41"/>
              <a:gd name="T12" fmla="*/ 0 w 41"/>
              <a:gd name="T13" fmla="*/ 20 h 41"/>
              <a:gd name="T14" fmla="*/ 21 w 41"/>
              <a:gd name="T15" fmla="*/ 0 h 41"/>
              <a:gd name="T16" fmla="*/ 41 w 41"/>
              <a:gd name="T17" fmla="*/ 20 h 41"/>
              <a:gd name="T18" fmla="*/ 21 w 41"/>
              <a:gd name="T19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21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7"/>
                  <a:pt x="21" y="37"/>
                </a:cubicBezTo>
                <a:cubicBezTo>
                  <a:pt x="30" y="37"/>
                  <a:pt x="37" y="29"/>
                  <a:pt x="37" y="20"/>
                </a:cubicBezTo>
                <a:cubicBezTo>
                  <a:pt x="37" y="11"/>
                  <a:pt x="30" y="4"/>
                  <a:pt x="21" y="4"/>
                </a:cubicBezTo>
                <a:close/>
                <a:moveTo>
                  <a:pt x="21" y="41"/>
                </a:move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8" name="Freeform 299"/>
          <p:cNvSpPr>
            <a:spLocks/>
          </p:cNvSpPr>
          <p:nvPr/>
        </p:nvSpPr>
        <p:spPr bwMode="auto">
          <a:xfrm>
            <a:off x="3414370" y="4611559"/>
            <a:ext cx="121836" cy="21353"/>
          </a:xfrm>
          <a:custGeom>
            <a:avLst/>
            <a:gdLst>
              <a:gd name="T0" fmla="*/ 41 w 41"/>
              <a:gd name="T1" fmla="*/ 1 h 7"/>
              <a:gd name="T2" fmla="*/ 20 w 41"/>
              <a:gd name="T3" fmla="*/ 7 h 7"/>
              <a:gd name="T4" fmla="*/ 0 w 41"/>
              <a:gd name="T5" fmla="*/ 1 h 7"/>
              <a:gd name="T6" fmla="*/ 5 w 41"/>
              <a:gd name="T7" fmla="*/ 0 h 7"/>
              <a:gd name="T8" fmla="*/ 20 w 41"/>
              <a:gd name="T9" fmla="*/ 3 h 7"/>
              <a:gd name="T10" fmla="*/ 35 w 41"/>
              <a:gd name="T11" fmla="*/ 0 h 7"/>
              <a:gd name="T12" fmla="*/ 41 w 41"/>
              <a:gd name="T13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7">
                <a:moveTo>
                  <a:pt x="41" y="1"/>
                </a:moveTo>
                <a:cubicBezTo>
                  <a:pt x="35" y="5"/>
                  <a:pt x="28" y="7"/>
                  <a:pt x="20" y="7"/>
                </a:cubicBezTo>
                <a:cubicBezTo>
                  <a:pt x="13" y="7"/>
                  <a:pt x="6" y="5"/>
                  <a:pt x="0" y="1"/>
                </a:cubicBezTo>
                <a:cubicBezTo>
                  <a:pt x="5" y="0"/>
                  <a:pt x="5" y="0"/>
                  <a:pt x="5" y="0"/>
                </a:cubicBezTo>
                <a:cubicBezTo>
                  <a:pt x="10" y="2"/>
                  <a:pt x="15" y="3"/>
                  <a:pt x="20" y="3"/>
                </a:cubicBezTo>
                <a:cubicBezTo>
                  <a:pt x="26" y="3"/>
                  <a:pt x="31" y="2"/>
                  <a:pt x="35" y="0"/>
                </a:cubicBezTo>
                <a:lnTo>
                  <a:pt x="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9" name="Freeform 300"/>
          <p:cNvSpPr>
            <a:spLocks/>
          </p:cNvSpPr>
          <p:nvPr/>
        </p:nvSpPr>
        <p:spPr bwMode="auto">
          <a:xfrm>
            <a:off x="3483449" y="4404314"/>
            <a:ext cx="17584" cy="35169"/>
          </a:xfrm>
          <a:custGeom>
            <a:avLst/>
            <a:gdLst>
              <a:gd name="T0" fmla="*/ 4 w 6"/>
              <a:gd name="T1" fmla="*/ 11 h 12"/>
              <a:gd name="T2" fmla="*/ 1 w 6"/>
              <a:gd name="T3" fmla="*/ 12 h 12"/>
              <a:gd name="T4" fmla="*/ 0 w 6"/>
              <a:gd name="T5" fmla="*/ 12 h 12"/>
              <a:gd name="T6" fmla="*/ 0 w 6"/>
              <a:gd name="T7" fmla="*/ 8 h 12"/>
              <a:gd name="T8" fmla="*/ 0 w 6"/>
              <a:gd name="T9" fmla="*/ 8 h 12"/>
              <a:gd name="T10" fmla="*/ 0 w 6"/>
              <a:gd name="T11" fmla="*/ 7 h 12"/>
              <a:gd name="T12" fmla="*/ 0 w 6"/>
              <a:gd name="T13" fmla="*/ 6 h 12"/>
              <a:gd name="T14" fmla="*/ 0 w 6"/>
              <a:gd name="T15" fmla="*/ 5 h 12"/>
              <a:gd name="T16" fmla="*/ 0 w 6"/>
              <a:gd name="T17" fmla="*/ 0 h 12"/>
              <a:gd name="T18" fmla="*/ 4 w 6"/>
              <a:gd name="T19" fmla="*/ 2 h 12"/>
              <a:gd name="T20" fmla="*/ 6 w 6"/>
              <a:gd name="T21" fmla="*/ 6 h 12"/>
              <a:gd name="T22" fmla="*/ 6 w 6"/>
              <a:gd name="T23" fmla="*/ 9 h 12"/>
              <a:gd name="T24" fmla="*/ 4 w 6"/>
              <a:gd name="T25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" h="12">
                <a:moveTo>
                  <a:pt x="4" y="11"/>
                </a:moveTo>
                <a:cubicBezTo>
                  <a:pt x="3" y="11"/>
                  <a:pt x="2" y="12"/>
                  <a:pt x="1" y="12"/>
                </a:cubicBezTo>
                <a:cubicBezTo>
                  <a:pt x="1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7"/>
                  <a:pt x="0" y="7"/>
                </a:cubicBezTo>
                <a:cubicBezTo>
                  <a:pt x="0" y="7"/>
                  <a:pt x="0" y="6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3" y="2"/>
                  <a:pt x="4" y="2"/>
                </a:cubicBezTo>
                <a:cubicBezTo>
                  <a:pt x="6" y="3"/>
                  <a:pt x="6" y="5"/>
                  <a:pt x="6" y="6"/>
                </a:cubicBezTo>
                <a:cubicBezTo>
                  <a:pt x="6" y="7"/>
                  <a:pt x="6" y="8"/>
                  <a:pt x="6" y="9"/>
                </a:cubicBezTo>
                <a:cubicBezTo>
                  <a:pt x="5" y="10"/>
                  <a:pt x="4" y="10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0" name="Freeform 301"/>
          <p:cNvSpPr>
            <a:spLocks/>
          </p:cNvSpPr>
          <p:nvPr/>
        </p:nvSpPr>
        <p:spPr bwMode="auto">
          <a:xfrm>
            <a:off x="3483449" y="4382959"/>
            <a:ext cx="17584" cy="12560"/>
          </a:xfrm>
          <a:custGeom>
            <a:avLst/>
            <a:gdLst>
              <a:gd name="T0" fmla="*/ 0 w 6"/>
              <a:gd name="T1" fmla="*/ 0 h 4"/>
              <a:gd name="T2" fmla="*/ 3 w 6"/>
              <a:gd name="T3" fmla="*/ 1 h 4"/>
              <a:gd name="T4" fmla="*/ 6 w 6"/>
              <a:gd name="T5" fmla="*/ 4 h 4"/>
              <a:gd name="T6" fmla="*/ 0 w 6"/>
              <a:gd name="T7" fmla="*/ 4 h 4"/>
              <a:gd name="T8" fmla="*/ 0 w 6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0" y="0"/>
                </a:moveTo>
                <a:cubicBezTo>
                  <a:pt x="1" y="0"/>
                  <a:pt x="2" y="0"/>
                  <a:pt x="3" y="1"/>
                </a:cubicBezTo>
                <a:cubicBezTo>
                  <a:pt x="4" y="2"/>
                  <a:pt x="5" y="3"/>
                  <a:pt x="6" y="4"/>
                </a:cubicBezTo>
                <a:cubicBezTo>
                  <a:pt x="0" y="4"/>
                  <a:pt x="0" y="4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1" name="Freeform 302"/>
          <p:cNvSpPr>
            <a:spLocks noEditPoints="1"/>
          </p:cNvSpPr>
          <p:nvPr/>
        </p:nvSpPr>
        <p:spPr bwMode="auto">
          <a:xfrm>
            <a:off x="3444516" y="4377934"/>
            <a:ext cx="32657" cy="67827"/>
          </a:xfrm>
          <a:custGeom>
            <a:avLst/>
            <a:gdLst>
              <a:gd name="T0" fmla="*/ 9 w 11"/>
              <a:gd name="T1" fmla="*/ 5 h 23"/>
              <a:gd name="T2" fmla="*/ 7 w 11"/>
              <a:gd name="T3" fmla="*/ 6 h 23"/>
              <a:gd name="T4" fmla="*/ 7 w 11"/>
              <a:gd name="T5" fmla="*/ 7 h 23"/>
              <a:gd name="T6" fmla="*/ 7 w 11"/>
              <a:gd name="T7" fmla="*/ 8 h 23"/>
              <a:gd name="T8" fmla="*/ 9 w 11"/>
              <a:gd name="T9" fmla="*/ 8 h 23"/>
              <a:gd name="T10" fmla="*/ 9 w 11"/>
              <a:gd name="T11" fmla="*/ 5 h 23"/>
              <a:gd name="T12" fmla="*/ 9 w 11"/>
              <a:gd name="T13" fmla="*/ 13 h 23"/>
              <a:gd name="T14" fmla="*/ 4 w 11"/>
              <a:gd name="T15" fmla="*/ 12 h 23"/>
              <a:gd name="T16" fmla="*/ 2 w 11"/>
              <a:gd name="T17" fmla="*/ 10 h 23"/>
              <a:gd name="T18" fmla="*/ 1 w 11"/>
              <a:gd name="T19" fmla="*/ 7 h 23"/>
              <a:gd name="T20" fmla="*/ 3 w 11"/>
              <a:gd name="T21" fmla="*/ 3 h 23"/>
              <a:gd name="T22" fmla="*/ 9 w 11"/>
              <a:gd name="T23" fmla="*/ 2 h 23"/>
              <a:gd name="T24" fmla="*/ 9 w 11"/>
              <a:gd name="T25" fmla="*/ 0 h 23"/>
              <a:gd name="T26" fmla="*/ 11 w 11"/>
              <a:gd name="T27" fmla="*/ 0 h 23"/>
              <a:gd name="T28" fmla="*/ 11 w 11"/>
              <a:gd name="T29" fmla="*/ 2 h 23"/>
              <a:gd name="T30" fmla="*/ 11 w 11"/>
              <a:gd name="T31" fmla="*/ 5 h 23"/>
              <a:gd name="T32" fmla="*/ 11 w 11"/>
              <a:gd name="T33" fmla="*/ 9 h 23"/>
              <a:gd name="T34" fmla="*/ 11 w 11"/>
              <a:gd name="T35" fmla="*/ 14 h 23"/>
              <a:gd name="T36" fmla="*/ 11 w 11"/>
              <a:gd name="T37" fmla="*/ 18 h 23"/>
              <a:gd name="T38" fmla="*/ 11 w 11"/>
              <a:gd name="T39" fmla="*/ 21 h 23"/>
              <a:gd name="T40" fmla="*/ 11 w 11"/>
              <a:gd name="T41" fmla="*/ 23 h 23"/>
              <a:gd name="T42" fmla="*/ 9 w 11"/>
              <a:gd name="T43" fmla="*/ 23 h 23"/>
              <a:gd name="T44" fmla="*/ 9 w 11"/>
              <a:gd name="T45" fmla="*/ 21 h 23"/>
              <a:gd name="T46" fmla="*/ 5 w 11"/>
              <a:gd name="T47" fmla="*/ 21 h 23"/>
              <a:gd name="T48" fmla="*/ 2 w 11"/>
              <a:gd name="T49" fmla="*/ 20 h 23"/>
              <a:gd name="T50" fmla="*/ 1 w 11"/>
              <a:gd name="T51" fmla="*/ 18 h 23"/>
              <a:gd name="T52" fmla="*/ 0 w 11"/>
              <a:gd name="T53" fmla="*/ 16 h 23"/>
              <a:gd name="T54" fmla="*/ 7 w 11"/>
              <a:gd name="T55" fmla="*/ 16 h 23"/>
              <a:gd name="T56" fmla="*/ 7 w 11"/>
              <a:gd name="T57" fmla="*/ 17 h 23"/>
              <a:gd name="T58" fmla="*/ 9 w 11"/>
              <a:gd name="T59" fmla="*/ 18 h 23"/>
              <a:gd name="T60" fmla="*/ 9 w 11"/>
              <a:gd name="T61" fmla="*/ 1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9" y="5"/>
                </a:moveTo>
                <a:cubicBezTo>
                  <a:pt x="8" y="5"/>
                  <a:pt x="7" y="5"/>
                  <a:pt x="7" y="6"/>
                </a:cubicBezTo>
                <a:cubicBezTo>
                  <a:pt x="7" y="6"/>
                  <a:pt x="7" y="6"/>
                  <a:pt x="7" y="7"/>
                </a:cubicBezTo>
                <a:cubicBezTo>
                  <a:pt x="7" y="7"/>
                  <a:pt x="7" y="7"/>
                  <a:pt x="7" y="8"/>
                </a:cubicBezTo>
                <a:cubicBezTo>
                  <a:pt x="8" y="8"/>
                  <a:pt x="8" y="8"/>
                  <a:pt x="9" y="8"/>
                </a:cubicBezTo>
                <a:lnTo>
                  <a:pt x="9" y="5"/>
                </a:lnTo>
                <a:close/>
                <a:moveTo>
                  <a:pt x="9" y="13"/>
                </a:moveTo>
                <a:cubicBezTo>
                  <a:pt x="7" y="13"/>
                  <a:pt x="5" y="12"/>
                  <a:pt x="4" y="12"/>
                </a:cubicBezTo>
                <a:cubicBezTo>
                  <a:pt x="3" y="12"/>
                  <a:pt x="2" y="11"/>
                  <a:pt x="2" y="10"/>
                </a:cubicBezTo>
                <a:cubicBezTo>
                  <a:pt x="1" y="9"/>
                  <a:pt x="1" y="8"/>
                  <a:pt x="1" y="7"/>
                </a:cubicBezTo>
                <a:cubicBezTo>
                  <a:pt x="1" y="6"/>
                  <a:pt x="2" y="4"/>
                  <a:pt x="3" y="3"/>
                </a:cubicBezTo>
                <a:cubicBezTo>
                  <a:pt x="4" y="2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3"/>
                  <a:pt x="11" y="23"/>
                  <a:pt x="11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21"/>
                  <a:pt x="6" y="21"/>
                  <a:pt x="5" y="21"/>
                </a:cubicBezTo>
                <a:cubicBezTo>
                  <a:pt x="4" y="21"/>
                  <a:pt x="3" y="20"/>
                  <a:pt x="2" y="20"/>
                </a:cubicBezTo>
                <a:cubicBezTo>
                  <a:pt x="2" y="19"/>
                  <a:pt x="1" y="18"/>
                  <a:pt x="1" y="18"/>
                </a:cubicBezTo>
                <a:cubicBezTo>
                  <a:pt x="1" y="17"/>
                  <a:pt x="0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8" y="18"/>
                  <a:pt x="9" y="18"/>
                </a:cubicBezTo>
                <a:lnTo>
                  <a:pt x="9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2" name="Freeform 303"/>
          <p:cNvSpPr>
            <a:spLocks noEditPoints="1"/>
          </p:cNvSpPr>
          <p:nvPr/>
        </p:nvSpPr>
        <p:spPr bwMode="auto">
          <a:xfrm>
            <a:off x="3411858" y="4350302"/>
            <a:ext cx="121836" cy="121836"/>
          </a:xfrm>
          <a:custGeom>
            <a:avLst/>
            <a:gdLst>
              <a:gd name="T0" fmla="*/ 41 w 41"/>
              <a:gd name="T1" fmla="*/ 20 h 41"/>
              <a:gd name="T2" fmla="*/ 21 w 41"/>
              <a:gd name="T3" fmla="*/ 41 h 41"/>
              <a:gd name="T4" fmla="*/ 0 w 41"/>
              <a:gd name="T5" fmla="*/ 20 h 41"/>
              <a:gd name="T6" fmla="*/ 21 w 41"/>
              <a:gd name="T7" fmla="*/ 0 h 41"/>
              <a:gd name="T8" fmla="*/ 41 w 41"/>
              <a:gd name="T9" fmla="*/ 20 h 41"/>
              <a:gd name="T10" fmla="*/ 37 w 41"/>
              <a:gd name="T11" fmla="*/ 20 h 41"/>
              <a:gd name="T12" fmla="*/ 21 w 41"/>
              <a:gd name="T13" fmla="*/ 4 h 41"/>
              <a:gd name="T14" fmla="*/ 4 w 41"/>
              <a:gd name="T15" fmla="*/ 20 h 41"/>
              <a:gd name="T16" fmla="*/ 21 w 41"/>
              <a:gd name="T17" fmla="*/ 37 h 41"/>
              <a:gd name="T18" fmla="*/ 37 w 41"/>
              <a:gd name="T19" fmla="*/ 2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41" y="20"/>
                </a:moveTo>
                <a:cubicBezTo>
                  <a:pt x="41" y="32"/>
                  <a:pt x="32" y="41"/>
                  <a:pt x="21" y="41"/>
                </a:cubicBez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lose/>
                <a:moveTo>
                  <a:pt x="37" y="20"/>
                </a:moveTo>
                <a:cubicBezTo>
                  <a:pt x="37" y="11"/>
                  <a:pt x="30" y="4"/>
                  <a:pt x="21" y="4"/>
                </a:cubicBez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7"/>
                  <a:pt x="21" y="37"/>
                </a:cubicBezTo>
                <a:cubicBezTo>
                  <a:pt x="30" y="37"/>
                  <a:pt x="37" y="29"/>
                  <a:pt x="37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3" name="Freeform 304"/>
          <p:cNvSpPr>
            <a:spLocks/>
          </p:cNvSpPr>
          <p:nvPr/>
        </p:nvSpPr>
        <p:spPr bwMode="auto">
          <a:xfrm>
            <a:off x="3357845" y="4415616"/>
            <a:ext cx="41451" cy="60291"/>
          </a:xfrm>
          <a:custGeom>
            <a:avLst/>
            <a:gdLst>
              <a:gd name="T0" fmla="*/ 14 w 14"/>
              <a:gd name="T1" fmla="*/ 5 h 20"/>
              <a:gd name="T2" fmla="*/ 4 w 14"/>
              <a:gd name="T3" fmla="*/ 19 h 20"/>
              <a:gd name="T4" fmla="*/ 0 w 14"/>
              <a:gd name="T5" fmla="*/ 20 h 20"/>
              <a:gd name="T6" fmla="*/ 14 w 14"/>
              <a:gd name="T7" fmla="*/ 0 h 20"/>
              <a:gd name="T8" fmla="*/ 14 w 14"/>
              <a:gd name="T9" fmla="*/ 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14" y="5"/>
                </a:moveTo>
                <a:cubicBezTo>
                  <a:pt x="10" y="8"/>
                  <a:pt x="6" y="13"/>
                  <a:pt x="4" y="19"/>
                </a:cubicBezTo>
                <a:cubicBezTo>
                  <a:pt x="0" y="20"/>
                  <a:pt x="0" y="20"/>
                  <a:pt x="0" y="20"/>
                </a:cubicBezTo>
                <a:cubicBezTo>
                  <a:pt x="3" y="12"/>
                  <a:pt x="8" y="5"/>
                  <a:pt x="14" y="0"/>
                </a:cubicBezTo>
                <a:lnTo>
                  <a:pt x="1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4" name="Freeform 305"/>
          <p:cNvSpPr>
            <a:spLocks/>
          </p:cNvSpPr>
          <p:nvPr/>
        </p:nvSpPr>
        <p:spPr bwMode="auto">
          <a:xfrm>
            <a:off x="3381714" y="4543733"/>
            <a:ext cx="21353" cy="35169"/>
          </a:xfrm>
          <a:custGeom>
            <a:avLst/>
            <a:gdLst>
              <a:gd name="T0" fmla="*/ 7 w 7"/>
              <a:gd name="T1" fmla="*/ 8 h 12"/>
              <a:gd name="T2" fmla="*/ 5 w 7"/>
              <a:gd name="T3" fmla="*/ 10 h 12"/>
              <a:gd name="T4" fmla="*/ 2 w 7"/>
              <a:gd name="T5" fmla="*/ 11 h 12"/>
              <a:gd name="T6" fmla="*/ 0 w 7"/>
              <a:gd name="T7" fmla="*/ 12 h 12"/>
              <a:gd name="T8" fmla="*/ 0 w 7"/>
              <a:gd name="T9" fmla="*/ 8 h 12"/>
              <a:gd name="T10" fmla="*/ 1 w 7"/>
              <a:gd name="T11" fmla="*/ 8 h 12"/>
              <a:gd name="T12" fmla="*/ 1 w 7"/>
              <a:gd name="T13" fmla="*/ 6 h 12"/>
              <a:gd name="T14" fmla="*/ 1 w 7"/>
              <a:gd name="T15" fmla="*/ 5 h 12"/>
              <a:gd name="T16" fmla="*/ 0 w 7"/>
              <a:gd name="T17" fmla="*/ 5 h 12"/>
              <a:gd name="T18" fmla="*/ 0 w 7"/>
              <a:gd name="T19" fmla="*/ 0 h 12"/>
              <a:gd name="T20" fmla="*/ 5 w 7"/>
              <a:gd name="T21" fmla="*/ 2 h 12"/>
              <a:gd name="T22" fmla="*/ 7 w 7"/>
              <a:gd name="T23" fmla="*/ 6 h 12"/>
              <a:gd name="T24" fmla="*/ 7 w 7"/>
              <a:gd name="T25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2">
                <a:moveTo>
                  <a:pt x="7" y="8"/>
                </a:moveTo>
                <a:cubicBezTo>
                  <a:pt x="6" y="9"/>
                  <a:pt x="5" y="10"/>
                  <a:pt x="5" y="10"/>
                </a:cubicBezTo>
                <a:cubicBezTo>
                  <a:pt x="4" y="11"/>
                  <a:pt x="3" y="11"/>
                  <a:pt x="2" y="11"/>
                </a:cubicBezTo>
                <a:cubicBezTo>
                  <a:pt x="2" y="12"/>
                  <a:pt x="1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1" y="8"/>
                  <a:pt x="1" y="8"/>
                  <a:pt x="1" y="8"/>
                </a:cubicBezTo>
                <a:cubicBezTo>
                  <a:pt x="1" y="7"/>
                  <a:pt x="1" y="7"/>
                  <a:pt x="1" y="6"/>
                </a:cubicBezTo>
                <a:cubicBezTo>
                  <a:pt x="1" y="6"/>
                  <a:pt x="1" y="6"/>
                  <a:pt x="1" y="5"/>
                </a:cubicBezTo>
                <a:cubicBezTo>
                  <a:pt x="1" y="5"/>
                  <a:pt x="1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4" y="1"/>
                  <a:pt x="5" y="2"/>
                </a:cubicBezTo>
                <a:cubicBezTo>
                  <a:pt x="7" y="3"/>
                  <a:pt x="7" y="4"/>
                  <a:pt x="7" y="6"/>
                </a:cubicBezTo>
                <a:cubicBezTo>
                  <a:pt x="7" y="7"/>
                  <a:pt x="7" y="7"/>
                  <a:pt x="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5" name="Freeform 306"/>
          <p:cNvSpPr>
            <a:spLocks/>
          </p:cNvSpPr>
          <p:nvPr/>
        </p:nvSpPr>
        <p:spPr bwMode="auto">
          <a:xfrm>
            <a:off x="3381714" y="4519865"/>
            <a:ext cx="21353" cy="12560"/>
          </a:xfrm>
          <a:custGeom>
            <a:avLst/>
            <a:gdLst>
              <a:gd name="T0" fmla="*/ 0 w 7"/>
              <a:gd name="T1" fmla="*/ 4 h 4"/>
              <a:gd name="T2" fmla="*/ 0 w 7"/>
              <a:gd name="T3" fmla="*/ 0 h 4"/>
              <a:gd name="T4" fmla="*/ 4 w 7"/>
              <a:gd name="T5" fmla="*/ 1 h 4"/>
              <a:gd name="T6" fmla="*/ 7 w 7"/>
              <a:gd name="T7" fmla="*/ 4 h 4"/>
              <a:gd name="T8" fmla="*/ 0 w 7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4">
                <a:moveTo>
                  <a:pt x="0" y="4"/>
                </a:move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1"/>
                  <a:pt x="4" y="1"/>
                </a:cubicBezTo>
                <a:cubicBezTo>
                  <a:pt x="5" y="2"/>
                  <a:pt x="6" y="3"/>
                  <a:pt x="7" y="4"/>
                </a:cubicBez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6" name="Freeform 307"/>
          <p:cNvSpPr>
            <a:spLocks noEditPoints="1"/>
          </p:cNvSpPr>
          <p:nvPr/>
        </p:nvSpPr>
        <p:spPr bwMode="auto">
          <a:xfrm>
            <a:off x="3346545" y="4517353"/>
            <a:ext cx="32657" cy="65315"/>
          </a:xfrm>
          <a:custGeom>
            <a:avLst/>
            <a:gdLst>
              <a:gd name="T0" fmla="*/ 9 w 11"/>
              <a:gd name="T1" fmla="*/ 13 h 22"/>
              <a:gd name="T2" fmla="*/ 4 w 11"/>
              <a:gd name="T3" fmla="*/ 11 h 22"/>
              <a:gd name="T4" fmla="*/ 2 w 11"/>
              <a:gd name="T5" fmla="*/ 10 h 22"/>
              <a:gd name="T6" fmla="*/ 1 w 11"/>
              <a:gd name="T7" fmla="*/ 7 h 22"/>
              <a:gd name="T8" fmla="*/ 3 w 11"/>
              <a:gd name="T9" fmla="*/ 3 h 22"/>
              <a:gd name="T10" fmla="*/ 9 w 11"/>
              <a:gd name="T11" fmla="*/ 1 h 22"/>
              <a:gd name="T12" fmla="*/ 9 w 11"/>
              <a:gd name="T13" fmla="*/ 0 h 22"/>
              <a:gd name="T14" fmla="*/ 11 w 11"/>
              <a:gd name="T15" fmla="*/ 0 h 22"/>
              <a:gd name="T16" fmla="*/ 11 w 11"/>
              <a:gd name="T17" fmla="*/ 1 h 22"/>
              <a:gd name="T18" fmla="*/ 11 w 11"/>
              <a:gd name="T19" fmla="*/ 5 h 22"/>
              <a:gd name="T20" fmla="*/ 11 w 11"/>
              <a:gd name="T21" fmla="*/ 8 h 22"/>
              <a:gd name="T22" fmla="*/ 11 w 11"/>
              <a:gd name="T23" fmla="*/ 13 h 22"/>
              <a:gd name="T24" fmla="*/ 11 w 11"/>
              <a:gd name="T25" fmla="*/ 17 h 22"/>
              <a:gd name="T26" fmla="*/ 11 w 11"/>
              <a:gd name="T27" fmla="*/ 21 h 22"/>
              <a:gd name="T28" fmla="*/ 11 w 11"/>
              <a:gd name="T29" fmla="*/ 22 h 22"/>
              <a:gd name="T30" fmla="*/ 9 w 11"/>
              <a:gd name="T31" fmla="*/ 22 h 22"/>
              <a:gd name="T32" fmla="*/ 9 w 11"/>
              <a:gd name="T33" fmla="*/ 21 h 22"/>
              <a:gd name="T34" fmla="*/ 5 w 11"/>
              <a:gd name="T35" fmla="*/ 20 h 22"/>
              <a:gd name="T36" fmla="*/ 2 w 11"/>
              <a:gd name="T37" fmla="*/ 19 h 22"/>
              <a:gd name="T38" fmla="*/ 1 w 11"/>
              <a:gd name="T39" fmla="*/ 17 h 22"/>
              <a:gd name="T40" fmla="*/ 0 w 11"/>
              <a:gd name="T41" fmla="*/ 15 h 22"/>
              <a:gd name="T42" fmla="*/ 7 w 11"/>
              <a:gd name="T43" fmla="*/ 15 h 22"/>
              <a:gd name="T44" fmla="*/ 7 w 11"/>
              <a:gd name="T45" fmla="*/ 16 h 22"/>
              <a:gd name="T46" fmla="*/ 9 w 11"/>
              <a:gd name="T47" fmla="*/ 17 h 22"/>
              <a:gd name="T48" fmla="*/ 9 w 11"/>
              <a:gd name="T49" fmla="*/ 13 h 22"/>
              <a:gd name="T50" fmla="*/ 9 w 11"/>
              <a:gd name="T51" fmla="*/ 4 h 22"/>
              <a:gd name="T52" fmla="*/ 7 w 11"/>
              <a:gd name="T53" fmla="*/ 5 h 22"/>
              <a:gd name="T54" fmla="*/ 7 w 11"/>
              <a:gd name="T55" fmla="*/ 6 h 22"/>
              <a:gd name="T56" fmla="*/ 7 w 11"/>
              <a:gd name="T57" fmla="*/ 7 h 22"/>
              <a:gd name="T58" fmla="*/ 9 w 11"/>
              <a:gd name="T59" fmla="*/ 8 h 22"/>
              <a:gd name="T60" fmla="*/ 9 w 11"/>
              <a:gd name="T61" fmla="*/ 4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2">
                <a:moveTo>
                  <a:pt x="9" y="13"/>
                </a:moveTo>
                <a:cubicBezTo>
                  <a:pt x="6" y="12"/>
                  <a:pt x="5" y="12"/>
                  <a:pt x="4" y="11"/>
                </a:cubicBezTo>
                <a:cubicBezTo>
                  <a:pt x="3" y="11"/>
                  <a:pt x="2" y="10"/>
                  <a:pt x="2" y="10"/>
                </a:cubicBezTo>
                <a:cubicBezTo>
                  <a:pt x="1" y="9"/>
                  <a:pt x="1" y="8"/>
                  <a:pt x="1" y="7"/>
                </a:cubicBezTo>
                <a:cubicBezTo>
                  <a:pt x="1" y="5"/>
                  <a:pt x="1" y="4"/>
                  <a:pt x="3" y="3"/>
                </a:cubicBezTo>
                <a:cubicBezTo>
                  <a:pt x="4" y="2"/>
                  <a:pt x="6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2"/>
                  <a:pt x="11" y="22"/>
                  <a:pt x="11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21"/>
                  <a:pt x="6" y="21"/>
                  <a:pt x="5" y="20"/>
                </a:cubicBezTo>
                <a:cubicBezTo>
                  <a:pt x="4" y="20"/>
                  <a:pt x="3" y="20"/>
                  <a:pt x="2" y="19"/>
                </a:cubicBezTo>
                <a:cubicBezTo>
                  <a:pt x="2" y="18"/>
                  <a:pt x="1" y="18"/>
                  <a:pt x="1" y="17"/>
                </a:cubicBezTo>
                <a:cubicBezTo>
                  <a:pt x="0" y="17"/>
                  <a:pt x="0" y="16"/>
                  <a:pt x="0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9" y="17"/>
                </a:cubicBezTo>
                <a:lnTo>
                  <a:pt x="9" y="13"/>
                </a:lnTo>
                <a:close/>
                <a:moveTo>
                  <a:pt x="9" y="4"/>
                </a:moveTo>
                <a:cubicBezTo>
                  <a:pt x="8" y="5"/>
                  <a:pt x="7" y="5"/>
                  <a:pt x="7" y="5"/>
                </a:cubicBezTo>
                <a:cubicBezTo>
                  <a:pt x="7" y="5"/>
                  <a:pt x="7" y="6"/>
                  <a:pt x="7" y="6"/>
                </a:cubicBezTo>
                <a:cubicBezTo>
                  <a:pt x="7" y="6"/>
                  <a:pt x="7" y="7"/>
                  <a:pt x="7" y="7"/>
                </a:cubicBezTo>
                <a:cubicBezTo>
                  <a:pt x="7" y="7"/>
                  <a:pt x="8" y="8"/>
                  <a:pt x="9" y="8"/>
                </a:cubicBezTo>
                <a:lnTo>
                  <a:pt x="9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7" name="Freeform 308"/>
          <p:cNvSpPr>
            <a:spLocks noEditPoints="1"/>
          </p:cNvSpPr>
          <p:nvPr/>
        </p:nvSpPr>
        <p:spPr bwMode="auto">
          <a:xfrm>
            <a:off x="3313887" y="4487209"/>
            <a:ext cx="121836" cy="121836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1 h 41"/>
              <a:gd name="T4" fmla="*/ 21 w 41"/>
              <a:gd name="T5" fmla="*/ 0 h 41"/>
              <a:gd name="T6" fmla="*/ 41 w 41"/>
              <a:gd name="T7" fmla="*/ 21 h 41"/>
              <a:gd name="T8" fmla="*/ 21 w 41"/>
              <a:gd name="T9" fmla="*/ 41 h 41"/>
              <a:gd name="T10" fmla="*/ 21 w 41"/>
              <a:gd name="T11" fmla="*/ 4 h 41"/>
              <a:gd name="T12" fmla="*/ 4 w 41"/>
              <a:gd name="T13" fmla="*/ 21 h 41"/>
              <a:gd name="T14" fmla="*/ 21 w 41"/>
              <a:gd name="T15" fmla="*/ 37 h 41"/>
              <a:gd name="T16" fmla="*/ 37 w 41"/>
              <a:gd name="T17" fmla="*/ 21 h 41"/>
              <a:gd name="T18" fmla="*/ 21 w 41"/>
              <a:gd name="T19" fmla="*/ 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21" y="4"/>
                </a:moveTo>
                <a:cubicBezTo>
                  <a:pt x="12" y="4"/>
                  <a:pt x="4" y="12"/>
                  <a:pt x="4" y="21"/>
                </a:cubicBezTo>
                <a:cubicBezTo>
                  <a:pt x="4" y="30"/>
                  <a:pt x="12" y="37"/>
                  <a:pt x="21" y="37"/>
                </a:cubicBezTo>
                <a:cubicBezTo>
                  <a:pt x="30" y="37"/>
                  <a:pt x="37" y="30"/>
                  <a:pt x="37" y="21"/>
                </a:cubicBezTo>
                <a:cubicBezTo>
                  <a:pt x="37" y="12"/>
                  <a:pt x="30" y="4"/>
                  <a:pt x="21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8" name="Oval 309"/>
          <p:cNvSpPr>
            <a:spLocks noChangeArrowheads="1"/>
          </p:cNvSpPr>
          <p:nvPr/>
        </p:nvSpPr>
        <p:spPr bwMode="auto">
          <a:xfrm>
            <a:off x="365972" y="4288755"/>
            <a:ext cx="448405" cy="444636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9" name="Freeform 310"/>
          <p:cNvSpPr>
            <a:spLocks/>
          </p:cNvSpPr>
          <p:nvPr/>
        </p:nvSpPr>
        <p:spPr bwMode="auto">
          <a:xfrm>
            <a:off x="477762" y="4472139"/>
            <a:ext cx="217295" cy="169565"/>
          </a:xfrm>
          <a:custGeom>
            <a:avLst/>
            <a:gdLst>
              <a:gd name="T0" fmla="*/ 36 w 73"/>
              <a:gd name="T1" fmla="*/ 57 h 57"/>
              <a:gd name="T2" fmla="*/ 0 w 73"/>
              <a:gd name="T3" fmla="*/ 33 h 57"/>
              <a:gd name="T4" fmla="*/ 0 w 73"/>
              <a:gd name="T5" fmla="*/ 21 h 57"/>
              <a:gd name="T6" fmla="*/ 23 w 73"/>
              <a:gd name="T7" fmla="*/ 0 h 57"/>
              <a:gd name="T8" fmla="*/ 37 w 73"/>
              <a:gd name="T9" fmla="*/ 42 h 57"/>
              <a:gd name="T10" fmla="*/ 51 w 73"/>
              <a:gd name="T11" fmla="*/ 0 h 57"/>
              <a:gd name="T12" fmla="*/ 73 w 73"/>
              <a:gd name="T13" fmla="*/ 21 h 57"/>
              <a:gd name="T14" fmla="*/ 73 w 73"/>
              <a:gd name="T15" fmla="*/ 33 h 57"/>
              <a:gd name="T16" fmla="*/ 38 w 73"/>
              <a:gd name="T17" fmla="*/ 57 h 57"/>
              <a:gd name="T18" fmla="*/ 36 w 73"/>
              <a:gd name="T19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57">
                <a:moveTo>
                  <a:pt x="36" y="57"/>
                </a:moveTo>
                <a:cubicBezTo>
                  <a:pt x="4" y="57"/>
                  <a:pt x="0" y="33"/>
                  <a:pt x="0" y="3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8"/>
                  <a:pt x="13" y="2"/>
                  <a:pt x="23" y="0"/>
                </a:cubicBezTo>
                <a:cubicBezTo>
                  <a:pt x="37" y="42"/>
                  <a:pt x="37" y="42"/>
                  <a:pt x="37" y="42"/>
                </a:cubicBezTo>
                <a:cubicBezTo>
                  <a:pt x="51" y="0"/>
                  <a:pt x="51" y="0"/>
                  <a:pt x="51" y="0"/>
                </a:cubicBezTo>
                <a:cubicBezTo>
                  <a:pt x="61" y="2"/>
                  <a:pt x="73" y="8"/>
                  <a:pt x="73" y="21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33"/>
                  <a:pt x="69" y="57"/>
                  <a:pt x="38" y="57"/>
                </a:cubicBezTo>
                <a:lnTo>
                  <a:pt x="3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0" name="Freeform 311"/>
          <p:cNvSpPr>
            <a:spLocks/>
          </p:cNvSpPr>
          <p:nvPr/>
        </p:nvSpPr>
        <p:spPr bwMode="auto">
          <a:xfrm>
            <a:off x="599593" y="4398030"/>
            <a:ext cx="41451" cy="71595"/>
          </a:xfrm>
          <a:custGeom>
            <a:avLst/>
            <a:gdLst>
              <a:gd name="T0" fmla="*/ 12 w 14"/>
              <a:gd name="T1" fmla="*/ 17 h 24"/>
              <a:gd name="T2" fmla="*/ 9 w 14"/>
              <a:gd name="T3" fmla="*/ 21 h 24"/>
              <a:gd name="T4" fmla="*/ 4 w 14"/>
              <a:gd name="T5" fmla="*/ 23 h 24"/>
              <a:gd name="T6" fmla="*/ 0 w 14"/>
              <a:gd name="T7" fmla="*/ 24 h 24"/>
              <a:gd name="T8" fmla="*/ 0 w 14"/>
              <a:gd name="T9" fmla="*/ 16 h 24"/>
              <a:gd name="T10" fmla="*/ 1 w 14"/>
              <a:gd name="T11" fmla="*/ 15 h 24"/>
              <a:gd name="T12" fmla="*/ 2 w 14"/>
              <a:gd name="T13" fmla="*/ 13 h 24"/>
              <a:gd name="T14" fmla="*/ 1 w 14"/>
              <a:gd name="T15" fmla="*/ 11 h 24"/>
              <a:gd name="T16" fmla="*/ 0 w 14"/>
              <a:gd name="T17" fmla="*/ 10 h 24"/>
              <a:gd name="T18" fmla="*/ 0 w 14"/>
              <a:gd name="T19" fmla="*/ 0 h 24"/>
              <a:gd name="T20" fmla="*/ 10 w 14"/>
              <a:gd name="T21" fmla="*/ 3 h 24"/>
              <a:gd name="T22" fmla="*/ 14 w 14"/>
              <a:gd name="T23" fmla="*/ 12 h 24"/>
              <a:gd name="T24" fmla="*/ 12 w 14"/>
              <a:gd name="T25" fmla="*/ 17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24">
                <a:moveTo>
                  <a:pt x="12" y="17"/>
                </a:moveTo>
                <a:cubicBezTo>
                  <a:pt x="11" y="18"/>
                  <a:pt x="10" y="20"/>
                  <a:pt x="9" y="21"/>
                </a:cubicBezTo>
                <a:cubicBezTo>
                  <a:pt x="7" y="22"/>
                  <a:pt x="5" y="23"/>
                  <a:pt x="4" y="23"/>
                </a:cubicBezTo>
                <a:cubicBezTo>
                  <a:pt x="3" y="23"/>
                  <a:pt x="2" y="24"/>
                  <a:pt x="0" y="24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6"/>
                  <a:pt x="1" y="16"/>
                  <a:pt x="1" y="15"/>
                </a:cubicBezTo>
                <a:cubicBezTo>
                  <a:pt x="2" y="15"/>
                  <a:pt x="2" y="14"/>
                  <a:pt x="2" y="13"/>
                </a:cubicBezTo>
                <a:cubicBezTo>
                  <a:pt x="2" y="12"/>
                  <a:pt x="2" y="11"/>
                  <a:pt x="1" y="11"/>
                </a:cubicBezTo>
                <a:cubicBezTo>
                  <a:pt x="1" y="10"/>
                  <a:pt x="1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5" y="1"/>
                  <a:pt x="8" y="2"/>
                  <a:pt x="10" y="3"/>
                </a:cubicBezTo>
                <a:cubicBezTo>
                  <a:pt x="13" y="6"/>
                  <a:pt x="14" y="8"/>
                  <a:pt x="14" y="12"/>
                </a:cubicBezTo>
                <a:cubicBezTo>
                  <a:pt x="14" y="13"/>
                  <a:pt x="13" y="15"/>
                  <a:pt x="1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1" name="Freeform 312"/>
          <p:cNvSpPr>
            <a:spLocks/>
          </p:cNvSpPr>
          <p:nvPr/>
        </p:nvSpPr>
        <p:spPr bwMode="auto">
          <a:xfrm>
            <a:off x="599598" y="4354073"/>
            <a:ext cx="36425" cy="23865"/>
          </a:xfrm>
          <a:custGeom>
            <a:avLst/>
            <a:gdLst>
              <a:gd name="T0" fmla="*/ 0 w 12"/>
              <a:gd name="T1" fmla="*/ 0 h 8"/>
              <a:gd name="T2" fmla="*/ 8 w 12"/>
              <a:gd name="T3" fmla="*/ 2 h 8"/>
              <a:gd name="T4" fmla="*/ 12 w 12"/>
              <a:gd name="T5" fmla="*/ 8 h 8"/>
              <a:gd name="T6" fmla="*/ 0 w 12"/>
              <a:gd name="T7" fmla="*/ 8 h 8"/>
              <a:gd name="T8" fmla="*/ 0 w 12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8">
                <a:moveTo>
                  <a:pt x="0" y="0"/>
                </a:moveTo>
                <a:cubicBezTo>
                  <a:pt x="3" y="0"/>
                  <a:pt x="6" y="1"/>
                  <a:pt x="8" y="2"/>
                </a:cubicBezTo>
                <a:cubicBezTo>
                  <a:pt x="10" y="4"/>
                  <a:pt x="12" y="6"/>
                  <a:pt x="12" y="8"/>
                </a:cubicBezTo>
                <a:cubicBezTo>
                  <a:pt x="0" y="8"/>
                  <a:pt x="0" y="8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2" name="Freeform 313"/>
          <p:cNvSpPr>
            <a:spLocks/>
          </p:cNvSpPr>
          <p:nvPr/>
        </p:nvSpPr>
        <p:spPr bwMode="auto">
          <a:xfrm>
            <a:off x="570709" y="4496002"/>
            <a:ext cx="35169" cy="82899"/>
          </a:xfrm>
          <a:custGeom>
            <a:avLst/>
            <a:gdLst>
              <a:gd name="T0" fmla="*/ 14 w 28"/>
              <a:gd name="T1" fmla="*/ 66 h 66"/>
              <a:gd name="T2" fmla="*/ 0 w 28"/>
              <a:gd name="T3" fmla="*/ 26 h 66"/>
              <a:gd name="T4" fmla="*/ 7 w 28"/>
              <a:gd name="T5" fmla="*/ 0 h 66"/>
              <a:gd name="T6" fmla="*/ 14 w 28"/>
              <a:gd name="T7" fmla="*/ 0 h 66"/>
              <a:gd name="T8" fmla="*/ 19 w 28"/>
              <a:gd name="T9" fmla="*/ 0 h 66"/>
              <a:gd name="T10" fmla="*/ 28 w 28"/>
              <a:gd name="T11" fmla="*/ 26 h 66"/>
              <a:gd name="T12" fmla="*/ 14 w 28"/>
              <a:gd name="T13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66">
                <a:moveTo>
                  <a:pt x="14" y="66"/>
                </a:moveTo>
                <a:lnTo>
                  <a:pt x="0" y="26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lnTo>
                  <a:pt x="28" y="26"/>
                </a:lnTo>
                <a:lnTo>
                  <a:pt x="14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3" name="Freeform 314"/>
          <p:cNvSpPr>
            <a:spLocks noEditPoints="1"/>
          </p:cNvSpPr>
          <p:nvPr/>
        </p:nvSpPr>
        <p:spPr bwMode="auto">
          <a:xfrm>
            <a:off x="525488" y="4345278"/>
            <a:ext cx="65315" cy="130628"/>
          </a:xfrm>
          <a:custGeom>
            <a:avLst/>
            <a:gdLst>
              <a:gd name="T0" fmla="*/ 18 w 22"/>
              <a:gd name="T1" fmla="*/ 16 h 44"/>
              <a:gd name="T2" fmla="*/ 18 w 22"/>
              <a:gd name="T3" fmla="*/ 9 h 44"/>
              <a:gd name="T4" fmla="*/ 15 w 22"/>
              <a:gd name="T5" fmla="*/ 11 h 44"/>
              <a:gd name="T6" fmla="*/ 14 w 22"/>
              <a:gd name="T7" fmla="*/ 13 h 44"/>
              <a:gd name="T8" fmla="*/ 15 w 22"/>
              <a:gd name="T9" fmla="*/ 15 h 44"/>
              <a:gd name="T10" fmla="*/ 18 w 22"/>
              <a:gd name="T11" fmla="*/ 16 h 44"/>
              <a:gd name="T12" fmla="*/ 18 w 22"/>
              <a:gd name="T13" fmla="*/ 26 h 44"/>
              <a:gd name="T14" fmla="*/ 9 w 22"/>
              <a:gd name="T15" fmla="*/ 23 h 44"/>
              <a:gd name="T16" fmla="*/ 4 w 22"/>
              <a:gd name="T17" fmla="*/ 20 h 44"/>
              <a:gd name="T18" fmla="*/ 2 w 22"/>
              <a:gd name="T19" fmla="*/ 14 h 44"/>
              <a:gd name="T20" fmla="*/ 6 w 22"/>
              <a:gd name="T21" fmla="*/ 6 h 44"/>
              <a:gd name="T22" fmla="*/ 18 w 22"/>
              <a:gd name="T23" fmla="*/ 2 h 44"/>
              <a:gd name="T24" fmla="*/ 18 w 22"/>
              <a:gd name="T25" fmla="*/ 0 h 44"/>
              <a:gd name="T26" fmla="*/ 22 w 22"/>
              <a:gd name="T27" fmla="*/ 0 h 44"/>
              <a:gd name="T28" fmla="*/ 22 w 22"/>
              <a:gd name="T29" fmla="*/ 2 h 44"/>
              <a:gd name="T30" fmla="*/ 22 w 22"/>
              <a:gd name="T31" fmla="*/ 9 h 44"/>
              <a:gd name="T32" fmla="*/ 22 w 22"/>
              <a:gd name="T33" fmla="*/ 17 h 44"/>
              <a:gd name="T34" fmla="*/ 22 w 22"/>
              <a:gd name="T35" fmla="*/ 27 h 44"/>
              <a:gd name="T36" fmla="*/ 22 w 22"/>
              <a:gd name="T37" fmla="*/ 35 h 44"/>
              <a:gd name="T38" fmla="*/ 22 w 22"/>
              <a:gd name="T39" fmla="*/ 42 h 44"/>
              <a:gd name="T40" fmla="*/ 22 w 22"/>
              <a:gd name="T41" fmla="*/ 44 h 44"/>
              <a:gd name="T42" fmla="*/ 18 w 22"/>
              <a:gd name="T43" fmla="*/ 44 h 44"/>
              <a:gd name="T44" fmla="*/ 18 w 22"/>
              <a:gd name="T45" fmla="*/ 42 h 44"/>
              <a:gd name="T46" fmla="*/ 10 w 22"/>
              <a:gd name="T47" fmla="*/ 41 h 44"/>
              <a:gd name="T48" fmla="*/ 5 w 22"/>
              <a:gd name="T49" fmla="*/ 38 h 44"/>
              <a:gd name="T50" fmla="*/ 2 w 22"/>
              <a:gd name="T51" fmla="*/ 35 h 44"/>
              <a:gd name="T52" fmla="*/ 0 w 22"/>
              <a:gd name="T53" fmla="*/ 31 h 44"/>
              <a:gd name="T54" fmla="*/ 13 w 22"/>
              <a:gd name="T55" fmla="*/ 31 h 44"/>
              <a:gd name="T56" fmla="*/ 14 w 22"/>
              <a:gd name="T57" fmla="*/ 33 h 44"/>
              <a:gd name="T58" fmla="*/ 18 w 22"/>
              <a:gd name="T59" fmla="*/ 35 h 44"/>
              <a:gd name="T60" fmla="*/ 18 w 22"/>
              <a:gd name="T61" fmla="*/ 2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" h="44">
                <a:moveTo>
                  <a:pt x="18" y="16"/>
                </a:moveTo>
                <a:cubicBezTo>
                  <a:pt x="18" y="9"/>
                  <a:pt x="18" y="9"/>
                  <a:pt x="18" y="9"/>
                </a:cubicBezTo>
                <a:cubicBezTo>
                  <a:pt x="16" y="10"/>
                  <a:pt x="15" y="10"/>
                  <a:pt x="15" y="11"/>
                </a:cubicBezTo>
                <a:cubicBezTo>
                  <a:pt x="14" y="11"/>
                  <a:pt x="14" y="12"/>
                  <a:pt x="14" y="13"/>
                </a:cubicBezTo>
                <a:cubicBezTo>
                  <a:pt x="14" y="13"/>
                  <a:pt x="14" y="14"/>
                  <a:pt x="15" y="15"/>
                </a:cubicBezTo>
                <a:cubicBezTo>
                  <a:pt x="15" y="15"/>
                  <a:pt x="16" y="16"/>
                  <a:pt x="18" y="16"/>
                </a:cubicBezTo>
                <a:close/>
                <a:moveTo>
                  <a:pt x="18" y="26"/>
                </a:moveTo>
                <a:cubicBezTo>
                  <a:pt x="13" y="25"/>
                  <a:pt x="10" y="24"/>
                  <a:pt x="9" y="23"/>
                </a:cubicBezTo>
                <a:cubicBezTo>
                  <a:pt x="7" y="22"/>
                  <a:pt x="5" y="21"/>
                  <a:pt x="4" y="20"/>
                </a:cubicBezTo>
                <a:cubicBezTo>
                  <a:pt x="3" y="18"/>
                  <a:pt x="2" y="16"/>
                  <a:pt x="2" y="14"/>
                </a:cubicBezTo>
                <a:cubicBezTo>
                  <a:pt x="2" y="11"/>
                  <a:pt x="3" y="8"/>
                  <a:pt x="6" y="6"/>
                </a:cubicBezTo>
                <a:cubicBezTo>
                  <a:pt x="9" y="4"/>
                  <a:pt x="12" y="3"/>
                  <a:pt x="18" y="2"/>
                </a:cubicBezTo>
                <a:cubicBezTo>
                  <a:pt x="18" y="0"/>
                  <a:pt x="18" y="0"/>
                  <a:pt x="1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9"/>
                  <a:pt x="22" y="9"/>
                  <a:pt x="22" y="9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42"/>
                  <a:pt x="22" y="42"/>
                  <a:pt x="22" y="42"/>
                </a:cubicBezTo>
                <a:cubicBezTo>
                  <a:pt x="22" y="44"/>
                  <a:pt x="22" y="44"/>
                  <a:pt x="22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2"/>
                  <a:pt x="18" y="42"/>
                  <a:pt x="18" y="42"/>
                </a:cubicBezTo>
                <a:cubicBezTo>
                  <a:pt x="14" y="42"/>
                  <a:pt x="12" y="41"/>
                  <a:pt x="10" y="41"/>
                </a:cubicBezTo>
                <a:cubicBezTo>
                  <a:pt x="8" y="40"/>
                  <a:pt x="6" y="39"/>
                  <a:pt x="5" y="38"/>
                </a:cubicBezTo>
                <a:cubicBezTo>
                  <a:pt x="4" y="37"/>
                  <a:pt x="3" y="36"/>
                  <a:pt x="2" y="35"/>
                </a:cubicBezTo>
                <a:cubicBezTo>
                  <a:pt x="1" y="34"/>
                  <a:pt x="1" y="33"/>
                  <a:pt x="0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4" y="32"/>
                  <a:pt x="14" y="32"/>
                  <a:pt x="14" y="33"/>
                </a:cubicBezTo>
                <a:cubicBezTo>
                  <a:pt x="15" y="34"/>
                  <a:pt x="16" y="34"/>
                  <a:pt x="18" y="35"/>
                </a:cubicBezTo>
                <a:lnTo>
                  <a:pt x="18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4" name="Oval 315"/>
          <p:cNvSpPr>
            <a:spLocks noChangeArrowheads="1"/>
          </p:cNvSpPr>
          <p:nvPr/>
        </p:nvSpPr>
        <p:spPr bwMode="auto">
          <a:xfrm>
            <a:off x="2680844" y="428498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5" name="Freeform 316"/>
          <p:cNvSpPr>
            <a:spLocks/>
          </p:cNvSpPr>
          <p:nvPr/>
        </p:nvSpPr>
        <p:spPr bwMode="auto">
          <a:xfrm>
            <a:off x="3019972" y="4532427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6" name="Freeform 317"/>
          <p:cNvSpPr>
            <a:spLocks/>
          </p:cNvSpPr>
          <p:nvPr/>
        </p:nvSpPr>
        <p:spPr bwMode="auto">
          <a:xfrm>
            <a:off x="2891858" y="4513588"/>
            <a:ext cx="169565" cy="106763"/>
          </a:xfrm>
          <a:custGeom>
            <a:avLst/>
            <a:gdLst>
              <a:gd name="T0" fmla="*/ 43 w 57"/>
              <a:gd name="T1" fmla="*/ 6 h 36"/>
              <a:gd name="T2" fmla="*/ 14 w 57"/>
              <a:gd name="T3" fmla="*/ 28 h 36"/>
              <a:gd name="T4" fmla="*/ 10 w 57"/>
              <a:gd name="T5" fmla="*/ 33 h 36"/>
              <a:gd name="T6" fmla="*/ 57 w 57"/>
              <a:gd name="T7" fmla="*/ 0 h 36"/>
              <a:gd name="T8" fmla="*/ 39 w 57"/>
              <a:gd name="T9" fmla="*/ 24 h 36"/>
              <a:gd name="T10" fmla="*/ 14 w 57"/>
              <a:gd name="T11" fmla="*/ 36 h 36"/>
              <a:gd name="T12" fmla="*/ 43 w 57"/>
              <a:gd name="T13" fmla="*/ 6 h 36"/>
              <a:gd name="T14" fmla="*/ 43 w 57"/>
              <a:gd name="T15" fmla="*/ 6 h 36"/>
              <a:gd name="T16" fmla="*/ 43 w 57"/>
              <a:gd name="T17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36">
                <a:moveTo>
                  <a:pt x="43" y="6"/>
                </a:moveTo>
                <a:cubicBezTo>
                  <a:pt x="43" y="6"/>
                  <a:pt x="27" y="10"/>
                  <a:pt x="14" y="28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2"/>
                  <a:pt x="57" y="0"/>
                  <a:pt x="57" y="0"/>
                </a:cubicBezTo>
                <a:cubicBezTo>
                  <a:pt x="57" y="0"/>
                  <a:pt x="42" y="13"/>
                  <a:pt x="39" y="24"/>
                </a:cubicBezTo>
                <a:cubicBezTo>
                  <a:pt x="36" y="35"/>
                  <a:pt x="25" y="36"/>
                  <a:pt x="14" y="36"/>
                </a:cubicBezTo>
                <a:cubicBezTo>
                  <a:pt x="14" y="35"/>
                  <a:pt x="30" y="13"/>
                  <a:pt x="43" y="6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6"/>
                  <a:pt x="43" y="6"/>
                  <a:pt x="43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7" name="Freeform 318"/>
          <p:cNvSpPr>
            <a:spLocks/>
          </p:cNvSpPr>
          <p:nvPr/>
        </p:nvSpPr>
        <p:spPr bwMode="auto">
          <a:xfrm>
            <a:off x="2915725" y="4424408"/>
            <a:ext cx="32657" cy="56523"/>
          </a:xfrm>
          <a:custGeom>
            <a:avLst/>
            <a:gdLst>
              <a:gd name="T0" fmla="*/ 6 w 11"/>
              <a:gd name="T1" fmla="*/ 17 h 19"/>
              <a:gd name="T2" fmla="*/ 3 w 11"/>
              <a:gd name="T3" fmla="*/ 19 h 19"/>
              <a:gd name="T4" fmla="*/ 0 w 11"/>
              <a:gd name="T5" fmla="*/ 19 h 19"/>
              <a:gd name="T6" fmla="*/ 0 w 11"/>
              <a:gd name="T7" fmla="*/ 13 h 19"/>
              <a:gd name="T8" fmla="*/ 0 w 11"/>
              <a:gd name="T9" fmla="*/ 13 h 19"/>
              <a:gd name="T10" fmla="*/ 1 w 11"/>
              <a:gd name="T11" fmla="*/ 11 h 19"/>
              <a:gd name="T12" fmla="*/ 1 w 11"/>
              <a:gd name="T13" fmla="*/ 9 h 19"/>
              <a:gd name="T14" fmla="*/ 0 w 11"/>
              <a:gd name="T15" fmla="*/ 8 h 19"/>
              <a:gd name="T16" fmla="*/ 0 w 11"/>
              <a:gd name="T17" fmla="*/ 0 h 19"/>
              <a:gd name="T18" fmla="*/ 7 w 11"/>
              <a:gd name="T19" fmla="*/ 3 h 19"/>
              <a:gd name="T20" fmla="*/ 11 w 11"/>
              <a:gd name="T21" fmla="*/ 9 h 19"/>
              <a:gd name="T22" fmla="*/ 10 w 11"/>
              <a:gd name="T23" fmla="*/ 14 h 19"/>
              <a:gd name="T24" fmla="*/ 6 w 11"/>
              <a:gd name="T25" fmla="*/ 1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" h="19">
                <a:moveTo>
                  <a:pt x="6" y="17"/>
                </a:moveTo>
                <a:cubicBezTo>
                  <a:pt x="5" y="18"/>
                  <a:pt x="4" y="18"/>
                  <a:pt x="3" y="19"/>
                </a:cubicBezTo>
                <a:cubicBezTo>
                  <a:pt x="2" y="19"/>
                  <a:pt x="1" y="19"/>
                  <a:pt x="0" y="1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12"/>
                  <a:pt x="1" y="11"/>
                  <a:pt x="1" y="11"/>
                </a:cubicBezTo>
                <a:cubicBezTo>
                  <a:pt x="1" y="10"/>
                  <a:pt x="1" y="9"/>
                  <a:pt x="1" y="9"/>
                </a:cubicBezTo>
                <a:cubicBezTo>
                  <a:pt x="0" y="9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4" y="1"/>
                  <a:pt x="6" y="2"/>
                  <a:pt x="7" y="3"/>
                </a:cubicBezTo>
                <a:cubicBezTo>
                  <a:pt x="10" y="5"/>
                  <a:pt x="11" y="7"/>
                  <a:pt x="11" y="9"/>
                </a:cubicBezTo>
                <a:cubicBezTo>
                  <a:pt x="11" y="11"/>
                  <a:pt x="10" y="12"/>
                  <a:pt x="10" y="14"/>
                </a:cubicBezTo>
                <a:cubicBezTo>
                  <a:pt x="9" y="15"/>
                  <a:pt x="8" y="16"/>
                  <a:pt x="6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8" name="Freeform 319"/>
          <p:cNvSpPr>
            <a:spLocks/>
          </p:cNvSpPr>
          <p:nvPr/>
        </p:nvSpPr>
        <p:spPr bwMode="auto">
          <a:xfrm>
            <a:off x="2915725" y="4389242"/>
            <a:ext cx="26377" cy="21353"/>
          </a:xfrm>
          <a:custGeom>
            <a:avLst/>
            <a:gdLst>
              <a:gd name="T0" fmla="*/ 9 w 9"/>
              <a:gd name="T1" fmla="*/ 7 h 7"/>
              <a:gd name="T2" fmla="*/ 0 w 9"/>
              <a:gd name="T3" fmla="*/ 7 h 7"/>
              <a:gd name="T4" fmla="*/ 0 w 9"/>
              <a:gd name="T5" fmla="*/ 0 h 7"/>
              <a:gd name="T6" fmla="*/ 6 w 9"/>
              <a:gd name="T7" fmla="*/ 2 h 7"/>
              <a:gd name="T8" fmla="*/ 9 w 9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7">
                <a:moveTo>
                  <a:pt x="9" y="7"/>
                </a:move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6" y="2"/>
                </a:cubicBezTo>
                <a:cubicBezTo>
                  <a:pt x="8" y="4"/>
                  <a:pt x="9" y="5"/>
                  <a:pt x="9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9" name="Freeform 320"/>
          <p:cNvSpPr>
            <a:spLocks noEditPoints="1"/>
          </p:cNvSpPr>
          <p:nvPr/>
        </p:nvSpPr>
        <p:spPr bwMode="auto">
          <a:xfrm>
            <a:off x="2856692" y="4382961"/>
            <a:ext cx="50241" cy="104251"/>
          </a:xfrm>
          <a:custGeom>
            <a:avLst/>
            <a:gdLst>
              <a:gd name="T0" fmla="*/ 14 w 17"/>
              <a:gd name="T1" fmla="*/ 8 h 35"/>
              <a:gd name="T2" fmla="*/ 12 w 17"/>
              <a:gd name="T3" fmla="*/ 9 h 35"/>
              <a:gd name="T4" fmla="*/ 11 w 17"/>
              <a:gd name="T5" fmla="*/ 10 h 35"/>
              <a:gd name="T6" fmla="*/ 12 w 17"/>
              <a:gd name="T7" fmla="*/ 12 h 35"/>
              <a:gd name="T8" fmla="*/ 14 w 17"/>
              <a:gd name="T9" fmla="*/ 13 h 35"/>
              <a:gd name="T10" fmla="*/ 14 w 17"/>
              <a:gd name="T11" fmla="*/ 8 h 35"/>
              <a:gd name="T12" fmla="*/ 14 w 17"/>
              <a:gd name="T13" fmla="*/ 20 h 35"/>
              <a:gd name="T14" fmla="*/ 7 w 17"/>
              <a:gd name="T15" fmla="*/ 18 h 35"/>
              <a:gd name="T16" fmla="*/ 3 w 17"/>
              <a:gd name="T17" fmla="*/ 16 h 35"/>
              <a:gd name="T18" fmla="*/ 2 w 17"/>
              <a:gd name="T19" fmla="*/ 11 h 35"/>
              <a:gd name="T20" fmla="*/ 5 w 17"/>
              <a:gd name="T21" fmla="*/ 5 h 35"/>
              <a:gd name="T22" fmla="*/ 14 w 17"/>
              <a:gd name="T23" fmla="*/ 2 h 35"/>
              <a:gd name="T24" fmla="*/ 14 w 17"/>
              <a:gd name="T25" fmla="*/ 0 h 35"/>
              <a:gd name="T26" fmla="*/ 17 w 17"/>
              <a:gd name="T27" fmla="*/ 0 h 35"/>
              <a:gd name="T28" fmla="*/ 17 w 17"/>
              <a:gd name="T29" fmla="*/ 2 h 35"/>
              <a:gd name="T30" fmla="*/ 17 w 17"/>
              <a:gd name="T31" fmla="*/ 8 h 35"/>
              <a:gd name="T32" fmla="*/ 17 w 17"/>
              <a:gd name="T33" fmla="*/ 14 h 35"/>
              <a:gd name="T34" fmla="*/ 17 w 17"/>
              <a:gd name="T35" fmla="*/ 21 h 35"/>
              <a:gd name="T36" fmla="*/ 17 w 17"/>
              <a:gd name="T37" fmla="*/ 28 h 35"/>
              <a:gd name="T38" fmla="*/ 17 w 17"/>
              <a:gd name="T39" fmla="*/ 33 h 35"/>
              <a:gd name="T40" fmla="*/ 17 w 17"/>
              <a:gd name="T41" fmla="*/ 35 h 35"/>
              <a:gd name="T42" fmla="*/ 14 w 17"/>
              <a:gd name="T43" fmla="*/ 35 h 35"/>
              <a:gd name="T44" fmla="*/ 14 w 17"/>
              <a:gd name="T45" fmla="*/ 33 h 35"/>
              <a:gd name="T46" fmla="*/ 8 w 17"/>
              <a:gd name="T47" fmla="*/ 32 h 35"/>
              <a:gd name="T48" fmla="*/ 4 w 17"/>
              <a:gd name="T49" fmla="*/ 30 h 35"/>
              <a:gd name="T50" fmla="*/ 2 w 17"/>
              <a:gd name="T51" fmla="*/ 28 h 35"/>
              <a:gd name="T52" fmla="*/ 0 w 17"/>
              <a:gd name="T53" fmla="*/ 25 h 35"/>
              <a:gd name="T54" fmla="*/ 11 w 17"/>
              <a:gd name="T55" fmla="*/ 25 h 35"/>
              <a:gd name="T56" fmla="*/ 11 w 17"/>
              <a:gd name="T57" fmla="*/ 26 h 35"/>
              <a:gd name="T58" fmla="*/ 14 w 17"/>
              <a:gd name="T59" fmla="*/ 28 h 35"/>
              <a:gd name="T60" fmla="*/ 14 w 17"/>
              <a:gd name="T61" fmla="*/ 2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" h="35">
                <a:moveTo>
                  <a:pt x="14" y="8"/>
                </a:moveTo>
                <a:cubicBezTo>
                  <a:pt x="13" y="8"/>
                  <a:pt x="12" y="8"/>
                  <a:pt x="12" y="9"/>
                </a:cubicBezTo>
                <a:cubicBezTo>
                  <a:pt x="11" y="9"/>
                  <a:pt x="11" y="10"/>
                  <a:pt x="11" y="10"/>
                </a:cubicBezTo>
                <a:cubicBezTo>
                  <a:pt x="11" y="11"/>
                  <a:pt x="11" y="11"/>
                  <a:pt x="12" y="12"/>
                </a:cubicBezTo>
                <a:cubicBezTo>
                  <a:pt x="12" y="12"/>
                  <a:pt x="13" y="13"/>
                  <a:pt x="14" y="13"/>
                </a:cubicBezTo>
                <a:lnTo>
                  <a:pt x="14" y="8"/>
                </a:lnTo>
                <a:close/>
                <a:moveTo>
                  <a:pt x="14" y="20"/>
                </a:moveTo>
                <a:cubicBezTo>
                  <a:pt x="11" y="20"/>
                  <a:pt x="8" y="19"/>
                  <a:pt x="7" y="18"/>
                </a:cubicBezTo>
                <a:cubicBezTo>
                  <a:pt x="5" y="18"/>
                  <a:pt x="4" y="17"/>
                  <a:pt x="3" y="16"/>
                </a:cubicBezTo>
                <a:cubicBezTo>
                  <a:pt x="2" y="14"/>
                  <a:pt x="2" y="13"/>
                  <a:pt x="2" y="11"/>
                </a:cubicBezTo>
                <a:cubicBezTo>
                  <a:pt x="2" y="9"/>
                  <a:pt x="3" y="7"/>
                  <a:pt x="5" y="5"/>
                </a:cubicBezTo>
                <a:cubicBezTo>
                  <a:pt x="7" y="3"/>
                  <a:pt x="10" y="2"/>
                  <a:pt x="14" y="2"/>
                </a:cubicBezTo>
                <a:cubicBezTo>
                  <a:pt x="14" y="0"/>
                  <a:pt x="14" y="0"/>
                  <a:pt x="14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5"/>
                  <a:pt x="17" y="35"/>
                  <a:pt x="17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3"/>
                  <a:pt x="14" y="33"/>
                  <a:pt x="14" y="33"/>
                </a:cubicBezTo>
                <a:cubicBezTo>
                  <a:pt x="11" y="33"/>
                  <a:pt x="10" y="33"/>
                  <a:pt x="8" y="32"/>
                </a:cubicBezTo>
                <a:cubicBezTo>
                  <a:pt x="7" y="32"/>
                  <a:pt x="5" y="31"/>
                  <a:pt x="4" y="30"/>
                </a:cubicBezTo>
                <a:cubicBezTo>
                  <a:pt x="3" y="29"/>
                  <a:pt x="2" y="29"/>
                  <a:pt x="2" y="28"/>
                </a:cubicBezTo>
                <a:cubicBezTo>
                  <a:pt x="1" y="27"/>
                  <a:pt x="1" y="26"/>
                  <a:pt x="0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6"/>
                  <a:pt x="11" y="26"/>
                </a:cubicBezTo>
                <a:cubicBezTo>
                  <a:pt x="12" y="27"/>
                  <a:pt x="13" y="27"/>
                  <a:pt x="14" y="28"/>
                </a:cubicBez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0" name="Freeform 321"/>
          <p:cNvSpPr>
            <a:spLocks noEditPoints="1"/>
          </p:cNvSpPr>
          <p:nvPr/>
        </p:nvSpPr>
        <p:spPr bwMode="auto">
          <a:xfrm>
            <a:off x="2806450" y="4338999"/>
            <a:ext cx="192175" cy="346665"/>
          </a:xfrm>
          <a:custGeom>
            <a:avLst/>
            <a:gdLst>
              <a:gd name="T0" fmla="*/ 33 w 65"/>
              <a:gd name="T1" fmla="*/ 7 h 117"/>
              <a:gd name="T2" fmla="*/ 7 w 65"/>
              <a:gd name="T3" fmla="*/ 32 h 117"/>
              <a:gd name="T4" fmla="*/ 33 w 65"/>
              <a:gd name="T5" fmla="*/ 58 h 117"/>
              <a:gd name="T6" fmla="*/ 58 w 65"/>
              <a:gd name="T7" fmla="*/ 32 h 117"/>
              <a:gd name="T8" fmla="*/ 33 w 65"/>
              <a:gd name="T9" fmla="*/ 7 h 117"/>
              <a:gd name="T10" fmla="*/ 65 w 65"/>
              <a:gd name="T11" fmla="*/ 32 h 117"/>
              <a:gd name="T12" fmla="*/ 33 w 65"/>
              <a:gd name="T13" fmla="*/ 65 h 117"/>
              <a:gd name="T14" fmla="*/ 40 w 65"/>
              <a:gd name="T15" fmla="*/ 117 h 117"/>
              <a:gd name="T16" fmla="*/ 35 w 65"/>
              <a:gd name="T17" fmla="*/ 117 h 117"/>
              <a:gd name="T18" fmla="*/ 30 w 65"/>
              <a:gd name="T19" fmla="*/ 117 h 117"/>
              <a:gd name="T20" fmla="*/ 25 w 65"/>
              <a:gd name="T21" fmla="*/ 117 h 117"/>
              <a:gd name="T22" fmla="*/ 32 w 65"/>
              <a:gd name="T23" fmla="*/ 65 h 117"/>
              <a:gd name="T24" fmla="*/ 0 w 65"/>
              <a:gd name="T25" fmla="*/ 32 h 117"/>
              <a:gd name="T26" fmla="*/ 33 w 65"/>
              <a:gd name="T27" fmla="*/ 0 h 117"/>
              <a:gd name="T28" fmla="*/ 65 w 65"/>
              <a:gd name="T29" fmla="*/ 32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5" h="117">
                <a:moveTo>
                  <a:pt x="33" y="7"/>
                </a:moveTo>
                <a:cubicBezTo>
                  <a:pt x="18" y="7"/>
                  <a:pt x="7" y="18"/>
                  <a:pt x="7" y="32"/>
                </a:cubicBezTo>
                <a:cubicBezTo>
                  <a:pt x="7" y="46"/>
                  <a:pt x="18" y="58"/>
                  <a:pt x="33" y="58"/>
                </a:cubicBezTo>
                <a:cubicBezTo>
                  <a:pt x="47" y="58"/>
                  <a:pt x="58" y="46"/>
                  <a:pt x="58" y="32"/>
                </a:cubicBezTo>
                <a:cubicBezTo>
                  <a:pt x="58" y="18"/>
                  <a:pt x="47" y="7"/>
                  <a:pt x="33" y="7"/>
                </a:cubicBezTo>
                <a:close/>
                <a:moveTo>
                  <a:pt x="65" y="32"/>
                </a:moveTo>
                <a:cubicBezTo>
                  <a:pt x="65" y="50"/>
                  <a:pt x="51" y="64"/>
                  <a:pt x="33" y="65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35" y="117"/>
                  <a:pt x="35" y="117"/>
                  <a:pt x="35" y="117"/>
                </a:cubicBezTo>
                <a:cubicBezTo>
                  <a:pt x="30" y="117"/>
                  <a:pt x="30" y="117"/>
                  <a:pt x="30" y="117"/>
                </a:cubicBezTo>
                <a:cubicBezTo>
                  <a:pt x="25" y="117"/>
                  <a:pt x="25" y="117"/>
                  <a:pt x="25" y="117"/>
                </a:cubicBezTo>
                <a:cubicBezTo>
                  <a:pt x="32" y="65"/>
                  <a:pt x="32" y="65"/>
                  <a:pt x="32" y="65"/>
                </a:cubicBezTo>
                <a:cubicBezTo>
                  <a:pt x="14" y="64"/>
                  <a:pt x="0" y="50"/>
                  <a:pt x="0" y="32"/>
                </a:cubicBezTo>
                <a:cubicBezTo>
                  <a:pt x="0" y="15"/>
                  <a:pt x="15" y="0"/>
                  <a:pt x="33" y="0"/>
                </a:cubicBezTo>
                <a:cubicBezTo>
                  <a:pt x="50" y="0"/>
                  <a:pt x="65" y="15"/>
                  <a:pt x="65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1" name="Freeform 322"/>
          <p:cNvSpPr>
            <a:spLocks/>
          </p:cNvSpPr>
          <p:nvPr/>
        </p:nvSpPr>
        <p:spPr bwMode="auto">
          <a:xfrm>
            <a:off x="2754951" y="4555037"/>
            <a:ext cx="140676" cy="97971"/>
          </a:xfrm>
          <a:custGeom>
            <a:avLst/>
            <a:gdLst>
              <a:gd name="T0" fmla="*/ 40 w 47"/>
              <a:gd name="T1" fmla="*/ 24 h 33"/>
              <a:gd name="T2" fmla="*/ 12 w 47"/>
              <a:gd name="T3" fmla="*/ 11 h 33"/>
              <a:gd name="T4" fmla="*/ 41 w 47"/>
              <a:gd name="T5" fmla="*/ 30 h 33"/>
              <a:gd name="T6" fmla="*/ 19 w 47"/>
              <a:gd name="T7" fmla="*/ 25 h 33"/>
              <a:gd name="T8" fmla="*/ 0 w 47"/>
              <a:gd name="T9" fmla="*/ 8 h 33"/>
              <a:gd name="T10" fmla="*/ 44 w 47"/>
              <a:gd name="T11" fmla="*/ 27 h 33"/>
              <a:gd name="T12" fmla="*/ 40 w 47"/>
              <a:gd name="T13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3">
                <a:moveTo>
                  <a:pt x="40" y="24"/>
                </a:moveTo>
                <a:cubicBezTo>
                  <a:pt x="26" y="12"/>
                  <a:pt x="12" y="11"/>
                  <a:pt x="12" y="11"/>
                </a:cubicBezTo>
                <a:cubicBezTo>
                  <a:pt x="24" y="14"/>
                  <a:pt x="41" y="30"/>
                  <a:pt x="41" y="30"/>
                </a:cubicBezTo>
                <a:cubicBezTo>
                  <a:pt x="32" y="32"/>
                  <a:pt x="23" y="33"/>
                  <a:pt x="19" y="25"/>
                </a:cubicBezTo>
                <a:cubicBezTo>
                  <a:pt x="14" y="17"/>
                  <a:pt x="1" y="9"/>
                  <a:pt x="0" y="8"/>
                </a:cubicBezTo>
                <a:cubicBezTo>
                  <a:pt x="1" y="8"/>
                  <a:pt x="47" y="0"/>
                  <a:pt x="44" y="27"/>
                </a:cubicBezTo>
                <a:lnTo>
                  <a:pt x="4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2" name="Oval 323"/>
          <p:cNvSpPr>
            <a:spLocks noChangeArrowheads="1"/>
          </p:cNvSpPr>
          <p:nvPr/>
        </p:nvSpPr>
        <p:spPr bwMode="auto">
          <a:xfrm>
            <a:off x="353412" y="498962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3" name="Freeform 324"/>
          <p:cNvSpPr>
            <a:spLocks/>
          </p:cNvSpPr>
          <p:nvPr/>
        </p:nvSpPr>
        <p:spPr bwMode="auto">
          <a:xfrm>
            <a:off x="620948" y="5220735"/>
            <a:ext cx="109275" cy="151981"/>
          </a:xfrm>
          <a:custGeom>
            <a:avLst/>
            <a:gdLst>
              <a:gd name="T0" fmla="*/ 30 w 37"/>
              <a:gd name="T1" fmla="*/ 36 h 51"/>
              <a:gd name="T2" fmla="*/ 7 w 37"/>
              <a:gd name="T3" fmla="*/ 51 h 51"/>
              <a:gd name="T4" fmla="*/ 7 w 37"/>
              <a:gd name="T5" fmla="*/ 23 h 51"/>
              <a:gd name="T6" fmla="*/ 0 w 37"/>
              <a:gd name="T7" fmla="*/ 23 h 51"/>
              <a:gd name="T8" fmla="*/ 19 w 37"/>
              <a:gd name="T9" fmla="*/ 0 h 51"/>
              <a:gd name="T10" fmla="*/ 37 w 37"/>
              <a:gd name="T11" fmla="*/ 23 h 51"/>
              <a:gd name="T12" fmla="*/ 30 w 37"/>
              <a:gd name="T13" fmla="*/ 23 h 51"/>
              <a:gd name="T14" fmla="*/ 30 w 37"/>
              <a:gd name="T15" fmla="*/ 36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1">
                <a:moveTo>
                  <a:pt x="30" y="36"/>
                </a:moveTo>
                <a:cubicBezTo>
                  <a:pt x="24" y="43"/>
                  <a:pt x="16" y="48"/>
                  <a:pt x="7" y="51"/>
                </a:cubicBezTo>
                <a:cubicBezTo>
                  <a:pt x="7" y="23"/>
                  <a:pt x="7" y="23"/>
                  <a:pt x="7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37" y="23"/>
                  <a:pt x="37" y="23"/>
                  <a:pt x="37" y="23"/>
                </a:cubicBezTo>
                <a:cubicBezTo>
                  <a:pt x="30" y="23"/>
                  <a:pt x="30" y="23"/>
                  <a:pt x="30" y="23"/>
                </a:cubicBezTo>
                <a:lnTo>
                  <a:pt x="3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4" name="Freeform 325"/>
          <p:cNvSpPr>
            <a:spLocks/>
          </p:cNvSpPr>
          <p:nvPr/>
        </p:nvSpPr>
        <p:spPr bwMode="auto">
          <a:xfrm>
            <a:off x="525489" y="5157932"/>
            <a:ext cx="110531" cy="226087"/>
          </a:xfrm>
          <a:custGeom>
            <a:avLst/>
            <a:gdLst>
              <a:gd name="T0" fmla="*/ 17 w 37"/>
              <a:gd name="T1" fmla="*/ 76 h 76"/>
              <a:gd name="T2" fmla="*/ 7 w 37"/>
              <a:gd name="T3" fmla="*/ 75 h 76"/>
              <a:gd name="T4" fmla="*/ 7 w 37"/>
              <a:gd name="T5" fmla="*/ 22 h 76"/>
              <a:gd name="T6" fmla="*/ 0 w 37"/>
              <a:gd name="T7" fmla="*/ 22 h 76"/>
              <a:gd name="T8" fmla="*/ 19 w 37"/>
              <a:gd name="T9" fmla="*/ 0 h 76"/>
              <a:gd name="T10" fmla="*/ 37 w 37"/>
              <a:gd name="T11" fmla="*/ 22 h 76"/>
              <a:gd name="T12" fmla="*/ 30 w 37"/>
              <a:gd name="T13" fmla="*/ 22 h 76"/>
              <a:gd name="T14" fmla="*/ 30 w 37"/>
              <a:gd name="T15" fmla="*/ 75 h 76"/>
              <a:gd name="T16" fmla="*/ 17 w 37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76">
                <a:moveTo>
                  <a:pt x="17" y="76"/>
                </a:moveTo>
                <a:cubicBezTo>
                  <a:pt x="14" y="76"/>
                  <a:pt x="10" y="76"/>
                  <a:pt x="7" y="75"/>
                </a:cubicBezTo>
                <a:cubicBezTo>
                  <a:pt x="7" y="22"/>
                  <a:pt x="7" y="22"/>
                  <a:pt x="7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19" y="0"/>
                  <a:pt x="19" y="0"/>
                  <a:pt x="19" y="0"/>
                </a:cubicBezTo>
                <a:cubicBezTo>
                  <a:pt x="37" y="22"/>
                  <a:pt x="37" y="22"/>
                  <a:pt x="37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75"/>
                  <a:pt x="30" y="75"/>
                  <a:pt x="30" y="75"/>
                </a:cubicBezTo>
                <a:cubicBezTo>
                  <a:pt x="26" y="76"/>
                  <a:pt x="21" y="76"/>
                  <a:pt x="17" y="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5" name="Freeform 326"/>
          <p:cNvSpPr>
            <a:spLocks/>
          </p:cNvSpPr>
          <p:nvPr/>
        </p:nvSpPr>
        <p:spPr bwMode="auto">
          <a:xfrm>
            <a:off x="431285" y="5090105"/>
            <a:ext cx="109275" cy="285120"/>
          </a:xfrm>
          <a:custGeom>
            <a:avLst/>
            <a:gdLst>
              <a:gd name="T0" fmla="*/ 29 w 37"/>
              <a:gd name="T1" fmla="*/ 96 h 96"/>
              <a:gd name="T2" fmla="*/ 7 w 37"/>
              <a:gd name="T3" fmla="*/ 81 h 96"/>
              <a:gd name="T4" fmla="*/ 7 w 37"/>
              <a:gd name="T5" fmla="*/ 23 h 96"/>
              <a:gd name="T6" fmla="*/ 0 w 37"/>
              <a:gd name="T7" fmla="*/ 23 h 96"/>
              <a:gd name="T8" fmla="*/ 18 w 37"/>
              <a:gd name="T9" fmla="*/ 0 h 96"/>
              <a:gd name="T10" fmla="*/ 37 w 37"/>
              <a:gd name="T11" fmla="*/ 23 h 96"/>
              <a:gd name="T12" fmla="*/ 29 w 37"/>
              <a:gd name="T13" fmla="*/ 23 h 96"/>
              <a:gd name="T14" fmla="*/ 29 w 37"/>
              <a:gd name="T1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96">
                <a:moveTo>
                  <a:pt x="29" y="96"/>
                </a:moveTo>
                <a:cubicBezTo>
                  <a:pt x="21" y="93"/>
                  <a:pt x="13" y="88"/>
                  <a:pt x="7" y="81"/>
                </a:cubicBezTo>
                <a:cubicBezTo>
                  <a:pt x="7" y="23"/>
                  <a:pt x="7" y="23"/>
                  <a:pt x="7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8" y="0"/>
                  <a:pt x="18" y="0"/>
                  <a:pt x="18" y="0"/>
                </a:cubicBezTo>
                <a:cubicBezTo>
                  <a:pt x="37" y="23"/>
                  <a:pt x="37" y="23"/>
                  <a:pt x="37" y="23"/>
                </a:cubicBezTo>
                <a:cubicBezTo>
                  <a:pt x="29" y="23"/>
                  <a:pt x="29" y="23"/>
                  <a:pt x="29" y="23"/>
                </a:cubicBezTo>
                <a:lnTo>
                  <a:pt x="29" y="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6" name="Oval 327"/>
          <p:cNvSpPr>
            <a:spLocks noChangeArrowheads="1"/>
          </p:cNvSpPr>
          <p:nvPr/>
        </p:nvSpPr>
        <p:spPr bwMode="auto">
          <a:xfrm>
            <a:off x="945006" y="4989625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7" name="Freeform 328"/>
          <p:cNvSpPr>
            <a:spLocks/>
          </p:cNvSpPr>
          <p:nvPr/>
        </p:nvSpPr>
        <p:spPr bwMode="auto">
          <a:xfrm>
            <a:off x="1012829" y="5220735"/>
            <a:ext cx="109275" cy="154493"/>
          </a:xfrm>
          <a:custGeom>
            <a:avLst/>
            <a:gdLst>
              <a:gd name="T0" fmla="*/ 8 w 37"/>
              <a:gd name="T1" fmla="*/ 37 h 52"/>
              <a:gd name="T2" fmla="*/ 30 w 37"/>
              <a:gd name="T3" fmla="*/ 52 h 52"/>
              <a:gd name="T4" fmla="*/ 30 w 37"/>
              <a:gd name="T5" fmla="*/ 23 h 52"/>
              <a:gd name="T6" fmla="*/ 37 w 37"/>
              <a:gd name="T7" fmla="*/ 23 h 52"/>
              <a:gd name="T8" fmla="*/ 19 w 37"/>
              <a:gd name="T9" fmla="*/ 0 h 52"/>
              <a:gd name="T10" fmla="*/ 0 w 37"/>
              <a:gd name="T11" fmla="*/ 23 h 52"/>
              <a:gd name="T12" fmla="*/ 8 w 37"/>
              <a:gd name="T13" fmla="*/ 23 h 52"/>
              <a:gd name="T14" fmla="*/ 8 w 37"/>
              <a:gd name="T15" fmla="*/ 37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2">
                <a:moveTo>
                  <a:pt x="8" y="37"/>
                </a:moveTo>
                <a:cubicBezTo>
                  <a:pt x="14" y="43"/>
                  <a:pt x="22" y="48"/>
                  <a:pt x="30" y="52"/>
                </a:cubicBezTo>
                <a:cubicBezTo>
                  <a:pt x="30" y="23"/>
                  <a:pt x="30" y="23"/>
                  <a:pt x="3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8" y="23"/>
                  <a:pt x="8" y="23"/>
                  <a:pt x="8" y="23"/>
                </a:cubicBezTo>
                <a:lnTo>
                  <a:pt x="8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8" name="Freeform 329"/>
          <p:cNvSpPr>
            <a:spLocks/>
          </p:cNvSpPr>
          <p:nvPr/>
        </p:nvSpPr>
        <p:spPr bwMode="auto">
          <a:xfrm>
            <a:off x="1108289" y="5157932"/>
            <a:ext cx="109275" cy="228599"/>
          </a:xfrm>
          <a:custGeom>
            <a:avLst/>
            <a:gdLst>
              <a:gd name="T0" fmla="*/ 20 w 37"/>
              <a:gd name="T1" fmla="*/ 77 h 77"/>
              <a:gd name="T2" fmla="*/ 30 w 37"/>
              <a:gd name="T3" fmla="*/ 76 h 77"/>
              <a:gd name="T4" fmla="*/ 30 w 37"/>
              <a:gd name="T5" fmla="*/ 23 h 77"/>
              <a:gd name="T6" fmla="*/ 37 w 37"/>
              <a:gd name="T7" fmla="*/ 23 h 77"/>
              <a:gd name="T8" fmla="*/ 19 w 37"/>
              <a:gd name="T9" fmla="*/ 0 h 77"/>
              <a:gd name="T10" fmla="*/ 0 w 37"/>
              <a:gd name="T11" fmla="*/ 23 h 77"/>
              <a:gd name="T12" fmla="*/ 7 w 37"/>
              <a:gd name="T13" fmla="*/ 23 h 77"/>
              <a:gd name="T14" fmla="*/ 7 w 37"/>
              <a:gd name="T15" fmla="*/ 75 h 77"/>
              <a:gd name="T16" fmla="*/ 20 w 37"/>
              <a:gd name="T17" fmla="*/ 7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77">
                <a:moveTo>
                  <a:pt x="20" y="77"/>
                </a:moveTo>
                <a:cubicBezTo>
                  <a:pt x="24" y="77"/>
                  <a:pt x="27" y="76"/>
                  <a:pt x="30" y="76"/>
                </a:cubicBezTo>
                <a:cubicBezTo>
                  <a:pt x="30" y="23"/>
                  <a:pt x="30" y="23"/>
                  <a:pt x="3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75"/>
                  <a:pt x="7" y="75"/>
                  <a:pt x="7" y="75"/>
                </a:cubicBezTo>
                <a:cubicBezTo>
                  <a:pt x="12" y="76"/>
                  <a:pt x="16" y="77"/>
                  <a:pt x="20" y="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" name="Freeform 330"/>
          <p:cNvSpPr>
            <a:spLocks/>
          </p:cNvSpPr>
          <p:nvPr/>
        </p:nvSpPr>
        <p:spPr bwMode="auto">
          <a:xfrm>
            <a:off x="1206259" y="5092617"/>
            <a:ext cx="109275" cy="282608"/>
          </a:xfrm>
          <a:custGeom>
            <a:avLst/>
            <a:gdLst>
              <a:gd name="T0" fmla="*/ 7 w 37"/>
              <a:gd name="T1" fmla="*/ 95 h 95"/>
              <a:gd name="T2" fmla="*/ 30 w 37"/>
              <a:gd name="T3" fmla="*/ 81 h 95"/>
              <a:gd name="T4" fmla="*/ 30 w 37"/>
              <a:gd name="T5" fmla="*/ 22 h 95"/>
              <a:gd name="T6" fmla="*/ 37 w 37"/>
              <a:gd name="T7" fmla="*/ 22 h 95"/>
              <a:gd name="T8" fmla="*/ 18 w 37"/>
              <a:gd name="T9" fmla="*/ 0 h 95"/>
              <a:gd name="T10" fmla="*/ 0 w 37"/>
              <a:gd name="T11" fmla="*/ 22 h 95"/>
              <a:gd name="T12" fmla="*/ 7 w 37"/>
              <a:gd name="T13" fmla="*/ 22 h 95"/>
              <a:gd name="T14" fmla="*/ 7 w 37"/>
              <a:gd name="T1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95">
                <a:moveTo>
                  <a:pt x="7" y="95"/>
                </a:moveTo>
                <a:cubicBezTo>
                  <a:pt x="16" y="92"/>
                  <a:pt x="23" y="87"/>
                  <a:pt x="30" y="81"/>
                </a:cubicBezTo>
                <a:cubicBezTo>
                  <a:pt x="30" y="22"/>
                  <a:pt x="30" y="22"/>
                  <a:pt x="30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7" y="22"/>
                  <a:pt x="7" y="22"/>
                  <a:pt x="7" y="22"/>
                </a:cubicBezTo>
                <a:lnTo>
                  <a:pt x="7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0" name="Oval 331"/>
          <p:cNvSpPr>
            <a:spLocks noChangeArrowheads="1"/>
          </p:cNvSpPr>
          <p:nvPr/>
        </p:nvSpPr>
        <p:spPr bwMode="auto">
          <a:xfrm>
            <a:off x="1520268" y="429126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1" name="Freeform 332"/>
          <p:cNvSpPr>
            <a:spLocks/>
          </p:cNvSpPr>
          <p:nvPr/>
        </p:nvSpPr>
        <p:spPr bwMode="auto">
          <a:xfrm>
            <a:off x="1644617" y="4338998"/>
            <a:ext cx="199711" cy="109275"/>
          </a:xfrm>
          <a:custGeom>
            <a:avLst/>
            <a:gdLst>
              <a:gd name="T0" fmla="*/ 55 w 159"/>
              <a:gd name="T1" fmla="*/ 47 h 87"/>
              <a:gd name="T2" fmla="*/ 31 w 159"/>
              <a:gd name="T3" fmla="*/ 47 h 87"/>
              <a:gd name="T4" fmla="*/ 81 w 159"/>
              <a:gd name="T5" fmla="*/ 0 h 87"/>
              <a:gd name="T6" fmla="*/ 128 w 159"/>
              <a:gd name="T7" fmla="*/ 47 h 87"/>
              <a:gd name="T8" fmla="*/ 104 w 159"/>
              <a:gd name="T9" fmla="*/ 47 h 87"/>
              <a:gd name="T10" fmla="*/ 104 w 159"/>
              <a:gd name="T11" fmla="*/ 73 h 87"/>
              <a:gd name="T12" fmla="*/ 159 w 159"/>
              <a:gd name="T13" fmla="*/ 73 h 87"/>
              <a:gd name="T14" fmla="*/ 159 w 159"/>
              <a:gd name="T15" fmla="*/ 87 h 87"/>
              <a:gd name="T16" fmla="*/ 0 w 159"/>
              <a:gd name="T17" fmla="*/ 87 h 87"/>
              <a:gd name="T18" fmla="*/ 0 w 159"/>
              <a:gd name="T19" fmla="*/ 73 h 87"/>
              <a:gd name="T20" fmla="*/ 55 w 159"/>
              <a:gd name="T21" fmla="*/ 73 h 87"/>
              <a:gd name="T22" fmla="*/ 55 w 159"/>
              <a:gd name="T23" fmla="*/ 4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9" h="87">
                <a:moveTo>
                  <a:pt x="55" y="47"/>
                </a:moveTo>
                <a:lnTo>
                  <a:pt x="31" y="47"/>
                </a:lnTo>
                <a:lnTo>
                  <a:pt x="81" y="0"/>
                </a:lnTo>
                <a:lnTo>
                  <a:pt x="128" y="47"/>
                </a:lnTo>
                <a:lnTo>
                  <a:pt x="104" y="47"/>
                </a:lnTo>
                <a:lnTo>
                  <a:pt x="104" y="73"/>
                </a:lnTo>
                <a:lnTo>
                  <a:pt x="159" y="73"/>
                </a:lnTo>
                <a:lnTo>
                  <a:pt x="159" y="87"/>
                </a:lnTo>
                <a:lnTo>
                  <a:pt x="0" y="87"/>
                </a:lnTo>
                <a:lnTo>
                  <a:pt x="0" y="73"/>
                </a:lnTo>
                <a:lnTo>
                  <a:pt x="55" y="73"/>
                </a:lnTo>
                <a:lnTo>
                  <a:pt x="55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2" name="Freeform 333"/>
          <p:cNvSpPr>
            <a:spLocks/>
          </p:cNvSpPr>
          <p:nvPr/>
        </p:nvSpPr>
        <p:spPr bwMode="auto">
          <a:xfrm>
            <a:off x="1761430" y="4558804"/>
            <a:ext cx="35169" cy="65315"/>
          </a:xfrm>
          <a:custGeom>
            <a:avLst/>
            <a:gdLst>
              <a:gd name="T0" fmla="*/ 0 w 12"/>
              <a:gd name="T1" fmla="*/ 10 h 22"/>
              <a:gd name="T2" fmla="*/ 0 w 12"/>
              <a:gd name="T3" fmla="*/ 10 h 22"/>
              <a:gd name="T4" fmla="*/ 0 w 12"/>
              <a:gd name="T5" fmla="*/ 0 h 22"/>
              <a:gd name="T6" fmla="*/ 8 w 12"/>
              <a:gd name="T7" fmla="*/ 4 h 22"/>
              <a:gd name="T8" fmla="*/ 12 w 12"/>
              <a:gd name="T9" fmla="*/ 11 h 22"/>
              <a:gd name="T10" fmla="*/ 11 w 12"/>
              <a:gd name="T11" fmla="*/ 16 h 22"/>
              <a:gd name="T12" fmla="*/ 7 w 12"/>
              <a:gd name="T13" fmla="*/ 20 h 22"/>
              <a:gd name="T14" fmla="*/ 3 w 12"/>
              <a:gd name="T15" fmla="*/ 22 h 22"/>
              <a:gd name="T16" fmla="*/ 0 w 12"/>
              <a:gd name="T17" fmla="*/ 22 h 22"/>
              <a:gd name="T18" fmla="*/ 0 w 12"/>
              <a:gd name="T19" fmla="*/ 15 h 22"/>
              <a:gd name="T20" fmla="*/ 0 w 12"/>
              <a:gd name="T21" fmla="*/ 15 h 22"/>
              <a:gd name="T22" fmla="*/ 1 w 12"/>
              <a:gd name="T23" fmla="*/ 13 h 22"/>
              <a:gd name="T24" fmla="*/ 0 w 12"/>
              <a:gd name="T25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" h="22">
                <a:moveTo>
                  <a:pt x="0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2"/>
                  <a:pt x="7" y="3"/>
                  <a:pt x="8" y="4"/>
                </a:cubicBezTo>
                <a:cubicBezTo>
                  <a:pt x="11" y="6"/>
                  <a:pt x="12" y="8"/>
                  <a:pt x="12" y="11"/>
                </a:cubicBezTo>
                <a:cubicBezTo>
                  <a:pt x="12" y="13"/>
                  <a:pt x="12" y="15"/>
                  <a:pt x="11" y="16"/>
                </a:cubicBezTo>
                <a:cubicBezTo>
                  <a:pt x="10" y="18"/>
                  <a:pt x="9" y="19"/>
                  <a:pt x="7" y="20"/>
                </a:cubicBezTo>
                <a:cubicBezTo>
                  <a:pt x="6" y="21"/>
                  <a:pt x="4" y="21"/>
                  <a:pt x="3" y="22"/>
                </a:cubicBezTo>
                <a:cubicBezTo>
                  <a:pt x="2" y="22"/>
                  <a:pt x="1" y="22"/>
                  <a:pt x="0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4"/>
                  <a:pt x="1" y="13"/>
                  <a:pt x="1" y="13"/>
                </a:cubicBezTo>
                <a:cubicBezTo>
                  <a:pt x="1" y="12"/>
                  <a:pt x="1" y="11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3" name="Freeform 334"/>
          <p:cNvSpPr>
            <a:spLocks/>
          </p:cNvSpPr>
          <p:nvPr/>
        </p:nvSpPr>
        <p:spPr bwMode="auto">
          <a:xfrm>
            <a:off x="1761430" y="4519869"/>
            <a:ext cx="32657" cy="21353"/>
          </a:xfrm>
          <a:custGeom>
            <a:avLst/>
            <a:gdLst>
              <a:gd name="T0" fmla="*/ 11 w 11"/>
              <a:gd name="T1" fmla="*/ 7 h 7"/>
              <a:gd name="T2" fmla="*/ 0 w 11"/>
              <a:gd name="T3" fmla="*/ 7 h 7"/>
              <a:gd name="T4" fmla="*/ 0 w 11"/>
              <a:gd name="T5" fmla="*/ 0 h 7"/>
              <a:gd name="T6" fmla="*/ 7 w 11"/>
              <a:gd name="T7" fmla="*/ 2 h 7"/>
              <a:gd name="T8" fmla="*/ 11 w 11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7">
                <a:moveTo>
                  <a:pt x="11" y="7"/>
                </a:move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5" y="1"/>
                  <a:pt x="7" y="2"/>
                </a:cubicBezTo>
                <a:cubicBezTo>
                  <a:pt x="9" y="3"/>
                  <a:pt x="10" y="5"/>
                  <a:pt x="1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4" name="Freeform 335"/>
          <p:cNvSpPr>
            <a:spLocks noEditPoints="1"/>
          </p:cNvSpPr>
          <p:nvPr/>
        </p:nvSpPr>
        <p:spPr bwMode="auto">
          <a:xfrm>
            <a:off x="1692343" y="4511074"/>
            <a:ext cx="59035" cy="121836"/>
          </a:xfrm>
          <a:custGeom>
            <a:avLst/>
            <a:gdLst>
              <a:gd name="T0" fmla="*/ 16 w 20"/>
              <a:gd name="T1" fmla="*/ 9 h 41"/>
              <a:gd name="T2" fmla="*/ 13 w 20"/>
              <a:gd name="T3" fmla="*/ 10 h 41"/>
              <a:gd name="T4" fmla="*/ 12 w 20"/>
              <a:gd name="T5" fmla="*/ 12 h 41"/>
              <a:gd name="T6" fmla="*/ 13 w 20"/>
              <a:gd name="T7" fmla="*/ 13 h 41"/>
              <a:gd name="T8" fmla="*/ 16 w 20"/>
              <a:gd name="T9" fmla="*/ 15 h 41"/>
              <a:gd name="T10" fmla="*/ 16 w 20"/>
              <a:gd name="T11" fmla="*/ 9 h 41"/>
              <a:gd name="T12" fmla="*/ 16 w 20"/>
              <a:gd name="T13" fmla="*/ 24 h 41"/>
              <a:gd name="T14" fmla="*/ 7 w 20"/>
              <a:gd name="T15" fmla="*/ 21 h 41"/>
              <a:gd name="T16" fmla="*/ 3 w 20"/>
              <a:gd name="T17" fmla="*/ 18 h 41"/>
              <a:gd name="T18" fmla="*/ 1 w 20"/>
              <a:gd name="T19" fmla="*/ 13 h 41"/>
              <a:gd name="T20" fmla="*/ 5 w 20"/>
              <a:gd name="T21" fmla="*/ 6 h 41"/>
              <a:gd name="T22" fmla="*/ 16 w 20"/>
              <a:gd name="T23" fmla="*/ 2 h 41"/>
              <a:gd name="T24" fmla="*/ 16 w 20"/>
              <a:gd name="T25" fmla="*/ 0 h 41"/>
              <a:gd name="T26" fmla="*/ 20 w 20"/>
              <a:gd name="T27" fmla="*/ 0 h 41"/>
              <a:gd name="T28" fmla="*/ 20 w 20"/>
              <a:gd name="T29" fmla="*/ 2 h 41"/>
              <a:gd name="T30" fmla="*/ 20 w 20"/>
              <a:gd name="T31" fmla="*/ 9 h 41"/>
              <a:gd name="T32" fmla="*/ 20 w 20"/>
              <a:gd name="T33" fmla="*/ 16 h 41"/>
              <a:gd name="T34" fmla="*/ 20 w 20"/>
              <a:gd name="T35" fmla="*/ 25 h 41"/>
              <a:gd name="T36" fmla="*/ 20 w 20"/>
              <a:gd name="T37" fmla="*/ 32 h 41"/>
              <a:gd name="T38" fmla="*/ 20 w 20"/>
              <a:gd name="T39" fmla="*/ 39 h 41"/>
              <a:gd name="T40" fmla="*/ 20 w 20"/>
              <a:gd name="T41" fmla="*/ 41 h 41"/>
              <a:gd name="T42" fmla="*/ 16 w 20"/>
              <a:gd name="T43" fmla="*/ 41 h 41"/>
              <a:gd name="T44" fmla="*/ 16 w 20"/>
              <a:gd name="T45" fmla="*/ 39 h 41"/>
              <a:gd name="T46" fmla="*/ 9 w 20"/>
              <a:gd name="T47" fmla="*/ 38 h 41"/>
              <a:gd name="T48" fmla="*/ 4 w 20"/>
              <a:gd name="T49" fmla="*/ 35 h 41"/>
              <a:gd name="T50" fmla="*/ 1 w 20"/>
              <a:gd name="T51" fmla="*/ 32 h 41"/>
              <a:gd name="T52" fmla="*/ 0 w 20"/>
              <a:gd name="T53" fmla="*/ 29 h 41"/>
              <a:gd name="T54" fmla="*/ 12 w 20"/>
              <a:gd name="T55" fmla="*/ 29 h 41"/>
              <a:gd name="T56" fmla="*/ 13 w 20"/>
              <a:gd name="T57" fmla="*/ 30 h 41"/>
              <a:gd name="T58" fmla="*/ 16 w 20"/>
              <a:gd name="T59" fmla="*/ 32 h 41"/>
              <a:gd name="T60" fmla="*/ 16 w 20"/>
              <a:gd name="T61" fmla="*/ 2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" h="41">
                <a:moveTo>
                  <a:pt x="16" y="9"/>
                </a:moveTo>
                <a:cubicBezTo>
                  <a:pt x="14" y="9"/>
                  <a:pt x="13" y="9"/>
                  <a:pt x="13" y="10"/>
                </a:cubicBezTo>
                <a:cubicBezTo>
                  <a:pt x="12" y="10"/>
                  <a:pt x="12" y="11"/>
                  <a:pt x="12" y="12"/>
                </a:cubicBezTo>
                <a:cubicBezTo>
                  <a:pt x="12" y="12"/>
                  <a:pt x="13" y="13"/>
                  <a:pt x="13" y="13"/>
                </a:cubicBezTo>
                <a:cubicBezTo>
                  <a:pt x="13" y="14"/>
                  <a:pt x="14" y="14"/>
                  <a:pt x="16" y="15"/>
                </a:cubicBezTo>
                <a:lnTo>
                  <a:pt x="16" y="9"/>
                </a:lnTo>
                <a:close/>
                <a:moveTo>
                  <a:pt x="16" y="24"/>
                </a:moveTo>
                <a:cubicBezTo>
                  <a:pt x="12" y="23"/>
                  <a:pt x="9" y="22"/>
                  <a:pt x="7" y="21"/>
                </a:cubicBezTo>
                <a:cubicBezTo>
                  <a:pt x="6" y="21"/>
                  <a:pt x="4" y="20"/>
                  <a:pt x="3" y="18"/>
                </a:cubicBezTo>
                <a:cubicBezTo>
                  <a:pt x="2" y="17"/>
                  <a:pt x="1" y="15"/>
                  <a:pt x="1" y="13"/>
                </a:cubicBezTo>
                <a:cubicBezTo>
                  <a:pt x="1" y="10"/>
                  <a:pt x="2" y="7"/>
                  <a:pt x="5" y="6"/>
                </a:cubicBezTo>
                <a:cubicBezTo>
                  <a:pt x="7" y="4"/>
                  <a:pt x="11" y="3"/>
                  <a:pt x="16" y="2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9"/>
                  <a:pt x="20" y="39"/>
                  <a:pt x="20" y="39"/>
                </a:cubicBezTo>
                <a:cubicBezTo>
                  <a:pt x="20" y="41"/>
                  <a:pt x="20" y="41"/>
                  <a:pt x="2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6" y="39"/>
                  <a:pt x="16" y="39"/>
                  <a:pt x="16" y="39"/>
                </a:cubicBezTo>
                <a:cubicBezTo>
                  <a:pt x="13" y="38"/>
                  <a:pt x="10" y="38"/>
                  <a:pt x="9" y="38"/>
                </a:cubicBezTo>
                <a:cubicBezTo>
                  <a:pt x="7" y="37"/>
                  <a:pt x="5" y="36"/>
                  <a:pt x="4" y="35"/>
                </a:cubicBezTo>
                <a:cubicBezTo>
                  <a:pt x="3" y="34"/>
                  <a:pt x="2" y="33"/>
                  <a:pt x="1" y="32"/>
                </a:cubicBezTo>
                <a:cubicBezTo>
                  <a:pt x="1" y="31"/>
                  <a:pt x="0" y="30"/>
                  <a:pt x="0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29"/>
                  <a:pt x="12" y="30"/>
                  <a:pt x="13" y="30"/>
                </a:cubicBezTo>
                <a:cubicBezTo>
                  <a:pt x="13" y="31"/>
                  <a:pt x="14" y="32"/>
                  <a:pt x="16" y="32"/>
                </a:cubicBezTo>
                <a:lnTo>
                  <a:pt x="1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5" name="Freeform 336"/>
          <p:cNvSpPr>
            <a:spLocks noEditPoints="1"/>
          </p:cNvSpPr>
          <p:nvPr/>
        </p:nvSpPr>
        <p:spPr bwMode="auto">
          <a:xfrm>
            <a:off x="1633314" y="4457066"/>
            <a:ext cx="222319" cy="226087"/>
          </a:xfrm>
          <a:custGeom>
            <a:avLst/>
            <a:gdLst>
              <a:gd name="T0" fmla="*/ 38 w 75"/>
              <a:gd name="T1" fmla="*/ 68 h 76"/>
              <a:gd name="T2" fmla="*/ 67 w 75"/>
              <a:gd name="T3" fmla="*/ 38 h 76"/>
              <a:gd name="T4" fmla="*/ 38 w 75"/>
              <a:gd name="T5" fmla="*/ 8 h 76"/>
              <a:gd name="T6" fmla="*/ 8 w 75"/>
              <a:gd name="T7" fmla="*/ 38 h 76"/>
              <a:gd name="T8" fmla="*/ 38 w 75"/>
              <a:gd name="T9" fmla="*/ 68 h 76"/>
              <a:gd name="T10" fmla="*/ 75 w 75"/>
              <a:gd name="T11" fmla="*/ 38 h 76"/>
              <a:gd name="T12" fmla="*/ 38 w 75"/>
              <a:gd name="T13" fmla="*/ 76 h 76"/>
              <a:gd name="T14" fmla="*/ 0 w 75"/>
              <a:gd name="T15" fmla="*/ 38 h 76"/>
              <a:gd name="T16" fmla="*/ 38 w 75"/>
              <a:gd name="T17" fmla="*/ 0 h 76"/>
              <a:gd name="T18" fmla="*/ 75 w 75"/>
              <a:gd name="T19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6">
                <a:moveTo>
                  <a:pt x="38" y="68"/>
                </a:moveTo>
                <a:cubicBezTo>
                  <a:pt x="54" y="68"/>
                  <a:pt x="67" y="55"/>
                  <a:pt x="67" y="38"/>
                </a:cubicBezTo>
                <a:cubicBezTo>
                  <a:pt x="67" y="22"/>
                  <a:pt x="54" y="8"/>
                  <a:pt x="38" y="8"/>
                </a:cubicBezTo>
                <a:cubicBezTo>
                  <a:pt x="21" y="8"/>
                  <a:pt x="8" y="22"/>
                  <a:pt x="8" y="38"/>
                </a:cubicBezTo>
                <a:cubicBezTo>
                  <a:pt x="8" y="55"/>
                  <a:pt x="21" y="68"/>
                  <a:pt x="38" y="68"/>
                </a:cubicBezTo>
                <a:close/>
                <a:moveTo>
                  <a:pt x="75" y="38"/>
                </a:moveTo>
                <a:cubicBezTo>
                  <a:pt x="75" y="59"/>
                  <a:pt x="58" y="76"/>
                  <a:pt x="38" y="76"/>
                </a:cubicBezTo>
                <a:cubicBezTo>
                  <a:pt x="17" y="76"/>
                  <a:pt x="0" y="59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6" name="Oval 337"/>
          <p:cNvSpPr>
            <a:spLocks noChangeArrowheads="1"/>
          </p:cNvSpPr>
          <p:nvPr/>
        </p:nvSpPr>
        <p:spPr bwMode="auto">
          <a:xfrm>
            <a:off x="2081716" y="4282477"/>
            <a:ext cx="448405" cy="44589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7" name="Freeform 338"/>
          <p:cNvSpPr>
            <a:spLocks/>
          </p:cNvSpPr>
          <p:nvPr/>
        </p:nvSpPr>
        <p:spPr bwMode="auto">
          <a:xfrm>
            <a:off x="2325389" y="4439480"/>
            <a:ext cx="35169" cy="65315"/>
          </a:xfrm>
          <a:custGeom>
            <a:avLst/>
            <a:gdLst>
              <a:gd name="T0" fmla="*/ 2 w 12"/>
              <a:gd name="T1" fmla="*/ 22 h 22"/>
              <a:gd name="T2" fmla="*/ 0 w 12"/>
              <a:gd name="T3" fmla="*/ 22 h 22"/>
              <a:gd name="T4" fmla="*/ 0 w 12"/>
              <a:gd name="T5" fmla="*/ 15 h 22"/>
              <a:gd name="T6" fmla="*/ 0 w 12"/>
              <a:gd name="T7" fmla="*/ 15 h 22"/>
              <a:gd name="T8" fmla="*/ 1 w 12"/>
              <a:gd name="T9" fmla="*/ 12 h 22"/>
              <a:gd name="T10" fmla="*/ 0 w 12"/>
              <a:gd name="T11" fmla="*/ 10 h 22"/>
              <a:gd name="T12" fmla="*/ 0 w 12"/>
              <a:gd name="T13" fmla="*/ 10 h 22"/>
              <a:gd name="T14" fmla="*/ 0 w 12"/>
              <a:gd name="T15" fmla="*/ 0 h 22"/>
              <a:gd name="T16" fmla="*/ 8 w 12"/>
              <a:gd name="T17" fmla="*/ 4 h 22"/>
              <a:gd name="T18" fmla="*/ 12 w 12"/>
              <a:gd name="T19" fmla="*/ 11 h 22"/>
              <a:gd name="T20" fmla="*/ 11 w 12"/>
              <a:gd name="T21" fmla="*/ 16 h 22"/>
              <a:gd name="T22" fmla="*/ 7 w 12"/>
              <a:gd name="T23" fmla="*/ 20 h 22"/>
              <a:gd name="T24" fmla="*/ 2 w 12"/>
              <a:gd name="T2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" h="22">
                <a:moveTo>
                  <a:pt x="2" y="22"/>
                </a:moveTo>
                <a:cubicBezTo>
                  <a:pt x="2" y="22"/>
                  <a:pt x="1" y="22"/>
                  <a:pt x="0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4"/>
                  <a:pt x="1" y="13"/>
                  <a:pt x="1" y="12"/>
                </a:cubicBezTo>
                <a:cubicBezTo>
                  <a:pt x="1" y="11"/>
                  <a:pt x="1" y="11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1"/>
                  <a:pt x="7" y="2"/>
                  <a:pt x="8" y="4"/>
                </a:cubicBezTo>
                <a:cubicBezTo>
                  <a:pt x="11" y="6"/>
                  <a:pt x="12" y="8"/>
                  <a:pt x="12" y="11"/>
                </a:cubicBezTo>
                <a:cubicBezTo>
                  <a:pt x="12" y="13"/>
                  <a:pt x="12" y="14"/>
                  <a:pt x="11" y="16"/>
                </a:cubicBezTo>
                <a:cubicBezTo>
                  <a:pt x="10" y="17"/>
                  <a:pt x="9" y="19"/>
                  <a:pt x="7" y="20"/>
                </a:cubicBezTo>
                <a:cubicBezTo>
                  <a:pt x="6" y="20"/>
                  <a:pt x="4" y="21"/>
                  <a:pt x="2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8" name="Freeform 339"/>
          <p:cNvSpPr>
            <a:spLocks/>
          </p:cNvSpPr>
          <p:nvPr/>
        </p:nvSpPr>
        <p:spPr bwMode="auto">
          <a:xfrm>
            <a:off x="2325389" y="4398034"/>
            <a:ext cx="32657" cy="23865"/>
          </a:xfrm>
          <a:custGeom>
            <a:avLst/>
            <a:gdLst>
              <a:gd name="T0" fmla="*/ 11 w 11"/>
              <a:gd name="T1" fmla="*/ 8 h 8"/>
              <a:gd name="T2" fmla="*/ 0 w 11"/>
              <a:gd name="T3" fmla="*/ 8 h 8"/>
              <a:gd name="T4" fmla="*/ 0 w 11"/>
              <a:gd name="T5" fmla="*/ 0 h 8"/>
              <a:gd name="T6" fmla="*/ 6 w 11"/>
              <a:gd name="T7" fmla="*/ 3 h 8"/>
              <a:gd name="T8" fmla="*/ 11 w 11"/>
              <a:gd name="T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8">
                <a:moveTo>
                  <a:pt x="11" y="8"/>
                </a:move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5" y="2"/>
                  <a:pt x="6" y="3"/>
                </a:cubicBezTo>
                <a:cubicBezTo>
                  <a:pt x="8" y="4"/>
                  <a:pt x="10" y="6"/>
                  <a:pt x="11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9" name="Freeform 340"/>
          <p:cNvSpPr>
            <a:spLocks noEditPoints="1"/>
          </p:cNvSpPr>
          <p:nvPr/>
        </p:nvSpPr>
        <p:spPr bwMode="auto">
          <a:xfrm>
            <a:off x="2256303" y="4391751"/>
            <a:ext cx="60291" cy="121836"/>
          </a:xfrm>
          <a:custGeom>
            <a:avLst/>
            <a:gdLst>
              <a:gd name="T0" fmla="*/ 15 w 20"/>
              <a:gd name="T1" fmla="*/ 8 h 41"/>
              <a:gd name="T2" fmla="*/ 13 w 20"/>
              <a:gd name="T3" fmla="*/ 10 h 41"/>
              <a:gd name="T4" fmla="*/ 12 w 20"/>
              <a:gd name="T5" fmla="*/ 11 h 41"/>
              <a:gd name="T6" fmla="*/ 13 w 20"/>
              <a:gd name="T7" fmla="*/ 13 h 41"/>
              <a:gd name="T8" fmla="*/ 15 w 20"/>
              <a:gd name="T9" fmla="*/ 15 h 41"/>
              <a:gd name="T10" fmla="*/ 15 w 20"/>
              <a:gd name="T11" fmla="*/ 8 h 41"/>
              <a:gd name="T12" fmla="*/ 15 w 20"/>
              <a:gd name="T13" fmla="*/ 38 h 41"/>
              <a:gd name="T14" fmla="*/ 8 w 20"/>
              <a:gd name="T15" fmla="*/ 37 h 41"/>
              <a:gd name="T16" fmla="*/ 4 w 20"/>
              <a:gd name="T17" fmla="*/ 35 h 41"/>
              <a:gd name="T18" fmla="*/ 1 w 20"/>
              <a:gd name="T19" fmla="*/ 32 h 41"/>
              <a:gd name="T20" fmla="*/ 0 w 20"/>
              <a:gd name="T21" fmla="*/ 29 h 41"/>
              <a:gd name="T22" fmla="*/ 12 w 20"/>
              <a:gd name="T23" fmla="*/ 29 h 41"/>
              <a:gd name="T24" fmla="*/ 12 w 20"/>
              <a:gd name="T25" fmla="*/ 30 h 41"/>
              <a:gd name="T26" fmla="*/ 15 w 20"/>
              <a:gd name="T27" fmla="*/ 32 h 41"/>
              <a:gd name="T28" fmla="*/ 15 w 20"/>
              <a:gd name="T29" fmla="*/ 23 h 41"/>
              <a:gd name="T30" fmla="*/ 7 w 20"/>
              <a:gd name="T31" fmla="*/ 21 h 41"/>
              <a:gd name="T32" fmla="*/ 3 w 20"/>
              <a:gd name="T33" fmla="*/ 18 h 41"/>
              <a:gd name="T34" fmla="*/ 1 w 20"/>
              <a:gd name="T35" fmla="*/ 12 h 41"/>
              <a:gd name="T36" fmla="*/ 5 w 20"/>
              <a:gd name="T37" fmla="*/ 5 h 41"/>
              <a:gd name="T38" fmla="*/ 15 w 20"/>
              <a:gd name="T39" fmla="*/ 2 h 41"/>
              <a:gd name="T40" fmla="*/ 15 w 20"/>
              <a:gd name="T41" fmla="*/ 0 h 41"/>
              <a:gd name="T42" fmla="*/ 20 w 20"/>
              <a:gd name="T43" fmla="*/ 0 h 41"/>
              <a:gd name="T44" fmla="*/ 20 w 20"/>
              <a:gd name="T45" fmla="*/ 2 h 41"/>
              <a:gd name="T46" fmla="*/ 20 w 20"/>
              <a:gd name="T47" fmla="*/ 8 h 41"/>
              <a:gd name="T48" fmla="*/ 20 w 20"/>
              <a:gd name="T49" fmla="*/ 15 h 41"/>
              <a:gd name="T50" fmla="*/ 20 w 20"/>
              <a:gd name="T51" fmla="*/ 24 h 41"/>
              <a:gd name="T52" fmla="*/ 20 w 20"/>
              <a:gd name="T53" fmla="*/ 32 h 41"/>
              <a:gd name="T54" fmla="*/ 20 w 20"/>
              <a:gd name="T55" fmla="*/ 38 h 41"/>
              <a:gd name="T56" fmla="*/ 20 w 20"/>
              <a:gd name="T57" fmla="*/ 41 h 41"/>
              <a:gd name="T58" fmla="*/ 15 w 20"/>
              <a:gd name="T59" fmla="*/ 41 h 41"/>
              <a:gd name="T60" fmla="*/ 15 w 20"/>
              <a:gd name="T61" fmla="*/ 3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" h="41">
                <a:moveTo>
                  <a:pt x="15" y="8"/>
                </a:moveTo>
                <a:cubicBezTo>
                  <a:pt x="14" y="9"/>
                  <a:pt x="13" y="9"/>
                  <a:pt x="13" y="10"/>
                </a:cubicBezTo>
                <a:cubicBezTo>
                  <a:pt x="12" y="10"/>
                  <a:pt x="12" y="11"/>
                  <a:pt x="12" y="11"/>
                </a:cubicBezTo>
                <a:cubicBezTo>
                  <a:pt x="12" y="12"/>
                  <a:pt x="12" y="13"/>
                  <a:pt x="13" y="13"/>
                </a:cubicBezTo>
                <a:cubicBezTo>
                  <a:pt x="13" y="14"/>
                  <a:pt x="14" y="14"/>
                  <a:pt x="15" y="15"/>
                </a:cubicBezTo>
                <a:lnTo>
                  <a:pt x="15" y="8"/>
                </a:lnTo>
                <a:close/>
                <a:moveTo>
                  <a:pt x="15" y="38"/>
                </a:moveTo>
                <a:cubicBezTo>
                  <a:pt x="13" y="38"/>
                  <a:pt x="10" y="38"/>
                  <a:pt x="8" y="37"/>
                </a:cubicBezTo>
                <a:cubicBezTo>
                  <a:pt x="7" y="37"/>
                  <a:pt x="5" y="36"/>
                  <a:pt x="4" y="35"/>
                </a:cubicBezTo>
                <a:cubicBezTo>
                  <a:pt x="3" y="34"/>
                  <a:pt x="2" y="33"/>
                  <a:pt x="1" y="32"/>
                </a:cubicBezTo>
                <a:cubicBezTo>
                  <a:pt x="0" y="31"/>
                  <a:pt x="0" y="30"/>
                  <a:pt x="0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29"/>
                  <a:pt x="12" y="30"/>
                  <a:pt x="12" y="30"/>
                </a:cubicBezTo>
                <a:cubicBezTo>
                  <a:pt x="13" y="31"/>
                  <a:pt x="14" y="31"/>
                  <a:pt x="15" y="32"/>
                </a:cubicBezTo>
                <a:cubicBezTo>
                  <a:pt x="15" y="23"/>
                  <a:pt x="15" y="23"/>
                  <a:pt x="15" y="23"/>
                </a:cubicBezTo>
                <a:cubicBezTo>
                  <a:pt x="11" y="22"/>
                  <a:pt x="9" y="22"/>
                  <a:pt x="7" y="21"/>
                </a:cubicBezTo>
                <a:cubicBezTo>
                  <a:pt x="5" y="20"/>
                  <a:pt x="4" y="19"/>
                  <a:pt x="3" y="18"/>
                </a:cubicBezTo>
                <a:cubicBezTo>
                  <a:pt x="2" y="16"/>
                  <a:pt x="1" y="15"/>
                  <a:pt x="1" y="12"/>
                </a:cubicBezTo>
                <a:cubicBezTo>
                  <a:pt x="1" y="10"/>
                  <a:pt x="2" y="7"/>
                  <a:pt x="5" y="5"/>
                </a:cubicBezTo>
                <a:cubicBezTo>
                  <a:pt x="7" y="3"/>
                  <a:pt x="11" y="2"/>
                  <a:pt x="15" y="2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15"/>
                  <a:pt x="20" y="15"/>
                  <a:pt x="20" y="15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8"/>
                  <a:pt x="20" y="38"/>
                  <a:pt x="20" y="38"/>
                </a:cubicBezTo>
                <a:cubicBezTo>
                  <a:pt x="20" y="41"/>
                  <a:pt x="20" y="41"/>
                  <a:pt x="20" y="41"/>
                </a:cubicBezTo>
                <a:cubicBezTo>
                  <a:pt x="15" y="41"/>
                  <a:pt x="15" y="41"/>
                  <a:pt x="15" y="41"/>
                </a:cubicBezTo>
                <a:lnTo>
                  <a:pt x="15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0" name="Freeform 341"/>
          <p:cNvSpPr>
            <a:spLocks noEditPoints="1"/>
          </p:cNvSpPr>
          <p:nvPr/>
        </p:nvSpPr>
        <p:spPr bwMode="auto">
          <a:xfrm>
            <a:off x="2197273" y="4338998"/>
            <a:ext cx="222319" cy="226087"/>
          </a:xfrm>
          <a:custGeom>
            <a:avLst/>
            <a:gdLst>
              <a:gd name="T0" fmla="*/ 67 w 75"/>
              <a:gd name="T1" fmla="*/ 38 h 76"/>
              <a:gd name="T2" fmla="*/ 37 w 75"/>
              <a:gd name="T3" fmla="*/ 8 h 76"/>
              <a:gd name="T4" fmla="*/ 7 w 75"/>
              <a:gd name="T5" fmla="*/ 38 h 76"/>
              <a:gd name="T6" fmla="*/ 37 w 75"/>
              <a:gd name="T7" fmla="*/ 68 h 76"/>
              <a:gd name="T8" fmla="*/ 67 w 75"/>
              <a:gd name="T9" fmla="*/ 38 h 76"/>
              <a:gd name="T10" fmla="*/ 75 w 75"/>
              <a:gd name="T11" fmla="*/ 38 h 76"/>
              <a:gd name="T12" fmla="*/ 37 w 75"/>
              <a:gd name="T13" fmla="*/ 76 h 76"/>
              <a:gd name="T14" fmla="*/ 0 w 75"/>
              <a:gd name="T15" fmla="*/ 38 h 76"/>
              <a:gd name="T16" fmla="*/ 37 w 75"/>
              <a:gd name="T17" fmla="*/ 0 h 76"/>
              <a:gd name="T18" fmla="*/ 75 w 75"/>
              <a:gd name="T19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6">
                <a:moveTo>
                  <a:pt x="67" y="38"/>
                </a:moveTo>
                <a:cubicBezTo>
                  <a:pt x="67" y="21"/>
                  <a:pt x="54" y="8"/>
                  <a:pt x="37" y="8"/>
                </a:cubicBezTo>
                <a:cubicBezTo>
                  <a:pt x="21" y="8"/>
                  <a:pt x="7" y="21"/>
                  <a:pt x="7" y="38"/>
                </a:cubicBezTo>
                <a:cubicBezTo>
                  <a:pt x="7" y="54"/>
                  <a:pt x="21" y="68"/>
                  <a:pt x="37" y="68"/>
                </a:cubicBezTo>
                <a:cubicBezTo>
                  <a:pt x="54" y="68"/>
                  <a:pt x="67" y="54"/>
                  <a:pt x="67" y="38"/>
                </a:cubicBezTo>
                <a:close/>
                <a:moveTo>
                  <a:pt x="75" y="38"/>
                </a:moveTo>
                <a:cubicBezTo>
                  <a:pt x="75" y="59"/>
                  <a:pt x="58" y="76"/>
                  <a:pt x="37" y="76"/>
                </a:cubicBezTo>
                <a:cubicBezTo>
                  <a:pt x="16" y="76"/>
                  <a:pt x="0" y="59"/>
                  <a:pt x="0" y="38"/>
                </a:cubicBezTo>
                <a:cubicBezTo>
                  <a:pt x="0" y="17"/>
                  <a:pt x="16" y="0"/>
                  <a:pt x="37" y="0"/>
                </a:cubicBezTo>
                <a:cubicBezTo>
                  <a:pt x="58" y="0"/>
                  <a:pt x="75" y="17"/>
                  <a:pt x="7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1" name="Freeform 342"/>
          <p:cNvSpPr>
            <a:spLocks/>
          </p:cNvSpPr>
          <p:nvPr/>
        </p:nvSpPr>
        <p:spPr bwMode="auto">
          <a:xfrm>
            <a:off x="2206065" y="4573878"/>
            <a:ext cx="202223" cy="109275"/>
          </a:xfrm>
          <a:custGeom>
            <a:avLst/>
            <a:gdLst>
              <a:gd name="T0" fmla="*/ 33 w 161"/>
              <a:gd name="T1" fmla="*/ 42 h 87"/>
              <a:gd name="T2" fmla="*/ 57 w 161"/>
              <a:gd name="T3" fmla="*/ 42 h 87"/>
              <a:gd name="T4" fmla="*/ 57 w 161"/>
              <a:gd name="T5" fmla="*/ 14 h 87"/>
              <a:gd name="T6" fmla="*/ 0 w 161"/>
              <a:gd name="T7" fmla="*/ 14 h 87"/>
              <a:gd name="T8" fmla="*/ 0 w 161"/>
              <a:gd name="T9" fmla="*/ 0 h 87"/>
              <a:gd name="T10" fmla="*/ 161 w 161"/>
              <a:gd name="T11" fmla="*/ 0 h 87"/>
              <a:gd name="T12" fmla="*/ 161 w 161"/>
              <a:gd name="T13" fmla="*/ 14 h 87"/>
              <a:gd name="T14" fmla="*/ 104 w 161"/>
              <a:gd name="T15" fmla="*/ 14 h 87"/>
              <a:gd name="T16" fmla="*/ 104 w 161"/>
              <a:gd name="T17" fmla="*/ 42 h 87"/>
              <a:gd name="T18" fmla="*/ 130 w 161"/>
              <a:gd name="T19" fmla="*/ 42 h 87"/>
              <a:gd name="T20" fmla="*/ 80 w 161"/>
              <a:gd name="T21" fmla="*/ 87 h 87"/>
              <a:gd name="T22" fmla="*/ 33 w 161"/>
              <a:gd name="T23" fmla="*/ 4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1" h="87">
                <a:moveTo>
                  <a:pt x="33" y="42"/>
                </a:moveTo>
                <a:lnTo>
                  <a:pt x="57" y="42"/>
                </a:lnTo>
                <a:lnTo>
                  <a:pt x="57" y="14"/>
                </a:lnTo>
                <a:lnTo>
                  <a:pt x="0" y="14"/>
                </a:lnTo>
                <a:lnTo>
                  <a:pt x="0" y="0"/>
                </a:lnTo>
                <a:lnTo>
                  <a:pt x="161" y="0"/>
                </a:lnTo>
                <a:lnTo>
                  <a:pt x="161" y="14"/>
                </a:lnTo>
                <a:lnTo>
                  <a:pt x="104" y="14"/>
                </a:lnTo>
                <a:lnTo>
                  <a:pt x="104" y="42"/>
                </a:lnTo>
                <a:lnTo>
                  <a:pt x="130" y="42"/>
                </a:lnTo>
                <a:lnTo>
                  <a:pt x="80" y="87"/>
                </a:lnTo>
                <a:lnTo>
                  <a:pt x="33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2" name="Oval 343"/>
          <p:cNvSpPr>
            <a:spLocks noChangeArrowheads="1"/>
          </p:cNvSpPr>
          <p:nvPr/>
        </p:nvSpPr>
        <p:spPr bwMode="auto">
          <a:xfrm>
            <a:off x="5584795" y="428247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3" name="Rectangle 344"/>
          <p:cNvSpPr>
            <a:spLocks noChangeArrowheads="1"/>
          </p:cNvSpPr>
          <p:nvPr/>
        </p:nvSpPr>
        <p:spPr bwMode="auto">
          <a:xfrm>
            <a:off x="5706633" y="4558806"/>
            <a:ext cx="219807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4" name="Rectangle 345"/>
          <p:cNvSpPr>
            <a:spLocks noChangeArrowheads="1"/>
          </p:cNvSpPr>
          <p:nvPr/>
        </p:nvSpPr>
        <p:spPr bwMode="auto">
          <a:xfrm>
            <a:off x="5721705" y="4534939"/>
            <a:ext cx="187151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5" name="Rectangle 346"/>
          <p:cNvSpPr>
            <a:spLocks noChangeArrowheads="1"/>
          </p:cNvSpPr>
          <p:nvPr/>
        </p:nvSpPr>
        <p:spPr bwMode="auto">
          <a:xfrm>
            <a:off x="5861128" y="4406826"/>
            <a:ext cx="23865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6" name="Rectangle 347"/>
          <p:cNvSpPr>
            <a:spLocks noChangeArrowheads="1"/>
          </p:cNvSpPr>
          <p:nvPr/>
        </p:nvSpPr>
        <p:spPr bwMode="auto">
          <a:xfrm>
            <a:off x="5804604" y="4406826"/>
            <a:ext cx="21353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7" name="Rectangle 348"/>
          <p:cNvSpPr>
            <a:spLocks noChangeArrowheads="1"/>
          </p:cNvSpPr>
          <p:nvPr/>
        </p:nvSpPr>
        <p:spPr bwMode="auto">
          <a:xfrm>
            <a:off x="5748084" y="4406826"/>
            <a:ext cx="21353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8" name="Freeform 349"/>
          <p:cNvSpPr>
            <a:spLocks/>
          </p:cNvSpPr>
          <p:nvPr/>
        </p:nvSpPr>
        <p:spPr bwMode="auto">
          <a:xfrm>
            <a:off x="5736775" y="4439482"/>
            <a:ext cx="159517" cy="86667"/>
          </a:xfrm>
          <a:custGeom>
            <a:avLst/>
            <a:gdLst>
              <a:gd name="T0" fmla="*/ 115 w 127"/>
              <a:gd name="T1" fmla="*/ 12 h 69"/>
              <a:gd name="T2" fmla="*/ 99 w 127"/>
              <a:gd name="T3" fmla="*/ 12 h 69"/>
              <a:gd name="T4" fmla="*/ 99 w 127"/>
              <a:gd name="T5" fmla="*/ 69 h 69"/>
              <a:gd name="T6" fmla="*/ 85 w 127"/>
              <a:gd name="T7" fmla="*/ 69 h 69"/>
              <a:gd name="T8" fmla="*/ 85 w 127"/>
              <a:gd name="T9" fmla="*/ 12 h 69"/>
              <a:gd name="T10" fmla="*/ 71 w 127"/>
              <a:gd name="T11" fmla="*/ 12 h 69"/>
              <a:gd name="T12" fmla="*/ 71 w 127"/>
              <a:gd name="T13" fmla="*/ 69 h 69"/>
              <a:gd name="T14" fmla="*/ 56 w 127"/>
              <a:gd name="T15" fmla="*/ 69 h 69"/>
              <a:gd name="T16" fmla="*/ 56 w 127"/>
              <a:gd name="T17" fmla="*/ 12 h 69"/>
              <a:gd name="T18" fmla="*/ 40 w 127"/>
              <a:gd name="T19" fmla="*/ 12 h 69"/>
              <a:gd name="T20" fmla="*/ 40 w 127"/>
              <a:gd name="T21" fmla="*/ 69 h 69"/>
              <a:gd name="T22" fmla="*/ 28 w 127"/>
              <a:gd name="T23" fmla="*/ 69 h 69"/>
              <a:gd name="T24" fmla="*/ 28 w 127"/>
              <a:gd name="T25" fmla="*/ 10 h 69"/>
              <a:gd name="T26" fmla="*/ 11 w 127"/>
              <a:gd name="T27" fmla="*/ 10 h 69"/>
              <a:gd name="T28" fmla="*/ 11 w 127"/>
              <a:gd name="T29" fmla="*/ 69 h 69"/>
              <a:gd name="T30" fmla="*/ 0 w 127"/>
              <a:gd name="T31" fmla="*/ 69 h 69"/>
              <a:gd name="T32" fmla="*/ 0 w 127"/>
              <a:gd name="T33" fmla="*/ 0 h 69"/>
              <a:gd name="T34" fmla="*/ 127 w 127"/>
              <a:gd name="T35" fmla="*/ 0 h 69"/>
              <a:gd name="T36" fmla="*/ 127 w 127"/>
              <a:gd name="T37" fmla="*/ 69 h 69"/>
              <a:gd name="T38" fmla="*/ 115 w 127"/>
              <a:gd name="T39" fmla="*/ 69 h 69"/>
              <a:gd name="T40" fmla="*/ 115 w 127"/>
              <a:gd name="T41" fmla="*/ 12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7" h="69">
                <a:moveTo>
                  <a:pt x="115" y="12"/>
                </a:moveTo>
                <a:lnTo>
                  <a:pt x="99" y="12"/>
                </a:lnTo>
                <a:lnTo>
                  <a:pt x="99" y="69"/>
                </a:lnTo>
                <a:lnTo>
                  <a:pt x="85" y="69"/>
                </a:lnTo>
                <a:lnTo>
                  <a:pt x="85" y="12"/>
                </a:lnTo>
                <a:lnTo>
                  <a:pt x="71" y="12"/>
                </a:lnTo>
                <a:lnTo>
                  <a:pt x="71" y="69"/>
                </a:lnTo>
                <a:lnTo>
                  <a:pt x="56" y="69"/>
                </a:lnTo>
                <a:lnTo>
                  <a:pt x="56" y="12"/>
                </a:lnTo>
                <a:lnTo>
                  <a:pt x="40" y="12"/>
                </a:lnTo>
                <a:lnTo>
                  <a:pt x="40" y="69"/>
                </a:lnTo>
                <a:lnTo>
                  <a:pt x="28" y="69"/>
                </a:lnTo>
                <a:lnTo>
                  <a:pt x="28" y="10"/>
                </a:lnTo>
                <a:lnTo>
                  <a:pt x="11" y="10"/>
                </a:lnTo>
                <a:lnTo>
                  <a:pt x="11" y="69"/>
                </a:lnTo>
                <a:lnTo>
                  <a:pt x="0" y="69"/>
                </a:lnTo>
                <a:lnTo>
                  <a:pt x="0" y="0"/>
                </a:lnTo>
                <a:lnTo>
                  <a:pt x="127" y="0"/>
                </a:lnTo>
                <a:lnTo>
                  <a:pt x="127" y="69"/>
                </a:lnTo>
                <a:lnTo>
                  <a:pt x="115" y="69"/>
                </a:lnTo>
                <a:lnTo>
                  <a:pt x="115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9" name="Rectangle 350"/>
          <p:cNvSpPr>
            <a:spLocks noChangeArrowheads="1"/>
          </p:cNvSpPr>
          <p:nvPr/>
        </p:nvSpPr>
        <p:spPr bwMode="auto">
          <a:xfrm>
            <a:off x="5721705" y="4421898"/>
            <a:ext cx="187151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0" name="Rectangle 351"/>
          <p:cNvSpPr>
            <a:spLocks noChangeArrowheads="1"/>
          </p:cNvSpPr>
          <p:nvPr/>
        </p:nvSpPr>
        <p:spPr bwMode="auto">
          <a:xfrm>
            <a:off x="5721705" y="4389241"/>
            <a:ext cx="187151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1" name="Rectangle 352"/>
          <p:cNvSpPr>
            <a:spLocks noChangeArrowheads="1"/>
          </p:cNvSpPr>
          <p:nvPr/>
        </p:nvSpPr>
        <p:spPr bwMode="auto">
          <a:xfrm>
            <a:off x="5691561" y="4578899"/>
            <a:ext cx="249951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2" name="Rectangle 353"/>
          <p:cNvSpPr>
            <a:spLocks noChangeArrowheads="1"/>
          </p:cNvSpPr>
          <p:nvPr/>
        </p:nvSpPr>
        <p:spPr bwMode="auto">
          <a:xfrm>
            <a:off x="5680253" y="4600251"/>
            <a:ext cx="270048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3" name="Oval 354"/>
          <p:cNvSpPr>
            <a:spLocks noChangeArrowheads="1"/>
          </p:cNvSpPr>
          <p:nvPr/>
        </p:nvSpPr>
        <p:spPr bwMode="auto">
          <a:xfrm>
            <a:off x="3851468" y="498962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4" name="Freeform 355"/>
          <p:cNvSpPr>
            <a:spLocks noEditPoints="1"/>
          </p:cNvSpPr>
          <p:nvPr/>
        </p:nvSpPr>
        <p:spPr bwMode="auto">
          <a:xfrm>
            <a:off x="3940649" y="5096388"/>
            <a:ext cx="263767" cy="109275"/>
          </a:xfrm>
          <a:custGeom>
            <a:avLst/>
            <a:gdLst>
              <a:gd name="T0" fmla="*/ 53 w 89"/>
              <a:gd name="T1" fmla="*/ 8 h 37"/>
              <a:gd name="T2" fmla="*/ 51 w 89"/>
              <a:gd name="T3" fmla="*/ 6 h 37"/>
              <a:gd name="T4" fmla="*/ 38 w 89"/>
              <a:gd name="T5" fmla="*/ 6 h 37"/>
              <a:gd name="T6" fmla="*/ 35 w 89"/>
              <a:gd name="T7" fmla="*/ 8 h 37"/>
              <a:gd name="T8" fmla="*/ 35 w 89"/>
              <a:gd name="T9" fmla="*/ 12 h 37"/>
              <a:gd name="T10" fmla="*/ 53 w 89"/>
              <a:gd name="T11" fmla="*/ 12 h 37"/>
              <a:gd name="T12" fmla="*/ 53 w 89"/>
              <a:gd name="T13" fmla="*/ 8 h 37"/>
              <a:gd name="T14" fmla="*/ 89 w 89"/>
              <a:gd name="T15" fmla="*/ 37 h 37"/>
              <a:gd name="T16" fmla="*/ 0 w 89"/>
              <a:gd name="T17" fmla="*/ 37 h 37"/>
              <a:gd name="T18" fmla="*/ 0 w 89"/>
              <a:gd name="T19" fmla="*/ 17 h 37"/>
              <a:gd name="T20" fmla="*/ 5 w 89"/>
              <a:gd name="T21" fmla="*/ 12 h 37"/>
              <a:gd name="T22" fmla="*/ 31 w 89"/>
              <a:gd name="T23" fmla="*/ 12 h 37"/>
              <a:gd name="T24" fmla="*/ 31 w 89"/>
              <a:gd name="T25" fmla="*/ 4 h 37"/>
              <a:gd name="T26" fmla="*/ 34 w 89"/>
              <a:gd name="T27" fmla="*/ 0 h 37"/>
              <a:gd name="T28" fmla="*/ 54 w 89"/>
              <a:gd name="T29" fmla="*/ 0 h 37"/>
              <a:gd name="T30" fmla="*/ 58 w 89"/>
              <a:gd name="T31" fmla="*/ 4 h 37"/>
              <a:gd name="T32" fmla="*/ 58 w 89"/>
              <a:gd name="T33" fmla="*/ 12 h 37"/>
              <a:gd name="T34" fmla="*/ 83 w 89"/>
              <a:gd name="T35" fmla="*/ 12 h 37"/>
              <a:gd name="T36" fmla="*/ 89 w 89"/>
              <a:gd name="T37" fmla="*/ 17 h 37"/>
              <a:gd name="T38" fmla="*/ 89 w 89"/>
              <a:gd name="T39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9" h="37">
                <a:moveTo>
                  <a:pt x="53" y="8"/>
                </a:moveTo>
                <a:cubicBezTo>
                  <a:pt x="53" y="7"/>
                  <a:pt x="52" y="6"/>
                  <a:pt x="51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6" y="6"/>
                  <a:pt x="35" y="7"/>
                  <a:pt x="35" y="8"/>
                </a:cubicBezTo>
                <a:cubicBezTo>
                  <a:pt x="35" y="12"/>
                  <a:pt x="35" y="12"/>
                  <a:pt x="35" y="12"/>
                </a:cubicBezTo>
                <a:cubicBezTo>
                  <a:pt x="53" y="12"/>
                  <a:pt x="53" y="12"/>
                  <a:pt x="53" y="12"/>
                </a:cubicBezTo>
                <a:lnTo>
                  <a:pt x="53" y="8"/>
                </a:lnTo>
                <a:close/>
                <a:moveTo>
                  <a:pt x="89" y="37"/>
                </a:moveTo>
                <a:cubicBezTo>
                  <a:pt x="0" y="37"/>
                  <a:pt x="0" y="37"/>
                  <a:pt x="0" y="3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4"/>
                  <a:pt x="2" y="12"/>
                  <a:pt x="5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4"/>
                  <a:pt x="31" y="4"/>
                  <a:pt x="31" y="4"/>
                </a:cubicBezTo>
                <a:cubicBezTo>
                  <a:pt x="31" y="2"/>
                  <a:pt x="32" y="0"/>
                  <a:pt x="3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6" y="0"/>
                  <a:pt x="58" y="2"/>
                  <a:pt x="58" y="4"/>
                </a:cubicBezTo>
                <a:cubicBezTo>
                  <a:pt x="58" y="12"/>
                  <a:pt x="58" y="12"/>
                  <a:pt x="58" y="12"/>
                </a:cubicBezTo>
                <a:cubicBezTo>
                  <a:pt x="83" y="12"/>
                  <a:pt x="83" y="12"/>
                  <a:pt x="83" y="12"/>
                </a:cubicBezTo>
                <a:cubicBezTo>
                  <a:pt x="86" y="12"/>
                  <a:pt x="89" y="14"/>
                  <a:pt x="89" y="17"/>
                </a:cubicBezTo>
                <a:lnTo>
                  <a:pt x="89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5" name="Freeform 356"/>
          <p:cNvSpPr>
            <a:spLocks noEditPoints="1"/>
          </p:cNvSpPr>
          <p:nvPr/>
        </p:nvSpPr>
        <p:spPr bwMode="auto">
          <a:xfrm>
            <a:off x="3945672" y="5211944"/>
            <a:ext cx="249951" cy="95459"/>
          </a:xfrm>
          <a:custGeom>
            <a:avLst/>
            <a:gdLst>
              <a:gd name="T0" fmla="*/ 70 w 84"/>
              <a:gd name="T1" fmla="*/ 10 h 32"/>
              <a:gd name="T2" fmla="*/ 70 w 84"/>
              <a:gd name="T3" fmla="*/ 4 h 32"/>
              <a:gd name="T4" fmla="*/ 65 w 84"/>
              <a:gd name="T5" fmla="*/ 4 h 32"/>
              <a:gd name="T6" fmla="*/ 65 w 84"/>
              <a:gd name="T7" fmla="*/ 10 h 32"/>
              <a:gd name="T8" fmla="*/ 70 w 84"/>
              <a:gd name="T9" fmla="*/ 10 h 32"/>
              <a:gd name="T10" fmla="*/ 84 w 84"/>
              <a:gd name="T11" fmla="*/ 27 h 32"/>
              <a:gd name="T12" fmla="*/ 79 w 84"/>
              <a:gd name="T13" fmla="*/ 32 h 32"/>
              <a:gd name="T14" fmla="*/ 5 w 84"/>
              <a:gd name="T15" fmla="*/ 32 h 32"/>
              <a:gd name="T16" fmla="*/ 0 w 84"/>
              <a:gd name="T17" fmla="*/ 27 h 32"/>
              <a:gd name="T18" fmla="*/ 0 w 84"/>
              <a:gd name="T19" fmla="*/ 0 h 32"/>
              <a:gd name="T20" fmla="*/ 84 w 84"/>
              <a:gd name="T21" fmla="*/ 0 h 32"/>
              <a:gd name="T22" fmla="*/ 84 w 84"/>
              <a:gd name="T23" fmla="*/ 27 h 32"/>
              <a:gd name="T24" fmla="*/ 19 w 84"/>
              <a:gd name="T25" fmla="*/ 10 h 32"/>
              <a:gd name="T26" fmla="*/ 19 w 84"/>
              <a:gd name="T27" fmla="*/ 4 h 32"/>
              <a:gd name="T28" fmla="*/ 14 w 84"/>
              <a:gd name="T29" fmla="*/ 4 h 32"/>
              <a:gd name="T30" fmla="*/ 14 w 84"/>
              <a:gd name="T31" fmla="*/ 10 h 32"/>
              <a:gd name="T32" fmla="*/ 19 w 84"/>
              <a:gd name="T33" fmla="*/ 1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32">
                <a:moveTo>
                  <a:pt x="70" y="10"/>
                </a:moveTo>
                <a:cubicBezTo>
                  <a:pt x="70" y="4"/>
                  <a:pt x="70" y="4"/>
                  <a:pt x="70" y="4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10"/>
                  <a:pt x="65" y="10"/>
                  <a:pt x="65" y="10"/>
                </a:cubicBezTo>
                <a:lnTo>
                  <a:pt x="70" y="10"/>
                </a:lnTo>
                <a:close/>
                <a:moveTo>
                  <a:pt x="84" y="27"/>
                </a:moveTo>
                <a:cubicBezTo>
                  <a:pt x="84" y="30"/>
                  <a:pt x="82" y="32"/>
                  <a:pt x="79" y="32"/>
                </a:cubicBezTo>
                <a:cubicBezTo>
                  <a:pt x="5" y="32"/>
                  <a:pt x="5" y="32"/>
                  <a:pt x="5" y="32"/>
                </a:cubicBezTo>
                <a:cubicBezTo>
                  <a:pt x="3" y="32"/>
                  <a:pt x="0" y="30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lnTo>
                  <a:pt x="84" y="27"/>
                </a:lnTo>
                <a:close/>
                <a:moveTo>
                  <a:pt x="19" y="10"/>
                </a:moveTo>
                <a:cubicBezTo>
                  <a:pt x="19" y="4"/>
                  <a:pt x="19" y="4"/>
                  <a:pt x="19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10"/>
                  <a:pt x="14" y="10"/>
                  <a:pt x="14" y="10"/>
                </a:cubicBezTo>
                <a:lnTo>
                  <a:pt x="19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6" name="Oval 357"/>
          <p:cNvSpPr>
            <a:spLocks noChangeArrowheads="1"/>
          </p:cNvSpPr>
          <p:nvPr/>
        </p:nvSpPr>
        <p:spPr bwMode="auto">
          <a:xfrm>
            <a:off x="6155035" y="427996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7" name="Freeform 358"/>
          <p:cNvSpPr>
            <a:spLocks/>
          </p:cNvSpPr>
          <p:nvPr/>
        </p:nvSpPr>
        <p:spPr bwMode="auto">
          <a:xfrm>
            <a:off x="6291945" y="4374166"/>
            <a:ext cx="148212" cy="71595"/>
          </a:xfrm>
          <a:custGeom>
            <a:avLst/>
            <a:gdLst>
              <a:gd name="T0" fmla="*/ 43 w 50"/>
              <a:gd name="T1" fmla="*/ 10 h 24"/>
              <a:gd name="T2" fmla="*/ 40 w 50"/>
              <a:gd name="T3" fmla="*/ 7 h 24"/>
              <a:gd name="T4" fmla="*/ 10 w 50"/>
              <a:gd name="T5" fmla="*/ 7 h 24"/>
              <a:gd name="T6" fmla="*/ 7 w 50"/>
              <a:gd name="T7" fmla="*/ 10 h 24"/>
              <a:gd name="T8" fmla="*/ 7 w 50"/>
              <a:gd name="T9" fmla="*/ 24 h 24"/>
              <a:gd name="T10" fmla="*/ 0 w 50"/>
              <a:gd name="T11" fmla="*/ 24 h 24"/>
              <a:gd name="T12" fmla="*/ 0 w 50"/>
              <a:gd name="T13" fmla="*/ 5 h 24"/>
              <a:gd name="T14" fmla="*/ 4 w 50"/>
              <a:gd name="T15" fmla="*/ 0 h 24"/>
              <a:gd name="T16" fmla="*/ 46 w 50"/>
              <a:gd name="T17" fmla="*/ 0 h 24"/>
              <a:gd name="T18" fmla="*/ 50 w 50"/>
              <a:gd name="T19" fmla="*/ 5 h 24"/>
              <a:gd name="T20" fmla="*/ 50 w 50"/>
              <a:gd name="T21" fmla="*/ 24 h 24"/>
              <a:gd name="T22" fmla="*/ 43 w 50"/>
              <a:gd name="T23" fmla="*/ 24 h 24"/>
              <a:gd name="T24" fmla="*/ 43 w 50"/>
              <a:gd name="T25" fmla="*/ 1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" h="24">
                <a:moveTo>
                  <a:pt x="43" y="10"/>
                </a:moveTo>
                <a:cubicBezTo>
                  <a:pt x="43" y="8"/>
                  <a:pt x="41" y="7"/>
                  <a:pt x="4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7"/>
                  <a:pt x="7" y="8"/>
                  <a:pt x="7" y="10"/>
                </a:cubicBezTo>
                <a:cubicBezTo>
                  <a:pt x="7" y="24"/>
                  <a:pt x="7" y="24"/>
                  <a:pt x="7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50" y="2"/>
                  <a:pt x="50" y="5"/>
                </a:cubicBezTo>
                <a:cubicBezTo>
                  <a:pt x="50" y="24"/>
                  <a:pt x="50" y="24"/>
                  <a:pt x="50" y="24"/>
                </a:cubicBezTo>
                <a:cubicBezTo>
                  <a:pt x="43" y="24"/>
                  <a:pt x="43" y="24"/>
                  <a:pt x="43" y="24"/>
                </a:cubicBezTo>
                <a:lnTo>
                  <a:pt x="43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8" name="Freeform 359"/>
          <p:cNvSpPr>
            <a:spLocks/>
          </p:cNvSpPr>
          <p:nvPr/>
        </p:nvSpPr>
        <p:spPr bwMode="auto">
          <a:xfrm>
            <a:off x="6422569" y="4534942"/>
            <a:ext cx="5024" cy="11305"/>
          </a:xfrm>
          <a:custGeom>
            <a:avLst/>
            <a:gdLst>
              <a:gd name="T0" fmla="*/ 0 w 2"/>
              <a:gd name="T1" fmla="*/ 1 h 4"/>
              <a:gd name="T2" fmla="*/ 2 w 2"/>
              <a:gd name="T3" fmla="*/ 0 h 4"/>
              <a:gd name="T4" fmla="*/ 2 w 2"/>
              <a:gd name="T5" fmla="*/ 4 h 4"/>
              <a:gd name="T6" fmla="*/ 0 w 2"/>
              <a:gd name="T7" fmla="*/ 3 h 4"/>
              <a:gd name="T8" fmla="*/ 0 w 2"/>
              <a:gd name="T9" fmla="*/ 2 h 4"/>
              <a:gd name="T10" fmla="*/ 0 w 2"/>
              <a:gd name="T11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">
                <a:moveTo>
                  <a:pt x="0" y="1"/>
                </a:moveTo>
                <a:cubicBezTo>
                  <a:pt x="0" y="1"/>
                  <a:pt x="1" y="0"/>
                  <a:pt x="2" y="0"/>
                </a:cubicBez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4"/>
                  <a:pt x="0" y="3"/>
                </a:cubicBezTo>
                <a:cubicBezTo>
                  <a:pt x="0" y="3"/>
                  <a:pt x="0" y="3"/>
                  <a:pt x="0" y="2"/>
                </a:cubicBezTo>
                <a:cubicBezTo>
                  <a:pt x="0" y="2"/>
                  <a:pt x="0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9" name="Freeform 360"/>
          <p:cNvSpPr>
            <a:spLocks noEditPoints="1"/>
          </p:cNvSpPr>
          <p:nvPr/>
        </p:nvSpPr>
        <p:spPr bwMode="auto">
          <a:xfrm>
            <a:off x="6372329" y="4499772"/>
            <a:ext cx="120579" cy="118067"/>
          </a:xfrm>
          <a:custGeom>
            <a:avLst/>
            <a:gdLst>
              <a:gd name="T0" fmla="*/ 29 w 41"/>
              <a:gd name="T1" fmla="*/ 10 h 40"/>
              <a:gd name="T2" fmla="*/ 24 w 41"/>
              <a:gd name="T3" fmla="*/ 8 h 40"/>
              <a:gd name="T4" fmla="*/ 24 w 41"/>
              <a:gd name="T5" fmla="*/ 13 h 40"/>
              <a:gd name="T6" fmla="*/ 31 w 41"/>
              <a:gd name="T7" fmla="*/ 13 h 40"/>
              <a:gd name="T8" fmla="*/ 29 w 41"/>
              <a:gd name="T9" fmla="*/ 10 h 40"/>
              <a:gd name="T10" fmla="*/ 30 w 41"/>
              <a:gd name="T11" fmla="*/ 20 h 40"/>
              <a:gd name="T12" fmla="*/ 24 w 41"/>
              <a:gd name="T13" fmla="*/ 17 h 40"/>
              <a:gd name="T14" fmla="*/ 24 w 41"/>
              <a:gd name="T15" fmla="*/ 24 h 40"/>
              <a:gd name="T16" fmla="*/ 24 w 41"/>
              <a:gd name="T17" fmla="*/ 24 h 40"/>
              <a:gd name="T18" fmla="*/ 25 w 41"/>
              <a:gd name="T19" fmla="*/ 26 h 40"/>
              <a:gd name="T20" fmla="*/ 24 w 41"/>
              <a:gd name="T21" fmla="*/ 27 h 40"/>
              <a:gd name="T22" fmla="*/ 24 w 41"/>
              <a:gd name="T23" fmla="*/ 28 h 40"/>
              <a:gd name="T24" fmla="*/ 24 w 41"/>
              <a:gd name="T25" fmla="*/ 33 h 40"/>
              <a:gd name="T26" fmla="*/ 26 w 41"/>
              <a:gd name="T27" fmla="*/ 32 h 40"/>
              <a:gd name="T28" fmla="*/ 29 w 41"/>
              <a:gd name="T29" fmla="*/ 31 h 40"/>
              <a:gd name="T30" fmla="*/ 31 w 41"/>
              <a:gd name="T31" fmla="*/ 28 h 40"/>
              <a:gd name="T32" fmla="*/ 32 w 41"/>
              <a:gd name="T33" fmla="*/ 25 h 40"/>
              <a:gd name="T34" fmla="*/ 30 w 41"/>
              <a:gd name="T35" fmla="*/ 20 h 40"/>
              <a:gd name="T36" fmla="*/ 20 w 41"/>
              <a:gd name="T37" fmla="*/ 40 h 40"/>
              <a:gd name="T38" fmla="*/ 0 w 41"/>
              <a:gd name="T39" fmla="*/ 20 h 40"/>
              <a:gd name="T40" fmla="*/ 20 w 41"/>
              <a:gd name="T41" fmla="*/ 0 h 40"/>
              <a:gd name="T42" fmla="*/ 41 w 41"/>
              <a:gd name="T43" fmla="*/ 20 h 40"/>
              <a:gd name="T44" fmla="*/ 20 w 41"/>
              <a:gd name="T45" fmla="*/ 40 h 40"/>
              <a:gd name="T46" fmla="*/ 17 w 41"/>
              <a:gd name="T47" fmla="*/ 27 h 40"/>
              <a:gd name="T48" fmla="*/ 16 w 41"/>
              <a:gd name="T49" fmla="*/ 26 h 40"/>
              <a:gd name="T50" fmla="*/ 8 w 41"/>
              <a:gd name="T51" fmla="*/ 26 h 40"/>
              <a:gd name="T52" fmla="*/ 9 w 41"/>
              <a:gd name="T53" fmla="*/ 28 h 40"/>
              <a:gd name="T54" fmla="*/ 11 w 41"/>
              <a:gd name="T55" fmla="*/ 30 h 40"/>
              <a:gd name="T56" fmla="*/ 14 w 41"/>
              <a:gd name="T57" fmla="*/ 32 h 40"/>
              <a:gd name="T58" fmla="*/ 19 w 41"/>
              <a:gd name="T59" fmla="*/ 33 h 40"/>
              <a:gd name="T60" fmla="*/ 19 w 41"/>
              <a:gd name="T61" fmla="*/ 34 h 40"/>
              <a:gd name="T62" fmla="*/ 22 w 41"/>
              <a:gd name="T63" fmla="*/ 34 h 40"/>
              <a:gd name="T64" fmla="*/ 22 w 41"/>
              <a:gd name="T65" fmla="*/ 33 h 40"/>
              <a:gd name="T66" fmla="*/ 22 w 41"/>
              <a:gd name="T67" fmla="*/ 28 h 40"/>
              <a:gd name="T68" fmla="*/ 22 w 41"/>
              <a:gd name="T69" fmla="*/ 23 h 40"/>
              <a:gd name="T70" fmla="*/ 22 w 41"/>
              <a:gd name="T71" fmla="*/ 17 h 40"/>
              <a:gd name="T72" fmla="*/ 22 w 41"/>
              <a:gd name="T73" fmla="*/ 12 h 40"/>
              <a:gd name="T74" fmla="*/ 22 w 41"/>
              <a:gd name="T75" fmla="*/ 8 h 40"/>
              <a:gd name="T76" fmla="*/ 22 w 41"/>
              <a:gd name="T77" fmla="*/ 6 h 40"/>
              <a:gd name="T78" fmla="*/ 19 w 41"/>
              <a:gd name="T79" fmla="*/ 6 h 40"/>
              <a:gd name="T80" fmla="*/ 19 w 41"/>
              <a:gd name="T81" fmla="*/ 8 h 40"/>
              <a:gd name="T82" fmla="*/ 12 w 41"/>
              <a:gd name="T83" fmla="*/ 10 h 40"/>
              <a:gd name="T84" fmla="*/ 9 w 41"/>
              <a:gd name="T85" fmla="*/ 15 h 40"/>
              <a:gd name="T86" fmla="*/ 10 w 41"/>
              <a:gd name="T87" fmla="*/ 19 h 40"/>
              <a:gd name="T88" fmla="*/ 13 w 41"/>
              <a:gd name="T89" fmla="*/ 21 h 40"/>
              <a:gd name="T90" fmla="*/ 19 w 41"/>
              <a:gd name="T91" fmla="*/ 22 h 40"/>
              <a:gd name="T92" fmla="*/ 19 w 41"/>
              <a:gd name="T93" fmla="*/ 28 h 40"/>
              <a:gd name="T94" fmla="*/ 17 w 41"/>
              <a:gd name="T95" fmla="*/ 2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" h="40">
                <a:moveTo>
                  <a:pt x="29" y="10"/>
                </a:moveTo>
                <a:cubicBezTo>
                  <a:pt x="27" y="9"/>
                  <a:pt x="26" y="8"/>
                  <a:pt x="24" y="8"/>
                </a:cubicBezTo>
                <a:cubicBezTo>
                  <a:pt x="24" y="13"/>
                  <a:pt x="24" y="13"/>
                  <a:pt x="24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2"/>
                  <a:pt x="30" y="11"/>
                  <a:pt x="29" y="10"/>
                </a:cubicBezTo>
                <a:close/>
                <a:moveTo>
                  <a:pt x="30" y="20"/>
                </a:moveTo>
                <a:cubicBezTo>
                  <a:pt x="29" y="19"/>
                  <a:pt x="27" y="18"/>
                  <a:pt x="24" y="17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5" y="25"/>
                  <a:pt x="25" y="25"/>
                  <a:pt x="25" y="26"/>
                </a:cubicBezTo>
                <a:cubicBezTo>
                  <a:pt x="25" y="26"/>
                  <a:pt x="25" y="27"/>
                  <a:pt x="24" y="27"/>
                </a:cubicBezTo>
                <a:cubicBezTo>
                  <a:pt x="24" y="27"/>
                  <a:pt x="24" y="28"/>
                  <a:pt x="24" y="28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2"/>
                  <a:pt x="25" y="32"/>
                  <a:pt x="26" y="32"/>
                </a:cubicBezTo>
                <a:cubicBezTo>
                  <a:pt x="27" y="32"/>
                  <a:pt x="28" y="31"/>
                  <a:pt x="29" y="31"/>
                </a:cubicBezTo>
                <a:cubicBezTo>
                  <a:pt x="30" y="30"/>
                  <a:pt x="31" y="29"/>
                  <a:pt x="31" y="28"/>
                </a:cubicBezTo>
                <a:cubicBezTo>
                  <a:pt x="32" y="27"/>
                  <a:pt x="32" y="26"/>
                  <a:pt x="32" y="25"/>
                </a:cubicBezTo>
                <a:cubicBezTo>
                  <a:pt x="32" y="23"/>
                  <a:pt x="32" y="21"/>
                  <a:pt x="30" y="20"/>
                </a:cubicBezTo>
                <a:close/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1"/>
                  <a:pt x="32" y="40"/>
                  <a:pt x="20" y="40"/>
                </a:cubicBezTo>
                <a:close/>
                <a:moveTo>
                  <a:pt x="17" y="27"/>
                </a:moveTo>
                <a:cubicBezTo>
                  <a:pt x="17" y="27"/>
                  <a:pt x="17" y="26"/>
                  <a:pt x="16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7"/>
                  <a:pt x="9" y="28"/>
                  <a:pt x="9" y="28"/>
                </a:cubicBezTo>
                <a:cubicBezTo>
                  <a:pt x="10" y="29"/>
                  <a:pt x="10" y="30"/>
                  <a:pt x="11" y="30"/>
                </a:cubicBezTo>
                <a:cubicBezTo>
                  <a:pt x="12" y="31"/>
                  <a:pt x="13" y="32"/>
                  <a:pt x="14" y="32"/>
                </a:cubicBezTo>
                <a:cubicBezTo>
                  <a:pt x="15" y="32"/>
                  <a:pt x="17" y="33"/>
                  <a:pt x="19" y="33"/>
                </a:cubicBezTo>
                <a:cubicBezTo>
                  <a:pt x="19" y="34"/>
                  <a:pt x="19" y="34"/>
                  <a:pt x="19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6"/>
                  <a:pt x="22" y="6"/>
                  <a:pt x="22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8"/>
                  <a:pt x="19" y="8"/>
                  <a:pt x="19" y="8"/>
                </a:cubicBezTo>
                <a:cubicBezTo>
                  <a:pt x="16" y="8"/>
                  <a:pt x="13" y="9"/>
                  <a:pt x="12" y="10"/>
                </a:cubicBezTo>
                <a:cubicBezTo>
                  <a:pt x="10" y="11"/>
                  <a:pt x="9" y="13"/>
                  <a:pt x="9" y="15"/>
                </a:cubicBezTo>
                <a:cubicBezTo>
                  <a:pt x="9" y="16"/>
                  <a:pt x="10" y="18"/>
                  <a:pt x="10" y="19"/>
                </a:cubicBezTo>
                <a:cubicBezTo>
                  <a:pt x="11" y="20"/>
                  <a:pt x="12" y="20"/>
                  <a:pt x="13" y="21"/>
                </a:cubicBezTo>
                <a:cubicBezTo>
                  <a:pt x="14" y="21"/>
                  <a:pt x="16" y="22"/>
                  <a:pt x="19" y="22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8"/>
                  <a:pt x="17" y="27"/>
                  <a:pt x="17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0" name="Freeform 361"/>
          <p:cNvSpPr>
            <a:spLocks/>
          </p:cNvSpPr>
          <p:nvPr/>
        </p:nvSpPr>
        <p:spPr bwMode="auto">
          <a:xfrm>
            <a:off x="6276870" y="4454551"/>
            <a:ext cx="178357" cy="139420"/>
          </a:xfrm>
          <a:custGeom>
            <a:avLst/>
            <a:gdLst>
              <a:gd name="T0" fmla="*/ 51 w 60"/>
              <a:gd name="T1" fmla="*/ 9 h 47"/>
              <a:gd name="T2" fmla="*/ 26 w 60"/>
              <a:gd name="T3" fmla="*/ 35 h 47"/>
              <a:gd name="T4" fmla="*/ 29 w 60"/>
              <a:gd name="T5" fmla="*/ 47 h 47"/>
              <a:gd name="T6" fmla="*/ 0 w 60"/>
              <a:gd name="T7" fmla="*/ 47 h 47"/>
              <a:gd name="T8" fmla="*/ 0 w 60"/>
              <a:gd name="T9" fmla="*/ 0 h 47"/>
              <a:gd name="T10" fmla="*/ 60 w 60"/>
              <a:gd name="T11" fmla="*/ 0 h 47"/>
              <a:gd name="T12" fmla="*/ 60 w 60"/>
              <a:gd name="T13" fmla="*/ 10 h 47"/>
              <a:gd name="T14" fmla="*/ 51 w 60"/>
              <a:gd name="T15" fmla="*/ 9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47">
                <a:moveTo>
                  <a:pt x="51" y="9"/>
                </a:moveTo>
                <a:cubicBezTo>
                  <a:pt x="37" y="9"/>
                  <a:pt x="26" y="20"/>
                  <a:pt x="26" y="35"/>
                </a:cubicBezTo>
                <a:cubicBezTo>
                  <a:pt x="26" y="39"/>
                  <a:pt x="27" y="43"/>
                  <a:pt x="29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0"/>
                  <a:pt x="0" y="0"/>
                  <a:pt x="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10"/>
                  <a:pt x="60" y="10"/>
                  <a:pt x="60" y="10"/>
                </a:cubicBezTo>
                <a:cubicBezTo>
                  <a:pt x="58" y="9"/>
                  <a:pt x="55" y="9"/>
                  <a:pt x="51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1" name="Oval 362"/>
          <p:cNvSpPr>
            <a:spLocks noChangeArrowheads="1"/>
          </p:cNvSpPr>
          <p:nvPr/>
        </p:nvSpPr>
        <p:spPr bwMode="auto">
          <a:xfrm>
            <a:off x="6754163" y="428875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2" name="Freeform 363"/>
          <p:cNvSpPr>
            <a:spLocks noEditPoints="1"/>
          </p:cNvSpPr>
          <p:nvPr/>
        </p:nvSpPr>
        <p:spPr bwMode="auto">
          <a:xfrm>
            <a:off x="6997837" y="4508562"/>
            <a:ext cx="121836" cy="121836"/>
          </a:xfrm>
          <a:custGeom>
            <a:avLst/>
            <a:gdLst>
              <a:gd name="T0" fmla="*/ 29 w 41"/>
              <a:gd name="T1" fmla="*/ 10 h 41"/>
              <a:gd name="T2" fmla="*/ 24 w 41"/>
              <a:gd name="T3" fmla="*/ 9 h 41"/>
              <a:gd name="T4" fmla="*/ 24 w 41"/>
              <a:gd name="T5" fmla="*/ 14 h 41"/>
              <a:gd name="T6" fmla="*/ 32 w 41"/>
              <a:gd name="T7" fmla="*/ 14 h 41"/>
              <a:gd name="T8" fmla="*/ 29 w 41"/>
              <a:gd name="T9" fmla="*/ 10 h 41"/>
              <a:gd name="T10" fmla="*/ 19 w 41"/>
              <a:gd name="T11" fmla="*/ 8 h 41"/>
              <a:gd name="T12" fmla="*/ 12 w 41"/>
              <a:gd name="T13" fmla="*/ 11 h 41"/>
              <a:gd name="T14" fmla="*/ 10 w 41"/>
              <a:gd name="T15" fmla="*/ 16 h 41"/>
              <a:gd name="T16" fmla="*/ 11 w 41"/>
              <a:gd name="T17" fmla="*/ 19 h 41"/>
              <a:gd name="T18" fmla="*/ 14 w 41"/>
              <a:gd name="T19" fmla="*/ 21 h 41"/>
              <a:gd name="T20" fmla="*/ 19 w 41"/>
              <a:gd name="T21" fmla="*/ 23 h 41"/>
              <a:gd name="T22" fmla="*/ 19 w 41"/>
              <a:gd name="T23" fmla="*/ 29 h 41"/>
              <a:gd name="T24" fmla="*/ 17 w 41"/>
              <a:gd name="T25" fmla="*/ 27 h 41"/>
              <a:gd name="T26" fmla="*/ 17 w 41"/>
              <a:gd name="T27" fmla="*/ 26 h 41"/>
              <a:gd name="T28" fmla="*/ 9 w 41"/>
              <a:gd name="T29" fmla="*/ 26 h 41"/>
              <a:gd name="T30" fmla="*/ 9 w 41"/>
              <a:gd name="T31" fmla="*/ 29 h 41"/>
              <a:gd name="T32" fmla="*/ 11 w 41"/>
              <a:gd name="T33" fmla="*/ 31 h 41"/>
              <a:gd name="T34" fmla="*/ 15 w 41"/>
              <a:gd name="T35" fmla="*/ 32 h 41"/>
              <a:gd name="T36" fmla="*/ 19 w 41"/>
              <a:gd name="T37" fmla="*/ 33 h 41"/>
              <a:gd name="T38" fmla="*/ 19 w 41"/>
              <a:gd name="T39" fmla="*/ 35 h 41"/>
              <a:gd name="T40" fmla="*/ 22 w 41"/>
              <a:gd name="T41" fmla="*/ 35 h 41"/>
              <a:gd name="T42" fmla="*/ 22 w 41"/>
              <a:gd name="T43" fmla="*/ 33 h 41"/>
              <a:gd name="T44" fmla="*/ 22 w 41"/>
              <a:gd name="T45" fmla="*/ 29 h 41"/>
              <a:gd name="T46" fmla="*/ 22 w 41"/>
              <a:gd name="T47" fmla="*/ 24 h 41"/>
              <a:gd name="T48" fmla="*/ 22 w 41"/>
              <a:gd name="T49" fmla="*/ 18 h 41"/>
              <a:gd name="T50" fmla="*/ 22 w 41"/>
              <a:gd name="T51" fmla="*/ 13 h 41"/>
              <a:gd name="T52" fmla="*/ 22 w 41"/>
              <a:gd name="T53" fmla="*/ 8 h 41"/>
              <a:gd name="T54" fmla="*/ 22 w 41"/>
              <a:gd name="T55" fmla="*/ 7 h 41"/>
              <a:gd name="T56" fmla="*/ 19 w 41"/>
              <a:gd name="T57" fmla="*/ 7 h 41"/>
              <a:gd name="T58" fmla="*/ 19 w 41"/>
              <a:gd name="T59" fmla="*/ 8 h 41"/>
              <a:gd name="T60" fmla="*/ 21 w 41"/>
              <a:gd name="T61" fmla="*/ 0 h 41"/>
              <a:gd name="T62" fmla="*/ 41 w 41"/>
              <a:gd name="T63" fmla="*/ 21 h 41"/>
              <a:gd name="T64" fmla="*/ 21 w 41"/>
              <a:gd name="T65" fmla="*/ 41 h 41"/>
              <a:gd name="T66" fmla="*/ 0 w 41"/>
              <a:gd name="T67" fmla="*/ 21 h 41"/>
              <a:gd name="T68" fmla="*/ 21 w 41"/>
              <a:gd name="T69" fmla="*/ 0 h 41"/>
              <a:gd name="T70" fmla="*/ 32 w 41"/>
              <a:gd name="T71" fmla="*/ 29 h 41"/>
              <a:gd name="T72" fmla="*/ 33 w 41"/>
              <a:gd name="T73" fmla="*/ 25 h 41"/>
              <a:gd name="T74" fmla="*/ 30 w 41"/>
              <a:gd name="T75" fmla="*/ 20 h 41"/>
              <a:gd name="T76" fmla="*/ 24 w 41"/>
              <a:gd name="T77" fmla="*/ 18 h 41"/>
              <a:gd name="T78" fmla="*/ 24 w 41"/>
              <a:gd name="T79" fmla="*/ 24 h 41"/>
              <a:gd name="T80" fmla="*/ 25 w 41"/>
              <a:gd name="T81" fmla="*/ 25 h 41"/>
              <a:gd name="T82" fmla="*/ 25 w 41"/>
              <a:gd name="T83" fmla="*/ 26 h 41"/>
              <a:gd name="T84" fmla="*/ 25 w 41"/>
              <a:gd name="T85" fmla="*/ 28 h 41"/>
              <a:gd name="T86" fmla="*/ 24 w 41"/>
              <a:gd name="T87" fmla="*/ 28 h 41"/>
              <a:gd name="T88" fmla="*/ 24 w 41"/>
              <a:gd name="T89" fmla="*/ 33 h 41"/>
              <a:gd name="T90" fmla="*/ 26 w 41"/>
              <a:gd name="T91" fmla="*/ 33 h 41"/>
              <a:gd name="T92" fmla="*/ 29 w 41"/>
              <a:gd name="T93" fmla="*/ 31 h 41"/>
              <a:gd name="T94" fmla="*/ 32 w 41"/>
              <a:gd name="T95" fmla="*/ 2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" h="41">
                <a:moveTo>
                  <a:pt x="29" y="10"/>
                </a:moveTo>
                <a:cubicBezTo>
                  <a:pt x="28" y="9"/>
                  <a:pt x="26" y="9"/>
                  <a:pt x="24" y="9"/>
                </a:cubicBezTo>
                <a:cubicBezTo>
                  <a:pt x="24" y="14"/>
                  <a:pt x="24" y="14"/>
                  <a:pt x="24" y="14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12"/>
                  <a:pt x="30" y="11"/>
                  <a:pt x="29" y="10"/>
                </a:cubicBezTo>
                <a:close/>
                <a:moveTo>
                  <a:pt x="19" y="8"/>
                </a:moveTo>
                <a:cubicBezTo>
                  <a:pt x="16" y="9"/>
                  <a:pt x="14" y="9"/>
                  <a:pt x="12" y="11"/>
                </a:cubicBezTo>
                <a:cubicBezTo>
                  <a:pt x="10" y="12"/>
                  <a:pt x="10" y="14"/>
                  <a:pt x="10" y="16"/>
                </a:cubicBezTo>
                <a:cubicBezTo>
                  <a:pt x="10" y="17"/>
                  <a:pt x="10" y="18"/>
                  <a:pt x="11" y="19"/>
                </a:cubicBezTo>
                <a:cubicBezTo>
                  <a:pt x="12" y="20"/>
                  <a:pt x="13" y="21"/>
                  <a:pt x="14" y="21"/>
                </a:cubicBezTo>
                <a:cubicBezTo>
                  <a:pt x="15" y="22"/>
                  <a:pt x="17" y="22"/>
                  <a:pt x="19" y="23"/>
                </a:cubicBezTo>
                <a:cubicBezTo>
                  <a:pt x="19" y="29"/>
                  <a:pt x="19" y="29"/>
                  <a:pt x="19" y="29"/>
                </a:cubicBezTo>
                <a:cubicBezTo>
                  <a:pt x="18" y="28"/>
                  <a:pt x="18" y="28"/>
                  <a:pt x="17" y="27"/>
                </a:cubicBezTo>
                <a:cubicBezTo>
                  <a:pt x="17" y="27"/>
                  <a:pt x="17" y="27"/>
                  <a:pt x="17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8"/>
                  <a:pt x="9" y="29"/>
                </a:cubicBezTo>
                <a:cubicBezTo>
                  <a:pt x="10" y="30"/>
                  <a:pt x="11" y="30"/>
                  <a:pt x="11" y="31"/>
                </a:cubicBezTo>
                <a:cubicBezTo>
                  <a:pt x="12" y="32"/>
                  <a:pt x="13" y="32"/>
                  <a:pt x="15" y="32"/>
                </a:cubicBezTo>
                <a:cubicBezTo>
                  <a:pt x="16" y="33"/>
                  <a:pt x="17" y="33"/>
                  <a:pt x="19" y="33"/>
                </a:cubicBezTo>
                <a:cubicBezTo>
                  <a:pt x="19" y="35"/>
                  <a:pt x="19" y="35"/>
                  <a:pt x="19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29"/>
                  <a:pt x="22" y="29"/>
                  <a:pt x="22" y="29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18"/>
                  <a:pt x="22" y="18"/>
                  <a:pt x="22" y="18"/>
                </a:cubicBezTo>
                <a:cubicBezTo>
                  <a:pt x="22" y="13"/>
                  <a:pt x="22" y="13"/>
                  <a:pt x="22" y="13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7"/>
                  <a:pt x="22" y="7"/>
                  <a:pt x="22" y="7"/>
                </a:cubicBezTo>
                <a:cubicBezTo>
                  <a:pt x="19" y="7"/>
                  <a:pt x="19" y="7"/>
                  <a:pt x="19" y="7"/>
                </a:cubicBezTo>
                <a:lnTo>
                  <a:pt x="19" y="8"/>
                </a:lnTo>
                <a:close/>
                <a:moveTo>
                  <a:pt x="21" y="0"/>
                </a:move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lose/>
                <a:moveTo>
                  <a:pt x="32" y="29"/>
                </a:moveTo>
                <a:cubicBezTo>
                  <a:pt x="32" y="28"/>
                  <a:pt x="33" y="27"/>
                  <a:pt x="33" y="25"/>
                </a:cubicBezTo>
                <a:cubicBezTo>
                  <a:pt x="33" y="23"/>
                  <a:pt x="32" y="22"/>
                  <a:pt x="30" y="20"/>
                </a:cubicBezTo>
                <a:cubicBezTo>
                  <a:pt x="29" y="20"/>
                  <a:pt x="27" y="19"/>
                  <a:pt x="24" y="18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5"/>
                  <a:pt x="25" y="25"/>
                  <a:pt x="25" y="25"/>
                </a:cubicBezTo>
                <a:cubicBezTo>
                  <a:pt x="25" y="25"/>
                  <a:pt x="25" y="26"/>
                  <a:pt x="25" y="26"/>
                </a:cubicBezTo>
                <a:cubicBezTo>
                  <a:pt x="25" y="27"/>
                  <a:pt x="25" y="27"/>
                  <a:pt x="25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3"/>
                  <a:pt x="26" y="33"/>
                  <a:pt x="26" y="33"/>
                </a:cubicBezTo>
                <a:cubicBezTo>
                  <a:pt x="27" y="32"/>
                  <a:pt x="28" y="32"/>
                  <a:pt x="29" y="31"/>
                </a:cubicBezTo>
                <a:cubicBezTo>
                  <a:pt x="30" y="31"/>
                  <a:pt x="31" y="30"/>
                  <a:pt x="32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3" name="Freeform 364"/>
          <p:cNvSpPr>
            <a:spLocks/>
          </p:cNvSpPr>
          <p:nvPr/>
        </p:nvSpPr>
        <p:spPr bwMode="auto">
          <a:xfrm>
            <a:off x="6903632" y="4467113"/>
            <a:ext cx="180869" cy="135652"/>
          </a:xfrm>
          <a:custGeom>
            <a:avLst/>
            <a:gdLst>
              <a:gd name="T0" fmla="*/ 52 w 61"/>
              <a:gd name="T1" fmla="*/ 8 h 46"/>
              <a:gd name="T2" fmla="*/ 26 w 61"/>
              <a:gd name="T3" fmla="*/ 34 h 46"/>
              <a:gd name="T4" fmla="*/ 29 w 61"/>
              <a:gd name="T5" fmla="*/ 46 h 46"/>
              <a:gd name="T6" fmla="*/ 0 w 61"/>
              <a:gd name="T7" fmla="*/ 46 h 46"/>
              <a:gd name="T8" fmla="*/ 0 w 61"/>
              <a:gd name="T9" fmla="*/ 0 h 46"/>
              <a:gd name="T10" fmla="*/ 61 w 61"/>
              <a:gd name="T11" fmla="*/ 0 h 46"/>
              <a:gd name="T12" fmla="*/ 61 w 61"/>
              <a:gd name="T13" fmla="*/ 10 h 46"/>
              <a:gd name="T14" fmla="*/ 52 w 61"/>
              <a:gd name="T15" fmla="*/ 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46">
                <a:moveTo>
                  <a:pt x="52" y="8"/>
                </a:moveTo>
                <a:cubicBezTo>
                  <a:pt x="38" y="8"/>
                  <a:pt x="26" y="20"/>
                  <a:pt x="26" y="34"/>
                </a:cubicBezTo>
                <a:cubicBezTo>
                  <a:pt x="26" y="39"/>
                  <a:pt x="27" y="43"/>
                  <a:pt x="29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10"/>
                  <a:pt x="61" y="10"/>
                  <a:pt x="61" y="10"/>
                </a:cubicBezTo>
                <a:cubicBezTo>
                  <a:pt x="58" y="9"/>
                  <a:pt x="55" y="8"/>
                  <a:pt x="5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4" name="Freeform 365"/>
          <p:cNvSpPr>
            <a:spLocks/>
          </p:cNvSpPr>
          <p:nvPr/>
        </p:nvSpPr>
        <p:spPr bwMode="auto">
          <a:xfrm>
            <a:off x="7048078" y="4546243"/>
            <a:ext cx="6281" cy="12560"/>
          </a:xfrm>
          <a:custGeom>
            <a:avLst/>
            <a:gdLst>
              <a:gd name="T0" fmla="*/ 2 w 2"/>
              <a:gd name="T1" fmla="*/ 4 h 4"/>
              <a:gd name="T2" fmla="*/ 1 w 2"/>
              <a:gd name="T3" fmla="*/ 3 h 4"/>
              <a:gd name="T4" fmla="*/ 0 w 2"/>
              <a:gd name="T5" fmla="*/ 2 h 4"/>
              <a:gd name="T6" fmla="*/ 0 w 2"/>
              <a:gd name="T7" fmla="*/ 1 h 4"/>
              <a:gd name="T8" fmla="*/ 2 w 2"/>
              <a:gd name="T9" fmla="*/ 0 h 4"/>
              <a:gd name="T10" fmla="*/ 2 w 2"/>
              <a:gd name="T11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">
                <a:moveTo>
                  <a:pt x="2" y="4"/>
                </a:moveTo>
                <a:cubicBezTo>
                  <a:pt x="1" y="4"/>
                  <a:pt x="1" y="3"/>
                  <a:pt x="1" y="3"/>
                </a:cubicBezTo>
                <a:cubicBezTo>
                  <a:pt x="0" y="3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2" y="0"/>
                </a:cubicBezTo>
                <a:lnTo>
                  <a:pt x="2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5" name="Freeform 366"/>
          <p:cNvSpPr>
            <a:spLocks/>
          </p:cNvSpPr>
          <p:nvPr/>
        </p:nvSpPr>
        <p:spPr bwMode="auto">
          <a:xfrm>
            <a:off x="6840830" y="4386726"/>
            <a:ext cx="151981" cy="70339"/>
          </a:xfrm>
          <a:custGeom>
            <a:avLst/>
            <a:gdLst>
              <a:gd name="T0" fmla="*/ 43 w 51"/>
              <a:gd name="T1" fmla="*/ 24 h 24"/>
              <a:gd name="T2" fmla="*/ 43 w 51"/>
              <a:gd name="T3" fmla="*/ 10 h 24"/>
              <a:gd name="T4" fmla="*/ 40 w 51"/>
              <a:gd name="T5" fmla="*/ 7 h 24"/>
              <a:gd name="T6" fmla="*/ 10 w 51"/>
              <a:gd name="T7" fmla="*/ 7 h 24"/>
              <a:gd name="T8" fmla="*/ 8 w 51"/>
              <a:gd name="T9" fmla="*/ 10 h 24"/>
              <a:gd name="T10" fmla="*/ 8 w 51"/>
              <a:gd name="T11" fmla="*/ 24 h 24"/>
              <a:gd name="T12" fmla="*/ 0 w 51"/>
              <a:gd name="T13" fmla="*/ 24 h 24"/>
              <a:gd name="T14" fmla="*/ 0 w 51"/>
              <a:gd name="T15" fmla="*/ 4 h 24"/>
              <a:gd name="T16" fmla="*/ 4 w 51"/>
              <a:gd name="T17" fmla="*/ 0 h 24"/>
              <a:gd name="T18" fmla="*/ 47 w 51"/>
              <a:gd name="T19" fmla="*/ 0 h 24"/>
              <a:gd name="T20" fmla="*/ 51 w 51"/>
              <a:gd name="T21" fmla="*/ 4 h 24"/>
              <a:gd name="T22" fmla="*/ 51 w 51"/>
              <a:gd name="T23" fmla="*/ 24 h 24"/>
              <a:gd name="T24" fmla="*/ 43 w 51"/>
              <a:gd name="T25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" h="24">
                <a:moveTo>
                  <a:pt x="43" y="24"/>
                </a:moveTo>
                <a:cubicBezTo>
                  <a:pt x="43" y="10"/>
                  <a:pt x="43" y="10"/>
                  <a:pt x="43" y="10"/>
                </a:cubicBezTo>
                <a:cubicBezTo>
                  <a:pt x="43" y="8"/>
                  <a:pt x="42" y="7"/>
                  <a:pt x="4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7"/>
                  <a:pt x="8" y="8"/>
                  <a:pt x="8" y="10"/>
                </a:cubicBezTo>
                <a:cubicBezTo>
                  <a:pt x="8" y="24"/>
                  <a:pt x="8" y="24"/>
                  <a:pt x="8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2"/>
                  <a:pt x="51" y="4"/>
                </a:cubicBezTo>
                <a:cubicBezTo>
                  <a:pt x="51" y="24"/>
                  <a:pt x="51" y="24"/>
                  <a:pt x="51" y="24"/>
                </a:cubicBezTo>
                <a:lnTo>
                  <a:pt x="43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6" name="Oval 367"/>
          <p:cNvSpPr>
            <a:spLocks noChangeArrowheads="1"/>
          </p:cNvSpPr>
          <p:nvPr/>
        </p:nvSpPr>
        <p:spPr bwMode="auto">
          <a:xfrm>
            <a:off x="7330683" y="427368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7" name="Freeform 368"/>
          <p:cNvSpPr>
            <a:spLocks/>
          </p:cNvSpPr>
          <p:nvPr/>
        </p:nvSpPr>
        <p:spPr bwMode="auto">
          <a:xfrm>
            <a:off x="7570586" y="4493490"/>
            <a:ext cx="130628" cy="67827"/>
          </a:xfrm>
          <a:custGeom>
            <a:avLst/>
            <a:gdLst>
              <a:gd name="T0" fmla="*/ 19 w 104"/>
              <a:gd name="T1" fmla="*/ 0 h 54"/>
              <a:gd name="T2" fmla="*/ 52 w 104"/>
              <a:gd name="T3" fmla="*/ 0 h 54"/>
              <a:gd name="T4" fmla="*/ 86 w 104"/>
              <a:gd name="T5" fmla="*/ 0 h 54"/>
              <a:gd name="T6" fmla="*/ 104 w 104"/>
              <a:gd name="T7" fmla="*/ 54 h 54"/>
              <a:gd name="T8" fmla="*/ 78 w 104"/>
              <a:gd name="T9" fmla="*/ 54 h 54"/>
              <a:gd name="T10" fmla="*/ 26 w 104"/>
              <a:gd name="T11" fmla="*/ 54 h 54"/>
              <a:gd name="T12" fmla="*/ 0 w 104"/>
              <a:gd name="T13" fmla="*/ 54 h 54"/>
              <a:gd name="T14" fmla="*/ 19 w 104"/>
              <a:gd name="T1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4">
                <a:moveTo>
                  <a:pt x="19" y="0"/>
                </a:moveTo>
                <a:lnTo>
                  <a:pt x="52" y="0"/>
                </a:lnTo>
                <a:lnTo>
                  <a:pt x="86" y="0"/>
                </a:lnTo>
                <a:lnTo>
                  <a:pt x="104" y="54"/>
                </a:lnTo>
                <a:lnTo>
                  <a:pt x="78" y="54"/>
                </a:lnTo>
                <a:lnTo>
                  <a:pt x="26" y="54"/>
                </a:lnTo>
                <a:lnTo>
                  <a:pt x="0" y="54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8" name="Freeform 369"/>
          <p:cNvSpPr>
            <a:spLocks/>
          </p:cNvSpPr>
          <p:nvPr/>
        </p:nvSpPr>
        <p:spPr bwMode="auto">
          <a:xfrm>
            <a:off x="7487690" y="4406822"/>
            <a:ext cx="130628" cy="69083"/>
          </a:xfrm>
          <a:custGeom>
            <a:avLst/>
            <a:gdLst>
              <a:gd name="T0" fmla="*/ 26 w 104"/>
              <a:gd name="T1" fmla="*/ 55 h 55"/>
              <a:gd name="T2" fmla="*/ 0 w 104"/>
              <a:gd name="T3" fmla="*/ 55 h 55"/>
              <a:gd name="T4" fmla="*/ 19 w 104"/>
              <a:gd name="T5" fmla="*/ 0 h 55"/>
              <a:gd name="T6" fmla="*/ 52 w 104"/>
              <a:gd name="T7" fmla="*/ 0 h 55"/>
              <a:gd name="T8" fmla="*/ 83 w 104"/>
              <a:gd name="T9" fmla="*/ 0 h 55"/>
              <a:gd name="T10" fmla="*/ 104 w 104"/>
              <a:gd name="T11" fmla="*/ 55 h 55"/>
              <a:gd name="T12" fmla="*/ 78 w 104"/>
              <a:gd name="T13" fmla="*/ 55 h 55"/>
              <a:gd name="T14" fmla="*/ 26 w 104"/>
              <a:gd name="T1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5">
                <a:moveTo>
                  <a:pt x="26" y="55"/>
                </a:moveTo>
                <a:lnTo>
                  <a:pt x="0" y="55"/>
                </a:lnTo>
                <a:lnTo>
                  <a:pt x="19" y="0"/>
                </a:lnTo>
                <a:lnTo>
                  <a:pt x="52" y="0"/>
                </a:lnTo>
                <a:lnTo>
                  <a:pt x="83" y="0"/>
                </a:lnTo>
                <a:lnTo>
                  <a:pt x="104" y="55"/>
                </a:lnTo>
                <a:lnTo>
                  <a:pt x="78" y="55"/>
                </a:lnTo>
                <a:lnTo>
                  <a:pt x="26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9" name="Freeform 370"/>
          <p:cNvSpPr>
            <a:spLocks/>
          </p:cNvSpPr>
          <p:nvPr/>
        </p:nvSpPr>
        <p:spPr bwMode="auto">
          <a:xfrm>
            <a:off x="7407303" y="4493490"/>
            <a:ext cx="130628" cy="67827"/>
          </a:xfrm>
          <a:custGeom>
            <a:avLst/>
            <a:gdLst>
              <a:gd name="T0" fmla="*/ 26 w 104"/>
              <a:gd name="T1" fmla="*/ 54 h 54"/>
              <a:gd name="T2" fmla="*/ 0 w 104"/>
              <a:gd name="T3" fmla="*/ 54 h 54"/>
              <a:gd name="T4" fmla="*/ 19 w 104"/>
              <a:gd name="T5" fmla="*/ 0 h 54"/>
              <a:gd name="T6" fmla="*/ 52 w 104"/>
              <a:gd name="T7" fmla="*/ 0 h 54"/>
              <a:gd name="T8" fmla="*/ 86 w 104"/>
              <a:gd name="T9" fmla="*/ 0 h 54"/>
              <a:gd name="T10" fmla="*/ 104 w 104"/>
              <a:gd name="T11" fmla="*/ 54 h 54"/>
              <a:gd name="T12" fmla="*/ 78 w 104"/>
              <a:gd name="T13" fmla="*/ 54 h 54"/>
              <a:gd name="T14" fmla="*/ 26 w 104"/>
              <a:gd name="T1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4">
                <a:moveTo>
                  <a:pt x="26" y="54"/>
                </a:moveTo>
                <a:lnTo>
                  <a:pt x="0" y="54"/>
                </a:lnTo>
                <a:lnTo>
                  <a:pt x="19" y="0"/>
                </a:lnTo>
                <a:lnTo>
                  <a:pt x="52" y="0"/>
                </a:lnTo>
                <a:lnTo>
                  <a:pt x="86" y="0"/>
                </a:lnTo>
                <a:lnTo>
                  <a:pt x="104" y="54"/>
                </a:lnTo>
                <a:lnTo>
                  <a:pt x="78" y="54"/>
                </a:lnTo>
                <a:lnTo>
                  <a:pt x="2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0" name="Oval 371"/>
          <p:cNvSpPr>
            <a:spLocks noChangeArrowheads="1"/>
          </p:cNvSpPr>
          <p:nvPr/>
        </p:nvSpPr>
        <p:spPr bwMode="auto">
          <a:xfrm>
            <a:off x="7918508" y="428498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1" name="Freeform 372"/>
          <p:cNvSpPr>
            <a:spLocks noEditPoints="1"/>
          </p:cNvSpPr>
          <p:nvPr/>
        </p:nvSpPr>
        <p:spPr bwMode="auto">
          <a:xfrm>
            <a:off x="8046624" y="4380450"/>
            <a:ext cx="183381" cy="246183"/>
          </a:xfrm>
          <a:custGeom>
            <a:avLst/>
            <a:gdLst>
              <a:gd name="T0" fmla="*/ 12 w 62"/>
              <a:gd name="T1" fmla="*/ 64 h 83"/>
              <a:gd name="T2" fmla="*/ 12 w 62"/>
              <a:gd name="T3" fmla="*/ 72 h 83"/>
              <a:gd name="T4" fmla="*/ 25 w 62"/>
              <a:gd name="T5" fmla="*/ 72 h 83"/>
              <a:gd name="T6" fmla="*/ 25 w 62"/>
              <a:gd name="T7" fmla="*/ 64 h 83"/>
              <a:gd name="T8" fmla="*/ 12 w 62"/>
              <a:gd name="T9" fmla="*/ 64 h 83"/>
              <a:gd name="T10" fmla="*/ 25 w 62"/>
              <a:gd name="T11" fmla="*/ 51 h 83"/>
              <a:gd name="T12" fmla="*/ 12 w 62"/>
              <a:gd name="T13" fmla="*/ 51 h 83"/>
              <a:gd name="T14" fmla="*/ 12 w 62"/>
              <a:gd name="T15" fmla="*/ 59 h 83"/>
              <a:gd name="T16" fmla="*/ 25 w 62"/>
              <a:gd name="T17" fmla="*/ 59 h 83"/>
              <a:gd name="T18" fmla="*/ 25 w 62"/>
              <a:gd name="T19" fmla="*/ 51 h 83"/>
              <a:gd name="T20" fmla="*/ 25 w 62"/>
              <a:gd name="T21" fmla="*/ 44 h 83"/>
              <a:gd name="T22" fmla="*/ 25 w 62"/>
              <a:gd name="T23" fmla="*/ 36 h 83"/>
              <a:gd name="T24" fmla="*/ 12 w 62"/>
              <a:gd name="T25" fmla="*/ 36 h 83"/>
              <a:gd name="T26" fmla="*/ 12 w 62"/>
              <a:gd name="T27" fmla="*/ 44 h 83"/>
              <a:gd name="T28" fmla="*/ 25 w 62"/>
              <a:gd name="T29" fmla="*/ 44 h 83"/>
              <a:gd name="T30" fmla="*/ 62 w 62"/>
              <a:gd name="T31" fmla="*/ 7 h 83"/>
              <a:gd name="T32" fmla="*/ 62 w 62"/>
              <a:gd name="T33" fmla="*/ 76 h 83"/>
              <a:gd name="T34" fmla="*/ 55 w 62"/>
              <a:gd name="T35" fmla="*/ 83 h 83"/>
              <a:gd name="T36" fmla="*/ 6 w 62"/>
              <a:gd name="T37" fmla="*/ 83 h 83"/>
              <a:gd name="T38" fmla="*/ 0 w 62"/>
              <a:gd name="T39" fmla="*/ 76 h 83"/>
              <a:gd name="T40" fmla="*/ 0 w 62"/>
              <a:gd name="T41" fmla="*/ 7 h 83"/>
              <a:gd name="T42" fmla="*/ 6 w 62"/>
              <a:gd name="T43" fmla="*/ 0 h 83"/>
              <a:gd name="T44" fmla="*/ 55 w 62"/>
              <a:gd name="T45" fmla="*/ 0 h 83"/>
              <a:gd name="T46" fmla="*/ 62 w 62"/>
              <a:gd name="T47" fmla="*/ 7 h 83"/>
              <a:gd name="T48" fmla="*/ 50 w 62"/>
              <a:gd name="T49" fmla="*/ 72 h 83"/>
              <a:gd name="T50" fmla="*/ 50 w 62"/>
              <a:gd name="T51" fmla="*/ 64 h 83"/>
              <a:gd name="T52" fmla="*/ 36 w 62"/>
              <a:gd name="T53" fmla="*/ 64 h 83"/>
              <a:gd name="T54" fmla="*/ 36 w 62"/>
              <a:gd name="T55" fmla="*/ 72 h 83"/>
              <a:gd name="T56" fmla="*/ 50 w 62"/>
              <a:gd name="T57" fmla="*/ 72 h 83"/>
              <a:gd name="T58" fmla="*/ 50 w 62"/>
              <a:gd name="T59" fmla="*/ 59 h 83"/>
              <a:gd name="T60" fmla="*/ 50 w 62"/>
              <a:gd name="T61" fmla="*/ 51 h 83"/>
              <a:gd name="T62" fmla="*/ 36 w 62"/>
              <a:gd name="T63" fmla="*/ 51 h 83"/>
              <a:gd name="T64" fmla="*/ 36 w 62"/>
              <a:gd name="T65" fmla="*/ 59 h 83"/>
              <a:gd name="T66" fmla="*/ 50 w 62"/>
              <a:gd name="T67" fmla="*/ 59 h 83"/>
              <a:gd name="T68" fmla="*/ 50 w 62"/>
              <a:gd name="T69" fmla="*/ 44 h 83"/>
              <a:gd name="T70" fmla="*/ 50 w 62"/>
              <a:gd name="T71" fmla="*/ 36 h 83"/>
              <a:gd name="T72" fmla="*/ 36 w 62"/>
              <a:gd name="T73" fmla="*/ 36 h 83"/>
              <a:gd name="T74" fmla="*/ 36 w 62"/>
              <a:gd name="T75" fmla="*/ 44 h 83"/>
              <a:gd name="T76" fmla="*/ 50 w 62"/>
              <a:gd name="T77" fmla="*/ 44 h 83"/>
              <a:gd name="T78" fmla="*/ 50 w 62"/>
              <a:gd name="T79" fmla="*/ 28 h 83"/>
              <a:gd name="T80" fmla="*/ 50 w 62"/>
              <a:gd name="T81" fmla="*/ 10 h 83"/>
              <a:gd name="T82" fmla="*/ 12 w 62"/>
              <a:gd name="T83" fmla="*/ 10 h 83"/>
              <a:gd name="T84" fmla="*/ 12 w 62"/>
              <a:gd name="T85" fmla="*/ 28 h 83"/>
              <a:gd name="T86" fmla="*/ 50 w 62"/>
              <a:gd name="T87" fmla="*/ 2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2" h="83">
                <a:moveTo>
                  <a:pt x="12" y="64"/>
                </a:moveTo>
                <a:cubicBezTo>
                  <a:pt x="12" y="72"/>
                  <a:pt x="12" y="72"/>
                  <a:pt x="12" y="72"/>
                </a:cubicBezTo>
                <a:cubicBezTo>
                  <a:pt x="25" y="72"/>
                  <a:pt x="25" y="72"/>
                  <a:pt x="25" y="72"/>
                </a:cubicBezTo>
                <a:cubicBezTo>
                  <a:pt x="25" y="64"/>
                  <a:pt x="25" y="64"/>
                  <a:pt x="25" y="64"/>
                </a:cubicBezTo>
                <a:lnTo>
                  <a:pt x="12" y="64"/>
                </a:lnTo>
                <a:close/>
                <a:moveTo>
                  <a:pt x="25" y="51"/>
                </a:moveTo>
                <a:cubicBezTo>
                  <a:pt x="12" y="51"/>
                  <a:pt x="12" y="51"/>
                  <a:pt x="12" y="51"/>
                </a:cubicBezTo>
                <a:cubicBezTo>
                  <a:pt x="12" y="59"/>
                  <a:pt x="12" y="59"/>
                  <a:pt x="12" y="59"/>
                </a:cubicBezTo>
                <a:cubicBezTo>
                  <a:pt x="25" y="59"/>
                  <a:pt x="25" y="59"/>
                  <a:pt x="25" y="59"/>
                </a:cubicBezTo>
                <a:lnTo>
                  <a:pt x="25" y="51"/>
                </a:lnTo>
                <a:close/>
                <a:moveTo>
                  <a:pt x="25" y="44"/>
                </a:moveTo>
                <a:cubicBezTo>
                  <a:pt x="25" y="36"/>
                  <a:pt x="25" y="36"/>
                  <a:pt x="25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44"/>
                  <a:pt x="12" y="44"/>
                  <a:pt x="12" y="44"/>
                </a:cubicBezTo>
                <a:lnTo>
                  <a:pt x="25" y="44"/>
                </a:lnTo>
                <a:close/>
                <a:moveTo>
                  <a:pt x="62" y="7"/>
                </a:moveTo>
                <a:cubicBezTo>
                  <a:pt x="62" y="76"/>
                  <a:pt x="62" y="76"/>
                  <a:pt x="62" y="76"/>
                </a:cubicBezTo>
                <a:cubicBezTo>
                  <a:pt x="62" y="80"/>
                  <a:pt x="59" y="83"/>
                  <a:pt x="55" y="83"/>
                </a:cubicBezTo>
                <a:cubicBezTo>
                  <a:pt x="6" y="83"/>
                  <a:pt x="6" y="83"/>
                  <a:pt x="6" y="83"/>
                </a:cubicBezTo>
                <a:cubicBezTo>
                  <a:pt x="3" y="83"/>
                  <a:pt x="0" y="80"/>
                  <a:pt x="0" y="7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6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9" y="0"/>
                  <a:pt x="62" y="3"/>
                  <a:pt x="62" y="7"/>
                </a:cubicBezTo>
                <a:close/>
                <a:moveTo>
                  <a:pt x="50" y="72"/>
                </a:moveTo>
                <a:cubicBezTo>
                  <a:pt x="50" y="64"/>
                  <a:pt x="50" y="64"/>
                  <a:pt x="50" y="64"/>
                </a:cubicBezTo>
                <a:cubicBezTo>
                  <a:pt x="36" y="64"/>
                  <a:pt x="36" y="64"/>
                  <a:pt x="36" y="64"/>
                </a:cubicBezTo>
                <a:cubicBezTo>
                  <a:pt x="36" y="72"/>
                  <a:pt x="36" y="72"/>
                  <a:pt x="36" y="72"/>
                </a:cubicBezTo>
                <a:lnTo>
                  <a:pt x="50" y="72"/>
                </a:lnTo>
                <a:close/>
                <a:moveTo>
                  <a:pt x="50" y="59"/>
                </a:moveTo>
                <a:cubicBezTo>
                  <a:pt x="50" y="51"/>
                  <a:pt x="50" y="51"/>
                  <a:pt x="50" y="51"/>
                </a:cubicBezTo>
                <a:cubicBezTo>
                  <a:pt x="36" y="51"/>
                  <a:pt x="36" y="51"/>
                  <a:pt x="36" y="51"/>
                </a:cubicBezTo>
                <a:cubicBezTo>
                  <a:pt x="36" y="59"/>
                  <a:pt x="36" y="59"/>
                  <a:pt x="36" y="59"/>
                </a:cubicBezTo>
                <a:lnTo>
                  <a:pt x="50" y="59"/>
                </a:lnTo>
                <a:close/>
                <a:moveTo>
                  <a:pt x="50" y="44"/>
                </a:moveTo>
                <a:cubicBezTo>
                  <a:pt x="50" y="36"/>
                  <a:pt x="50" y="36"/>
                  <a:pt x="50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4"/>
                  <a:pt x="36" y="44"/>
                  <a:pt x="36" y="44"/>
                </a:cubicBezTo>
                <a:lnTo>
                  <a:pt x="50" y="44"/>
                </a:lnTo>
                <a:close/>
                <a:moveTo>
                  <a:pt x="50" y="28"/>
                </a:moveTo>
                <a:cubicBezTo>
                  <a:pt x="50" y="10"/>
                  <a:pt x="50" y="10"/>
                  <a:pt x="50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28"/>
                  <a:pt x="12" y="28"/>
                  <a:pt x="12" y="28"/>
                </a:cubicBezTo>
                <a:lnTo>
                  <a:pt x="5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2" name="Oval 373"/>
          <p:cNvSpPr>
            <a:spLocks noChangeArrowheads="1"/>
          </p:cNvSpPr>
          <p:nvPr/>
        </p:nvSpPr>
        <p:spPr bwMode="auto">
          <a:xfrm>
            <a:off x="8500052" y="429126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3" name="Freeform 374"/>
          <p:cNvSpPr>
            <a:spLocks/>
          </p:cNvSpPr>
          <p:nvPr/>
        </p:nvSpPr>
        <p:spPr bwMode="auto">
          <a:xfrm>
            <a:off x="8580441" y="4436969"/>
            <a:ext cx="246183" cy="183381"/>
          </a:xfrm>
          <a:custGeom>
            <a:avLst/>
            <a:gdLst>
              <a:gd name="T0" fmla="*/ 4 w 83"/>
              <a:gd name="T1" fmla="*/ 62 h 62"/>
              <a:gd name="T2" fmla="*/ 0 w 83"/>
              <a:gd name="T3" fmla="*/ 58 h 62"/>
              <a:gd name="T4" fmla="*/ 0 w 83"/>
              <a:gd name="T5" fmla="*/ 4 h 62"/>
              <a:gd name="T6" fmla="*/ 4 w 83"/>
              <a:gd name="T7" fmla="*/ 0 h 62"/>
              <a:gd name="T8" fmla="*/ 21 w 83"/>
              <a:gd name="T9" fmla="*/ 0 h 62"/>
              <a:gd name="T10" fmla="*/ 21 w 83"/>
              <a:gd name="T11" fmla="*/ 5 h 62"/>
              <a:gd name="T12" fmla="*/ 8 w 83"/>
              <a:gd name="T13" fmla="*/ 5 h 62"/>
              <a:gd name="T14" fmla="*/ 4 w 83"/>
              <a:gd name="T15" fmla="*/ 9 h 62"/>
              <a:gd name="T16" fmla="*/ 4 w 83"/>
              <a:gd name="T17" fmla="*/ 54 h 62"/>
              <a:gd name="T18" fmla="*/ 8 w 83"/>
              <a:gd name="T19" fmla="*/ 57 h 62"/>
              <a:gd name="T20" fmla="*/ 75 w 83"/>
              <a:gd name="T21" fmla="*/ 57 h 62"/>
              <a:gd name="T22" fmla="*/ 79 w 83"/>
              <a:gd name="T23" fmla="*/ 54 h 62"/>
              <a:gd name="T24" fmla="*/ 79 w 83"/>
              <a:gd name="T25" fmla="*/ 49 h 62"/>
              <a:gd name="T26" fmla="*/ 83 w 83"/>
              <a:gd name="T27" fmla="*/ 49 h 62"/>
              <a:gd name="T28" fmla="*/ 83 w 83"/>
              <a:gd name="T29" fmla="*/ 58 h 62"/>
              <a:gd name="T30" fmla="*/ 79 w 83"/>
              <a:gd name="T31" fmla="*/ 62 h 62"/>
              <a:gd name="T32" fmla="*/ 4 w 83"/>
              <a:gd name="T33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62">
                <a:moveTo>
                  <a:pt x="4" y="62"/>
                </a:moveTo>
                <a:cubicBezTo>
                  <a:pt x="2" y="62"/>
                  <a:pt x="0" y="60"/>
                  <a:pt x="0" y="5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5"/>
                  <a:pt x="21" y="5"/>
                  <a:pt x="21" y="5"/>
                </a:cubicBezTo>
                <a:cubicBezTo>
                  <a:pt x="8" y="5"/>
                  <a:pt x="8" y="5"/>
                  <a:pt x="8" y="5"/>
                </a:cubicBezTo>
                <a:cubicBezTo>
                  <a:pt x="6" y="5"/>
                  <a:pt x="4" y="7"/>
                  <a:pt x="4" y="9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56"/>
                  <a:pt x="6" y="57"/>
                  <a:pt x="8" y="57"/>
                </a:cubicBezTo>
                <a:cubicBezTo>
                  <a:pt x="75" y="57"/>
                  <a:pt x="75" y="57"/>
                  <a:pt x="75" y="57"/>
                </a:cubicBezTo>
                <a:cubicBezTo>
                  <a:pt x="77" y="57"/>
                  <a:pt x="79" y="56"/>
                  <a:pt x="79" y="54"/>
                </a:cubicBezTo>
                <a:cubicBezTo>
                  <a:pt x="79" y="49"/>
                  <a:pt x="79" y="49"/>
                  <a:pt x="79" y="49"/>
                </a:cubicBezTo>
                <a:cubicBezTo>
                  <a:pt x="83" y="49"/>
                  <a:pt x="83" y="49"/>
                  <a:pt x="83" y="49"/>
                </a:cubicBezTo>
                <a:cubicBezTo>
                  <a:pt x="83" y="58"/>
                  <a:pt x="83" y="58"/>
                  <a:pt x="83" y="58"/>
                </a:cubicBezTo>
                <a:cubicBezTo>
                  <a:pt x="83" y="60"/>
                  <a:pt x="81" y="62"/>
                  <a:pt x="79" y="62"/>
                </a:cubicBezTo>
                <a:lnTo>
                  <a:pt x="4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4" name="Freeform 375"/>
          <p:cNvSpPr>
            <a:spLocks noEditPoints="1"/>
          </p:cNvSpPr>
          <p:nvPr/>
        </p:nvSpPr>
        <p:spPr bwMode="auto">
          <a:xfrm>
            <a:off x="8654545" y="4413105"/>
            <a:ext cx="223575" cy="154493"/>
          </a:xfrm>
          <a:custGeom>
            <a:avLst/>
            <a:gdLst>
              <a:gd name="T0" fmla="*/ 75 w 75"/>
              <a:gd name="T1" fmla="*/ 49 h 52"/>
              <a:gd name="T2" fmla="*/ 71 w 75"/>
              <a:gd name="T3" fmla="*/ 52 h 52"/>
              <a:gd name="T4" fmla="*/ 4 w 75"/>
              <a:gd name="T5" fmla="*/ 52 h 52"/>
              <a:gd name="T6" fmla="*/ 0 w 75"/>
              <a:gd name="T7" fmla="*/ 49 h 52"/>
              <a:gd name="T8" fmla="*/ 0 w 75"/>
              <a:gd name="T9" fmla="*/ 3 h 52"/>
              <a:gd name="T10" fmla="*/ 4 w 75"/>
              <a:gd name="T11" fmla="*/ 0 h 52"/>
              <a:gd name="T12" fmla="*/ 71 w 75"/>
              <a:gd name="T13" fmla="*/ 0 h 52"/>
              <a:gd name="T14" fmla="*/ 75 w 75"/>
              <a:gd name="T15" fmla="*/ 3 h 52"/>
              <a:gd name="T16" fmla="*/ 75 w 75"/>
              <a:gd name="T17" fmla="*/ 49 h 52"/>
              <a:gd name="T18" fmla="*/ 65 w 75"/>
              <a:gd name="T19" fmla="*/ 26 h 52"/>
              <a:gd name="T20" fmla="*/ 47 w 75"/>
              <a:gd name="T21" fmla="*/ 7 h 52"/>
              <a:gd name="T22" fmla="*/ 39 w 75"/>
              <a:gd name="T23" fmla="*/ 9 h 52"/>
              <a:gd name="T24" fmla="*/ 50 w 75"/>
              <a:gd name="T25" fmla="*/ 26 h 52"/>
              <a:gd name="T26" fmla="*/ 39 w 75"/>
              <a:gd name="T27" fmla="*/ 43 h 52"/>
              <a:gd name="T28" fmla="*/ 47 w 75"/>
              <a:gd name="T29" fmla="*/ 45 h 52"/>
              <a:gd name="T30" fmla="*/ 65 w 75"/>
              <a:gd name="T31" fmla="*/ 26 h 52"/>
              <a:gd name="T32" fmla="*/ 48 w 75"/>
              <a:gd name="T33" fmla="*/ 26 h 52"/>
              <a:gd name="T34" fmla="*/ 31 w 75"/>
              <a:gd name="T35" fmla="*/ 9 h 52"/>
              <a:gd name="T36" fmla="*/ 14 w 75"/>
              <a:gd name="T37" fmla="*/ 26 h 52"/>
              <a:gd name="T38" fmla="*/ 31 w 75"/>
              <a:gd name="T39" fmla="*/ 44 h 52"/>
              <a:gd name="T40" fmla="*/ 48 w 75"/>
              <a:gd name="T41" fmla="*/ 2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5" h="52">
                <a:moveTo>
                  <a:pt x="75" y="49"/>
                </a:moveTo>
                <a:cubicBezTo>
                  <a:pt x="75" y="51"/>
                  <a:pt x="73" y="52"/>
                  <a:pt x="71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2"/>
                  <a:pt x="0" y="51"/>
                  <a:pt x="0" y="49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4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3" y="0"/>
                  <a:pt x="75" y="2"/>
                  <a:pt x="75" y="3"/>
                </a:cubicBezTo>
                <a:lnTo>
                  <a:pt x="75" y="49"/>
                </a:lnTo>
                <a:close/>
                <a:moveTo>
                  <a:pt x="65" y="26"/>
                </a:moveTo>
                <a:cubicBezTo>
                  <a:pt x="65" y="16"/>
                  <a:pt x="57" y="7"/>
                  <a:pt x="47" y="7"/>
                </a:cubicBezTo>
                <a:cubicBezTo>
                  <a:pt x="44" y="7"/>
                  <a:pt x="42" y="8"/>
                  <a:pt x="39" y="9"/>
                </a:cubicBezTo>
                <a:cubicBezTo>
                  <a:pt x="46" y="12"/>
                  <a:pt x="50" y="19"/>
                  <a:pt x="50" y="26"/>
                </a:cubicBezTo>
                <a:cubicBezTo>
                  <a:pt x="50" y="34"/>
                  <a:pt x="46" y="40"/>
                  <a:pt x="39" y="43"/>
                </a:cubicBezTo>
                <a:cubicBezTo>
                  <a:pt x="42" y="44"/>
                  <a:pt x="44" y="45"/>
                  <a:pt x="47" y="45"/>
                </a:cubicBezTo>
                <a:cubicBezTo>
                  <a:pt x="57" y="45"/>
                  <a:pt x="65" y="36"/>
                  <a:pt x="65" y="26"/>
                </a:cubicBezTo>
                <a:close/>
                <a:moveTo>
                  <a:pt x="48" y="26"/>
                </a:moveTo>
                <a:cubicBezTo>
                  <a:pt x="48" y="16"/>
                  <a:pt x="40" y="9"/>
                  <a:pt x="31" y="9"/>
                </a:cubicBezTo>
                <a:cubicBezTo>
                  <a:pt x="21" y="9"/>
                  <a:pt x="14" y="16"/>
                  <a:pt x="14" y="26"/>
                </a:cubicBezTo>
                <a:cubicBezTo>
                  <a:pt x="14" y="36"/>
                  <a:pt x="21" y="44"/>
                  <a:pt x="31" y="44"/>
                </a:cubicBezTo>
                <a:cubicBezTo>
                  <a:pt x="40" y="44"/>
                  <a:pt x="48" y="36"/>
                  <a:pt x="48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5" name="Rectangle 376"/>
          <p:cNvSpPr>
            <a:spLocks noChangeArrowheads="1"/>
          </p:cNvSpPr>
          <p:nvPr/>
        </p:nvSpPr>
        <p:spPr bwMode="auto">
          <a:xfrm>
            <a:off x="8610585" y="4578899"/>
            <a:ext cx="35169" cy="376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6" name="Rectangle 377"/>
          <p:cNvSpPr>
            <a:spLocks noChangeArrowheads="1"/>
          </p:cNvSpPr>
          <p:nvPr/>
        </p:nvSpPr>
        <p:spPr bwMode="auto">
          <a:xfrm>
            <a:off x="8610585" y="4591463"/>
            <a:ext cx="35169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7" name="Oval 378"/>
          <p:cNvSpPr>
            <a:spLocks noChangeArrowheads="1"/>
          </p:cNvSpPr>
          <p:nvPr/>
        </p:nvSpPr>
        <p:spPr bwMode="auto">
          <a:xfrm>
            <a:off x="5582283" y="498585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8" name="Freeform 379"/>
          <p:cNvSpPr>
            <a:spLocks/>
          </p:cNvSpPr>
          <p:nvPr/>
        </p:nvSpPr>
        <p:spPr bwMode="auto">
          <a:xfrm>
            <a:off x="5825953" y="5194357"/>
            <a:ext cx="46475" cy="85411"/>
          </a:xfrm>
          <a:custGeom>
            <a:avLst/>
            <a:gdLst>
              <a:gd name="T0" fmla="*/ 1 w 16"/>
              <a:gd name="T1" fmla="*/ 13 h 29"/>
              <a:gd name="T2" fmla="*/ 0 w 16"/>
              <a:gd name="T3" fmla="*/ 13 h 29"/>
              <a:gd name="T4" fmla="*/ 0 w 16"/>
              <a:gd name="T5" fmla="*/ 0 h 29"/>
              <a:gd name="T6" fmla="*/ 11 w 16"/>
              <a:gd name="T7" fmla="*/ 5 h 29"/>
              <a:gd name="T8" fmla="*/ 16 w 16"/>
              <a:gd name="T9" fmla="*/ 15 h 29"/>
              <a:gd name="T10" fmla="*/ 14 w 16"/>
              <a:gd name="T11" fmla="*/ 21 h 29"/>
              <a:gd name="T12" fmla="*/ 10 w 16"/>
              <a:gd name="T13" fmla="*/ 26 h 29"/>
              <a:gd name="T14" fmla="*/ 4 w 16"/>
              <a:gd name="T15" fmla="*/ 28 h 29"/>
              <a:gd name="T16" fmla="*/ 0 w 16"/>
              <a:gd name="T17" fmla="*/ 29 h 29"/>
              <a:gd name="T18" fmla="*/ 0 w 16"/>
              <a:gd name="T19" fmla="*/ 20 h 29"/>
              <a:gd name="T20" fmla="*/ 0 w 16"/>
              <a:gd name="T21" fmla="*/ 19 h 29"/>
              <a:gd name="T22" fmla="*/ 2 w 16"/>
              <a:gd name="T23" fmla="*/ 16 h 29"/>
              <a:gd name="T24" fmla="*/ 1 w 16"/>
              <a:gd name="T25" fmla="*/ 1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" h="29">
                <a:moveTo>
                  <a:pt x="1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2"/>
                  <a:pt x="9" y="3"/>
                  <a:pt x="11" y="5"/>
                </a:cubicBezTo>
                <a:cubicBezTo>
                  <a:pt x="14" y="7"/>
                  <a:pt x="16" y="11"/>
                  <a:pt x="16" y="15"/>
                </a:cubicBezTo>
                <a:cubicBezTo>
                  <a:pt x="16" y="17"/>
                  <a:pt x="15" y="19"/>
                  <a:pt x="14" y="21"/>
                </a:cubicBezTo>
                <a:cubicBezTo>
                  <a:pt x="13" y="23"/>
                  <a:pt x="11" y="24"/>
                  <a:pt x="10" y="26"/>
                </a:cubicBezTo>
                <a:cubicBezTo>
                  <a:pt x="8" y="27"/>
                  <a:pt x="6" y="28"/>
                  <a:pt x="4" y="28"/>
                </a:cubicBezTo>
                <a:cubicBezTo>
                  <a:pt x="2" y="29"/>
                  <a:pt x="1" y="29"/>
                  <a:pt x="0" y="2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19"/>
                  <a:pt x="0" y="19"/>
                </a:cubicBezTo>
                <a:cubicBezTo>
                  <a:pt x="1" y="18"/>
                  <a:pt x="2" y="17"/>
                  <a:pt x="2" y="16"/>
                </a:cubicBezTo>
                <a:cubicBezTo>
                  <a:pt x="2" y="15"/>
                  <a:pt x="1" y="14"/>
                  <a:pt x="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9" name="Freeform 380"/>
          <p:cNvSpPr>
            <a:spLocks/>
          </p:cNvSpPr>
          <p:nvPr/>
        </p:nvSpPr>
        <p:spPr bwMode="auto">
          <a:xfrm>
            <a:off x="5825953" y="5140350"/>
            <a:ext cx="41451" cy="32657"/>
          </a:xfrm>
          <a:custGeom>
            <a:avLst/>
            <a:gdLst>
              <a:gd name="T0" fmla="*/ 0 w 14"/>
              <a:gd name="T1" fmla="*/ 11 h 11"/>
              <a:gd name="T2" fmla="*/ 0 w 14"/>
              <a:gd name="T3" fmla="*/ 0 h 11"/>
              <a:gd name="T4" fmla="*/ 9 w 14"/>
              <a:gd name="T5" fmla="*/ 3 h 11"/>
              <a:gd name="T6" fmla="*/ 14 w 14"/>
              <a:gd name="T7" fmla="*/ 11 h 11"/>
              <a:gd name="T8" fmla="*/ 0 w 14"/>
              <a:gd name="T9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1">
                <a:moveTo>
                  <a:pt x="0" y="11"/>
                </a:moveTo>
                <a:cubicBezTo>
                  <a:pt x="0" y="0"/>
                  <a:pt x="0" y="0"/>
                  <a:pt x="0" y="0"/>
                </a:cubicBezTo>
                <a:cubicBezTo>
                  <a:pt x="3" y="1"/>
                  <a:pt x="6" y="2"/>
                  <a:pt x="9" y="3"/>
                </a:cubicBezTo>
                <a:cubicBezTo>
                  <a:pt x="11" y="5"/>
                  <a:pt x="13" y="7"/>
                  <a:pt x="14" y="11"/>
                </a:cubicBezTo>
                <a:lnTo>
                  <a:pt x="0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0" name="Freeform 381"/>
          <p:cNvSpPr>
            <a:spLocks noEditPoints="1"/>
          </p:cNvSpPr>
          <p:nvPr/>
        </p:nvSpPr>
        <p:spPr bwMode="auto">
          <a:xfrm>
            <a:off x="5736773" y="5131556"/>
            <a:ext cx="76619" cy="157005"/>
          </a:xfrm>
          <a:custGeom>
            <a:avLst/>
            <a:gdLst>
              <a:gd name="T0" fmla="*/ 20 w 26"/>
              <a:gd name="T1" fmla="*/ 11 h 53"/>
              <a:gd name="T2" fmla="*/ 17 w 26"/>
              <a:gd name="T3" fmla="*/ 13 h 53"/>
              <a:gd name="T4" fmla="*/ 16 w 26"/>
              <a:gd name="T5" fmla="*/ 15 h 53"/>
              <a:gd name="T6" fmla="*/ 17 w 26"/>
              <a:gd name="T7" fmla="*/ 17 h 53"/>
              <a:gd name="T8" fmla="*/ 20 w 26"/>
              <a:gd name="T9" fmla="*/ 19 h 53"/>
              <a:gd name="T10" fmla="*/ 20 w 26"/>
              <a:gd name="T11" fmla="*/ 11 h 53"/>
              <a:gd name="T12" fmla="*/ 20 w 26"/>
              <a:gd name="T13" fmla="*/ 31 h 53"/>
              <a:gd name="T14" fmla="*/ 9 w 26"/>
              <a:gd name="T15" fmla="*/ 28 h 53"/>
              <a:gd name="T16" fmla="*/ 4 w 26"/>
              <a:gd name="T17" fmla="*/ 24 h 53"/>
              <a:gd name="T18" fmla="*/ 2 w 26"/>
              <a:gd name="T19" fmla="*/ 17 h 53"/>
              <a:gd name="T20" fmla="*/ 6 w 26"/>
              <a:gd name="T21" fmla="*/ 7 h 53"/>
              <a:gd name="T22" fmla="*/ 20 w 26"/>
              <a:gd name="T23" fmla="*/ 3 h 53"/>
              <a:gd name="T24" fmla="*/ 20 w 26"/>
              <a:gd name="T25" fmla="*/ 0 h 53"/>
              <a:gd name="T26" fmla="*/ 26 w 26"/>
              <a:gd name="T27" fmla="*/ 0 h 53"/>
              <a:gd name="T28" fmla="*/ 26 w 26"/>
              <a:gd name="T29" fmla="*/ 3 h 53"/>
              <a:gd name="T30" fmla="*/ 26 w 26"/>
              <a:gd name="T31" fmla="*/ 11 h 53"/>
              <a:gd name="T32" fmla="*/ 26 w 26"/>
              <a:gd name="T33" fmla="*/ 20 h 53"/>
              <a:gd name="T34" fmla="*/ 26 w 26"/>
              <a:gd name="T35" fmla="*/ 32 h 53"/>
              <a:gd name="T36" fmla="*/ 26 w 26"/>
              <a:gd name="T37" fmla="*/ 42 h 53"/>
              <a:gd name="T38" fmla="*/ 26 w 26"/>
              <a:gd name="T39" fmla="*/ 51 h 53"/>
              <a:gd name="T40" fmla="*/ 26 w 26"/>
              <a:gd name="T41" fmla="*/ 53 h 53"/>
              <a:gd name="T42" fmla="*/ 20 w 26"/>
              <a:gd name="T43" fmla="*/ 53 h 53"/>
              <a:gd name="T44" fmla="*/ 20 w 26"/>
              <a:gd name="T45" fmla="*/ 51 h 53"/>
              <a:gd name="T46" fmla="*/ 11 w 26"/>
              <a:gd name="T47" fmla="*/ 49 h 53"/>
              <a:gd name="T48" fmla="*/ 5 w 26"/>
              <a:gd name="T49" fmla="*/ 46 h 53"/>
              <a:gd name="T50" fmla="*/ 1 w 26"/>
              <a:gd name="T51" fmla="*/ 42 h 53"/>
              <a:gd name="T52" fmla="*/ 0 w 26"/>
              <a:gd name="T53" fmla="*/ 38 h 53"/>
              <a:gd name="T54" fmla="*/ 15 w 26"/>
              <a:gd name="T55" fmla="*/ 38 h 53"/>
              <a:gd name="T56" fmla="*/ 16 w 26"/>
              <a:gd name="T57" fmla="*/ 39 h 53"/>
              <a:gd name="T58" fmla="*/ 20 w 26"/>
              <a:gd name="T59" fmla="*/ 42 h 53"/>
              <a:gd name="T60" fmla="*/ 20 w 26"/>
              <a:gd name="T61" fmla="*/ 31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6" h="53">
                <a:moveTo>
                  <a:pt x="20" y="11"/>
                </a:moveTo>
                <a:cubicBezTo>
                  <a:pt x="19" y="12"/>
                  <a:pt x="17" y="12"/>
                  <a:pt x="17" y="13"/>
                </a:cubicBezTo>
                <a:cubicBezTo>
                  <a:pt x="16" y="13"/>
                  <a:pt x="16" y="14"/>
                  <a:pt x="16" y="15"/>
                </a:cubicBezTo>
                <a:cubicBezTo>
                  <a:pt x="16" y="16"/>
                  <a:pt x="16" y="17"/>
                  <a:pt x="17" y="17"/>
                </a:cubicBezTo>
                <a:cubicBezTo>
                  <a:pt x="17" y="18"/>
                  <a:pt x="19" y="19"/>
                  <a:pt x="20" y="19"/>
                </a:cubicBezTo>
                <a:lnTo>
                  <a:pt x="20" y="11"/>
                </a:lnTo>
                <a:close/>
                <a:moveTo>
                  <a:pt x="20" y="31"/>
                </a:moveTo>
                <a:cubicBezTo>
                  <a:pt x="15" y="30"/>
                  <a:pt x="11" y="29"/>
                  <a:pt x="9" y="28"/>
                </a:cubicBezTo>
                <a:cubicBezTo>
                  <a:pt x="7" y="27"/>
                  <a:pt x="5" y="25"/>
                  <a:pt x="4" y="24"/>
                </a:cubicBezTo>
                <a:cubicBezTo>
                  <a:pt x="2" y="22"/>
                  <a:pt x="2" y="19"/>
                  <a:pt x="2" y="17"/>
                </a:cubicBezTo>
                <a:cubicBezTo>
                  <a:pt x="2" y="13"/>
                  <a:pt x="3" y="10"/>
                  <a:pt x="6" y="7"/>
                </a:cubicBezTo>
                <a:cubicBezTo>
                  <a:pt x="9" y="5"/>
                  <a:pt x="14" y="3"/>
                  <a:pt x="20" y="3"/>
                </a:cubicBezTo>
                <a:cubicBezTo>
                  <a:pt x="20" y="0"/>
                  <a:pt x="20" y="0"/>
                  <a:pt x="2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42"/>
                  <a:pt x="26" y="42"/>
                  <a:pt x="26" y="42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3"/>
                  <a:pt x="26" y="53"/>
                  <a:pt x="26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51"/>
                  <a:pt x="20" y="51"/>
                  <a:pt x="20" y="51"/>
                </a:cubicBezTo>
                <a:cubicBezTo>
                  <a:pt x="16" y="50"/>
                  <a:pt x="13" y="50"/>
                  <a:pt x="11" y="49"/>
                </a:cubicBezTo>
                <a:cubicBezTo>
                  <a:pt x="9" y="48"/>
                  <a:pt x="7" y="47"/>
                  <a:pt x="5" y="46"/>
                </a:cubicBezTo>
                <a:cubicBezTo>
                  <a:pt x="4" y="45"/>
                  <a:pt x="2" y="43"/>
                  <a:pt x="1" y="42"/>
                </a:cubicBezTo>
                <a:cubicBezTo>
                  <a:pt x="1" y="41"/>
                  <a:pt x="0" y="39"/>
                  <a:pt x="0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6" y="38"/>
                  <a:pt x="16" y="39"/>
                  <a:pt x="16" y="39"/>
                </a:cubicBezTo>
                <a:cubicBezTo>
                  <a:pt x="17" y="40"/>
                  <a:pt x="18" y="41"/>
                  <a:pt x="20" y="42"/>
                </a:cubicBezTo>
                <a:lnTo>
                  <a:pt x="20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1" name="Freeform 382"/>
          <p:cNvSpPr>
            <a:spLocks noEditPoints="1"/>
          </p:cNvSpPr>
          <p:nvPr/>
        </p:nvSpPr>
        <p:spPr bwMode="auto">
          <a:xfrm>
            <a:off x="5656388" y="5063728"/>
            <a:ext cx="293912" cy="293912"/>
          </a:xfrm>
          <a:custGeom>
            <a:avLst/>
            <a:gdLst>
              <a:gd name="T0" fmla="*/ 50 w 99"/>
              <a:gd name="T1" fmla="*/ 99 h 99"/>
              <a:gd name="T2" fmla="*/ 0 w 99"/>
              <a:gd name="T3" fmla="*/ 49 h 99"/>
              <a:gd name="T4" fmla="*/ 50 w 99"/>
              <a:gd name="T5" fmla="*/ 0 h 99"/>
              <a:gd name="T6" fmla="*/ 99 w 99"/>
              <a:gd name="T7" fmla="*/ 49 h 99"/>
              <a:gd name="T8" fmla="*/ 50 w 99"/>
              <a:gd name="T9" fmla="*/ 99 h 99"/>
              <a:gd name="T10" fmla="*/ 89 w 99"/>
              <a:gd name="T11" fmla="*/ 49 h 99"/>
              <a:gd name="T12" fmla="*/ 50 w 99"/>
              <a:gd name="T13" fmla="*/ 10 h 99"/>
              <a:gd name="T14" fmla="*/ 11 w 99"/>
              <a:gd name="T15" fmla="*/ 49 h 99"/>
              <a:gd name="T16" fmla="*/ 50 w 99"/>
              <a:gd name="T17" fmla="*/ 88 h 99"/>
              <a:gd name="T18" fmla="*/ 89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50" y="99"/>
                </a:move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50" y="0"/>
                </a:cubicBezTo>
                <a:cubicBezTo>
                  <a:pt x="77" y="0"/>
                  <a:pt x="99" y="22"/>
                  <a:pt x="99" y="49"/>
                </a:cubicBezTo>
                <a:cubicBezTo>
                  <a:pt x="99" y="77"/>
                  <a:pt x="77" y="99"/>
                  <a:pt x="50" y="99"/>
                </a:cubicBezTo>
                <a:close/>
                <a:moveTo>
                  <a:pt x="89" y="49"/>
                </a:moveTo>
                <a:cubicBezTo>
                  <a:pt x="89" y="28"/>
                  <a:pt x="71" y="10"/>
                  <a:pt x="50" y="10"/>
                </a:cubicBezTo>
                <a:cubicBezTo>
                  <a:pt x="28" y="10"/>
                  <a:pt x="11" y="28"/>
                  <a:pt x="11" y="49"/>
                </a:cubicBezTo>
                <a:cubicBezTo>
                  <a:pt x="11" y="71"/>
                  <a:pt x="28" y="88"/>
                  <a:pt x="50" y="88"/>
                </a:cubicBezTo>
                <a:cubicBezTo>
                  <a:pt x="71" y="88"/>
                  <a:pt x="89" y="71"/>
                  <a:pt x="89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2" name="Oval 383"/>
          <p:cNvSpPr>
            <a:spLocks noChangeArrowheads="1"/>
          </p:cNvSpPr>
          <p:nvPr/>
        </p:nvSpPr>
        <p:spPr bwMode="auto">
          <a:xfrm>
            <a:off x="4999483" y="498585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3" name="Freeform 384"/>
          <p:cNvSpPr>
            <a:spLocks/>
          </p:cNvSpPr>
          <p:nvPr/>
        </p:nvSpPr>
        <p:spPr bwMode="auto">
          <a:xfrm>
            <a:off x="5153975" y="5146627"/>
            <a:ext cx="143188" cy="139420"/>
          </a:xfrm>
          <a:custGeom>
            <a:avLst/>
            <a:gdLst>
              <a:gd name="T0" fmla="*/ 41 w 114"/>
              <a:gd name="T1" fmla="*/ 80 h 111"/>
              <a:gd name="T2" fmla="*/ 19 w 114"/>
              <a:gd name="T3" fmla="*/ 80 h 111"/>
              <a:gd name="T4" fmla="*/ 19 w 114"/>
              <a:gd name="T5" fmla="*/ 71 h 111"/>
              <a:gd name="T6" fmla="*/ 41 w 114"/>
              <a:gd name="T7" fmla="*/ 71 h 111"/>
              <a:gd name="T8" fmla="*/ 41 w 114"/>
              <a:gd name="T9" fmla="*/ 64 h 111"/>
              <a:gd name="T10" fmla="*/ 0 w 114"/>
              <a:gd name="T11" fmla="*/ 0 h 111"/>
              <a:gd name="T12" fmla="*/ 36 w 114"/>
              <a:gd name="T13" fmla="*/ 0 h 111"/>
              <a:gd name="T14" fmla="*/ 55 w 114"/>
              <a:gd name="T15" fmla="*/ 33 h 111"/>
              <a:gd name="T16" fmla="*/ 59 w 114"/>
              <a:gd name="T17" fmla="*/ 33 h 111"/>
              <a:gd name="T18" fmla="*/ 81 w 114"/>
              <a:gd name="T19" fmla="*/ 0 h 111"/>
              <a:gd name="T20" fmla="*/ 114 w 114"/>
              <a:gd name="T21" fmla="*/ 0 h 111"/>
              <a:gd name="T22" fmla="*/ 74 w 114"/>
              <a:gd name="T23" fmla="*/ 64 h 111"/>
              <a:gd name="T24" fmla="*/ 74 w 114"/>
              <a:gd name="T25" fmla="*/ 71 h 111"/>
              <a:gd name="T26" fmla="*/ 95 w 114"/>
              <a:gd name="T27" fmla="*/ 71 h 111"/>
              <a:gd name="T28" fmla="*/ 95 w 114"/>
              <a:gd name="T29" fmla="*/ 80 h 111"/>
              <a:gd name="T30" fmla="*/ 74 w 114"/>
              <a:gd name="T31" fmla="*/ 80 h 111"/>
              <a:gd name="T32" fmla="*/ 74 w 114"/>
              <a:gd name="T33" fmla="*/ 90 h 111"/>
              <a:gd name="T34" fmla="*/ 95 w 114"/>
              <a:gd name="T35" fmla="*/ 90 h 111"/>
              <a:gd name="T36" fmla="*/ 95 w 114"/>
              <a:gd name="T37" fmla="*/ 99 h 111"/>
              <a:gd name="T38" fmla="*/ 74 w 114"/>
              <a:gd name="T39" fmla="*/ 99 h 111"/>
              <a:gd name="T40" fmla="*/ 74 w 114"/>
              <a:gd name="T41" fmla="*/ 111 h 111"/>
              <a:gd name="T42" fmla="*/ 41 w 114"/>
              <a:gd name="T43" fmla="*/ 111 h 111"/>
              <a:gd name="T44" fmla="*/ 41 w 114"/>
              <a:gd name="T45" fmla="*/ 99 h 111"/>
              <a:gd name="T46" fmla="*/ 19 w 114"/>
              <a:gd name="T47" fmla="*/ 99 h 111"/>
              <a:gd name="T48" fmla="*/ 19 w 114"/>
              <a:gd name="T49" fmla="*/ 90 h 111"/>
              <a:gd name="T50" fmla="*/ 41 w 114"/>
              <a:gd name="T51" fmla="*/ 90 h 111"/>
              <a:gd name="T52" fmla="*/ 41 w 114"/>
              <a:gd name="T53" fmla="*/ 8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4" h="111">
                <a:moveTo>
                  <a:pt x="41" y="80"/>
                </a:moveTo>
                <a:lnTo>
                  <a:pt x="19" y="80"/>
                </a:lnTo>
                <a:lnTo>
                  <a:pt x="19" y="71"/>
                </a:lnTo>
                <a:lnTo>
                  <a:pt x="41" y="71"/>
                </a:lnTo>
                <a:lnTo>
                  <a:pt x="41" y="64"/>
                </a:lnTo>
                <a:lnTo>
                  <a:pt x="0" y="0"/>
                </a:lnTo>
                <a:lnTo>
                  <a:pt x="36" y="0"/>
                </a:lnTo>
                <a:lnTo>
                  <a:pt x="55" y="33"/>
                </a:lnTo>
                <a:lnTo>
                  <a:pt x="59" y="33"/>
                </a:lnTo>
                <a:lnTo>
                  <a:pt x="81" y="0"/>
                </a:lnTo>
                <a:lnTo>
                  <a:pt x="114" y="0"/>
                </a:lnTo>
                <a:lnTo>
                  <a:pt x="74" y="64"/>
                </a:lnTo>
                <a:lnTo>
                  <a:pt x="74" y="71"/>
                </a:lnTo>
                <a:lnTo>
                  <a:pt x="95" y="71"/>
                </a:lnTo>
                <a:lnTo>
                  <a:pt x="95" y="80"/>
                </a:lnTo>
                <a:lnTo>
                  <a:pt x="74" y="80"/>
                </a:lnTo>
                <a:lnTo>
                  <a:pt x="74" y="90"/>
                </a:lnTo>
                <a:lnTo>
                  <a:pt x="95" y="90"/>
                </a:lnTo>
                <a:lnTo>
                  <a:pt x="95" y="99"/>
                </a:lnTo>
                <a:lnTo>
                  <a:pt x="74" y="99"/>
                </a:lnTo>
                <a:lnTo>
                  <a:pt x="74" y="111"/>
                </a:lnTo>
                <a:lnTo>
                  <a:pt x="41" y="111"/>
                </a:lnTo>
                <a:lnTo>
                  <a:pt x="41" y="99"/>
                </a:lnTo>
                <a:lnTo>
                  <a:pt x="19" y="99"/>
                </a:lnTo>
                <a:lnTo>
                  <a:pt x="19" y="90"/>
                </a:lnTo>
                <a:lnTo>
                  <a:pt x="41" y="90"/>
                </a:lnTo>
                <a:lnTo>
                  <a:pt x="41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4" name="Freeform 385"/>
          <p:cNvSpPr>
            <a:spLocks noEditPoints="1"/>
          </p:cNvSpPr>
          <p:nvPr/>
        </p:nvSpPr>
        <p:spPr bwMode="auto">
          <a:xfrm>
            <a:off x="5077356" y="5063728"/>
            <a:ext cx="293912" cy="293912"/>
          </a:xfrm>
          <a:custGeom>
            <a:avLst/>
            <a:gdLst>
              <a:gd name="T0" fmla="*/ 99 w 99"/>
              <a:gd name="T1" fmla="*/ 49 h 99"/>
              <a:gd name="T2" fmla="*/ 49 w 99"/>
              <a:gd name="T3" fmla="*/ 99 h 99"/>
              <a:gd name="T4" fmla="*/ 0 w 99"/>
              <a:gd name="T5" fmla="*/ 49 h 99"/>
              <a:gd name="T6" fmla="*/ 49 w 99"/>
              <a:gd name="T7" fmla="*/ 0 h 99"/>
              <a:gd name="T8" fmla="*/ 99 w 99"/>
              <a:gd name="T9" fmla="*/ 49 h 99"/>
              <a:gd name="T10" fmla="*/ 89 w 99"/>
              <a:gd name="T11" fmla="*/ 49 h 99"/>
              <a:gd name="T12" fmla="*/ 49 w 99"/>
              <a:gd name="T13" fmla="*/ 10 h 99"/>
              <a:gd name="T14" fmla="*/ 10 w 99"/>
              <a:gd name="T15" fmla="*/ 49 h 99"/>
              <a:gd name="T16" fmla="*/ 49 w 99"/>
              <a:gd name="T17" fmla="*/ 89 h 99"/>
              <a:gd name="T18" fmla="*/ 89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49"/>
                </a:moveTo>
                <a:cubicBezTo>
                  <a:pt x="99" y="77"/>
                  <a:pt x="77" y="99"/>
                  <a:pt x="49" y="99"/>
                </a:cubicBez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lose/>
                <a:moveTo>
                  <a:pt x="89" y="49"/>
                </a:moveTo>
                <a:cubicBezTo>
                  <a:pt x="89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ubicBezTo>
                  <a:pt x="71" y="89"/>
                  <a:pt x="89" y="71"/>
                  <a:pt x="89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5" name="Oval 386"/>
          <p:cNvSpPr>
            <a:spLocks noChangeArrowheads="1"/>
          </p:cNvSpPr>
          <p:nvPr/>
        </p:nvSpPr>
        <p:spPr bwMode="auto">
          <a:xfrm>
            <a:off x="6754163" y="498334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6" name="Freeform 387"/>
          <p:cNvSpPr>
            <a:spLocks/>
          </p:cNvSpPr>
          <p:nvPr/>
        </p:nvSpPr>
        <p:spPr bwMode="auto">
          <a:xfrm>
            <a:off x="6921216" y="5125276"/>
            <a:ext cx="115555" cy="169565"/>
          </a:xfrm>
          <a:custGeom>
            <a:avLst/>
            <a:gdLst>
              <a:gd name="T0" fmla="*/ 92 w 92"/>
              <a:gd name="T1" fmla="*/ 15 h 135"/>
              <a:gd name="T2" fmla="*/ 21 w 92"/>
              <a:gd name="T3" fmla="*/ 135 h 135"/>
              <a:gd name="T4" fmla="*/ 0 w 92"/>
              <a:gd name="T5" fmla="*/ 123 h 135"/>
              <a:gd name="T6" fmla="*/ 68 w 92"/>
              <a:gd name="T7" fmla="*/ 0 h 135"/>
              <a:gd name="T8" fmla="*/ 92 w 92"/>
              <a:gd name="T9" fmla="*/ 1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135">
                <a:moveTo>
                  <a:pt x="92" y="15"/>
                </a:moveTo>
                <a:lnTo>
                  <a:pt x="21" y="135"/>
                </a:lnTo>
                <a:lnTo>
                  <a:pt x="0" y="123"/>
                </a:lnTo>
                <a:lnTo>
                  <a:pt x="68" y="0"/>
                </a:lnTo>
                <a:lnTo>
                  <a:pt x="9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7" name="Freeform 388"/>
          <p:cNvSpPr>
            <a:spLocks noEditPoints="1"/>
          </p:cNvSpPr>
          <p:nvPr/>
        </p:nvSpPr>
        <p:spPr bwMode="auto">
          <a:xfrm>
            <a:off x="6992809" y="5211945"/>
            <a:ext cx="46475" cy="47729"/>
          </a:xfrm>
          <a:custGeom>
            <a:avLst/>
            <a:gdLst>
              <a:gd name="T0" fmla="*/ 0 w 16"/>
              <a:gd name="T1" fmla="*/ 8 h 16"/>
              <a:gd name="T2" fmla="*/ 8 w 16"/>
              <a:gd name="T3" fmla="*/ 0 h 16"/>
              <a:gd name="T4" fmla="*/ 16 w 16"/>
              <a:gd name="T5" fmla="*/ 8 h 16"/>
              <a:gd name="T6" fmla="*/ 8 w 16"/>
              <a:gd name="T7" fmla="*/ 16 h 16"/>
              <a:gd name="T8" fmla="*/ 0 w 16"/>
              <a:gd name="T9" fmla="*/ 8 h 16"/>
              <a:gd name="T10" fmla="*/ 12 w 16"/>
              <a:gd name="T11" fmla="*/ 8 h 16"/>
              <a:gd name="T12" fmla="*/ 8 w 16"/>
              <a:gd name="T13" fmla="*/ 4 h 16"/>
              <a:gd name="T14" fmla="*/ 4 w 16"/>
              <a:gd name="T15" fmla="*/ 8 h 16"/>
              <a:gd name="T16" fmla="*/ 8 w 16"/>
              <a:gd name="T17" fmla="*/ 13 h 16"/>
              <a:gd name="T18" fmla="*/ 12 w 16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0" y="8"/>
                </a:move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ubicBezTo>
                  <a:pt x="16" y="13"/>
                  <a:pt x="12" y="16"/>
                  <a:pt x="8" y="16"/>
                </a:cubicBezTo>
                <a:cubicBezTo>
                  <a:pt x="3" y="16"/>
                  <a:pt x="0" y="13"/>
                  <a:pt x="0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5" y="4"/>
                  <a:pt x="4" y="6"/>
                  <a:pt x="4" y="8"/>
                </a:cubicBezTo>
                <a:cubicBezTo>
                  <a:pt x="4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8" name="Freeform 389"/>
          <p:cNvSpPr>
            <a:spLocks noEditPoints="1"/>
          </p:cNvSpPr>
          <p:nvPr/>
        </p:nvSpPr>
        <p:spPr bwMode="auto">
          <a:xfrm>
            <a:off x="6912426" y="5164214"/>
            <a:ext cx="50241" cy="47729"/>
          </a:xfrm>
          <a:custGeom>
            <a:avLst/>
            <a:gdLst>
              <a:gd name="T0" fmla="*/ 13 w 17"/>
              <a:gd name="T1" fmla="*/ 8 h 16"/>
              <a:gd name="T2" fmla="*/ 8 w 17"/>
              <a:gd name="T3" fmla="*/ 4 h 16"/>
              <a:gd name="T4" fmla="*/ 4 w 17"/>
              <a:gd name="T5" fmla="*/ 8 h 16"/>
              <a:gd name="T6" fmla="*/ 8 w 17"/>
              <a:gd name="T7" fmla="*/ 12 h 16"/>
              <a:gd name="T8" fmla="*/ 13 w 17"/>
              <a:gd name="T9" fmla="*/ 8 h 16"/>
              <a:gd name="T10" fmla="*/ 8 w 17"/>
              <a:gd name="T11" fmla="*/ 0 h 16"/>
              <a:gd name="T12" fmla="*/ 17 w 17"/>
              <a:gd name="T13" fmla="*/ 8 h 16"/>
              <a:gd name="T14" fmla="*/ 8 w 17"/>
              <a:gd name="T15" fmla="*/ 16 h 16"/>
              <a:gd name="T16" fmla="*/ 0 w 17"/>
              <a:gd name="T17" fmla="*/ 8 h 16"/>
              <a:gd name="T18" fmla="*/ 8 w 17"/>
              <a:gd name="T1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6">
                <a:moveTo>
                  <a:pt x="13" y="8"/>
                </a:moveTo>
                <a:cubicBezTo>
                  <a:pt x="13" y="6"/>
                  <a:pt x="11" y="4"/>
                  <a:pt x="8" y="4"/>
                </a:cubicBezTo>
                <a:cubicBezTo>
                  <a:pt x="6" y="4"/>
                  <a:pt x="4" y="6"/>
                  <a:pt x="4" y="8"/>
                </a:cubicBezTo>
                <a:cubicBezTo>
                  <a:pt x="4" y="11"/>
                  <a:pt x="6" y="12"/>
                  <a:pt x="8" y="12"/>
                </a:cubicBezTo>
                <a:cubicBezTo>
                  <a:pt x="11" y="12"/>
                  <a:pt x="13" y="11"/>
                  <a:pt x="13" y="8"/>
                </a:cubicBezTo>
                <a:close/>
                <a:moveTo>
                  <a:pt x="8" y="0"/>
                </a:moveTo>
                <a:cubicBezTo>
                  <a:pt x="13" y="0"/>
                  <a:pt x="17" y="4"/>
                  <a:pt x="17" y="8"/>
                </a:cubicBezTo>
                <a:cubicBezTo>
                  <a:pt x="17" y="13"/>
                  <a:pt x="13" y="16"/>
                  <a:pt x="8" y="16"/>
                </a:cubicBez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9" name="Freeform 390"/>
          <p:cNvSpPr>
            <a:spLocks noEditPoints="1"/>
          </p:cNvSpPr>
          <p:nvPr/>
        </p:nvSpPr>
        <p:spPr bwMode="auto">
          <a:xfrm>
            <a:off x="6832036" y="5063728"/>
            <a:ext cx="293912" cy="293912"/>
          </a:xfrm>
          <a:custGeom>
            <a:avLst/>
            <a:gdLst>
              <a:gd name="T0" fmla="*/ 99 w 99"/>
              <a:gd name="T1" fmla="*/ 50 h 99"/>
              <a:gd name="T2" fmla="*/ 49 w 99"/>
              <a:gd name="T3" fmla="*/ 99 h 99"/>
              <a:gd name="T4" fmla="*/ 0 w 99"/>
              <a:gd name="T5" fmla="*/ 50 h 99"/>
              <a:gd name="T6" fmla="*/ 49 w 99"/>
              <a:gd name="T7" fmla="*/ 0 h 99"/>
              <a:gd name="T8" fmla="*/ 99 w 99"/>
              <a:gd name="T9" fmla="*/ 50 h 99"/>
              <a:gd name="T10" fmla="*/ 88 w 99"/>
              <a:gd name="T11" fmla="*/ 50 h 99"/>
              <a:gd name="T12" fmla="*/ 49 w 99"/>
              <a:gd name="T13" fmla="*/ 11 h 99"/>
              <a:gd name="T14" fmla="*/ 10 w 99"/>
              <a:gd name="T15" fmla="*/ 50 h 99"/>
              <a:gd name="T16" fmla="*/ 49 w 99"/>
              <a:gd name="T17" fmla="*/ 89 h 99"/>
              <a:gd name="T18" fmla="*/ 88 w 99"/>
              <a:gd name="T19" fmla="*/ 5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50"/>
                </a:moveTo>
                <a:cubicBezTo>
                  <a:pt x="99" y="77"/>
                  <a:pt x="76" y="99"/>
                  <a:pt x="49" y="99"/>
                </a:cubicBezTo>
                <a:cubicBezTo>
                  <a:pt x="22" y="99"/>
                  <a:pt x="0" y="77"/>
                  <a:pt x="0" y="50"/>
                </a:cubicBezTo>
                <a:cubicBezTo>
                  <a:pt x="0" y="22"/>
                  <a:pt x="22" y="0"/>
                  <a:pt x="49" y="0"/>
                </a:cubicBezTo>
                <a:cubicBezTo>
                  <a:pt x="76" y="0"/>
                  <a:pt x="99" y="22"/>
                  <a:pt x="99" y="50"/>
                </a:cubicBezTo>
                <a:close/>
                <a:moveTo>
                  <a:pt x="88" y="50"/>
                </a:moveTo>
                <a:cubicBezTo>
                  <a:pt x="88" y="28"/>
                  <a:pt x="71" y="11"/>
                  <a:pt x="49" y="11"/>
                </a:cubicBezTo>
                <a:cubicBezTo>
                  <a:pt x="27" y="11"/>
                  <a:pt x="10" y="28"/>
                  <a:pt x="10" y="50"/>
                </a:cubicBezTo>
                <a:cubicBezTo>
                  <a:pt x="10" y="71"/>
                  <a:pt x="27" y="89"/>
                  <a:pt x="49" y="89"/>
                </a:cubicBezTo>
                <a:cubicBezTo>
                  <a:pt x="71" y="89"/>
                  <a:pt x="88" y="71"/>
                  <a:pt x="88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0" name="Oval 391"/>
          <p:cNvSpPr>
            <a:spLocks noChangeArrowheads="1"/>
          </p:cNvSpPr>
          <p:nvPr/>
        </p:nvSpPr>
        <p:spPr bwMode="auto">
          <a:xfrm>
            <a:off x="4433011" y="498962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1" name="Freeform 392"/>
          <p:cNvSpPr>
            <a:spLocks/>
          </p:cNvSpPr>
          <p:nvPr/>
        </p:nvSpPr>
        <p:spPr bwMode="auto">
          <a:xfrm>
            <a:off x="4605089" y="5129042"/>
            <a:ext cx="100483" cy="145700"/>
          </a:xfrm>
          <a:custGeom>
            <a:avLst/>
            <a:gdLst>
              <a:gd name="T0" fmla="*/ 19 w 34"/>
              <a:gd name="T1" fmla="*/ 6 h 49"/>
              <a:gd name="T2" fmla="*/ 13 w 34"/>
              <a:gd name="T3" fmla="*/ 11 h 49"/>
              <a:gd name="T4" fmla="*/ 13 w 34"/>
              <a:gd name="T5" fmla="*/ 23 h 49"/>
              <a:gd name="T6" fmla="*/ 26 w 34"/>
              <a:gd name="T7" fmla="*/ 23 h 49"/>
              <a:gd name="T8" fmla="*/ 26 w 34"/>
              <a:gd name="T9" fmla="*/ 28 h 49"/>
              <a:gd name="T10" fmla="*/ 13 w 34"/>
              <a:gd name="T11" fmla="*/ 28 h 49"/>
              <a:gd name="T12" fmla="*/ 13 w 34"/>
              <a:gd name="T13" fmla="*/ 34 h 49"/>
              <a:gd name="T14" fmla="*/ 8 w 34"/>
              <a:gd name="T15" fmla="*/ 41 h 49"/>
              <a:gd name="T16" fmla="*/ 34 w 34"/>
              <a:gd name="T17" fmla="*/ 41 h 49"/>
              <a:gd name="T18" fmla="*/ 34 w 34"/>
              <a:gd name="T19" fmla="*/ 49 h 49"/>
              <a:gd name="T20" fmla="*/ 0 w 34"/>
              <a:gd name="T21" fmla="*/ 49 h 49"/>
              <a:gd name="T22" fmla="*/ 0 w 34"/>
              <a:gd name="T23" fmla="*/ 41 h 49"/>
              <a:gd name="T24" fmla="*/ 5 w 34"/>
              <a:gd name="T25" fmla="*/ 34 h 49"/>
              <a:gd name="T26" fmla="*/ 5 w 34"/>
              <a:gd name="T27" fmla="*/ 28 h 49"/>
              <a:gd name="T28" fmla="*/ 0 w 34"/>
              <a:gd name="T29" fmla="*/ 28 h 49"/>
              <a:gd name="T30" fmla="*/ 0 w 34"/>
              <a:gd name="T31" fmla="*/ 23 h 49"/>
              <a:gd name="T32" fmla="*/ 6 w 34"/>
              <a:gd name="T33" fmla="*/ 23 h 49"/>
              <a:gd name="T34" fmla="*/ 6 w 34"/>
              <a:gd name="T35" fmla="*/ 12 h 49"/>
              <a:gd name="T36" fmla="*/ 16 w 34"/>
              <a:gd name="T37" fmla="*/ 0 h 49"/>
              <a:gd name="T38" fmla="*/ 34 w 34"/>
              <a:gd name="T39" fmla="*/ 0 h 49"/>
              <a:gd name="T40" fmla="*/ 34 w 34"/>
              <a:gd name="T41" fmla="*/ 6 h 49"/>
              <a:gd name="T42" fmla="*/ 19 w 34"/>
              <a:gd name="T43" fmla="*/ 6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" h="49">
                <a:moveTo>
                  <a:pt x="19" y="6"/>
                </a:moveTo>
                <a:cubicBezTo>
                  <a:pt x="19" y="6"/>
                  <a:pt x="13" y="6"/>
                  <a:pt x="13" y="11"/>
                </a:cubicBezTo>
                <a:cubicBezTo>
                  <a:pt x="13" y="15"/>
                  <a:pt x="13" y="23"/>
                  <a:pt x="13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8"/>
                  <a:pt x="26" y="28"/>
                  <a:pt x="26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34"/>
                  <a:pt x="13" y="34"/>
                  <a:pt x="13" y="34"/>
                </a:cubicBezTo>
                <a:cubicBezTo>
                  <a:pt x="8" y="41"/>
                  <a:pt x="8" y="41"/>
                  <a:pt x="8" y="41"/>
                </a:cubicBezTo>
                <a:cubicBezTo>
                  <a:pt x="34" y="41"/>
                  <a:pt x="34" y="41"/>
                  <a:pt x="34" y="41"/>
                </a:cubicBezTo>
                <a:cubicBezTo>
                  <a:pt x="34" y="49"/>
                  <a:pt x="34" y="49"/>
                  <a:pt x="34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1"/>
                  <a:pt x="0" y="41"/>
                  <a:pt x="0" y="41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28"/>
                  <a:pt x="5" y="28"/>
                  <a:pt x="5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3"/>
                  <a:pt x="0" y="23"/>
                  <a:pt x="0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2"/>
                  <a:pt x="4" y="0"/>
                  <a:pt x="16" y="0"/>
                </a:cubicBezTo>
                <a:cubicBezTo>
                  <a:pt x="29" y="0"/>
                  <a:pt x="34" y="0"/>
                  <a:pt x="34" y="0"/>
                </a:cubicBezTo>
                <a:cubicBezTo>
                  <a:pt x="34" y="6"/>
                  <a:pt x="34" y="6"/>
                  <a:pt x="34" y="6"/>
                </a:cubicBezTo>
                <a:lnTo>
                  <a:pt x="19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2" name="Freeform 393"/>
          <p:cNvSpPr>
            <a:spLocks noEditPoints="1"/>
          </p:cNvSpPr>
          <p:nvPr/>
        </p:nvSpPr>
        <p:spPr bwMode="auto">
          <a:xfrm>
            <a:off x="4507117" y="5063728"/>
            <a:ext cx="293912" cy="293912"/>
          </a:xfrm>
          <a:custGeom>
            <a:avLst/>
            <a:gdLst>
              <a:gd name="T0" fmla="*/ 99 w 99"/>
              <a:gd name="T1" fmla="*/ 49 h 99"/>
              <a:gd name="T2" fmla="*/ 49 w 99"/>
              <a:gd name="T3" fmla="*/ 99 h 99"/>
              <a:gd name="T4" fmla="*/ 0 w 99"/>
              <a:gd name="T5" fmla="*/ 49 h 99"/>
              <a:gd name="T6" fmla="*/ 49 w 99"/>
              <a:gd name="T7" fmla="*/ 0 h 99"/>
              <a:gd name="T8" fmla="*/ 99 w 99"/>
              <a:gd name="T9" fmla="*/ 49 h 99"/>
              <a:gd name="T10" fmla="*/ 49 w 99"/>
              <a:gd name="T11" fmla="*/ 89 h 99"/>
              <a:gd name="T12" fmla="*/ 88 w 99"/>
              <a:gd name="T13" fmla="*/ 49 h 99"/>
              <a:gd name="T14" fmla="*/ 49 w 99"/>
              <a:gd name="T15" fmla="*/ 10 h 99"/>
              <a:gd name="T16" fmla="*/ 10 w 99"/>
              <a:gd name="T17" fmla="*/ 49 h 99"/>
              <a:gd name="T18" fmla="*/ 49 w 99"/>
              <a:gd name="T19" fmla="*/ 8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49"/>
                </a:moveTo>
                <a:cubicBezTo>
                  <a:pt x="99" y="77"/>
                  <a:pt x="77" y="99"/>
                  <a:pt x="49" y="99"/>
                </a:cubicBez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lose/>
                <a:moveTo>
                  <a:pt x="49" y="89"/>
                </a:moveTo>
                <a:cubicBezTo>
                  <a:pt x="71" y="89"/>
                  <a:pt x="88" y="71"/>
                  <a:pt x="88" y="49"/>
                </a:cubicBezTo>
                <a:cubicBezTo>
                  <a:pt x="88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3" name="Oval 394"/>
          <p:cNvSpPr>
            <a:spLocks noChangeArrowheads="1"/>
          </p:cNvSpPr>
          <p:nvPr/>
        </p:nvSpPr>
        <p:spPr bwMode="auto">
          <a:xfrm>
            <a:off x="6170107" y="498334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4" name="Freeform 395"/>
          <p:cNvSpPr>
            <a:spLocks/>
          </p:cNvSpPr>
          <p:nvPr/>
        </p:nvSpPr>
        <p:spPr bwMode="auto">
          <a:xfrm>
            <a:off x="6312042" y="5129043"/>
            <a:ext cx="134396" cy="150724"/>
          </a:xfrm>
          <a:custGeom>
            <a:avLst/>
            <a:gdLst>
              <a:gd name="T0" fmla="*/ 45 w 45"/>
              <a:gd name="T1" fmla="*/ 10 h 51"/>
              <a:gd name="T2" fmla="*/ 42 w 45"/>
              <a:gd name="T3" fmla="*/ 10 h 51"/>
              <a:gd name="T4" fmla="*/ 27 w 45"/>
              <a:gd name="T5" fmla="*/ 7 h 51"/>
              <a:gd name="T6" fmla="*/ 15 w 45"/>
              <a:gd name="T7" fmla="*/ 18 h 51"/>
              <a:gd name="T8" fmla="*/ 29 w 45"/>
              <a:gd name="T9" fmla="*/ 18 h 51"/>
              <a:gd name="T10" fmla="*/ 29 w 45"/>
              <a:gd name="T11" fmla="*/ 23 h 51"/>
              <a:gd name="T12" fmla="*/ 15 w 45"/>
              <a:gd name="T13" fmla="*/ 23 h 51"/>
              <a:gd name="T14" fmla="*/ 15 w 45"/>
              <a:gd name="T15" fmla="*/ 28 h 51"/>
              <a:gd name="T16" fmla="*/ 16 w 45"/>
              <a:gd name="T17" fmla="*/ 28 h 51"/>
              <a:gd name="T18" fmla="*/ 26 w 45"/>
              <a:gd name="T19" fmla="*/ 28 h 51"/>
              <a:gd name="T20" fmla="*/ 26 w 45"/>
              <a:gd name="T21" fmla="*/ 33 h 51"/>
              <a:gd name="T22" fmla="*/ 15 w 45"/>
              <a:gd name="T23" fmla="*/ 33 h 51"/>
              <a:gd name="T24" fmla="*/ 26 w 45"/>
              <a:gd name="T25" fmla="*/ 44 h 51"/>
              <a:gd name="T26" fmla="*/ 39 w 45"/>
              <a:gd name="T27" fmla="*/ 44 h 51"/>
              <a:gd name="T28" fmla="*/ 43 w 45"/>
              <a:gd name="T29" fmla="*/ 41 h 51"/>
              <a:gd name="T30" fmla="*/ 43 w 45"/>
              <a:gd name="T31" fmla="*/ 49 h 51"/>
              <a:gd name="T32" fmla="*/ 38 w 45"/>
              <a:gd name="T33" fmla="*/ 51 h 51"/>
              <a:gd name="T34" fmla="*/ 24 w 45"/>
              <a:gd name="T35" fmla="*/ 51 h 51"/>
              <a:gd name="T36" fmla="*/ 7 w 45"/>
              <a:gd name="T37" fmla="*/ 33 h 51"/>
              <a:gd name="T38" fmla="*/ 0 w 45"/>
              <a:gd name="T39" fmla="*/ 33 h 51"/>
              <a:gd name="T40" fmla="*/ 0 w 45"/>
              <a:gd name="T41" fmla="*/ 28 h 51"/>
              <a:gd name="T42" fmla="*/ 6 w 45"/>
              <a:gd name="T43" fmla="*/ 28 h 51"/>
              <a:gd name="T44" fmla="*/ 6 w 45"/>
              <a:gd name="T45" fmla="*/ 23 h 51"/>
              <a:gd name="T46" fmla="*/ 1 w 45"/>
              <a:gd name="T47" fmla="*/ 23 h 51"/>
              <a:gd name="T48" fmla="*/ 1 w 45"/>
              <a:gd name="T49" fmla="*/ 18 h 51"/>
              <a:gd name="T50" fmla="*/ 6 w 45"/>
              <a:gd name="T51" fmla="*/ 18 h 51"/>
              <a:gd name="T52" fmla="*/ 25 w 45"/>
              <a:gd name="T53" fmla="*/ 0 h 51"/>
              <a:gd name="T54" fmla="*/ 31 w 45"/>
              <a:gd name="T55" fmla="*/ 0 h 51"/>
              <a:gd name="T56" fmla="*/ 45 w 45"/>
              <a:gd name="T57" fmla="*/ 4 h 51"/>
              <a:gd name="T58" fmla="*/ 45 w 45"/>
              <a:gd name="T59" fmla="*/ 1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5" h="51">
                <a:moveTo>
                  <a:pt x="45" y="10"/>
                </a:move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7"/>
                  <a:pt x="27" y="7"/>
                </a:cubicBezTo>
                <a:cubicBezTo>
                  <a:pt x="14" y="7"/>
                  <a:pt x="15" y="18"/>
                  <a:pt x="15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23"/>
                  <a:pt x="29" y="23"/>
                  <a:pt x="29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33"/>
                  <a:pt x="26" y="33"/>
                  <a:pt x="26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3"/>
                  <a:pt x="15" y="44"/>
                  <a:pt x="26" y="44"/>
                </a:cubicBezTo>
                <a:cubicBezTo>
                  <a:pt x="37" y="44"/>
                  <a:pt x="39" y="44"/>
                  <a:pt x="39" y="44"/>
                </a:cubicBezTo>
                <a:cubicBezTo>
                  <a:pt x="43" y="41"/>
                  <a:pt x="43" y="41"/>
                  <a:pt x="43" y="41"/>
                </a:cubicBezTo>
                <a:cubicBezTo>
                  <a:pt x="43" y="49"/>
                  <a:pt x="43" y="49"/>
                  <a:pt x="43" y="49"/>
                </a:cubicBezTo>
                <a:cubicBezTo>
                  <a:pt x="38" y="51"/>
                  <a:pt x="38" y="51"/>
                  <a:pt x="38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51"/>
                  <a:pt x="9" y="50"/>
                  <a:pt x="7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28"/>
                  <a:pt x="0" y="28"/>
                  <a:pt x="0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3"/>
                  <a:pt x="6" y="23"/>
                  <a:pt x="6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18"/>
                  <a:pt x="1" y="18"/>
                  <a:pt x="1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"/>
                  <a:pt x="25" y="0"/>
                  <a:pt x="25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42" y="0"/>
                  <a:pt x="45" y="4"/>
                  <a:pt x="45" y="4"/>
                </a:cubicBezTo>
                <a:lnTo>
                  <a:pt x="45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5" name="Freeform 396"/>
          <p:cNvSpPr>
            <a:spLocks noEditPoints="1"/>
          </p:cNvSpPr>
          <p:nvPr/>
        </p:nvSpPr>
        <p:spPr bwMode="auto">
          <a:xfrm>
            <a:off x="6246725" y="5059960"/>
            <a:ext cx="293912" cy="293912"/>
          </a:xfrm>
          <a:custGeom>
            <a:avLst/>
            <a:gdLst>
              <a:gd name="T0" fmla="*/ 49 w 99"/>
              <a:gd name="T1" fmla="*/ 99 h 99"/>
              <a:gd name="T2" fmla="*/ 0 w 99"/>
              <a:gd name="T3" fmla="*/ 49 h 99"/>
              <a:gd name="T4" fmla="*/ 49 w 99"/>
              <a:gd name="T5" fmla="*/ 0 h 99"/>
              <a:gd name="T6" fmla="*/ 99 w 99"/>
              <a:gd name="T7" fmla="*/ 49 h 99"/>
              <a:gd name="T8" fmla="*/ 49 w 99"/>
              <a:gd name="T9" fmla="*/ 99 h 99"/>
              <a:gd name="T10" fmla="*/ 88 w 99"/>
              <a:gd name="T11" fmla="*/ 49 h 99"/>
              <a:gd name="T12" fmla="*/ 49 w 99"/>
              <a:gd name="T13" fmla="*/ 10 h 99"/>
              <a:gd name="T14" fmla="*/ 10 w 99"/>
              <a:gd name="T15" fmla="*/ 49 h 99"/>
              <a:gd name="T16" fmla="*/ 49 w 99"/>
              <a:gd name="T17" fmla="*/ 89 h 99"/>
              <a:gd name="T18" fmla="*/ 88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49" y="99"/>
                </a:move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ubicBezTo>
                  <a:pt x="99" y="77"/>
                  <a:pt x="77" y="99"/>
                  <a:pt x="49" y="99"/>
                </a:cubicBezTo>
                <a:close/>
                <a:moveTo>
                  <a:pt x="88" y="49"/>
                </a:moveTo>
                <a:cubicBezTo>
                  <a:pt x="88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ubicBezTo>
                  <a:pt x="71" y="89"/>
                  <a:pt x="88" y="71"/>
                  <a:pt x="88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6" name="Oval 397"/>
          <p:cNvSpPr>
            <a:spLocks noChangeArrowheads="1"/>
          </p:cNvSpPr>
          <p:nvPr/>
        </p:nvSpPr>
        <p:spPr bwMode="auto">
          <a:xfrm>
            <a:off x="7336963" y="499213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7" name="Freeform 398"/>
          <p:cNvSpPr>
            <a:spLocks/>
          </p:cNvSpPr>
          <p:nvPr/>
        </p:nvSpPr>
        <p:spPr bwMode="auto">
          <a:xfrm>
            <a:off x="7496482" y="5134070"/>
            <a:ext cx="116812" cy="23865"/>
          </a:xfrm>
          <a:custGeom>
            <a:avLst/>
            <a:gdLst>
              <a:gd name="T0" fmla="*/ 93 w 93"/>
              <a:gd name="T1" fmla="*/ 19 h 19"/>
              <a:gd name="T2" fmla="*/ 0 w 93"/>
              <a:gd name="T3" fmla="*/ 19 h 19"/>
              <a:gd name="T4" fmla="*/ 3 w 93"/>
              <a:gd name="T5" fmla="*/ 0 h 19"/>
              <a:gd name="T6" fmla="*/ 93 w 93"/>
              <a:gd name="T7" fmla="*/ 0 h 19"/>
              <a:gd name="T8" fmla="*/ 93 w 93"/>
              <a:gd name="T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">
                <a:moveTo>
                  <a:pt x="93" y="19"/>
                </a:moveTo>
                <a:lnTo>
                  <a:pt x="0" y="19"/>
                </a:lnTo>
                <a:lnTo>
                  <a:pt x="3" y="0"/>
                </a:lnTo>
                <a:lnTo>
                  <a:pt x="93" y="0"/>
                </a:lnTo>
                <a:lnTo>
                  <a:pt x="9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8" name="Freeform 399"/>
          <p:cNvSpPr>
            <a:spLocks/>
          </p:cNvSpPr>
          <p:nvPr/>
        </p:nvSpPr>
        <p:spPr bwMode="auto">
          <a:xfrm>
            <a:off x="7496482" y="5170491"/>
            <a:ext cx="130628" cy="126860"/>
          </a:xfrm>
          <a:custGeom>
            <a:avLst/>
            <a:gdLst>
              <a:gd name="T0" fmla="*/ 39 w 44"/>
              <a:gd name="T1" fmla="*/ 32 h 43"/>
              <a:gd name="T2" fmla="*/ 33 w 44"/>
              <a:gd name="T3" fmla="*/ 24 h 43"/>
              <a:gd name="T4" fmla="*/ 33 w 44"/>
              <a:gd name="T5" fmla="*/ 6 h 43"/>
              <a:gd name="T6" fmla="*/ 39 w 44"/>
              <a:gd name="T7" fmla="*/ 6 h 43"/>
              <a:gd name="T8" fmla="*/ 39 w 44"/>
              <a:gd name="T9" fmla="*/ 0 h 43"/>
              <a:gd name="T10" fmla="*/ 0 w 44"/>
              <a:gd name="T11" fmla="*/ 0 h 43"/>
              <a:gd name="T12" fmla="*/ 0 w 44"/>
              <a:gd name="T13" fmla="*/ 6 h 43"/>
              <a:gd name="T14" fmla="*/ 8 w 44"/>
              <a:gd name="T15" fmla="*/ 6 h 43"/>
              <a:gd name="T16" fmla="*/ 8 w 44"/>
              <a:gd name="T17" fmla="*/ 25 h 43"/>
              <a:gd name="T18" fmla="*/ 1 w 44"/>
              <a:gd name="T19" fmla="*/ 34 h 43"/>
              <a:gd name="T20" fmla="*/ 1 w 44"/>
              <a:gd name="T21" fmla="*/ 43 h 43"/>
              <a:gd name="T22" fmla="*/ 17 w 44"/>
              <a:gd name="T23" fmla="*/ 22 h 43"/>
              <a:gd name="T24" fmla="*/ 17 w 44"/>
              <a:gd name="T25" fmla="*/ 6 h 43"/>
              <a:gd name="T26" fmla="*/ 24 w 44"/>
              <a:gd name="T27" fmla="*/ 6 h 43"/>
              <a:gd name="T28" fmla="*/ 24 w 44"/>
              <a:gd name="T29" fmla="*/ 26 h 43"/>
              <a:gd name="T30" fmla="*/ 32 w 44"/>
              <a:gd name="T31" fmla="*/ 38 h 43"/>
              <a:gd name="T32" fmla="*/ 39 w 44"/>
              <a:gd name="T33" fmla="*/ 38 h 43"/>
              <a:gd name="T34" fmla="*/ 44 w 44"/>
              <a:gd name="T35" fmla="*/ 32 h 43"/>
              <a:gd name="T36" fmla="*/ 39 w 44"/>
              <a:gd name="T37" fmla="*/ 3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43">
                <a:moveTo>
                  <a:pt x="39" y="32"/>
                </a:moveTo>
                <a:cubicBezTo>
                  <a:pt x="33" y="32"/>
                  <a:pt x="33" y="24"/>
                  <a:pt x="33" y="24"/>
                </a:cubicBezTo>
                <a:cubicBezTo>
                  <a:pt x="33" y="6"/>
                  <a:pt x="33" y="6"/>
                  <a:pt x="33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0"/>
                  <a:pt x="39" y="0"/>
                  <a:pt x="3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34"/>
                  <a:pt x="1" y="34"/>
                </a:cubicBezTo>
                <a:cubicBezTo>
                  <a:pt x="1" y="43"/>
                  <a:pt x="1" y="43"/>
                  <a:pt x="1" y="43"/>
                </a:cubicBezTo>
                <a:cubicBezTo>
                  <a:pt x="18" y="43"/>
                  <a:pt x="17" y="22"/>
                  <a:pt x="17" y="22"/>
                </a:cubicBezTo>
                <a:cubicBezTo>
                  <a:pt x="17" y="6"/>
                  <a:pt x="17" y="6"/>
                  <a:pt x="17" y="6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9"/>
                  <a:pt x="24" y="16"/>
                  <a:pt x="24" y="26"/>
                </a:cubicBezTo>
                <a:cubicBezTo>
                  <a:pt x="24" y="38"/>
                  <a:pt x="32" y="38"/>
                  <a:pt x="32" y="38"/>
                </a:cubicBezTo>
                <a:cubicBezTo>
                  <a:pt x="39" y="38"/>
                  <a:pt x="39" y="38"/>
                  <a:pt x="39" y="38"/>
                </a:cubicBezTo>
                <a:cubicBezTo>
                  <a:pt x="44" y="32"/>
                  <a:pt x="44" y="32"/>
                  <a:pt x="44" y="32"/>
                </a:cubicBezTo>
                <a:lnTo>
                  <a:pt x="39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9" name="Freeform 400"/>
          <p:cNvSpPr>
            <a:spLocks noEditPoints="1"/>
          </p:cNvSpPr>
          <p:nvPr/>
        </p:nvSpPr>
        <p:spPr bwMode="auto">
          <a:xfrm>
            <a:off x="7407303" y="5066245"/>
            <a:ext cx="297681" cy="300193"/>
          </a:xfrm>
          <a:custGeom>
            <a:avLst/>
            <a:gdLst>
              <a:gd name="T0" fmla="*/ 100 w 100"/>
              <a:gd name="T1" fmla="*/ 50 h 101"/>
              <a:gd name="T2" fmla="*/ 50 w 100"/>
              <a:gd name="T3" fmla="*/ 101 h 101"/>
              <a:gd name="T4" fmla="*/ 0 w 100"/>
              <a:gd name="T5" fmla="*/ 50 h 101"/>
              <a:gd name="T6" fmla="*/ 50 w 100"/>
              <a:gd name="T7" fmla="*/ 0 h 101"/>
              <a:gd name="T8" fmla="*/ 100 w 100"/>
              <a:gd name="T9" fmla="*/ 50 h 101"/>
              <a:gd name="T10" fmla="*/ 90 w 100"/>
              <a:gd name="T11" fmla="*/ 50 h 101"/>
              <a:gd name="T12" fmla="*/ 50 w 100"/>
              <a:gd name="T13" fmla="*/ 10 h 101"/>
              <a:gd name="T14" fmla="*/ 10 w 100"/>
              <a:gd name="T15" fmla="*/ 50 h 101"/>
              <a:gd name="T16" fmla="*/ 50 w 100"/>
              <a:gd name="T17" fmla="*/ 90 h 101"/>
              <a:gd name="T18" fmla="*/ 90 w 100"/>
              <a:gd name="T19" fmla="*/ 5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101">
                <a:moveTo>
                  <a:pt x="100" y="50"/>
                </a:moveTo>
                <a:cubicBezTo>
                  <a:pt x="100" y="78"/>
                  <a:pt x="78" y="101"/>
                  <a:pt x="50" y="101"/>
                </a:cubicBezTo>
                <a:cubicBezTo>
                  <a:pt x="22" y="101"/>
                  <a:pt x="0" y="78"/>
                  <a:pt x="0" y="50"/>
                </a:cubicBezTo>
                <a:cubicBezTo>
                  <a:pt x="0" y="22"/>
                  <a:pt x="22" y="0"/>
                  <a:pt x="50" y="0"/>
                </a:cubicBezTo>
                <a:cubicBezTo>
                  <a:pt x="78" y="0"/>
                  <a:pt x="100" y="22"/>
                  <a:pt x="100" y="50"/>
                </a:cubicBezTo>
                <a:close/>
                <a:moveTo>
                  <a:pt x="90" y="50"/>
                </a:moveTo>
                <a:cubicBezTo>
                  <a:pt x="90" y="28"/>
                  <a:pt x="72" y="10"/>
                  <a:pt x="50" y="10"/>
                </a:cubicBezTo>
                <a:cubicBezTo>
                  <a:pt x="28" y="10"/>
                  <a:pt x="10" y="28"/>
                  <a:pt x="10" y="50"/>
                </a:cubicBezTo>
                <a:cubicBezTo>
                  <a:pt x="10" y="72"/>
                  <a:pt x="28" y="90"/>
                  <a:pt x="50" y="90"/>
                </a:cubicBezTo>
                <a:cubicBezTo>
                  <a:pt x="72" y="90"/>
                  <a:pt x="90" y="72"/>
                  <a:pt x="90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0" name="Oval 401"/>
          <p:cNvSpPr>
            <a:spLocks noChangeArrowheads="1"/>
          </p:cNvSpPr>
          <p:nvPr/>
        </p:nvSpPr>
        <p:spPr bwMode="auto">
          <a:xfrm>
            <a:off x="7918508" y="498334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1" name="Freeform 402"/>
          <p:cNvSpPr>
            <a:spLocks/>
          </p:cNvSpPr>
          <p:nvPr/>
        </p:nvSpPr>
        <p:spPr bwMode="auto">
          <a:xfrm>
            <a:off x="8094352" y="5122765"/>
            <a:ext cx="97971" cy="178357"/>
          </a:xfrm>
          <a:custGeom>
            <a:avLst/>
            <a:gdLst>
              <a:gd name="T0" fmla="*/ 21 w 33"/>
              <a:gd name="T1" fmla="*/ 8 h 60"/>
              <a:gd name="T2" fmla="*/ 27 w 33"/>
              <a:gd name="T3" fmla="*/ 8 h 60"/>
              <a:gd name="T4" fmla="*/ 33 w 33"/>
              <a:gd name="T5" fmla="*/ 1 h 60"/>
              <a:gd name="T6" fmla="*/ 21 w 33"/>
              <a:gd name="T7" fmla="*/ 1 h 60"/>
              <a:gd name="T8" fmla="*/ 10 w 33"/>
              <a:gd name="T9" fmla="*/ 12 h 60"/>
              <a:gd name="T10" fmla="*/ 10 w 33"/>
              <a:gd name="T11" fmla="*/ 18 h 60"/>
              <a:gd name="T12" fmla="*/ 5 w 33"/>
              <a:gd name="T13" fmla="*/ 18 h 60"/>
              <a:gd name="T14" fmla="*/ 2 w 33"/>
              <a:gd name="T15" fmla="*/ 24 h 60"/>
              <a:gd name="T16" fmla="*/ 10 w 33"/>
              <a:gd name="T17" fmla="*/ 24 h 60"/>
              <a:gd name="T18" fmla="*/ 10 w 33"/>
              <a:gd name="T19" fmla="*/ 48 h 60"/>
              <a:gd name="T20" fmla="*/ 6 w 33"/>
              <a:gd name="T21" fmla="*/ 53 h 60"/>
              <a:gd name="T22" fmla="*/ 0 w 33"/>
              <a:gd name="T23" fmla="*/ 53 h 60"/>
              <a:gd name="T24" fmla="*/ 5 w 33"/>
              <a:gd name="T25" fmla="*/ 60 h 60"/>
              <a:gd name="T26" fmla="*/ 12 w 33"/>
              <a:gd name="T27" fmla="*/ 60 h 60"/>
              <a:gd name="T28" fmla="*/ 18 w 33"/>
              <a:gd name="T29" fmla="*/ 48 h 60"/>
              <a:gd name="T30" fmla="*/ 18 w 33"/>
              <a:gd name="T31" fmla="*/ 24 h 60"/>
              <a:gd name="T32" fmla="*/ 22 w 33"/>
              <a:gd name="T33" fmla="*/ 24 h 60"/>
              <a:gd name="T34" fmla="*/ 26 w 33"/>
              <a:gd name="T35" fmla="*/ 18 h 60"/>
              <a:gd name="T36" fmla="*/ 18 w 33"/>
              <a:gd name="T37" fmla="*/ 18 h 60"/>
              <a:gd name="T38" fmla="*/ 18 w 33"/>
              <a:gd name="T39" fmla="*/ 11 h 60"/>
              <a:gd name="T40" fmla="*/ 21 w 33"/>
              <a:gd name="T41" fmla="*/ 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" h="60">
                <a:moveTo>
                  <a:pt x="21" y="8"/>
                </a:moveTo>
                <a:cubicBezTo>
                  <a:pt x="27" y="8"/>
                  <a:pt x="27" y="8"/>
                  <a:pt x="27" y="8"/>
                </a:cubicBezTo>
                <a:cubicBezTo>
                  <a:pt x="33" y="1"/>
                  <a:pt x="33" y="1"/>
                  <a:pt x="33" y="1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1"/>
                  <a:pt x="10" y="0"/>
                  <a:pt x="10" y="12"/>
                </a:cubicBezTo>
                <a:cubicBezTo>
                  <a:pt x="10" y="13"/>
                  <a:pt x="10" y="16"/>
                  <a:pt x="10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2" y="24"/>
                  <a:pt x="2" y="24"/>
                  <a:pt x="2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35"/>
                  <a:pt x="10" y="48"/>
                  <a:pt x="10" y="48"/>
                </a:cubicBezTo>
                <a:cubicBezTo>
                  <a:pt x="10" y="48"/>
                  <a:pt x="11" y="53"/>
                  <a:pt x="6" y="53"/>
                </a:cubicBezTo>
                <a:cubicBezTo>
                  <a:pt x="1" y="53"/>
                  <a:pt x="0" y="53"/>
                  <a:pt x="0" y="53"/>
                </a:cubicBezTo>
                <a:cubicBezTo>
                  <a:pt x="5" y="60"/>
                  <a:pt x="5" y="60"/>
                  <a:pt x="5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2" y="60"/>
                  <a:pt x="18" y="59"/>
                  <a:pt x="18" y="48"/>
                </a:cubicBezTo>
                <a:cubicBezTo>
                  <a:pt x="18" y="42"/>
                  <a:pt x="18" y="32"/>
                  <a:pt x="18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6" y="18"/>
                  <a:pt x="26" y="18"/>
                  <a:pt x="26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4"/>
                  <a:pt x="18" y="11"/>
                  <a:pt x="18" y="11"/>
                </a:cubicBezTo>
                <a:cubicBezTo>
                  <a:pt x="18" y="8"/>
                  <a:pt x="21" y="8"/>
                  <a:pt x="21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2" name="Freeform 403"/>
          <p:cNvSpPr>
            <a:spLocks noEditPoints="1"/>
          </p:cNvSpPr>
          <p:nvPr/>
        </p:nvSpPr>
        <p:spPr bwMode="auto">
          <a:xfrm>
            <a:off x="7992615" y="5054936"/>
            <a:ext cx="300193" cy="298936"/>
          </a:xfrm>
          <a:custGeom>
            <a:avLst/>
            <a:gdLst>
              <a:gd name="T0" fmla="*/ 0 w 101"/>
              <a:gd name="T1" fmla="*/ 50 h 101"/>
              <a:gd name="T2" fmla="*/ 51 w 101"/>
              <a:gd name="T3" fmla="*/ 0 h 101"/>
              <a:gd name="T4" fmla="*/ 101 w 101"/>
              <a:gd name="T5" fmla="*/ 50 h 101"/>
              <a:gd name="T6" fmla="*/ 51 w 101"/>
              <a:gd name="T7" fmla="*/ 101 h 101"/>
              <a:gd name="T8" fmla="*/ 0 w 101"/>
              <a:gd name="T9" fmla="*/ 50 h 101"/>
              <a:gd name="T10" fmla="*/ 91 w 101"/>
              <a:gd name="T11" fmla="*/ 50 h 101"/>
              <a:gd name="T12" fmla="*/ 51 w 101"/>
              <a:gd name="T13" fmla="*/ 10 h 101"/>
              <a:gd name="T14" fmla="*/ 11 w 101"/>
              <a:gd name="T15" fmla="*/ 50 h 101"/>
              <a:gd name="T16" fmla="*/ 51 w 101"/>
              <a:gd name="T17" fmla="*/ 90 h 101"/>
              <a:gd name="T18" fmla="*/ 91 w 101"/>
              <a:gd name="T19" fmla="*/ 5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01">
                <a:moveTo>
                  <a:pt x="0" y="50"/>
                </a:moveTo>
                <a:cubicBezTo>
                  <a:pt x="0" y="22"/>
                  <a:pt x="23" y="0"/>
                  <a:pt x="51" y="0"/>
                </a:cubicBezTo>
                <a:cubicBezTo>
                  <a:pt x="79" y="0"/>
                  <a:pt x="101" y="22"/>
                  <a:pt x="101" y="50"/>
                </a:cubicBezTo>
                <a:cubicBezTo>
                  <a:pt x="101" y="78"/>
                  <a:pt x="79" y="101"/>
                  <a:pt x="51" y="101"/>
                </a:cubicBezTo>
                <a:cubicBezTo>
                  <a:pt x="23" y="101"/>
                  <a:pt x="0" y="78"/>
                  <a:pt x="0" y="50"/>
                </a:cubicBezTo>
                <a:close/>
                <a:moveTo>
                  <a:pt x="91" y="50"/>
                </a:moveTo>
                <a:cubicBezTo>
                  <a:pt x="91" y="28"/>
                  <a:pt x="73" y="10"/>
                  <a:pt x="51" y="10"/>
                </a:cubicBezTo>
                <a:cubicBezTo>
                  <a:pt x="29" y="10"/>
                  <a:pt x="11" y="28"/>
                  <a:pt x="11" y="50"/>
                </a:cubicBezTo>
                <a:cubicBezTo>
                  <a:pt x="11" y="72"/>
                  <a:pt x="29" y="90"/>
                  <a:pt x="51" y="90"/>
                </a:cubicBezTo>
                <a:cubicBezTo>
                  <a:pt x="73" y="90"/>
                  <a:pt x="91" y="72"/>
                  <a:pt x="91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3" name="Oval 404"/>
          <p:cNvSpPr>
            <a:spLocks noChangeArrowheads="1"/>
          </p:cNvSpPr>
          <p:nvPr/>
        </p:nvSpPr>
        <p:spPr bwMode="auto">
          <a:xfrm>
            <a:off x="8500052" y="498585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4" name="Freeform 405"/>
          <p:cNvSpPr>
            <a:spLocks noEditPoints="1"/>
          </p:cNvSpPr>
          <p:nvPr/>
        </p:nvSpPr>
        <p:spPr bwMode="auto">
          <a:xfrm>
            <a:off x="8613097" y="5083828"/>
            <a:ext cx="226087" cy="246183"/>
          </a:xfrm>
          <a:custGeom>
            <a:avLst/>
            <a:gdLst>
              <a:gd name="T0" fmla="*/ 53 w 76"/>
              <a:gd name="T1" fmla="*/ 46 h 83"/>
              <a:gd name="T2" fmla="*/ 43 w 76"/>
              <a:gd name="T3" fmla="*/ 43 h 83"/>
              <a:gd name="T4" fmla="*/ 43 w 76"/>
              <a:gd name="T5" fmla="*/ 53 h 83"/>
              <a:gd name="T6" fmla="*/ 44 w 76"/>
              <a:gd name="T7" fmla="*/ 53 h 83"/>
              <a:gd name="T8" fmla="*/ 45 w 76"/>
              <a:gd name="T9" fmla="*/ 56 h 83"/>
              <a:gd name="T10" fmla="*/ 44 w 76"/>
              <a:gd name="T11" fmla="*/ 58 h 83"/>
              <a:gd name="T12" fmla="*/ 43 w 76"/>
              <a:gd name="T13" fmla="*/ 59 h 83"/>
              <a:gd name="T14" fmla="*/ 43 w 76"/>
              <a:gd name="T15" fmla="*/ 66 h 83"/>
              <a:gd name="T16" fmla="*/ 47 w 76"/>
              <a:gd name="T17" fmla="*/ 66 h 83"/>
              <a:gd name="T18" fmla="*/ 52 w 76"/>
              <a:gd name="T19" fmla="*/ 63 h 83"/>
              <a:gd name="T20" fmla="*/ 55 w 76"/>
              <a:gd name="T21" fmla="*/ 59 h 83"/>
              <a:gd name="T22" fmla="*/ 57 w 76"/>
              <a:gd name="T23" fmla="*/ 54 h 83"/>
              <a:gd name="T24" fmla="*/ 53 w 76"/>
              <a:gd name="T25" fmla="*/ 46 h 83"/>
              <a:gd name="T26" fmla="*/ 51 w 76"/>
              <a:gd name="T27" fmla="*/ 30 h 83"/>
              <a:gd name="T28" fmla="*/ 43 w 76"/>
              <a:gd name="T29" fmla="*/ 28 h 83"/>
              <a:gd name="T30" fmla="*/ 43 w 76"/>
              <a:gd name="T31" fmla="*/ 36 h 83"/>
              <a:gd name="T32" fmla="*/ 55 w 76"/>
              <a:gd name="T33" fmla="*/ 36 h 83"/>
              <a:gd name="T34" fmla="*/ 51 w 76"/>
              <a:gd name="T35" fmla="*/ 30 h 83"/>
              <a:gd name="T36" fmla="*/ 22 w 76"/>
              <a:gd name="T37" fmla="*/ 44 h 83"/>
              <a:gd name="T38" fmla="*/ 27 w 76"/>
              <a:gd name="T39" fmla="*/ 48 h 83"/>
              <a:gd name="T40" fmla="*/ 36 w 76"/>
              <a:gd name="T41" fmla="*/ 50 h 83"/>
              <a:gd name="T42" fmla="*/ 36 w 76"/>
              <a:gd name="T43" fmla="*/ 59 h 83"/>
              <a:gd name="T44" fmla="*/ 33 w 76"/>
              <a:gd name="T45" fmla="*/ 57 h 83"/>
              <a:gd name="T46" fmla="*/ 32 w 76"/>
              <a:gd name="T47" fmla="*/ 56 h 83"/>
              <a:gd name="T48" fmla="*/ 19 w 76"/>
              <a:gd name="T49" fmla="*/ 56 h 83"/>
              <a:gd name="T50" fmla="*/ 20 w 76"/>
              <a:gd name="T51" fmla="*/ 59 h 83"/>
              <a:gd name="T52" fmla="*/ 23 w 76"/>
              <a:gd name="T53" fmla="*/ 63 h 83"/>
              <a:gd name="T54" fmla="*/ 28 w 76"/>
              <a:gd name="T55" fmla="*/ 65 h 83"/>
              <a:gd name="T56" fmla="*/ 36 w 76"/>
              <a:gd name="T57" fmla="*/ 67 h 83"/>
              <a:gd name="T58" fmla="*/ 36 w 76"/>
              <a:gd name="T59" fmla="*/ 69 h 83"/>
              <a:gd name="T60" fmla="*/ 40 w 76"/>
              <a:gd name="T61" fmla="*/ 69 h 83"/>
              <a:gd name="T62" fmla="*/ 40 w 76"/>
              <a:gd name="T63" fmla="*/ 67 h 83"/>
              <a:gd name="T64" fmla="*/ 40 w 76"/>
              <a:gd name="T65" fmla="*/ 60 h 83"/>
              <a:gd name="T66" fmla="*/ 40 w 76"/>
              <a:gd name="T67" fmla="*/ 51 h 83"/>
              <a:gd name="T68" fmla="*/ 40 w 76"/>
              <a:gd name="T69" fmla="*/ 42 h 83"/>
              <a:gd name="T70" fmla="*/ 40 w 76"/>
              <a:gd name="T71" fmla="*/ 34 h 83"/>
              <a:gd name="T72" fmla="*/ 40 w 76"/>
              <a:gd name="T73" fmla="*/ 27 h 83"/>
              <a:gd name="T74" fmla="*/ 40 w 76"/>
              <a:gd name="T75" fmla="*/ 25 h 83"/>
              <a:gd name="T76" fmla="*/ 36 w 76"/>
              <a:gd name="T77" fmla="*/ 25 h 83"/>
              <a:gd name="T78" fmla="*/ 36 w 76"/>
              <a:gd name="T79" fmla="*/ 27 h 83"/>
              <a:gd name="T80" fmla="*/ 24 w 76"/>
              <a:gd name="T81" fmla="*/ 31 h 83"/>
              <a:gd name="T82" fmla="*/ 20 w 76"/>
              <a:gd name="T83" fmla="*/ 39 h 83"/>
              <a:gd name="T84" fmla="*/ 22 w 76"/>
              <a:gd name="T85" fmla="*/ 44 h 83"/>
              <a:gd name="T86" fmla="*/ 23 w 76"/>
              <a:gd name="T87" fmla="*/ 83 h 83"/>
              <a:gd name="T88" fmla="*/ 0 w 76"/>
              <a:gd name="T89" fmla="*/ 48 h 83"/>
              <a:gd name="T90" fmla="*/ 22 w 76"/>
              <a:gd name="T91" fmla="*/ 14 h 83"/>
              <a:gd name="T92" fmla="*/ 12 w 76"/>
              <a:gd name="T93" fmla="*/ 3 h 83"/>
              <a:gd name="T94" fmla="*/ 35 w 76"/>
              <a:gd name="T95" fmla="*/ 0 h 83"/>
              <a:gd name="T96" fmla="*/ 40 w 76"/>
              <a:gd name="T97" fmla="*/ 0 h 83"/>
              <a:gd name="T98" fmla="*/ 63 w 76"/>
              <a:gd name="T99" fmla="*/ 3 h 83"/>
              <a:gd name="T100" fmla="*/ 54 w 76"/>
              <a:gd name="T101" fmla="*/ 14 h 83"/>
              <a:gd name="T102" fmla="*/ 76 w 76"/>
              <a:gd name="T103" fmla="*/ 48 h 83"/>
              <a:gd name="T104" fmla="*/ 53 w 76"/>
              <a:gd name="T105" fmla="*/ 83 h 83"/>
              <a:gd name="T106" fmla="*/ 23 w 76"/>
              <a:gd name="T107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" h="83">
                <a:moveTo>
                  <a:pt x="53" y="46"/>
                </a:moveTo>
                <a:cubicBezTo>
                  <a:pt x="51" y="45"/>
                  <a:pt x="48" y="44"/>
                  <a:pt x="43" y="43"/>
                </a:cubicBezTo>
                <a:cubicBezTo>
                  <a:pt x="43" y="53"/>
                  <a:pt x="43" y="53"/>
                  <a:pt x="43" y="53"/>
                </a:cubicBezTo>
                <a:cubicBezTo>
                  <a:pt x="44" y="53"/>
                  <a:pt x="44" y="53"/>
                  <a:pt x="44" y="53"/>
                </a:cubicBezTo>
                <a:cubicBezTo>
                  <a:pt x="45" y="54"/>
                  <a:pt x="45" y="55"/>
                  <a:pt x="45" y="56"/>
                </a:cubicBezTo>
                <a:cubicBezTo>
                  <a:pt x="45" y="57"/>
                  <a:pt x="45" y="57"/>
                  <a:pt x="44" y="58"/>
                </a:cubicBezTo>
                <a:cubicBezTo>
                  <a:pt x="44" y="58"/>
                  <a:pt x="44" y="58"/>
                  <a:pt x="43" y="59"/>
                </a:cubicBezTo>
                <a:cubicBezTo>
                  <a:pt x="43" y="66"/>
                  <a:pt x="43" y="66"/>
                  <a:pt x="43" y="66"/>
                </a:cubicBezTo>
                <a:cubicBezTo>
                  <a:pt x="45" y="66"/>
                  <a:pt x="46" y="66"/>
                  <a:pt x="47" y="66"/>
                </a:cubicBezTo>
                <a:cubicBezTo>
                  <a:pt x="48" y="65"/>
                  <a:pt x="50" y="64"/>
                  <a:pt x="52" y="63"/>
                </a:cubicBezTo>
                <a:cubicBezTo>
                  <a:pt x="53" y="62"/>
                  <a:pt x="54" y="61"/>
                  <a:pt x="55" y="59"/>
                </a:cubicBezTo>
                <a:cubicBezTo>
                  <a:pt x="56" y="58"/>
                  <a:pt x="57" y="56"/>
                  <a:pt x="57" y="54"/>
                </a:cubicBezTo>
                <a:cubicBezTo>
                  <a:pt x="57" y="51"/>
                  <a:pt x="55" y="48"/>
                  <a:pt x="53" y="46"/>
                </a:cubicBezTo>
                <a:close/>
                <a:moveTo>
                  <a:pt x="51" y="30"/>
                </a:moveTo>
                <a:cubicBezTo>
                  <a:pt x="49" y="29"/>
                  <a:pt x="46" y="28"/>
                  <a:pt x="43" y="28"/>
                </a:cubicBezTo>
                <a:cubicBezTo>
                  <a:pt x="43" y="36"/>
                  <a:pt x="43" y="36"/>
                  <a:pt x="43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4" y="34"/>
                  <a:pt x="53" y="32"/>
                  <a:pt x="51" y="30"/>
                </a:cubicBezTo>
                <a:close/>
                <a:moveTo>
                  <a:pt x="22" y="44"/>
                </a:moveTo>
                <a:cubicBezTo>
                  <a:pt x="24" y="46"/>
                  <a:pt x="25" y="47"/>
                  <a:pt x="27" y="48"/>
                </a:cubicBezTo>
                <a:cubicBezTo>
                  <a:pt x="29" y="48"/>
                  <a:pt x="31" y="49"/>
                  <a:pt x="36" y="50"/>
                </a:cubicBezTo>
                <a:cubicBezTo>
                  <a:pt x="36" y="59"/>
                  <a:pt x="36" y="59"/>
                  <a:pt x="36" y="59"/>
                </a:cubicBezTo>
                <a:cubicBezTo>
                  <a:pt x="34" y="59"/>
                  <a:pt x="33" y="58"/>
                  <a:pt x="33" y="57"/>
                </a:cubicBezTo>
                <a:cubicBezTo>
                  <a:pt x="32" y="57"/>
                  <a:pt x="32" y="57"/>
                  <a:pt x="32" y="56"/>
                </a:cubicBezTo>
                <a:cubicBezTo>
                  <a:pt x="19" y="56"/>
                  <a:pt x="19" y="56"/>
                  <a:pt x="19" y="56"/>
                </a:cubicBezTo>
                <a:cubicBezTo>
                  <a:pt x="19" y="57"/>
                  <a:pt x="20" y="58"/>
                  <a:pt x="20" y="59"/>
                </a:cubicBezTo>
                <a:cubicBezTo>
                  <a:pt x="21" y="61"/>
                  <a:pt x="22" y="62"/>
                  <a:pt x="23" y="63"/>
                </a:cubicBezTo>
                <a:cubicBezTo>
                  <a:pt x="25" y="64"/>
                  <a:pt x="26" y="65"/>
                  <a:pt x="28" y="65"/>
                </a:cubicBezTo>
                <a:cubicBezTo>
                  <a:pt x="30" y="66"/>
                  <a:pt x="33" y="66"/>
                  <a:pt x="36" y="67"/>
                </a:cubicBezTo>
                <a:cubicBezTo>
                  <a:pt x="36" y="69"/>
                  <a:pt x="36" y="69"/>
                  <a:pt x="36" y="69"/>
                </a:cubicBezTo>
                <a:cubicBezTo>
                  <a:pt x="40" y="69"/>
                  <a:pt x="40" y="69"/>
                  <a:pt x="40" y="69"/>
                </a:cubicBezTo>
                <a:cubicBezTo>
                  <a:pt x="40" y="67"/>
                  <a:pt x="40" y="67"/>
                  <a:pt x="40" y="67"/>
                </a:cubicBezTo>
                <a:cubicBezTo>
                  <a:pt x="40" y="60"/>
                  <a:pt x="40" y="60"/>
                  <a:pt x="40" y="60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34"/>
                  <a:pt x="40" y="34"/>
                  <a:pt x="40" y="34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5"/>
                  <a:pt x="40" y="25"/>
                  <a:pt x="40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7"/>
                  <a:pt x="36" y="27"/>
                  <a:pt x="36" y="27"/>
                </a:cubicBezTo>
                <a:cubicBezTo>
                  <a:pt x="31" y="28"/>
                  <a:pt x="27" y="29"/>
                  <a:pt x="24" y="31"/>
                </a:cubicBezTo>
                <a:cubicBezTo>
                  <a:pt x="22" y="33"/>
                  <a:pt x="20" y="36"/>
                  <a:pt x="20" y="39"/>
                </a:cubicBezTo>
                <a:cubicBezTo>
                  <a:pt x="20" y="41"/>
                  <a:pt x="21" y="43"/>
                  <a:pt x="22" y="44"/>
                </a:cubicBezTo>
                <a:close/>
                <a:moveTo>
                  <a:pt x="23" y="83"/>
                </a:moveTo>
                <a:cubicBezTo>
                  <a:pt x="9" y="78"/>
                  <a:pt x="0" y="64"/>
                  <a:pt x="0" y="48"/>
                </a:cubicBezTo>
                <a:cubicBezTo>
                  <a:pt x="0" y="33"/>
                  <a:pt x="9" y="20"/>
                  <a:pt x="22" y="14"/>
                </a:cubicBez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5" y="0"/>
                  <a:pt x="35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61" y="0"/>
                  <a:pt x="63" y="3"/>
                  <a:pt x="63" y="3"/>
                </a:cubicBezTo>
                <a:cubicBezTo>
                  <a:pt x="54" y="14"/>
                  <a:pt x="54" y="14"/>
                  <a:pt x="54" y="14"/>
                </a:cubicBezTo>
                <a:cubicBezTo>
                  <a:pt x="67" y="20"/>
                  <a:pt x="76" y="33"/>
                  <a:pt x="76" y="48"/>
                </a:cubicBezTo>
                <a:cubicBezTo>
                  <a:pt x="76" y="64"/>
                  <a:pt x="66" y="78"/>
                  <a:pt x="53" y="83"/>
                </a:cubicBezTo>
                <a:lnTo>
                  <a:pt x="23" y="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5" name="Freeform 407"/>
          <p:cNvSpPr>
            <a:spLocks/>
          </p:cNvSpPr>
          <p:nvPr/>
        </p:nvSpPr>
        <p:spPr bwMode="auto">
          <a:xfrm>
            <a:off x="8708556" y="5185567"/>
            <a:ext cx="11305" cy="20097"/>
          </a:xfrm>
          <a:custGeom>
            <a:avLst/>
            <a:gdLst>
              <a:gd name="T0" fmla="*/ 0 w 4"/>
              <a:gd name="T1" fmla="*/ 3 h 7"/>
              <a:gd name="T2" fmla="*/ 1 w 4"/>
              <a:gd name="T3" fmla="*/ 2 h 7"/>
              <a:gd name="T4" fmla="*/ 4 w 4"/>
              <a:gd name="T5" fmla="*/ 0 h 7"/>
              <a:gd name="T6" fmla="*/ 4 w 4"/>
              <a:gd name="T7" fmla="*/ 7 h 7"/>
              <a:gd name="T8" fmla="*/ 1 w 4"/>
              <a:gd name="T9" fmla="*/ 5 h 7"/>
              <a:gd name="T10" fmla="*/ 0 w 4"/>
              <a:gd name="T11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7">
                <a:moveTo>
                  <a:pt x="0" y="3"/>
                </a:moveTo>
                <a:cubicBezTo>
                  <a:pt x="0" y="3"/>
                  <a:pt x="0" y="2"/>
                  <a:pt x="1" y="2"/>
                </a:cubicBezTo>
                <a:cubicBezTo>
                  <a:pt x="1" y="1"/>
                  <a:pt x="2" y="1"/>
                  <a:pt x="4" y="0"/>
                </a:cubicBezTo>
                <a:cubicBezTo>
                  <a:pt x="4" y="7"/>
                  <a:pt x="4" y="7"/>
                  <a:pt x="4" y="7"/>
                </a:cubicBezTo>
                <a:cubicBezTo>
                  <a:pt x="2" y="6"/>
                  <a:pt x="1" y="6"/>
                  <a:pt x="1" y="5"/>
                </a:cubicBezTo>
                <a:cubicBezTo>
                  <a:pt x="0" y="5"/>
                  <a:pt x="0" y="4"/>
                  <a:pt x="0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6" name="Oval 408"/>
          <p:cNvSpPr>
            <a:spLocks noChangeArrowheads="1"/>
          </p:cNvSpPr>
          <p:nvPr/>
        </p:nvSpPr>
        <p:spPr bwMode="auto">
          <a:xfrm>
            <a:off x="9070290" y="499464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7" name="Freeform 409"/>
          <p:cNvSpPr>
            <a:spLocks/>
          </p:cNvSpPr>
          <p:nvPr/>
        </p:nvSpPr>
        <p:spPr bwMode="auto">
          <a:xfrm>
            <a:off x="9311451" y="5203152"/>
            <a:ext cx="144444" cy="165797"/>
          </a:xfrm>
          <a:custGeom>
            <a:avLst/>
            <a:gdLst>
              <a:gd name="T0" fmla="*/ 115 w 115"/>
              <a:gd name="T1" fmla="*/ 0 h 132"/>
              <a:gd name="T2" fmla="*/ 0 w 115"/>
              <a:gd name="T3" fmla="*/ 132 h 132"/>
              <a:gd name="T4" fmla="*/ 33 w 115"/>
              <a:gd name="T5" fmla="*/ 0 h 132"/>
              <a:gd name="T6" fmla="*/ 115 w 115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132">
                <a:moveTo>
                  <a:pt x="115" y="0"/>
                </a:moveTo>
                <a:lnTo>
                  <a:pt x="0" y="132"/>
                </a:lnTo>
                <a:lnTo>
                  <a:pt x="33" y="0"/>
                </a:lnTo>
                <a:lnTo>
                  <a:pt x="1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8" name="Freeform 410"/>
          <p:cNvSpPr>
            <a:spLocks/>
          </p:cNvSpPr>
          <p:nvPr/>
        </p:nvSpPr>
        <p:spPr bwMode="auto">
          <a:xfrm>
            <a:off x="9254925" y="5203152"/>
            <a:ext cx="82899" cy="169565"/>
          </a:xfrm>
          <a:custGeom>
            <a:avLst/>
            <a:gdLst>
              <a:gd name="T0" fmla="*/ 66 w 66"/>
              <a:gd name="T1" fmla="*/ 0 h 135"/>
              <a:gd name="T2" fmla="*/ 33 w 66"/>
              <a:gd name="T3" fmla="*/ 135 h 135"/>
              <a:gd name="T4" fmla="*/ 0 w 66"/>
              <a:gd name="T5" fmla="*/ 0 h 135"/>
              <a:gd name="T6" fmla="*/ 66 w 66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" h="135">
                <a:moveTo>
                  <a:pt x="66" y="0"/>
                </a:moveTo>
                <a:lnTo>
                  <a:pt x="33" y="135"/>
                </a:lnTo>
                <a:lnTo>
                  <a:pt x="0" y="0"/>
                </a:ln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9" name="Freeform 411"/>
          <p:cNvSpPr>
            <a:spLocks/>
          </p:cNvSpPr>
          <p:nvPr/>
        </p:nvSpPr>
        <p:spPr bwMode="auto">
          <a:xfrm>
            <a:off x="9139374" y="5205664"/>
            <a:ext cx="144444" cy="167053"/>
          </a:xfrm>
          <a:custGeom>
            <a:avLst/>
            <a:gdLst>
              <a:gd name="T0" fmla="*/ 0 w 115"/>
              <a:gd name="T1" fmla="*/ 0 h 133"/>
              <a:gd name="T2" fmla="*/ 82 w 115"/>
              <a:gd name="T3" fmla="*/ 0 h 133"/>
              <a:gd name="T4" fmla="*/ 115 w 115"/>
              <a:gd name="T5" fmla="*/ 133 h 133"/>
              <a:gd name="T6" fmla="*/ 0 w 115"/>
              <a:gd name="T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133">
                <a:moveTo>
                  <a:pt x="0" y="0"/>
                </a:moveTo>
                <a:lnTo>
                  <a:pt x="82" y="0"/>
                </a:lnTo>
                <a:lnTo>
                  <a:pt x="115" y="1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0" name="Freeform 412"/>
          <p:cNvSpPr>
            <a:spLocks/>
          </p:cNvSpPr>
          <p:nvPr/>
        </p:nvSpPr>
        <p:spPr bwMode="auto">
          <a:xfrm>
            <a:off x="9141883" y="5111458"/>
            <a:ext cx="308984" cy="82899"/>
          </a:xfrm>
          <a:custGeom>
            <a:avLst/>
            <a:gdLst>
              <a:gd name="T0" fmla="*/ 246 w 246"/>
              <a:gd name="T1" fmla="*/ 66 h 66"/>
              <a:gd name="T2" fmla="*/ 0 w 246"/>
              <a:gd name="T3" fmla="*/ 66 h 66"/>
              <a:gd name="T4" fmla="*/ 26 w 246"/>
              <a:gd name="T5" fmla="*/ 0 h 66"/>
              <a:gd name="T6" fmla="*/ 109 w 246"/>
              <a:gd name="T7" fmla="*/ 0 h 66"/>
              <a:gd name="T8" fmla="*/ 137 w 246"/>
              <a:gd name="T9" fmla="*/ 0 h 66"/>
              <a:gd name="T10" fmla="*/ 217 w 246"/>
              <a:gd name="T11" fmla="*/ 0 h 66"/>
              <a:gd name="T12" fmla="*/ 246 w 246"/>
              <a:gd name="T13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6" h="66">
                <a:moveTo>
                  <a:pt x="246" y="66"/>
                </a:moveTo>
                <a:lnTo>
                  <a:pt x="0" y="66"/>
                </a:lnTo>
                <a:lnTo>
                  <a:pt x="26" y="0"/>
                </a:lnTo>
                <a:lnTo>
                  <a:pt x="109" y="0"/>
                </a:lnTo>
                <a:lnTo>
                  <a:pt x="137" y="0"/>
                </a:lnTo>
                <a:lnTo>
                  <a:pt x="217" y="0"/>
                </a:lnTo>
                <a:lnTo>
                  <a:pt x="246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1" name="Oval 413"/>
          <p:cNvSpPr>
            <a:spLocks noChangeArrowheads="1"/>
          </p:cNvSpPr>
          <p:nvPr/>
        </p:nvSpPr>
        <p:spPr bwMode="auto">
          <a:xfrm>
            <a:off x="9074061" y="4279965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2" name="Oval 414"/>
          <p:cNvSpPr>
            <a:spLocks noChangeArrowheads="1"/>
          </p:cNvSpPr>
          <p:nvPr/>
        </p:nvSpPr>
        <p:spPr bwMode="auto">
          <a:xfrm>
            <a:off x="9388067" y="4496001"/>
            <a:ext cx="17584" cy="1507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3" name="Freeform 415"/>
          <p:cNvSpPr>
            <a:spLocks noEditPoints="1"/>
          </p:cNvSpPr>
          <p:nvPr/>
        </p:nvSpPr>
        <p:spPr bwMode="auto">
          <a:xfrm>
            <a:off x="9344105" y="4472138"/>
            <a:ext cx="94203" cy="62803"/>
          </a:xfrm>
          <a:custGeom>
            <a:avLst/>
            <a:gdLst>
              <a:gd name="T0" fmla="*/ 3 w 32"/>
              <a:gd name="T1" fmla="*/ 21 h 21"/>
              <a:gd name="T2" fmla="*/ 0 w 32"/>
              <a:gd name="T3" fmla="*/ 17 h 21"/>
              <a:gd name="T4" fmla="*/ 0 w 32"/>
              <a:gd name="T5" fmla="*/ 4 h 21"/>
              <a:gd name="T6" fmla="*/ 3 w 32"/>
              <a:gd name="T7" fmla="*/ 0 h 21"/>
              <a:gd name="T8" fmla="*/ 28 w 32"/>
              <a:gd name="T9" fmla="*/ 0 h 21"/>
              <a:gd name="T10" fmla="*/ 32 w 32"/>
              <a:gd name="T11" fmla="*/ 4 h 21"/>
              <a:gd name="T12" fmla="*/ 32 w 32"/>
              <a:gd name="T13" fmla="*/ 17 h 21"/>
              <a:gd name="T14" fmla="*/ 28 w 32"/>
              <a:gd name="T15" fmla="*/ 21 h 21"/>
              <a:gd name="T16" fmla="*/ 3 w 32"/>
              <a:gd name="T17" fmla="*/ 21 h 21"/>
              <a:gd name="T18" fmla="*/ 24 w 32"/>
              <a:gd name="T19" fmla="*/ 11 h 21"/>
              <a:gd name="T20" fmla="*/ 18 w 32"/>
              <a:gd name="T21" fmla="*/ 4 h 21"/>
              <a:gd name="T22" fmla="*/ 12 w 32"/>
              <a:gd name="T23" fmla="*/ 11 h 21"/>
              <a:gd name="T24" fmla="*/ 18 w 32"/>
              <a:gd name="T25" fmla="*/ 17 h 21"/>
              <a:gd name="T26" fmla="*/ 24 w 32"/>
              <a:gd name="T27" fmla="*/ 1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21">
                <a:moveTo>
                  <a:pt x="3" y="21"/>
                </a:moveTo>
                <a:cubicBezTo>
                  <a:pt x="1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0" y="0"/>
                  <a:pt x="32" y="2"/>
                  <a:pt x="32" y="4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9"/>
                  <a:pt x="30" y="21"/>
                  <a:pt x="28" y="21"/>
                </a:cubicBezTo>
                <a:lnTo>
                  <a:pt x="3" y="21"/>
                </a:lnTo>
                <a:close/>
                <a:moveTo>
                  <a:pt x="24" y="11"/>
                </a:moveTo>
                <a:cubicBezTo>
                  <a:pt x="24" y="7"/>
                  <a:pt x="22" y="4"/>
                  <a:pt x="18" y="4"/>
                </a:cubicBezTo>
                <a:cubicBezTo>
                  <a:pt x="15" y="4"/>
                  <a:pt x="12" y="7"/>
                  <a:pt x="12" y="11"/>
                </a:cubicBezTo>
                <a:cubicBezTo>
                  <a:pt x="12" y="14"/>
                  <a:pt x="15" y="17"/>
                  <a:pt x="18" y="17"/>
                </a:cubicBezTo>
                <a:cubicBezTo>
                  <a:pt x="22" y="17"/>
                  <a:pt x="24" y="14"/>
                  <a:pt x="2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4" name="Freeform 416"/>
          <p:cNvSpPr>
            <a:spLocks/>
          </p:cNvSpPr>
          <p:nvPr/>
        </p:nvSpPr>
        <p:spPr bwMode="auto">
          <a:xfrm>
            <a:off x="9227295" y="4395519"/>
            <a:ext cx="193429" cy="219807"/>
          </a:xfrm>
          <a:custGeom>
            <a:avLst/>
            <a:gdLst>
              <a:gd name="T0" fmla="*/ 65 w 65"/>
              <a:gd name="T1" fmla="*/ 22 h 74"/>
              <a:gd name="T2" fmla="*/ 42 w 65"/>
              <a:gd name="T3" fmla="*/ 22 h 74"/>
              <a:gd name="T4" fmla="*/ 35 w 65"/>
              <a:gd name="T5" fmla="*/ 30 h 74"/>
              <a:gd name="T6" fmla="*/ 35 w 65"/>
              <a:gd name="T7" fmla="*/ 43 h 74"/>
              <a:gd name="T8" fmla="*/ 42 w 65"/>
              <a:gd name="T9" fmla="*/ 51 h 74"/>
              <a:gd name="T10" fmla="*/ 65 w 65"/>
              <a:gd name="T11" fmla="*/ 51 h 74"/>
              <a:gd name="T12" fmla="*/ 65 w 65"/>
              <a:gd name="T13" fmla="*/ 74 h 74"/>
              <a:gd name="T14" fmla="*/ 0 w 65"/>
              <a:gd name="T15" fmla="*/ 74 h 74"/>
              <a:gd name="T16" fmla="*/ 0 w 65"/>
              <a:gd name="T17" fmla="*/ 0 h 74"/>
              <a:gd name="T18" fmla="*/ 65 w 65"/>
              <a:gd name="T19" fmla="*/ 0 h 74"/>
              <a:gd name="T20" fmla="*/ 65 w 65"/>
              <a:gd name="T21" fmla="*/ 2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" h="74">
                <a:moveTo>
                  <a:pt x="65" y="22"/>
                </a:moveTo>
                <a:cubicBezTo>
                  <a:pt x="42" y="22"/>
                  <a:pt x="42" y="22"/>
                  <a:pt x="42" y="22"/>
                </a:cubicBezTo>
                <a:cubicBezTo>
                  <a:pt x="38" y="22"/>
                  <a:pt x="35" y="26"/>
                  <a:pt x="35" y="30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47"/>
                  <a:pt x="38" y="51"/>
                  <a:pt x="42" y="51"/>
                </a:cubicBezTo>
                <a:cubicBezTo>
                  <a:pt x="65" y="51"/>
                  <a:pt x="65" y="51"/>
                  <a:pt x="65" y="51"/>
                </a:cubicBezTo>
                <a:cubicBezTo>
                  <a:pt x="65" y="74"/>
                  <a:pt x="65" y="74"/>
                  <a:pt x="65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0"/>
                  <a:pt x="0" y="0"/>
                  <a:pt x="0" y="0"/>
                </a:cubicBezTo>
                <a:cubicBezTo>
                  <a:pt x="65" y="0"/>
                  <a:pt x="65" y="0"/>
                  <a:pt x="65" y="0"/>
                </a:cubicBezTo>
                <a:lnTo>
                  <a:pt x="6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5" name="Rectangle 417"/>
          <p:cNvSpPr>
            <a:spLocks noChangeArrowheads="1"/>
          </p:cNvSpPr>
          <p:nvPr/>
        </p:nvSpPr>
        <p:spPr bwMode="auto">
          <a:xfrm>
            <a:off x="9177056" y="4395519"/>
            <a:ext cx="38937" cy="21980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6" name="Oval 418"/>
          <p:cNvSpPr>
            <a:spLocks noChangeArrowheads="1"/>
          </p:cNvSpPr>
          <p:nvPr/>
        </p:nvSpPr>
        <p:spPr bwMode="auto">
          <a:xfrm>
            <a:off x="9640530" y="42912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7" name="Freeform 419"/>
          <p:cNvSpPr>
            <a:spLocks/>
          </p:cNvSpPr>
          <p:nvPr/>
        </p:nvSpPr>
        <p:spPr bwMode="auto">
          <a:xfrm>
            <a:off x="10023624" y="4528662"/>
            <a:ext cx="21353" cy="26377"/>
          </a:xfrm>
          <a:custGeom>
            <a:avLst/>
            <a:gdLst>
              <a:gd name="T0" fmla="*/ 4 w 7"/>
              <a:gd name="T1" fmla="*/ 0 h 9"/>
              <a:gd name="T2" fmla="*/ 6 w 7"/>
              <a:gd name="T3" fmla="*/ 4 h 9"/>
              <a:gd name="T4" fmla="*/ 6 w 7"/>
              <a:gd name="T5" fmla="*/ 6 h 9"/>
              <a:gd name="T6" fmla="*/ 1 w 7"/>
              <a:gd name="T7" fmla="*/ 8 h 9"/>
              <a:gd name="T8" fmla="*/ 0 w 7"/>
              <a:gd name="T9" fmla="*/ 8 h 9"/>
              <a:gd name="T10" fmla="*/ 2 w 7"/>
              <a:gd name="T11" fmla="*/ 0 h 9"/>
              <a:gd name="T12" fmla="*/ 4 w 7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9">
                <a:moveTo>
                  <a:pt x="4" y="0"/>
                </a:moveTo>
                <a:cubicBezTo>
                  <a:pt x="5" y="1"/>
                  <a:pt x="7" y="2"/>
                  <a:pt x="6" y="4"/>
                </a:cubicBezTo>
                <a:cubicBezTo>
                  <a:pt x="6" y="6"/>
                  <a:pt x="6" y="6"/>
                  <a:pt x="6" y="6"/>
                </a:cubicBezTo>
                <a:cubicBezTo>
                  <a:pt x="5" y="8"/>
                  <a:pt x="3" y="9"/>
                  <a:pt x="1" y="8"/>
                </a:cubicBezTo>
                <a:cubicBezTo>
                  <a:pt x="0" y="8"/>
                  <a:pt x="0" y="8"/>
                  <a:pt x="0" y="8"/>
                </a:cubicBezTo>
                <a:cubicBezTo>
                  <a:pt x="2" y="0"/>
                  <a:pt x="2" y="0"/>
                  <a:pt x="2" y="0"/>
                </a:cubicBez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8" name="Freeform 420"/>
          <p:cNvSpPr>
            <a:spLocks/>
          </p:cNvSpPr>
          <p:nvPr/>
        </p:nvSpPr>
        <p:spPr bwMode="auto">
          <a:xfrm>
            <a:off x="9857824" y="4484698"/>
            <a:ext cx="168309" cy="67827"/>
          </a:xfrm>
          <a:custGeom>
            <a:avLst/>
            <a:gdLst>
              <a:gd name="T0" fmla="*/ 134 w 134"/>
              <a:gd name="T1" fmla="*/ 33 h 54"/>
              <a:gd name="T2" fmla="*/ 130 w 134"/>
              <a:gd name="T3" fmla="*/ 54 h 54"/>
              <a:gd name="T4" fmla="*/ 0 w 134"/>
              <a:gd name="T5" fmla="*/ 21 h 54"/>
              <a:gd name="T6" fmla="*/ 4 w 134"/>
              <a:gd name="T7" fmla="*/ 0 h 54"/>
              <a:gd name="T8" fmla="*/ 134 w 134"/>
              <a:gd name="T9" fmla="*/ 3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54">
                <a:moveTo>
                  <a:pt x="134" y="33"/>
                </a:moveTo>
                <a:lnTo>
                  <a:pt x="130" y="54"/>
                </a:lnTo>
                <a:lnTo>
                  <a:pt x="0" y="21"/>
                </a:lnTo>
                <a:lnTo>
                  <a:pt x="4" y="0"/>
                </a:lnTo>
                <a:lnTo>
                  <a:pt x="134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9" name="Rectangle 421"/>
          <p:cNvSpPr>
            <a:spLocks noChangeArrowheads="1"/>
          </p:cNvSpPr>
          <p:nvPr/>
        </p:nvSpPr>
        <p:spPr bwMode="auto">
          <a:xfrm>
            <a:off x="9723430" y="4593975"/>
            <a:ext cx="124348" cy="21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0" name="Freeform 422"/>
          <p:cNvSpPr>
            <a:spLocks/>
          </p:cNvSpPr>
          <p:nvPr/>
        </p:nvSpPr>
        <p:spPr bwMode="auto">
          <a:xfrm>
            <a:off x="9729708" y="4573878"/>
            <a:ext cx="113043" cy="13817"/>
          </a:xfrm>
          <a:custGeom>
            <a:avLst/>
            <a:gdLst>
              <a:gd name="T0" fmla="*/ 38 w 38"/>
              <a:gd name="T1" fmla="*/ 5 h 5"/>
              <a:gd name="T2" fmla="*/ 0 w 38"/>
              <a:gd name="T3" fmla="*/ 5 h 5"/>
              <a:gd name="T4" fmla="*/ 6 w 38"/>
              <a:gd name="T5" fmla="*/ 0 h 5"/>
              <a:gd name="T6" fmla="*/ 31 w 38"/>
              <a:gd name="T7" fmla="*/ 0 h 5"/>
              <a:gd name="T8" fmla="*/ 38 w 38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5">
                <a:moveTo>
                  <a:pt x="38" y="5"/>
                </a:move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5" y="0"/>
                  <a:pt x="37" y="2"/>
                  <a:pt x="3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1" name="Freeform 423"/>
          <p:cNvSpPr>
            <a:spLocks/>
          </p:cNvSpPr>
          <p:nvPr/>
        </p:nvSpPr>
        <p:spPr bwMode="auto">
          <a:xfrm>
            <a:off x="9744781" y="4433202"/>
            <a:ext cx="115555" cy="99227"/>
          </a:xfrm>
          <a:custGeom>
            <a:avLst/>
            <a:gdLst>
              <a:gd name="T0" fmla="*/ 78 w 92"/>
              <a:gd name="T1" fmla="*/ 79 h 79"/>
              <a:gd name="T2" fmla="*/ 0 w 92"/>
              <a:gd name="T3" fmla="*/ 60 h 79"/>
              <a:gd name="T4" fmla="*/ 14 w 92"/>
              <a:gd name="T5" fmla="*/ 0 h 79"/>
              <a:gd name="T6" fmla="*/ 92 w 92"/>
              <a:gd name="T7" fmla="*/ 22 h 79"/>
              <a:gd name="T8" fmla="*/ 78 w 92"/>
              <a:gd name="T9" fmla="*/ 7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79">
                <a:moveTo>
                  <a:pt x="78" y="79"/>
                </a:moveTo>
                <a:lnTo>
                  <a:pt x="0" y="60"/>
                </a:lnTo>
                <a:lnTo>
                  <a:pt x="14" y="0"/>
                </a:lnTo>
                <a:lnTo>
                  <a:pt x="92" y="22"/>
                </a:lnTo>
                <a:lnTo>
                  <a:pt x="78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2" name="Freeform 424"/>
          <p:cNvSpPr>
            <a:spLocks/>
          </p:cNvSpPr>
          <p:nvPr/>
        </p:nvSpPr>
        <p:spPr bwMode="auto">
          <a:xfrm>
            <a:off x="9756087" y="4413104"/>
            <a:ext cx="119324" cy="41451"/>
          </a:xfrm>
          <a:custGeom>
            <a:avLst/>
            <a:gdLst>
              <a:gd name="T0" fmla="*/ 92 w 95"/>
              <a:gd name="T1" fmla="*/ 33 h 33"/>
              <a:gd name="T2" fmla="*/ 0 w 95"/>
              <a:gd name="T3" fmla="*/ 7 h 33"/>
              <a:gd name="T4" fmla="*/ 3 w 95"/>
              <a:gd name="T5" fmla="*/ 0 h 33"/>
              <a:gd name="T6" fmla="*/ 95 w 95"/>
              <a:gd name="T7" fmla="*/ 24 h 33"/>
              <a:gd name="T8" fmla="*/ 92 w 95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33">
                <a:moveTo>
                  <a:pt x="92" y="33"/>
                </a:moveTo>
                <a:lnTo>
                  <a:pt x="0" y="7"/>
                </a:lnTo>
                <a:lnTo>
                  <a:pt x="3" y="0"/>
                </a:lnTo>
                <a:lnTo>
                  <a:pt x="95" y="24"/>
                </a:lnTo>
                <a:lnTo>
                  <a:pt x="92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3" name="Freeform 425"/>
          <p:cNvSpPr>
            <a:spLocks/>
          </p:cNvSpPr>
          <p:nvPr/>
        </p:nvSpPr>
        <p:spPr bwMode="auto">
          <a:xfrm>
            <a:off x="9729710" y="4513589"/>
            <a:ext cx="121836" cy="38937"/>
          </a:xfrm>
          <a:custGeom>
            <a:avLst/>
            <a:gdLst>
              <a:gd name="T0" fmla="*/ 0 w 97"/>
              <a:gd name="T1" fmla="*/ 7 h 31"/>
              <a:gd name="T2" fmla="*/ 2 w 97"/>
              <a:gd name="T3" fmla="*/ 0 h 31"/>
              <a:gd name="T4" fmla="*/ 97 w 97"/>
              <a:gd name="T5" fmla="*/ 24 h 31"/>
              <a:gd name="T6" fmla="*/ 94 w 97"/>
              <a:gd name="T7" fmla="*/ 31 h 31"/>
              <a:gd name="T8" fmla="*/ 0 w 97"/>
              <a:gd name="T9" fmla="*/ 7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31">
                <a:moveTo>
                  <a:pt x="0" y="7"/>
                </a:moveTo>
                <a:lnTo>
                  <a:pt x="2" y="0"/>
                </a:lnTo>
                <a:lnTo>
                  <a:pt x="97" y="24"/>
                </a:lnTo>
                <a:lnTo>
                  <a:pt x="94" y="31"/>
                </a:lnTo>
                <a:lnTo>
                  <a:pt x="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4" name="Oval 426"/>
          <p:cNvSpPr>
            <a:spLocks noChangeArrowheads="1"/>
          </p:cNvSpPr>
          <p:nvPr/>
        </p:nvSpPr>
        <p:spPr bwMode="auto">
          <a:xfrm>
            <a:off x="9640530" y="499213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5" name="Freeform 427"/>
          <p:cNvSpPr>
            <a:spLocks/>
          </p:cNvSpPr>
          <p:nvPr/>
        </p:nvSpPr>
        <p:spPr bwMode="auto">
          <a:xfrm>
            <a:off x="9997248" y="5129045"/>
            <a:ext cx="26377" cy="23865"/>
          </a:xfrm>
          <a:custGeom>
            <a:avLst/>
            <a:gdLst>
              <a:gd name="T0" fmla="*/ 21 w 21"/>
              <a:gd name="T1" fmla="*/ 9 h 19"/>
              <a:gd name="T2" fmla="*/ 19 w 21"/>
              <a:gd name="T3" fmla="*/ 19 h 19"/>
              <a:gd name="T4" fmla="*/ 0 w 21"/>
              <a:gd name="T5" fmla="*/ 9 h 19"/>
              <a:gd name="T6" fmla="*/ 2 w 21"/>
              <a:gd name="T7" fmla="*/ 0 h 19"/>
              <a:gd name="T8" fmla="*/ 21 w 21"/>
              <a:gd name="T9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9">
                <a:moveTo>
                  <a:pt x="21" y="9"/>
                </a:moveTo>
                <a:lnTo>
                  <a:pt x="19" y="19"/>
                </a:lnTo>
                <a:lnTo>
                  <a:pt x="0" y="9"/>
                </a:lnTo>
                <a:lnTo>
                  <a:pt x="2" y="0"/>
                </a:lnTo>
                <a:lnTo>
                  <a:pt x="21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6" name="Freeform 428"/>
          <p:cNvSpPr>
            <a:spLocks/>
          </p:cNvSpPr>
          <p:nvPr/>
        </p:nvSpPr>
        <p:spPr bwMode="auto">
          <a:xfrm>
            <a:off x="9997248" y="5179285"/>
            <a:ext cx="35169" cy="67827"/>
          </a:xfrm>
          <a:custGeom>
            <a:avLst/>
            <a:gdLst>
              <a:gd name="T0" fmla="*/ 0 w 12"/>
              <a:gd name="T1" fmla="*/ 20 h 23"/>
              <a:gd name="T2" fmla="*/ 1 w 12"/>
              <a:gd name="T3" fmla="*/ 18 h 23"/>
              <a:gd name="T4" fmla="*/ 7 w 12"/>
              <a:gd name="T5" fmla="*/ 5 h 23"/>
              <a:gd name="T6" fmla="*/ 5 w 12"/>
              <a:gd name="T7" fmla="*/ 4 h 23"/>
              <a:gd name="T8" fmla="*/ 7 w 12"/>
              <a:gd name="T9" fmla="*/ 0 h 23"/>
              <a:gd name="T10" fmla="*/ 9 w 12"/>
              <a:gd name="T11" fmla="*/ 6 h 23"/>
              <a:gd name="T12" fmla="*/ 1 w 12"/>
              <a:gd name="T13" fmla="*/ 23 h 23"/>
              <a:gd name="T14" fmla="*/ 0 w 12"/>
              <a:gd name="T15" fmla="*/ 2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3">
                <a:moveTo>
                  <a:pt x="0" y="20"/>
                </a:moveTo>
                <a:cubicBezTo>
                  <a:pt x="1" y="18"/>
                  <a:pt x="1" y="18"/>
                  <a:pt x="1" y="18"/>
                </a:cubicBezTo>
                <a:cubicBezTo>
                  <a:pt x="7" y="5"/>
                  <a:pt x="7" y="5"/>
                  <a:pt x="7" y="5"/>
                </a:cubicBezTo>
                <a:cubicBezTo>
                  <a:pt x="5" y="4"/>
                  <a:pt x="5" y="4"/>
                  <a:pt x="5" y="4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12" y="1"/>
                  <a:pt x="9" y="6"/>
                </a:cubicBezTo>
                <a:cubicBezTo>
                  <a:pt x="7" y="11"/>
                  <a:pt x="1" y="23"/>
                  <a:pt x="1" y="23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7" name="Freeform 429"/>
          <p:cNvSpPr>
            <a:spLocks/>
          </p:cNvSpPr>
          <p:nvPr/>
        </p:nvSpPr>
        <p:spPr bwMode="auto">
          <a:xfrm>
            <a:off x="9923137" y="5144115"/>
            <a:ext cx="94203" cy="141932"/>
          </a:xfrm>
          <a:custGeom>
            <a:avLst/>
            <a:gdLst>
              <a:gd name="T0" fmla="*/ 25 w 32"/>
              <a:gd name="T1" fmla="*/ 22 h 48"/>
              <a:gd name="T2" fmla="*/ 17 w 32"/>
              <a:gd name="T3" fmla="*/ 39 h 48"/>
              <a:gd name="T4" fmla="*/ 13 w 32"/>
              <a:gd name="T5" fmla="*/ 48 h 48"/>
              <a:gd name="T6" fmla="*/ 0 w 32"/>
              <a:gd name="T7" fmla="*/ 42 h 48"/>
              <a:gd name="T8" fmla="*/ 5 w 32"/>
              <a:gd name="T9" fmla="*/ 33 h 48"/>
              <a:gd name="T10" fmla="*/ 13 w 32"/>
              <a:gd name="T11" fmla="*/ 16 h 48"/>
              <a:gd name="T12" fmla="*/ 23 w 32"/>
              <a:gd name="T13" fmla="*/ 0 h 48"/>
              <a:gd name="T14" fmla="*/ 27 w 32"/>
              <a:gd name="T15" fmla="*/ 2 h 48"/>
              <a:gd name="T16" fmla="*/ 28 w 32"/>
              <a:gd name="T17" fmla="*/ 3 h 48"/>
              <a:gd name="T18" fmla="*/ 32 w 32"/>
              <a:gd name="T19" fmla="*/ 5 h 48"/>
              <a:gd name="T20" fmla="*/ 25 w 32"/>
              <a:gd name="T21" fmla="*/ 2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" h="48">
                <a:moveTo>
                  <a:pt x="25" y="22"/>
                </a:moveTo>
                <a:cubicBezTo>
                  <a:pt x="21" y="32"/>
                  <a:pt x="17" y="39"/>
                  <a:pt x="17" y="39"/>
                </a:cubicBezTo>
                <a:cubicBezTo>
                  <a:pt x="13" y="48"/>
                  <a:pt x="13" y="48"/>
                  <a:pt x="13" y="48"/>
                </a:cubicBezTo>
                <a:cubicBezTo>
                  <a:pt x="0" y="42"/>
                  <a:pt x="0" y="42"/>
                  <a:pt x="0" y="42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8" y="26"/>
                  <a:pt x="13" y="16"/>
                </a:cubicBezTo>
                <a:cubicBezTo>
                  <a:pt x="18" y="6"/>
                  <a:pt x="23" y="0"/>
                  <a:pt x="23" y="0"/>
                </a:cubicBezTo>
                <a:cubicBezTo>
                  <a:pt x="27" y="2"/>
                  <a:pt x="27" y="2"/>
                  <a:pt x="27" y="2"/>
                </a:cubicBezTo>
                <a:cubicBezTo>
                  <a:pt x="28" y="3"/>
                  <a:pt x="28" y="3"/>
                  <a:pt x="28" y="3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5"/>
                  <a:pt x="30" y="12"/>
                  <a:pt x="2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8" name="Freeform 430"/>
          <p:cNvSpPr>
            <a:spLocks/>
          </p:cNvSpPr>
          <p:nvPr/>
        </p:nvSpPr>
        <p:spPr bwMode="auto">
          <a:xfrm>
            <a:off x="9913092" y="5274742"/>
            <a:ext cx="45217" cy="59035"/>
          </a:xfrm>
          <a:custGeom>
            <a:avLst/>
            <a:gdLst>
              <a:gd name="T0" fmla="*/ 36 w 36"/>
              <a:gd name="T1" fmla="*/ 14 h 47"/>
              <a:gd name="T2" fmla="*/ 3 w 36"/>
              <a:gd name="T3" fmla="*/ 47 h 47"/>
              <a:gd name="T4" fmla="*/ 0 w 36"/>
              <a:gd name="T5" fmla="*/ 47 h 47"/>
              <a:gd name="T6" fmla="*/ 5 w 36"/>
              <a:gd name="T7" fmla="*/ 0 h 47"/>
              <a:gd name="T8" fmla="*/ 36 w 36"/>
              <a:gd name="T9" fmla="*/ 1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47">
                <a:moveTo>
                  <a:pt x="36" y="14"/>
                </a:moveTo>
                <a:lnTo>
                  <a:pt x="3" y="47"/>
                </a:lnTo>
                <a:lnTo>
                  <a:pt x="0" y="47"/>
                </a:lnTo>
                <a:lnTo>
                  <a:pt x="5" y="0"/>
                </a:lnTo>
                <a:lnTo>
                  <a:pt x="36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9" name="Freeform 431"/>
          <p:cNvSpPr>
            <a:spLocks noEditPoints="1"/>
          </p:cNvSpPr>
          <p:nvPr/>
        </p:nvSpPr>
        <p:spPr bwMode="auto">
          <a:xfrm>
            <a:off x="9735991" y="5116483"/>
            <a:ext cx="213527" cy="228599"/>
          </a:xfrm>
          <a:custGeom>
            <a:avLst/>
            <a:gdLst>
              <a:gd name="T0" fmla="*/ 170 w 170"/>
              <a:gd name="T1" fmla="*/ 59 h 182"/>
              <a:gd name="T2" fmla="*/ 170 w 170"/>
              <a:gd name="T3" fmla="*/ 64 h 182"/>
              <a:gd name="T4" fmla="*/ 141 w 170"/>
              <a:gd name="T5" fmla="*/ 121 h 182"/>
              <a:gd name="T6" fmla="*/ 134 w 170"/>
              <a:gd name="T7" fmla="*/ 178 h 182"/>
              <a:gd name="T8" fmla="*/ 144 w 170"/>
              <a:gd name="T9" fmla="*/ 182 h 182"/>
              <a:gd name="T10" fmla="*/ 0 w 170"/>
              <a:gd name="T11" fmla="*/ 182 h 182"/>
              <a:gd name="T12" fmla="*/ 0 w 170"/>
              <a:gd name="T13" fmla="*/ 0 h 182"/>
              <a:gd name="T14" fmla="*/ 120 w 170"/>
              <a:gd name="T15" fmla="*/ 0 h 182"/>
              <a:gd name="T16" fmla="*/ 170 w 170"/>
              <a:gd name="T17" fmla="*/ 59 h 182"/>
              <a:gd name="T18" fmla="*/ 115 w 170"/>
              <a:gd name="T19" fmla="*/ 102 h 182"/>
              <a:gd name="T20" fmla="*/ 115 w 170"/>
              <a:gd name="T21" fmla="*/ 92 h 182"/>
              <a:gd name="T22" fmla="*/ 26 w 170"/>
              <a:gd name="T23" fmla="*/ 92 h 182"/>
              <a:gd name="T24" fmla="*/ 26 w 170"/>
              <a:gd name="T25" fmla="*/ 102 h 182"/>
              <a:gd name="T26" fmla="*/ 115 w 170"/>
              <a:gd name="T27" fmla="*/ 102 h 182"/>
              <a:gd name="T28" fmla="*/ 115 w 170"/>
              <a:gd name="T29" fmla="*/ 76 h 182"/>
              <a:gd name="T30" fmla="*/ 115 w 170"/>
              <a:gd name="T31" fmla="*/ 66 h 182"/>
              <a:gd name="T32" fmla="*/ 26 w 170"/>
              <a:gd name="T33" fmla="*/ 66 h 182"/>
              <a:gd name="T34" fmla="*/ 26 w 170"/>
              <a:gd name="T35" fmla="*/ 76 h 182"/>
              <a:gd name="T36" fmla="*/ 115 w 170"/>
              <a:gd name="T37" fmla="*/ 76 h 182"/>
              <a:gd name="T38" fmla="*/ 115 w 170"/>
              <a:gd name="T39" fmla="*/ 52 h 182"/>
              <a:gd name="T40" fmla="*/ 115 w 170"/>
              <a:gd name="T41" fmla="*/ 43 h 182"/>
              <a:gd name="T42" fmla="*/ 26 w 170"/>
              <a:gd name="T43" fmla="*/ 43 h 182"/>
              <a:gd name="T44" fmla="*/ 26 w 170"/>
              <a:gd name="T45" fmla="*/ 52 h 182"/>
              <a:gd name="T46" fmla="*/ 115 w 170"/>
              <a:gd name="T47" fmla="*/ 52 h 182"/>
              <a:gd name="T48" fmla="*/ 80 w 170"/>
              <a:gd name="T49" fmla="*/ 154 h 182"/>
              <a:gd name="T50" fmla="*/ 80 w 170"/>
              <a:gd name="T51" fmla="*/ 144 h 182"/>
              <a:gd name="T52" fmla="*/ 26 w 170"/>
              <a:gd name="T53" fmla="*/ 144 h 182"/>
              <a:gd name="T54" fmla="*/ 26 w 170"/>
              <a:gd name="T55" fmla="*/ 154 h 182"/>
              <a:gd name="T56" fmla="*/ 80 w 170"/>
              <a:gd name="T57" fmla="*/ 154 h 182"/>
              <a:gd name="T58" fmla="*/ 80 w 170"/>
              <a:gd name="T59" fmla="*/ 128 h 182"/>
              <a:gd name="T60" fmla="*/ 80 w 170"/>
              <a:gd name="T61" fmla="*/ 118 h 182"/>
              <a:gd name="T62" fmla="*/ 26 w 170"/>
              <a:gd name="T63" fmla="*/ 118 h 182"/>
              <a:gd name="T64" fmla="*/ 26 w 170"/>
              <a:gd name="T65" fmla="*/ 128 h 182"/>
              <a:gd name="T66" fmla="*/ 80 w 170"/>
              <a:gd name="T67" fmla="*/ 12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0" h="182">
                <a:moveTo>
                  <a:pt x="170" y="59"/>
                </a:moveTo>
                <a:lnTo>
                  <a:pt x="170" y="64"/>
                </a:lnTo>
                <a:lnTo>
                  <a:pt x="141" y="121"/>
                </a:lnTo>
                <a:lnTo>
                  <a:pt x="134" y="178"/>
                </a:lnTo>
                <a:lnTo>
                  <a:pt x="144" y="182"/>
                </a:lnTo>
                <a:lnTo>
                  <a:pt x="0" y="182"/>
                </a:lnTo>
                <a:lnTo>
                  <a:pt x="0" y="0"/>
                </a:lnTo>
                <a:lnTo>
                  <a:pt x="120" y="0"/>
                </a:lnTo>
                <a:lnTo>
                  <a:pt x="170" y="59"/>
                </a:lnTo>
                <a:close/>
                <a:moveTo>
                  <a:pt x="115" y="102"/>
                </a:moveTo>
                <a:lnTo>
                  <a:pt x="115" y="92"/>
                </a:lnTo>
                <a:lnTo>
                  <a:pt x="26" y="92"/>
                </a:lnTo>
                <a:lnTo>
                  <a:pt x="26" y="102"/>
                </a:lnTo>
                <a:lnTo>
                  <a:pt x="115" y="102"/>
                </a:lnTo>
                <a:close/>
                <a:moveTo>
                  <a:pt x="115" y="76"/>
                </a:moveTo>
                <a:lnTo>
                  <a:pt x="115" y="66"/>
                </a:lnTo>
                <a:lnTo>
                  <a:pt x="26" y="66"/>
                </a:lnTo>
                <a:lnTo>
                  <a:pt x="26" y="76"/>
                </a:lnTo>
                <a:lnTo>
                  <a:pt x="115" y="76"/>
                </a:lnTo>
                <a:close/>
                <a:moveTo>
                  <a:pt x="115" y="52"/>
                </a:moveTo>
                <a:lnTo>
                  <a:pt x="115" y="43"/>
                </a:lnTo>
                <a:lnTo>
                  <a:pt x="26" y="43"/>
                </a:lnTo>
                <a:lnTo>
                  <a:pt x="26" y="52"/>
                </a:lnTo>
                <a:lnTo>
                  <a:pt x="115" y="52"/>
                </a:lnTo>
                <a:close/>
                <a:moveTo>
                  <a:pt x="80" y="154"/>
                </a:moveTo>
                <a:lnTo>
                  <a:pt x="80" y="144"/>
                </a:lnTo>
                <a:lnTo>
                  <a:pt x="26" y="144"/>
                </a:lnTo>
                <a:lnTo>
                  <a:pt x="26" y="154"/>
                </a:lnTo>
                <a:lnTo>
                  <a:pt x="80" y="154"/>
                </a:lnTo>
                <a:close/>
                <a:moveTo>
                  <a:pt x="80" y="128"/>
                </a:moveTo>
                <a:lnTo>
                  <a:pt x="80" y="118"/>
                </a:lnTo>
                <a:lnTo>
                  <a:pt x="26" y="118"/>
                </a:lnTo>
                <a:lnTo>
                  <a:pt x="26" y="128"/>
                </a:lnTo>
                <a:lnTo>
                  <a:pt x="80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0" name="Freeform 432"/>
          <p:cNvSpPr>
            <a:spLocks/>
          </p:cNvSpPr>
          <p:nvPr/>
        </p:nvSpPr>
        <p:spPr bwMode="auto">
          <a:xfrm>
            <a:off x="9901784" y="5120250"/>
            <a:ext cx="43963" cy="56523"/>
          </a:xfrm>
          <a:custGeom>
            <a:avLst/>
            <a:gdLst>
              <a:gd name="T0" fmla="*/ 35 w 35"/>
              <a:gd name="T1" fmla="*/ 0 h 45"/>
              <a:gd name="T2" fmla="*/ 35 w 35"/>
              <a:gd name="T3" fmla="*/ 45 h 45"/>
              <a:gd name="T4" fmla="*/ 0 w 35"/>
              <a:gd name="T5" fmla="*/ 0 h 45"/>
              <a:gd name="T6" fmla="*/ 35 w 35"/>
              <a:gd name="T7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45">
                <a:moveTo>
                  <a:pt x="35" y="0"/>
                </a:moveTo>
                <a:lnTo>
                  <a:pt x="35" y="45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1" name="Oval 433"/>
          <p:cNvSpPr>
            <a:spLocks noChangeArrowheads="1"/>
          </p:cNvSpPr>
          <p:nvPr/>
        </p:nvSpPr>
        <p:spPr bwMode="auto">
          <a:xfrm>
            <a:off x="10237146" y="427996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2" name="Freeform 434"/>
          <p:cNvSpPr>
            <a:spLocks/>
          </p:cNvSpPr>
          <p:nvPr/>
        </p:nvSpPr>
        <p:spPr bwMode="auto">
          <a:xfrm>
            <a:off x="10445650" y="4374170"/>
            <a:ext cx="139420" cy="246183"/>
          </a:xfrm>
          <a:custGeom>
            <a:avLst/>
            <a:gdLst>
              <a:gd name="T0" fmla="*/ 5 w 47"/>
              <a:gd name="T1" fmla="*/ 68 h 83"/>
              <a:gd name="T2" fmla="*/ 44 w 47"/>
              <a:gd name="T3" fmla="*/ 1 h 83"/>
              <a:gd name="T4" fmla="*/ 44 w 47"/>
              <a:gd name="T5" fmla="*/ 1 h 83"/>
              <a:gd name="T6" fmla="*/ 15 w 47"/>
              <a:gd name="T7" fmla="*/ 47 h 83"/>
              <a:gd name="T8" fmla="*/ 16 w 47"/>
              <a:gd name="T9" fmla="*/ 51 h 83"/>
              <a:gd name="T10" fmla="*/ 44 w 47"/>
              <a:gd name="T11" fmla="*/ 2 h 83"/>
              <a:gd name="T12" fmla="*/ 46 w 47"/>
              <a:gd name="T13" fmla="*/ 0 h 83"/>
              <a:gd name="T14" fmla="*/ 46 w 47"/>
              <a:gd name="T15" fmla="*/ 0 h 83"/>
              <a:gd name="T16" fmla="*/ 42 w 47"/>
              <a:gd name="T17" fmla="*/ 31 h 83"/>
              <a:gd name="T18" fmla="*/ 33 w 47"/>
              <a:gd name="T19" fmla="*/ 34 h 83"/>
              <a:gd name="T20" fmla="*/ 41 w 47"/>
              <a:gd name="T21" fmla="*/ 34 h 83"/>
              <a:gd name="T22" fmla="*/ 38 w 47"/>
              <a:gd name="T23" fmla="*/ 41 h 83"/>
              <a:gd name="T24" fmla="*/ 28 w 47"/>
              <a:gd name="T25" fmla="*/ 44 h 83"/>
              <a:gd name="T26" fmla="*/ 37 w 47"/>
              <a:gd name="T27" fmla="*/ 44 h 83"/>
              <a:gd name="T28" fmla="*/ 14 w 47"/>
              <a:gd name="T29" fmla="*/ 70 h 83"/>
              <a:gd name="T30" fmla="*/ 8 w 47"/>
              <a:gd name="T31" fmla="*/ 70 h 83"/>
              <a:gd name="T32" fmla="*/ 4 w 47"/>
              <a:gd name="T33" fmla="*/ 81 h 83"/>
              <a:gd name="T34" fmla="*/ 2 w 47"/>
              <a:gd name="T35" fmla="*/ 83 h 83"/>
              <a:gd name="T36" fmla="*/ 0 w 47"/>
              <a:gd name="T37" fmla="*/ 80 h 83"/>
              <a:gd name="T38" fmla="*/ 5 w 47"/>
              <a:gd name="T39" fmla="*/ 6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83">
                <a:moveTo>
                  <a:pt x="5" y="68"/>
                </a:moveTo>
                <a:cubicBezTo>
                  <a:pt x="4" y="26"/>
                  <a:pt x="35" y="6"/>
                  <a:pt x="44" y="1"/>
                </a:cubicBezTo>
                <a:cubicBezTo>
                  <a:pt x="44" y="1"/>
                  <a:pt x="44" y="1"/>
                  <a:pt x="44" y="1"/>
                </a:cubicBezTo>
                <a:cubicBezTo>
                  <a:pt x="35" y="11"/>
                  <a:pt x="24" y="27"/>
                  <a:pt x="15" y="47"/>
                </a:cubicBezTo>
                <a:cubicBezTo>
                  <a:pt x="16" y="51"/>
                  <a:pt x="16" y="51"/>
                  <a:pt x="16" y="51"/>
                </a:cubicBezTo>
                <a:cubicBezTo>
                  <a:pt x="28" y="26"/>
                  <a:pt x="38" y="11"/>
                  <a:pt x="44" y="2"/>
                </a:cubicBezTo>
                <a:cubicBezTo>
                  <a:pt x="45" y="1"/>
                  <a:pt x="45" y="1"/>
                  <a:pt x="4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0"/>
                  <a:pt x="47" y="14"/>
                  <a:pt x="42" y="31"/>
                </a:cubicBezTo>
                <a:cubicBezTo>
                  <a:pt x="33" y="34"/>
                  <a:pt x="33" y="34"/>
                  <a:pt x="33" y="34"/>
                </a:cubicBezTo>
                <a:cubicBezTo>
                  <a:pt x="41" y="34"/>
                  <a:pt x="41" y="34"/>
                  <a:pt x="41" y="34"/>
                </a:cubicBezTo>
                <a:cubicBezTo>
                  <a:pt x="40" y="36"/>
                  <a:pt x="39" y="39"/>
                  <a:pt x="38" y="41"/>
                </a:cubicBezTo>
                <a:cubicBezTo>
                  <a:pt x="28" y="44"/>
                  <a:pt x="28" y="44"/>
                  <a:pt x="28" y="44"/>
                </a:cubicBezTo>
                <a:cubicBezTo>
                  <a:pt x="37" y="44"/>
                  <a:pt x="37" y="44"/>
                  <a:pt x="37" y="44"/>
                </a:cubicBezTo>
                <a:cubicBezTo>
                  <a:pt x="32" y="54"/>
                  <a:pt x="25" y="63"/>
                  <a:pt x="14" y="70"/>
                </a:cubicBezTo>
                <a:cubicBezTo>
                  <a:pt x="8" y="70"/>
                  <a:pt x="8" y="70"/>
                  <a:pt x="8" y="70"/>
                </a:cubicBezTo>
                <a:cubicBezTo>
                  <a:pt x="4" y="81"/>
                  <a:pt x="4" y="81"/>
                  <a:pt x="4" y="81"/>
                </a:cubicBezTo>
                <a:cubicBezTo>
                  <a:pt x="4" y="82"/>
                  <a:pt x="3" y="83"/>
                  <a:pt x="2" y="83"/>
                </a:cubicBezTo>
                <a:cubicBezTo>
                  <a:pt x="1" y="82"/>
                  <a:pt x="0" y="81"/>
                  <a:pt x="0" y="80"/>
                </a:cubicBezTo>
                <a:lnTo>
                  <a:pt x="5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3" name="Rectangle 435"/>
          <p:cNvSpPr>
            <a:spLocks noChangeArrowheads="1"/>
          </p:cNvSpPr>
          <p:nvPr/>
        </p:nvSpPr>
        <p:spPr bwMode="auto">
          <a:xfrm>
            <a:off x="10343909" y="4615329"/>
            <a:ext cx="95459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4" name="Oval 436"/>
          <p:cNvSpPr>
            <a:spLocks noChangeArrowheads="1"/>
          </p:cNvSpPr>
          <p:nvPr/>
        </p:nvSpPr>
        <p:spPr bwMode="auto">
          <a:xfrm>
            <a:off x="10230866" y="499213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5" name="Freeform 437"/>
          <p:cNvSpPr>
            <a:spLocks/>
          </p:cNvSpPr>
          <p:nvPr/>
        </p:nvSpPr>
        <p:spPr bwMode="auto">
          <a:xfrm>
            <a:off x="10552414" y="5348853"/>
            <a:ext cx="37681" cy="26377"/>
          </a:xfrm>
          <a:custGeom>
            <a:avLst/>
            <a:gdLst>
              <a:gd name="T0" fmla="*/ 12 w 13"/>
              <a:gd name="T1" fmla="*/ 0 h 9"/>
              <a:gd name="T2" fmla="*/ 8 w 13"/>
              <a:gd name="T3" fmla="*/ 7 h 9"/>
              <a:gd name="T4" fmla="*/ 0 w 13"/>
              <a:gd name="T5" fmla="*/ 6 h 9"/>
              <a:gd name="T6" fmla="*/ 12 w 13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" h="9">
                <a:moveTo>
                  <a:pt x="12" y="0"/>
                </a:moveTo>
                <a:cubicBezTo>
                  <a:pt x="13" y="3"/>
                  <a:pt x="11" y="6"/>
                  <a:pt x="8" y="7"/>
                </a:cubicBezTo>
                <a:cubicBezTo>
                  <a:pt x="5" y="9"/>
                  <a:pt x="2" y="8"/>
                  <a:pt x="0" y="6"/>
                </a:cubicBez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6" name="Freeform 438"/>
          <p:cNvSpPr>
            <a:spLocks/>
          </p:cNvSpPr>
          <p:nvPr/>
        </p:nvSpPr>
        <p:spPr bwMode="auto">
          <a:xfrm>
            <a:off x="10528545" y="5294840"/>
            <a:ext cx="59035" cy="65315"/>
          </a:xfrm>
          <a:custGeom>
            <a:avLst/>
            <a:gdLst>
              <a:gd name="T0" fmla="*/ 7 w 20"/>
              <a:gd name="T1" fmla="*/ 22 h 22"/>
              <a:gd name="T2" fmla="*/ 3 w 20"/>
              <a:gd name="T3" fmla="*/ 15 h 22"/>
              <a:gd name="T4" fmla="*/ 2 w 20"/>
              <a:gd name="T5" fmla="*/ 4 h 22"/>
              <a:gd name="T6" fmla="*/ 6 w 20"/>
              <a:gd name="T7" fmla="*/ 2 h 22"/>
              <a:gd name="T8" fmla="*/ 10 w 20"/>
              <a:gd name="T9" fmla="*/ 0 h 22"/>
              <a:gd name="T10" fmla="*/ 17 w 20"/>
              <a:gd name="T11" fmla="*/ 8 h 22"/>
              <a:gd name="T12" fmla="*/ 20 w 20"/>
              <a:gd name="T13" fmla="*/ 16 h 22"/>
              <a:gd name="T14" fmla="*/ 7 w 20"/>
              <a:gd name="T1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22">
                <a:moveTo>
                  <a:pt x="7" y="22"/>
                </a:moveTo>
                <a:cubicBezTo>
                  <a:pt x="7" y="22"/>
                  <a:pt x="7" y="22"/>
                  <a:pt x="3" y="15"/>
                </a:cubicBezTo>
                <a:cubicBezTo>
                  <a:pt x="0" y="7"/>
                  <a:pt x="2" y="4"/>
                  <a:pt x="2" y="4"/>
                </a:cubicBezTo>
                <a:cubicBezTo>
                  <a:pt x="6" y="2"/>
                  <a:pt x="6" y="2"/>
                  <a:pt x="6" y="2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3" y="1"/>
                  <a:pt x="17" y="8"/>
                </a:cubicBezTo>
                <a:cubicBezTo>
                  <a:pt x="20" y="16"/>
                  <a:pt x="20" y="16"/>
                  <a:pt x="20" y="16"/>
                </a:cubicBezTo>
                <a:lnTo>
                  <a:pt x="7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7" name="Freeform 439"/>
          <p:cNvSpPr>
            <a:spLocks/>
          </p:cNvSpPr>
          <p:nvPr/>
        </p:nvSpPr>
        <p:spPr bwMode="auto">
          <a:xfrm>
            <a:off x="10320046" y="5161701"/>
            <a:ext cx="202223" cy="159517"/>
          </a:xfrm>
          <a:custGeom>
            <a:avLst/>
            <a:gdLst>
              <a:gd name="T0" fmla="*/ 68 w 68"/>
              <a:gd name="T1" fmla="*/ 50 h 54"/>
              <a:gd name="T2" fmla="*/ 68 w 68"/>
              <a:gd name="T3" fmla="*/ 54 h 54"/>
              <a:gd name="T4" fmla="*/ 9 w 68"/>
              <a:gd name="T5" fmla="*/ 54 h 54"/>
              <a:gd name="T6" fmla="*/ 0 w 68"/>
              <a:gd name="T7" fmla="*/ 45 h 54"/>
              <a:gd name="T8" fmla="*/ 0 w 68"/>
              <a:gd name="T9" fmla="*/ 0 h 54"/>
              <a:gd name="T10" fmla="*/ 1 w 68"/>
              <a:gd name="T11" fmla="*/ 0 h 54"/>
              <a:gd name="T12" fmla="*/ 9 w 68"/>
              <a:gd name="T13" fmla="*/ 5 h 54"/>
              <a:gd name="T14" fmla="*/ 68 w 68"/>
              <a:gd name="T15" fmla="*/ 5 h 54"/>
              <a:gd name="T16" fmla="*/ 68 w 68"/>
              <a:gd name="T17" fmla="*/ 11 h 54"/>
              <a:gd name="T18" fmla="*/ 49 w 68"/>
              <a:gd name="T19" fmla="*/ 30 h 54"/>
              <a:gd name="T20" fmla="*/ 68 w 68"/>
              <a:gd name="T21" fmla="*/ 5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54">
                <a:moveTo>
                  <a:pt x="68" y="50"/>
                </a:moveTo>
                <a:cubicBezTo>
                  <a:pt x="68" y="54"/>
                  <a:pt x="68" y="54"/>
                  <a:pt x="68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4" y="54"/>
                  <a:pt x="0" y="50"/>
                  <a:pt x="0" y="4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3"/>
                  <a:pt x="5" y="5"/>
                  <a:pt x="9" y="5"/>
                </a:cubicBezTo>
                <a:cubicBezTo>
                  <a:pt x="68" y="5"/>
                  <a:pt x="68" y="5"/>
                  <a:pt x="68" y="5"/>
                </a:cubicBezTo>
                <a:cubicBezTo>
                  <a:pt x="68" y="11"/>
                  <a:pt x="68" y="11"/>
                  <a:pt x="68" y="11"/>
                </a:cubicBezTo>
                <a:cubicBezTo>
                  <a:pt x="58" y="11"/>
                  <a:pt x="49" y="20"/>
                  <a:pt x="49" y="30"/>
                </a:cubicBezTo>
                <a:cubicBezTo>
                  <a:pt x="49" y="41"/>
                  <a:pt x="58" y="50"/>
                  <a:pt x="68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8" name="Freeform 440"/>
          <p:cNvSpPr>
            <a:spLocks noEditPoints="1"/>
          </p:cNvSpPr>
          <p:nvPr/>
        </p:nvSpPr>
        <p:spPr bwMode="auto">
          <a:xfrm>
            <a:off x="10472025" y="5203152"/>
            <a:ext cx="97971" cy="97971"/>
          </a:xfrm>
          <a:custGeom>
            <a:avLst/>
            <a:gdLst>
              <a:gd name="T0" fmla="*/ 19 w 33"/>
              <a:gd name="T1" fmla="*/ 31 h 33"/>
              <a:gd name="T2" fmla="*/ 4 w 33"/>
              <a:gd name="T3" fmla="*/ 22 h 33"/>
              <a:gd name="T4" fmla="*/ 11 w 33"/>
              <a:gd name="T5" fmla="*/ 3 h 33"/>
              <a:gd name="T6" fmla="*/ 30 w 33"/>
              <a:gd name="T7" fmla="*/ 10 h 33"/>
              <a:gd name="T8" fmla="*/ 27 w 33"/>
              <a:gd name="T9" fmla="*/ 27 h 33"/>
              <a:gd name="T10" fmla="*/ 28 w 33"/>
              <a:gd name="T11" fmla="*/ 30 h 33"/>
              <a:gd name="T12" fmla="*/ 20 w 33"/>
              <a:gd name="T13" fmla="*/ 33 h 33"/>
              <a:gd name="T14" fmla="*/ 19 w 33"/>
              <a:gd name="T15" fmla="*/ 31 h 33"/>
              <a:gd name="T16" fmla="*/ 21 w 33"/>
              <a:gd name="T17" fmla="*/ 25 h 33"/>
              <a:gd name="T18" fmla="*/ 26 w 33"/>
              <a:gd name="T19" fmla="*/ 12 h 33"/>
              <a:gd name="T20" fmla="*/ 13 w 33"/>
              <a:gd name="T21" fmla="*/ 7 h 33"/>
              <a:gd name="T22" fmla="*/ 8 w 33"/>
              <a:gd name="T23" fmla="*/ 20 h 33"/>
              <a:gd name="T24" fmla="*/ 21 w 33"/>
              <a:gd name="T25" fmla="*/ 25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" h="33">
                <a:moveTo>
                  <a:pt x="19" y="31"/>
                </a:moveTo>
                <a:cubicBezTo>
                  <a:pt x="12" y="31"/>
                  <a:pt x="6" y="28"/>
                  <a:pt x="4" y="22"/>
                </a:cubicBezTo>
                <a:cubicBezTo>
                  <a:pt x="0" y="15"/>
                  <a:pt x="3" y="6"/>
                  <a:pt x="11" y="3"/>
                </a:cubicBezTo>
                <a:cubicBezTo>
                  <a:pt x="18" y="0"/>
                  <a:pt x="27" y="3"/>
                  <a:pt x="30" y="10"/>
                </a:cubicBezTo>
                <a:cubicBezTo>
                  <a:pt x="33" y="16"/>
                  <a:pt x="31" y="23"/>
                  <a:pt x="27" y="27"/>
                </a:cubicBezTo>
                <a:cubicBezTo>
                  <a:pt x="28" y="30"/>
                  <a:pt x="28" y="30"/>
                  <a:pt x="28" y="30"/>
                </a:cubicBezTo>
                <a:cubicBezTo>
                  <a:pt x="20" y="33"/>
                  <a:pt x="20" y="33"/>
                  <a:pt x="20" y="33"/>
                </a:cubicBezTo>
                <a:lnTo>
                  <a:pt x="19" y="31"/>
                </a:lnTo>
                <a:close/>
                <a:moveTo>
                  <a:pt x="21" y="25"/>
                </a:moveTo>
                <a:cubicBezTo>
                  <a:pt x="26" y="23"/>
                  <a:pt x="28" y="17"/>
                  <a:pt x="26" y="12"/>
                </a:cubicBezTo>
                <a:cubicBezTo>
                  <a:pt x="23" y="7"/>
                  <a:pt x="18" y="5"/>
                  <a:pt x="13" y="7"/>
                </a:cubicBezTo>
                <a:cubicBezTo>
                  <a:pt x="8" y="9"/>
                  <a:pt x="6" y="15"/>
                  <a:pt x="8" y="20"/>
                </a:cubicBezTo>
                <a:cubicBezTo>
                  <a:pt x="10" y="25"/>
                  <a:pt x="16" y="27"/>
                  <a:pt x="21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9" name="Freeform 441"/>
          <p:cNvSpPr>
            <a:spLocks/>
          </p:cNvSpPr>
          <p:nvPr/>
        </p:nvSpPr>
        <p:spPr bwMode="auto">
          <a:xfrm>
            <a:off x="10320046" y="5092618"/>
            <a:ext cx="202223" cy="71595"/>
          </a:xfrm>
          <a:custGeom>
            <a:avLst/>
            <a:gdLst>
              <a:gd name="T0" fmla="*/ 11 w 68"/>
              <a:gd name="T1" fmla="*/ 5 h 24"/>
              <a:gd name="T2" fmla="*/ 4 w 68"/>
              <a:gd name="T3" fmla="*/ 11 h 24"/>
              <a:gd name="T4" fmla="*/ 4 w 68"/>
              <a:gd name="T5" fmla="*/ 14 h 24"/>
              <a:gd name="T6" fmla="*/ 11 w 68"/>
              <a:gd name="T7" fmla="*/ 20 h 24"/>
              <a:gd name="T8" fmla="*/ 68 w 68"/>
              <a:gd name="T9" fmla="*/ 20 h 24"/>
              <a:gd name="T10" fmla="*/ 68 w 68"/>
              <a:gd name="T11" fmla="*/ 24 h 24"/>
              <a:gd name="T12" fmla="*/ 9 w 68"/>
              <a:gd name="T13" fmla="*/ 24 h 24"/>
              <a:gd name="T14" fmla="*/ 0 w 68"/>
              <a:gd name="T15" fmla="*/ 15 h 24"/>
              <a:gd name="T16" fmla="*/ 0 w 68"/>
              <a:gd name="T17" fmla="*/ 10 h 24"/>
              <a:gd name="T18" fmla="*/ 9 w 68"/>
              <a:gd name="T19" fmla="*/ 0 h 24"/>
              <a:gd name="T20" fmla="*/ 68 w 68"/>
              <a:gd name="T21" fmla="*/ 0 h 24"/>
              <a:gd name="T22" fmla="*/ 68 w 68"/>
              <a:gd name="T23" fmla="*/ 5 h 24"/>
              <a:gd name="T24" fmla="*/ 11 w 68"/>
              <a:gd name="T25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" h="24">
                <a:moveTo>
                  <a:pt x="11" y="5"/>
                </a:moveTo>
                <a:cubicBezTo>
                  <a:pt x="8" y="5"/>
                  <a:pt x="4" y="7"/>
                  <a:pt x="4" y="11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7"/>
                  <a:pt x="8" y="20"/>
                  <a:pt x="11" y="20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4"/>
                  <a:pt x="68" y="24"/>
                  <a:pt x="68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4" y="24"/>
                  <a:pt x="0" y="20"/>
                  <a:pt x="0" y="1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8" y="5"/>
                  <a:pt x="68" y="5"/>
                  <a:pt x="68" y="5"/>
                </a:cubicBezTo>
                <a:lnTo>
                  <a:pt x="11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0" name="Oval 442"/>
          <p:cNvSpPr>
            <a:spLocks noChangeArrowheads="1"/>
          </p:cNvSpPr>
          <p:nvPr/>
        </p:nvSpPr>
        <p:spPr bwMode="auto">
          <a:xfrm>
            <a:off x="10822458" y="428875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1" name="Freeform 443"/>
          <p:cNvSpPr>
            <a:spLocks noEditPoints="1"/>
          </p:cNvSpPr>
          <p:nvPr/>
        </p:nvSpPr>
        <p:spPr bwMode="auto">
          <a:xfrm>
            <a:off x="11133953" y="4541218"/>
            <a:ext cx="43963" cy="46475"/>
          </a:xfrm>
          <a:custGeom>
            <a:avLst/>
            <a:gdLst>
              <a:gd name="T0" fmla="*/ 11 w 15"/>
              <a:gd name="T1" fmla="*/ 8 h 16"/>
              <a:gd name="T2" fmla="*/ 7 w 15"/>
              <a:gd name="T3" fmla="*/ 5 h 16"/>
              <a:gd name="T4" fmla="*/ 4 w 15"/>
              <a:gd name="T5" fmla="*/ 8 h 16"/>
              <a:gd name="T6" fmla="*/ 7 w 15"/>
              <a:gd name="T7" fmla="*/ 11 h 16"/>
              <a:gd name="T8" fmla="*/ 11 w 15"/>
              <a:gd name="T9" fmla="*/ 8 h 16"/>
              <a:gd name="T10" fmla="*/ 15 w 15"/>
              <a:gd name="T11" fmla="*/ 8 h 16"/>
              <a:gd name="T12" fmla="*/ 7 w 15"/>
              <a:gd name="T13" fmla="*/ 16 h 16"/>
              <a:gd name="T14" fmla="*/ 0 w 15"/>
              <a:gd name="T15" fmla="*/ 8 h 16"/>
              <a:gd name="T16" fmla="*/ 7 w 15"/>
              <a:gd name="T17" fmla="*/ 0 h 16"/>
              <a:gd name="T18" fmla="*/ 15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1" y="8"/>
                </a:moveTo>
                <a:cubicBezTo>
                  <a:pt x="11" y="6"/>
                  <a:pt x="9" y="5"/>
                  <a:pt x="7" y="5"/>
                </a:cubicBezTo>
                <a:cubicBezTo>
                  <a:pt x="5" y="5"/>
                  <a:pt x="4" y="6"/>
                  <a:pt x="4" y="8"/>
                </a:cubicBezTo>
                <a:cubicBezTo>
                  <a:pt x="4" y="10"/>
                  <a:pt x="5" y="11"/>
                  <a:pt x="7" y="11"/>
                </a:cubicBezTo>
                <a:cubicBezTo>
                  <a:pt x="9" y="11"/>
                  <a:pt x="11" y="10"/>
                  <a:pt x="11" y="8"/>
                </a:cubicBezTo>
                <a:close/>
                <a:moveTo>
                  <a:pt x="15" y="8"/>
                </a:moveTo>
                <a:cubicBezTo>
                  <a:pt x="15" y="12"/>
                  <a:pt x="12" y="16"/>
                  <a:pt x="7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2" name="Oval 444"/>
          <p:cNvSpPr>
            <a:spLocks noChangeArrowheads="1"/>
          </p:cNvSpPr>
          <p:nvPr/>
        </p:nvSpPr>
        <p:spPr bwMode="auto">
          <a:xfrm>
            <a:off x="11092509" y="4487213"/>
            <a:ext cx="20097" cy="2135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3" name="Rectangle 445"/>
          <p:cNvSpPr>
            <a:spLocks noChangeArrowheads="1"/>
          </p:cNvSpPr>
          <p:nvPr/>
        </p:nvSpPr>
        <p:spPr bwMode="auto">
          <a:xfrm>
            <a:off x="11027192" y="4496005"/>
            <a:ext cx="15072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4" name="Freeform 446"/>
          <p:cNvSpPr>
            <a:spLocks noEditPoints="1"/>
          </p:cNvSpPr>
          <p:nvPr/>
        </p:nvSpPr>
        <p:spPr bwMode="auto">
          <a:xfrm>
            <a:off x="10861395" y="4421895"/>
            <a:ext cx="361739" cy="143188"/>
          </a:xfrm>
          <a:custGeom>
            <a:avLst/>
            <a:gdLst>
              <a:gd name="T0" fmla="*/ 69 w 122"/>
              <a:gd name="T1" fmla="*/ 23 h 48"/>
              <a:gd name="T2" fmla="*/ 42 w 122"/>
              <a:gd name="T3" fmla="*/ 23 h 48"/>
              <a:gd name="T4" fmla="*/ 42 w 122"/>
              <a:gd name="T5" fmla="*/ 30 h 48"/>
              <a:gd name="T6" fmla="*/ 46 w 122"/>
              <a:gd name="T7" fmla="*/ 30 h 48"/>
              <a:gd name="T8" fmla="*/ 48 w 122"/>
              <a:gd name="T9" fmla="*/ 27 h 48"/>
              <a:gd name="T10" fmla="*/ 52 w 122"/>
              <a:gd name="T11" fmla="*/ 27 h 48"/>
              <a:gd name="T12" fmla="*/ 55 w 122"/>
              <a:gd name="T13" fmla="*/ 30 h 48"/>
              <a:gd name="T14" fmla="*/ 60 w 122"/>
              <a:gd name="T15" fmla="*/ 30 h 48"/>
              <a:gd name="T16" fmla="*/ 63 w 122"/>
              <a:gd name="T17" fmla="*/ 27 h 48"/>
              <a:gd name="T18" fmla="*/ 69 w 122"/>
              <a:gd name="T19" fmla="*/ 27 h 48"/>
              <a:gd name="T20" fmla="*/ 78 w 122"/>
              <a:gd name="T21" fmla="*/ 35 h 48"/>
              <a:gd name="T22" fmla="*/ 88 w 122"/>
              <a:gd name="T23" fmla="*/ 25 h 48"/>
              <a:gd name="T24" fmla="*/ 78 w 122"/>
              <a:gd name="T25" fmla="*/ 16 h 48"/>
              <a:gd name="T26" fmla="*/ 69 w 122"/>
              <a:gd name="T27" fmla="*/ 23 h 48"/>
              <a:gd name="T28" fmla="*/ 122 w 122"/>
              <a:gd name="T29" fmla="*/ 43 h 48"/>
              <a:gd name="T30" fmla="*/ 118 w 122"/>
              <a:gd name="T31" fmla="*/ 48 h 48"/>
              <a:gd name="T32" fmla="*/ 109 w 122"/>
              <a:gd name="T33" fmla="*/ 48 h 48"/>
              <a:gd name="T34" fmla="*/ 99 w 122"/>
              <a:gd name="T35" fmla="*/ 38 h 48"/>
              <a:gd name="T36" fmla="*/ 89 w 122"/>
              <a:gd name="T37" fmla="*/ 48 h 48"/>
              <a:gd name="T38" fmla="*/ 29 w 122"/>
              <a:gd name="T39" fmla="*/ 48 h 48"/>
              <a:gd name="T40" fmla="*/ 19 w 122"/>
              <a:gd name="T41" fmla="*/ 38 h 48"/>
              <a:gd name="T42" fmla="*/ 9 w 122"/>
              <a:gd name="T43" fmla="*/ 48 h 48"/>
              <a:gd name="T44" fmla="*/ 3 w 122"/>
              <a:gd name="T45" fmla="*/ 48 h 48"/>
              <a:gd name="T46" fmla="*/ 0 w 122"/>
              <a:gd name="T47" fmla="*/ 44 h 48"/>
              <a:gd name="T48" fmla="*/ 0 w 122"/>
              <a:gd name="T49" fmla="*/ 34 h 48"/>
              <a:gd name="T50" fmla="*/ 8 w 122"/>
              <a:gd name="T51" fmla="*/ 27 h 48"/>
              <a:gd name="T52" fmla="*/ 28 w 122"/>
              <a:gd name="T53" fmla="*/ 21 h 48"/>
              <a:gd name="T54" fmla="*/ 41 w 122"/>
              <a:gd name="T55" fmla="*/ 8 h 48"/>
              <a:gd name="T56" fmla="*/ 59 w 122"/>
              <a:gd name="T57" fmla="*/ 2 h 48"/>
              <a:gd name="T58" fmla="*/ 86 w 122"/>
              <a:gd name="T59" fmla="*/ 2 h 48"/>
              <a:gd name="T60" fmla="*/ 105 w 122"/>
              <a:gd name="T61" fmla="*/ 21 h 48"/>
              <a:gd name="T62" fmla="*/ 116 w 122"/>
              <a:gd name="T63" fmla="*/ 23 h 48"/>
              <a:gd name="T64" fmla="*/ 122 w 122"/>
              <a:gd name="T65" fmla="*/ 28 h 48"/>
              <a:gd name="T66" fmla="*/ 122 w 122"/>
              <a:gd name="T67" fmla="*/ 4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2" h="48">
                <a:moveTo>
                  <a:pt x="69" y="23"/>
                </a:moveTo>
                <a:cubicBezTo>
                  <a:pt x="42" y="23"/>
                  <a:pt x="42" y="23"/>
                  <a:pt x="42" y="23"/>
                </a:cubicBezTo>
                <a:cubicBezTo>
                  <a:pt x="42" y="30"/>
                  <a:pt x="42" y="30"/>
                  <a:pt x="42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8" y="27"/>
                  <a:pt x="48" y="27"/>
                  <a:pt x="48" y="27"/>
                </a:cubicBezTo>
                <a:cubicBezTo>
                  <a:pt x="52" y="27"/>
                  <a:pt x="52" y="27"/>
                  <a:pt x="52" y="27"/>
                </a:cubicBezTo>
                <a:cubicBezTo>
                  <a:pt x="55" y="30"/>
                  <a:pt x="55" y="30"/>
                  <a:pt x="55" y="30"/>
                </a:cubicBezTo>
                <a:cubicBezTo>
                  <a:pt x="60" y="30"/>
                  <a:pt x="60" y="30"/>
                  <a:pt x="60" y="30"/>
                </a:cubicBezTo>
                <a:cubicBezTo>
                  <a:pt x="63" y="27"/>
                  <a:pt x="63" y="27"/>
                  <a:pt x="63" y="27"/>
                </a:cubicBezTo>
                <a:cubicBezTo>
                  <a:pt x="69" y="27"/>
                  <a:pt x="69" y="27"/>
                  <a:pt x="69" y="27"/>
                </a:cubicBezTo>
                <a:cubicBezTo>
                  <a:pt x="69" y="32"/>
                  <a:pt x="73" y="35"/>
                  <a:pt x="78" y="35"/>
                </a:cubicBezTo>
                <a:cubicBezTo>
                  <a:pt x="84" y="35"/>
                  <a:pt x="88" y="31"/>
                  <a:pt x="88" y="25"/>
                </a:cubicBezTo>
                <a:cubicBezTo>
                  <a:pt x="88" y="20"/>
                  <a:pt x="84" y="16"/>
                  <a:pt x="78" y="16"/>
                </a:cubicBezTo>
                <a:cubicBezTo>
                  <a:pt x="74" y="16"/>
                  <a:pt x="70" y="19"/>
                  <a:pt x="69" y="23"/>
                </a:cubicBezTo>
                <a:close/>
                <a:moveTo>
                  <a:pt x="122" y="43"/>
                </a:moveTo>
                <a:cubicBezTo>
                  <a:pt x="122" y="48"/>
                  <a:pt x="118" y="48"/>
                  <a:pt x="118" y="48"/>
                </a:cubicBezTo>
                <a:cubicBezTo>
                  <a:pt x="109" y="48"/>
                  <a:pt x="109" y="48"/>
                  <a:pt x="109" y="48"/>
                </a:cubicBezTo>
                <a:cubicBezTo>
                  <a:pt x="109" y="43"/>
                  <a:pt x="105" y="38"/>
                  <a:pt x="99" y="38"/>
                </a:cubicBezTo>
                <a:cubicBezTo>
                  <a:pt x="94" y="38"/>
                  <a:pt x="89" y="43"/>
                  <a:pt x="89" y="48"/>
                </a:cubicBezTo>
                <a:cubicBezTo>
                  <a:pt x="29" y="48"/>
                  <a:pt x="29" y="48"/>
                  <a:pt x="29" y="48"/>
                </a:cubicBezTo>
                <a:cubicBezTo>
                  <a:pt x="29" y="43"/>
                  <a:pt x="24" y="38"/>
                  <a:pt x="19" y="38"/>
                </a:cubicBezTo>
                <a:cubicBezTo>
                  <a:pt x="13" y="38"/>
                  <a:pt x="9" y="43"/>
                  <a:pt x="9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8"/>
                  <a:pt x="0" y="47"/>
                  <a:pt x="0" y="44"/>
                </a:cubicBezTo>
                <a:cubicBezTo>
                  <a:pt x="0" y="40"/>
                  <a:pt x="0" y="34"/>
                  <a:pt x="0" y="34"/>
                </a:cubicBezTo>
                <a:cubicBezTo>
                  <a:pt x="0" y="34"/>
                  <a:pt x="0" y="29"/>
                  <a:pt x="8" y="27"/>
                </a:cubicBezTo>
                <a:cubicBezTo>
                  <a:pt x="15" y="24"/>
                  <a:pt x="28" y="21"/>
                  <a:pt x="28" y="21"/>
                </a:cubicBezTo>
                <a:cubicBezTo>
                  <a:pt x="28" y="21"/>
                  <a:pt x="33" y="15"/>
                  <a:pt x="41" y="8"/>
                </a:cubicBezTo>
                <a:cubicBezTo>
                  <a:pt x="50" y="0"/>
                  <a:pt x="59" y="2"/>
                  <a:pt x="59" y="2"/>
                </a:cubicBezTo>
                <a:cubicBezTo>
                  <a:pt x="59" y="2"/>
                  <a:pt x="75" y="2"/>
                  <a:pt x="86" y="2"/>
                </a:cubicBezTo>
                <a:cubicBezTo>
                  <a:pt x="98" y="2"/>
                  <a:pt x="105" y="21"/>
                  <a:pt x="105" y="21"/>
                </a:cubicBezTo>
                <a:cubicBezTo>
                  <a:pt x="105" y="21"/>
                  <a:pt x="112" y="22"/>
                  <a:pt x="116" y="23"/>
                </a:cubicBezTo>
                <a:cubicBezTo>
                  <a:pt x="121" y="25"/>
                  <a:pt x="122" y="28"/>
                  <a:pt x="122" y="28"/>
                </a:cubicBezTo>
                <a:cubicBezTo>
                  <a:pt x="122" y="28"/>
                  <a:pt x="122" y="38"/>
                  <a:pt x="122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5" name="Freeform 447"/>
          <p:cNvSpPr>
            <a:spLocks noEditPoints="1"/>
          </p:cNvSpPr>
          <p:nvPr/>
        </p:nvSpPr>
        <p:spPr bwMode="auto">
          <a:xfrm>
            <a:off x="10894051" y="4541218"/>
            <a:ext cx="43963" cy="46475"/>
          </a:xfrm>
          <a:custGeom>
            <a:avLst/>
            <a:gdLst>
              <a:gd name="T0" fmla="*/ 8 w 15"/>
              <a:gd name="T1" fmla="*/ 5 h 16"/>
              <a:gd name="T2" fmla="*/ 5 w 15"/>
              <a:gd name="T3" fmla="*/ 8 h 16"/>
              <a:gd name="T4" fmla="*/ 8 w 15"/>
              <a:gd name="T5" fmla="*/ 11 h 16"/>
              <a:gd name="T6" fmla="*/ 11 w 15"/>
              <a:gd name="T7" fmla="*/ 8 h 16"/>
              <a:gd name="T8" fmla="*/ 8 w 15"/>
              <a:gd name="T9" fmla="*/ 5 h 16"/>
              <a:gd name="T10" fmla="*/ 8 w 15"/>
              <a:gd name="T11" fmla="*/ 16 h 16"/>
              <a:gd name="T12" fmla="*/ 0 w 15"/>
              <a:gd name="T13" fmla="*/ 8 h 16"/>
              <a:gd name="T14" fmla="*/ 8 w 15"/>
              <a:gd name="T15" fmla="*/ 0 h 16"/>
              <a:gd name="T16" fmla="*/ 15 w 15"/>
              <a:gd name="T17" fmla="*/ 8 h 16"/>
              <a:gd name="T18" fmla="*/ 8 w 15"/>
              <a:gd name="T1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5"/>
                </a:moveTo>
                <a:cubicBezTo>
                  <a:pt x="6" y="5"/>
                  <a:pt x="5" y="6"/>
                  <a:pt x="5" y="8"/>
                </a:cubicBezTo>
                <a:cubicBezTo>
                  <a:pt x="5" y="10"/>
                  <a:pt x="6" y="11"/>
                  <a:pt x="8" y="11"/>
                </a:cubicBezTo>
                <a:cubicBezTo>
                  <a:pt x="10" y="11"/>
                  <a:pt x="11" y="10"/>
                  <a:pt x="11" y="8"/>
                </a:cubicBezTo>
                <a:cubicBezTo>
                  <a:pt x="11" y="6"/>
                  <a:pt x="10" y="5"/>
                  <a:pt x="8" y="5"/>
                </a:cubicBezTo>
                <a:close/>
                <a:moveTo>
                  <a:pt x="8" y="16"/>
                </a:moveTo>
                <a:cubicBezTo>
                  <a:pt x="4" y="16"/>
                  <a:pt x="0" y="12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6" name="Oval 448"/>
          <p:cNvSpPr>
            <a:spLocks noChangeArrowheads="1"/>
          </p:cNvSpPr>
          <p:nvPr/>
        </p:nvSpPr>
        <p:spPr bwMode="auto">
          <a:xfrm>
            <a:off x="10809898" y="498962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7" name="Freeform 449"/>
          <p:cNvSpPr>
            <a:spLocks/>
          </p:cNvSpPr>
          <p:nvPr/>
        </p:nvSpPr>
        <p:spPr bwMode="auto">
          <a:xfrm>
            <a:off x="11101297" y="5146628"/>
            <a:ext cx="82899" cy="62803"/>
          </a:xfrm>
          <a:custGeom>
            <a:avLst/>
            <a:gdLst>
              <a:gd name="T0" fmla="*/ 12 w 28"/>
              <a:gd name="T1" fmla="*/ 1 h 21"/>
              <a:gd name="T2" fmla="*/ 14 w 28"/>
              <a:gd name="T3" fmla="*/ 0 h 21"/>
              <a:gd name="T4" fmla="*/ 16 w 28"/>
              <a:gd name="T5" fmla="*/ 1 h 21"/>
              <a:gd name="T6" fmla="*/ 28 w 28"/>
              <a:gd name="T7" fmla="*/ 21 h 21"/>
              <a:gd name="T8" fmla="*/ 24 w 28"/>
              <a:gd name="T9" fmla="*/ 21 h 21"/>
              <a:gd name="T10" fmla="*/ 14 w 28"/>
              <a:gd name="T11" fmla="*/ 4 h 21"/>
              <a:gd name="T12" fmla="*/ 4 w 28"/>
              <a:gd name="T13" fmla="*/ 21 h 21"/>
              <a:gd name="T14" fmla="*/ 0 w 28"/>
              <a:gd name="T15" fmla="*/ 21 h 21"/>
              <a:gd name="T16" fmla="*/ 12 w 28"/>
              <a:gd name="T17" fmla="*/ 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21">
                <a:moveTo>
                  <a:pt x="12" y="1"/>
                </a:moveTo>
                <a:cubicBezTo>
                  <a:pt x="13" y="1"/>
                  <a:pt x="13" y="0"/>
                  <a:pt x="14" y="0"/>
                </a:cubicBezTo>
                <a:cubicBezTo>
                  <a:pt x="15" y="0"/>
                  <a:pt x="15" y="1"/>
                  <a:pt x="16" y="1"/>
                </a:cubicBezTo>
                <a:cubicBezTo>
                  <a:pt x="28" y="21"/>
                  <a:pt x="28" y="21"/>
                  <a:pt x="28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14" y="4"/>
                  <a:pt x="14" y="4"/>
                  <a:pt x="14" y="4"/>
                </a:cubicBezTo>
                <a:cubicBezTo>
                  <a:pt x="4" y="21"/>
                  <a:pt x="4" y="21"/>
                  <a:pt x="4" y="21"/>
                </a:cubicBezTo>
                <a:cubicBezTo>
                  <a:pt x="0" y="21"/>
                  <a:pt x="0" y="21"/>
                  <a:pt x="0" y="21"/>
                </a:cubicBezTo>
                <a:lnTo>
                  <a:pt x="1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8" name="Freeform 450"/>
          <p:cNvSpPr>
            <a:spLocks/>
          </p:cNvSpPr>
          <p:nvPr/>
        </p:nvSpPr>
        <p:spPr bwMode="auto">
          <a:xfrm>
            <a:off x="11077435" y="5214454"/>
            <a:ext cx="130628" cy="65315"/>
          </a:xfrm>
          <a:custGeom>
            <a:avLst/>
            <a:gdLst>
              <a:gd name="T0" fmla="*/ 44 w 44"/>
              <a:gd name="T1" fmla="*/ 0 h 22"/>
              <a:gd name="T2" fmla="*/ 22 w 44"/>
              <a:gd name="T3" fmla="*/ 22 h 22"/>
              <a:gd name="T4" fmla="*/ 0 w 44"/>
              <a:gd name="T5" fmla="*/ 0 h 22"/>
              <a:gd name="T6" fmla="*/ 44 w 44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">
                <a:moveTo>
                  <a:pt x="44" y="0"/>
                </a:moveTo>
                <a:cubicBezTo>
                  <a:pt x="44" y="12"/>
                  <a:pt x="34" y="22"/>
                  <a:pt x="22" y="22"/>
                </a:cubicBezTo>
                <a:cubicBezTo>
                  <a:pt x="10" y="22"/>
                  <a:pt x="0" y="12"/>
                  <a:pt x="0" y="0"/>
                </a:cubicBez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9" name="Freeform 451"/>
          <p:cNvSpPr>
            <a:spLocks noEditPoints="1"/>
          </p:cNvSpPr>
          <p:nvPr/>
        </p:nvSpPr>
        <p:spPr bwMode="auto">
          <a:xfrm>
            <a:off x="11062361" y="5111462"/>
            <a:ext cx="101739" cy="26377"/>
          </a:xfrm>
          <a:custGeom>
            <a:avLst/>
            <a:gdLst>
              <a:gd name="T0" fmla="*/ 29 w 34"/>
              <a:gd name="T1" fmla="*/ 3 h 9"/>
              <a:gd name="T2" fmla="*/ 28 w 34"/>
              <a:gd name="T3" fmla="*/ 5 h 9"/>
              <a:gd name="T4" fmla="*/ 29 w 34"/>
              <a:gd name="T5" fmla="*/ 6 h 9"/>
              <a:gd name="T6" fmla="*/ 31 w 34"/>
              <a:gd name="T7" fmla="*/ 5 h 9"/>
              <a:gd name="T8" fmla="*/ 29 w 34"/>
              <a:gd name="T9" fmla="*/ 3 h 9"/>
              <a:gd name="T10" fmla="*/ 34 w 34"/>
              <a:gd name="T11" fmla="*/ 4 h 9"/>
              <a:gd name="T12" fmla="*/ 30 w 34"/>
              <a:gd name="T13" fmla="*/ 9 h 9"/>
              <a:gd name="T14" fmla="*/ 0 w 34"/>
              <a:gd name="T15" fmla="*/ 9 h 9"/>
              <a:gd name="T16" fmla="*/ 0 w 34"/>
              <a:gd name="T17" fmla="*/ 0 h 9"/>
              <a:gd name="T18" fmla="*/ 30 w 34"/>
              <a:gd name="T19" fmla="*/ 0 h 9"/>
              <a:gd name="T20" fmla="*/ 34 w 34"/>
              <a:gd name="T21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9">
                <a:moveTo>
                  <a:pt x="29" y="3"/>
                </a:moveTo>
                <a:cubicBezTo>
                  <a:pt x="28" y="3"/>
                  <a:pt x="28" y="4"/>
                  <a:pt x="28" y="5"/>
                </a:cubicBezTo>
                <a:cubicBezTo>
                  <a:pt x="28" y="6"/>
                  <a:pt x="28" y="6"/>
                  <a:pt x="29" y="6"/>
                </a:cubicBezTo>
                <a:cubicBezTo>
                  <a:pt x="30" y="6"/>
                  <a:pt x="31" y="6"/>
                  <a:pt x="31" y="5"/>
                </a:cubicBezTo>
                <a:cubicBezTo>
                  <a:pt x="31" y="4"/>
                  <a:pt x="30" y="3"/>
                  <a:pt x="29" y="3"/>
                </a:cubicBezTo>
                <a:close/>
                <a:moveTo>
                  <a:pt x="34" y="4"/>
                </a:moveTo>
                <a:cubicBezTo>
                  <a:pt x="34" y="7"/>
                  <a:pt x="33" y="9"/>
                  <a:pt x="3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4" y="2"/>
                  <a:pt x="34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0" name="Freeform 452"/>
          <p:cNvSpPr>
            <a:spLocks/>
          </p:cNvSpPr>
          <p:nvPr/>
        </p:nvSpPr>
        <p:spPr bwMode="auto">
          <a:xfrm>
            <a:off x="10981975" y="5096388"/>
            <a:ext cx="113043" cy="237391"/>
          </a:xfrm>
          <a:custGeom>
            <a:avLst/>
            <a:gdLst>
              <a:gd name="T0" fmla="*/ 38 w 38"/>
              <a:gd name="T1" fmla="*/ 75 h 80"/>
              <a:gd name="T2" fmla="*/ 32 w 38"/>
              <a:gd name="T3" fmla="*/ 80 h 80"/>
              <a:gd name="T4" fmla="*/ 5 w 38"/>
              <a:gd name="T5" fmla="*/ 80 h 80"/>
              <a:gd name="T6" fmla="*/ 0 w 38"/>
              <a:gd name="T7" fmla="*/ 75 h 80"/>
              <a:gd name="T8" fmla="*/ 5 w 38"/>
              <a:gd name="T9" fmla="*/ 70 h 80"/>
              <a:gd name="T10" fmla="*/ 14 w 38"/>
              <a:gd name="T11" fmla="*/ 70 h 80"/>
              <a:gd name="T12" fmla="*/ 14 w 38"/>
              <a:gd name="T13" fmla="*/ 4 h 80"/>
              <a:gd name="T14" fmla="*/ 19 w 38"/>
              <a:gd name="T15" fmla="*/ 0 h 80"/>
              <a:gd name="T16" fmla="*/ 23 w 38"/>
              <a:gd name="T17" fmla="*/ 4 h 80"/>
              <a:gd name="T18" fmla="*/ 23 w 38"/>
              <a:gd name="T19" fmla="*/ 70 h 80"/>
              <a:gd name="T20" fmla="*/ 32 w 38"/>
              <a:gd name="T21" fmla="*/ 70 h 80"/>
              <a:gd name="T22" fmla="*/ 38 w 38"/>
              <a:gd name="T23" fmla="*/ 7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" h="80">
                <a:moveTo>
                  <a:pt x="38" y="75"/>
                </a:moveTo>
                <a:cubicBezTo>
                  <a:pt x="38" y="78"/>
                  <a:pt x="35" y="80"/>
                  <a:pt x="32" y="80"/>
                </a:cubicBezTo>
                <a:cubicBezTo>
                  <a:pt x="5" y="80"/>
                  <a:pt x="5" y="80"/>
                  <a:pt x="5" y="80"/>
                </a:cubicBezTo>
                <a:cubicBezTo>
                  <a:pt x="2" y="80"/>
                  <a:pt x="0" y="78"/>
                  <a:pt x="0" y="75"/>
                </a:cubicBezTo>
                <a:cubicBezTo>
                  <a:pt x="0" y="72"/>
                  <a:pt x="2" y="70"/>
                  <a:pt x="5" y="70"/>
                </a:cubicBezTo>
                <a:cubicBezTo>
                  <a:pt x="14" y="70"/>
                  <a:pt x="14" y="70"/>
                  <a:pt x="14" y="70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2"/>
                  <a:pt x="16" y="0"/>
                  <a:pt x="19" y="0"/>
                </a:cubicBezTo>
                <a:cubicBezTo>
                  <a:pt x="21" y="0"/>
                  <a:pt x="23" y="2"/>
                  <a:pt x="23" y="4"/>
                </a:cubicBezTo>
                <a:cubicBezTo>
                  <a:pt x="23" y="70"/>
                  <a:pt x="23" y="70"/>
                  <a:pt x="23" y="70"/>
                </a:cubicBezTo>
                <a:cubicBezTo>
                  <a:pt x="32" y="70"/>
                  <a:pt x="32" y="70"/>
                  <a:pt x="32" y="70"/>
                </a:cubicBezTo>
                <a:cubicBezTo>
                  <a:pt x="35" y="70"/>
                  <a:pt x="38" y="72"/>
                  <a:pt x="38" y="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1" name="Freeform 453"/>
          <p:cNvSpPr>
            <a:spLocks/>
          </p:cNvSpPr>
          <p:nvPr/>
        </p:nvSpPr>
        <p:spPr bwMode="auto">
          <a:xfrm>
            <a:off x="10884004" y="5146628"/>
            <a:ext cx="84155" cy="59035"/>
          </a:xfrm>
          <a:custGeom>
            <a:avLst/>
            <a:gdLst>
              <a:gd name="T0" fmla="*/ 4 w 28"/>
              <a:gd name="T1" fmla="*/ 20 h 20"/>
              <a:gd name="T2" fmla="*/ 0 w 28"/>
              <a:gd name="T3" fmla="*/ 20 h 20"/>
              <a:gd name="T4" fmla="*/ 12 w 28"/>
              <a:gd name="T5" fmla="*/ 1 h 20"/>
              <a:gd name="T6" fmla="*/ 14 w 28"/>
              <a:gd name="T7" fmla="*/ 0 h 20"/>
              <a:gd name="T8" fmla="*/ 15 w 28"/>
              <a:gd name="T9" fmla="*/ 1 h 20"/>
              <a:gd name="T10" fmla="*/ 28 w 28"/>
              <a:gd name="T11" fmla="*/ 20 h 20"/>
              <a:gd name="T12" fmla="*/ 24 w 28"/>
              <a:gd name="T13" fmla="*/ 20 h 20"/>
              <a:gd name="T14" fmla="*/ 14 w 28"/>
              <a:gd name="T15" fmla="*/ 4 h 20"/>
              <a:gd name="T16" fmla="*/ 4 w 28"/>
              <a:gd name="T1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20">
                <a:moveTo>
                  <a:pt x="4" y="20"/>
                </a:moveTo>
                <a:cubicBezTo>
                  <a:pt x="0" y="20"/>
                  <a:pt x="0" y="20"/>
                  <a:pt x="0" y="2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0"/>
                  <a:pt x="13" y="0"/>
                  <a:pt x="14" y="0"/>
                </a:cubicBezTo>
                <a:cubicBezTo>
                  <a:pt x="14" y="0"/>
                  <a:pt x="15" y="0"/>
                  <a:pt x="15" y="1"/>
                </a:cubicBezTo>
                <a:cubicBezTo>
                  <a:pt x="28" y="20"/>
                  <a:pt x="28" y="20"/>
                  <a:pt x="28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14" y="4"/>
                  <a:pt x="14" y="4"/>
                  <a:pt x="14" y="4"/>
                </a:cubicBezTo>
                <a:lnTo>
                  <a:pt x="4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2" name="Freeform 454"/>
          <p:cNvSpPr>
            <a:spLocks noEditPoints="1"/>
          </p:cNvSpPr>
          <p:nvPr/>
        </p:nvSpPr>
        <p:spPr bwMode="auto">
          <a:xfrm>
            <a:off x="10911637" y="5111462"/>
            <a:ext cx="100483" cy="26377"/>
          </a:xfrm>
          <a:custGeom>
            <a:avLst/>
            <a:gdLst>
              <a:gd name="T0" fmla="*/ 4 w 34"/>
              <a:gd name="T1" fmla="*/ 9 h 9"/>
              <a:gd name="T2" fmla="*/ 0 w 34"/>
              <a:gd name="T3" fmla="*/ 4 h 9"/>
              <a:gd name="T4" fmla="*/ 4 w 34"/>
              <a:gd name="T5" fmla="*/ 0 h 9"/>
              <a:gd name="T6" fmla="*/ 34 w 34"/>
              <a:gd name="T7" fmla="*/ 0 h 9"/>
              <a:gd name="T8" fmla="*/ 34 w 34"/>
              <a:gd name="T9" fmla="*/ 9 h 9"/>
              <a:gd name="T10" fmla="*/ 4 w 34"/>
              <a:gd name="T11" fmla="*/ 9 h 9"/>
              <a:gd name="T12" fmla="*/ 6 w 34"/>
              <a:gd name="T13" fmla="*/ 5 h 9"/>
              <a:gd name="T14" fmla="*/ 4 w 34"/>
              <a:gd name="T15" fmla="*/ 3 h 9"/>
              <a:gd name="T16" fmla="*/ 3 w 34"/>
              <a:gd name="T17" fmla="*/ 5 h 9"/>
              <a:gd name="T18" fmla="*/ 4 w 34"/>
              <a:gd name="T19" fmla="*/ 6 h 9"/>
              <a:gd name="T20" fmla="*/ 6 w 34"/>
              <a:gd name="T21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9">
                <a:moveTo>
                  <a:pt x="4" y="9"/>
                </a:moveTo>
                <a:cubicBezTo>
                  <a:pt x="1" y="9"/>
                  <a:pt x="0" y="7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9"/>
                  <a:pt x="34" y="9"/>
                  <a:pt x="34" y="9"/>
                </a:cubicBezTo>
                <a:lnTo>
                  <a:pt x="4" y="9"/>
                </a:lnTo>
                <a:close/>
                <a:moveTo>
                  <a:pt x="6" y="5"/>
                </a:moveTo>
                <a:cubicBezTo>
                  <a:pt x="6" y="4"/>
                  <a:pt x="5" y="3"/>
                  <a:pt x="4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6"/>
                  <a:pt x="4" y="6"/>
                  <a:pt x="4" y="6"/>
                </a:cubicBezTo>
                <a:cubicBezTo>
                  <a:pt x="5" y="6"/>
                  <a:pt x="6" y="6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3" name="Freeform 455"/>
          <p:cNvSpPr>
            <a:spLocks/>
          </p:cNvSpPr>
          <p:nvPr/>
        </p:nvSpPr>
        <p:spPr bwMode="auto">
          <a:xfrm>
            <a:off x="10857630" y="5214454"/>
            <a:ext cx="134396" cy="65315"/>
          </a:xfrm>
          <a:custGeom>
            <a:avLst/>
            <a:gdLst>
              <a:gd name="T0" fmla="*/ 45 w 45"/>
              <a:gd name="T1" fmla="*/ 0 h 22"/>
              <a:gd name="T2" fmla="*/ 23 w 45"/>
              <a:gd name="T3" fmla="*/ 22 h 22"/>
              <a:gd name="T4" fmla="*/ 0 w 45"/>
              <a:gd name="T5" fmla="*/ 0 h 22"/>
              <a:gd name="T6" fmla="*/ 45 w 45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" h="22">
                <a:moveTo>
                  <a:pt x="45" y="0"/>
                </a:moveTo>
                <a:cubicBezTo>
                  <a:pt x="45" y="12"/>
                  <a:pt x="35" y="22"/>
                  <a:pt x="23" y="22"/>
                </a:cubicBezTo>
                <a:cubicBezTo>
                  <a:pt x="10" y="22"/>
                  <a:pt x="1" y="12"/>
                  <a:pt x="0" y="0"/>
                </a:cubicBezTo>
                <a:lnTo>
                  <a:pt x="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4" name="Oval 456"/>
          <p:cNvSpPr>
            <a:spLocks noChangeArrowheads="1"/>
          </p:cNvSpPr>
          <p:nvPr/>
        </p:nvSpPr>
        <p:spPr bwMode="auto">
          <a:xfrm>
            <a:off x="11392698" y="42912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5" name="Freeform 457"/>
          <p:cNvSpPr>
            <a:spLocks noEditPoints="1"/>
          </p:cNvSpPr>
          <p:nvPr/>
        </p:nvSpPr>
        <p:spPr bwMode="auto">
          <a:xfrm>
            <a:off x="11712990" y="4454553"/>
            <a:ext cx="35169" cy="77875"/>
          </a:xfrm>
          <a:custGeom>
            <a:avLst/>
            <a:gdLst>
              <a:gd name="T0" fmla="*/ 14 w 28"/>
              <a:gd name="T1" fmla="*/ 12 h 62"/>
              <a:gd name="T2" fmla="*/ 14 w 28"/>
              <a:gd name="T3" fmla="*/ 36 h 62"/>
              <a:gd name="T4" fmla="*/ 21 w 28"/>
              <a:gd name="T5" fmla="*/ 36 h 62"/>
              <a:gd name="T6" fmla="*/ 21 w 28"/>
              <a:gd name="T7" fmla="*/ 12 h 62"/>
              <a:gd name="T8" fmla="*/ 14 w 28"/>
              <a:gd name="T9" fmla="*/ 12 h 62"/>
              <a:gd name="T10" fmla="*/ 28 w 28"/>
              <a:gd name="T11" fmla="*/ 0 h 62"/>
              <a:gd name="T12" fmla="*/ 28 w 28"/>
              <a:gd name="T13" fmla="*/ 62 h 62"/>
              <a:gd name="T14" fmla="*/ 0 w 28"/>
              <a:gd name="T15" fmla="*/ 62 h 62"/>
              <a:gd name="T16" fmla="*/ 0 w 28"/>
              <a:gd name="T17" fmla="*/ 0 h 62"/>
              <a:gd name="T18" fmla="*/ 28 w 28"/>
              <a:gd name="T1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" h="62">
                <a:moveTo>
                  <a:pt x="14" y="12"/>
                </a:moveTo>
                <a:lnTo>
                  <a:pt x="14" y="36"/>
                </a:lnTo>
                <a:lnTo>
                  <a:pt x="21" y="36"/>
                </a:lnTo>
                <a:lnTo>
                  <a:pt x="21" y="12"/>
                </a:lnTo>
                <a:lnTo>
                  <a:pt x="14" y="12"/>
                </a:lnTo>
                <a:close/>
                <a:moveTo>
                  <a:pt x="28" y="0"/>
                </a:moveTo>
                <a:lnTo>
                  <a:pt x="28" y="62"/>
                </a:lnTo>
                <a:lnTo>
                  <a:pt x="0" y="62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6" name="Freeform 458"/>
          <p:cNvSpPr>
            <a:spLocks/>
          </p:cNvSpPr>
          <p:nvPr/>
        </p:nvSpPr>
        <p:spPr bwMode="auto">
          <a:xfrm>
            <a:off x="11490671" y="4391752"/>
            <a:ext cx="248695" cy="228599"/>
          </a:xfrm>
          <a:custGeom>
            <a:avLst/>
            <a:gdLst>
              <a:gd name="T0" fmla="*/ 0 w 198"/>
              <a:gd name="T1" fmla="*/ 0 h 182"/>
              <a:gd name="T2" fmla="*/ 198 w 198"/>
              <a:gd name="T3" fmla="*/ 0 h 182"/>
              <a:gd name="T4" fmla="*/ 198 w 198"/>
              <a:gd name="T5" fmla="*/ 41 h 182"/>
              <a:gd name="T6" fmla="*/ 184 w 198"/>
              <a:gd name="T7" fmla="*/ 41 h 182"/>
              <a:gd name="T8" fmla="*/ 184 w 198"/>
              <a:gd name="T9" fmla="*/ 15 h 182"/>
              <a:gd name="T10" fmla="*/ 14 w 198"/>
              <a:gd name="T11" fmla="*/ 15 h 182"/>
              <a:gd name="T12" fmla="*/ 14 w 198"/>
              <a:gd name="T13" fmla="*/ 168 h 182"/>
              <a:gd name="T14" fmla="*/ 184 w 198"/>
              <a:gd name="T15" fmla="*/ 168 h 182"/>
              <a:gd name="T16" fmla="*/ 184 w 198"/>
              <a:gd name="T17" fmla="*/ 119 h 182"/>
              <a:gd name="T18" fmla="*/ 198 w 198"/>
              <a:gd name="T19" fmla="*/ 119 h 182"/>
              <a:gd name="T20" fmla="*/ 198 w 198"/>
              <a:gd name="T21" fmla="*/ 182 h 182"/>
              <a:gd name="T22" fmla="*/ 0 w 198"/>
              <a:gd name="T23" fmla="*/ 182 h 182"/>
              <a:gd name="T24" fmla="*/ 0 w 198"/>
              <a:gd name="T2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" h="182">
                <a:moveTo>
                  <a:pt x="0" y="0"/>
                </a:moveTo>
                <a:lnTo>
                  <a:pt x="198" y="0"/>
                </a:lnTo>
                <a:lnTo>
                  <a:pt x="198" y="41"/>
                </a:lnTo>
                <a:lnTo>
                  <a:pt x="184" y="41"/>
                </a:lnTo>
                <a:lnTo>
                  <a:pt x="184" y="15"/>
                </a:lnTo>
                <a:lnTo>
                  <a:pt x="14" y="15"/>
                </a:lnTo>
                <a:lnTo>
                  <a:pt x="14" y="168"/>
                </a:lnTo>
                <a:lnTo>
                  <a:pt x="184" y="168"/>
                </a:lnTo>
                <a:lnTo>
                  <a:pt x="184" y="119"/>
                </a:lnTo>
                <a:lnTo>
                  <a:pt x="198" y="119"/>
                </a:lnTo>
                <a:lnTo>
                  <a:pt x="198" y="182"/>
                </a:lnTo>
                <a:lnTo>
                  <a:pt x="0" y="1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7" name="Freeform 459"/>
          <p:cNvSpPr>
            <a:spLocks/>
          </p:cNvSpPr>
          <p:nvPr/>
        </p:nvSpPr>
        <p:spPr bwMode="auto">
          <a:xfrm>
            <a:off x="11677821" y="4630401"/>
            <a:ext cx="35169" cy="11305"/>
          </a:xfrm>
          <a:custGeom>
            <a:avLst/>
            <a:gdLst>
              <a:gd name="T0" fmla="*/ 26 w 28"/>
              <a:gd name="T1" fmla="*/ 0 h 9"/>
              <a:gd name="T2" fmla="*/ 28 w 28"/>
              <a:gd name="T3" fmla="*/ 0 h 9"/>
              <a:gd name="T4" fmla="*/ 28 w 28"/>
              <a:gd name="T5" fmla="*/ 9 h 9"/>
              <a:gd name="T6" fmla="*/ 0 w 28"/>
              <a:gd name="T7" fmla="*/ 9 h 9"/>
              <a:gd name="T8" fmla="*/ 0 w 28"/>
              <a:gd name="T9" fmla="*/ 0 h 9"/>
              <a:gd name="T10" fmla="*/ 4 w 28"/>
              <a:gd name="T11" fmla="*/ 0 h 9"/>
              <a:gd name="T12" fmla="*/ 4 w 28"/>
              <a:gd name="T13" fmla="*/ 2 h 9"/>
              <a:gd name="T14" fmla="*/ 7 w 28"/>
              <a:gd name="T15" fmla="*/ 2 h 9"/>
              <a:gd name="T16" fmla="*/ 7 w 28"/>
              <a:gd name="T17" fmla="*/ 0 h 9"/>
              <a:gd name="T18" fmla="*/ 21 w 28"/>
              <a:gd name="T19" fmla="*/ 0 h 9"/>
              <a:gd name="T20" fmla="*/ 21 w 28"/>
              <a:gd name="T21" fmla="*/ 2 h 9"/>
              <a:gd name="T22" fmla="*/ 26 w 28"/>
              <a:gd name="T23" fmla="*/ 2 h 9"/>
              <a:gd name="T24" fmla="*/ 26 w 28"/>
              <a:gd name="T25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" h="9">
                <a:moveTo>
                  <a:pt x="26" y="0"/>
                </a:moveTo>
                <a:lnTo>
                  <a:pt x="28" y="0"/>
                </a:lnTo>
                <a:lnTo>
                  <a:pt x="28" y="9"/>
                </a:lnTo>
                <a:lnTo>
                  <a:pt x="0" y="9"/>
                </a:lnTo>
                <a:lnTo>
                  <a:pt x="0" y="0"/>
                </a:lnTo>
                <a:lnTo>
                  <a:pt x="4" y="0"/>
                </a:lnTo>
                <a:lnTo>
                  <a:pt x="4" y="2"/>
                </a:lnTo>
                <a:lnTo>
                  <a:pt x="7" y="2"/>
                </a:lnTo>
                <a:lnTo>
                  <a:pt x="7" y="0"/>
                </a:lnTo>
                <a:lnTo>
                  <a:pt x="21" y="0"/>
                </a:lnTo>
                <a:lnTo>
                  <a:pt x="21" y="2"/>
                </a:lnTo>
                <a:lnTo>
                  <a:pt x="26" y="2"/>
                </a:lnTo>
                <a:lnTo>
                  <a:pt x="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8" name="Freeform 460"/>
          <p:cNvSpPr>
            <a:spLocks noEditPoints="1"/>
          </p:cNvSpPr>
          <p:nvPr/>
        </p:nvSpPr>
        <p:spPr bwMode="auto">
          <a:xfrm>
            <a:off x="11597431" y="4496001"/>
            <a:ext cx="17584" cy="17584"/>
          </a:xfrm>
          <a:custGeom>
            <a:avLst/>
            <a:gdLst>
              <a:gd name="T0" fmla="*/ 0 w 14"/>
              <a:gd name="T1" fmla="*/ 0 h 14"/>
              <a:gd name="T2" fmla="*/ 14 w 14"/>
              <a:gd name="T3" fmla="*/ 0 h 14"/>
              <a:gd name="T4" fmla="*/ 14 w 14"/>
              <a:gd name="T5" fmla="*/ 14 h 14"/>
              <a:gd name="T6" fmla="*/ 0 w 14"/>
              <a:gd name="T7" fmla="*/ 14 h 14"/>
              <a:gd name="T8" fmla="*/ 0 w 14"/>
              <a:gd name="T9" fmla="*/ 0 h 14"/>
              <a:gd name="T10" fmla="*/ 4 w 14"/>
              <a:gd name="T11" fmla="*/ 5 h 14"/>
              <a:gd name="T12" fmla="*/ 4 w 14"/>
              <a:gd name="T13" fmla="*/ 10 h 14"/>
              <a:gd name="T14" fmla="*/ 9 w 14"/>
              <a:gd name="T15" fmla="*/ 10 h 14"/>
              <a:gd name="T16" fmla="*/ 9 w 14"/>
              <a:gd name="T17" fmla="*/ 5 h 14"/>
              <a:gd name="T18" fmla="*/ 4 w 14"/>
              <a:gd name="T19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4" y="5"/>
                </a:move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lnTo>
                  <a:pt x="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" name="Freeform 461"/>
          <p:cNvSpPr>
            <a:spLocks noEditPoints="1"/>
          </p:cNvSpPr>
          <p:nvPr/>
        </p:nvSpPr>
        <p:spPr bwMode="auto">
          <a:xfrm>
            <a:off x="11597431" y="4467113"/>
            <a:ext cx="17584" cy="17584"/>
          </a:xfrm>
          <a:custGeom>
            <a:avLst/>
            <a:gdLst>
              <a:gd name="T0" fmla="*/ 9 w 14"/>
              <a:gd name="T1" fmla="*/ 9 h 14"/>
              <a:gd name="T2" fmla="*/ 9 w 14"/>
              <a:gd name="T3" fmla="*/ 4 h 14"/>
              <a:gd name="T4" fmla="*/ 4 w 14"/>
              <a:gd name="T5" fmla="*/ 4 h 14"/>
              <a:gd name="T6" fmla="*/ 4 w 14"/>
              <a:gd name="T7" fmla="*/ 9 h 14"/>
              <a:gd name="T8" fmla="*/ 9 w 14"/>
              <a:gd name="T9" fmla="*/ 9 h 14"/>
              <a:gd name="T10" fmla="*/ 0 w 14"/>
              <a:gd name="T11" fmla="*/ 0 h 14"/>
              <a:gd name="T12" fmla="*/ 14 w 14"/>
              <a:gd name="T13" fmla="*/ 0 h 14"/>
              <a:gd name="T14" fmla="*/ 14 w 14"/>
              <a:gd name="T15" fmla="*/ 14 h 14"/>
              <a:gd name="T16" fmla="*/ 0 w 14"/>
              <a:gd name="T17" fmla="*/ 14 h 14"/>
              <a:gd name="T18" fmla="*/ 0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9" y="9"/>
                </a:moveTo>
                <a:lnTo>
                  <a:pt x="9" y="4"/>
                </a:lnTo>
                <a:lnTo>
                  <a:pt x="4" y="4"/>
                </a:lnTo>
                <a:lnTo>
                  <a:pt x="4" y="9"/>
                </a:lnTo>
                <a:lnTo>
                  <a:pt x="9" y="9"/>
                </a:lnTo>
                <a:close/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" name="Freeform 462"/>
          <p:cNvSpPr>
            <a:spLocks noEditPoints="1"/>
          </p:cNvSpPr>
          <p:nvPr/>
        </p:nvSpPr>
        <p:spPr bwMode="auto">
          <a:xfrm>
            <a:off x="11573567" y="4496001"/>
            <a:ext cx="17584" cy="17584"/>
          </a:xfrm>
          <a:custGeom>
            <a:avLst/>
            <a:gdLst>
              <a:gd name="T0" fmla="*/ 0 w 14"/>
              <a:gd name="T1" fmla="*/ 0 h 14"/>
              <a:gd name="T2" fmla="*/ 14 w 14"/>
              <a:gd name="T3" fmla="*/ 0 h 14"/>
              <a:gd name="T4" fmla="*/ 14 w 14"/>
              <a:gd name="T5" fmla="*/ 14 h 14"/>
              <a:gd name="T6" fmla="*/ 0 w 14"/>
              <a:gd name="T7" fmla="*/ 14 h 14"/>
              <a:gd name="T8" fmla="*/ 0 w 14"/>
              <a:gd name="T9" fmla="*/ 0 h 14"/>
              <a:gd name="T10" fmla="*/ 5 w 14"/>
              <a:gd name="T11" fmla="*/ 5 h 14"/>
              <a:gd name="T12" fmla="*/ 5 w 14"/>
              <a:gd name="T13" fmla="*/ 10 h 14"/>
              <a:gd name="T14" fmla="*/ 9 w 14"/>
              <a:gd name="T15" fmla="*/ 10 h 14"/>
              <a:gd name="T16" fmla="*/ 9 w 14"/>
              <a:gd name="T17" fmla="*/ 5 h 14"/>
              <a:gd name="T18" fmla="*/ 5 w 14"/>
              <a:gd name="T19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5" y="5"/>
                </a:moveTo>
                <a:lnTo>
                  <a:pt x="5" y="10"/>
                </a:lnTo>
                <a:lnTo>
                  <a:pt x="9" y="10"/>
                </a:lnTo>
                <a:lnTo>
                  <a:pt x="9" y="5"/>
                </a:lnTo>
                <a:lnTo>
                  <a:pt x="5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" name="Freeform 463"/>
          <p:cNvSpPr>
            <a:spLocks noEditPoints="1"/>
          </p:cNvSpPr>
          <p:nvPr/>
        </p:nvSpPr>
        <p:spPr bwMode="auto">
          <a:xfrm>
            <a:off x="11573567" y="4467113"/>
            <a:ext cx="17584" cy="17584"/>
          </a:xfrm>
          <a:custGeom>
            <a:avLst/>
            <a:gdLst>
              <a:gd name="T0" fmla="*/ 5 w 14"/>
              <a:gd name="T1" fmla="*/ 9 h 14"/>
              <a:gd name="T2" fmla="*/ 9 w 14"/>
              <a:gd name="T3" fmla="*/ 9 h 14"/>
              <a:gd name="T4" fmla="*/ 9 w 14"/>
              <a:gd name="T5" fmla="*/ 4 h 14"/>
              <a:gd name="T6" fmla="*/ 5 w 14"/>
              <a:gd name="T7" fmla="*/ 4 h 14"/>
              <a:gd name="T8" fmla="*/ 5 w 14"/>
              <a:gd name="T9" fmla="*/ 9 h 14"/>
              <a:gd name="T10" fmla="*/ 0 w 14"/>
              <a:gd name="T11" fmla="*/ 0 h 14"/>
              <a:gd name="T12" fmla="*/ 14 w 14"/>
              <a:gd name="T13" fmla="*/ 0 h 14"/>
              <a:gd name="T14" fmla="*/ 14 w 14"/>
              <a:gd name="T15" fmla="*/ 14 h 14"/>
              <a:gd name="T16" fmla="*/ 0 w 14"/>
              <a:gd name="T17" fmla="*/ 14 h 14"/>
              <a:gd name="T18" fmla="*/ 0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5" y="9"/>
                </a:moveTo>
                <a:lnTo>
                  <a:pt x="9" y="9"/>
                </a:lnTo>
                <a:lnTo>
                  <a:pt x="9" y="4"/>
                </a:lnTo>
                <a:lnTo>
                  <a:pt x="5" y="4"/>
                </a:lnTo>
                <a:lnTo>
                  <a:pt x="5" y="9"/>
                </a:lnTo>
                <a:close/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2" name="Freeform 464"/>
          <p:cNvSpPr>
            <a:spLocks noEditPoints="1"/>
          </p:cNvSpPr>
          <p:nvPr/>
        </p:nvSpPr>
        <p:spPr bwMode="auto">
          <a:xfrm>
            <a:off x="11573567" y="4528659"/>
            <a:ext cx="17584" cy="15072"/>
          </a:xfrm>
          <a:custGeom>
            <a:avLst/>
            <a:gdLst>
              <a:gd name="T0" fmla="*/ 9 w 14"/>
              <a:gd name="T1" fmla="*/ 5 h 12"/>
              <a:gd name="T2" fmla="*/ 5 w 14"/>
              <a:gd name="T3" fmla="*/ 5 h 12"/>
              <a:gd name="T4" fmla="*/ 5 w 14"/>
              <a:gd name="T5" fmla="*/ 10 h 12"/>
              <a:gd name="T6" fmla="*/ 9 w 14"/>
              <a:gd name="T7" fmla="*/ 10 h 12"/>
              <a:gd name="T8" fmla="*/ 9 w 14"/>
              <a:gd name="T9" fmla="*/ 5 h 12"/>
              <a:gd name="T10" fmla="*/ 0 w 14"/>
              <a:gd name="T11" fmla="*/ 12 h 12"/>
              <a:gd name="T12" fmla="*/ 0 w 14"/>
              <a:gd name="T13" fmla="*/ 0 h 12"/>
              <a:gd name="T14" fmla="*/ 14 w 14"/>
              <a:gd name="T15" fmla="*/ 0 h 12"/>
              <a:gd name="T16" fmla="*/ 14 w 14"/>
              <a:gd name="T17" fmla="*/ 12 h 12"/>
              <a:gd name="T18" fmla="*/ 0 w 14"/>
              <a:gd name="T1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2">
                <a:moveTo>
                  <a:pt x="9" y="5"/>
                </a:moveTo>
                <a:lnTo>
                  <a:pt x="5" y="5"/>
                </a:lnTo>
                <a:lnTo>
                  <a:pt x="5" y="10"/>
                </a:lnTo>
                <a:lnTo>
                  <a:pt x="9" y="10"/>
                </a:lnTo>
                <a:lnTo>
                  <a:pt x="9" y="5"/>
                </a:lnTo>
                <a:close/>
                <a:moveTo>
                  <a:pt x="0" y="12"/>
                </a:moveTo>
                <a:lnTo>
                  <a:pt x="0" y="0"/>
                </a:lnTo>
                <a:lnTo>
                  <a:pt x="14" y="0"/>
                </a:lnTo>
                <a:lnTo>
                  <a:pt x="14" y="12"/>
                </a:ln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3" name="Freeform 465"/>
          <p:cNvSpPr>
            <a:spLocks noEditPoints="1"/>
          </p:cNvSpPr>
          <p:nvPr/>
        </p:nvSpPr>
        <p:spPr bwMode="auto">
          <a:xfrm>
            <a:off x="11547189" y="4496001"/>
            <a:ext cx="17584" cy="17584"/>
          </a:xfrm>
          <a:custGeom>
            <a:avLst/>
            <a:gdLst>
              <a:gd name="T0" fmla="*/ 9 w 14"/>
              <a:gd name="T1" fmla="*/ 5 h 14"/>
              <a:gd name="T2" fmla="*/ 4 w 14"/>
              <a:gd name="T3" fmla="*/ 5 h 14"/>
              <a:gd name="T4" fmla="*/ 4 w 14"/>
              <a:gd name="T5" fmla="*/ 10 h 14"/>
              <a:gd name="T6" fmla="*/ 9 w 14"/>
              <a:gd name="T7" fmla="*/ 10 h 14"/>
              <a:gd name="T8" fmla="*/ 9 w 14"/>
              <a:gd name="T9" fmla="*/ 5 h 14"/>
              <a:gd name="T10" fmla="*/ 0 w 14"/>
              <a:gd name="T11" fmla="*/ 14 h 14"/>
              <a:gd name="T12" fmla="*/ 0 w 14"/>
              <a:gd name="T13" fmla="*/ 0 h 14"/>
              <a:gd name="T14" fmla="*/ 14 w 14"/>
              <a:gd name="T15" fmla="*/ 0 h 14"/>
              <a:gd name="T16" fmla="*/ 14 w 14"/>
              <a:gd name="T17" fmla="*/ 14 h 14"/>
              <a:gd name="T18" fmla="*/ 0 w 14"/>
              <a:gd name="T1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9" y="5"/>
                </a:moveTo>
                <a:lnTo>
                  <a:pt x="4" y="5"/>
                </a:ln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close/>
                <a:moveTo>
                  <a:pt x="0" y="14"/>
                </a:moveTo>
                <a:lnTo>
                  <a:pt x="0" y="0"/>
                </a:ln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4" name="Freeform 466"/>
          <p:cNvSpPr>
            <a:spLocks noEditPoints="1"/>
          </p:cNvSpPr>
          <p:nvPr/>
        </p:nvSpPr>
        <p:spPr bwMode="auto">
          <a:xfrm>
            <a:off x="11547189" y="4528659"/>
            <a:ext cx="17584" cy="15072"/>
          </a:xfrm>
          <a:custGeom>
            <a:avLst/>
            <a:gdLst>
              <a:gd name="T0" fmla="*/ 0 w 14"/>
              <a:gd name="T1" fmla="*/ 12 h 12"/>
              <a:gd name="T2" fmla="*/ 0 w 14"/>
              <a:gd name="T3" fmla="*/ 0 h 12"/>
              <a:gd name="T4" fmla="*/ 14 w 14"/>
              <a:gd name="T5" fmla="*/ 0 h 12"/>
              <a:gd name="T6" fmla="*/ 14 w 14"/>
              <a:gd name="T7" fmla="*/ 12 h 12"/>
              <a:gd name="T8" fmla="*/ 0 w 14"/>
              <a:gd name="T9" fmla="*/ 12 h 12"/>
              <a:gd name="T10" fmla="*/ 4 w 14"/>
              <a:gd name="T11" fmla="*/ 5 h 12"/>
              <a:gd name="T12" fmla="*/ 4 w 14"/>
              <a:gd name="T13" fmla="*/ 10 h 12"/>
              <a:gd name="T14" fmla="*/ 9 w 14"/>
              <a:gd name="T15" fmla="*/ 10 h 12"/>
              <a:gd name="T16" fmla="*/ 9 w 14"/>
              <a:gd name="T17" fmla="*/ 5 h 12"/>
              <a:gd name="T18" fmla="*/ 4 w 14"/>
              <a:gd name="T19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2">
                <a:moveTo>
                  <a:pt x="0" y="12"/>
                </a:moveTo>
                <a:lnTo>
                  <a:pt x="0" y="0"/>
                </a:lnTo>
                <a:lnTo>
                  <a:pt x="14" y="0"/>
                </a:lnTo>
                <a:lnTo>
                  <a:pt x="14" y="12"/>
                </a:lnTo>
                <a:lnTo>
                  <a:pt x="0" y="12"/>
                </a:lnTo>
                <a:close/>
                <a:moveTo>
                  <a:pt x="4" y="5"/>
                </a:move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lnTo>
                  <a:pt x="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5" name="Freeform 467"/>
          <p:cNvSpPr>
            <a:spLocks noEditPoints="1"/>
          </p:cNvSpPr>
          <p:nvPr/>
        </p:nvSpPr>
        <p:spPr bwMode="auto">
          <a:xfrm>
            <a:off x="11547189" y="4467113"/>
            <a:ext cx="17584" cy="17584"/>
          </a:xfrm>
          <a:custGeom>
            <a:avLst/>
            <a:gdLst>
              <a:gd name="T0" fmla="*/ 4 w 14"/>
              <a:gd name="T1" fmla="*/ 9 h 14"/>
              <a:gd name="T2" fmla="*/ 9 w 14"/>
              <a:gd name="T3" fmla="*/ 9 h 14"/>
              <a:gd name="T4" fmla="*/ 9 w 14"/>
              <a:gd name="T5" fmla="*/ 4 h 14"/>
              <a:gd name="T6" fmla="*/ 4 w 14"/>
              <a:gd name="T7" fmla="*/ 4 h 14"/>
              <a:gd name="T8" fmla="*/ 4 w 14"/>
              <a:gd name="T9" fmla="*/ 9 h 14"/>
              <a:gd name="T10" fmla="*/ 14 w 14"/>
              <a:gd name="T11" fmla="*/ 0 h 14"/>
              <a:gd name="T12" fmla="*/ 14 w 14"/>
              <a:gd name="T13" fmla="*/ 14 h 14"/>
              <a:gd name="T14" fmla="*/ 0 w 14"/>
              <a:gd name="T15" fmla="*/ 14 h 14"/>
              <a:gd name="T16" fmla="*/ 0 w 14"/>
              <a:gd name="T17" fmla="*/ 0 h 14"/>
              <a:gd name="T18" fmla="*/ 14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4" y="9"/>
                </a:moveTo>
                <a:lnTo>
                  <a:pt x="9" y="9"/>
                </a:lnTo>
                <a:lnTo>
                  <a:pt x="9" y="4"/>
                </a:lnTo>
                <a:lnTo>
                  <a:pt x="4" y="4"/>
                </a:lnTo>
                <a:lnTo>
                  <a:pt x="4" y="9"/>
                </a:lnTo>
                <a:close/>
                <a:moveTo>
                  <a:pt x="14" y="0"/>
                </a:move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6" name="Freeform 468"/>
          <p:cNvSpPr>
            <a:spLocks/>
          </p:cNvSpPr>
          <p:nvPr/>
        </p:nvSpPr>
        <p:spPr bwMode="auto">
          <a:xfrm>
            <a:off x="11514536" y="4630401"/>
            <a:ext cx="32657" cy="11305"/>
          </a:xfrm>
          <a:custGeom>
            <a:avLst/>
            <a:gdLst>
              <a:gd name="T0" fmla="*/ 23 w 26"/>
              <a:gd name="T1" fmla="*/ 2 h 9"/>
              <a:gd name="T2" fmla="*/ 23 w 26"/>
              <a:gd name="T3" fmla="*/ 0 h 9"/>
              <a:gd name="T4" fmla="*/ 26 w 26"/>
              <a:gd name="T5" fmla="*/ 0 h 9"/>
              <a:gd name="T6" fmla="*/ 26 w 26"/>
              <a:gd name="T7" fmla="*/ 9 h 9"/>
              <a:gd name="T8" fmla="*/ 0 w 26"/>
              <a:gd name="T9" fmla="*/ 9 h 9"/>
              <a:gd name="T10" fmla="*/ 0 w 26"/>
              <a:gd name="T11" fmla="*/ 0 h 9"/>
              <a:gd name="T12" fmla="*/ 2 w 26"/>
              <a:gd name="T13" fmla="*/ 0 h 9"/>
              <a:gd name="T14" fmla="*/ 2 w 26"/>
              <a:gd name="T15" fmla="*/ 2 h 9"/>
              <a:gd name="T16" fmla="*/ 7 w 26"/>
              <a:gd name="T17" fmla="*/ 2 h 9"/>
              <a:gd name="T18" fmla="*/ 7 w 26"/>
              <a:gd name="T19" fmla="*/ 0 h 9"/>
              <a:gd name="T20" fmla="*/ 21 w 26"/>
              <a:gd name="T21" fmla="*/ 0 h 9"/>
              <a:gd name="T22" fmla="*/ 21 w 26"/>
              <a:gd name="T23" fmla="*/ 2 h 9"/>
              <a:gd name="T24" fmla="*/ 23 w 26"/>
              <a:gd name="T25" fmla="*/ 2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" h="9">
                <a:moveTo>
                  <a:pt x="23" y="2"/>
                </a:moveTo>
                <a:lnTo>
                  <a:pt x="23" y="0"/>
                </a:lnTo>
                <a:lnTo>
                  <a:pt x="26" y="0"/>
                </a:lnTo>
                <a:lnTo>
                  <a:pt x="26" y="9"/>
                </a:lnTo>
                <a:lnTo>
                  <a:pt x="0" y="9"/>
                </a:lnTo>
                <a:lnTo>
                  <a:pt x="0" y="0"/>
                </a:lnTo>
                <a:lnTo>
                  <a:pt x="2" y="0"/>
                </a:lnTo>
                <a:lnTo>
                  <a:pt x="2" y="2"/>
                </a:lnTo>
                <a:lnTo>
                  <a:pt x="7" y="2"/>
                </a:lnTo>
                <a:lnTo>
                  <a:pt x="7" y="0"/>
                </a:lnTo>
                <a:lnTo>
                  <a:pt x="21" y="0"/>
                </a:lnTo>
                <a:lnTo>
                  <a:pt x="21" y="2"/>
                </a:lnTo>
                <a:lnTo>
                  <a:pt x="23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7" name="Oval 469"/>
          <p:cNvSpPr>
            <a:spLocks noChangeArrowheads="1"/>
          </p:cNvSpPr>
          <p:nvPr/>
        </p:nvSpPr>
        <p:spPr bwMode="auto">
          <a:xfrm>
            <a:off x="11395210" y="4985856"/>
            <a:ext cx="445893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8" name="Freeform 470"/>
          <p:cNvSpPr>
            <a:spLocks/>
          </p:cNvSpPr>
          <p:nvPr/>
        </p:nvSpPr>
        <p:spPr bwMode="auto">
          <a:xfrm>
            <a:off x="11591149" y="5134066"/>
            <a:ext cx="56523" cy="51499"/>
          </a:xfrm>
          <a:custGeom>
            <a:avLst/>
            <a:gdLst>
              <a:gd name="T0" fmla="*/ 45 w 45"/>
              <a:gd name="T1" fmla="*/ 26 h 41"/>
              <a:gd name="T2" fmla="*/ 21 w 45"/>
              <a:gd name="T3" fmla="*/ 41 h 41"/>
              <a:gd name="T4" fmla="*/ 0 w 45"/>
              <a:gd name="T5" fmla="*/ 26 h 41"/>
              <a:gd name="T6" fmla="*/ 7 w 45"/>
              <a:gd name="T7" fmla="*/ 26 h 41"/>
              <a:gd name="T8" fmla="*/ 7 w 45"/>
              <a:gd name="T9" fmla="*/ 0 h 41"/>
              <a:gd name="T10" fmla="*/ 35 w 45"/>
              <a:gd name="T11" fmla="*/ 0 h 41"/>
              <a:gd name="T12" fmla="*/ 35 w 45"/>
              <a:gd name="T13" fmla="*/ 26 h 41"/>
              <a:gd name="T14" fmla="*/ 45 w 45"/>
              <a:gd name="T15" fmla="*/ 2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41">
                <a:moveTo>
                  <a:pt x="45" y="26"/>
                </a:moveTo>
                <a:lnTo>
                  <a:pt x="21" y="41"/>
                </a:lnTo>
                <a:lnTo>
                  <a:pt x="0" y="26"/>
                </a:lnTo>
                <a:lnTo>
                  <a:pt x="7" y="26"/>
                </a:lnTo>
                <a:lnTo>
                  <a:pt x="7" y="0"/>
                </a:lnTo>
                <a:lnTo>
                  <a:pt x="35" y="0"/>
                </a:lnTo>
                <a:lnTo>
                  <a:pt x="35" y="26"/>
                </a:lnTo>
                <a:lnTo>
                  <a:pt x="4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9" name="Freeform 471"/>
          <p:cNvSpPr>
            <a:spLocks noEditPoints="1"/>
          </p:cNvSpPr>
          <p:nvPr/>
        </p:nvSpPr>
        <p:spPr bwMode="auto">
          <a:xfrm>
            <a:off x="11490671" y="5173007"/>
            <a:ext cx="224831" cy="195941"/>
          </a:xfrm>
          <a:custGeom>
            <a:avLst/>
            <a:gdLst>
              <a:gd name="T0" fmla="*/ 31 w 76"/>
              <a:gd name="T1" fmla="*/ 25 h 66"/>
              <a:gd name="T2" fmla="*/ 27 w 76"/>
              <a:gd name="T3" fmla="*/ 21 h 66"/>
              <a:gd name="T4" fmla="*/ 23 w 76"/>
              <a:gd name="T5" fmla="*/ 25 h 66"/>
              <a:gd name="T6" fmla="*/ 27 w 76"/>
              <a:gd name="T7" fmla="*/ 29 h 66"/>
              <a:gd name="T8" fmla="*/ 31 w 76"/>
              <a:gd name="T9" fmla="*/ 25 h 66"/>
              <a:gd name="T10" fmla="*/ 76 w 76"/>
              <a:gd name="T11" fmla="*/ 28 h 66"/>
              <a:gd name="T12" fmla="*/ 76 w 76"/>
              <a:gd name="T13" fmla="*/ 37 h 66"/>
              <a:gd name="T14" fmla="*/ 70 w 76"/>
              <a:gd name="T15" fmla="*/ 54 h 66"/>
              <a:gd name="T16" fmla="*/ 70 w 76"/>
              <a:gd name="T17" fmla="*/ 66 h 66"/>
              <a:gd name="T18" fmla="*/ 58 w 76"/>
              <a:gd name="T19" fmla="*/ 66 h 66"/>
              <a:gd name="T20" fmla="*/ 58 w 76"/>
              <a:gd name="T21" fmla="*/ 59 h 66"/>
              <a:gd name="T22" fmla="*/ 56 w 76"/>
              <a:gd name="T23" fmla="*/ 60 h 66"/>
              <a:gd name="T24" fmla="*/ 30 w 76"/>
              <a:gd name="T25" fmla="*/ 60 h 66"/>
              <a:gd name="T26" fmla="*/ 30 w 76"/>
              <a:gd name="T27" fmla="*/ 66 h 66"/>
              <a:gd name="T28" fmla="*/ 19 w 76"/>
              <a:gd name="T29" fmla="*/ 66 h 66"/>
              <a:gd name="T30" fmla="*/ 19 w 76"/>
              <a:gd name="T31" fmla="*/ 58 h 66"/>
              <a:gd name="T32" fmla="*/ 8 w 76"/>
              <a:gd name="T33" fmla="*/ 43 h 66"/>
              <a:gd name="T34" fmla="*/ 0 w 76"/>
              <a:gd name="T35" fmla="*/ 43 h 66"/>
              <a:gd name="T36" fmla="*/ 0 w 76"/>
              <a:gd name="T37" fmla="*/ 29 h 66"/>
              <a:gd name="T38" fmla="*/ 8 w 76"/>
              <a:gd name="T39" fmla="*/ 29 h 66"/>
              <a:gd name="T40" fmla="*/ 25 w 76"/>
              <a:gd name="T41" fmla="*/ 8 h 66"/>
              <a:gd name="T42" fmla="*/ 28 w 76"/>
              <a:gd name="T43" fmla="*/ 8 h 66"/>
              <a:gd name="T44" fmla="*/ 28 w 76"/>
              <a:gd name="T45" fmla="*/ 0 h 66"/>
              <a:gd name="T46" fmla="*/ 36 w 76"/>
              <a:gd name="T47" fmla="*/ 6 h 66"/>
              <a:gd name="T48" fmla="*/ 46 w 76"/>
              <a:gd name="T49" fmla="*/ 6 h 66"/>
              <a:gd name="T50" fmla="*/ 76 w 76"/>
              <a:gd name="T51" fmla="*/ 2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6" h="66">
                <a:moveTo>
                  <a:pt x="31" y="25"/>
                </a:moveTo>
                <a:cubicBezTo>
                  <a:pt x="31" y="23"/>
                  <a:pt x="29" y="21"/>
                  <a:pt x="27" y="21"/>
                </a:cubicBezTo>
                <a:cubicBezTo>
                  <a:pt x="25" y="21"/>
                  <a:pt x="23" y="23"/>
                  <a:pt x="23" y="25"/>
                </a:cubicBezTo>
                <a:cubicBezTo>
                  <a:pt x="23" y="27"/>
                  <a:pt x="25" y="29"/>
                  <a:pt x="27" y="29"/>
                </a:cubicBezTo>
                <a:cubicBezTo>
                  <a:pt x="29" y="29"/>
                  <a:pt x="31" y="27"/>
                  <a:pt x="31" y="25"/>
                </a:cubicBezTo>
                <a:close/>
                <a:moveTo>
                  <a:pt x="76" y="28"/>
                </a:moveTo>
                <a:cubicBezTo>
                  <a:pt x="76" y="37"/>
                  <a:pt x="76" y="37"/>
                  <a:pt x="76" y="37"/>
                </a:cubicBezTo>
                <a:cubicBezTo>
                  <a:pt x="76" y="37"/>
                  <a:pt x="76" y="47"/>
                  <a:pt x="70" y="54"/>
                </a:cubicBezTo>
                <a:cubicBezTo>
                  <a:pt x="70" y="66"/>
                  <a:pt x="70" y="66"/>
                  <a:pt x="70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59"/>
                  <a:pt x="58" y="59"/>
                  <a:pt x="58" y="59"/>
                </a:cubicBezTo>
                <a:cubicBezTo>
                  <a:pt x="57" y="59"/>
                  <a:pt x="56" y="60"/>
                  <a:pt x="56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66"/>
                  <a:pt x="30" y="66"/>
                  <a:pt x="30" y="66"/>
                </a:cubicBezTo>
                <a:cubicBezTo>
                  <a:pt x="19" y="66"/>
                  <a:pt x="19" y="66"/>
                  <a:pt x="19" y="66"/>
                </a:cubicBezTo>
                <a:cubicBezTo>
                  <a:pt x="19" y="58"/>
                  <a:pt x="19" y="58"/>
                  <a:pt x="19" y="58"/>
                </a:cubicBezTo>
                <a:cubicBezTo>
                  <a:pt x="9" y="54"/>
                  <a:pt x="8" y="43"/>
                  <a:pt x="8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9"/>
                  <a:pt x="0" y="29"/>
                  <a:pt x="0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10" y="8"/>
                  <a:pt x="25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0"/>
                  <a:pt x="28" y="0"/>
                  <a:pt x="28" y="0"/>
                </a:cubicBezTo>
                <a:cubicBezTo>
                  <a:pt x="36" y="6"/>
                  <a:pt x="36" y="6"/>
                  <a:pt x="36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6"/>
                  <a:pt x="76" y="6"/>
                  <a:pt x="7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0" name="Freeform 472"/>
          <p:cNvSpPr>
            <a:spLocks/>
          </p:cNvSpPr>
          <p:nvPr/>
        </p:nvSpPr>
        <p:spPr bwMode="auto">
          <a:xfrm>
            <a:off x="11558497" y="5042378"/>
            <a:ext cx="119324" cy="110531"/>
          </a:xfrm>
          <a:custGeom>
            <a:avLst/>
            <a:gdLst>
              <a:gd name="T0" fmla="*/ 30 w 40"/>
              <a:gd name="T1" fmla="*/ 28 h 37"/>
              <a:gd name="T2" fmla="*/ 33 w 40"/>
              <a:gd name="T3" fmla="*/ 20 h 37"/>
              <a:gd name="T4" fmla="*/ 20 w 40"/>
              <a:gd name="T5" fmla="*/ 7 h 37"/>
              <a:gd name="T6" fmla="*/ 7 w 40"/>
              <a:gd name="T7" fmla="*/ 20 h 37"/>
              <a:gd name="T8" fmla="*/ 11 w 40"/>
              <a:gd name="T9" fmla="*/ 28 h 37"/>
              <a:gd name="T10" fmla="*/ 11 w 40"/>
              <a:gd name="T11" fmla="*/ 37 h 37"/>
              <a:gd name="T12" fmla="*/ 0 w 40"/>
              <a:gd name="T13" fmla="*/ 20 h 37"/>
              <a:gd name="T14" fmla="*/ 20 w 40"/>
              <a:gd name="T15" fmla="*/ 0 h 37"/>
              <a:gd name="T16" fmla="*/ 40 w 40"/>
              <a:gd name="T17" fmla="*/ 20 h 37"/>
              <a:gd name="T18" fmla="*/ 30 w 40"/>
              <a:gd name="T19" fmla="*/ 37 h 37"/>
              <a:gd name="T20" fmla="*/ 30 w 40"/>
              <a:gd name="T21" fmla="*/ 2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" h="37">
                <a:moveTo>
                  <a:pt x="30" y="28"/>
                </a:moveTo>
                <a:cubicBezTo>
                  <a:pt x="32" y="26"/>
                  <a:pt x="33" y="23"/>
                  <a:pt x="33" y="20"/>
                </a:cubicBezTo>
                <a:cubicBezTo>
                  <a:pt x="33" y="12"/>
                  <a:pt x="27" y="7"/>
                  <a:pt x="20" y="7"/>
                </a:cubicBezTo>
                <a:cubicBezTo>
                  <a:pt x="13" y="7"/>
                  <a:pt x="7" y="12"/>
                  <a:pt x="7" y="20"/>
                </a:cubicBezTo>
                <a:cubicBezTo>
                  <a:pt x="7" y="23"/>
                  <a:pt x="9" y="26"/>
                  <a:pt x="11" y="28"/>
                </a:cubicBezTo>
                <a:cubicBezTo>
                  <a:pt x="11" y="37"/>
                  <a:pt x="11" y="37"/>
                  <a:pt x="11" y="37"/>
                </a:cubicBezTo>
                <a:cubicBezTo>
                  <a:pt x="4" y="34"/>
                  <a:pt x="0" y="27"/>
                  <a:pt x="0" y="20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40" y="8"/>
                  <a:pt x="40" y="20"/>
                </a:cubicBezTo>
                <a:cubicBezTo>
                  <a:pt x="40" y="27"/>
                  <a:pt x="36" y="34"/>
                  <a:pt x="30" y="37"/>
                </a:cubicBezTo>
                <a:lnTo>
                  <a:pt x="3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1" name="Oval 473"/>
          <p:cNvSpPr>
            <a:spLocks noChangeArrowheads="1"/>
          </p:cNvSpPr>
          <p:nvPr/>
        </p:nvSpPr>
        <p:spPr bwMode="auto">
          <a:xfrm>
            <a:off x="347131" y="587387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2" name="Freeform 474"/>
          <p:cNvSpPr>
            <a:spLocks/>
          </p:cNvSpPr>
          <p:nvPr/>
        </p:nvSpPr>
        <p:spPr bwMode="auto">
          <a:xfrm>
            <a:off x="555637" y="6165274"/>
            <a:ext cx="32657" cy="52753"/>
          </a:xfrm>
          <a:custGeom>
            <a:avLst/>
            <a:gdLst>
              <a:gd name="T0" fmla="*/ 16 w 26"/>
              <a:gd name="T1" fmla="*/ 0 h 42"/>
              <a:gd name="T2" fmla="*/ 26 w 26"/>
              <a:gd name="T3" fmla="*/ 16 h 42"/>
              <a:gd name="T4" fmla="*/ 12 w 26"/>
              <a:gd name="T5" fmla="*/ 42 h 42"/>
              <a:gd name="T6" fmla="*/ 0 w 26"/>
              <a:gd name="T7" fmla="*/ 16 h 42"/>
              <a:gd name="T8" fmla="*/ 9 w 26"/>
              <a:gd name="T9" fmla="*/ 0 h 42"/>
              <a:gd name="T10" fmla="*/ 12 w 26"/>
              <a:gd name="T11" fmla="*/ 0 h 42"/>
              <a:gd name="T12" fmla="*/ 14 w 26"/>
              <a:gd name="T13" fmla="*/ 0 h 42"/>
              <a:gd name="T14" fmla="*/ 16 w 26"/>
              <a:gd name="T1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42">
                <a:moveTo>
                  <a:pt x="16" y="0"/>
                </a:moveTo>
                <a:lnTo>
                  <a:pt x="26" y="16"/>
                </a:lnTo>
                <a:lnTo>
                  <a:pt x="12" y="42"/>
                </a:lnTo>
                <a:lnTo>
                  <a:pt x="0" y="16"/>
                </a:lnTo>
                <a:lnTo>
                  <a:pt x="9" y="0"/>
                </a:lnTo>
                <a:lnTo>
                  <a:pt x="12" y="0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3" name="Freeform 475"/>
          <p:cNvSpPr>
            <a:spLocks/>
          </p:cNvSpPr>
          <p:nvPr/>
        </p:nvSpPr>
        <p:spPr bwMode="auto">
          <a:xfrm>
            <a:off x="440082" y="6152714"/>
            <a:ext cx="263767" cy="86667"/>
          </a:xfrm>
          <a:custGeom>
            <a:avLst/>
            <a:gdLst>
              <a:gd name="T0" fmla="*/ 45 w 89"/>
              <a:gd name="T1" fmla="*/ 29 h 29"/>
              <a:gd name="T2" fmla="*/ 0 w 89"/>
              <a:gd name="T3" fmla="*/ 11 h 29"/>
              <a:gd name="T4" fmla="*/ 30 w 89"/>
              <a:gd name="T5" fmla="*/ 0 h 29"/>
              <a:gd name="T6" fmla="*/ 44 w 89"/>
              <a:gd name="T7" fmla="*/ 27 h 29"/>
              <a:gd name="T8" fmla="*/ 59 w 89"/>
              <a:gd name="T9" fmla="*/ 0 h 29"/>
              <a:gd name="T10" fmla="*/ 89 w 89"/>
              <a:gd name="T11" fmla="*/ 11 h 29"/>
              <a:gd name="T12" fmla="*/ 45 w 89"/>
              <a:gd name="T13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29">
                <a:moveTo>
                  <a:pt x="45" y="29"/>
                </a:moveTo>
                <a:cubicBezTo>
                  <a:pt x="27" y="29"/>
                  <a:pt x="11" y="22"/>
                  <a:pt x="0" y="11"/>
                </a:cubicBezTo>
                <a:cubicBezTo>
                  <a:pt x="9" y="5"/>
                  <a:pt x="21" y="2"/>
                  <a:pt x="30" y="0"/>
                </a:cubicBezTo>
                <a:cubicBezTo>
                  <a:pt x="44" y="27"/>
                  <a:pt x="44" y="27"/>
                  <a:pt x="44" y="27"/>
                </a:cubicBezTo>
                <a:cubicBezTo>
                  <a:pt x="59" y="0"/>
                  <a:pt x="59" y="0"/>
                  <a:pt x="59" y="0"/>
                </a:cubicBezTo>
                <a:cubicBezTo>
                  <a:pt x="68" y="2"/>
                  <a:pt x="80" y="5"/>
                  <a:pt x="89" y="11"/>
                </a:cubicBezTo>
                <a:cubicBezTo>
                  <a:pt x="78" y="22"/>
                  <a:pt x="62" y="29"/>
                  <a:pt x="45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4" name="Freeform 476"/>
          <p:cNvSpPr>
            <a:spLocks/>
          </p:cNvSpPr>
          <p:nvPr/>
        </p:nvSpPr>
        <p:spPr bwMode="auto">
          <a:xfrm>
            <a:off x="484039" y="5998222"/>
            <a:ext cx="175845" cy="27633"/>
          </a:xfrm>
          <a:custGeom>
            <a:avLst/>
            <a:gdLst>
              <a:gd name="T0" fmla="*/ 45 w 140"/>
              <a:gd name="T1" fmla="*/ 22 h 22"/>
              <a:gd name="T2" fmla="*/ 0 w 140"/>
              <a:gd name="T3" fmla="*/ 22 h 22"/>
              <a:gd name="T4" fmla="*/ 45 w 140"/>
              <a:gd name="T5" fmla="*/ 0 h 22"/>
              <a:gd name="T6" fmla="*/ 47 w 140"/>
              <a:gd name="T7" fmla="*/ 0 h 22"/>
              <a:gd name="T8" fmla="*/ 47 w 140"/>
              <a:gd name="T9" fmla="*/ 17 h 22"/>
              <a:gd name="T10" fmla="*/ 92 w 140"/>
              <a:gd name="T11" fmla="*/ 17 h 22"/>
              <a:gd name="T12" fmla="*/ 92 w 140"/>
              <a:gd name="T13" fmla="*/ 0 h 22"/>
              <a:gd name="T14" fmla="*/ 95 w 140"/>
              <a:gd name="T15" fmla="*/ 0 h 22"/>
              <a:gd name="T16" fmla="*/ 140 w 140"/>
              <a:gd name="T17" fmla="*/ 22 h 22"/>
              <a:gd name="T18" fmla="*/ 95 w 140"/>
              <a:gd name="T19" fmla="*/ 22 h 22"/>
              <a:gd name="T20" fmla="*/ 45 w 140"/>
              <a:gd name="T21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0" h="22">
                <a:moveTo>
                  <a:pt x="45" y="22"/>
                </a:moveTo>
                <a:lnTo>
                  <a:pt x="0" y="22"/>
                </a:lnTo>
                <a:lnTo>
                  <a:pt x="45" y="0"/>
                </a:lnTo>
                <a:lnTo>
                  <a:pt x="47" y="0"/>
                </a:lnTo>
                <a:lnTo>
                  <a:pt x="47" y="17"/>
                </a:lnTo>
                <a:lnTo>
                  <a:pt x="92" y="17"/>
                </a:lnTo>
                <a:lnTo>
                  <a:pt x="92" y="0"/>
                </a:lnTo>
                <a:lnTo>
                  <a:pt x="95" y="0"/>
                </a:lnTo>
                <a:lnTo>
                  <a:pt x="140" y="22"/>
                </a:lnTo>
                <a:lnTo>
                  <a:pt x="95" y="22"/>
                </a:lnTo>
                <a:lnTo>
                  <a:pt x="4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5" name="Freeform 477"/>
          <p:cNvSpPr>
            <a:spLocks noEditPoints="1"/>
          </p:cNvSpPr>
          <p:nvPr/>
        </p:nvSpPr>
        <p:spPr bwMode="auto">
          <a:xfrm>
            <a:off x="564429" y="5939186"/>
            <a:ext cx="32657" cy="77875"/>
          </a:xfrm>
          <a:custGeom>
            <a:avLst/>
            <a:gdLst>
              <a:gd name="T0" fmla="*/ 14 w 26"/>
              <a:gd name="T1" fmla="*/ 19 h 62"/>
              <a:gd name="T2" fmla="*/ 17 w 26"/>
              <a:gd name="T3" fmla="*/ 24 h 62"/>
              <a:gd name="T4" fmla="*/ 24 w 26"/>
              <a:gd name="T5" fmla="*/ 28 h 62"/>
              <a:gd name="T6" fmla="*/ 21 w 26"/>
              <a:gd name="T7" fmla="*/ 31 h 62"/>
              <a:gd name="T8" fmla="*/ 24 w 26"/>
              <a:gd name="T9" fmla="*/ 28 h 62"/>
              <a:gd name="T10" fmla="*/ 21 w 26"/>
              <a:gd name="T11" fmla="*/ 38 h 62"/>
              <a:gd name="T12" fmla="*/ 24 w 26"/>
              <a:gd name="T13" fmla="*/ 33 h 62"/>
              <a:gd name="T14" fmla="*/ 17 w 26"/>
              <a:gd name="T15" fmla="*/ 2 h 62"/>
              <a:gd name="T16" fmla="*/ 14 w 26"/>
              <a:gd name="T17" fmla="*/ 7 h 62"/>
              <a:gd name="T18" fmla="*/ 17 w 26"/>
              <a:gd name="T19" fmla="*/ 2 h 62"/>
              <a:gd name="T20" fmla="*/ 24 w 26"/>
              <a:gd name="T21" fmla="*/ 24 h 62"/>
              <a:gd name="T22" fmla="*/ 21 w 26"/>
              <a:gd name="T23" fmla="*/ 26 h 62"/>
              <a:gd name="T24" fmla="*/ 9 w 26"/>
              <a:gd name="T25" fmla="*/ 62 h 62"/>
              <a:gd name="T26" fmla="*/ 0 w 26"/>
              <a:gd name="T27" fmla="*/ 21 h 62"/>
              <a:gd name="T28" fmla="*/ 26 w 26"/>
              <a:gd name="T29" fmla="*/ 0 h 62"/>
              <a:gd name="T30" fmla="*/ 9 w 26"/>
              <a:gd name="T31" fmla="*/ 62 h 62"/>
              <a:gd name="T32" fmla="*/ 14 w 26"/>
              <a:gd name="T33" fmla="*/ 40 h 62"/>
              <a:gd name="T34" fmla="*/ 17 w 26"/>
              <a:gd name="T35" fmla="*/ 43 h 62"/>
              <a:gd name="T36" fmla="*/ 17 w 26"/>
              <a:gd name="T37" fmla="*/ 12 h 62"/>
              <a:gd name="T38" fmla="*/ 14 w 26"/>
              <a:gd name="T39" fmla="*/ 10 h 62"/>
              <a:gd name="T40" fmla="*/ 17 w 26"/>
              <a:gd name="T41" fmla="*/ 12 h 62"/>
              <a:gd name="T42" fmla="*/ 21 w 26"/>
              <a:gd name="T43" fmla="*/ 10 h 62"/>
              <a:gd name="T44" fmla="*/ 24 w 26"/>
              <a:gd name="T45" fmla="*/ 7 h 62"/>
              <a:gd name="T46" fmla="*/ 24 w 26"/>
              <a:gd name="T47" fmla="*/ 17 h 62"/>
              <a:gd name="T48" fmla="*/ 21 w 26"/>
              <a:gd name="T49" fmla="*/ 21 h 62"/>
              <a:gd name="T50" fmla="*/ 24 w 26"/>
              <a:gd name="T51" fmla="*/ 17 h 62"/>
              <a:gd name="T52" fmla="*/ 21 w 26"/>
              <a:gd name="T53" fmla="*/ 45 h 62"/>
              <a:gd name="T54" fmla="*/ 24 w 26"/>
              <a:gd name="T55" fmla="*/ 47 h 62"/>
              <a:gd name="T56" fmla="*/ 17 w 26"/>
              <a:gd name="T57" fmla="*/ 52 h 62"/>
              <a:gd name="T58" fmla="*/ 14 w 26"/>
              <a:gd name="T59" fmla="*/ 55 h 62"/>
              <a:gd name="T60" fmla="*/ 17 w 26"/>
              <a:gd name="T61" fmla="*/ 52 h 62"/>
              <a:gd name="T62" fmla="*/ 14 w 26"/>
              <a:gd name="T63" fmla="*/ 14 h 62"/>
              <a:gd name="T64" fmla="*/ 17 w 26"/>
              <a:gd name="T65" fmla="*/ 17 h 62"/>
              <a:gd name="T66" fmla="*/ 24 w 26"/>
              <a:gd name="T67" fmla="*/ 12 h 62"/>
              <a:gd name="T68" fmla="*/ 21 w 26"/>
              <a:gd name="T69" fmla="*/ 14 h 62"/>
              <a:gd name="T70" fmla="*/ 24 w 26"/>
              <a:gd name="T71" fmla="*/ 1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6" h="62">
                <a:moveTo>
                  <a:pt x="17" y="19"/>
                </a:moveTo>
                <a:lnTo>
                  <a:pt x="14" y="19"/>
                </a:lnTo>
                <a:lnTo>
                  <a:pt x="14" y="24"/>
                </a:lnTo>
                <a:lnTo>
                  <a:pt x="17" y="24"/>
                </a:lnTo>
                <a:lnTo>
                  <a:pt x="17" y="19"/>
                </a:lnTo>
                <a:close/>
                <a:moveTo>
                  <a:pt x="24" y="28"/>
                </a:moveTo>
                <a:lnTo>
                  <a:pt x="21" y="28"/>
                </a:lnTo>
                <a:lnTo>
                  <a:pt x="21" y="31"/>
                </a:lnTo>
                <a:lnTo>
                  <a:pt x="24" y="31"/>
                </a:lnTo>
                <a:lnTo>
                  <a:pt x="24" y="28"/>
                </a:lnTo>
                <a:close/>
                <a:moveTo>
                  <a:pt x="21" y="33"/>
                </a:moveTo>
                <a:lnTo>
                  <a:pt x="21" y="38"/>
                </a:lnTo>
                <a:lnTo>
                  <a:pt x="24" y="38"/>
                </a:lnTo>
                <a:lnTo>
                  <a:pt x="24" y="33"/>
                </a:lnTo>
                <a:lnTo>
                  <a:pt x="21" y="33"/>
                </a:lnTo>
                <a:close/>
                <a:moveTo>
                  <a:pt x="17" y="2"/>
                </a:moveTo>
                <a:lnTo>
                  <a:pt x="14" y="2"/>
                </a:lnTo>
                <a:lnTo>
                  <a:pt x="14" y="7"/>
                </a:lnTo>
                <a:lnTo>
                  <a:pt x="17" y="7"/>
                </a:lnTo>
                <a:lnTo>
                  <a:pt x="17" y="2"/>
                </a:lnTo>
                <a:close/>
                <a:moveTo>
                  <a:pt x="24" y="26"/>
                </a:moveTo>
                <a:lnTo>
                  <a:pt x="24" y="24"/>
                </a:lnTo>
                <a:lnTo>
                  <a:pt x="21" y="24"/>
                </a:lnTo>
                <a:lnTo>
                  <a:pt x="21" y="26"/>
                </a:lnTo>
                <a:lnTo>
                  <a:pt x="24" y="26"/>
                </a:lnTo>
                <a:close/>
                <a:moveTo>
                  <a:pt x="9" y="62"/>
                </a:moveTo>
                <a:lnTo>
                  <a:pt x="9" y="21"/>
                </a:lnTo>
                <a:lnTo>
                  <a:pt x="0" y="21"/>
                </a:lnTo>
                <a:lnTo>
                  <a:pt x="0" y="0"/>
                </a:lnTo>
                <a:lnTo>
                  <a:pt x="26" y="0"/>
                </a:lnTo>
                <a:lnTo>
                  <a:pt x="26" y="62"/>
                </a:lnTo>
                <a:lnTo>
                  <a:pt x="9" y="62"/>
                </a:lnTo>
                <a:close/>
                <a:moveTo>
                  <a:pt x="17" y="40"/>
                </a:moveTo>
                <a:lnTo>
                  <a:pt x="14" y="40"/>
                </a:lnTo>
                <a:lnTo>
                  <a:pt x="14" y="43"/>
                </a:lnTo>
                <a:lnTo>
                  <a:pt x="17" y="43"/>
                </a:lnTo>
                <a:lnTo>
                  <a:pt x="17" y="40"/>
                </a:lnTo>
                <a:close/>
                <a:moveTo>
                  <a:pt x="17" y="12"/>
                </a:moveTo>
                <a:lnTo>
                  <a:pt x="17" y="10"/>
                </a:lnTo>
                <a:lnTo>
                  <a:pt x="14" y="10"/>
                </a:lnTo>
                <a:lnTo>
                  <a:pt x="14" y="12"/>
                </a:lnTo>
                <a:lnTo>
                  <a:pt x="17" y="12"/>
                </a:lnTo>
                <a:close/>
                <a:moveTo>
                  <a:pt x="21" y="7"/>
                </a:moveTo>
                <a:lnTo>
                  <a:pt x="21" y="10"/>
                </a:lnTo>
                <a:lnTo>
                  <a:pt x="24" y="10"/>
                </a:lnTo>
                <a:lnTo>
                  <a:pt x="24" y="7"/>
                </a:lnTo>
                <a:lnTo>
                  <a:pt x="21" y="7"/>
                </a:lnTo>
                <a:close/>
                <a:moveTo>
                  <a:pt x="24" y="17"/>
                </a:moveTo>
                <a:lnTo>
                  <a:pt x="21" y="17"/>
                </a:lnTo>
                <a:lnTo>
                  <a:pt x="21" y="21"/>
                </a:lnTo>
                <a:lnTo>
                  <a:pt x="24" y="21"/>
                </a:lnTo>
                <a:lnTo>
                  <a:pt x="24" y="17"/>
                </a:lnTo>
                <a:close/>
                <a:moveTo>
                  <a:pt x="24" y="45"/>
                </a:moveTo>
                <a:lnTo>
                  <a:pt x="21" y="45"/>
                </a:lnTo>
                <a:lnTo>
                  <a:pt x="21" y="47"/>
                </a:lnTo>
                <a:lnTo>
                  <a:pt x="24" y="47"/>
                </a:lnTo>
                <a:lnTo>
                  <a:pt x="24" y="45"/>
                </a:lnTo>
                <a:close/>
                <a:moveTo>
                  <a:pt x="17" y="52"/>
                </a:moveTo>
                <a:lnTo>
                  <a:pt x="14" y="52"/>
                </a:lnTo>
                <a:lnTo>
                  <a:pt x="14" y="55"/>
                </a:lnTo>
                <a:lnTo>
                  <a:pt x="17" y="55"/>
                </a:lnTo>
                <a:lnTo>
                  <a:pt x="17" y="52"/>
                </a:lnTo>
                <a:close/>
                <a:moveTo>
                  <a:pt x="17" y="14"/>
                </a:moveTo>
                <a:lnTo>
                  <a:pt x="14" y="14"/>
                </a:lnTo>
                <a:lnTo>
                  <a:pt x="14" y="17"/>
                </a:lnTo>
                <a:lnTo>
                  <a:pt x="17" y="17"/>
                </a:lnTo>
                <a:lnTo>
                  <a:pt x="17" y="14"/>
                </a:lnTo>
                <a:close/>
                <a:moveTo>
                  <a:pt x="24" y="12"/>
                </a:moveTo>
                <a:lnTo>
                  <a:pt x="21" y="12"/>
                </a:lnTo>
                <a:lnTo>
                  <a:pt x="21" y="14"/>
                </a:lnTo>
                <a:lnTo>
                  <a:pt x="24" y="14"/>
                </a:lnTo>
                <a:lnTo>
                  <a:pt x="2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6" name="Freeform 478"/>
          <p:cNvSpPr>
            <a:spLocks noEditPoints="1"/>
          </p:cNvSpPr>
          <p:nvPr/>
        </p:nvSpPr>
        <p:spPr bwMode="auto">
          <a:xfrm>
            <a:off x="546841" y="5965562"/>
            <a:ext cx="17584" cy="51499"/>
          </a:xfrm>
          <a:custGeom>
            <a:avLst/>
            <a:gdLst>
              <a:gd name="T0" fmla="*/ 0 w 14"/>
              <a:gd name="T1" fmla="*/ 0 h 41"/>
              <a:gd name="T2" fmla="*/ 14 w 14"/>
              <a:gd name="T3" fmla="*/ 0 h 41"/>
              <a:gd name="T4" fmla="*/ 14 w 14"/>
              <a:gd name="T5" fmla="*/ 41 h 41"/>
              <a:gd name="T6" fmla="*/ 0 w 14"/>
              <a:gd name="T7" fmla="*/ 41 h 41"/>
              <a:gd name="T8" fmla="*/ 0 w 14"/>
              <a:gd name="T9" fmla="*/ 0 h 41"/>
              <a:gd name="T10" fmla="*/ 5 w 14"/>
              <a:gd name="T11" fmla="*/ 7 h 41"/>
              <a:gd name="T12" fmla="*/ 0 w 14"/>
              <a:gd name="T13" fmla="*/ 7 h 41"/>
              <a:gd name="T14" fmla="*/ 0 w 14"/>
              <a:gd name="T15" fmla="*/ 12 h 41"/>
              <a:gd name="T16" fmla="*/ 5 w 14"/>
              <a:gd name="T17" fmla="*/ 12 h 41"/>
              <a:gd name="T18" fmla="*/ 5 w 14"/>
              <a:gd name="T19" fmla="*/ 7 h 41"/>
              <a:gd name="T20" fmla="*/ 5 w 14"/>
              <a:gd name="T21" fmla="*/ 19 h 41"/>
              <a:gd name="T22" fmla="*/ 0 w 14"/>
              <a:gd name="T23" fmla="*/ 19 h 41"/>
              <a:gd name="T24" fmla="*/ 0 w 14"/>
              <a:gd name="T25" fmla="*/ 22 h 41"/>
              <a:gd name="T26" fmla="*/ 5 w 14"/>
              <a:gd name="T27" fmla="*/ 22 h 41"/>
              <a:gd name="T28" fmla="*/ 5 w 14"/>
              <a:gd name="T29" fmla="*/ 19 h 41"/>
              <a:gd name="T30" fmla="*/ 5 w 14"/>
              <a:gd name="T31" fmla="*/ 29 h 41"/>
              <a:gd name="T32" fmla="*/ 5 w 14"/>
              <a:gd name="T33" fmla="*/ 24 h 41"/>
              <a:gd name="T34" fmla="*/ 0 w 14"/>
              <a:gd name="T35" fmla="*/ 24 h 41"/>
              <a:gd name="T36" fmla="*/ 0 w 14"/>
              <a:gd name="T37" fmla="*/ 29 h 41"/>
              <a:gd name="T38" fmla="*/ 5 w 14"/>
              <a:gd name="T39" fmla="*/ 29 h 41"/>
              <a:gd name="T40" fmla="*/ 12 w 14"/>
              <a:gd name="T41" fmla="*/ 22 h 41"/>
              <a:gd name="T42" fmla="*/ 7 w 14"/>
              <a:gd name="T43" fmla="*/ 22 h 41"/>
              <a:gd name="T44" fmla="*/ 7 w 14"/>
              <a:gd name="T45" fmla="*/ 26 h 41"/>
              <a:gd name="T46" fmla="*/ 12 w 14"/>
              <a:gd name="T47" fmla="*/ 26 h 41"/>
              <a:gd name="T48" fmla="*/ 12 w 14"/>
              <a:gd name="T49" fmla="*/ 22 h 41"/>
              <a:gd name="T50" fmla="*/ 12 w 14"/>
              <a:gd name="T51" fmla="*/ 15 h 41"/>
              <a:gd name="T52" fmla="*/ 12 w 14"/>
              <a:gd name="T53" fmla="*/ 12 h 41"/>
              <a:gd name="T54" fmla="*/ 7 w 14"/>
              <a:gd name="T55" fmla="*/ 12 h 41"/>
              <a:gd name="T56" fmla="*/ 7 w 14"/>
              <a:gd name="T57" fmla="*/ 15 h 41"/>
              <a:gd name="T58" fmla="*/ 12 w 14"/>
              <a:gd name="T59" fmla="*/ 1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" h="41">
                <a:moveTo>
                  <a:pt x="0" y="0"/>
                </a:moveTo>
                <a:lnTo>
                  <a:pt x="14" y="0"/>
                </a:lnTo>
                <a:lnTo>
                  <a:pt x="14" y="41"/>
                </a:lnTo>
                <a:lnTo>
                  <a:pt x="0" y="41"/>
                </a:lnTo>
                <a:lnTo>
                  <a:pt x="0" y="0"/>
                </a:lnTo>
                <a:close/>
                <a:moveTo>
                  <a:pt x="5" y="7"/>
                </a:moveTo>
                <a:lnTo>
                  <a:pt x="0" y="7"/>
                </a:lnTo>
                <a:lnTo>
                  <a:pt x="0" y="12"/>
                </a:lnTo>
                <a:lnTo>
                  <a:pt x="5" y="12"/>
                </a:lnTo>
                <a:lnTo>
                  <a:pt x="5" y="7"/>
                </a:lnTo>
                <a:close/>
                <a:moveTo>
                  <a:pt x="5" y="19"/>
                </a:moveTo>
                <a:lnTo>
                  <a:pt x="0" y="19"/>
                </a:lnTo>
                <a:lnTo>
                  <a:pt x="0" y="22"/>
                </a:lnTo>
                <a:lnTo>
                  <a:pt x="5" y="22"/>
                </a:lnTo>
                <a:lnTo>
                  <a:pt x="5" y="19"/>
                </a:lnTo>
                <a:close/>
                <a:moveTo>
                  <a:pt x="5" y="29"/>
                </a:moveTo>
                <a:lnTo>
                  <a:pt x="5" y="24"/>
                </a:lnTo>
                <a:lnTo>
                  <a:pt x="0" y="24"/>
                </a:lnTo>
                <a:lnTo>
                  <a:pt x="0" y="29"/>
                </a:lnTo>
                <a:lnTo>
                  <a:pt x="5" y="29"/>
                </a:lnTo>
                <a:close/>
                <a:moveTo>
                  <a:pt x="12" y="22"/>
                </a:moveTo>
                <a:lnTo>
                  <a:pt x="7" y="22"/>
                </a:lnTo>
                <a:lnTo>
                  <a:pt x="7" y="26"/>
                </a:lnTo>
                <a:lnTo>
                  <a:pt x="12" y="26"/>
                </a:lnTo>
                <a:lnTo>
                  <a:pt x="12" y="22"/>
                </a:lnTo>
                <a:close/>
                <a:moveTo>
                  <a:pt x="12" y="15"/>
                </a:moveTo>
                <a:lnTo>
                  <a:pt x="12" y="12"/>
                </a:lnTo>
                <a:lnTo>
                  <a:pt x="7" y="12"/>
                </a:lnTo>
                <a:lnTo>
                  <a:pt x="7" y="15"/>
                </a:lnTo>
                <a:lnTo>
                  <a:pt x="1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7" name="Freeform 479"/>
          <p:cNvSpPr>
            <a:spLocks/>
          </p:cNvSpPr>
          <p:nvPr/>
        </p:nvSpPr>
        <p:spPr bwMode="auto">
          <a:xfrm>
            <a:off x="501624" y="6030875"/>
            <a:ext cx="151981" cy="130628"/>
          </a:xfrm>
          <a:custGeom>
            <a:avLst/>
            <a:gdLst>
              <a:gd name="T0" fmla="*/ 47 w 51"/>
              <a:gd name="T1" fmla="*/ 22 h 44"/>
              <a:gd name="T2" fmla="*/ 25 w 51"/>
              <a:gd name="T3" fmla="*/ 44 h 44"/>
              <a:gd name="T4" fmla="*/ 4 w 51"/>
              <a:gd name="T5" fmla="*/ 22 h 44"/>
              <a:gd name="T6" fmla="*/ 0 w 51"/>
              <a:gd name="T7" fmla="*/ 16 h 44"/>
              <a:gd name="T8" fmla="*/ 3 w 51"/>
              <a:gd name="T9" fmla="*/ 9 h 44"/>
              <a:gd name="T10" fmla="*/ 4 w 51"/>
              <a:gd name="T11" fmla="*/ 0 h 44"/>
              <a:gd name="T12" fmla="*/ 46 w 51"/>
              <a:gd name="T13" fmla="*/ 0 h 44"/>
              <a:gd name="T14" fmla="*/ 48 w 51"/>
              <a:gd name="T15" fmla="*/ 9 h 44"/>
              <a:gd name="T16" fmla="*/ 50 w 51"/>
              <a:gd name="T17" fmla="*/ 16 h 44"/>
              <a:gd name="T18" fmla="*/ 47 w 51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44">
                <a:moveTo>
                  <a:pt x="47" y="22"/>
                </a:moveTo>
                <a:cubicBezTo>
                  <a:pt x="43" y="35"/>
                  <a:pt x="32" y="44"/>
                  <a:pt x="25" y="44"/>
                </a:cubicBezTo>
                <a:cubicBezTo>
                  <a:pt x="19" y="44"/>
                  <a:pt x="8" y="35"/>
                  <a:pt x="4" y="22"/>
                </a:cubicBezTo>
                <a:cubicBezTo>
                  <a:pt x="2" y="22"/>
                  <a:pt x="1" y="21"/>
                  <a:pt x="0" y="16"/>
                </a:cubicBezTo>
                <a:cubicBezTo>
                  <a:pt x="0" y="11"/>
                  <a:pt x="1" y="9"/>
                  <a:pt x="3" y="9"/>
                </a:cubicBezTo>
                <a:cubicBezTo>
                  <a:pt x="3" y="6"/>
                  <a:pt x="3" y="3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3"/>
                  <a:pt x="47" y="6"/>
                  <a:pt x="48" y="9"/>
                </a:cubicBezTo>
                <a:cubicBezTo>
                  <a:pt x="49" y="9"/>
                  <a:pt x="51" y="11"/>
                  <a:pt x="50" y="16"/>
                </a:cubicBezTo>
                <a:cubicBezTo>
                  <a:pt x="49" y="20"/>
                  <a:pt x="48" y="22"/>
                  <a:pt x="47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8" name="Oval 480"/>
          <p:cNvSpPr>
            <a:spLocks noChangeArrowheads="1"/>
          </p:cNvSpPr>
          <p:nvPr/>
        </p:nvSpPr>
        <p:spPr bwMode="auto">
          <a:xfrm>
            <a:off x="926164" y="586759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" name="Freeform 481"/>
          <p:cNvSpPr>
            <a:spLocks noEditPoints="1"/>
          </p:cNvSpPr>
          <p:nvPr/>
        </p:nvSpPr>
        <p:spPr bwMode="auto">
          <a:xfrm>
            <a:off x="1215051" y="6099960"/>
            <a:ext cx="74107" cy="165797"/>
          </a:xfrm>
          <a:custGeom>
            <a:avLst/>
            <a:gdLst>
              <a:gd name="T0" fmla="*/ 0 w 25"/>
              <a:gd name="T1" fmla="*/ 27 h 56"/>
              <a:gd name="T2" fmla="*/ 0 w 25"/>
              <a:gd name="T3" fmla="*/ 0 h 56"/>
              <a:gd name="T4" fmla="*/ 14 w 25"/>
              <a:gd name="T5" fmla="*/ 0 h 56"/>
              <a:gd name="T6" fmla="*/ 14 w 25"/>
              <a:gd name="T7" fmla="*/ 40 h 56"/>
              <a:gd name="T8" fmla="*/ 25 w 25"/>
              <a:gd name="T9" fmla="*/ 40 h 56"/>
              <a:gd name="T10" fmla="*/ 2 w 25"/>
              <a:gd name="T11" fmla="*/ 56 h 56"/>
              <a:gd name="T12" fmla="*/ 2 w 25"/>
              <a:gd name="T13" fmla="*/ 27 h 56"/>
              <a:gd name="T14" fmla="*/ 0 w 25"/>
              <a:gd name="T15" fmla="*/ 27 h 56"/>
              <a:gd name="T16" fmla="*/ 12 w 25"/>
              <a:gd name="T17" fmla="*/ 8 h 56"/>
              <a:gd name="T18" fmla="*/ 12 w 25"/>
              <a:gd name="T19" fmla="*/ 6 h 56"/>
              <a:gd name="T20" fmla="*/ 8 w 25"/>
              <a:gd name="T21" fmla="*/ 6 h 56"/>
              <a:gd name="T22" fmla="*/ 8 w 25"/>
              <a:gd name="T23" fmla="*/ 8 h 56"/>
              <a:gd name="T24" fmla="*/ 12 w 25"/>
              <a:gd name="T25" fmla="*/ 8 h 56"/>
              <a:gd name="T26" fmla="*/ 12 w 25"/>
              <a:gd name="T27" fmla="*/ 5 h 56"/>
              <a:gd name="T28" fmla="*/ 12 w 25"/>
              <a:gd name="T29" fmla="*/ 3 h 56"/>
              <a:gd name="T30" fmla="*/ 8 w 25"/>
              <a:gd name="T31" fmla="*/ 3 h 56"/>
              <a:gd name="T32" fmla="*/ 8 w 25"/>
              <a:gd name="T33" fmla="*/ 5 h 56"/>
              <a:gd name="T34" fmla="*/ 12 w 25"/>
              <a:gd name="T35" fmla="*/ 5 h 56"/>
              <a:gd name="T36" fmla="*/ 12 w 25"/>
              <a:gd name="T37" fmla="*/ 19 h 56"/>
              <a:gd name="T38" fmla="*/ 12 w 25"/>
              <a:gd name="T39" fmla="*/ 17 h 56"/>
              <a:gd name="T40" fmla="*/ 8 w 25"/>
              <a:gd name="T41" fmla="*/ 17 h 56"/>
              <a:gd name="T42" fmla="*/ 8 w 25"/>
              <a:gd name="T43" fmla="*/ 19 h 56"/>
              <a:gd name="T44" fmla="*/ 12 w 25"/>
              <a:gd name="T45" fmla="*/ 19 h 56"/>
              <a:gd name="T46" fmla="*/ 12 w 25"/>
              <a:gd name="T47" fmla="*/ 15 h 56"/>
              <a:gd name="T48" fmla="*/ 12 w 25"/>
              <a:gd name="T49" fmla="*/ 13 h 56"/>
              <a:gd name="T50" fmla="*/ 8 w 25"/>
              <a:gd name="T51" fmla="*/ 13 h 56"/>
              <a:gd name="T52" fmla="*/ 8 w 25"/>
              <a:gd name="T53" fmla="*/ 15 h 56"/>
              <a:gd name="T54" fmla="*/ 12 w 25"/>
              <a:gd name="T55" fmla="*/ 15 h 56"/>
              <a:gd name="T56" fmla="*/ 12 w 25"/>
              <a:gd name="T57" fmla="*/ 12 h 56"/>
              <a:gd name="T58" fmla="*/ 12 w 25"/>
              <a:gd name="T59" fmla="*/ 10 h 56"/>
              <a:gd name="T60" fmla="*/ 8 w 25"/>
              <a:gd name="T61" fmla="*/ 10 h 56"/>
              <a:gd name="T62" fmla="*/ 8 w 25"/>
              <a:gd name="T63" fmla="*/ 12 h 56"/>
              <a:gd name="T64" fmla="*/ 12 w 25"/>
              <a:gd name="T65" fmla="*/ 12 h 56"/>
              <a:gd name="T66" fmla="*/ 12 w 25"/>
              <a:gd name="T67" fmla="*/ 22 h 56"/>
              <a:gd name="T68" fmla="*/ 12 w 25"/>
              <a:gd name="T69" fmla="*/ 20 h 56"/>
              <a:gd name="T70" fmla="*/ 8 w 25"/>
              <a:gd name="T71" fmla="*/ 20 h 56"/>
              <a:gd name="T72" fmla="*/ 8 w 25"/>
              <a:gd name="T73" fmla="*/ 22 h 56"/>
              <a:gd name="T74" fmla="*/ 12 w 25"/>
              <a:gd name="T75" fmla="*/ 2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5" h="56">
                <a:moveTo>
                  <a:pt x="0" y="27"/>
                </a:moveTo>
                <a:cubicBezTo>
                  <a:pt x="0" y="0"/>
                  <a:pt x="0" y="0"/>
                  <a:pt x="0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40"/>
                  <a:pt x="14" y="40"/>
                  <a:pt x="14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18" y="50"/>
                  <a:pt x="2" y="56"/>
                </a:cubicBezTo>
                <a:cubicBezTo>
                  <a:pt x="2" y="27"/>
                  <a:pt x="2" y="27"/>
                  <a:pt x="2" y="27"/>
                </a:cubicBezTo>
                <a:lnTo>
                  <a:pt x="0" y="27"/>
                </a:lnTo>
                <a:close/>
                <a:moveTo>
                  <a:pt x="12" y="8"/>
                </a:moveTo>
                <a:cubicBezTo>
                  <a:pt x="12" y="6"/>
                  <a:pt x="12" y="6"/>
                  <a:pt x="12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8"/>
                  <a:pt x="8" y="8"/>
                  <a:pt x="8" y="8"/>
                </a:cubicBezTo>
                <a:lnTo>
                  <a:pt x="12" y="8"/>
                </a:lnTo>
                <a:close/>
                <a:moveTo>
                  <a:pt x="12" y="5"/>
                </a:moveTo>
                <a:cubicBezTo>
                  <a:pt x="12" y="3"/>
                  <a:pt x="12" y="3"/>
                  <a:pt x="12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5"/>
                  <a:pt x="8" y="5"/>
                  <a:pt x="8" y="5"/>
                </a:cubicBezTo>
                <a:lnTo>
                  <a:pt x="12" y="5"/>
                </a:lnTo>
                <a:close/>
                <a:moveTo>
                  <a:pt x="12" y="19"/>
                </a:moveTo>
                <a:cubicBezTo>
                  <a:pt x="12" y="17"/>
                  <a:pt x="12" y="17"/>
                  <a:pt x="12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9"/>
                  <a:pt x="8" y="19"/>
                  <a:pt x="8" y="19"/>
                </a:cubicBezTo>
                <a:lnTo>
                  <a:pt x="12" y="19"/>
                </a:lnTo>
                <a:close/>
                <a:moveTo>
                  <a:pt x="12" y="15"/>
                </a:moveTo>
                <a:cubicBezTo>
                  <a:pt x="12" y="13"/>
                  <a:pt x="12" y="13"/>
                  <a:pt x="12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5"/>
                  <a:pt x="8" y="15"/>
                  <a:pt x="8" y="15"/>
                </a:cubicBezTo>
                <a:lnTo>
                  <a:pt x="12" y="15"/>
                </a:lnTo>
                <a:close/>
                <a:moveTo>
                  <a:pt x="12" y="12"/>
                </a:moveTo>
                <a:cubicBezTo>
                  <a:pt x="12" y="10"/>
                  <a:pt x="12" y="10"/>
                  <a:pt x="12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2"/>
                  <a:pt x="8" y="12"/>
                  <a:pt x="8" y="12"/>
                </a:cubicBezTo>
                <a:lnTo>
                  <a:pt x="12" y="12"/>
                </a:lnTo>
                <a:close/>
                <a:moveTo>
                  <a:pt x="12" y="22"/>
                </a:moveTo>
                <a:cubicBezTo>
                  <a:pt x="12" y="20"/>
                  <a:pt x="12" y="20"/>
                  <a:pt x="12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2"/>
                  <a:pt x="8" y="22"/>
                  <a:pt x="8" y="22"/>
                </a:cubicBezTo>
                <a:lnTo>
                  <a:pt x="12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" name="Freeform 482"/>
          <p:cNvSpPr>
            <a:spLocks/>
          </p:cNvSpPr>
          <p:nvPr/>
        </p:nvSpPr>
        <p:spPr bwMode="auto">
          <a:xfrm>
            <a:off x="1191190" y="6180346"/>
            <a:ext cx="23865" cy="94203"/>
          </a:xfrm>
          <a:custGeom>
            <a:avLst/>
            <a:gdLst>
              <a:gd name="T0" fmla="*/ 8 w 8"/>
              <a:gd name="T1" fmla="*/ 30 h 32"/>
              <a:gd name="T2" fmla="*/ 0 w 8"/>
              <a:gd name="T3" fmla="*/ 32 h 32"/>
              <a:gd name="T4" fmla="*/ 0 w 8"/>
              <a:gd name="T5" fmla="*/ 0 h 32"/>
              <a:gd name="T6" fmla="*/ 8 w 8"/>
              <a:gd name="T7" fmla="*/ 0 h 32"/>
              <a:gd name="T8" fmla="*/ 8 w 8"/>
              <a:gd name="T9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32">
                <a:moveTo>
                  <a:pt x="8" y="30"/>
                </a:moveTo>
                <a:cubicBezTo>
                  <a:pt x="5" y="31"/>
                  <a:pt x="3" y="31"/>
                  <a:pt x="0" y="32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lnTo>
                  <a:pt x="8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1" name="Freeform 483"/>
          <p:cNvSpPr>
            <a:spLocks noEditPoints="1"/>
          </p:cNvSpPr>
          <p:nvPr/>
        </p:nvSpPr>
        <p:spPr bwMode="auto">
          <a:xfrm>
            <a:off x="1095728" y="6115031"/>
            <a:ext cx="95459" cy="163284"/>
          </a:xfrm>
          <a:custGeom>
            <a:avLst/>
            <a:gdLst>
              <a:gd name="T0" fmla="*/ 21 w 32"/>
              <a:gd name="T1" fmla="*/ 55 h 55"/>
              <a:gd name="T2" fmla="*/ 8 w 32"/>
              <a:gd name="T3" fmla="*/ 53 h 55"/>
              <a:gd name="T4" fmla="*/ 0 w 32"/>
              <a:gd name="T5" fmla="*/ 19 h 55"/>
              <a:gd name="T6" fmla="*/ 32 w 32"/>
              <a:gd name="T7" fmla="*/ 0 h 55"/>
              <a:gd name="T8" fmla="*/ 24 w 32"/>
              <a:gd name="T9" fmla="*/ 22 h 55"/>
              <a:gd name="T10" fmla="*/ 29 w 32"/>
              <a:gd name="T11" fmla="*/ 7 h 55"/>
              <a:gd name="T12" fmla="*/ 24 w 32"/>
              <a:gd name="T13" fmla="*/ 5 h 55"/>
              <a:gd name="T14" fmla="*/ 29 w 32"/>
              <a:gd name="T15" fmla="*/ 7 h 55"/>
              <a:gd name="T16" fmla="*/ 29 w 32"/>
              <a:gd name="T17" fmla="*/ 2 h 55"/>
              <a:gd name="T18" fmla="*/ 24 w 32"/>
              <a:gd name="T19" fmla="*/ 4 h 55"/>
              <a:gd name="T20" fmla="*/ 29 w 32"/>
              <a:gd name="T21" fmla="*/ 10 h 55"/>
              <a:gd name="T22" fmla="*/ 24 w 32"/>
              <a:gd name="T23" fmla="*/ 9 h 55"/>
              <a:gd name="T24" fmla="*/ 29 w 32"/>
              <a:gd name="T25" fmla="*/ 10 h 55"/>
              <a:gd name="T26" fmla="*/ 18 w 32"/>
              <a:gd name="T27" fmla="*/ 35 h 55"/>
              <a:gd name="T28" fmla="*/ 13 w 32"/>
              <a:gd name="T29" fmla="*/ 37 h 55"/>
              <a:gd name="T30" fmla="*/ 18 w 32"/>
              <a:gd name="T31" fmla="*/ 33 h 55"/>
              <a:gd name="T32" fmla="*/ 13 w 32"/>
              <a:gd name="T33" fmla="*/ 31 h 55"/>
              <a:gd name="T34" fmla="*/ 18 w 32"/>
              <a:gd name="T35" fmla="*/ 33 h 55"/>
              <a:gd name="T36" fmla="*/ 18 w 32"/>
              <a:gd name="T37" fmla="*/ 13 h 55"/>
              <a:gd name="T38" fmla="*/ 13 w 32"/>
              <a:gd name="T39" fmla="*/ 15 h 55"/>
              <a:gd name="T40" fmla="*/ 18 w 32"/>
              <a:gd name="T41" fmla="*/ 12 h 55"/>
              <a:gd name="T42" fmla="*/ 13 w 32"/>
              <a:gd name="T43" fmla="*/ 10 h 55"/>
              <a:gd name="T44" fmla="*/ 18 w 32"/>
              <a:gd name="T45" fmla="*/ 12 h 55"/>
              <a:gd name="T46" fmla="*/ 18 w 32"/>
              <a:gd name="T47" fmla="*/ 38 h 55"/>
              <a:gd name="T48" fmla="*/ 13 w 32"/>
              <a:gd name="T49" fmla="*/ 40 h 55"/>
              <a:gd name="T50" fmla="*/ 18 w 32"/>
              <a:gd name="T51" fmla="*/ 26 h 55"/>
              <a:gd name="T52" fmla="*/ 13 w 32"/>
              <a:gd name="T53" fmla="*/ 24 h 55"/>
              <a:gd name="T54" fmla="*/ 18 w 32"/>
              <a:gd name="T55" fmla="*/ 26 h 55"/>
              <a:gd name="T56" fmla="*/ 18 w 32"/>
              <a:gd name="T57" fmla="*/ 21 h 55"/>
              <a:gd name="T58" fmla="*/ 13 w 32"/>
              <a:gd name="T59" fmla="*/ 22 h 55"/>
              <a:gd name="T60" fmla="*/ 18 w 32"/>
              <a:gd name="T61" fmla="*/ 47 h 55"/>
              <a:gd name="T62" fmla="*/ 13 w 32"/>
              <a:gd name="T63" fmla="*/ 46 h 55"/>
              <a:gd name="T64" fmla="*/ 18 w 32"/>
              <a:gd name="T65" fmla="*/ 47 h 55"/>
              <a:gd name="T66" fmla="*/ 18 w 32"/>
              <a:gd name="T67" fmla="*/ 42 h 55"/>
              <a:gd name="T68" fmla="*/ 13 w 32"/>
              <a:gd name="T69" fmla="*/ 44 h 55"/>
              <a:gd name="T70" fmla="*/ 18 w 32"/>
              <a:gd name="T71" fmla="*/ 18 h 55"/>
              <a:gd name="T72" fmla="*/ 13 w 32"/>
              <a:gd name="T73" fmla="*/ 17 h 55"/>
              <a:gd name="T74" fmla="*/ 18 w 32"/>
              <a:gd name="T75" fmla="*/ 18 h 55"/>
              <a:gd name="T76" fmla="*/ 18 w 32"/>
              <a:gd name="T77" fmla="*/ 27 h 55"/>
              <a:gd name="T78" fmla="*/ 13 w 32"/>
              <a:gd name="T79" fmla="*/ 29 h 55"/>
              <a:gd name="T80" fmla="*/ 17 w 32"/>
              <a:gd name="T81" fmla="*/ 51 h 55"/>
              <a:gd name="T82" fmla="*/ 13 w 32"/>
              <a:gd name="T83" fmla="*/ 49 h 55"/>
              <a:gd name="T84" fmla="*/ 17 w 32"/>
              <a:gd name="T85" fmla="*/ 51 h 55"/>
              <a:gd name="T86" fmla="*/ 10 w 32"/>
              <a:gd name="T87" fmla="*/ 11 h 55"/>
              <a:gd name="T88" fmla="*/ 6 w 32"/>
              <a:gd name="T89" fmla="*/ 13 h 55"/>
              <a:gd name="T90" fmla="*/ 10 w 32"/>
              <a:gd name="T91" fmla="*/ 9 h 55"/>
              <a:gd name="T92" fmla="*/ 6 w 32"/>
              <a:gd name="T93" fmla="*/ 7 h 55"/>
              <a:gd name="T94" fmla="*/ 10 w 32"/>
              <a:gd name="T95" fmla="*/ 9 h 55"/>
              <a:gd name="T96" fmla="*/ 10 w 32"/>
              <a:gd name="T97" fmla="*/ 14 h 55"/>
              <a:gd name="T98" fmla="*/ 5 w 32"/>
              <a:gd name="T99" fmla="*/ 16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2" h="55">
                <a:moveTo>
                  <a:pt x="24" y="55"/>
                </a:moveTo>
                <a:cubicBezTo>
                  <a:pt x="23" y="55"/>
                  <a:pt x="22" y="55"/>
                  <a:pt x="21" y="55"/>
                </a:cubicBezTo>
                <a:cubicBezTo>
                  <a:pt x="17" y="55"/>
                  <a:pt x="12" y="54"/>
                  <a:pt x="8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19"/>
                  <a:pt x="8" y="19"/>
                  <a:pt x="8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0"/>
                  <a:pt x="0" y="0"/>
                  <a:pt x="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22"/>
                  <a:pt x="32" y="22"/>
                  <a:pt x="32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55"/>
                  <a:pt x="24" y="55"/>
                  <a:pt x="24" y="55"/>
                </a:cubicBezTo>
                <a:close/>
                <a:moveTo>
                  <a:pt x="29" y="7"/>
                </a:moveTo>
                <a:cubicBezTo>
                  <a:pt x="29" y="5"/>
                  <a:pt x="29" y="5"/>
                  <a:pt x="29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7"/>
                  <a:pt x="24" y="7"/>
                  <a:pt x="24" y="7"/>
                </a:cubicBezTo>
                <a:lnTo>
                  <a:pt x="29" y="7"/>
                </a:lnTo>
                <a:close/>
                <a:moveTo>
                  <a:pt x="29" y="4"/>
                </a:moveTo>
                <a:cubicBezTo>
                  <a:pt x="29" y="2"/>
                  <a:pt x="29" y="2"/>
                  <a:pt x="29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4"/>
                  <a:pt x="24" y="4"/>
                  <a:pt x="24" y="4"/>
                </a:cubicBezTo>
                <a:lnTo>
                  <a:pt x="29" y="4"/>
                </a:lnTo>
                <a:close/>
                <a:moveTo>
                  <a:pt x="29" y="10"/>
                </a:moveTo>
                <a:cubicBezTo>
                  <a:pt x="29" y="9"/>
                  <a:pt x="29" y="9"/>
                  <a:pt x="29" y="9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4" y="10"/>
                  <a:pt x="24" y="10"/>
                </a:cubicBezTo>
                <a:lnTo>
                  <a:pt x="29" y="10"/>
                </a:lnTo>
                <a:close/>
                <a:moveTo>
                  <a:pt x="18" y="37"/>
                </a:moveTo>
                <a:cubicBezTo>
                  <a:pt x="18" y="35"/>
                  <a:pt x="18" y="35"/>
                  <a:pt x="18" y="35"/>
                </a:cubicBezTo>
                <a:cubicBezTo>
                  <a:pt x="13" y="35"/>
                  <a:pt x="13" y="35"/>
                  <a:pt x="13" y="35"/>
                </a:cubicBezTo>
                <a:cubicBezTo>
                  <a:pt x="13" y="37"/>
                  <a:pt x="13" y="37"/>
                  <a:pt x="13" y="37"/>
                </a:cubicBezTo>
                <a:lnTo>
                  <a:pt x="18" y="37"/>
                </a:lnTo>
                <a:close/>
                <a:moveTo>
                  <a:pt x="18" y="33"/>
                </a:moveTo>
                <a:cubicBezTo>
                  <a:pt x="18" y="31"/>
                  <a:pt x="18" y="31"/>
                  <a:pt x="18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3" y="33"/>
                  <a:pt x="13" y="33"/>
                  <a:pt x="13" y="33"/>
                </a:cubicBezTo>
                <a:lnTo>
                  <a:pt x="18" y="33"/>
                </a:lnTo>
                <a:close/>
                <a:moveTo>
                  <a:pt x="18" y="15"/>
                </a:moveTo>
                <a:cubicBezTo>
                  <a:pt x="18" y="13"/>
                  <a:pt x="18" y="13"/>
                  <a:pt x="18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5"/>
                  <a:pt x="13" y="15"/>
                  <a:pt x="13" y="15"/>
                </a:cubicBezTo>
                <a:lnTo>
                  <a:pt x="18" y="15"/>
                </a:lnTo>
                <a:close/>
                <a:moveTo>
                  <a:pt x="18" y="12"/>
                </a:moveTo>
                <a:cubicBezTo>
                  <a:pt x="18" y="10"/>
                  <a:pt x="18" y="10"/>
                  <a:pt x="18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2"/>
                  <a:pt x="13" y="12"/>
                  <a:pt x="13" y="12"/>
                </a:cubicBezTo>
                <a:lnTo>
                  <a:pt x="18" y="12"/>
                </a:lnTo>
                <a:close/>
                <a:moveTo>
                  <a:pt x="18" y="40"/>
                </a:moveTo>
                <a:cubicBezTo>
                  <a:pt x="18" y="38"/>
                  <a:pt x="18" y="38"/>
                  <a:pt x="18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40"/>
                  <a:pt x="13" y="40"/>
                  <a:pt x="13" y="40"/>
                </a:cubicBezTo>
                <a:lnTo>
                  <a:pt x="18" y="40"/>
                </a:lnTo>
                <a:close/>
                <a:moveTo>
                  <a:pt x="18" y="26"/>
                </a:moveTo>
                <a:cubicBezTo>
                  <a:pt x="18" y="24"/>
                  <a:pt x="18" y="24"/>
                  <a:pt x="18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6"/>
                  <a:pt x="13" y="26"/>
                  <a:pt x="13" y="26"/>
                </a:cubicBezTo>
                <a:lnTo>
                  <a:pt x="18" y="26"/>
                </a:lnTo>
                <a:close/>
                <a:moveTo>
                  <a:pt x="18" y="22"/>
                </a:moveTo>
                <a:cubicBezTo>
                  <a:pt x="18" y="21"/>
                  <a:pt x="18" y="21"/>
                  <a:pt x="18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2"/>
                  <a:pt x="13" y="22"/>
                  <a:pt x="13" y="22"/>
                </a:cubicBezTo>
                <a:lnTo>
                  <a:pt x="18" y="22"/>
                </a:lnTo>
                <a:close/>
                <a:moveTo>
                  <a:pt x="18" y="47"/>
                </a:moveTo>
                <a:cubicBezTo>
                  <a:pt x="18" y="46"/>
                  <a:pt x="18" y="46"/>
                  <a:pt x="18" y="46"/>
                </a:cubicBezTo>
                <a:cubicBezTo>
                  <a:pt x="13" y="46"/>
                  <a:pt x="13" y="46"/>
                  <a:pt x="13" y="46"/>
                </a:cubicBezTo>
                <a:cubicBezTo>
                  <a:pt x="13" y="47"/>
                  <a:pt x="13" y="47"/>
                  <a:pt x="13" y="47"/>
                </a:cubicBezTo>
                <a:lnTo>
                  <a:pt x="18" y="47"/>
                </a:lnTo>
                <a:close/>
                <a:moveTo>
                  <a:pt x="18" y="44"/>
                </a:moveTo>
                <a:cubicBezTo>
                  <a:pt x="18" y="42"/>
                  <a:pt x="18" y="42"/>
                  <a:pt x="18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4"/>
                  <a:pt x="13" y="44"/>
                  <a:pt x="13" y="44"/>
                </a:cubicBezTo>
                <a:lnTo>
                  <a:pt x="18" y="44"/>
                </a:lnTo>
                <a:close/>
                <a:moveTo>
                  <a:pt x="18" y="18"/>
                </a:moveTo>
                <a:cubicBezTo>
                  <a:pt x="18" y="17"/>
                  <a:pt x="18" y="17"/>
                  <a:pt x="18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8"/>
                  <a:pt x="13" y="18"/>
                  <a:pt x="13" y="18"/>
                </a:cubicBezTo>
                <a:lnTo>
                  <a:pt x="18" y="18"/>
                </a:lnTo>
                <a:close/>
                <a:moveTo>
                  <a:pt x="18" y="29"/>
                </a:moveTo>
                <a:cubicBezTo>
                  <a:pt x="18" y="27"/>
                  <a:pt x="18" y="27"/>
                  <a:pt x="18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9"/>
                  <a:pt x="13" y="29"/>
                  <a:pt x="13" y="29"/>
                </a:cubicBezTo>
                <a:lnTo>
                  <a:pt x="18" y="29"/>
                </a:lnTo>
                <a:close/>
                <a:moveTo>
                  <a:pt x="17" y="51"/>
                </a:move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51"/>
                  <a:pt x="13" y="51"/>
                  <a:pt x="13" y="51"/>
                </a:cubicBezTo>
                <a:lnTo>
                  <a:pt x="17" y="51"/>
                </a:lnTo>
                <a:close/>
                <a:moveTo>
                  <a:pt x="10" y="13"/>
                </a:moveTo>
                <a:cubicBezTo>
                  <a:pt x="10" y="11"/>
                  <a:pt x="10" y="11"/>
                  <a:pt x="10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3"/>
                  <a:pt x="6" y="13"/>
                  <a:pt x="6" y="13"/>
                </a:cubicBezTo>
                <a:lnTo>
                  <a:pt x="10" y="13"/>
                </a:lnTo>
                <a:close/>
                <a:moveTo>
                  <a:pt x="10" y="9"/>
                </a:moveTo>
                <a:cubicBezTo>
                  <a:pt x="10" y="7"/>
                  <a:pt x="10" y="7"/>
                  <a:pt x="10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9"/>
                  <a:pt x="6" y="9"/>
                  <a:pt x="6" y="9"/>
                </a:cubicBezTo>
                <a:lnTo>
                  <a:pt x="10" y="9"/>
                </a:lnTo>
                <a:close/>
                <a:moveTo>
                  <a:pt x="10" y="16"/>
                </a:moveTo>
                <a:cubicBezTo>
                  <a:pt x="10" y="14"/>
                  <a:pt x="10" y="14"/>
                  <a:pt x="1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6"/>
                  <a:pt x="5" y="16"/>
                  <a:pt x="5" y="16"/>
                </a:cubicBezTo>
                <a:lnTo>
                  <a:pt x="1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2" name="Freeform 484"/>
          <p:cNvSpPr>
            <a:spLocks noEditPoints="1"/>
          </p:cNvSpPr>
          <p:nvPr/>
        </p:nvSpPr>
        <p:spPr bwMode="auto">
          <a:xfrm>
            <a:off x="1039205" y="6171554"/>
            <a:ext cx="56523" cy="94203"/>
          </a:xfrm>
          <a:custGeom>
            <a:avLst/>
            <a:gdLst>
              <a:gd name="T0" fmla="*/ 9 w 19"/>
              <a:gd name="T1" fmla="*/ 27 h 32"/>
              <a:gd name="T2" fmla="*/ 10 w 19"/>
              <a:gd name="T3" fmla="*/ 27 h 32"/>
              <a:gd name="T4" fmla="*/ 10 w 19"/>
              <a:gd name="T5" fmla="*/ 16 h 32"/>
              <a:gd name="T6" fmla="*/ 0 w 19"/>
              <a:gd name="T7" fmla="*/ 16 h 32"/>
              <a:gd name="T8" fmla="*/ 0 w 19"/>
              <a:gd name="T9" fmla="*/ 0 h 32"/>
              <a:gd name="T10" fmla="*/ 19 w 19"/>
              <a:gd name="T11" fmla="*/ 0 h 32"/>
              <a:gd name="T12" fmla="*/ 19 w 19"/>
              <a:gd name="T13" fmla="*/ 32 h 32"/>
              <a:gd name="T14" fmla="*/ 19 w 19"/>
              <a:gd name="T15" fmla="*/ 32 h 32"/>
              <a:gd name="T16" fmla="*/ 9 w 19"/>
              <a:gd name="T17" fmla="*/ 27 h 32"/>
              <a:gd name="T18" fmla="*/ 17 w 19"/>
              <a:gd name="T19" fmla="*/ 9 h 32"/>
              <a:gd name="T20" fmla="*/ 17 w 19"/>
              <a:gd name="T21" fmla="*/ 7 h 32"/>
              <a:gd name="T22" fmla="*/ 2 w 19"/>
              <a:gd name="T23" fmla="*/ 7 h 32"/>
              <a:gd name="T24" fmla="*/ 2 w 19"/>
              <a:gd name="T25" fmla="*/ 9 h 32"/>
              <a:gd name="T26" fmla="*/ 17 w 19"/>
              <a:gd name="T27" fmla="*/ 9 h 32"/>
              <a:gd name="T28" fmla="*/ 17 w 19"/>
              <a:gd name="T29" fmla="*/ 5 h 32"/>
              <a:gd name="T30" fmla="*/ 17 w 19"/>
              <a:gd name="T31" fmla="*/ 3 h 32"/>
              <a:gd name="T32" fmla="*/ 2 w 19"/>
              <a:gd name="T33" fmla="*/ 3 h 32"/>
              <a:gd name="T34" fmla="*/ 2 w 19"/>
              <a:gd name="T35" fmla="*/ 5 h 32"/>
              <a:gd name="T36" fmla="*/ 17 w 19"/>
              <a:gd name="T37" fmla="*/ 5 h 32"/>
              <a:gd name="T38" fmla="*/ 17 w 19"/>
              <a:gd name="T39" fmla="*/ 12 h 32"/>
              <a:gd name="T40" fmla="*/ 17 w 19"/>
              <a:gd name="T41" fmla="*/ 10 h 32"/>
              <a:gd name="T42" fmla="*/ 2 w 19"/>
              <a:gd name="T43" fmla="*/ 10 h 32"/>
              <a:gd name="T44" fmla="*/ 2 w 19"/>
              <a:gd name="T45" fmla="*/ 12 h 32"/>
              <a:gd name="T46" fmla="*/ 17 w 19"/>
              <a:gd name="T47" fmla="*/ 1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" h="32">
                <a:moveTo>
                  <a:pt x="9" y="27"/>
                </a:moveTo>
                <a:cubicBezTo>
                  <a:pt x="10" y="27"/>
                  <a:pt x="10" y="27"/>
                  <a:pt x="10" y="27"/>
                </a:cubicBezTo>
                <a:cubicBezTo>
                  <a:pt x="10" y="16"/>
                  <a:pt x="10" y="16"/>
                  <a:pt x="1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6" y="30"/>
                  <a:pt x="12" y="29"/>
                  <a:pt x="9" y="27"/>
                </a:cubicBezTo>
                <a:close/>
                <a:moveTo>
                  <a:pt x="17" y="9"/>
                </a:moveTo>
                <a:cubicBezTo>
                  <a:pt x="17" y="7"/>
                  <a:pt x="17" y="7"/>
                  <a:pt x="17" y="7"/>
                </a:cubicBezTo>
                <a:cubicBezTo>
                  <a:pt x="2" y="7"/>
                  <a:pt x="2" y="7"/>
                  <a:pt x="2" y="7"/>
                </a:cubicBezTo>
                <a:cubicBezTo>
                  <a:pt x="2" y="9"/>
                  <a:pt x="2" y="9"/>
                  <a:pt x="2" y="9"/>
                </a:cubicBezTo>
                <a:lnTo>
                  <a:pt x="17" y="9"/>
                </a:lnTo>
                <a:close/>
                <a:moveTo>
                  <a:pt x="17" y="5"/>
                </a:moveTo>
                <a:cubicBezTo>
                  <a:pt x="17" y="3"/>
                  <a:pt x="17" y="3"/>
                  <a:pt x="17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5"/>
                  <a:pt x="2" y="5"/>
                  <a:pt x="2" y="5"/>
                </a:cubicBezTo>
                <a:lnTo>
                  <a:pt x="17" y="5"/>
                </a:lnTo>
                <a:close/>
                <a:moveTo>
                  <a:pt x="17" y="12"/>
                </a:moveTo>
                <a:cubicBezTo>
                  <a:pt x="17" y="10"/>
                  <a:pt x="17" y="10"/>
                  <a:pt x="17" y="10"/>
                </a:cubicBezTo>
                <a:cubicBezTo>
                  <a:pt x="2" y="10"/>
                  <a:pt x="2" y="10"/>
                  <a:pt x="2" y="10"/>
                </a:cubicBezTo>
                <a:cubicBezTo>
                  <a:pt x="2" y="12"/>
                  <a:pt x="2" y="12"/>
                  <a:pt x="2" y="12"/>
                </a:cubicBezTo>
                <a:lnTo>
                  <a:pt x="1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3" name="Freeform 485"/>
          <p:cNvSpPr>
            <a:spLocks/>
          </p:cNvSpPr>
          <p:nvPr/>
        </p:nvSpPr>
        <p:spPr bwMode="auto">
          <a:xfrm>
            <a:off x="1030417" y="6218027"/>
            <a:ext cx="8793" cy="8793"/>
          </a:xfrm>
          <a:custGeom>
            <a:avLst/>
            <a:gdLst>
              <a:gd name="T0" fmla="*/ 3 w 3"/>
              <a:gd name="T1" fmla="*/ 3 h 3"/>
              <a:gd name="T2" fmla="*/ 0 w 3"/>
              <a:gd name="T3" fmla="*/ 0 h 3"/>
              <a:gd name="T4" fmla="*/ 3 w 3"/>
              <a:gd name="T5" fmla="*/ 0 h 3"/>
              <a:gd name="T6" fmla="*/ 3 w 3"/>
              <a:gd name="T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3">
                <a:moveTo>
                  <a:pt x="3" y="3"/>
                </a:moveTo>
                <a:cubicBezTo>
                  <a:pt x="1" y="1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3"/>
                  <a:pt x="3" y="3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4" name="Freeform 486"/>
          <p:cNvSpPr>
            <a:spLocks/>
          </p:cNvSpPr>
          <p:nvPr/>
        </p:nvSpPr>
        <p:spPr bwMode="auto">
          <a:xfrm>
            <a:off x="1143460" y="6052231"/>
            <a:ext cx="23865" cy="38937"/>
          </a:xfrm>
          <a:custGeom>
            <a:avLst/>
            <a:gdLst>
              <a:gd name="T0" fmla="*/ 7 w 19"/>
              <a:gd name="T1" fmla="*/ 0 h 31"/>
              <a:gd name="T2" fmla="*/ 9 w 19"/>
              <a:gd name="T3" fmla="*/ 0 h 31"/>
              <a:gd name="T4" fmla="*/ 9 w 19"/>
              <a:gd name="T5" fmla="*/ 0 h 31"/>
              <a:gd name="T6" fmla="*/ 12 w 19"/>
              <a:gd name="T7" fmla="*/ 0 h 31"/>
              <a:gd name="T8" fmla="*/ 19 w 19"/>
              <a:gd name="T9" fmla="*/ 12 h 31"/>
              <a:gd name="T10" fmla="*/ 9 w 19"/>
              <a:gd name="T11" fmla="*/ 31 h 31"/>
              <a:gd name="T12" fmla="*/ 0 w 19"/>
              <a:gd name="T13" fmla="*/ 12 h 31"/>
              <a:gd name="T14" fmla="*/ 7 w 19"/>
              <a:gd name="T1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1">
                <a:moveTo>
                  <a:pt x="7" y="0"/>
                </a:moveTo>
                <a:lnTo>
                  <a:pt x="9" y="0"/>
                </a:lnTo>
                <a:lnTo>
                  <a:pt x="9" y="0"/>
                </a:lnTo>
                <a:lnTo>
                  <a:pt x="12" y="0"/>
                </a:lnTo>
                <a:lnTo>
                  <a:pt x="19" y="12"/>
                </a:lnTo>
                <a:lnTo>
                  <a:pt x="9" y="31"/>
                </a:lnTo>
                <a:lnTo>
                  <a:pt x="0" y="12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5" name="Freeform 487"/>
          <p:cNvSpPr>
            <a:spLocks/>
          </p:cNvSpPr>
          <p:nvPr/>
        </p:nvSpPr>
        <p:spPr bwMode="auto">
          <a:xfrm>
            <a:off x="1098241" y="5919089"/>
            <a:ext cx="113043" cy="130628"/>
          </a:xfrm>
          <a:custGeom>
            <a:avLst/>
            <a:gdLst>
              <a:gd name="T0" fmla="*/ 19 w 38"/>
              <a:gd name="T1" fmla="*/ 44 h 44"/>
              <a:gd name="T2" fmla="*/ 3 w 38"/>
              <a:gd name="T3" fmla="*/ 28 h 44"/>
              <a:gd name="T4" fmla="*/ 1 w 38"/>
              <a:gd name="T5" fmla="*/ 23 h 44"/>
              <a:gd name="T6" fmla="*/ 2 w 38"/>
              <a:gd name="T7" fmla="*/ 18 h 44"/>
              <a:gd name="T8" fmla="*/ 19 w 38"/>
              <a:gd name="T9" fmla="*/ 0 h 44"/>
              <a:gd name="T10" fmla="*/ 36 w 38"/>
              <a:gd name="T11" fmla="*/ 18 h 44"/>
              <a:gd name="T12" fmla="*/ 37 w 38"/>
              <a:gd name="T13" fmla="*/ 23 h 44"/>
              <a:gd name="T14" fmla="*/ 35 w 38"/>
              <a:gd name="T15" fmla="*/ 28 h 44"/>
              <a:gd name="T16" fmla="*/ 19 w 38"/>
              <a:gd name="T17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" h="44">
                <a:moveTo>
                  <a:pt x="19" y="44"/>
                </a:moveTo>
                <a:cubicBezTo>
                  <a:pt x="14" y="44"/>
                  <a:pt x="6" y="37"/>
                  <a:pt x="3" y="28"/>
                </a:cubicBezTo>
                <a:cubicBezTo>
                  <a:pt x="2" y="28"/>
                  <a:pt x="1" y="27"/>
                  <a:pt x="1" y="23"/>
                </a:cubicBezTo>
                <a:cubicBezTo>
                  <a:pt x="0" y="19"/>
                  <a:pt x="1" y="18"/>
                  <a:pt x="2" y="18"/>
                </a:cubicBezTo>
                <a:cubicBezTo>
                  <a:pt x="3" y="7"/>
                  <a:pt x="7" y="0"/>
                  <a:pt x="19" y="0"/>
                </a:cubicBezTo>
                <a:cubicBezTo>
                  <a:pt x="31" y="0"/>
                  <a:pt x="35" y="7"/>
                  <a:pt x="36" y="18"/>
                </a:cubicBezTo>
                <a:cubicBezTo>
                  <a:pt x="37" y="18"/>
                  <a:pt x="38" y="19"/>
                  <a:pt x="37" y="23"/>
                </a:cubicBezTo>
                <a:cubicBezTo>
                  <a:pt x="37" y="26"/>
                  <a:pt x="36" y="27"/>
                  <a:pt x="35" y="28"/>
                </a:cubicBezTo>
                <a:cubicBezTo>
                  <a:pt x="32" y="37"/>
                  <a:pt x="24" y="44"/>
                  <a:pt x="19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6" name="Freeform 488"/>
          <p:cNvSpPr>
            <a:spLocks/>
          </p:cNvSpPr>
          <p:nvPr/>
        </p:nvSpPr>
        <p:spPr bwMode="auto">
          <a:xfrm>
            <a:off x="1030419" y="6043437"/>
            <a:ext cx="249951" cy="157005"/>
          </a:xfrm>
          <a:custGeom>
            <a:avLst/>
            <a:gdLst>
              <a:gd name="T0" fmla="*/ 84 w 84"/>
              <a:gd name="T1" fmla="*/ 40 h 53"/>
              <a:gd name="T2" fmla="*/ 78 w 84"/>
              <a:gd name="T3" fmla="*/ 53 h 53"/>
              <a:gd name="T4" fmla="*/ 78 w 84"/>
              <a:gd name="T5" fmla="*/ 17 h 53"/>
              <a:gd name="T6" fmla="*/ 60 w 84"/>
              <a:gd name="T7" fmla="*/ 17 h 53"/>
              <a:gd name="T8" fmla="*/ 60 w 84"/>
              <a:gd name="T9" fmla="*/ 43 h 53"/>
              <a:gd name="T10" fmla="*/ 56 w 84"/>
              <a:gd name="T11" fmla="*/ 43 h 53"/>
              <a:gd name="T12" fmla="*/ 56 w 84"/>
              <a:gd name="T13" fmla="*/ 22 h 53"/>
              <a:gd name="T14" fmla="*/ 20 w 84"/>
              <a:gd name="T15" fmla="*/ 22 h 53"/>
              <a:gd name="T16" fmla="*/ 20 w 84"/>
              <a:gd name="T17" fmla="*/ 41 h 53"/>
              <a:gd name="T18" fmla="*/ 0 w 84"/>
              <a:gd name="T19" fmla="*/ 41 h 53"/>
              <a:gd name="T20" fmla="*/ 0 w 84"/>
              <a:gd name="T21" fmla="*/ 40 h 53"/>
              <a:gd name="T22" fmla="*/ 0 w 84"/>
              <a:gd name="T23" fmla="*/ 25 h 53"/>
              <a:gd name="T24" fmla="*/ 31 w 84"/>
              <a:gd name="T25" fmla="*/ 0 h 53"/>
              <a:gd name="T26" fmla="*/ 42 w 84"/>
              <a:gd name="T27" fmla="*/ 19 h 53"/>
              <a:gd name="T28" fmla="*/ 53 w 84"/>
              <a:gd name="T29" fmla="*/ 0 h 53"/>
              <a:gd name="T30" fmla="*/ 84 w 84"/>
              <a:gd name="T31" fmla="*/ 25 h 53"/>
              <a:gd name="T32" fmla="*/ 84 w 84"/>
              <a:gd name="T33" fmla="*/ 4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53">
                <a:moveTo>
                  <a:pt x="84" y="40"/>
                </a:moveTo>
                <a:cubicBezTo>
                  <a:pt x="84" y="40"/>
                  <a:pt x="83" y="46"/>
                  <a:pt x="78" y="53"/>
                </a:cubicBezTo>
                <a:cubicBezTo>
                  <a:pt x="78" y="17"/>
                  <a:pt x="78" y="17"/>
                  <a:pt x="78" y="17"/>
                </a:cubicBezTo>
                <a:cubicBezTo>
                  <a:pt x="60" y="17"/>
                  <a:pt x="60" y="17"/>
                  <a:pt x="60" y="17"/>
                </a:cubicBezTo>
                <a:cubicBezTo>
                  <a:pt x="60" y="43"/>
                  <a:pt x="60" y="43"/>
                  <a:pt x="60" y="43"/>
                </a:cubicBezTo>
                <a:cubicBezTo>
                  <a:pt x="56" y="43"/>
                  <a:pt x="56" y="43"/>
                  <a:pt x="56" y="43"/>
                </a:cubicBezTo>
                <a:cubicBezTo>
                  <a:pt x="56" y="22"/>
                  <a:pt x="56" y="22"/>
                  <a:pt x="56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41"/>
                  <a:pt x="20" y="41"/>
                  <a:pt x="2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7"/>
                  <a:pt x="19" y="2"/>
                  <a:pt x="31" y="0"/>
                </a:cubicBezTo>
                <a:cubicBezTo>
                  <a:pt x="42" y="19"/>
                  <a:pt x="42" y="19"/>
                  <a:pt x="42" y="19"/>
                </a:cubicBezTo>
                <a:cubicBezTo>
                  <a:pt x="53" y="0"/>
                  <a:pt x="53" y="0"/>
                  <a:pt x="53" y="0"/>
                </a:cubicBezTo>
                <a:cubicBezTo>
                  <a:pt x="65" y="2"/>
                  <a:pt x="84" y="7"/>
                  <a:pt x="84" y="25"/>
                </a:cubicBezTo>
                <a:lnTo>
                  <a:pt x="84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7" name="Oval 489"/>
          <p:cNvSpPr>
            <a:spLocks noChangeArrowheads="1"/>
          </p:cNvSpPr>
          <p:nvPr/>
        </p:nvSpPr>
        <p:spPr bwMode="auto">
          <a:xfrm>
            <a:off x="1505195" y="586759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8" name="Freeform 490"/>
          <p:cNvSpPr>
            <a:spLocks/>
          </p:cNvSpPr>
          <p:nvPr/>
        </p:nvSpPr>
        <p:spPr bwMode="auto">
          <a:xfrm>
            <a:off x="1796593" y="6204209"/>
            <a:ext cx="71595" cy="65315"/>
          </a:xfrm>
          <a:custGeom>
            <a:avLst/>
            <a:gdLst>
              <a:gd name="T0" fmla="*/ 50 w 57"/>
              <a:gd name="T1" fmla="*/ 0 h 52"/>
              <a:gd name="T2" fmla="*/ 57 w 57"/>
              <a:gd name="T3" fmla="*/ 7 h 52"/>
              <a:gd name="T4" fmla="*/ 7 w 57"/>
              <a:gd name="T5" fmla="*/ 52 h 52"/>
              <a:gd name="T6" fmla="*/ 0 w 57"/>
              <a:gd name="T7" fmla="*/ 44 h 52"/>
              <a:gd name="T8" fmla="*/ 50 w 57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52">
                <a:moveTo>
                  <a:pt x="50" y="0"/>
                </a:moveTo>
                <a:lnTo>
                  <a:pt x="57" y="7"/>
                </a:lnTo>
                <a:lnTo>
                  <a:pt x="7" y="52"/>
                </a:lnTo>
                <a:lnTo>
                  <a:pt x="0" y="44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9" name="Freeform 491"/>
          <p:cNvSpPr>
            <a:spLocks/>
          </p:cNvSpPr>
          <p:nvPr/>
        </p:nvSpPr>
        <p:spPr bwMode="auto">
          <a:xfrm>
            <a:off x="1618240" y="6043436"/>
            <a:ext cx="237391" cy="211015"/>
          </a:xfrm>
          <a:custGeom>
            <a:avLst/>
            <a:gdLst>
              <a:gd name="T0" fmla="*/ 4 w 80"/>
              <a:gd name="T1" fmla="*/ 19 h 71"/>
              <a:gd name="T2" fmla="*/ 1 w 80"/>
              <a:gd name="T3" fmla="*/ 9 h 71"/>
              <a:gd name="T4" fmla="*/ 4 w 80"/>
              <a:gd name="T5" fmla="*/ 0 h 71"/>
              <a:gd name="T6" fmla="*/ 8 w 80"/>
              <a:gd name="T7" fmla="*/ 4 h 71"/>
              <a:gd name="T8" fmla="*/ 12 w 80"/>
              <a:gd name="T9" fmla="*/ 17 h 71"/>
              <a:gd name="T10" fmla="*/ 18 w 80"/>
              <a:gd name="T11" fmla="*/ 25 h 71"/>
              <a:gd name="T12" fmla="*/ 31 w 80"/>
              <a:gd name="T13" fmla="*/ 34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1 w 80"/>
              <a:gd name="T21" fmla="*/ 5 h 71"/>
              <a:gd name="T22" fmla="*/ 58 w 80"/>
              <a:gd name="T23" fmla="*/ 28 h 71"/>
              <a:gd name="T24" fmla="*/ 73 w 80"/>
              <a:gd name="T25" fmla="*/ 48 h 71"/>
              <a:gd name="T26" fmla="*/ 80 w 80"/>
              <a:gd name="T27" fmla="*/ 54 h 71"/>
              <a:gd name="T28" fmla="*/ 60 w 80"/>
              <a:gd name="T29" fmla="*/ 71 h 71"/>
              <a:gd name="T30" fmla="*/ 55 w 80"/>
              <a:gd name="T31" fmla="*/ 66 h 71"/>
              <a:gd name="T32" fmla="*/ 36 w 80"/>
              <a:gd name="T33" fmla="*/ 53 h 71"/>
              <a:gd name="T34" fmla="*/ 29 w 80"/>
              <a:gd name="T35" fmla="*/ 48 h 71"/>
              <a:gd name="T36" fmla="*/ 15 w 80"/>
              <a:gd name="T37" fmla="*/ 36 h 71"/>
              <a:gd name="T38" fmla="*/ 9 w 80"/>
              <a:gd name="T39" fmla="*/ 29 h 71"/>
              <a:gd name="T40" fmla="*/ 4 w 80"/>
              <a:gd name="T41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4" y="19"/>
                </a:moveTo>
                <a:cubicBezTo>
                  <a:pt x="1" y="9"/>
                  <a:pt x="1" y="9"/>
                  <a:pt x="1" y="9"/>
                </a:cubicBezTo>
                <a:cubicBezTo>
                  <a:pt x="0" y="0"/>
                  <a:pt x="4" y="0"/>
                  <a:pt x="4" y="0"/>
                </a:cubicBezTo>
                <a:cubicBezTo>
                  <a:pt x="7" y="0"/>
                  <a:pt x="8" y="4"/>
                  <a:pt x="8" y="4"/>
                </a:cubicBezTo>
                <a:cubicBezTo>
                  <a:pt x="12" y="17"/>
                  <a:pt x="12" y="17"/>
                  <a:pt x="12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24" y="30"/>
                  <a:pt x="31" y="34"/>
                </a:cubicBezTo>
                <a:cubicBezTo>
                  <a:pt x="39" y="38"/>
                  <a:pt x="44" y="33"/>
                  <a:pt x="46" y="32"/>
                </a:cubicBezTo>
                <a:cubicBezTo>
                  <a:pt x="48" y="31"/>
                  <a:pt x="44" y="21"/>
                  <a:pt x="43" y="13"/>
                </a:cubicBezTo>
                <a:cubicBezTo>
                  <a:pt x="41" y="6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2" y="24"/>
                  <a:pt x="58" y="28"/>
                </a:cubicBezTo>
                <a:cubicBezTo>
                  <a:pt x="65" y="32"/>
                  <a:pt x="71" y="40"/>
                  <a:pt x="73" y="48"/>
                </a:cubicBezTo>
                <a:cubicBezTo>
                  <a:pt x="80" y="54"/>
                  <a:pt x="80" y="54"/>
                  <a:pt x="80" y="54"/>
                </a:cubicBezTo>
                <a:cubicBezTo>
                  <a:pt x="60" y="71"/>
                  <a:pt x="60" y="71"/>
                  <a:pt x="60" y="71"/>
                </a:cubicBezTo>
                <a:cubicBezTo>
                  <a:pt x="60" y="71"/>
                  <a:pt x="59" y="70"/>
                  <a:pt x="55" y="66"/>
                </a:cubicBezTo>
                <a:cubicBezTo>
                  <a:pt x="52" y="62"/>
                  <a:pt x="40" y="54"/>
                  <a:pt x="36" y="53"/>
                </a:cubicBezTo>
                <a:cubicBezTo>
                  <a:pt x="32" y="52"/>
                  <a:pt x="29" y="48"/>
                  <a:pt x="29" y="48"/>
                </a:cubicBezTo>
                <a:cubicBezTo>
                  <a:pt x="29" y="48"/>
                  <a:pt x="20" y="39"/>
                  <a:pt x="15" y="36"/>
                </a:cubicBezTo>
                <a:cubicBezTo>
                  <a:pt x="11" y="33"/>
                  <a:pt x="9" y="29"/>
                  <a:pt x="9" y="29"/>
                </a:cubicBezTo>
                <a:lnTo>
                  <a:pt x="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" name="Rectangle 492"/>
          <p:cNvSpPr>
            <a:spLocks noChangeArrowheads="1"/>
          </p:cNvSpPr>
          <p:nvPr/>
        </p:nvSpPr>
        <p:spPr bwMode="auto">
          <a:xfrm>
            <a:off x="1725001" y="5984402"/>
            <a:ext cx="17584" cy="7410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" name="Freeform 493"/>
          <p:cNvSpPr>
            <a:spLocks noEditPoints="1"/>
          </p:cNvSpPr>
          <p:nvPr/>
        </p:nvSpPr>
        <p:spPr bwMode="auto">
          <a:xfrm>
            <a:off x="1677276" y="5936674"/>
            <a:ext cx="47729" cy="121836"/>
          </a:xfrm>
          <a:custGeom>
            <a:avLst/>
            <a:gdLst>
              <a:gd name="T0" fmla="*/ 12 w 38"/>
              <a:gd name="T1" fmla="*/ 21 h 97"/>
              <a:gd name="T2" fmla="*/ 7 w 38"/>
              <a:gd name="T3" fmla="*/ 23 h 97"/>
              <a:gd name="T4" fmla="*/ 22 w 38"/>
              <a:gd name="T5" fmla="*/ 78 h 97"/>
              <a:gd name="T6" fmla="*/ 17 w 38"/>
              <a:gd name="T7" fmla="*/ 75 h 97"/>
              <a:gd name="T8" fmla="*/ 22 w 38"/>
              <a:gd name="T9" fmla="*/ 78 h 97"/>
              <a:gd name="T10" fmla="*/ 17 w 38"/>
              <a:gd name="T11" fmla="*/ 30 h 97"/>
              <a:gd name="T12" fmla="*/ 22 w 38"/>
              <a:gd name="T13" fmla="*/ 35 h 97"/>
              <a:gd name="T14" fmla="*/ 22 w 38"/>
              <a:gd name="T15" fmla="*/ 83 h 97"/>
              <a:gd name="T16" fmla="*/ 17 w 38"/>
              <a:gd name="T17" fmla="*/ 80 h 97"/>
              <a:gd name="T18" fmla="*/ 22 w 38"/>
              <a:gd name="T19" fmla="*/ 83 h 97"/>
              <a:gd name="T20" fmla="*/ 17 w 38"/>
              <a:gd name="T21" fmla="*/ 19 h 97"/>
              <a:gd name="T22" fmla="*/ 22 w 38"/>
              <a:gd name="T23" fmla="*/ 21 h 97"/>
              <a:gd name="T24" fmla="*/ 22 w 38"/>
              <a:gd name="T25" fmla="*/ 57 h 97"/>
              <a:gd name="T26" fmla="*/ 17 w 38"/>
              <a:gd name="T27" fmla="*/ 59 h 97"/>
              <a:gd name="T28" fmla="*/ 22 w 38"/>
              <a:gd name="T29" fmla="*/ 57 h 97"/>
              <a:gd name="T30" fmla="*/ 36 w 38"/>
              <a:gd name="T31" fmla="*/ 4 h 97"/>
              <a:gd name="T32" fmla="*/ 31 w 38"/>
              <a:gd name="T33" fmla="*/ 9 h 97"/>
              <a:gd name="T34" fmla="*/ 36 w 38"/>
              <a:gd name="T35" fmla="*/ 12 h 97"/>
              <a:gd name="T36" fmla="*/ 31 w 38"/>
              <a:gd name="T37" fmla="*/ 14 h 97"/>
              <a:gd name="T38" fmla="*/ 36 w 38"/>
              <a:gd name="T39" fmla="*/ 12 h 97"/>
              <a:gd name="T40" fmla="*/ 12 w 38"/>
              <a:gd name="T41" fmla="*/ 9 h 97"/>
              <a:gd name="T42" fmla="*/ 7 w 38"/>
              <a:gd name="T43" fmla="*/ 12 h 97"/>
              <a:gd name="T44" fmla="*/ 22 w 38"/>
              <a:gd name="T45" fmla="*/ 38 h 97"/>
              <a:gd name="T46" fmla="*/ 17 w 38"/>
              <a:gd name="T47" fmla="*/ 40 h 97"/>
              <a:gd name="T48" fmla="*/ 22 w 38"/>
              <a:gd name="T49" fmla="*/ 38 h 97"/>
              <a:gd name="T50" fmla="*/ 29 w 38"/>
              <a:gd name="T51" fmla="*/ 38 h 97"/>
              <a:gd name="T52" fmla="*/ 10 w 38"/>
              <a:gd name="T53" fmla="*/ 97 h 97"/>
              <a:gd name="T54" fmla="*/ 0 w 38"/>
              <a:gd name="T55" fmla="*/ 33 h 97"/>
              <a:gd name="T56" fmla="*/ 38 w 38"/>
              <a:gd name="T57" fmla="*/ 0 h 97"/>
              <a:gd name="T58" fmla="*/ 22 w 38"/>
              <a:gd name="T59" fmla="*/ 68 h 97"/>
              <a:gd name="T60" fmla="*/ 17 w 38"/>
              <a:gd name="T61" fmla="*/ 71 h 97"/>
              <a:gd name="T62" fmla="*/ 22 w 38"/>
              <a:gd name="T63" fmla="*/ 68 h 97"/>
              <a:gd name="T64" fmla="*/ 22 w 38"/>
              <a:gd name="T65" fmla="*/ 26 h 97"/>
              <a:gd name="T66" fmla="*/ 17 w 38"/>
              <a:gd name="T67" fmla="*/ 28 h 97"/>
              <a:gd name="T68" fmla="*/ 12 w 38"/>
              <a:gd name="T69" fmla="*/ 14 h 97"/>
              <a:gd name="T70" fmla="*/ 7 w 38"/>
              <a:gd name="T71" fmla="*/ 19 h 97"/>
              <a:gd name="T72" fmla="*/ 12 w 38"/>
              <a:gd name="T73" fmla="*/ 14 h 97"/>
              <a:gd name="T74" fmla="*/ 22 w 38"/>
              <a:gd name="T75" fmla="*/ 12 h 97"/>
              <a:gd name="T76" fmla="*/ 17 w 38"/>
              <a:gd name="T77" fmla="*/ 16 h 97"/>
              <a:gd name="T78" fmla="*/ 22 w 38"/>
              <a:gd name="T79" fmla="*/ 52 h 97"/>
              <a:gd name="T80" fmla="*/ 17 w 38"/>
              <a:gd name="T81" fmla="*/ 49 h 97"/>
              <a:gd name="T82" fmla="*/ 22 w 38"/>
              <a:gd name="T83" fmla="*/ 52 h 97"/>
              <a:gd name="T84" fmla="*/ 17 w 38"/>
              <a:gd name="T85" fmla="*/ 61 h 97"/>
              <a:gd name="T86" fmla="*/ 22 w 38"/>
              <a:gd name="T87" fmla="*/ 66 h 97"/>
              <a:gd name="T88" fmla="*/ 36 w 38"/>
              <a:gd name="T89" fmla="*/ 16 h 97"/>
              <a:gd name="T90" fmla="*/ 29 w 38"/>
              <a:gd name="T91" fmla="*/ 21 h 97"/>
              <a:gd name="T92" fmla="*/ 36 w 38"/>
              <a:gd name="T93" fmla="*/ 16 h 97"/>
              <a:gd name="T94" fmla="*/ 17 w 38"/>
              <a:gd name="T95" fmla="*/ 42 h 97"/>
              <a:gd name="T96" fmla="*/ 22 w 38"/>
              <a:gd name="T97" fmla="*/ 4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8" h="97">
                <a:moveTo>
                  <a:pt x="12" y="23"/>
                </a:moveTo>
                <a:lnTo>
                  <a:pt x="12" y="21"/>
                </a:lnTo>
                <a:lnTo>
                  <a:pt x="7" y="21"/>
                </a:lnTo>
                <a:lnTo>
                  <a:pt x="7" y="23"/>
                </a:lnTo>
                <a:lnTo>
                  <a:pt x="12" y="23"/>
                </a:lnTo>
                <a:close/>
                <a:moveTo>
                  <a:pt x="22" y="78"/>
                </a:moveTo>
                <a:lnTo>
                  <a:pt x="22" y="75"/>
                </a:lnTo>
                <a:lnTo>
                  <a:pt x="17" y="75"/>
                </a:lnTo>
                <a:lnTo>
                  <a:pt x="17" y="78"/>
                </a:lnTo>
                <a:lnTo>
                  <a:pt x="22" y="78"/>
                </a:lnTo>
                <a:close/>
                <a:moveTo>
                  <a:pt x="22" y="30"/>
                </a:moveTo>
                <a:lnTo>
                  <a:pt x="17" y="30"/>
                </a:lnTo>
                <a:lnTo>
                  <a:pt x="17" y="35"/>
                </a:lnTo>
                <a:lnTo>
                  <a:pt x="22" y="35"/>
                </a:lnTo>
                <a:lnTo>
                  <a:pt x="22" y="30"/>
                </a:lnTo>
                <a:close/>
                <a:moveTo>
                  <a:pt x="22" y="83"/>
                </a:moveTo>
                <a:lnTo>
                  <a:pt x="22" y="80"/>
                </a:lnTo>
                <a:lnTo>
                  <a:pt x="17" y="80"/>
                </a:lnTo>
                <a:lnTo>
                  <a:pt x="17" y="83"/>
                </a:lnTo>
                <a:lnTo>
                  <a:pt x="22" y="83"/>
                </a:lnTo>
                <a:close/>
                <a:moveTo>
                  <a:pt x="22" y="19"/>
                </a:moveTo>
                <a:lnTo>
                  <a:pt x="17" y="19"/>
                </a:lnTo>
                <a:lnTo>
                  <a:pt x="17" y="21"/>
                </a:lnTo>
                <a:lnTo>
                  <a:pt x="22" y="21"/>
                </a:lnTo>
                <a:lnTo>
                  <a:pt x="22" y="19"/>
                </a:lnTo>
                <a:close/>
                <a:moveTo>
                  <a:pt x="22" y="57"/>
                </a:moveTo>
                <a:lnTo>
                  <a:pt x="17" y="57"/>
                </a:lnTo>
                <a:lnTo>
                  <a:pt x="17" y="59"/>
                </a:lnTo>
                <a:lnTo>
                  <a:pt x="22" y="59"/>
                </a:lnTo>
                <a:lnTo>
                  <a:pt x="22" y="57"/>
                </a:lnTo>
                <a:close/>
                <a:moveTo>
                  <a:pt x="36" y="9"/>
                </a:moveTo>
                <a:lnTo>
                  <a:pt x="36" y="4"/>
                </a:lnTo>
                <a:lnTo>
                  <a:pt x="31" y="4"/>
                </a:lnTo>
                <a:lnTo>
                  <a:pt x="31" y="9"/>
                </a:lnTo>
                <a:lnTo>
                  <a:pt x="36" y="9"/>
                </a:lnTo>
                <a:close/>
                <a:moveTo>
                  <a:pt x="36" y="12"/>
                </a:moveTo>
                <a:lnTo>
                  <a:pt x="31" y="12"/>
                </a:lnTo>
                <a:lnTo>
                  <a:pt x="31" y="14"/>
                </a:lnTo>
                <a:lnTo>
                  <a:pt x="36" y="14"/>
                </a:lnTo>
                <a:lnTo>
                  <a:pt x="36" y="12"/>
                </a:lnTo>
                <a:close/>
                <a:moveTo>
                  <a:pt x="12" y="12"/>
                </a:moveTo>
                <a:lnTo>
                  <a:pt x="12" y="9"/>
                </a:lnTo>
                <a:lnTo>
                  <a:pt x="7" y="9"/>
                </a:lnTo>
                <a:lnTo>
                  <a:pt x="7" y="12"/>
                </a:lnTo>
                <a:lnTo>
                  <a:pt x="12" y="12"/>
                </a:lnTo>
                <a:close/>
                <a:moveTo>
                  <a:pt x="22" y="38"/>
                </a:moveTo>
                <a:lnTo>
                  <a:pt x="17" y="38"/>
                </a:lnTo>
                <a:lnTo>
                  <a:pt x="17" y="40"/>
                </a:lnTo>
                <a:lnTo>
                  <a:pt x="22" y="40"/>
                </a:lnTo>
                <a:lnTo>
                  <a:pt x="22" y="38"/>
                </a:lnTo>
                <a:close/>
                <a:moveTo>
                  <a:pt x="38" y="38"/>
                </a:moveTo>
                <a:lnTo>
                  <a:pt x="29" y="38"/>
                </a:lnTo>
                <a:lnTo>
                  <a:pt x="29" y="97"/>
                </a:lnTo>
                <a:lnTo>
                  <a:pt x="10" y="97"/>
                </a:lnTo>
                <a:lnTo>
                  <a:pt x="10" y="33"/>
                </a:lnTo>
                <a:lnTo>
                  <a:pt x="0" y="33"/>
                </a:lnTo>
                <a:lnTo>
                  <a:pt x="0" y="0"/>
                </a:lnTo>
                <a:lnTo>
                  <a:pt x="38" y="0"/>
                </a:lnTo>
                <a:lnTo>
                  <a:pt x="38" y="38"/>
                </a:lnTo>
                <a:close/>
                <a:moveTo>
                  <a:pt x="22" y="68"/>
                </a:moveTo>
                <a:lnTo>
                  <a:pt x="17" y="68"/>
                </a:lnTo>
                <a:lnTo>
                  <a:pt x="17" y="71"/>
                </a:lnTo>
                <a:lnTo>
                  <a:pt x="22" y="71"/>
                </a:lnTo>
                <a:lnTo>
                  <a:pt x="22" y="68"/>
                </a:lnTo>
                <a:close/>
                <a:moveTo>
                  <a:pt x="22" y="28"/>
                </a:moveTo>
                <a:lnTo>
                  <a:pt x="22" y="26"/>
                </a:lnTo>
                <a:lnTo>
                  <a:pt x="17" y="26"/>
                </a:lnTo>
                <a:lnTo>
                  <a:pt x="17" y="28"/>
                </a:lnTo>
                <a:lnTo>
                  <a:pt x="22" y="28"/>
                </a:lnTo>
                <a:close/>
                <a:moveTo>
                  <a:pt x="12" y="14"/>
                </a:moveTo>
                <a:lnTo>
                  <a:pt x="7" y="14"/>
                </a:lnTo>
                <a:lnTo>
                  <a:pt x="7" y="19"/>
                </a:lnTo>
                <a:lnTo>
                  <a:pt x="12" y="19"/>
                </a:lnTo>
                <a:lnTo>
                  <a:pt x="12" y="14"/>
                </a:lnTo>
                <a:close/>
                <a:moveTo>
                  <a:pt x="22" y="16"/>
                </a:moveTo>
                <a:lnTo>
                  <a:pt x="22" y="12"/>
                </a:lnTo>
                <a:lnTo>
                  <a:pt x="17" y="12"/>
                </a:lnTo>
                <a:lnTo>
                  <a:pt x="17" y="16"/>
                </a:lnTo>
                <a:lnTo>
                  <a:pt x="22" y="16"/>
                </a:lnTo>
                <a:close/>
                <a:moveTo>
                  <a:pt x="22" y="52"/>
                </a:moveTo>
                <a:lnTo>
                  <a:pt x="22" y="49"/>
                </a:lnTo>
                <a:lnTo>
                  <a:pt x="17" y="49"/>
                </a:lnTo>
                <a:lnTo>
                  <a:pt x="17" y="52"/>
                </a:lnTo>
                <a:lnTo>
                  <a:pt x="22" y="52"/>
                </a:lnTo>
                <a:close/>
                <a:moveTo>
                  <a:pt x="22" y="61"/>
                </a:moveTo>
                <a:lnTo>
                  <a:pt x="17" y="61"/>
                </a:lnTo>
                <a:lnTo>
                  <a:pt x="17" y="66"/>
                </a:lnTo>
                <a:lnTo>
                  <a:pt x="22" y="66"/>
                </a:lnTo>
                <a:lnTo>
                  <a:pt x="22" y="61"/>
                </a:lnTo>
                <a:close/>
                <a:moveTo>
                  <a:pt x="36" y="16"/>
                </a:moveTo>
                <a:lnTo>
                  <a:pt x="29" y="16"/>
                </a:lnTo>
                <a:lnTo>
                  <a:pt x="29" y="21"/>
                </a:lnTo>
                <a:lnTo>
                  <a:pt x="36" y="21"/>
                </a:lnTo>
                <a:lnTo>
                  <a:pt x="36" y="16"/>
                </a:lnTo>
                <a:close/>
                <a:moveTo>
                  <a:pt x="22" y="42"/>
                </a:moveTo>
                <a:lnTo>
                  <a:pt x="17" y="42"/>
                </a:lnTo>
                <a:lnTo>
                  <a:pt x="17" y="47"/>
                </a:lnTo>
                <a:lnTo>
                  <a:pt x="22" y="47"/>
                </a:lnTo>
                <a:lnTo>
                  <a:pt x="22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" name="Freeform 494"/>
          <p:cNvSpPr>
            <a:spLocks noEditPoints="1"/>
          </p:cNvSpPr>
          <p:nvPr/>
        </p:nvSpPr>
        <p:spPr bwMode="auto">
          <a:xfrm>
            <a:off x="1648388" y="5978122"/>
            <a:ext cx="28889" cy="80387"/>
          </a:xfrm>
          <a:custGeom>
            <a:avLst/>
            <a:gdLst>
              <a:gd name="T0" fmla="*/ 21 w 23"/>
              <a:gd name="T1" fmla="*/ 21 h 64"/>
              <a:gd name="T2" fmla="*/ 21 w 23"/>
              <a:gd name="T3" fmla="*/ 19 h 64"/>
              <a:gd name="T4" fmla="*/ 2 w 23"/>
              <a:gd name="T5" fmla="*/ 19 h 64"/>
              <a:gd name="T6" fmla="*/ 2 w 23"/>
              <a:gd name="T7" fmla="*/ 21 h 64"/>
              <a:gd name="T8" fmla="*/ 21 w 23"/>
              <a:gd name="T9" fmla="*/ 21 h 64"/>
              <a:gd name="T10" fmla="*/ 21 w 23"/>
              <a:gd name="T11" fmla="*/ 12 h 64"/>
              <a:gd name="T12" fmla="*/ 4 w 23"/>
              <a:gd name="T13" fmla="*/ 12 h 64"/>
              <a:gd name="T14" fmla="*/ 4 w 23"/>
              <a:gd name="T15" fmla="*/ 14 h 64"/>
              <a:gd name="T16" fmla="*/ 21 w 23"/>
              <a:gd name="T17" fmla="*/ 14 h 64"/>
              <a:gd name="T18" fmla="*/ 21 w 23"/>
              <a:gd name="T19" fmla="*/ 12 h 64"/>
              <a:gd name="T20" fmla="*/ 23 w 23"/>
              <a:gd name="T21" fmla="*/ 64 h 64"/>
              <a:gd name="T22" fmla="*/ 0 w 23"/>
              <a:gd name="T23" fmla="*/ 64 h 64"/>
              <a:gd name="T24" fmla="*/ 0 w 23"/>
              <a:gd name="T25" fmla="*/ 0 h 64"/>
              <a:gd name="T26" fmla="*/ 23 w 23"/>
              <a:gd name="T27" fmla="*/ 0 h 64"/>
              <a:gd name="T28" fmla="*/ 23 w 23"/>
              <a:gd name="T29" fmla="*/ 64 h 64"/>
              <a:gd name="T30" fmla="*/ 21 w 23"/>
              <a:gd name="T31" fmla="*/ 5 h 64"/>
              <a:gd name="T32" fmla="*/ 4 w 23"/>
              <a:gd name="T33" fmla="*/ 5 h 64"/>
              <a:gd name="T34" fmla="*/ 4 w 23"/>
              <a:gd name="T35" fmla="*/ 9 h 64"/>
              <a:gd name="T36" fmla="*/ 21 w 23"/>
              <a:gd name="T37" fmla="*/ 9 h 64"/>
              <a:gd name="T38" fmla="*/ 21 w 23"/>
              <a:gd name="T39" fmla="*/ 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" h="64">
                <a:moveTo>
                  <a:pt x="21" y="21"/>
                </a:moveTo>
                <a:lnTo>
                  <a:pt x="21" y="19"/>
                </a:lnTo>
                <a:lnTo>
                  <a:pt x="2" y="19"/>
                </a:lnTo>
                <a:lnTo>
                  <a:pt x="2" y="21"/>
                </a:lnTo>
                <a:lnTo>
                  <a:pt x="21" y="21"/>
                </a:lnTo>
                <a:close/>
                <a:moveTo>
                  <a:pt x="21" y="12"/>
                </a:moveTo>
                <a:lnTo>
                  <a:pt x="4" y="12"/>
                </a:lnTo>
                <a:lnTo>
                  <a:pt x="4" y="14"/>
                </a:lnTo>
                <a:lnTo>
                  <a:pt x="21" y="14"/>
                </a:lnTo>
                <a:lnTo>
                  <a:pt x="21" y="12"/>
                </a:lnTo>
                <a:close/>
                <a:moveTo>
                  <a:pt x="23" y="64"/>
                </a:moveTo>
                <a:lnTo>
                  <a:pt x="0" y="64"/>
                </a:lnTo>
                <a:lnTo>
                  <a:pt x="0" y="0"/>
                </a:lnTo>
                <a:lnTo>
                  <a:pt x="23" y="0"/>
                </a:lnTo>
                <a:lnTo>
                  <a:pt x="23" y="64"/>
                </a:lnTo>
                <a:close/>
                <a:moveTo>
                  <a:pt x="21" y="5"/>
                </a:moveTo>
                <a:lnTo>
                  <a:pt x="4" y="5"/>
                </a:lnTo>
                <a:lnTo>
                  <a:pt x="4" y="9"/>
                </a:lnTo>
                <a:lnTo>
                  <a:pt x="21" y="9"/>
                </a:lnTo>
                <a:lnTo>
                  <a:pt x="21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" name="Oval 495"/>
          <p:cNvSpPr>
            <a:spLocks noChangeArrowheads="1"/>
          </p:cNvSpPr>
          <p:nvPr/>
        </p:nvSpPr>
        <p:spPr bwMode="auto">
          <a:xfrm>
            <a:off x="2669540" y="588015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" name="Freeform 496"/>
          <p:cNvSpPr>
            <a:spLocks noEditPoints="1"/>
          </p:cNvSpPr>
          <p:nvPr/>
        </p:nvSpPr>
        <p:spPr bwMode="auto">
          <a:xfrm>
            <a:off x="2785095" y="6037157"/>
            <a:ext cx="198453" cy="178357"/>
          </a:xfrm>
          <a:custGeom>
            <a:avLst/>
            <a:gdLst>
              <a:gd name="T0" fmla="*/ 67 w 67"/>
              <a:gd name="T1" fmla="*/ 26 h 60"/>
              <a:gd name="T2" fmla="*/ 67 w 67"/>
              <a:gd name="T3" fmla="*/ 60 h 60"/>
              <a:gd name="T4" fmla="*/ 54 w 67"/>
              <a:gd name="T5" fmla="*/ 60 h 60"/>
              <a:gd name="T6" fmla="*/ 13 w 67"/>
              <a:gd name="T7" fmla="*/ 60 h 60"/>
              <a:gd name="T8" fmla="*/ 0 w 67"/>
              <a:gd name="T9" fmla="*/ 60 h 60"/>
              <a:gd name="T10" fmla="*/ 0 w 67"/>
              <a:gd name="T11" fmla="*/ 26 h 60"/>
              <a:gd name="T12" fmla="*/ 34 w 67"/>
              <a:gd name="T13" fmla="*/ 0 h 60"/>
              <a:gd name="T14" fmla="*/ 67 w 67"/>
              <a:gd name="T15" fmla="*/ 26 h 60"/>
              <a:gd name="T16" fmla="*/ 52 w 67"/>
              <a:gd name="T17" fmla="*/ 28 h 60"/>
              <a:gd name="T18" fmla="*/ 52 w 67"/>
              <a:gd name="T19" fmla="*/ 21 h 60"/>
              <a:gd name="T20" fmla="*/ 45 w 67"/>
              <a:gd name="T21" fmla="*/ 21 h 60"/>
              <a:gd name="T22" fmla="*/ 26 w 67"/>
              <a:gd name="T23" fmla="*/ 40 h 60"/>
              <a:gd name="T24" fmla="*/ 23 w 67"/>
              <a:gd name="T25" fmla="*/ 33 h 60"/>
              <a:gd name="T26" fmla="*/ 17 w 67"/>
              <a:gd name="T27" fmla="*/ 30 h 60"/>
              <a:gd name="T28" fmla="*/ 14 w 67"/>
              <a:gd name="T29" fmla="*/ 37 h 60"/>
              <a:gd name="T30" fmla="*/ 18 w 67"/>
              <a:gd name="T31" fmla="*/ 49 h 60"/>
              <a:gd name="T32" fmla="*/ 22 w 67"/>
              <a:gd name="T33" fmla="*/ 52 h 60"/>
              <a:gd name="T34" fmla="*/ 28 w 67"/>
              <a:gd name="T35" fmla="*/ 52 h 60"/>
              <a:gd name="T36" fmla="*/ 52 w 67"/>
              <a:gd name="T37" fmla="*/ 2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" h="60">
                <a:moveTo>
                  <a:pt x="67" y="26"/>
                </a:moveTo>
                <a:cubicBezTo>
                  <a:pt x="67" y="60"/>
                  <a:pt x="67" y="60"/>
                  <a:pt x="67" y="60"/>
                </a:cubicBezTo>
                <a:cubicBezTo>
                  <a:pt x="54" y="60"/>
                  <a:pt x="54" y="60"/>
                  <a:pt x="54" y="60"/>
                </a:cubicBezTo>
                <a:cubicBezTo>
                  <a:pt x="13" y="60"/>
                  <a:pt x="13" y="60"/>
                  <a:pt x="13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0" y="26"/>
                  <a:pt x="0" y="26"/>
                </a:cubicBezTo>
                <a:cubicBezTo>
                  <a:pt x="34" y="0"/>
                  <a:pt x="34" y="0"/>
                  <a:pt x="34" y="0"/>
                </a:cubicBezTo>
                <a:lnTo>
                  <a:pt x="67" y="26"/>
                </a:lnTo>
                <a:close/>
                <a:moveTo>
                  <a:pt x="52" y="28"/>
                </a:moveTo>
                <a:cubicBezTo>
                  <a:pt x="54" y="26"/>
                  <a:pt x="54" y="23"/>
                  <a:pt x="52" y="21"/>
                </a:cubicBezTo>
                <a:cubicBezTo>
                  <a:pt x="50" y="19"/>
                  <a:pt x="47" y="19"/>
                  <a:pt x="45" y="21"/>
                </a:cubicBezTo>
                <a:cubicBezTo>
                  <a:pt x="26" y="40"/>
                  <a:pt x="26" y="40"/>
                  <a:pt x="26" y="40"/>
                </a:cubicBezTo>
                <a:cubicBezTo>
                  <a:pt x="23" y="33"/>
                  <a:pt x="23" y="33"/>
                  <a:pt x="23" y="33"/>
                </a:cubicBezTo>
                <a:cubicBezTo>
                  <a:pt x="22" y="31"/>
                  <a:pt x="19" y="29"/>
                  <a:pt x="17" y="30"/>
                </a:cubicBezTo>
                <a:cubicBezTo>
                  <a:pt x="14" y="31"/>
                  <a:pt x="13" y="34"/>
                  <a:pt x="14" y="37"/>
                </a:cubicBezTo>
                <a:cubicBezTo>
                  <a:pt x="18" y="49"/>
                  <a:pt x="18" y="49"/>
                  <a:pt x="18" y="49"/>
                </a:cubicBezTo>
                <a:cubicBezTo>
                  <a:pt x="19" y="51"/>
                  <a:pt x="20" y="52"/>
                  <a:pt x="22" y="52"/>
                </a:cubicBezTo>
                <a:cubicBezTo>
                  <a:pt x="24" y="53"/>
                  <a:pt x="27" y="53"/>
                  <a:pt x="28" y="52"/>
                </a:cubicBezTo>
                <a:lnTo>
                  <a:pt x="52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5" name="Freeform 497"/>
          <p:cNvSpPr>
            <a:spLocks/>
          </p:cNvSpPr>
          <p:nvPr/>
        </p:nvSpPr>
        <p:spPr bwMode="auto">
          <a:xfrm>
            <a:off x="2732345" y="5960540"/>
            <a:ext cx="305217" cy="154493"/>
          </a:xfrm>
          <a:custGeom>
            <a:avLst/>
            <a:gdLst>
              <a:gd name="T0" fmla="*/ 120 w 243"/>
              <a:gd name="T1" fmla="*/ 0 h 123"/>
              <a:gd name="T2" fmla="*/ 122 w 243"/>
              <a:gd name="T3" fmla="*/ 0 h 123"/>
              <a:gd name="T4" fmla="*/ 122 w 243"/>
              <a:gd name="T5" fmla="*/ 0 h 123"/>
              <a:gd name="T6" fmla="*/ 122 w 243"/>
              <a:gd name="T7" fmla="*/ 0 h 123"/>
              <a:gd name="T8" fmla="*/ 122 w 243"/>
              <a:gd name="T9" fmla="*/ 0 h 123"/>
              <a:gd name="T10" fmla="*/ 179 w 243"/>
              <a:gd name="T11" fmla="*/ 45 h 123"/>
              <a:gd name="T12" fmla="*/ 179 w 243"/>
              <a:gd name="T13" fmla="*/ 21 h 123"/>
              <a:gd name="T14" fmla="*/ 222 w 243"/>
              <a:gd name="T15" fmla="*/ 21 h 123"/>
              <a:gd name="T16" fmla="*/ 222 w 243"/>
              <a:gd name="T17" fmla="*/ 80 h 123"/>
              <a:gd name="T18" fmla="*/ 243 w 243"/>
              <a:gd name="T19" fmla="*/ 97 h 123"/>
              <a:gd name="T20" fmla="*/ 222 w 243"/>
              <a:gd name="T21" fmla="*/ 123 h 123"/>
              <a:gd name="T22" fmla="*/ 122 w 243"/>
              <a:gd name="T23" fmla="*/ 42 h 123"/>
              <a:gd name="T24" fmla="*/ 21 w 243"/>
              <a:gd name="T25" fmla="*/ 123 h 123"/>
              <a:gd name="T26" fmla="*/ 0 w 243"/>
              <a:gd name="T27" fmla="*/ 97 h 123"/>
              <a:gd name="T28" fmla="*/ 120 w 243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20" y="0"/>
                </a:move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79" y="45"/>
                </a:lnTo>
                <a:lnTo>
                  <a:pt x="179" y="21"/>
                </a:lnTo>
                <a:lnTo>
                  <a:pt x="222" y="21"/>
                </a:lnTo>
                <a:lnTo>
                  <a:pt x="222" y="80"/>
                </a:lnTo>
                <a:lnTo>
                  <a:pt x="243" y="97"/>
                </a:lnTo>
                <a:lnTo>
                  <a:pt x="222" y="123"/>
                </a:lnTo>
                <a:lnTo>
                  <a:pt x="122" y="42"/>
                </a:lnTo>
                <a:lnTo>
                  <a:pt x="21" y="123"/>
                </a:lnTo>
                <a:lnTo>
                  <a:pt x="0" y="97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" name="Oval 498"/>
          <p:cNvSpPr>
            <a:spLocks noChangeArrowheads="1"/>
          </p:cNvSpPr>
          <p:nvPr/>
        </p:nvSpPr>
        <p:spPr bwMode="auto">
          <a:xfrm>
            <a:off x="3259875" y="588015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" name="Freeform 499"/>
          <p:cNvSpPr>
            <a:spLocks/>
          </p:cNvSpPr>
          <p:nvPr/>
        </p:nvSpPr>
        <p:spPr bwMode="auto">
          <a:xfrm>
            <a:off x="3328961" y="5947980"/>
            <a:ext cx="302705" cy="154493"/>
          </a:xfrm>
          <a:custGeom>
            <a:avLst/>
            <a:gdLst>
              <a:gd name="T0" fmla="*/ 120 w 241"/>
              <a:gd name="T1" fmla="*/ 45 h 123"/>
              <a:gd name="T2" fmla="*/ 21 w 241"/>
              <a:gd name="T3" fmla="*/ 123 h 123"/>
              <a:gd name="T4" fmla="*/ 0 w 241"/>
              <a:gd name="T5" fmla="*/ 97 h 123"/>
              <a:gd name="T6" fmla="*/ 120 w 241"/>
              <a:gd name="T7" fmla="*/ 0 h 123"/>
              <a:gd name="T8" fmla="*/ 120 w 241"/>
              <a:gd name="T9" fmla="*/ 0 h 123"/>
              <a:gd name="T10" fmla="*/ 120 w 241"/>
              <a:gd name="T11" fmla="*/ 0 h 123"/>
              <a:gd name="T12" fmla="*/ 120 w 241"/>
              <a:gd name="T13" fmla="*/ 0 h 123"/>
              <a:gd name="T14" fmla="*/ 120 w 241"/>
              <a:gd name="T15" fmla="*/ 0 h 123"/>
              <a:gd name="T16" fmla="*/ 177 w 241"/>
              <a:gd name="T17" fmla="*/ 48 h 123"/>
              <a:gd name="T18" fmla="*/ 177 w 241"/>
              <a:gd name="T19" fmla="*/ 21 h 123"/>
              <a:gd name="T20" fmla="*/ 219 w 241"/>
              <a:gd name="T21" fmla="*/ 21 h 123"/>
              <a:gd name="T22" fmla="*/ 219 w 241"/>
              <a:gd name="T23" fmla="*/ 81 h 123"/>
              <a:gd name="T24" fmla="*/ 241 w 241"/>
              <a:gd name="T25" fmla="*/ 97 h 123"/>
              <a:gd name="T26" fmla="*/ 219 w 241"/>
              <a:gd name="T27" fmla="*/ 123 h 123"/>
              <a:gd name="T28" fmla="*/ 120 w 241"/>
              <a:gd name="T29" fmla="*/ 45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1" h="123">
                <a:moveTo>
                  <a:pt x="120" y="45"/>
                </a:moveTo>
                <a:lnTo>
                  <a:pt x="21" y="123"/>
                </a:ln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77" y="48"/>
                </a:lnTo>
                <a:lnTo>
                  <a:pt x="177" y="21"/>
                </a:lnTo>
                <a:lnTo>
                  <a:pt x="219" y="21"/>
                </a:lnTo>
                <a:lnTo>
                  <a:pt x="219" y="81"/>
                </a:lnTo>
                <a:lnTo>
                  <a:pt x="241" y="97"/>
                </a:lnTo>
                <a:lnTo>
                  <a:pt x="219" y="123"/>
                </a:lnTo>
                <a:lnTo>
                  <a:pt x="120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" name="Freeform 500"/>
          <p:cNvSpPr>
            <a:spLocks noEditPoints="1"/>
          </p:cNvSpPr>
          <p:nvPr/>
        </p:nvSpPr>
        <p:spPr bwMode="auto">
          <a:xfrm>
            <a:off x="3342777" y="6093678"/>
            <a:ext cx="232367" cy="148212"/>
          </a:xfrm>
          <a:custGeom>
            <a:avLst/>
            <a:gdLst>
              <a:gd name="T0" fmla="*/ 18 w 78"/>
              <a:gd name="T1" fmla="*/ 40 h 50"/>
              <a:gd name="T2" fmla="*/ 15 w 78"/>
              <a:gd name="T3" fmla="*/ 43 h 50"/>
              <a:gd name="T4" fmla="*/ 18 w 78"/>
              <a:gd name="T5" fmla="*/ 46 h 50"/>
              <a:gd name="T6" fmla="*/ 21 w 78"/>
              <a:gd name="T7" fmla="*/ 43 h 50"/>
              <a:gd name="T8" fmla="*/ 18 w 78"/>
              <a:gd name="T9" fmla="*/ 40 h 50"/>
              <a:gd name="T10" fmla="*/ 66 w 78"/>
              <a:gd name="T11" fmla="*/ 43 h 50"/>
              <a:gd name="T12" fmla="*/ 63 w 78"/>
              <a:gd name="T13" fmla="*/ 40 h 50"/>
              <a:gd name="T14" fmla="*/ 60 w 78"/>
              <a:gd name="T15" fmla="*/ 43 h 50"/>
              <a:gd name="T16" fmla="*/ 63 w 78"/>
              <a:gd name="T17" fmla="*/ 46 h 50"/>
              <a:gd name="T18" fmla="*/ 66 w 78"/>
              <a:gd name="T19" fmla="*/ 43 h 50"/>
              <a:gd name="T20" fmla="*/ 12 w 78"/>
              <a:gd name="T21" fmla="*/ 21 h 50"/>
              <a:gd name="T22" fmla="*/ 7 w 78"/>
              <a:gd name="T23" fmla="*/ 28 h 50"/>
              <a:gd name="T24" fmla="*/ 7 w 78"/>
              <a:gd name="T25" fmla="*/ 33 h 50"/>
              <a:gd name="T26" fmla="*/ 18 w 78"/>
              <a:gd name="T27" fmla="*/ 33 h 50"/>
              <a:gd name="T28" fmla="*/ 18 w 78"/>
              <a:gd name="T29" fmla="*/ 21 h 50"/>
              <a:gd name="T30" fmla="*/ 12 w 78"/>
              <a:gd name="T31" fmla="*/ 21 h 50"/>
              <a:gd name="T32" fmla="*/ 17 w 78"/>
              <a:gd name="T33" fmla="*/ 50 h 50"/>
              <a:gd name="T34" fmla="*/ 10 w 78"/>
              <a:gd name="T35" fmla="*/ 43 h 50"/>
              <a:gd name="T36" fmla="*/ 0 w 78"/>
              <a:gd name="T37" fmla="*/ 43 h 50"/>
              <a:gd name="T38" fmla="*/ 0 w 78"/>
              <a:gd name="T39" fmla="*/ 29 h 50"/>
              <a:gd name="T40" fmla="*/ 11 w 78"/>
              <a:gd name="T41" fmla="*/ 16 h 50"/>
              <a:gd name="T42" fmla="*/ 21 w 78"/>
              <a:gd name="T43" fmla="*/ 16 h 50"/>
              <a:gd name="T44" fmla="*/ 21 w 78"/>
              <a:gd name="T45" fmla="*/ 0 h 50"/>
              <a:gd name="T46" fmla="*/ 78 w 78"/>
              <a:gd name="T47" fmla="*/ 0 h 50"/>
              <a:gd name="T48" fmla="*/ 78 w 78"/>
              <a:gd name="T49" fmla="*/ 43 h 50"/>
              <a:gd name="T50" fmla="*/ 71 w 78"/>
              <a:gd name="T51" fmla="*/ 43 h 50"/>
              <a:gd name="T52" fmla="*/ 63 w 78"/>
              <a:gd name="T53" fmla="*/ 50 h 50"/>
              <a:gd name="T54" fmla="*/ 55 w 78"/>
              <a:gd name="T55" fmla="*/ 43 h 50"/>
              <a:gd name="T56" fmla="*/ 25 w 78"/>
              <a:gd name="T57" fmla="*/ 43 h 50"/>
              <a:gd name="T58" fmla="*/ 25 w 78"/>
              <a:gd name="T59" fmla="*/ 43 h 50"/>
              <a:gd name="T60" fmla="*/ 17 w 78"/>
              <a:gd name="T61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8" h="50">
                <a:moveTo>
                  <a:pt x="18" y="40"/>
                </a:moveTo>
                <a:cubicBezTo>
                  <a:pt x="17" y="40"/>
                  <a:pt x="15" y="41"/>
                  <a:pt x="15" y="43"/>
                </a:cubicBezTo>
                <a:cubicBezTo>
                  <a:pt x="15" y="44"/>
                  <a:pt x="17" y="46"/>
                  <a:pt x="18" y="46"/>
                </a:cubicBezTo>
                <a:cubicBezTo>
                  <a:pt x="20" y="46"/>
                  <a:pt x="21" y="44"/>
                  <a:pt x="21" y="43"/>
                </a:cubicBezTo>
                <a:cubicBezTo>
                  <a:pt x="21" y="41"/>
                  <a:pt x="20" y="40"/>
                  <a:pt x="18" y="40"/>
                </a:cubicBezTo>
                <a:close/>
                <a:moveTo>
                  <a:pt x="66" y="43"/>
                </a:moveTo>
                <a:cubicBezTo>
                  <a:pt x="66" y="41"/>
                  <a:pt x="65" y="40"/>
                  <a:pt x="63" y="40"/>
                </a:cubicBezTo>
                <a:cubicBezTo>
                  <a:pt x="61" y="40"/>
                  <a:pt x="60" y="41"/>
                  <a:pt x="60" y="43"/>
                </a:cubicBezTo>
                <a:cubicBezTo>
                  <a:pt x="60" y="44"/>
                  <a:pt x="61" y="46"/>
                  <a:pt x="63" y="46"/>
                </a:cubicBezTo>
                <a:cubicBezTo>
                  <a:pt x="65" y="46"/>
                  <a:pt x="66" y="44"/>
                  <a:pt x="66" y="43"/>
                </a:cubicBezTo>
                <a:close/>
                <a:moveTo>
                  <a:pt x="12" y="21"/>
                </a:moveTo>
                <a:cubicBezTo>
                  <a:pt x="7" y="28"/>
                  <a:pt x="7" y="28"/>
                  <a:pt x="7" y="28"/>
                </a:cubicBezTo>
                <a:cubicBezTo>
                  <a:pt x="7" y="33"/>
                  <a:pt x="7" y="33"/>
                  <a:pt x="7" y="33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21"/>
                  <a:pt x="18" y="21"/>
                  <a:pt x="18" y="21"/>
                </a:cubicBezTo>
                <a:lnTo>
                  <a:pt x="12" y="21"/>
                </a:lnTo>
                <a:close/>
                <a:moveTo>
                  <a:pt x="17" y="50"/>
                </a:moveTo>
                <a:cubicBezTo>
                  <a:pt x="13" y="50"/>
                  <a:pt x="10" y="47"/>
                  <a:pt x="1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9"/>
                  <a:pt x="0" y="29"/>
                  <a:pt x="0" y="29"/>
                </a:cubicBezTo>
                <a:cubicBezTo>
                  <a:pt x="11" y="16"/>
                  <a:pt x="11" y="16"/>
                  <a:pt x="11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0"/>
                  <a:pt x="21" y="0"/>
                  <a:pt x="21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8" y="43"/>
                  <a:pt x="78" y="43"/>
                  <a:pt x="78" y="43"/>
                </a:cubicBezTo>
                <a:cubicBezTo>
                  <a:pt x="71" y="43"/>
                  <a:pt x="71" y="43"/>
                  <a:pt x="71" y="43"/>
                </a:cubicBezTo>
                <a:cubicBezTo>
                  <a:pt x="71" y="47"/>
                  <a:pt x="67" y="50"/>
                  <a:pt x="63" y="50"/>
                </a:cubicBezTo>
                <a:cubicBezTo>
                  <a:pt x="59" y="50"/>
                  <a:pt x="55" y="47"/>
                  <a:pt x="55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7"/>
                  <a:pt x="22" y="50"/>
                  <a:pt x="17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" name="Oval 501"/>
          <p:cNvSpPr>
            <a:spLocks noChangeArrowheads="1"/>
          </p:cNvSpPr>
          <p:nvPr/>
        </p:nvSpPr>
        <p:spPr bwMode="auto">
          <a:xfrm>
            <a:off x="3836396" y="586508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" name="Freeform 502"/>
          <p:cNvSpPr>
            <a:spLocks/>
          </p:cNvSpPr>
          <p:nvPr/>
        </p:nvSpPr>
        <p:spPr bwMode="auto">
          <a:xfrm>
            <a:off x="3958233" y="6049718"/>
            <a:ext cx="189663" cy="79131"/>
          </a:xfrm>
          <a:custGeom>
            <a:avLst/>
            <a:gdLst>
              <a:gd name="T0" fmla="*/ 151 w 151"/>
              <a:gd name="T1" fmla="*/ 33 h 63"/>
              <a:gd name="T2" fmla="*/ 75 w 151"/>
              <a:gd name="T3" fmla="*/ 63 h 63"/>
              <a:gd name="T4" fmla="*/ 0 w 151"/>
              <a:gd name="T5" fmla="*/ 33 h 63"/>
              <a:gd name="T6" fmla="*/ 75 w 151"/>
              <a:gd name="T7" fmla="*/ 0 h 63"/>
              <a:gd name="T8" fmla="*/ 151 w 151"/>
              <a:gd name="T9" fmla="*/ 3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" h="63">
                <a:moveTo>
                  <a:pt x="151" y="33"/>
                </a:moveTo>
                <a:lnTo>
                  <a:pt x="75" y="63"/>
                </a:lnTo>
                <a:lnTo>
                  <a:pt x="0" y="33"/>
                </a:lnTo>
                <a:lnTo>
                  <a:pt x="75" y="0"/>
                </a:lnTo>
                <a:lnTo>
                  <a:pt x="15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" name="Freeform 503"/>
          <p:cNvSpPr>
            <a:spLocks noEditPoints="1"/>
          </p:cNvSpPr>
          <p:nvPr/>
        </p:nvSpPr>
        <p:spPr bwMode="auto">
          <a:xfrm>
            <a:off x="4056201" y="6093678"/>
            <a:ext cx="97971" cy="139420"/>
          </a:xfrm>
          <a:custGeom>
            <a:avLst/>
            <a:gdLst>
              <a:gd name="T0" fmla="*/ 49 w 78"/>
              <a:gd name="T1" fmla="*/ 66 h 111"/>
              <a:gd name="T2" fmla="*/ 28 w 78"/>
              <a:gd name="T3" fmla="*/ 78 h 111"/>
              <a:gd name="T4" fmla="*/ 28 w 78"/>
              <a:gd name="T5" fmla="*/ 85 h 111"/>
              <a:gd name="T6" fmla="*/ 49 w 78"/>
              <a:gd name="T7" fmla="*/ 71 h 111"/>
              <a:gd name="T8" fmla="*/ 49 w 78"/>
              <a:gd name="T9" fmla="*/ 66 h 111"/>
              <a:gd name="T10" fmla="*/ 78 w 78"/>
              <a:gd name="T11" fmla="*/ 69 h 111"/>
              <a:gd name="T12" fmla="*/ 0 w 78"/>
              <a:gd name="T13" fmla="*/ 111 h 111"/>
              <a:gd name="T14" fmla="*/ 0 w 78"/>
              <a:gd name="T15" fmla="*/ 33 h 111"/>
              <a:gd name="T16" fmla="*/ 78 w 78"/>
              <a:gd name="T17" fmla="*/ 0 h 111"/>
              <a:gd name="T18" fmla="*/ 78 w 78"/>
              <a:gd name="T19" fmla="*/ 69 h 111"/>
              <a:gd name="T20" fmla="*/ 28 w 78"/>
              <a:gd name="T21" fmla="*/ 47 h 111"/>
              <a:gd name="T22" fmla="*/ 33 w 78"/>
              <a:gd name="T23" fmla="*/ 43 h 111"/>
              <a:gd name="T24" fmla="*/ 33 w 78"/>
              <a:gd name="T25" fmla="*/ 71 h 111"/>
              <a:gd name="T26" fmla="*/ 45 w 78"/>
              <a:gd name="T27" fmla="*/ 66 h 111"/>
              <a:gd name="T28" fmla="*/ 45 w 78"/>
              <a:gd name="T29" fmla="*/ 38 h 111"/>
              <a:gd name="T30" fmla="*/ 49 w 78"/>
              <a:gd name="T31" fmla="*/ 33 h 111"/>
              <a:gd name="T32" fmla="*/ 40 w 78"/>
              <a:gd name="T33" fmla="*/ 26 h 111"/>
              <a:gd name="T34" fmla="*/ 28 w 78"/>
              <a:gd name="T35" fmla="*/ 4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8" h="111">
                <a:moveTo>
                  <a:pt x="49" y="66"/>
                </a:moveTo>
                <a:lnTo>
                  <a:pt x="28" y="78"/>
                </a:lnTo>
                <a:lnTo>
                  <a:pt x="28" y="85"/>
                </a:lnTo>
                <a:lnTo>
                  <a:pt x="49" y="71"/>
                </a:lnTo>
                <a:lnTo>
                  <a:pt x="49" y="66"/>
                </a:lnTo>
                <a:close/>
                <a:moveTo>
                  <a:pt x="78" y="69"/>
                </a:moveTo>
                <a:lnTo>
                  <a:pt x="0" y="111"/>
                </a:lnTo>
                <a:lnTo>
                  <a:pt x="0" y="33"/>
                </a:lnTo>
                <a:lnTo>
                  <a:pt x="78" y="0"/>
                </a:lnTo>
                <a:lnTo>
                  <a:pt x="78" y="69"/>
                </a:lnTo>
                <a:close/>
                <a:moveTo>
                  <a:pt x="28" y="47"/>
                </a:moveTo>
                <a:lnTo>
                  <a:pt x="33" y="43"/>
                </a:lnTo>
                <a:lnTo>
                  <a:pt x="33" y="71"/>
                </a:lnTo>
                <a:lnTo>
                  <a:pt x="45" y="66"/>
                </a:lnTo>
                <a:lnTo>
                  <a:pt x="45" y="38"/>
                </a:lnTo>
                <a:lnTo>
                  <a:pt x="49" y="33"/>
                </a:lnTo>
                <a:lnTo>
                  <a:pt x="40" y="26"/>
                </a:lnTo>
                <a:lnTo>
                  <a:pt x="28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" name="Freeform 504"/>
          <p:cNvSpPr>
            <a:spLocks/>
          </p:cNvSpPr>
          <p:nvPr/>
        </p:nvSpPr>
        <p:spPr bwMode="auto">
          <a:xfrm>
            <a:off x="3901712" y="5941700"/>
            <a:ext cx="305217" cy="154493"/>
          </a:xfrm>
          <a:custGeom>
            <a:avLst/>
            <a:gdLst>
              <a:gd name="T0" fmla="*/ 21 w 243"/>
              <a:gd name="T1" fmla="*/ 123 h 123"/>
              <a:gd name="T2" fmla="*/ 0 w 243"/>
              <a:gd name="T3" fmla="*/ 97 h 123"/>
              <a:gd name="T4" fmla="*/ 120 w 243"/>
              <a:gd name="T5" fmla="*/ 0 h 123"/>
              <a:gd name="T6" fmla="*/ 120 w 243"/>
              <a:gd name="T7" fmla="*/ 0 h 123"/>
              <a:gd name="T8" fmla="*/ 120 w 243"/>
              <a:gd name="T9" fmla="*/ 0 h 123"/>
              <a:gd name="T10" fmla="*/ 123 w 243"/>
              <a:gd name="T11" fmla="*/ 0 h 123"/>
              <a:gd name="T12" fmla="*/ 123 w 243"/>
              <a:gd name="T13" fmla="*/ 0 h 123"/>
              <a:gd name="T14" fmla="*/ 179 w 243"/>
              <a:gd name="T15" fmla="*/ 45 h 123"/>
              <a:gd name="T16" fmla="*/ 179 w 243"/>
              <a:gd name="T17" fmla="*/ 22 h 123"/>
              <a:gd name="T18" fmla="*/ 222 w 243"/>
              <a:gd name="T19" fmla="*/ 22 h 123"/>
              <a:gd name="T20" fmla="*/ 222 w 243"/>
              <a:gd name="T21" fmla="*/ 81 h 123"/>
              <a:gd name="T22" fmla="*/ 243 w 243"/>
              <a:gd name="T23" fmla="*/ 97 h 123"/>
              <a:gd name="T24" fmla="*/ 222 w 243"/>
              <a:gd name="T25" fmla="*/ 123 h 123"/>
              <a:gd name="T26" fmla="*/ 120 w 243"/>
              <a:gd name="T27" fmla="*/ 43 h 123"/>
              <a:gd name="T28" fmla="*/ 21 w 243"/>
              <a:gd name="T29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21" y="123"/>
                </a:move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3" y="0"/>
                </a:lnTo>
                <a:lnTo>
                  <a:pt x="123" y="0"/>
                </a:lnTo>
                <a:lnTo>
                  <a:pt x="179" y="45"/>
                </a:lnTo>
                <a:lnTo>
                  <a:pt x="179" y="22"/>
                </a:lnTo>
                <a:lnTo>
                  <a:pt x="222" y="22"/>
                </a:lnTo>
                <a:lnTo>
                  <a:pt x="222" y="81"/>
                </a:lnTo>
                <a:lnTo>
                  <a:pt x="243" y="97"/>
                </a:lnTo>
                <a:lnTo>
                  <a:pt x="222" y="123"/>
                </a:lnTo>
                <a:lnTo>
                  <a:pt x="120" y="43"/>
                </a:lnTo>
                <a:lnTo>
                  <a:pt x="21" y="1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" name="Freeform 505"/>
          <p:cNvSpPr>
            <a:spLocks noEditPoints="1"/>
          </p:cNvSpPr>
          <p:nvPr/>
        </p:nvSpPr>
        <p:spPr bwMode="auto">
          <a:xfrm>
            <a:off x="3954461" y="6093678"/>
            <a:ext cx="95459" cy="139420"/>
          </a:xfrm>
          <a:custGeom>
            <a:avLst/>
            <a:gdLst>
              <a:gd name="T0" fmla="*/ 45 w 76"/>
              <a:gd name="T1" fmla="*/ 78 h 111"/>
              <a:gd name="T2" fmla="*/ 24 w 76"/>
              <a:gd name="T3" fmla="*/ 66 h 111"/>
              <a:gd name="T4" fmla="*/ 24 w 76"/>
              <a:gd name="T5" fmla="*/ 71 h 111"/>
              <a:gd name="T6" fmla="*/ 45 w 76"/>
              <a:gd name="T7" fmla="*/ 85 h 111"/>
              <a:gd name="T8" fmla="*/ 45 w 76"/>
              <a:gd name="T9" fmla="*/ 78 h 111"/>
              <a:gd name="T10" fmla="*/ 33 w 76"/>
              <a:gd name="T11" fmla="*/ 26 h 111"/>
              <a:gd name="T12" fmla="*/ 24 w 76"/>
              <a:gd name="T13" fmla="*/ 33 h 111"/>
              <a:gd name="T14" fmla="*/ 29 w 76"/>
              <a:gd name="T15" fmla="*/ 38 h 111"/>
              <a:gd name="T16" fmla="*/ 29 w 76"/>
              <a:gd name="T17" fmla="*/ 66 h 111"/>
              <a:gd name="T18" fmla="*/ 41 w 76"/>
              <a:gd name="T19" fmla="*/ 71 h 111"/>
              <a:gd name="T20" fmla="*/ 41 w 76"/>
              <a:gd name="T21" fmla="*/ 43 h 111"/>
              <a:gd name="T22" fmla="*/ 45 w 76"/>
              <a:gd name="T23" fmla="*/ 47 h 111"/>
              <a:gd name="T24" fmla="*/ 33 w 76"/>
              <a:gd name="T25" fmla="*/ 26 h 111"/>
              <a:gd name="T26" fmla="*/ 76 w 76"/>
              <a:gd name="T27" fmla="*/ 33 h 111"/>
              <a:gd name="T28" fmla="*/ 76 w 76"/>
              <a:gd name="T29" fmla="*/ 111 h 111"/>
              <a:gd name="T30" fmla="*/ 0 w 76"/>
              <a:gd name="T31" fmla="*/ 69 h 111"/>
              <a:gd name="T32" fmla="*/ 0 w 76"/>
              <a:gd name="T33" fmla="*/ 0 h 111"/>
              <a:gd name="T34" fmla="*/ 76 w 76"/>
              <a:gd name="T35" fmla="*/ 33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6" h="111">
                <a:moveTo>
                  <a:pt x="45" y="78"/>
                </a:moveTo>
                <a:lnTo>
                  <a:pt x="24" y="66"/>
                </a:lnTo>
                <a:lnTo>
                  <a:pt x="24" y="71"/>
                </a:lnTo>
                <a:lnTo>
                  <a:pt x="45" y="85"/>
                </a:lnTo>
                <a:lnTo>
                  <a:pt x="45" y="78"/>
                </a:lnTo>
                <a:close/>
                <a:moveTo>
                  <a:pt x="33" y="26"/>
                </a:moveTo>
                <a:lnTo>
                  <a:pt x="24" y="33"/>
                </a:lnTo>
                <a:lnTo>
                  <a:pt x="29" y="38"/>
                </a:lnTo>
                <a:lnTo>
                  <a:pt x="29" y="66"/>
                </a:lnTo>
                <a:lnTo>
                  <a:pt x="41" y="71"/>
                </a:lnTo>
                <a:lnTo>
                  <a:pt x="41" y="43"/>
                </a:lnTo>
                <a:lnTo>
                  <a:pt x="45" y="47"/>
                </a:lnTo>
                <a:lnTo>
                  <a:pt x="33" y="26"/>
                </a:lnTo>
                <a:close/>
                <a:moveTo>
                  <a:pt x="76" y="33"/>
                </a:moveTo>
                <a:lnTo>
                  <a:pt x="76" y="111"/>
                </a:lnTo>
                <a:lnTo>
                  <a:pt x="0" y="69"/>
                </a:lnTo>
                <a:lnTo>
                  <a:pt x="0" y="0"/>
                </a:lnTo>
                <a:lnTo>
                  <a:pt x="76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" name="Oval 506"/>
          <p:cNvSpPr>
            <a:spLocks noChangeArrowheads="1"/>
          </p:cNvSpPr>
          <p:nvPr/>
        </p:nvSpPr>
        <p:spPr bwMode="auto">
          <a:xfrm>
            <a:off x="2090507" y="588643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" name="Freeform 507"/>
          <p:cNvSpPr>
            <a:spLocks/>
          </p:cNvSpPr>
          <p:nvPr/>
        </p:nvSpPr>
        <p:spPr bwMode="auto">
          <a:xfrm>
            <a:off x="2280167" y="6111262"/>
            <a:ext cx="62803" cy="62803"/>
          </a:xfrm>
          <a:custGeom>
            <a:avLst/>
            <a:gdLst>
              <a:gd name="T0" fmla="*/ 50 w 50"/>
              <a:gd name="T1" fmla="*/ 0 h 50"/>
              <a:gd name="T2" fmla="*/ 26 w 50"/>
              <a:gd name="T3" fmla="*/ 50 h 50"/>
              <a:gd name="T4" fmla="*/ 0 w 50"/>
              <a:gd name="T5" fmla="*/ 0 h 50"/>
              <a:gd name="T6" fmla="*/ 50 w 50"/>
              <a:gd name="T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50">
                <a:moveTo>
                  <a:pt x="50" y="0"/>
                </a:moveTo>
                <a:lnTo>
                  <a:pt x="26" y="50"/>
                </a:lnTo>
                <a:lnTo>
                  <a:pt x="0" y="0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" name="Freeform 508"/>
          <p:cNvSpPr>
            <a:spLocks/>
          </p:cNvSpPr>
          <p:nvPr/>
        </p:nvSpPr>
        <p:spPr bwMode="auto">
          <a:xfrm>
            <a:off x="2155826" y="5939188"/>
            <a:ext cx="311497" cy="157005"/>
          </a:xfrm>
          <a:custGeom>
            <a:avLst/>
            <a:gdLst>
              <a:gd name="T0" fmla="*/ 123 w 248"/>
              <a:gd name="T1" fmla="*/ 0 h 125"/>
              <a:gd name="T2" fmla="*/ 125 w 248"/>
              <a:gd name="T3" fmla="*/ 0 h 125"/>
              <a:gd name="T4" fmla="*/ 125 w 248"/>
              <a:gd name="T5" fmla="*/ 0 h 125"/>
              <a:gd name="T6" fmla="*/ 125 w 248"/>
              <a:gd name="T7" fmla="*/ 0 h 125"/>
              <a:gd name="T8" fmla="*/ 125 w 248"/>
              <a:gd name="T9" fmla="*/ 0 h 125"/>
              <a:gd name="T10" fmla="*/ 182 w 248"/>
              <a:gd name="T11" fmla="*/ 45 h 125"/>
              <a:gd name="T12" fmla="*/ 182 w 248"/>
              <a:gd name="T13" fmla="*/ 21 h 125"/>
              <a:gd name="T14" fmla="*/ 225 w 248"/>
              <a:gd name="T15" fmla="*/ 21 h 125"/>
              <a:gd name="T16" fmla="*/ 225 w 248"/>
              <a:gd name="T17" fmla="*/ 81 h 125"/>
              <a:gd name="T18" fmla="*/ 248 w 248"/>
              <a:gd name="T19" fmla="*/ 97 h 125"/>
              <a:gd name="T20" fmla="*/ 225 w 248"/>
              <a:gd name="T21" fmla="*/ 125 h 125"/>
              <a:gd name="T22" fmla="*/ 125 w 248"/>
              <a:gd name="T23" fmla="*/ 43 h 125"/>
              <a:gd name="T24" fmla="*/ 24 w 248"/>
              <a:gd name="T25" fmla="*/ 125 h 125"/>
              <a:gd name="T26" fmla="*/ 0 w 248"/>
              <a:gd name="T27" fmla="*/ 97 h 125"/>
              <a:gd name="T28" fmla="*/ 123 w 248"/>
              <a:gd name="T2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8" h="125">
                <a:moveTo>
                  <a:pt x="123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82" y="45"/>
                </a:lnTo>
                <a:lnTo>
                  <a:pt x="182" y="21"/>
                </a:lnTo>
                <a:lnTo>
                  <a:pt x="225" y="21"/>
                </a:lnTo>
                <a:lnTo>
                  <a:pt x="225" y="81"/>
                </a:lnTo>
                <a:lnTo>
                  <a:pt x="248" y="97"/>
                </a:lnTo>
                <a:lnTo>
                  <a:pt x="225" y="125"/>
                </a:lnTo>
                <a:lnTo>
                  <a:pt x="125" y="43"/>
                </a:lnTo>
                <a:lnTo>
                  <a:pt x="24" y="125"/>
                </a:lnTo>
                <a:lnTo>
                  <a:pt x="0" y="97"/>
                </a:lnTo>
                <a:lnTo>
                  <a:pt x="1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" name="Freeform 509"/>
          <p:cNvSpPr>
            <a:spLocks noEditPoints="1"/>
          </p:cNvSpPr>
          <p:nvPr/>
        </p:nvSpPr>
        <p:spPr bwMode="auto">
          <a:xfrm>
            <a:off x="2223647" y="6049719"/>
            <a:ext cx="175845" cy="248695"/>
          </a:xfrm>
          <a:custGeom>
            <a:avLst/>
            <a:gdLst>
              <a:gd name="T0" fmla="*/ 17 w 59"/>
              <a:gd name="T1" fmla="*/ 55 h 84"/>
              <a:gd name="T2" fmla="*/ 0 w 59"/>
              <a:gd name="T3" fmla="*/ 29 h 84"/>
              <a:gd name="T4" fmla="*/ 30 w 59"/>
              <a:gd name="T5" fmla="*/ 0 h 84"/>
              <a:gd name="T6" fmla="*/ 59 w 59"/>
              <a:gd name="T7" fmla="*/ 29 h 84"/>
              <a:gd name="T8" fmla="*/ 42 w 59"/>
              <a:gd name="T9" fmla="*/ 55 h 84"/>
              <a:gd name="T10" fmla="*/ 30 w 59"/>
              <a:gd name="T11" fmla="*/ 84 h 84"/>
              <a:gd name="T12" fmla="*/ 17 w 59"/>
              <a:gd name="T13" fmla="*/ 55 h 84"/>
              <a:gd name="T14" fmla="*/ 50 w 59"/>
              <a:gd name="T15" fmla="*/ 29 h 84"/>
              <a:gd name="T16" fmla="*/ 30 w 59"/>
              <a:gd name="T17" fmla="*/ 9 h 84"/>
              <a:gd name="T18" fmla="*/ 9 w 59"/>
              <a:gd name="T19" fmla="*/ 29 h 84"/>
              <a:gd name="T20" fmla="*/ 30 w 59"/>
              <a:gd name="T21" fmla="*/ 50 h 84"/>
              <a:gd name="T22" fmla="*/ 50 w 59"/>
              <a:gd name="T23" fmla="*/ 29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84">
                <a:moveTo>
                  <a:pt x="17" y="55"/>
                </a:moveTo>
                <a:cubicBezTo>
                  <a:pt x="7" y="50"/>
                  <a:pt x="0" y="40"/>
                  <a:pt x="0" y="29"/>
                </a:cubicBezTo>
                <a:cubicBezTo>
                  <a:pt x="0" y="13"/>
                  <a:pt x="13" y="0"/>
                  <a:pt x="30" y="0"/>
                </a:cubicBezTo>
                <a:cubicBezTo>
                  <a:pt x="46" y="0"/>
                  <a:pt x="59" y="13"/>
                  <a:pt x="59" y="29"/>
                </a:cubicBezTo>
                <a:cubicBezTo>
                  <a:pt x="59" y="40"/>
                  <a:pt x="52" y="50"/>
                  <a:pt x="42" y="55"/>
                </a:cubicBezTo>
                <a:cubicBezTo>
                  <a:pt x="30" y="84"/>
                  <a:pt x="30" y="84"/>
                  <a:pt x="30" y="84"/>
                </a:cubicBezTo>
                <a:lnTo>
                  <a:pt x="17" y="55"/>
                </a:lnTo>
                <a:close/>
                <a:moveTo>
                  <a:pt x="50" y="29"/>
                </a:moveTo>
                <a:cubicBezTo>
                  <a:pt x="50" y="18"/>
                  <a:pt x="41" y="9"/>
                  <a:pt x="30" y="9"/>
                </a:cubicBezTo>
                <a:cubicBezTo>
                  <a:pt x="18" y="9"/>
                  <a:pt x="9" y="18"/>
                  <a:pt x="9" y="29"/>
                </a:cubicBezTo>
                <a:cubicBezTo>
                  <a:pt x="9" y="41"/>
                  <a:pt x="18" y="50"/>
                  <a:pt x="30" y="50"/>
                </a:cubicBezTo>
                <a:cubicBezTo>
                  <a:pt x="41" y="50"/>
                  <a:pt x="50" y="41"/>
                  <a:pt x="50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Oval 510"/>
          <p:cNvSpPr>
            <a:spLocks noChangeArrowheads="1"/>
          </p:cNvSpPr>
          <p:nvPr/>
        </p:nvSpPr>
        <p:spPr bwMode="auto">
          <a:xfrm>
            <a:off x="5576003" y="586256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" name="Freeform 511"/>
          <p:cNvSpPr>
            <a:spLocks/>
          </p:cNvSpPr>
          <p:nvPr/>
        </p:nvSpPr>
        <p:spPr bwMode="auto">
          <a:xfrm>
            <a:off x="5635040" y="5939188"/>
            <a:ext cx="302705" cy="154493"/>
          </a:xfrm>
          <a:custGeom>
            <a:avLst/>
            <a:gdLst>
              <a:gd name="T0" fmla="*/ 22 w 241"/>
              <a:gd name="T1" fmla="*/ 123 h 123"/>
              <a:gd name="T2" fmla="*/ 0 w 241"/>
              <a:gd name="T3" fmla="*/ 97 h 123"/>
              <a:gd name="T4" fmla="*/ 121 w 241"/>
              <a:gd name="T5" fmla="*/ 0 h 123"/>
              <a:gd name="T6" fmla="*/ 121 w 241"/>
              <a:gd name="T7" fmla="*/ 0 h 123"/>
              <a:gd name="T8" fmla="*/ 121 w 241"/>
              <a:gd name="T9" fmla="*/ 0 h 123"/>
              <a:gd name="T10" fmla="*/ 121 w 241"/>
              <a:gd name="T11" fmla="*/ 0 h 123"/>
              <a:gd name="T12" fmla="*/ 180 w 241"/>
              <a:gd name="T13" fmla="*/ 47 h 123"/>
              <a:gd name="T14" fmla="*/ 180 w 241"/>
              <a:gd name="T15" fmla="*/ 21 h 123"/>
              <a:gd name="T16" fmla="*/ 222 w 241"/>
              <a:gd name="T17" fmla="*/ 21 h 123"/>
              <a:gd name="T18" fmla="*/ 222 w 241"/>
              <a:gd name="T19" fmla="*/ 81 h 123"/>
              <a:gd name="T20" fmla="*/ 241 w 241"/>
              <a:gd name="T21" fmla="*/ 97 h 123"/>
              <a:gd name="T22" fmla="*/ 222 w 241"/>
              <a:gd name="T23" fmla="*/ 123 h 123"/>
              <a:gd name="T24" fmla="*/ 121 w 241"/>
              <a:gd name="T25" fmla="*/ 45 h 123"/>
              <a:gd name="T26" fmla="*/ 22 w 241"/>
              <a:gd name="T27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1" h="123">
                <a:moveTo>
                  <a:pt x="22" y="123"/>
                </a:moveTo>
                <a:lnTo>
                  <a:pt x="0" y="97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80" y="47"/>
                </a:lnTo>
                <a:lnTo>
                  <a:pt x="180" y="21"/>
                </a:lnTo>
                <a:lnTo>
                  <a:pt x="222" y="21"/>
                </a:lnTo>
                <a:lnTo>
                  <a:pt x="222" y="81"/>
                </a:lnTo>
                <a:lnTo>
                  <a:pt x="241" y="97"/>
                </a:lnTo>
                <a:lnTo>
                  <a:pt x="222" y="123"/>
                </a:lnTo>
                <a:lnTo>
                  <a:pt x="121" y="45"/>
                </a:lnTo>
                <a:lnTo>
                  <a:pt x="22" y="1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Freeform 512"/>
          <p:cNvSpPr>
            <a:spLocks/>
          </p:cNvSpPr>
          <p:nvPr/>
        </p:nvSpPr>
        <p:spPr bwMode="auto">
          <a:xfrm>
            <a:off x="5769436" y="6087398"/>
            <a:ext cx="8793" cy="18841"/>
          </a:xfrm>
          <a:custGeom>
            <a:avLst/>
            <a:gdLst>
              <a:gd name="T0" fmla="*/ 3 w 3"/>
              <a:gd name="T1" fmla="*/ 0 h 6"/>
              <a:gd name="T2" fmla="*/ 3 w 3"/>
              <a:gd name="T3" fmla="*/ 6 h 6"/>
              <a:gd name="T4" fmla="*/ 1 w 3"/>
              <a:gd name="T5" fmla="*/ 5 h 6"/>
              <a:gd name="T6" fmla="*/ 0 w 3"/>
              <a:gd name="T7" fmla="*/ 3 h 6"/>
              <a:gd name="T8" fmla="*/ 1 w 3"/>
              <a:gd name="T9" fmla="*/ 2 h 6"/>
              <a:gd name="T10" fmla="*/ 3 w 3"/>
              <a:gd name="T11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6">
                <a:moveTo>
                  <a:pt x="3" y="0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2" y="5"/>
                  <a:pt x="1" y="5"/>
                </a:cubicBezTo>
                <a:cubicBezTo>
                  <a:pt x="1" y="4"/>
                  <a:pt x="0" y="4"/>
                  <a:pt x="0" y="3"/>
                </a:cubicBezTo>
                <a:cubicBezTo>
                  <a:pt x="0" y="3"/>
                  <a:pt x="1" y="2"/>
                  <a:pt x="1" y="2"/>
                </a:cubicBezTo>
                <a:cubicBezTo>
                  <a:pt x="2" y="1"/>
                  <a:pt x="2" y="1"/>
                  <a:pt x="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" name="Freeform 513"/>
          <p:cNvSpPr>
            <a:spLocks noEditPoints="1"/>
          </p:cNvSpPr>
          <p:nvPr/>
        </p:nvSpPr>
        <p:spPr bwMode="auto">
          <a:xfrm>
            <a:off x="5689047" y="6017061"/>
            <a:ext cx="198453" cy="177101"/>
          </a:xfrm>
          <a:custGeom>
            <a:avLst/>
            <a:gdLst>
              <a:gd name="T0" fmla="*/ 37 w 67"/>
              <a:gd name="T1" fmla="*/ 19 h 60"/>
              <a:gd name="T2" fmla="*/ 37 w 67"/>
              <a:gd name="T3" fmla="*/ 26 h 60"/>
              <a:gd name="T4" fmla="*/ 48 w 67"/>
              <a:gd name="T5" fmla="*/ 26 h 60"/>
              <a:gd name="T6" fmla="*/ 44 w 67"/>
              <a:gd name="T7" fmla="*/ 21 h 60"/>
              <a:gd name="T8" fmla="*/ 37 w 67"/>
              <a:gd name="T9" fmla="*/ 19 h 60"/>
              <a:gd name="T10" fmla="*/ 39 w 67"/>
              <a:gd name="T11" fmla="*/ 43 h 60"/>
              <a:gd name="T12" fmla="*/ 38 w 67"/>
              <a:gd name="T13" fmla="*/ 45 h 60"/>
              <a:gd name="T14" fmla="*/ 37 w 67"/>
              <a:gd name="T15" fmla="*/ 46 h 60"/>
              <a:gd name="T16" fmla="*/ 37 w 67"/>
              <a:gd name="T17" fmla="*/ 52 h 60"/>
              <a:gd name="T18" fmla="*/ 40 w 67"/>
              <a:gd name="T19" fmla="*/ 52 h 60"/>
              <a:gd name="T20" fmla="*/ 44 w 67"/>
              <a:gd name="T21" fmla="*/ 50 h 60"/>
              <a:gd name="T22" fmla="*/ 48 w 67"/>
              <a:gd name="T23" fmla="*/ 47 h 60"/>
              <a:gd name="T24" fmla="*/ 49 w 67"/>
              <a:gd name="T25" fmla="*/ 42 h 60"/>
              <a:gd name="T26" fmla="*/ 45 w 67"/>
              <a:gd name="T27" fmla="*/ 35 h 60"/>
              <a:gd name="T28" fmla="*/ 37 w 67"/>
              <a:gd name="T29" fmla="*/ 32 h 60"/>
              <a:gd name="T30" fmla="*/ 37 w 67"/>
              <a:gd name="T31" fmla="*/ 41 h 60"/>
              <a:gd name="T32" fmla="*/ 38 w 67"/>
              <a:gd name="T33" fmla="*/ 41 h 60"/>
              <a:gd name="T34" fmla="*/ 39 w 67"/>
              <a:gd name="T35" fmla="*/ 43 h 60"/>
              <a:gd name="T36" fmla="*/ 13 w 67"/>
              <a:gd name="T37" fmla="*/ 60 h 60"/>
              <a:gd name="T38" fmla="*/ 0 w 67"/>
              <a:gd name="T39" fmla="*/ 60 h 60"/>
              <a:gd name="T40" fmla="*/ 0 w 67"/>
              <a:gd name="T41" fmla="*/ 26 h 60"/>
              <a:gd name="T42" fmla="*/ 33 w 67"/>
              <a:gd name="T43" fmla="*/ 0 h 60"/>
              <a:gd name="T44" fmla="*/ 67 w 67"/>
              <a:gd name="T45" fmla="*/ 26 h 60"/>
              <a:gd name="T46" fmla="*/ 67 w 67"/>
              <a:gd name="T47" fmla="*/ 60 h 60"/>
              <a:gd name="T48" fmla="*/ 54 w 67"/>
              <a:gd name="T49" fmla="*/ 60 h 60"/>
              <a:gd name="T50" fmla="*/ 13 w 67"/>
              <a:gd name="T51" fmla="*/ 60 h 60"/>
              <a:gd name="T52" fmla="*/ 30 w 67"/>
              <a:gd name="T53" fmla="*/ 18 h 60"/>
              <a:gd name="T54" fmla="*/ 20 w 67"/>
              <a:gd name="T55" fmla="*/ 21 h 60"/>
              <a:gd name="T56" fmla="*/ 17 w 67"/>
              <a:gd name="T57" fmla="*/ 28 h 60"/>
              <a:gd name="T58" fmla="*/ 19 w 67"/>
              <a:gd name="T59" fmla="*/ 33 h 60"/>
              <a:gd name="T60" fmla="*/ 23 w 67"/>
              <a:gd name="T61" fmla="*/ 36 h 60"/>
              <a:gd name="T62" fmla="*/ 30 w 67"/>
              <a:gd name="T63" fmla="*/ 38 h 60"/>
              <a:gd name="T64" fmla="*/ 30 w 67"/>
              <a:gd name="T65" fmla="*/ 47 h 60"/>
              <a:gd name="T66" fmla="*/ 28 w 67"/>
              <a:gd name="T67" fmla="*/ 45 h 60"/>
              <a:gd name="T68" fmla="*/ 27 w 67"/>
              <a:gd name="T69" fmla="*/ 43 h 60"/>
              <a:gd name="T70" fmla="*/ 16 w 67"/>
              <a:gd name="T71" fmla="*/ 43 h 60"/>
              <a:gd name="T72" fmla="*/ 17 w 67"/>
              <a:gd name="T73" fmla="*/ 46 h 60"/>
              <a:gd name="T74" fmla="*/ 20 w 67"/>
              <a:gd name="T75" fmla="*/ 49 h 60"/>
              <a:gd name="T76" fmla="*/ 24 w 67"/>
              <a:gd name="T77" fmla="*/ 52 h 60"/>
              <a:gd name="T78" fmla="*/ 30 w 67"/>
              <a:gd name="T79" fmla="*/ 53 h 60"/>
              <a:gd name="T80" fmla="*/ 30 w 67"/>
              <a:gd name="T81" fmla="*/ 55 h 60"/>
              <a:gd name="T82" fmla="*/ 34 w 67"/>
              <a:gd name="T83" fmla="*/ 55 h 60"/>
              <a:gd name="T84" fmla="*/ 34 w 67"/>
              <a:gd name="T85" fmla="*/ 53 h 60"/>
              <a:gd name="T86" fmla="*/ 34 w 67"/>
              <a:gd name="T87" fmla="*/ 47 h 60"/>
              <a:gd name="T88" fmla="*/ 34 w 67"/>
              <a:gd name="T89" fmla="*/ 39 h 60"/>
              <a:gd name="T90" fmla="*/ 34 w 67"/>
              <a:gd name="T91" fmla="*/ 31 h 60"/>
              <a:gd name="T92" fmla="*/ 34 w 67"/>
              <a:gd name="T93" fmla="*/ 24 h 60"/>
              <a:gd name="T94" fmla="*/ 34 w 67"/>
              <a:gd name="T95" fmla="*/ 18 h 60"/>
              <a:gd name="T96" fmla="*/ 34 w 67"/>
              <a:gd name="T97" fmla="*/ 16 h 60"/>
              <a:gd name="T98" fmla="*/ 30 w 67"/>
              <a:gd name="T99" fmla="*/ 16 h 60"/>
              <a:gd name="T100" fmla="*/ 30 w 67"/>
              <a:gd name="T101" fmla="*/ 1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7" h="60">
                <a:moveTo>
                  <a:pt x="37" y="19"/>
                </a:moveTo>
                <a:cubicBezTo>
                  <a:pt x="37" y="26"/>
                  <a:pt x="37" y="26"/>
                  <a:pt x="37" y="26"/>
                </a:cubicBezTo>
                <a:cubicBezTo>
                  <a:pt x="48" y="26"/>
                  <a:pt x="48" y="26"/>
                  <a:pt x="48" y="26"/>
                </a:cubicBezTo>
                <a:cubicBezTo>
                  <a:pt x="47" y="24"/>
                  <a:pt x="46" y="22"/>
                  <a:pt x="44" y="21"/>
                </a:cubicBezTo>
                <a:cubicBezTo>
                  <a:pt x="42" y="20"/>
                  <a:pt x="40" y="19"/>
                  <a:pt x="37" y="19"/>
                </a:cubicBezTo>
                <a:close/>
                <a:moveTo>
                  <a:pt x="39" y="43"/>
                </a:moveTo>
                <a:cubicBezTo>
                  <a:pt x="39" y="44"/>
                  <a:pt x="38" y="45"/>
                  <a:pt x="38" y="45"/>
                </a:cubicBezTo>
                <a:cubicBezTo>
                  <a:pt x="38" y="45"/>
                  <a:pt x="37" y="46"/>
                  <a:pt x="37" y="46"/>
                </a:cubicBezTo>
                <a:cubicBezTo>
                  <a:pt x="37" y="52"/>
                  <a:pt x="37" y="52"/>
                  <a:pt x="37" y="52"/>
                </a:cubicBezTo>
                <a:cubicBezTo>
                  <a:pt x="38" y="52"/>
                  <a:pt x="39" y="52"/>
                  <a:pt x="40" y="52"/>
                </a:cubicBezTo>
                <a:cubicBezTo>
                  <a:pt x="42" y="52"/>
                  <a:pt x="43" y="51"/>
                  <a:pt x="44" y="50"/>
                </a:cubicBezTo>
                <a:cubicBezTo>
                  <a:pt x="46" y="49"/>
                  <a:pt x="47" y="48"/>
                  <a:pt x="48" y="47"/>
                </a:cubicBezTo>
                <a:cubicBezTo>
                  <a:pt x="49" y="45"/>
                  <a:pt x="49" y="44"/>
                  <a:pt x="49" y="42"/>
                </a:cubicBezTo>
                <a:cubicBezTo>
                  <a:pt x="49" y="39"/>
                  <a:pt x="48" y="37"/>
                  <a:pt x="45" y="35"/>
                </a:cubicBezTo>
                <a:cubicBezTo>
                  <a:pt x="44" y="34"/>
                  <a:pt x="41" y="33"/>
                  <a:pt x="37" y="32"/>
                </a:cubicBezTo>
                <a:cubicBezTo>
                  <a:pt x="37" y="41"/>
                  <a:pt x="37" y="41"/>
                  <a:pt x="37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2"/>
                  <a:pt x="39" y="42"/>
                  <a:pt x="39" y="43"/>
                </a:cubicBezTo>
                <a:close/>
                <a:moveTo>
                  <a:pt x="13" y="60"/>
                </a:move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0" y="26"/>
                  <a:pt x="0" y="26"/>
                </a:cubicBezTo>
                <a:cubicBezTo>
                  <a:pt x="33" y="0"/>
                  <a:pt x="33" y="0"/>
                  <a:pt x="33" y="0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60"/>
                  <a:pt x="67" y="60"/>
                  <a:pt x="67" y="60"/>
                </a:cubicBezTo>
                <a:cubicBezTo>
                  <a:pt x="54" y="60"/>
                  <a:pt x="54" y="60"/>
                  <a:pt x="54" y="60"/>
                </a:cubicBezTo>
                <a:lnTo>
                  <a:pt x="13" y="60"/>
                </a:lnTo>
                <a:close/>
                <a:moveTo>
                  <a:pt x="30" y="18"/>
                </a:moveTo>
                <a:cubicBezTo>
                  <a:pt x="26" y="19"/>
                  <a:pt x="23" y="20"/>
                  <a:pt x="20" y="21"/>
                </a:cubicBezTo>
                <a:cubicBezTo>
                  <a:pt x="18" y="23"/>
                  <a:pt x="17" y="26"/>
                  <a:pt x="17" y="28"/>
                </a:cubicBezTo>
                <a:cubicBezTo>
                  <a:pt x="17" y="30"/>
                  <a:pt x="18" y="32"/>
                  <a:pt x="19" y="33"/>
                </a:cubicBezTo>
                <a:cubicBezTo>
                  <a:pt x="20" y="35"/>
                  <a:pt x="21" y="36"/>
                  <a:pt x="23" y="36"/>
                </a:cubicBezTo>
                <a:cubicBezTo>
                  <a:pt x="24" y="37"/>
                  <a:pt x="27" y="38"/>
                  <a:pt x="30" y="38"/>
                </a:cubicBezTo>
                <a:cubicBezTo>
                  <a:pt x="30" y="47"/>
                  <a:pt x="30" y="47"/>
                  <a:pt x="30" y="47"/>
                </a:cubicBezTo>
                <a:cubicBezTo>
                  <a:pt x="29" y="46"/>
                  <a:pt x="28" y="45"/>
                  <a:pt x="28" y="45"/>
                </a:cubicBezTo>
                <a:cubicBezTo>
                  <a:pt x="27" y="44"/>
                  <a:pt x="27" y="44"/>
                  <a:pt x="27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5"/>
                  <a:pt x="16" y="46"/>
                  <a:pt x="17" y="46"/>
                </a:cubicBezTo>
                <a:cubicBezTo>
                  <a:pt x="18" y="48"/>
                  <a:pt x="19" y="49"/>
                  <a:pt x="20" y="49"/>
                </a:cubicBezTo>
                <a:cubicBezTo>
                  <a:pt x="21" y="50"/>
                  <a:pt x="22" y="51"/>
                  <a:pt x="24" y="52"/>
                </a:cubicBezTo>
                <a:cubicBezTo>
                  <a:pt x="26" y="52"/>
                  <a:pt x="28" y="53"/>
                  <a:pt x="30" y="53"/>
                </a:cubicBezTo>
                <a:cubicBezTo>
                  <a:pt x="30" y="55"/>
                  <a:pt x="30" y="55"/>
                  <a:pt x="30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1"/>
                  <a:pt x="34" y="31"/>
                  <a:pt x="34" y="31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6"/>
                  <a:pt x="34" y="16"/>
                  <a:pt x="34" y="16"/>
                </a:cubicBezTo>
                <a:cubicBezTo>
                  <a:pt x="30" y="16"/>
                  <a:pt x="30" y="16"/>
                  <a:pt x="30" y="16"/>
                </a:cubicBez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Oval 514"/>
          <p:cNvSpPr>
            <a:spLocks noChangeArrowheads="1"/>
          </p:cNvSpPr>
          <p:nvPr/>
        </p:nvSpPr>
        <p:spPr bwMode="auto">
          <a:xfrm>
            <a:off x="4990691" y="587387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" name="Freeform 515"/>
          <p:cNvSpPr>
            <a:spLocks/>
          </p:cNvSpPr>
          <p:nvPr/>
        </p:nvSpPr>
        <p:spPr bwMode="auto">
          <a:xfrm>
            <a:off x="5127599" y="5932906"/>
            <a:ext cx="193429" cy="97971"/>
          </a:xfrm>
          <a:custGeom>
            <a:avLst/>
            <a:gdLst>
              <a:gd name="T0" fmla="*/ 154 w 154"/>
              <a:gd name="T1" fmla="*/ 62 h 78"/>
              <a:gd name="T2" fmla="*/ 140 w 154"/>
              <a:gd name="T3" fmla="*/ 78 h 78"/>
              <a:gd name="T4" fmla="*/ 76 w 154"/>
              <a:gd name="T5" fmla="*/ 29 h 78"/>
              <a:gd name="T6" fmla="*/ 12 w 154"/>
              <a:gd name="T7" fmla="*/ 78 h 78"/>
              <a:gd name="T8" fmla="*/ 0 w 154"/>
              <a:gd name="T9" fmla="*/ 62 h 78"/>
              <a:gd name="T10" fmla="*/ 76 w 154"/>
              <a:gd name="T11" fmla="*/ 0 h 78"/>
              <a:gd name="T12" fmla="*/ 76 w 154"/>
              <a:gd name="T13" fmla="*/ 0 h 78"/>
              <a:gd name="T14" fmla="*/ 76 w 154"/>
              <a:gd name="T15" fmla="*/ 0 h 78"/>
              <a:gd name="T16" fmla="*/ 114 w 154"/>
              <a:gd name="T17" fmla="*/ 31 h 78"/>
              <a:gd name="T18" fmla="*/ 114 w 154"/>
              <a:gd name="T19" fmla="*/ 15 h 78"/>
              <a:gd name="T20" fmla="*/ 140 w 154"/>
              <a:gd name="T21" fmla="*/ 15 h 78"/>
              <a:gd name="T22" fmla="*/ 140 w 154"/>
              <a:gd name="T23" fmla="*/ 52 h 78"/>
              <a:gd name="T24" fmla="*/ 154 w 154"/>
              <a:gd name="T25" fmla="*/ 6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78">
                <a:moveTo>
                  <a:pt x="154" y="62"/>
                </a:moveTo>
                <a:lnTo>
                  <a:pt x="140" y="78"/>
                </a:lnTo>
                <a:lnTo>
                  <a:pt x="76" y="29"/>
                </a:lnTo>
                <a:lnTo>
                  <a:pt x="12" y="78"/>
                </a:lnTo>
                <a:lnTo>
                  <a:pt x="0" y="62"/>
                </a:lnTo>
                <a:lnTo>
                  <a:pt x="76" y="0"/>
                </a:lnTo>
                <a:lnTo>
                  <a:pt x="76" y="0"/>
                </a:lnTo>
                <a:lnTo>
                  <a:pt x="76" y="0"/>
                </a:lnTo>
                <a:lnTo>
                  <a:pt x="114" y="31"/>
                </a:lnTo>
                <a:lnTo>
                  <a:pt x="114" y="15"/>
                </a:lnTo>
                <a:lnTo>
                  <a:pt x="140" y="15"/>
                </a:lnTo>
                <a:lnTo>
                  <a:pt x="140" y="52"/>
                </a:lnTo>
                <a:lnTo>
                  <a:pt x="154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Freeform 516"/>
          <p:cNvSpPr>
            <a:spLocks/>
          </p:cNvSpPr>
          <p:nvPr/>
        </p:nvSpPr>
        <p:spPr bwMode="auto">
          <a:xfrm>
            <a:off x="5228083" y="6106237"/>
            <a:ext cx="121836" cy="124348"/>
          </a:xfrm>
          <a:custGeom>
            <a:avLst/>
            <a:gdLst>
              <a:gd name="T0" fmla="*/ 10 w 97"/>
              <a:gd name="T1" fmla="*/ 99 h 99"/>
              <a:gd name="T2" fmla="*/ 0 w 97"/>
              <a:gd name="T3" fmla="*/ 0 h 99"/>
              <a:gd name="T4" fmla="*/ 12 w 97"/>
              <a:gd name="T5" fmla="*/ 0 h 99"/>
              <a:gd name="T6" fmla="*/ 97 w 97"/>
              <a:gd name="T7" fmla="*/ 99 h 99"/>
              <a:gd name="T8" fmla="*/ 45 w 97"/>
              <a:gd name="T9" fmla="*/ 99 h 99"/>
              <a:gd name="T10" fmla="*/ 10 w 97"/>
              <a:gd name="T11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99">
                <a:moveTo>
                  <a:pt x="10" y="99"/>
                </a:moveTo>
                <a:lnTo>
                  <a:pt x="0" y="0"/>
                </a:lnTo>
                <a:lnTo>
                  <a:pt x="12" y="0"/>
                </a:lnTo>
                <a:lnTo>
                  <a:pt x="97" y="99"/>
                </a:lnTo>
                <a:lnTo>
                  <a:pt x="45" y="99"/>
                </a:lnTo>
                <a:lnTo>
                  <a:pt x="10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5" name="Freeform 517"/>
          <p:cNvSpPr>
            <a:spLocks noEditPoints="1"/>
          </p:cNvSpPr>
          <p:nvPr/>
        </p:nvSpPr>
        <p:spPr bwMode="auto">
          <a:xfrm>
            <a:off x="5160258" y="5984405"/>
            <a:ext cx="128116" cy="111787"/>
          </a:xfrm>
          <a:custGeom>
            <a:avLst/>
            <a:gdLst>
              <a:gd name="T0" fmla="*/ 36 w 102"/>
              <a:gd name="T1" fmla="*/ 56 h 89"/>
              <a:gd name="T2" fmla="*/ 36 w 102"/>
              <a:gd name="T3" fmla="*/ 68 h 89"/>
              <a:gd name="T4" fmla="*/ 47 w 102"/>
              <a:gd name="T5" fmla="*/ 68 h 89"/>
              <a:gd name="T6" fmla="*/ 47 w 102"/>
              <a:gd name="T7" fmla="*/ 56 h 89"/>
              <a:gd name="T8" fmla="*/ 36 w 102"/>
              <a:gd name="T9" fmla="*/ 56 h 89"/>
              <a:gd name="T10" fmla="*/ 66 w 102"/>
              <a:gd name="T11" fmla="*/ 37 h 89"/>
              <a:gd name="T12" fmla="*/ 54 w 102"/>
              <a:gd name="T13" fmla="*/ 37 h 89"/>
              <a:gd name="T14" fmla="*/ 54 w 102"/>
              <a:gd name="T15" fmla="*/ 52 h 89"/>
              <a:gd name="T16" fmla="*/ 66 w 102"/>
              <a:gd name="T17" fmla="*/ 52 h 89"/>
              <a:gd name="T18" fmla="*/ 66 w 102"/>
              <a:gd name="T19" fmla="*/ 37 h 89"/>
              <a:gd name="T20" fmla="*/ 47 w 102"/>
              <a:gd name="T21" fmla="*/ 37 h 89"/>
              <a:gd name="T22" fmla="*/ 36 w 102"/>
              <a:gd name="T23" fmla="*/ 37 h 89"/>
              <a:gd name="T24" fmla="*/ 36 w 102"/>
              <a:gd name="T25" fmla="*/ 52 h 89"/>
              <a:gd name="T26" fmla="*/ 47 w 102"/>
              <a:gd name="T27" fmla="*/ 52 h 89"/>
              <a:gd name="T28" fmla="*/ 47 w 102"/>
              <a:gd name="T29" fmla="*/ 37 h 89"/>
              <a:gd name="T30" fmla="*/ 54 w 102"/>
              <a:gd name="T31" fmla="*/ 68 h 89"/>
              <a:gd name="T32" fmla="*/ 66 w 102"/>
              <a:gd name="T33" fmla="*/ 68 h 89"/>
              <a:gd name="T34" fmla="*/ 66 w 102"/>
              <a:gd name="T35" fmla="*/ 56 h 89"/>
              <a:gd name="T36" fmla="*/ 54 w 102"/>
              <a:gd name="T37" fmla="*/ 56 h 89"/>
              <a:gd name="T38" fmla="*/ 54 w 102"/>
              <a:gd name="T39" fmla="*/ 68 h 89"/>
              <a:gd name="T40" fmla="*/ 102 w 102"/>
              <a:gd name="T41" fmla="*/ 37 h 89"/>
              <a:gd name="T42" fmla="*/ 102 w 102"/>
              <a:gd name="T43" fmla="*/ 89 h 89"/>
              <a:gd name="T44" fmla="*/ 80 w 102"/>
              <a:gd name="T45" fmla="*/ 89 h 89"/>
              <a:gd name="T46" fmla="*/ 19 w 102"/>
              <a:gd name="T47" fmla="*/ 89 h 89"/>
              <a:gd name="T48" fmla="*/ 0 w 102"/>
              <a:gd name="T49" fmla="*/ 89 h 89"/>
              <a:gd name="T50" fmla="*/ 0 w 102"/>
              <a:gd name="T51" fmla="*/ 37 h 89"/>
              <a:gd name="T52" fmla="*/ 50 w 102"/>
              <a:gd name="T53" fmla="*/ 0 h 89"/>
              <a:gd name="T54" fmla="*/ 102 w 102"/>
              <a:gd name="T55" fmla="*/ 3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2" h="89">
                <a:moveTo>
                  <a:pt x="36" y="56"/>
                </a:moveTo>
                <a:lnTo>
                  <a:pt x="36" y="68"/>
                </a:lnTo>
                <a:lnTo>
                  <a:pt x="47" y="68"/>
                </a:lnTo>
                <a:lnTo>
                  <a:pt x="47" y="56"/>
                </a:lnTo>
                <a:lnTo>
                  <a:pt x="36" y="56"/>
                </a:lnTo>
                <a:close/>
                <a:moveTo>
                  <a:pt x="66" y="37"/>
                </a:moveTo>
                <a:lnTo>
                  <a:pt x="54" y="37"/>
                </a:lnTo>
                <a:lnTo>
                  <a:pt x="54" y="52"/>
                </a:lnTo>
                <a:lnTo>
                  <a:pt x="66" y="52"/>
                </a:lnTo>
                <a:lnTo>
                  <a:pt x="66" y="37"/>
                </a:lnTo>
                <a:close/>
                <a:moveTo>
                  <a:pt x="47" y="37"/>
                </a:moveTo>
                <a:lnTo>
                  <a:pt x="36" y="37"/>
                </a:lnTo>
                <a:lnTo>
                  <a:pt x="36" y="52"/>
                </a:lnTo>
                <a:lnTo>
                  <a:pt x="47" y="52"/>
                </a:lnTo>
                <a:lnTo>
                  <a:pt x="47" y="37"/>
                </a:lnTo>
                <a:close/>
                <a:moveTo>
                  <a:pt x="54" y="68"/>
                </a:moveTo>
                <a:lnTo>
                  <a:pt x="66" y="68"/>
                </a:lnTo>
                <a:lnTo>
                  <a:pt x="66" y="56"/>
                </a:lnTo>
                <a:lnTo>
                  <a:pt x="54" y="56"/>
                </a:lnTo>
                <a:lnTo>
                  <a:pt x="54" y="68"/>
                </a:lnTo>
                <a:close/>
                <a:moveTo>
                  <a:pt x="102" y="37"/>
                </a:moveTo>
                <a:lnTo>
                  <a:pt x="102" y="89"/>
                </a:lnTo>
                <a:lnTo>
                  <a:pt x="80" y="89"/>
                </a:lnTo>
                <a:lnTo>
                  <a:pt x="19" y="89"/>
                </a:lnTo>
                <a:lnTo>
                  <a:pt x="0" y="89"/>
                </a:lnTo>
                <a:lnTo>
                  <a:pt x="0" y="37"/>
                </a:lnTo>
                <a:lnTo>
                  <a:pt x="50" y="0"/>
                </a:lnTo>
                <a:lnTo>
                  <a:pt x="102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6" name="Freeform 518"/>
          <p:cNvSpPr>
            <a:spLocks/>
          </p:cNvSpPr>
          <p:nvPr/>
        </p:nvSpPr>
        <p:spPr bwMode="auto">
          <a:xfrm>
            <a:off x="5094945" y="6106237"/>
            <a:ext cx="119324" cy="124348"/>
          </a:xfrm>
          <a:custGeom>
            <a:avLst/>
            <a:gdLst>
              <a:gd name="T0" fmla="*/ 0 w 95"/>
              <a:gd name="T1" fmla="*/ 99 h 99"/>
              <a:gd name="T2" fmla="*/ 85 w 95"/>
              <a:gd name="T3" fmla="*/ 0 h 99"/>
              <a:gd name="T4" fmla="*/ 95 w 95"/>
              <a:gd name="T5" fmla="*/ 0 h 99"/>
              <a:gd name="T6" fmla="*/ 88 w 95"/>
              <a:gd name="T7" fmla="*/ 99 h 99"/>
              <a:gd name="T8" fmla="*/ 50 w 95"/>
              <a:gd name="T9" fmla="*/ 99 h 99"/>
              <a:gd name="T10" fmla="*/ 0 w 95"/>
              <a:gd name="T11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99">
                <a:moveTo>
                  <a:pt x="0" y="99"/>
                </a:moveTo>
                <a:lnTo>
                  <a:pt x="85" y="0"/>
                </a:lnTo>
                <a:lnTo>
                  <a:pt x="95" y="0"/>
                </a:lnTo>
                <a:lnTo>
                  <a:pt x="88" y="99"/>
                </a:lnTo>
                <a:lnTo>
                  <a:pt x="50" y="99"/>
                </a:lnTo>
                <a:lnTo>
                  <a:pt x="0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7" name="Oval 519"/>
          <p:cNvSpPr>
            <a:spLocks noChangeArrowheads="1"/>
          </p:cNvSpPr>
          <p:nvPr/>
        </p:nvSpPr>
        <p:spPr bwMode="auto">
          <a:xfrm>
            <a:off x="6146242" y="586256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" name="Freeform 520"/>
          <p:cNvSpPr>
            <a:spLocks/>
          </p:cNvSpPr>
          <p:nvPr/>
        </p:nvSpPr>
        <p:spPr bwMode="auto">
          <a:xfrm>
            <a:off x="6217840" y="5932905"/>
            <a:ext cx="302705" cy="158260"/>
          </a:xfrm>
          <a:custGeom>
            <a:avLst/>
            <a:gdLst>
              <a:gd name="T0" fmla="*/ 219 w 241"/>
              <a:gd name="T1" fmla="*/ 126 h 126"/>
              <a:gd name="T2" fmla="*/ 120 w 241"/>
              <a:gd name="T3" fmla="*/ 45 h 126"/>
              <a:gd name="T4" fmla="*/ 21 w 241"/>
              <a:gd name="T5" fmla="*/ 126 h 126"/>
              <a:gd name="T6" fmla="*/ 0 w 241"/>
              <a:gd name="T7" fmla="*/ 97 h 126"/>
              <a:gd name="T8" fmla="*/ 120 w 241"/>
              <a:gd name="T9" fmla="*/ 0 h 126"/>
              <a:gd name="T10" fmla="*/ 120 w 241"/>
              <a:gd name="T11" fmla="*/ 0 h 126"/>
              <a:gd name="T12" fmla="*/ 120 w 241"/>
              <a:gd name="T13" fmla="*/ 0 h 126"/>
              <a:gd name="T14" fmla="*/ 177 w 241"/>
              <a:gd name="T15" fmla="*/ 48 h 126"/>
              <a:gd name="T16" fmla="*/ 177 w 241"/>
              <a:gd name="T17" fmla="*/ 22 h 126"/>
              <a:gd name="T18" fmla="*/ 219 w 241"/>
              <a:gd name="T19" fmla="*/ 22 h 126"/>
              <a:gd name="T20" fmla="*/ 219 w 241"/>
              <a:gd name="T21" fmla="*/ 81 h 126"/>
              <a:gd name="T22" fmla="*/ 241 w 241"/>
              <a:gd name="T23" fmla="*/ 97 h 126"/>
              <a:gd name="T24" fmla="*/ 219 w 241"/>
              <a:gd name="T25" fmla="*/ 12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1" h="126">
                <a:moveTo>
                  <a:pt x="219" y="126"/>
                </a:moveTo>
                <a:lnTo>
                  <a:pt x="120" y="45"/>
                </a:lnTo>
                <a:lnTo>
                  <a:pt x="21" y="126"/>
                </a:ln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77" y="48"/>
                </a:lnTo>
                <a:lnTo>
                  <a:pt x="177" y="22"/>
                </a:lnTo>
                <a:lnTo>
                  <a:pt x="219" y="22"/>
                </a:lnTo>
                <a:lnTo>
                  <a:pt x="219" y="81"/>
                </a:lnTo>
                <a:lnTo>
                  <a:pt x="241" y="97"/>
                </a:lnTo>
                <a:lnTo>
                  <a:pt x="219" y="1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" name="Freeform 521"/>
          <p:cNvSpPr>
            <a:spLocks noEditPoints="1"/>
          </p:cNvSpPr>
          <p:nvPr/>
        </p:nvSpPr>
        <p:spPr bwMode="auto">
          <a:xfrm>
            <a:off x="6320832" y="6111262"/>
            <a:ext cx="95459" cy="158260"/>
          </a:xfrm>
          <a:custGeom>
            <a:avLst/>
            <a:gdLst>
              <a:gd name="T0" fmla="*/ 26 w 32"/>
              <a:gd name="T1" fmla="*/ 16 h 53"/>
              <a:gd name="T2" fmla="*/ 16 w 32"/>
              <a:gd name="T3" fmla="*/ 6 h 53"/>
              <a:gd name="T4" fmla="*/ 6 w 32"/>
              <a:gd name="T5" fmla="*/ 16 h 53"/>
              <a:gd name="T6" fmla="*/ 16 w 32"/>
              <a:gd name="T7" fmla="*/ 27 h 53"/>
              <a:gd name="T8" fmla="*/ 26 w 32"/>
              <a:gd name="T9" fmla="*/ 16 h 53"/>
              <a:gd name="T10" fmla="*/ 8 w 32"/>
              <a:gd name="T11" fmla="*/ 46 h 53"/>
              <a:gd name="T12" fmla="*/ 5 w 32"/>
              <a:gd name="T13" fmla="*/ 43 h 53"/>
              <a:gd name="T14" fmla="*/ 8 w 32"/>
              <a:gd name="T15" fmla="*/ 41 h 53"/>
              <a:gd name="T16" fmla="*/ 11 w 32"/>
              <a:gd name="T17" fmla="*/ 41 h 53"/>
              <a:gd name="T18" fmla="*/ 11 w 32"/>
              <a:gd name="T19" fmla="*/ 32 h 53"/>
              <a:gd name="T20" fmla="*/ 0 w 32"/>
              <a:gd name="T21" fmla="*/ 16 h 53"/>
              <a:gd name="T22" fmla="*/ 16 w 32"/>
              <a:gd name="T23" fmla="*/ 0 h 53"/>
              <a:gd name="T24" fmla="*/ 32 w 32"/>
              <a:gd name="T25" fmla="*/ 16 h 53"/>
              <a:gd name="T26" fmla="*/ 20 w 32"/>
              <a:gd name="T27" fmla="*/ 32 h 53"/>
              <a:gd name="T28" fmla="*/ 20 w 32"/>
              <a:gd name="T29" fmla="*/ 49 h 53"/>
              <a:gd name="T30" fmla="*/ 15 w 32"/>
              <a:gd name="T31" fmla="*/ 53 h 53"/>
              <a:gd name="T32" fmla="*/ 11 w 32"/>
              <a:gd name="T33" fmla="*/ 49 h 53"/>
              <a:gd name="T34" fmla="*/ 11 w 32"/>
              <a:gd name="T35" fmla="*/ 46 h 53"/>
              <a:gd name="T36" fmla="*/ 8 w 32"/>
              <a:gd name="T37" fmla="*/ 46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2" h="53">
                <a:moveTo>
                  <a:pt x="26" y="16"/>
                </a:moveTo>
                <a:cubicBezTo>
                  <a:pt x="26" y="11"/>
                  <a:pt x="22" y="6"/>
                  <a:pt x="16" y="6"/>
                </a:cubicBezTo>
                <a:cubicBezTo>
                  <a:pt x="10" y="6"/>
                  <a:pt x="6" y="11"/>
                  <a:pt x="6" y="16"/>
                </a:cubicBezTo>
                <a:cubicBezTo>
                  <a:pt x="6" y="22"/>
                  <a:pt x="10" y="27"/>
                  <a:pt x="16" y="27"/>
                </a:cubicBezTo>
                <a:cubicBezTo>
                  <a:pt x="22" y="27"/>
                  <a:pt x="26" y="22"/>
                  <a:pt x="26" y="16"/>
                </a:cubicBezTo>
                <a:close/>
                <a:moveTo>
                  <a:pt x="8" y="46"/>
                </a:moveTo>
                <a:cubicBezTo>
                  <a:pt x="7" y="46"/>
                  <a:pt x="5" y="45"/>
                  <a:pt x="5" y="43"/>
                </a:cubicBezTo>
                <a:cubicBezTo>
                  <a:pt x="5" y="42"/>
                  <a:pt x="7" y="41"/>
                  <a:pt x="8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32"/>
                  <a:pt x="11" y="32"/>
                  <a:pt x="11" y="32"/>
                </a:cubicBezTo>
                <a:cubicBezTo>
                  <a:pt x="5" y="30"/>
                  <a:pt x="0" y="24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25" y="0"/>
                  <a:pt x="32" y="8"/>
                  <a:pt x="32" y="16"/>
                </a:cubicBezTo>
                <a:cubicBezTo>
                  <a:pt x="32" y="24"/>
                  <a:pt x="27" y="31"/>
                  <a:pt x="20" y="32"/>
                </a:cubicBezTo>
                <a:cubicBezTo>
                  <a:pt x="20" y="49"/>
                  <a:pt x="20" y="49"/>
                  <a:pt x="20" y="49"/>
                </a:cubicBezTo>
                <a:cubicBezTo>
                  <a:pt x="20" y="51"/>
                  <a:pt x="18" y="53"/>
                  <a:pt x="15" y="53"/>
                </a:cubicBezTo>
                <a:cubicBezTo>
                  <a:pt x="13" y="53"/>
                  <a:pt x="11" y="51"/>
                  <a:pt x="11" y="49"/>
                </a:cubicBezTo>
                <a:cubicBezTo>
                  <a:pt x="11" y="46"/>
                  <a:pt x="11" y="46"/>
                  <a:pt x="11" y="46"/>
                </a:cubicBezTo>
                <a:lnTo>
                  <a:pt x="8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" name="Freeform 522"/>
          <p:cNvSpPr>
            <a:spLocks/>
          </p:cNvSpPr>
          <p:nvPr/>
        </p:nvSpPr>
        <p:spPr bwMode="auto">
          <a:xfrm>
            <a:off x="6270588" y="6010781"/>
            <a:ext cx="195941" cy="180869"/>
          </a:xfrm>
          <a:custGeom>
            <a:avLst/>
            <a:gdLst>
              <a:gd name="T0" fmla="*/ 53 w 66"/>
              <a:gd name="T1" fmla="*/ 61 h 61"/>
              <a:gd name="T2" fmla="*/ 52 w 66"/>
              <a:gd name="T3" fmla="*/ 61 h 61"/>
              <a:gd name="T4" fmla="*/ 55 w 66"/>
              <a:gd name="T5" fmla="*/ 50 h 61"/>
              <a:gd name="T6" fmla="*/ 33 w 66"/>
              <a:gd name="T7" fmla="*/ 28 h 61"/>
              <a:gd name="T8" fmla="*/ 11 w 66"/>
              <a:gd name="T9" fmla="*/ 50 h 61"/>
              <a:gd name="T10" fmla="*/ 14 w 66"/>
              <a:gd name="T11" fmla="*/ 61 h 61"/>
              <a:gd name="T12" fmla="*/ 13 w 66"/>
              <a:gd name="T13" fmla="*/ 61 h 61"/>
              <a:gd name="T14" fmla="*/ 0 w 66"/>
              <a:gd name="T15" fmla="*/ 61 h 61"/>
              <a:gd name="T16" fmla="*/ 0 w 66"/>
              <a:gd name="T17" fmla="*/ 27 h 61"/>
              <a:gd name="T18" fmla="*/ 33 w 66"/>
              <a:gd name="T19" fmla="*/ 0 h 61"/>
              <a:gd name="T20" fmla="*/ 66 w 66"/>
              <a:gd name="T21" fmla="*/ 27 h 61"/>
              <a:gd name="T22" fmla="*/ 66 w 66"/>
              <a:gd name="T23" fmla="*/ 61 h 61"/>
              <a:gd name="T24" fmla="*/ 53 w 66"/>
              <a:gd name="T25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1">
                <a:moveTo>
                  <a:pt x="53" y="61"/>
                </a:moveTo>
                <a:cubicBezTo>
                  <a:pt x="52" y="61"/>
                  <a:pt x="52" y="61"/>
                  <a:pt x="52" y="61"/>
                </a:cubicBezTo>
                <a:cubicBezTo>
                  <a:pt x="54" y="57"/>
                  <a:pt x="55" y="54"/>
                  <a:pt x="55" y="50"/>
                </a:cubicBezTo>
                <a:cubicBezTo>
                  <a:pt x="55" y="38"/>
                  <a:pt x="45" y="28"/>
                  <a:pt x="33" y="28"/>
                </a:cubicBezTo>
                <a:cubicBezTo>
                  <a:pt x="21" y="28"/>
                  <a:pt x="11" y="38"/>
                  <a:pt x="11" y="50"/>
                </a:cubicBezTo>
                <a:cubicBezTo>
                  <a:pt x="11" y="54"/>
                  <a:pt x="12" y="57"/>
                  <a:pt x="14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7"/>
                  <a:pt x="0" y="27"/>
                  <a:pt x="0" y="27"/>
                </a:cubicBezTo>
                <a:cubicBezTo>
                  <a:pt x="33" y="0"/>
                  <a:pt x="33" y="0"/>
                  <a:pt x="33" y="0"/>
                </a:cubicBezTo>
                <a:cubicBezTo>
                  <a:pt x="66" y="27"/>
                  <a:pt x="66" y="27"/>
                  <a:pt x="66" y="27"/>
                </a:cubicBezTo>
                <a:cubicBezTo>
                  <a:pt x="66" y="61"/>
                  <a:pt x="66" y="61"/>
                  <a:pt x="66" y="61"/>
                </a:cubicBezTo>
                <a:lnTo>
                  <a:pt x="53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" name="Oval 523"/>
          <p:cNvSpPr>
            <a:spLocks noChangeArrowheads="1"/>
          </p:cNvSpPr>
          <p:nvPr/>
        </p:nvSpPr>
        <p:spPr bwMode="auto">
          <a:xfrm>
            <a:off x="6725276" y="587387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" name="Rectangle 524"/>
          <p:cNvSpPr>
            <a:spLocks noChangeArrowheads="1"/>
          </p:cNvSpPr>
          <p:nvPr/>
        </p:nvSpPr>
        <p:spPr bwMode="auto">
          <a:xfrm>
            <a:off x="6808171" y="6194157"/>
            <a:ext cx="282608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" name="Rectangle 525"/>
          <p:cNvSpPr>
            <a:spLocks noChangeArrowheads="1"/>
          </p:cNvSpPr>
          <p:nvPr/>
        </p:nvSpPr>
        <p:spPr bwMode="auto">
          <a:xfrm>
            <a:off x="6808171" y="6147690"/>
            <a:ext cx="282608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" name="Freeform 526"/>
          <p:cNvSpPr>
            <a:spLocks/>
          </p:cNvSpPr>
          <p:nvPr/>
        </p:nvSpPr>
        <p:spPr bwMode="auto">
          <a:xfrm>
            <a:off x="6796872" y="5941700"/>
            <a:ext cx="305217" cy="154493"/>
          </a:xfrm>
          <a:custGeom>
            <a:avLst/>
            <a:gdLst>
              <a:gd name="T0" fmla="*/ 122 w 243"/>
              <a:gd name="T1" fmla="*/ 0 h 123"/>
              <a:gd name="T2" fmla="*/ 179 w 243"/>
              <a:gd name="T3" fmla="*/ 45 h 123"/>
              <a:gd name="T4" fmla="*/ 179 w 243"/>
              <a:gd name="T5" fmla="*/ 22 h 123"/>
              <a:gd name="T6" fmla="*/ 222 w 243"/>
              <a:gd name="T7" fmla="*/ 22 h 123"/>
              <a:gd name="T8" fmla="*/ 222 w 243"/>
              <a:gd name="T9" fmla="*/ 81 h 123"/>
              <a:gd name="T10" fmla="*/ 243 w 243"/>
              <a:gd name="T11" fmla="*/ 97 h 123"/>
              <a:gd name="T12" fmla="*/ 222 w 243"/>
              <a:gd name="T13" fmla="*/ 123 h 123"/>
              <a:gd name="T14" fmla="*/ 122 w 243"/>
              <a:gd name="T15" fmla="*/ 43 h 123"/>
              <a:gd name="T16" fmla="*/ 21 w 243"/>
              <a:gd name="T17" fmla="*/ 123 h 123"/>
              <a:gd name="T18" fmla="*/ 0 w 243"/>
              <a:gd name="T19" fmla="*/ 97 h 123"/>
              <a:gd name="T20" fmla="*/ 122 w 243"/>
              <a:gd name="T21" fmla="*/ 0 h 123"/>
              <a:gd name="T22" fmla="*/ 122 w 243"/>
              <a:gd name="T23" fmla="*/ 0 h 123"/>
              <a:gd name="T24" fmla="*/ 122 w 243"/>
              <a:gd name="T25" fmla="*/ 0 h 123"/>
              <a:gd name="T26" fmla="*/ 122 w 243"/>
              <a:gd name="T27" fmla="*/ 0 h 123"/>
              <a:gd name="T28" fmla="*/ 122 w 243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22" y="0"/>
                </a:moveTo>
                <a:lnTo>
                  <a:pt x="179" y="45"/>
                </a:lnTo>
                <a:lnTo>
                  <a:pt x="179" y="22"/>
                </a:lnTo>
                <a:lnTo>
                  <a:pt x="222" y="22"/>
                </a:lnTo>
                <a:lnTo>
                  <a:pt x="222" y="81"/>
                </a:lnTo>
                <a:lnTo>
                  <a:pt x="243" y="97"/>
                </a:lnTo>
                <a:lnTo>
                  <a:pt x="222" y="123"/>
                </a:lnTo>
                <a:lnTo>
                  <a:pt x="122" y="43"/>
                </a:lnTo>
                <a:lnTo>
                  <a:pt x="21" y="123"/>
                </a:lnTo>
                <a:lnTo>
                  <a:pt x="0" y="97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" name="Freeform 527"/>
          <p:cNvSpPr>
            <a:spLocks/>
          </p:cNvSpPr>
          <p:nvPr/>
        </p:nvSpPr>
        <p:spPr bwMode="auto">
          <a:xfrm>
            <a:off x="6810683" y="6120058"/>
            <a:ext cx="280096" cy="18841"/>
          </a:xfrm>
          <a:custGeom>
            <a:avLst/>
            <a:gdLst>
              <a:gd name="T0" fmla="*/ 0 w 223"/>
              <a:gd name="T1" fmla="*/ 15 h 15"/>
              <a:gd name="T2" fmla="*/ 22 w 223"/>
              <a:gd name="T3" fmla="*/ 0 h 15"/>
              <a:gd name="T4" fmla="*/ 76 w 223"/>
              <a:gd name="T5" fmla="*/ 0 h 15"/>
              <a:gd name="T6" fmla="*/ 145 w 223"/>
              <a:gd name="T7" fmla="*/ 0 h 15"/>
              <a:gd name="T8" fmla="*/ 199 w 223"/>
              <a:gd name="T9" fmla="*/ 0 h 15"/>
              <a:gd name="T10" fmla="*/ 223 w 223"/>
              <a:gd name="T11" fmla="*/ 15 h 15"/>
              <a:gd name="T12" fmla="*/ 111 w 223"/>
              <a:gd name="T13" fmla="*/ 15 h 15"/>
              <a:gd name="T14" fmla="*/ 111 w 223"/>
              <a:gd name="T15" fmla="*/ 15 h 15"/>
              <a:gd name="T16" fmla="*/ 0 w 223"/>
              <a:gd name="T17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15">
                <a:moveTo>
                  <a:pt x="0" y="15"/>
                </a:moveTo>
                <a:lnTo>
                  <a:pt x="22" y="0"/>
                </a:lnTo>
                <a:lnTo>
                  <a:pt x="76" y="0"/>
                </a:lnTo>
                <a:lnTo>
                  <a:pt x="145" y="0"/>
                </a:lnTo>
                <a:lnTo>
                  <a:pt x="199" y="0"/>
                </a:lnTo>
                <a:lnTo>
                  <a:pt x="223" y="15"/>
                </a:lnTo>
                <a:lnTo>
                  <a:pt x="111" y="15"/>
                </a:lnTo>
                <a:lnTo>
                  <a:pt x="111" y="15"/>
                </a:lnTo>
                <a:lnTo>
                  <a:pt x="0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" name="Freeform 528"/>
          <p:cNvSpPr>
            <a:spLocks/>
          </p:cNvSpPr>
          <p:nvPr/>
        </p:nvSpPr>
        <p:spPr bwMode="auto">
          <a:xfrm>
            <a:off x="6810683" y="6171551"/>
            <a:ext cx="280096" cy="17584"/>
          </a:xfrm>
          <a:custGeom>
            <a:avLst/>
            <a:gdLst>
              <a:gd name="T0" fmla="*/ 0 w 223"/>
              <a:gd name="T1" fmla="*/ 14 h 14"/>
              <a:gd name="T2" fmla="*/ 22 w 223"/>
              <a:gd name="T3" fmla="*/ 0 h 14"/>
              <a:gd name="T4" fmla="*/ 76 w 223"/>
              <a:gd name="T5" fmla="*/ 0 h 14"/>
              <a:gd name="T6" fmla="*/ 145 w 223"/>
              <a:gd name="T7" fmla="*/ 0 h 14"/>
              <a:gd name="T8" fmla="*/ 199 w 223"/>
              <a:gd name="T9" fmla="*/ 0 h 14"/>
              <a:gd name="T10" fmla="*/ 223 w 223"/>
              <a:gd name="T11" fmla="*/ 14 h 14"/>
              <a:gd name="T12" fmla="*/ 111 w 223"/>
              <a:gd name="T13" fmla="*/ 14 h 14"/>
              <a:gd name="T14" fmla="*/ 111 w 223"/>
              <a:gd name="T15" fmla="*/ 14 h 14"/>
              <a:gd name="T16" fmla="*/ 0 w 223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14">
                <a:moveTo>
                  <a:pt x="0" y="14"/>
                </a:moveTo>
                <a:lnTo>
                  <a:pt x="22" y="0"/>
                </a:lnTo>
                <a:lnTo>
                  <a:pt x="76" y="0"/>
                </a:lnTo>
                <a:lnTo>
                  <a:pt x="145" y="0"/>
                </a:lnTo>
                <a:lnTo>
                  <a:pt x="199" y="0"/>
                </a:lnTo>
                <a:lnTo>
                  <a:pt x="223" y="14"/>
                </a:lnTo>
                <a:lnTo>
                  <a:pt x="111" y="14"/>
                </a:lnTo>
                <a:lnTo>
                  <a:pt x="111" y="14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" name="Freeform 529"/>
          <p:cNvSpPr>
            <a:spLocks/>
          </p:cNvSpPr>
          <p:nvPr/>
        </p:nvSpPr>
        <p:spPr bwMode="auto">
          <a:xfrm>
            <a:off x="6849623" y="6019574"/>
            <a:ext cx="198453" cy="89179"/>
          </a:xfrm>
          <a:custGeom>
            <a:avLst/>
            <a:gdLst>
              <a:gd name="T0" fmla="*/ 0 w 158"/>
              <a:gd name="T1" fmla="*/ 61 h 71"/>
              <a:gd name="T2" fmla="*/ 80 w 158"/>
              <a:gd name="T3" fmla="*/ 0 h 71"/>
              <a:gd name="T4" fmla="*/ 158 w 158"/>
              <a:gd name="T5" fmla="*/ 61 h 71"/>
              <a:gd name="T6" fmla="*/ 158 w 158"/>
              <a:gd name="T7" fmla="*/ 71 h 71"/>
              <a:gd name="T8" fmla="*/ 0 w 158"/>
              <a:gd name="T9" fmla="*/ 71 h 71"/>
              <a:gd name="T10" fmla="*/ 0 w 158"/>
              <a:gd name="T11" fmla="*/ 6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" h="71">
                <a:moveTo>
                  <a:pt x="0" y="61"/>
                </a:moveTo>
                <a:lnTo>
                  <a:pt x="80" y="0"/>
                </a:lnTo>
                <a:lnTo>
                  <a:pt x="158" y="61"/>
                </a:lnTo>
                <a:lnTo>
                  <a:pt x="158" y="71"/>
                </a:lnTo>
                <a:lnTo>
                  <a:pt x="0" y="71"/>
                </a:lnTo>
                <a:lnTo>
                  <a:pt x="0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" name="Oval 530"/>
          <p:cNvSpPr>
            <a:spLocks noChangeArrowheads="1"/>
          </p:cNvSpPr>
          <p:nvPr/>
        </p:nvSpPr>
        <p:spPr bwMode="auto">
          <a:xfrm>
            <a:off x="7328170" y="587387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" name="Rectangle 531"/>
          <p:cNvSpPr>
            <a:spLocks noChangeArrowheads="1"/>
          </p:cNvSpPr>
          <p:nvPr/>
        </p:nvSpPr>
        <p:spPr bwMode="auto">
          <a:xfrm>
            <a:off x="7627112" y="6120058"/>
            <a:ext cx="45217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" name="Rectangle 532"/>
          <p:cNvSpPr>
            <a:spLocks noChangeArrowheads="1"/>
          </p:cNvSpPr>
          <p:nvPr/>
        </p:nvSpPr>
        <p:spPr bwMode="auto">
          <a:xfrm>
            <a:off x="7627108" y="6189138"/>
            <a:ext cx="41451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" name="Rectangle 533"/>
          <p:cNvSpPr>
            <a:spLocks noChangeArrowheads="1"/>
          </p:cNvSpPr>
          <p:nvPr/>
        </p:nvSpPr>
        <p:spPr bwMode="auto">
          <a:xfrm>
            <a:off x="7650970" y="6156482"/>
            <a:ext cx="41451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" name="Freeform 534"/>
          <p:cNvSpPr>
            <a:spLocks/>
          </p:cNvSpPr>
          <p:nvPr/>
        </p:nvSpPr>
        <p:spPr bwMode="auto">
          <a:xfrm>
            <a:off x="7446239" y="6017061"/>
            <a:ext cx="199711" cy="177101"/>
          </a:xfrm>
          <a:custGeom>
            <a:avLst/>
            <a:gdLst>
              <a:gd name="T0" fmla="*/ 159 w 159"/>
              <a:gd name="T1" fmla="*/ 61 h 141"/>
              <a:gd name="T2" fmla="*/ 159 w 159"/>
              <a:gd name="T3" fmla="*/ 71 h 141"/>
              <a:gd name="T4" fmla="*/ 45 w 159"/>
              <a:gd name="T5" fmla="*/ 71 h 141"/>
              <a:gd name="T6" fmla="*/ 45 w 159"/>
              <a:gd name="T7" fmla="*/ 141 h 141"/>
              <a:gd name="T8" fmla="*/ 31 w 159"/>
              <a:gd name="T9" fmla="*/ 141 h 141"/>
              <a:gd name="T10" fmla="*/ 0 w 159"/>
              <a:gd name="T11" fmla="*/ 141 h 141"/>
              <a:gd name="T12" fmla="*/ 0 w 159"/>
              <a:gd name="T13" fmla="*/ 61 h 141"/>
              <a:gd name="T14" fmla="*/ 81 w 159"/>
              <a:gd name="T15" fmla="*/ 0 h 141"/>
              <a:gd name="T16" fmla="*/ 159 w 159"/>
              <a:gd name="T17" fmla="*/ 6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" h="141">
                <a:moveTo>
                  <a:pt x="159" y="61"/>
                </a:moveTo>
                <a:lnTo>
                  <a:pt x="159" y="71"/>
                </a:lnTo>
                <a:lnTo>
                  <a:pt x="45" y="71"/>
                </a:lnTo>
                <a:lnTo>
                  <a:pt x="45" y="141"/>
                </a:lnTo>
                <a:lnTo>
                  <a:pt x="31" y="141"/>
                </a:lnTo>
                <a:lnTo>
                  <a:pt x="0" y="141"/>
                </a:lnTo>
                <a:lnTo>
                  <a:pt x="0" y="61"/>
                </a:lnTo>
                <a:lnTo>
                  <a:pt x="81" y="0"/>
                </a:lnTo>
                <a:lnTo>
                  <a:pt x="159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" name="Rectangle 535"/>
          <p:cNvSpPr>
            <a:spLocks noChangeArrowheads="1"/>
          </p:cNvSpPr>
          <p:nvPr/>
        </p:nvSpPr>
        <p:spPr bwMode="auto">
          <a:xfrm>
            <a:off x="7598217" y="6156482"/>
            <a:ext cx="41451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" name="Freeform 536"/>
          <p:cNvSpPr>
            <a:spLocks/>
          </p:cNvSpPr>
          <p:nvPr/>
        </p:nvSpPr>
        <p:spPr bwMode="auto">
          <a:xfrm>
            <a:off x="7393486" y="5939188"/>
            <a:ext cx="305217" cy="154493"/>
          </a:xfrm>
          <a:custGeom>
            <a:avLst/>
            <a:gdLst>
              <a:gd name="T0" fmla="*/ 179 w 243"/>
              <a:gd name="T1" fmla="*/ 21 h 123"/>
              <a:gd name="T2" fmla="*/ 222 w 243"/>
              <a:gd name="T3" fmla="*/ 21 h 123"/>
              <a:gd name="T4" fmla="*/ 222 w 243"/>
              <a:gd name="T5" fmla="*/ 78 h 123"/>
              <a:gd name="T6" fmla="*/ 243 w 243"/>
              <a:gd name="T7" fmla="*/ 97 h 123"/>
              <a:gd name="T8" fmla="*/ 222 w 243"/>
              <a:gd name="T9" fmla="*/ 123 h 123"/>
              <a:gd name="T10" fmla="*/ 123 w 243"/>
              <a:gd name="T11" fmla="*/ 43 h 123"/>
              <a:gd name="T12" fmla="*/ 21 w 243"/>
              <a:gd name="T13" fmla="*/ 123 h 123"/>
              <a:gd name="T14" fmla="*/ 0 w 243"/>
              <a:gd name="T15" fmla="*/ 97 h 123"/>
              <a:gd name="T16" fmla="*/ 123 w 243"/>
              <a:gd name="T17" fmla="*/ 0 h 123"/>
              <a:gd name="T18" fmla="*/ 123 w 243"/>
              <a:gd name="T19" fmla="*/ 0 h 123"/>
              <a:gd name="T20" fmla="*/ 123 w 243"/>
              <a:gd name="T21" fmla="*/ 0 h 123"/>
              <a:gd name="T22" fmla="*/ 123 w 243"/>
              <a:gd name="T23" fmla="*/ 0 h 123"/>
              <a:gd name="T24" fmla="*/ 123 w 243"/>
              <a:gd name="T25" fmla="*/ 0 h 123"/>
              <a:gd name="T26" fmla="*/ 179 w 243"/>
              <a:gd name="T27" fmla="*/ 45 h 123"/>
              <a:gd name="T28" fmla="*/ 179 w 243"/>
              <a:gd name="T29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79" y="21"/>
                </a:moveTo>
                <a:lnTo>
                  <a:pt x="222" y="21"/>
                </a:lnTo>
                <a:lnTo>
                  <a:pt x="222" y="78"/>
                </a:lnTo>
                <a:lnTo>
                  <a:pt x="243" y="97"/>
                </a:lnTo>
                <a:lnTo>
                  <a:pt x="222" y="123"/>
                </a:lnTo>
                <a:lnTo>
                  <a:pt x="123" y="43"/>
                </a:lnTo>
                <a:lnTo>
                  <a:pt x="21" y="123"/>
                </a:lnTo>
                <a:lnTo>
                  <a:pt x="0" y="97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79" y="45"/>
                </a:lnTo>
                <a:lnTo>
                  <a:pt x="179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" name="Rectangle 537"/>
          <p:cNvSpPr>
            <a:spLocks noChangeArrowheads="1"/>
          </p:cNvSpPr>
          <p:nvPr/>
        </p:nvSpPr>
        <p:spPr bwMode="auto">
          <a:xfrm>
            <a:off x="7574353" y="6120058"/>
            <a:ext cx="41451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" name="Rectangle 538"/>
          <p:cNvSpPr>
            <a:spLocks noChangeArrowheads="1"/>
          </p:cNvSpPr>
          <p:nvPr/>
        </p:nvSpPr>
        <p:spPr bwMode="auto">
          <a:xfrm>
            <a:off x="7574353" y="6189138"/>
            <a:ext cx="41451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" name="Rectangle 539"/>
          <p:cNvSpPr>
            <a:spLocks noChangeArrowheads="1"/>
          </p:cNvSpPr>
          <p:nvPr/>
        </p:nvSpPr>
        <p:spPr bwMode="auto">
          <a:xfrm>
            <a:off x="7520343" y="6120058"/>
            <a:ext cx="41451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" name="Rectangle 540"/>
          <p:cNvSpPr>
            <a:spLocks noChangeArrowheads="1"/>
          </p:cNvSpPr>
          <p:nvPr/>
        </p:nvSpPr>
        <p:spPr bwMode="auto">
          <a:xfrm>
            <a:off x="7517831" y="6189138"/>
            <a:ext cx="43963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" name="Rectangle 541"/>
          <p:cNvSpPr>
            <a:spLocks noChangeArrowheads="1"/>
          </p:cNvSpPr>
          <p:nvPr/>
        </p:nvSpPr>
        <p:spPr bwMode="auto">
          <a:xfrm>
            <a:off x="7544208" y="6156482"/>
            <a:ext cx="41451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0" name="Oval 542"/>
          <p:cNvSpPr>
            <a:spLocks noChangeArrowheads="1"/>
          </p:cNvSpPr>
          <p:nvPr/>
        </p:nvSpPr>
        <p:spPr bwMode="auto">
          <a:xfrm>
            <a:off x="7897156" y="587136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1" name="Freeform 543"/>
          <p:cNvSpPr>
            <a:spLocks noEditPoints="1"/>
          </p:cNvSpPr>
          <p:nvPr/>
        </p:nvSpPr>
        <p:spPr bwMode="auto">
          <a:xfrm>
            <a:off x="8127008" y="6115031"/>
            <a:ext cx="111787" cy="133140"/>
          </a:xfrm>
          <a:custGeom>
            <a:avLst/>
            <a:gdLst>
              <a:gd name="T0" fmla="*/ 73 w 89"/>
              <a:gd name="T1" fmla="*/ 0 h 106"/>
              <a:gd name="T2" fmla="*/ 89 w 89"/>
              <a:gd name="T3" fmla="*/ 16 h 106"/>
              <a:gd name="T4" fmla="*/ 89 w 89"/>
              <a:gd name="T5" fmla="*/ 106 h 106"/>
              <a:gd name="T6" fmla="*/ 0 w 89"/>
              <a:gd name="T7" fmla="*/ 106 h 106"/>
              <a:gd name="T8" fmla="*/ 0 w 89"/>
              <a:gd name="T9" fmla="*/ 0 h 106"/>
              <a:gd name="T10" fmla="*/ 73 w 89"/>
              <a:gd name="T11" fmla="*/ 0 h 106"/>
              <a:gd name="T12" fmla="*/ 82 w 89"/>
              <a:gd name="T13" fmla="*/ 16 h 106"/>
              <a:gd name="T14" fmla="*/ 70 w 89"/>
              <a:gd name="T15" fmla="*/ 4 h 106"/>
              <a:gd name="T16" fmla="*/ 66 w 89"/>
              <a:gd name="T17" fmla="*/ 4 h 106"/>
              <a:gd name="T18" fmla="*/ 66 w 89"/>
              <a:gd name="T19" fmla="*/ 19 h 106"/>
              <a:gd name="T20" fmla="*/ 82 w 89"/>
              <a:gd name="T21" fmla="*/ 19 h 106"/>
              <a:gd name="T22" fmla="*/ 82 w 89"/>
              <a:gd name="T23" fmla="*/ 16 h 106"/>
              <a:gd name="T24" fmla="*/ 70 w 89"/>
              <a:gd name="T25" fmla="*/ 85 h 106"/>
              <a:gd name="T26" fmla="*/ 70 w 89"/>
              <a:gd name="T27" fmla="*/ 80 h 106"/>
              <a:gd name="T28" fmla="*/ 14 w 89"/>
              <a:gd name="T29" fmla="*/ 80 h 106"/>
              <a:gd name="T30" fmla="*/ 14 w 89"/>
              <a:gd name="T31" fmla="*/ 85 h 106"/>
              <a:gd name="T32" fmla="*/ 70 w 89"/>
              <a:gd name="T33" fmla="*/ 85 h 106"/>
              <a:gd name="T34" fmla="*/ 70 w 89"/>
              <a:gd name="T35" fmla="*/ 68 h 106"/>
              <a:gd name="T36" fmla="*/ 70 w 89"/>
              <a:gd name="T37" fmla="*/ 63 h 106"/>
              <a:gd name="T38" fmla="*/ 14 w 89"/>
              <a:gd name="T39" fmla="*/ 63 h 106"/>
              <a:gd name="T40" fmla="*/ 14 w 89"/>
              <a:gd name="T41" fmla="*/ 68 h 106"/>
              <a:gd name="T42" fmla="*/ 70 w 89"/>
              <a:gd name="T43" fmla="*/ 68 h 106"/>
              <a:gd name="T44" fmla="*/ 70 w 89"/>
              <a:gd name="T45" fmla="*/ 54 h 106"/>
              <a:gd name="T46" fmla="*/ 70 w 89"/>
              <a:gd name="T47" fmla="*/ 49 h 106"/>
              <a:gd name="T48" fmla="*/ 14 w 89"/>
              <a:gd name="T49" fmla="*/ 49 h 106"/>
              <a:gd name="T50" fmla="*/ 14 w 89"/>
              <a:gd name="T51" fmla="*/ 54 h 106"/>
              <a:gd name="T52" fmla="*/ 70 w 89"/>
              <a:gd name="T53" fmla="*/ 54 h 106"/>
              <a:gd name="T54" fmla="*/ 47 w 89"/>
              <a:gd name="T55" fmla="*/ 42 h 106"/>
              <a:gd name="T56" fmla="*/ 47 w 89"/>
              <a:gd name="T57" fmla="*/ 37 h 106"/>
              <a:gd name="T58" fmla="*/ 14 w 89"/>
              <a:gd name="T59" fmla="*/ 37 h 106"/>
              <a:gd name="T60" fmla="*/ 14 w 89"/>
              <a:gd name="T61" fmla="*/ 42 h 106"/>
              <a:gd name="T62" fmla="*/ 47 w 89"/>
              <a:gd name="T63" fmla="*/ 42 h 106"/>
              <a:gd name="T64" fmla="*/ 47 w 89"/>
              <a:gd name="T65" fmla="*/ 26 h 106"/>
              <a:gd name="T66" fmla="*/ 47 w 89"/>
              <a:gd name="T67" fmla="*/ 21 h 106"/>
              <a:gd name="T68" fmla="*/ 14 w 89"/>
              <a:gd name="T69" fmla="*/ 21 h 106"/>
              <a:gd name="T70" fmla="*/ 14 w 89"/>
              <a:gd name="T71" fmla="*/ 26 h 106"/>
              <a:gd name="T72" fmla="*/ 47 w 89"/>
              <a:gd name="T73" fmla="*/ 2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9" h="106">
                <a:moveTo>
                  <a:pt x="73" y="0"/>
                </a:moveTo>
                <a:lnTo>
                  <a:pt x="89" y="16"/>
                </a:lnTo>
                <a:lnTo>
                  <a:pt x="89" y="106"/>
                </a:lnTo>
                <a:lnTo>
                  <a:pt x="0" y="106"/>
                </a:lnTo>
                <a:lnTo>
                  <a:pt x="0" y="0"/>
                </a:lnTo>
                <a:lnTo>
                  <a:pt x="73" y="0"/>
                </a:lnTo>
                <a:close/>
                <a:moveTo>
                  <a:pt x="82" y="16"/>
                </a:moveTo>
                <a:lnTo>
                  <a:pt x="70" y="4"/>
                </a:lnTo>
                <a:lnTo>
                  <a:pt x="66" y="4"/>
                </a:lnTo>
                <a:lnTo>
                  <a:pt x="66" y="19"/>
                </a:lnTo>
                <a:lnTo>
                  <a:pt x="82" y="19"/>
                </a:lnTo>
                <a:lnTo>
                  <a:pt x="82" y="16"/>
                </a:lnTo>
                <a:close/>
                <a:moveTo>
                  <a:pt x="70" y="85"/>
                </a:moveTo>
                <a:lnTo>
                  <a:pt x="70" y="80"/>
                </a:lnTo>
                <a:lnTo>
                  <a:pt x="14" y="80"/>
                </a:lnTo>
                <a:lnTo>
                  <a:pt x="14" y="85"/>
                </a:lnTo>
                <a:lnTo>
                  <a:pt x="70" y="85"/>
                </a:lnTo>
                <a:close/>
                <a:moveTo>
                  <a:pt x="70" y="68"/>
                </a:moveTo>
                <a:lnTo>
                  <a:pt x="70" y="63"/>
                </a:lnTo>
                <a:lnTo>
                  <a:pt x="14" y="63"/>
                </a:lnTo>
                <a:lnTo>
                  <a:pt x="14" y="68"/>
                </a:lnTo>
                <a:lnTo>
                  <a:pt x="70" y="68"/>
                </a:lnTo>
                <a:close/>
                <a:moveTo>
                  <a:pt x="70" y="54"/>
                </a:moveTo>
                <a:lnTo>
                  <a:pt x="70" y="49"/>
                </a:lnTo>
                <a:lnTo>
                  <a:pt x="14" y="49"/>
                </a:lnTo>
                <a:lnTo>
                  <a:pt x="14" y="54"/>
                </a:lnTo>
                <a:lnTo>
                  <a:pt x="70" y="54"/>
                </a:lnTo>
                <a:close/>
                <a:moveTo>
                  <a:pt x="47" y="42"/>
                </a:moveTo>
                <a:lnTo>
                  <a:pt x="47" y="37"/>
                </a:lnTo>
                <a:lnTo>
                  <a:pt x="14" y="37"/>
                </a:lnTo>
                <a:lnTo>
                  <a:pt x="14" y="42"/>
                </a:lnTo>
                <a:lnTo>
                  <a:pt x="47" y="42"/>
                </a:lnTo>
                <a:close/>
                <a:moveTo>
                  <a:pt x="47" y="26"/>
                </a:moveTo>
                <a:lnTo>
                  <a:pt x="47" y="21"/>
                </a:lnTo>
                <a:lnTo>
                  <a:pt x="14" y="21"/>
                </a:lnTo>
                <a:lnTo>
                  <a:pt x="14" y="26"/>
                </a:lnTo>
                <a:lnTo>
                  <a:pt x="4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2" name="Freeform 544"/>
          <p:cNvSpPr>
            <a:spLocks/>
          </p:cNvSpPr>
          <p:nvPr/>
        </p:nvSpPr>
        <p:spPr bwMode="auto">
          <a:xfrm>
            <a:off x="8013964" y="6008268"/>
            <a:ext cx="195941" cy="177101"/>
          </a:xfrm>
          <a:custGeom>
            <a:avLst/>
            <a:gdLst>
              <a:gd name="T0" fmla="*/ 156 w 156"/>
              <a:gd name="T1" fmla="*/ 61 h 141"/>
              <a:gd name="T2" fmla="*/ 156 w 156"/>
              <a:gd name="T3" fmla="*/ 70 h 141"/>
              <a:gd name="T4" fmla="*/ 78 w 156"/>
              <a:gd name="T5" fmla="*/ 70 h 141"/>
              <a:gd name="T6" fmla="*/ 78 w 156"/>
              <a:gd name="T7" fmla="*/ 141 h 141"/>
              <a:gd name="T8" fmla="*/ 30 w 156"/>
              <a:gd name="T9" fmla="*/ 141 h 141"/>
              <a:gd name="T10" fmla="*/ 0 w 156"/>
              <a:gd name="T11" fmla="*/ 141 h 141"/>
              <a:gd name="T12" fmla="*/ 0 w 156"/>
              <a:gd name="T13" fmla="*/ 61 h 141"/>
              <a:gd name="T14" fmla="*/ 78 w 156"/>
              <a:gd name="T15" fmla="*/ 0 h 141"/>
              <a:gd name="T16" fmla="*/ 156 w 156"/>
              <a:gd name="T17" fmla="*/ 6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141">
                <a:moveTo>
                  <a:pt x="156" y="61"/>
                </a:moveTo>
                <a:lnTo>
                  <a:pt x="156" y="70"/>
                </a:lnTo>
                <a:lnTo>
                  <a:pt x="78" y="70"/>
                </a:lnTo>
                <a:lnTo>
                  <a:pt x="78" y="141"/>
                </a:lnTo>
                <a:lnTo>
                  <a:pt x="30" y="141"/>
                </a:lnTo>
                <a:lnTo>
                  <a:pt x="0" y="141"/>
                </a:lnTo>
                <a:lnTo>
                  <a:pt x="0" y="61"/>
                </a:lnTo>
                <a:lnTo>
                  <a:pt x="78" y="0"/>
                </a:lnTo>
                <a:lnTo>
                  <a:pt x="156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3" name="Freeform 545"/>
          <p:cNvSpPr>
            <a:spLocks/>
          </p:cNvSpPr>
          <p:nvPr/>
        </p:nvSpPr>
        <p:spPr bwMode="auto">
          <a:xfrm>
            <a:off x="7959960" y="5930395"/>
            <a:ext cx="302705" cy="154493"/>
          </a:xfrm>
          <a:custGeom>
            <a:avLst/>
            <a:gdLst>
              <a:gd name="T0" fmla="*/ 121 w 241"/>
              <a:gd name="T1" fmla="*/ 0 h 123"/>
              <a:gd name="T2" fmla="*/ 121 w 241"/>
              <a:gd name="T3" fmla="*/ 0 h 123"/>
              <a:gd name="T4" fmla="*/ 121 w 241"/>
              <a:gd name="T5" fmla="*/ 0 h 123"/>
              <a:gd name="T6" fmla="*/ 121 w 241"/>
              <a:gd name="T7" fmla="*/ 0 h 123"/>
              <a:gd name="T8" fmla="*/ 177 w 241"/>
              <a:gd name="T9" fmla="*/ 47 h 123"/>
              <a:gd name="T10" fmla="*/ 177 w 241"/>
              <a:gd name="T11" fmla="*/ 21 h 123"/>
              <a:gd name="T12" fmla="*/ 220 w 241"/>
              <a:gd name="T13" fmla="*/ 21 h 123"/>
              <a:gd name="T14" fmla="*/ 220 w 241"/>
              <a:gd name="T15" fmla="*/ 80 h 123"/>
              <a:gd name="T16" fmla="*/ 241 w 241"/>
              <a:gd name="T17" fmla="*/ 97 h 123"/>
              <a:gd name="T18" fmla="*/ 220 w 241"/>
              <a:gd name="T19" fmla="*/ 123 h 123"/>
              <a:gd name="T20" fmla="*/ 121 w 241"/>
              <a:gd name="T21" fmla="*/ 45 h 123"/>
              <a:gd name="T22" fmla="*/ 21 w 241"/>
              <a:gd name="T23" fmla="*/ 123 h 123"/>
              <a:gd name="T24" fmla="*/ 0 w 241"/>
              <a:gd name="T25" fmla="*/ 97 h 123"/>
              <a:gd name="T26" fmla="*/ 121 w 241"/>
              <a:gd name="T27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1" h="123">
                <a:moveTo>
                  <a:pt x="121" y="0"/>
                </a:move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77" y="47"/>
                </a:lnTo>
                <a:lnTo>
                  <a:pt x="177" y="21"/>
                </a:lnTo>
                <a:lnTo>
                  <a:pt x="220" y="21"/>
                </a:lnTo>
                <a:lnTo>
                  <a:pt x="220" y="80"/>
                </a:lnTo>
                <a:lnTo>
                  <a:pt x="241" y="97"/>
                </a:lnTo>
                <a:lnTo>
                  <a:pt x="220" y="123"/>
                </a:lnTo>
                <a:lnTo>
                  <a:pt x="121" y="45"/>
                </a:lnTo>
                <a:lnTo>
                  <a:pt x="21" y="123"/>
                </a:lnTo>
                <a:lnTo>
                  <a:pt x="0" y="97"/>
                </a:lnTo>
                <a:lnTo>
                  <a:pt x="1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4" name="Oval 546"/>
          <p:cNvSpPr>
            <a:spLocks noChangeArrowheads="1"/>
          </p:cNvSpPr>
          <p:nvPr/>
        </p:nvSpPr>
        <p:spPr bwMode="auto">
          <a:xfrm>
            <a:off x="4409148" y="587638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5" name="Freeform 547"/>
          <p:cNvSpPr>
            <a:spLocks/>
          </p:cNvSpPr>
          <p:nvPr/>
        </p:nvSpPr>
        <p:spPr bwMode="auto">
          <a:xfrm>
            <a:off x="4652817" y="6226816"/>
            <a:ext cx="104251" cy="10048"/>
          </a:xfrm>
          <a:custGeom>
            <a:avLst/>
            <a:gdLst>
              <a:gd name="T0" fmla="*/ 83 w 83"/>
              <a:gd name="T1" fmla="*/ 0 h 8"/>
              <a:gd name="T2" fmla="*/ 83 w 83"/>
              <a:gd name="T3" fmla="*/ 8 h 8"/>
              <a:gd name="T4" fmla="*/ 0 w 83"/>
              <a:gd name="T5" fmla="*/ 8 h 8"/>
              <a:gd name="T6" fmla="*/ 0 w 83"/>
              <a:gd name="T7" fmla="*/ 0 h 8"/>
              <a:gd name="T8" fmla="*/ 45 w 83"/>
              <a:gd name="T9" fmla="*/ 0 h 8"/>
              <a:gd name="T10" fmla="*/ 83 w 83"/>
              <a:gd name="T11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">
                <a:moveTo>
                  <a:pt x="83" y="0"/>
                </a:moveTo>
                <a:lnTo>
                  <a:pt x="83" y="8"/>
                </a:lnTo>
                <a:lnTo>
                  <a:pt x="0" y="8"/>
                </a:lnTo>
                <a:lnTo>
                  <a:pt x="0" y="0"/>
                </a:lnTo>
                <a:lnTo>
                  <a:pt x="45" y="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6" name="Freeform 548"/>
          <p:cNvSpPr>
            <a:spLocks noEditPoints="1"/>
          </p:cNvSpPr>
          <p:nvPr/>
        </p:nvSpPr>
        <p:spPr bwMode="auto">
          <a:xfrm>
            <a:off x="4652819" y="5971846"/>
            <a:ext cx="128116" cy="254975"/>
          </a:xfrm>
          <a:custGeom>
            <a:avLst/>
            <a:gdLst>
              <a:gd name="T0" fmla="*/ 76 w 102"/>
              <a:gd name="T1" fmla="*/ 57 h 203"/>
              <a:gd name="T2" fmla="*/ 66 w 102"/>
              <a:gd name="T3" fmla="*/ 24 h 203"/>
              <a:gd name="T4" fmla="*/ 76 w 102"/>
              <a:gd name="T5" fmla="*/ 59 h 203"/>
              <a:gd name="T6" fmla="*/ 66 w 102"/>
              <a:gd name="T7" fmla="*/ 78 h 203"/>
              <a:gd name="T8" fmla="*/ 76 w 102"/>
              <a:gd name="T9" fmla="*/ 59 h 203"/>
              <a:gd name="T10" fmla="*/ 76 w 102"/>
              <a:gd name="T11" fmla="*/ 99 h 203"/>
              <a:gd name="T12" fmla="*/ 66 w 102"/>
              <a:gd name="T13" fmla="*/ 81 h 203"/>
              <a:gd name="T14" fmla="*/ 66 w 102"/>
              <a:gd name="T15" fmla="*/ 128 h 203"/>
              <a:gd name="T16" fmla="*/ 76 w 102"/>
              <a:gd name="T17" fmla="*/ 168 h 203"/>
              <a:gd name="T18" fmla="*/ 66 w 102"/>
              <a:gd name="T19" fmla="*/ 128 h 203"/>
              <a:gd name="T20" fmla="*/ 57 w 102"/>
              <a:gd name="T21" fmla="*/ 17 h 203"/>
              <a:gd name="T22" fmla="*/ 38 w 102"/>
              <a:gd name="T23" fmla="*/ 7 h 203"/>
              <a:gd name="T24" fmla="*/ 66 w 102"/>
              <a:gd name="T25" fmla="*/ 125 h 203"/>
              <a:gd name="T26" fmla="*/ 76 w 102"/>
              <a:gd name="T27" fmla="*/ 104 h 203"/>
              <a:gd name="T28" fmla="*/ 66 w 102"/>
              <a:gd name="T29" fmla="*/ 125 h 203"/>
              <a:gd name="T30" fmla="*/ 33 w 102"/>
              <a:gd name="T31" fmla="*/ 7 h 203"/>
              <a:gd name="T32" fmla="*/ 19 w 102"/>
              <a:gd name="T33" fmla="*/ 17 h 203"/>
              <a:gd name="T34" fmla="*/ 66 w 102"/>
              <a:gd name="T35" fmla="*/ 192 h 203"/>
              <a:gd name="T36" fmla="*/ 45 w 102"/>
              <a:gd name="T37" fmla="*/ 182 h 203"/>
              <a:gd name="T38" fmla="*/ 66 w 102"/>
              <a:gd name="T39" fmla="*/ 177 h 203"/>
              <a:gd name="T40" fmla="*/ 45 w 102"/>
              <a:gd name="T41" fmla="*/ 168 h 203"/>
              <a:gd name="T42" fmla="*/ 57 w 102"/>
              <a:gd name="T43" fmla="*/ 24 h 203"/>
              <a:gd name="T44" fmla="*/ 0 w 102"/>
              <a:gd name="T45" fmla="*/ 17 h 203"/>
              <a:gd name="T46" fmla="*/ 14 w 102"/>
              <a:gd name="T47" fmla="*/ 7 h 203"/>
              <a:gd name="T48" fmla="*/ 0 w 102"/>
              <a:gd name="T49" fmla="*/ 0 h 203"/>
              <a:gd name="T50" fmla="*/ 102 w 102"/>
              <a:gd name="T51" fmla="*/ 7 h 203"/>
              <a:gd name="T52" fmla="*/ 83 w 102"/>
              <a:gd name="T53" fmla="*/ 17 h 203"/>
              <a:gd name="T54" fmla="*/ 102 w 102"/>
              <a:gd name="T55" fmla="*/ 24 h 203"/>
              <a:gd name="T56" fmla="*/ 83 w 102"/>
              <a:gd name="T57" fmla="*/ 168 h 203"/>
              <a:gd name="T58" fmla="*/ 83 w 102"/>
              <a:gd name="T59" fmla="*/ 203 h 203"/>
              <a:gd name="T60" fmla="*/ 45 w 102"/>
              <a:gd name="T61" fmla="*/ 194 h 203"/>
              <a:gd name="T62" fmla="*/ 66 w 102"/>
              <a:gd name="T63" fmla="*/ 192 h 203"/>
              <a:gd name="T64" fmla="*/ 76 w 102"/>
              <a:gd name="T65" fmla="*/ 7 h 203"/>
              <a:gd name="T66" fmla="*/ 66 w 102"/>
              <a:gd name="T67" fmla="*/ 1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2" h="203">
                <a:moveTo>
                  <a:pt x="66" y="57"/>
                </a:moveTo>
                <a:lnTo>
                  <a:pt x="76" y="57"/>
                </a:lnTo>
                <a:lnTo>
                  <a:pt x="76" y="24"/>
                </a:lnTo>
                <a:lnTo>
                  <a:pt x="66" y="24"/>
                </a:lnTo>
                <a:lnTo>
                  <a:pt x="66" y="57"/>
                </a:lnTo>
                <a:close/>
                <a:moveTo>
                  <a:pt x="76" y="59"/>
                </a:moveTo>
                <a:lnTo>
                  <a:pt x="66" y="59"/>
                </a:lnTo>
                <a:lnTo>
                  <a:pt x="66" y="78"/>
                </a:lnTo>
                <a:lnTo>
                  <a:pt x="76" y="78"/>
                </a:lnTo>
                <a:lnTo>
                  <a:pt x="76" y="59"/>
                </a:lnTo>
                <a:close/>
                <a:moveTo>
                  <a:pt x="66" y="99"/>
                </a:moveTo>
                <a:lnTo>
                  <a:pt x="76" y="99"/>
                </a:lnTo>
                <a:lnTo>
                  <a:pt x="76" y="81"/>
                </a:lnTo>
                <a:lnTo>
                  <a:pt x="66" y="81"/>
                </a:lnTo>
                <a:lnTo>
                  <a:pt x="66" y="99"/>
                </a:lnTo>
                <a:close/>
                <a:moveTo>
                  <a:pt x="66" y="128"/>
                </a:moveTo>
                <a:lnTo>
                  <a:pt x="66" y="168"/>
                </a:lnTo>
                <a:lnTo>
                  <a:pt x="76" y="168"/>
                </a:lnTo>
                <a:lnTo>
                  <a:pt x="76" y="128"/>
                </a:lnTo>
                <a:lnTo>
                  <a:pt x="66" y="128"/>
                </a:lnTo>
                <a:close/>
                <a:moveTo>
                  <a:pt x="38" y="17"/>
                </a:moveTo>
                <a:lnTo>
                  <a:pt x="57" y="17"/>
                </a:lnTo>
                <a:lnTo>
                  <a:pt x="57" y="7"/>
                </a:lnTo>
                <a:lnTo>
                  <a:pt x="38" y="7"/>
                </a:lnTo>
                <a:lnTo>
                  <a:pt x="38" y="17"/>
                </a:lnTo>
                <a:close/>
                <a:moveTo>
                  <a:pt x="66" y="125"/>
                </a:moveTo>
                <a:lnTo>
                  <a:pt x="76" y="125"/>
                </a:lnTo>
                <a:lnTo>
                  <a:pt x="76" y="104"/>
                </a:lnTo>
                <a:lnTo>
                  <a:pt x="66" y="104"/>
                </a:lnTo>
                <a:lnTo>
                  <a:pt x="66" y="125"/>
                </a:lnTo>
                <a:close/>
                <a:moveTo>
                  <a:pt x="33" y="17"/>
                </a:moveTo>
                <a:lnTo>
                  <a:pt x="33" y="7"/>
                </a:lnTo>
                <a:lnTo>
                  <a:pt x="19" y="7"/>
                </a:lnTo>
                <a:lnTo>
                  <a:pt x="19" y="17"/>
                </a:lnTo>
                <a:lnTo>
                  <a:pt x="33" y="17"/>
                </a:lnTo>
                <a:close/>
                <a:moveTo>
                  <a:pt x="66" y="192"/>
                </a:moveTo>
                <a:lnTo>
                  <a:pt x="45" y="192"/>
                </a:lnTo>
                <a:lnTo>
                  <a:pt x="45" y="182"/>
                </a:lnTo>
                <a:lnTo>
                  <a:pt x="66" y="182"/>
                </a:lnTo>
                <a:lnTo>
                  <a:pt x="66" y="177"/>
                </a:lnTo>
                <a:lnTo>
                  <a:pt x="45" y="177"/>
                </a:lnTo>
                <a:lnTo>
                  <a:pt x="45" y="168"/>
                </a:lnTo>
                <a:lnTo>
                  <a:pt x="57" y="168"/>
                </a:lnTo>
                <a:lnTo>
                  <a:pt x="57" y="24"/>
                </a:lnTo>
                <a:lnTo>
                  <a:pt x="0" y="24"/>
                </a:lnTo>
                <a:lnTo>
                  <a:pt x="0" y="17"/>
                </a:lnTo>
                <a:lnTo>
                  <a:pt x="14" y="17"/>
                </a:lnTo>
                <a:lnTo>
                  <a:pt x="14" y="7"/>
                </a:lnTo>
                <a:lnTo>
                  <a:pt x="0" y="7"/>
                </a:lnTo>
                <a:lnTo>
                  <a:pt x="0" y="0"/>
                </a:lnTo>
                <a:lnTo>
                  <a:pt x="102" y="0"/>
                </a:lnTo>
                <a:lnTo>
                  <a:pt x="102" y="7"/>
                </a:lnTo>
                <a:lnTo>
                  <a:pt x="83" y="7"/>
                </a:lnTo>
                <a:lnTo>
                  <a:pt x="83" y="17"/>
                </a:lnTo>
                <a:lnTo>
                  <a:pt x="102" y="17"/>
                </a:lnTo>
                <a:lnTo>
                  <a:pt x="102" y="24"/>
                </a:lnTo>
                <a:lnTo>
                  <a:pt x="83" y="24"/>
                </a:lnTo>
                <a:lnTo>
                  <a:pt x="83" y="168"/>
                </a:lnTo>
                <a:lnTo>
                  <a:pt x="83" y="170"/>
                </a:lnTo>
                <a:lnTo>
                  <a:pt x="83" y="203"/>
                </a:lnTo>
                <a:lnTo>
                  <a:pt x="45" y="203"/>
                </a:lnTo>
                <a:lnTo>
                  <a:pt x="45" y="194"/>
                </a:lnTo>
                <a:lnTo>
                  <a:pt x="66" y="194"/>
                </a:lnTo>
                <a:lnTo>
                  <a:pt x="66" y="192"/>
                </a:lnTo>
                <a:close/>
                <a:moveTo>
                  <a:pt x="76" y="17"/>
                </a:moveTo>
                <a:lnTo>
                  <a:pt x="76" y="7"/>
                </a:lnTo>
                <a:lnTo>
                  <a:pt x="66" y="7"/>
                </a:lnTo>
                <a:lnTo>
                  <a:pt x="66" y="17"/>
                </a:lnTo>
                <a:lnTo>
                  <a:pt x="76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7" name="Freeform 549"/>
          <p:cNvSpPr>
            <a:spLocks noEditPoints="1"/>
          </p:cNvSpPr>
          <p:nvPr/>
        </p:nvSpPr>
        <p:spPr bwMode="auto">
          <a:xfrm>
            <a:off x="4631464" y="5980637"/>
            <a:ext cx="15072" cy="86667"/>
          </a:xfrm>
          <a:custGeom>
            <a:avLst/>
            <a:gdLst>
              <a:gd name="T0" fmla="*/ 3 w 5"/>
              <a:gd name="T1" fmla="*/ 3 h 29"/>
              <a:gd name="T2" fmla="*/ 4 w 5"/>
              <a:gd name="T3" fmla="*/ 2 h 29"/>
              <a:gd name="T4" fmla="*/ 3 w 5"/>
              <a:gd name="T5" fmla="*/ 1 h 29"/>
              <a:gd name="T6" fmla="*/ 2 w 5"/>
              <a:gd name="T7" fmla="*/ 2 h 29"/>
              <a:gd name="T8" fmla="*/ 3 w 5"/>
              <a:gd name="T9" fmla="*/ 3 h 29"/>
              <a:gd name="T10" fmla="*/ 3 w 5"/>
              <a:gd name="T11" fmla="*/ 5 h 29"/>
              <a:gd name="T12" fmla="*/ 3 w 5"/>
              <a:gd name="T13" fmla="*/ 29 h 29"/>
              <a:gd name="T14" fmla="*/ 2 w 5"/>
              <a:gd name="T15" fmla="*/ 29 h 29"/>
              <a:gd name="T16" fmla="*/ 2 w 5"/>
              <a:gd name="T17" fmla="*/ 5 h 29"/>
              <a:gd name="T18" fmla="*/ 0 w 5"/>
              <a:gd name="T19" fmla="*/ 2 h 29"/>
              <a:gd name="T20" fmla="*/ 3 w 5"/>
              <a:gd name="T21" fmla="*/ 0 h 29"/>
              <a:gd name="T22" fmla="*/ 5 w 5"/>
              <a:gd name="T23" fmla="*/ 2 h 29"/>
              <a:gd name="T24" fmla="*/ 3 w 5"/>
              <a:gd name="T25" fmla="*/ 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" h="29">
                <a:moveTo>
                  <a:pt x="3" y="3"/>
                </a:moveTo>
                <a:cubicBezTo>
                  <a:pt x="3" y="3"/>
                  <a:pt x="4" y="3"/>
                  <a:pt x="4" y="2"/>
                </a:cubicBezTo>
                <a:cubicBezTo>
                  <a:pt x="4" y="2"/>
                  <a:pt x="3" y="1"/>
                  <a:pt x="3" y="1"/>
                </a:cubicBezTo>
                <a:cubicBezTo>
                  <a:pt x="2" y="1"/>
                  <a:pt x="2" y="2"/>
                  <a:pt x="2" y="2"/>
                </a:cubicBezTo>
                <a:cubicBezTo>
                  <a:pt x="2" y="3"/>
                  <a:pt x="2" y="3"/>
                  <a:pt x="3" y="3"/>
                </a:cubicBezTo>
                <a:close/>
                <a:moveTo>
                  <a:pt x="3" y="5"/>
                </a:moveTo>
                <a:cubicBezTo>
                  <a:pt x="3" y="29"/>
                  <a:pt x="3" y="29"/>
                  <a:pt x="3" y="29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5"/>
                  <a:pt x="2" y="5"/>
                  <a:pt x="2" y="5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4" y="0"/>
                  <a:pt x="5" y="1"/>
                  <a:pt x="5" y="2"/>
                </a:cubicBezTo>
                <a:cubicBezTo>
                  <a:pt x="5" y="3"/>
                  <a:pt x="4" y="4"/>
                  <a:pt x="3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8" name="Freeform 550"/>
          <p:cNvSpPr>
            <a:spLocks/>
          </p:cNvSpPr>
          <p:nvPr/>
        </p:nvSpPr>
        <p:spPr bwMode="auto">
          <a:xfrm>
            <a:off x="4504607" y="6126337"/>
            <a:ext cx="139420" cy="110531"/>
          </a:xfrm>
          <a:custGeom>
            <a:avLst/>
            <a:gdLst>
              <a:gd name="T0" fmla="*/ 0 w 47"/>
              <a:gd name="T1" fmla="*/ 22 h 37"/>
              <a:gd name="T2" fmla="*/ 25 w 47"/>
              <a:gd name="T3" fmla="*/ 22 h 37"/>
              <a:gd name="T4" fmla="*/ 25 w 47"/>
              <a:gd name="T5" fmla="*/ 5 h 37"/>
              <a:gd name="T6" fmla="*/ 30 w 47"/>
              <a:gd name="T7" fmla="*/ 5 h 37"/>
              <a:gd name="T8" fmla="*/ 30 w 47"/>
              <a:gd name="T9" fmla="*/ 0 h 37"/>
              <a:gd name="T10" fmla="*/ 47 w 47"/>
              <a:gd name="T11" fmla="*/ 13 h 37"/>
              <a:gd name="T12" fmla="*/ 47 w 47"/>
              <a:gd name="T13" fmla="*/ 37 h 37"/>
              <a:gd name="T14" fmla="*/ 38 w 47"/>
              <a:gd name="T15" fmla="*/ 37 h 37"/>
              <a:gd name="T16" fmla="*/ 9 w 47"/>
              <a:gd name="T17" fmla="*/ 37 h 37"/>
              <a:gd name="T18" fmla="*/ 0 w 47"/>
              <a:gd name="T19" fmla="*/ 37 h 37"/>
              <a:gd name="T20" fmla="*/ 0 w 47"/>
              <a:gd name="T21" fmla="*/ 2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" h="37">
                <a:moveTo>
                  <a:pt x="0" y="22"/>
                </a:moveTo>
                <a:cubicBezTo>
                  <a:pt x="9" y="22"/>
                  <a:pt x="24" y="22"/>
                  <a:pt x="25" y="22"/>
                </a:cubicBezTo>
                <a:cubicBezTo>
                  <a:pt x="25" y="22"/>
                  <a:pt x="25" y="5"/>
                  <a:pt x="25" y="5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0"/>
                  <a:pt x="30" y="0"/>
                  <a:pt x="30" y="0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37"/>
                  <a:pt x="47" y="37"/>
                  <a:pt x="47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0" y="37"/>
                  <a:pt x="0" y="37"/>
                  <a:pt x="0" y="37"/>
                </a:cubicBezTo>
                <a:lnTo>
                  <a:pt x="0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9" name="Freeform 551"/>
          <p:cNvSpPr>
            <a:spLocks/>
          </p:cNvSpPr>
          <p:nvPr/>
        </p:nvSpPr>
        <p:spPr bwMode="auto">
          <a:xfrm>
            <a:off x="4468182" y="6054742"/>
            <a:ext cx="217295" cy="110531"/>
          </a:xfrm>
          <a:custGeom>
            <a:avLst/>
            <a:gdLst>
              <a:gd name="T0" fmla="*/ 17 w 173"/>
              <a:gd name="T1" fmla="*/ 88 h 88"/>
              <a:gd name="T2" fmla="*/ 0 w 173"/>
              <a:gd name="T3" fmla="*/ 69 h 88"/>
              <a:gd name="T4" fmla="*/ 88 w 173"/>
              <a:gd name="T5" fmla="*/ 0 h 88"/>
              <a:gd name="T6" fmla="*/ 88 w 173"/>
              <a:gd name="T7" fmla="*/ 0 h 88"/>
              <a:gd name="T8" fmla="*/ 88 w 173"/>
              <a:gd name="T9" fmla="*/ 0 h 88"/>
              <a:gd name="T10" fmla="*/ 88 w 173"/>
              <a:gd name="T11" fmla="*/ 0 h 88"/>
              <a:gd name="T12" fmla="*/ 88 w 173"/>
              <a:gd name="T13" fmla="*/ 0 h 88"/>
              <a:gd name="T14" fmla="*/ 128 w 173"/>
              <a:gd name="T15" fmla="*/ 33 h 88"/>
              <a:gd name="T16" fmla="*/ 128 w 173"/>
              <a:gd name="T17" fmla="*/ 17 h 88"/>
              <a:gd name="T18" fmla="*/ 156 w 173"/>
              <a:gd name="T19" fmla="*/ 17 h 88"/>
              <a:gd name="T20" fmla="*/ 156 w 173"/>
              <a:gd name="T21" fmla="*/ 57 h 88"/>
              <a:gd name="T22" fmla="*/ 173 w 173"/>
              <a:gd name="T23" fmla="*/ 69 h 88"/>
              <a:gd name="T24" fmla="*/ 156 w 173"/>
              <a:gd name="T25" fmla="*/ 88 h 88"/>
              <a:gd name="T26" fmla="*/ 88 w 173"/>
              <a:gd name="T27" fmla="*/ 31 h 88"/>
              <a:gd name="T28" fmla="*/ 17 w 173"/>
              <a:gd name="T29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" h="88">
                <a:moveTo>
                  <a:pt x="17" y="88"/>
                </a:moveTo>
                <a:lnTo>
                  <a:pt x="0" y="69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128" y="33"/>
                </a:lnTo>
                <a:lnTo>
                  <a:pt x="128" y="17"/>
                </a:lnTo>
                <a:lnTo>
                  <a:pt x="156" y="17"/>
                </a:lnTo>
                <a:lnTo>
                  <a:pt x="156" y="57"/>
                </a:lnTo>
                <a:lnTo>
                  <a:pt x="173" y="69"/>
                </a:lnTo>
                <a:lnTo>
                  <a:pt x="156" y="88"/>
                </a:lnTo>
                <a:lnTo>
                  <a:pt x="88" y="31"/>
                </a:lnTo>
                <a:lnTo>
                  <a:pt x="17" y="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0" name="Oval 552"/>
          <p:cNvSpPr>
            <a:spLocks noChangeArrowheads="1"/>
          </p:cNvSpPr>
          <p:nvPr/>
        </p:nvSpPr>
        <p:spPr bwMode="auto">
          <a:xfrm>
            <a:off x="8495027" y="586508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1" name="Rectangle 553"/>
          <p:cNvSpPr>
            <a:spLocks noChangeArrowheads="1"/>
          </p:cNvSpPr>
          <p:nvPr/>
        </p:nvSpPr>
        <p:spPr bwMode="auto">
          <a:xfrm>
            <a:off x="8752516" y="6052231"/>
            <a:ext cx="23865" cy="26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2" name="Rectangle 554"/>
          <p:cNvSpPr>
            <a:spLocks noChangeArrowheads="1"/>
          </p:cNvSpPr>
          <p:nvPr/>
        </p:nvSpPr>
        <p:spPr bwMode="auto">
          <a:xfrm>
            <a:off x="8752516" y="6019574"/>
            <a:ext cx="23865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3" name="Rectangle 555"/>
          <p:cNvSpPr>
            <a:spLocks noChangeArrowheads="1"/>
          </p:cNvSpPr>
          <p:nvPr/>
        </p:nvSpPr>
        <p:spPr bwMode="auto">
          <a:xfrm>
            <a:off x="8717348" y="6052231"/>
            <a:ext cx="23865" cy="26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4" name="Rectangle 556"/>
          <p:cNvSpPr>
            <a:spLocks noChangeArrowheads="1"/>
          </p:cNvSpPr>
          <p:nvPr/>
        </p:nvSpPr>
        <p:spPr bwMode="auto">
          <a:xfrm>
            <a:off x="8717348" y="6019574"/>
            <a:ext cx="23865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5" name="Freeform 557"/>
          <p:cNvSpPr>
            <a:spLocks noEditPoints="1"/>
          </p:cNvSpPr>
          <p:nvPr/>
        </p:nvSpPr>
        <p:spPr bwMode="auto">
          <a:xfrm>
            <a:off x="8560341" y="5921600"/>
            <a:ext cx="298936" cy="296424"/>
          </a:xfrm>
          <a:custGeom>
            <a:avLst/>
            <a:gdLst>
              <a:gd name="T0" fmla="*/ 89 w 238"/>
              <a:gd name="T1" fmla="*/ 163 h 236"/>
              <a:gd name="T2" fmla="*/ 37 w 238"/>
              <a:gd name="T3" fmla="*/ 163 h 236"/>
              <a:gd name="T4" fmla="*/ 37 w 238"/>
              <a:gd name="T5" fmla="*/ 220 h 236"/>
              <a:gd name="T6" fmla="*/ 89 w 238"/>
              <a:gd name="T7" fmla="*/ 220 h 236"/>
              <a:gd name="T8" fmla="*/ 89 w 238"/>
              <a:gd name="T9" fmla="*/ 163 h 236"/>
              <a:gd name="T10" fmla="*/ 89 w 238"/>
              <a:gd name="T11" fmla="*/ 104 h 236"/>
              <a:gd name="T12" fmla="*/ 37 w 238"/>
              <a:gd name="T13" fmla="*/ 123 h 236"/>
              <a:gd name="T14" fmla="*/ 37 w 238"/>
              <a:gd name="T15" fmla="*/ 149 h 236"/>
              <a:gd name="T16" fmla="*/ 89 w 238"/>
              <a:gd name="T17" fmla="*/ 149 h 236"/>
              <a:gd name="T18" fmla="*/ 89 w 238"/>
              <a:gd name="T19" fmla="*/ 104 h 236"/>
              <a:gd name="T20" fmla="*/ 189 w 238"/>
              <a:gd name="T21" fmla="*/ 61 h 236"/>
              <a:gd name="T22" fmla="*/ 146 w 238"/>
              <a:gd name="T23" fmla="*/ 26 h 236"/>
              <a:gd name="T24" fmla="*/ 104 w 238"/>
              <a:gd name="T25" fmla="*/ 59 h 236"/>
              <a:gd name="T26" fmla="*/ 104 w 238"/>
              <a:gd name="T27" fmla="*/ 149 h 236"/>
              <a:gd name="T28" fmla="*/ 189 w 238"/>
              <a:gd name="T29" fmla="*/ 149 h 236"/>
              <a:gd name="T30" fmla="*/ 189 w 238"/>
              <a:gd name="T31" fmla="*/ 61 h 236"/>
              <a:gd name="T32" fmla="*/ 89 w 238"/>
              <a:gd name="T33" fmla="*/ 73 h 236"/>
              <a:gd name="T34" fmla="*/ 66 w 238"/>
              <a:gd name="T35" fmla="*/ 90 h 236"/>
              <a:gd name="T36" fmla="*/ 54 w 238"/>
              <a:gd name="T37" fmla="*/ 76 h 236"/>
              <a:gd name="T38" fmla="*/ 146 w 238"/>
              <a:gd name="T39" fmla="*/ 0 h 236"/>
              <a:gd name="T40" fmla="*/ 146 w 238"/>
              <a:gd name="T41" fmla="*/ 0 h 236"/>
              <a:gd name="T42" fmla="*/ 146 w 238"/>
              <a:gd name="T43" fmla="*/ 0 h 236"/>
              <a:gd name="T44" fmla="*/ 238 w 238"/>
              <a:gd name="T45" fmla="*/ 76 h 236"/>
              <a:gd name="T46" fmla="*/ 227 w 238"/>
              <a:gd name="T47" fmla="*/ 90 h 236"/>
              <a:gd name="T48" fmla="*/ 205 w 238"/>
              <a:gd name="T49" fmla="*/ 73 h 236"/>
              <a:gd name="T50" fmla="*/ 205 w 238"/>
              <a:gd name="T51" fmla="*/ 220 h 236"/>
              <a:gd name="T52" fmla="*/ 205 w 238"/>
              <a:gd name="T53" fmla="*/ 234 h 236"/>
              <a:gd name="T54" fmla="*/ 205 w 238"/>
              <a:gd name="T55" fmla="*/ 236 h 236"/>
              <a:gd name="T56" fmla="*/ 177 w 238"/>
              <a:gd name="T57" fmla="*/ 236 h 236"/>
              <a:gd name="T58" fmla="*/ 177 w 238"/>
              <a:gd name="T59" fmla="*/ 220 h 236"/>
              <a:gd name="T60" fmla="*/ 189 w 238"/>
              <a:gd name="T61" fmla="*/ 220 h 236"/>
              <a:gd name="T62" fmla="*/ 189 w 238"/>
              <a:gd name="T63" fmla="*/ 163 h 236"/>
              <a:gd name="T64" fmla="*/ 104 w 238"/>
              <a:gd name="T65" fmla="*/ 163 h 236"/>
              <a:gd name="T66" fmla="*/ 104 w 238"/>
              <a:gd name="T67" fmla="*/ 220 h 236"/>
              <a:gd name="T68" fmla="*/ 118 w 238"/>
              <a:gd name="T69" fmla="*/ 220 h 236"/>
              <a:gd name="T70" fmla="*/ 118 w 238"/>
              <a:gd name="T71" fmla="*/ 236 h 236"/>
              <a:gd name="T72" fmla="*/ 23 w 238"/>
              <a:gd name="T73" fmla="*/ 236 h 236"/>
              <a:gd name="T74" fmla="*/ 23 w 238"/>
              <a:gd name="T75" fmla="*/ 232 h 236"/>
              <a:gd name="T76" fmla="*/ 23 w 238"/>
              <a:gd name="T77" fmla="*/ 220 h 236"/>
              <a:gd name="T78" fmla="*/ 23 w 238"/>
              <a:gd name="T79" fmla="*/ 130 h 236"/>
              <a:gd name="T80" fmla="*/ 7 w 238"/>
              <a:gd name="T81" fmla="*/ 135 h 236"/>
              <a:gd name="T82" fmla="*/ 0 w 238"/>
              <a:gd name="T83" fmla="*/ 121 h 236"/>
              <a:gd name="T84" fmla="*/ 89 w 238"/>
              <a:gd name="T85" fmla="*/ 87 h 236"/>
              <a:gd name="T86" fmla="*/ 89 w 238"/>
              <a:gd name="T87" fmla="*/ 7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8" h="236">
                <a:moveTo>
                  <a:pt x="89" y="163"/>
                </a:moveTo>
                <a:lnTo>
                  <a:pt x="37" y="163"/>
                </a:lnTo>
                <a:lnTo>
                  <a:pt x="37" y="220"/>
                </a:lnTo>
                <a:lnTo>
                  <a:pt x="89" y="220"/>
                </a:lnTo>
                <a:lnTo>
                  <a:pt x="89" y="163"/>
                </a:lnTo>
                <a:close/>
                <a:moveTo>
                  <a:pt x="89" y="104"/>
                </a:moveTo>
                <a:lnTo>
                  <a:pt x="37" y="123"/>
                </a:lnTo>
                <a:lnTo>
                  <a:pt x="37" y="149"/>
                </a:lnTo>
                <a:lnTo>
                  <a:pt x="89" y="149"/>
                </a:lnTo>
                <a:lnTo>
                  <a:pt x="89" y="104"/>
                </a:lnTo>
                <a:close/>
                <a:moveTo>
                  <a:pt x="189" y="61"/>
                </a:moveTo>
                <a:lnTo>
                  <a:pt x="146" y="26"/>
                </a:lnTo>
                <a:lnTo>
                  <a:pt x="104" y="59"/>
                </a:lnTo>
                <a:lnTo>
                  <a:pt x="104" y="149"/>
                </a:lnTo>
                <a:lnTo>
                  <a:pt x="189" y="149"/>
                </a:lnTo>
                <a:lnTo>
                  <a:pt x="189" y="61"/>
                </a:lnTo>
                <a:close/>
                <a:moveTo>
                  <a:pt x="89" y="73"/>
                </a:moveTo>
                <a:lnTo>
                  <a:pt x="66" y="90"/>
                </a:lnTo>
                <a:lnTo>
                  <a:pt x="54" y="76"/>
                </a:lnTo>
                <a:lnTo>
                  <a:pt x="146" y="0"/>
                </a:lnTo>
                <a:lnTo>
                  <a:pt x="146" y="0"/>
                </a:lnTo>
                <a:lnTo>
                  <a:pt x="146" y="0"/>
                </a:lnTo>
                <a:lnTo>
                  <a:pt x="238" y="76"/>
                </a:lnTo>
                <a:lnTo>
                  <a:pt x="227" y="90"/>
                </a:lnTo>
                <a:lnTo>
                  <a:pt x="205" y="73"/>
                </a:lnTo>
                <a:lnTo>
                  <a:pt x="205" y="220"/>
                </a:lnTo>
                <a:lnTo>
                  <a:pt x="205" y="234"/>
                </a:lnTo>
                <a:lnTo>
                  <a:pt x="205" y="236"/>
                </a:lnTo>
                <a:lnTo>
                  <a:pt x="177" y="236"/>
                </a:lnTo>
                <a:lnTo>
                  <a:pt x="177" y="220"/>
                </a:lnTo>
                <a:lnTo>
                  <a:pt x="189" y="220"/>
                </a:lnTo>
                <a:lnTo>
                  <a:pt x="189" y="163"/>
                </a:lnTo>
                <a:lnTo>
                  <a:pt x="104" y="163"/>
                </a:lnTo>
                <a:lnTo>
                  <a:pt x="104" y="220"/>
                </a:lnTo>
                <a:lnTo>
                  <a:pt x="118" y="220"/>
                </a:lnTo>
                <a:lnTo>
                  <a:pt x="118" y="236"/>
                </a:lnTo>
                <a:lnTo>
                  <a:pt x="23" y="236"/>
                </a:lnTo>
                <a:lnTo>
                  <a:pt x="23" y="232"/>
                </a:lnTo>
                <a:lnTo>
                  <a:pt x="23" y="220"/>
                </a:lnTo>
                <a:lnTo>
                  <a:pt x="23" y="130"/>
                </a:lnTo>
                <a:lnTo>
                  <a:pt x="7" y="135"/>
                </a:lnTo>
                <a:lnTo>
                  <a:pt x="0" y="121"/>
                </a:lnTo>
                <a:lnTo>
                  <a:pt x="89" y="87"/>
                </a:lnTo>
                <a:lnTo>
                  <a:pt x="89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6" name="Freeform 558"/>
          <p:cNvSpPr>
            <a:spLocks noEditPoints="1"/>
          </p:cNvSpPr>
          <p:nvPr/>
        </p:nvSpPr>
        <p:spPr bwMode="auto">
          <a:xfrm>
            <a:off x="8621889" y="6143922"/>
            <a:ext cx="36425" cy="36425"/>
          </a:xfrm>
          <a:custGeom>
            <a:avLst/>
            <a:gdLst>
              <a:gd name="T0" fmla="*/ 22 w 29"/>
              <a:gd name="T1" fmla="*/ 22 h 29"/>
              <a:gd name="T2" fmla="*/ 22 w 29"/>
              <a:gd name="T3" fmla="*/ 7 h 29"/>
              <a:gd name="T4" fmla="*/ 7 w 29"/>
              <a:gd name="T5" fmla="*/ 7 h 29"/>
              <a:gd name="T6" fmla="*/ 7 w 29"/>
              <a:gd name="T7" fmla="*/ 22 h 29"/>
              <a:gd name="T8" fmla="*/ 22 w 29"/>
              <a:gd name="T9" fmla="*/ 22 h 29"/>
              <a:gd name="T10" fmla="*/ 29 w 29"/>
              <a:gd name="T11" fmla="*/ 29 h 29"/>
              <a:gd name="T12" fmla="*/ 0 w 29"/>
              <a:gd name="T13" fmla="*/ 29 h 29"/>
              <a:gd name="T14" fmla="*/ 0 w 29"/>
              <a:gd name="T15" fmla="*/ 0 h 29"/>
              <a:gd name="T16" fmla="*/ 29 w 29"/>
              <a:gd name="T17" fmla="*/ 0 h 29"/>
              <a:gd name="T18" fmla="*/ 29 w 29"/>
              <a:gd name="T1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" h="29">
                <a:moveTo>
                  <a:pt x="22" y="22"/>
                </a:moveTo>
                <a:lnTo>
                  <a:pt x="22" y="7"/>
                </a:lnTo>
                <a:lnTo>
                  <a:pt x="7" y="7"/>
                </a:lnTo>
                <a:lnTo>
                  <a:pt x="7" y="22"/>
                </a:lnTo>
                <a:lnTo>
                  <a:pt x="22" y="22"/>
                </a:lnTo>
                <a:close/>
                <a:moveTo>
                  <a:pt x="29" y="29"/>
                </a:moveTo>
                <a:lnTo>
                  <a:pt x="0" y="29"/>
                </a:lnTo>
                <a:lnTo>
                  <a:pt x="0" y="0"/>
                </a:lnTo>
                <a:lnTo>
                  <a:pt x="29" y="0"/>
                </a:lnTo>
                <a:lnTo>
                  <a:pt x="2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7" name="Oval 559"/>
          <p:cNvSpPr>
            <a:spLocks noChangeArrowheads="1"/>
          </p:cNvSpPr>
          <p:nvPr/>
        </p:nvSpPr>
        <p:spPr bwMode="auto">
          <a:xfrm>
            <a:off x="9067778" y="585880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8" name="Freeform 560"/>
          <p:cNvSpPr>
            <a:spLocks/>
          </p:cNvSpPr>
          <p:nvPr/>
        </p:nvSpPr>
        <p:spPr bwMode="auto">
          <a:xfrm>
            <a:off x="9161985" y="5924113"/>
            <a:ext cx="252463" cy="128116"/>
          </a:xfrm>
          <a:custGeom>
            <a:avLst/>
            <a:gdLst>
              <a:gd name="T0" fmla="*/ 185 w 201"/>
              <a:gd name="T1" fmla="*/ 102 h 102"/>
              <a:gd name="T2" fmla="*/ 100 w 201"/>
              <a:gd name="T3" fmla="*/ 36 h 102"/>
              <a:gd name="T4" fmla="*/ 17 w 201"/>
              <a:gd name="T5" fmla="*/ 102 h 102"/>
              <a:gd name="T6" fmla="*/ 0 w 201"/>
              <a:gd name="T7" fmla="*/ 81 h 102"/>
              <a:gd name="T8" fmla="*/ 100 w 201"/>
              <a:gd name="T9" fmla="*/ 0 h 102"/>
              <a:gd name="T10" fmla="*/ 100 w 201"/>
              <a:gd name="T11" fmla="*/ 0 h 102"/>
              <a:gd name="T12" fmla="*/ 100 w 201"/>
              <a:gd name="T13" fmla="*/ 0 h 102"/>
              <a:gd name="T14" fmla="*/ 100 w 201"/>
              <a:gd name="T15" fmla="*/ 0 h 102"/>
              <a:gd name="T16" fmla="*/ 149 w 201"/>
              <a:gd name="T17" fmla="*/ 38 h 102"/>
              <a:gd name="T18" fmla="*/ 149 w 201"/>
              <a:gd name="T19" fmla="*/ 17 h 102"/>
              <a:gd name="T20" fmla="*/ 185 w 201"/>
              <a:gd name="T21" fmla="*/ 17 h 102"/>
              <a:gd name="T22" fmla="*/ 185 w 201"/>
              <a:gd name="T23" fmla="*/ 67 h 102"/>
              <a:gd name="T24" fmla="*/ 201 w 201"/>
              <a:gd name="T25" fmla="*/ 81 h 102"/>
              <a:gd name="T26" fmla="*/ 185 w 201"/>
              <a:gd name="T27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1" h="102">
                <a:moveTo>
                  <a:pt x="185" y="102"/>
                </a:moveTo>
                <a:lnTo>
                  <a:pt x="100" y="36"/>
                </a:lnTo>
                <a:lnTo>
                  <a:pt x="17" y="102"/>
                </a:lnTo>
                <a:lnTo>
                  <a:pt x="0" y="81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49" y="38"/>
                </a:lnTo>
                <a:lnTo>
                  <a:pt x="149" y="17"/>
                </a:lnTo>
                <a:lnTo>
                  <a:pt x="185" y="17"/>
                </a:lnTo>
                <a:lnTo>
                  <a:pt x="185" y="67"/>
                </a:lnTo>
                <a:lnTo>
                  <a:pt x="201" y="81"/>
                </a:lnTo>
                <a:lnTo>
                  <a:pt x="185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9" name="Freeform 561"/>
          <p:cNvSpPr>
            <a:spLocks/>
          </p:cNvSpPr>
          <p:nvPr/>
        </p:nvSpPr>
        <p:spPr bwMode="auto">
          <a:xfrm>
            <a:off x="9242367" y="6052230"/>
            <a:ext cx="92947" cy="189663"/>
          </a:xfrm>
          <a:custGeom>
            <a:avLst/>
            <a:gdLst>
              <a:gd name="T0" fmla="*/ 21 w 31"/>
              <a:gd name="T1" fmla="*/ 0 h 64"/>
              <a:gd name="T2" fmla="*/ 31 w 31"/>
              <a:gd name="T3" fmla="*/ 11 h 64"/>
              <a:gd name="T4" fmla="*/ 30 w 31"/>
              <a:gd name="T5" fmla="*/ 26 h 64"/>
              <a:gd name="T6" fmla="*/ 26 w 31"/>
              <a:gd name="T7" fmla="*/ 26 h 64"/>
              <a:gd name="T8" fmla="*/ 22 w 31"/>
              <a:gd name="T9" fmla="*/ 64 h 64"/>
              <a:gd name="T10" fmla="*/ 20 w 31"/>
              <a:gd name="T11" fmla="*/ 64 h 64"/>
              <a:gd name="T12" fmla="*/ 18 w 31"/>
              <a:gd name="T13" fmla="*/ 64 h 64"/>
              <a:gd name="T14" fmla="*/ 18 w 31"/>
              <a:gd name="T15" fmla="*/ 34 h 64"/>
              <a:gd name="T16" fmla="*/ 13 w 31"/>
              <a:gd name="T17" fmla="*/ 34 h 64"/>
              <a:gd name="T18" fmla="*/ 13 w 31"/>
              <a:gd name="T19" fmla="*/ 64 h 64"/>
              <a:gd name="T20" fmla="*/ 11 w 31"/>
              <a:gd name="T21" fmla="*/ 64 h 64"/>
              <a:gd name="T22" fmla="*/ 9 w 31"/>
              <a:gd name="T23" fmla="*/ 64 h 64"/>
              <a:gd name="T24" fmla="*/ 5 w 31"/>
              <a:gd name="T25" fmla="*/ 26 h 64"/>
              <a:gd name="T26" fmla="*/ 1 w 31"/>
              <a:gd name="T27" fmla="*/ 26 h 64"/>
              <a:gd name="T28" fmla="*/ 0 w 31"/>
              <a:gd name="T29" fmla="*/ 11 h 64"/>
              <a:gd name="T30" fmla="*/ 9 w 31"/>
              <a:gd name="T31" fmla="*/ 0 h 64"/>
              <a:gd name="T32" fmla="*/ 14 w 31"/>
              <a:gd name="T33" fmla="*/ 7 h 64"/>
              <a:gd name="T34" fmla="*/ 14 w 31"/>
              <a:gd name="T35" fmla="*/ 13 h 64"/>
              <a:gd name="T36" fmla="*/ 17 w 31"/>
              <a:gd name="T37" fmla="*/ 13 h 64"/>
              <a:gd name="T38" fmla="*/ 17 w 31"/>
              <a:gd name="T39" fmla="*/ 7 h 64"/>
              <a:gd name="T40" fmla="*/ 21 w 31"/>
              <a:gd name="T4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1" h="64">
                <a:moveTo>
                  <a:pt x="21" y="0"/>
                </a:moveTo>
                <a:cubicBezTo>
                  <a:pt x="26" y="1"/>
                  <a:pt x="31" y="4"/>
                  <a:pt x="31" y="11"/>
                </a:cubicBezTo>
                <a:cubicBezTo>
                  <a:pt x="30" y="26"/>
                  <a:pt x="30" y="26"/>
                  <a:pt x="30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2" y="64"/>
                  <a:pt x="22" y="64"/>
                  <a:pt x="22" y="64"/>
                </a:cubicBezTo>
                <a:cubicBezTo>
                  <a:pt x="20" y="64"/>
                  <a:pt x="20" y="64"/>
                  <a:pt x="20" y="64"/>
                </a:cubicBezTo>
                <a:cubicBezTo>
                  <a:pt x="18" y="64"/>
                  <a:pt x="18" y="64"/>
                  <a:pt x="18" y="64"/>
                </a:cubicBezTo>
                <a:cubicBezTo>
                  <a:pt x="18" y="34"/>
                  <a:pt x="18" y="34"/>
                  <a:pt x="18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64"/>
                  <a:pt x="13" y="64"/>
                  <a:pt x="13" y="64"/>
                </a:cubicBezTo>
                <a:cubicBezTo>
                  <a:pt x="11" y="64"/>
                  <a:pt x="11" y="64"/>
                  <a:pt x="11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5" y="26"/>
                  <a:pt x="5" y="26"/>
                  <a:pt x="5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5" y="1"/>
                  <a:pt x="9" y="0"/>
                </a:cubicBezTo>
                <a:cubicBezTo>
                  <a:pt x="10" y="4"/>
                  <a:pt x="11" y="6"/>
                  <a:pt x="14" y="7"/>
                </a:cubicBezTo>
                <a:cubicBezTo>
                  <a:pt x="14" y="13"/>
                  <a:pt x="14" y="13"/>
                  <a:pt x="14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7"/>
                  <a:pt x="17" y="7"/>
                  <a:pt x="17" y="7"/>
                </a:cubicBezTo>
                <a:cubicBezTo>
                  <a:pt x="19" y="6"/>
                  <a:pt x="21" y="4"/>
                  <a:pt x="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0" name="Freeform 562"/>
          <p:cNvSpPr>
            <a:spLocks/>
          </p:cNvSpPr>
          <p:nvPr/>
        </p:nvSpPr>
        <p:spPr bwMode="auto">
          <a:xfrm>
            <a:off x="9270004" y="6008270"/>
            <a:ext cx="37681" cy="52753"/>
          </a:xfrm>
          <a:custGeom>
            <a:avLst/>
            <a:gdLst>
              <a:gd name="T0" fmla="*/ 13 w 13"/>
              <a:gd name="T1" fmla="*/ 9 h 18"/>
              <a:gd name="T2" fmla="*/ 6 w 13"/>
              <a:gd name="T3" fmla="*/ 18 h 18"/>
              <a:gd name="T4" fmla="*/ 0 w 13"/>
              <a:gd name="T5" fmla="*/ 9 h 18"/>
              <a:gd name="T6" fmla="*/ 6 w 13"/>
              <a:gd name="T7" fmla="*/ 0 h 18"/>
              <a:gd name="T8" fmla="*/ 13 w 13"/>
              <a:gd name="T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8">
                <a:moveTo>
                  <a:pt x="13" y="9"/>
                </a:moveTo>
                <a:cubicBezTo>
                  <a:pt x="13" y="14"/>
                  <a:pt x="8" y="18"/>
                  <a:pt x="6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4"/>
                  <a:pt x="1" y="0"/>
                  <a:pt x="6" y="0"/>
                </a:cubicBezTo>
                <a:cubicBezTo>
                  <a:pt x="12" y="0"/>
                  <a:pt x="13" y="4"/>
                  <a:pt x="13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1" name="Oval 624"/>
          <p:cNvSpPr>
            <a:spLocks noChangeArrowheads="1"/>
          </p:cNvSpPr>
          <p:nvPr/>
        </p:nvSpPr>
        <p:spPr bwMode="auto">
          <a:xfrm>
            <a:off x="9634250" y="585880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2" name="Freeform 625"/>
          <p:cNvSpPr>
            <a:spLocks noEditPoints="1"/>
          </p:cNvSpPr>
          <p:nvPr/>
        </p:nvSpPr>
        <p:spPr bwMode="auto">
          <a:xfrm>
            <a:off x="9875408" y="6069814"/>
            <a:ext cx="89179" cy="89179"/>
          </a:xfrm>
          <a:custGeom>
            <a:avLst/>
            <a:gdLst>
              <a:gd name="T0" fmla="*/ 28 w 30"/>
              <a:gd name="T1" fmla="*/ 24 h 30"/>
              <a:gd name="T2" fmla="*/ 26 w 30"/>
              <a:gd name="T3" fmla="*/ 26 h 30"/>
              <a:gd name="T4" fmla="*/ 25 w 30"/>
              <a:gd name="T5" fmla="*/ 26 h 30"/>
              <a:gd name="T6" fmla="*/ 23 w 30"/>
              <a:gd name="T7" fmla="*/ 25 h 30"/>
              <a:gd name="T8" fmla="*/ 19 w 30"/>
              <a:gd name="T9" fmla="*/ 28 h 30"/>
              <a:gd name="T10" fmla="*/ 19 w 30"/>
              <a:gd name="T11" fmla="*/ 29 h 30"/>
              <a:gd name="T12" fmla="*/ 18 w 30"/>
              <a:gd name="T13" fmla="*/ 30 h 30"/>
              <a:gd name="T14" fmla="*/ 15 w 30"/>
              <a:gd name="T15" fmla="*/ 30 h 30"/>
              <a:gd name="T16" fmla="*/ 14 w 30"/>
              <a:gd name="T17" fmla="*/ 30 h 30"/>
              <a:gd name="T18" fmla="*/ 14 w 30"/>
              <a:gd name="T19" fmla="*/ 28 h 30"/>
              <a:gd name="T20" fmla="*/ 9 w 30"/>
              <a:gd name="T21" fmla="*/ 26 h 30"/>
              <a:gd name="T22" fmla="*/ 8 w 30"/>
              <a:gd name="T23" fmla="*/ 28 h 30"/>
              <a:gd name="T24" fmla="*/ 7 w 30"/>
              <a:gd name="T25" fmla="*/ 28 h 30"/>
              <a:gd name="T26" fmla="*/ 5 w 30"/>
              <a:gd name="T27" fmla="*/ 26 h 30"/>
              <a:gd name="T28" fmla="*/ 4 w 30"/>
              <a:gd name="T29" fmla="*/ 25 h 30"/>
              <a:gd name="T30" fmla="*/ 6 w 30"/>
              <a:gd name="T31" fmla="*/ 24 h 30"/>
              <a:gd name="T32" fmla="*/ 3 w 30"/>
              <a:gd name="T33" fmla="*/ 19 h 30"/>
              <a:gd name="T34" fmla="*/ 1 w 30"/>
              <a:gd name="T35" fmla="*/ 19 h 30"/>
              <a:gd name="T36" fmla="*/ 0 w 30"/>
              <a:gd name="T37" fmla="*/ 18 h 30"/>
              <a:gd name="T38" fmla="*/ 0 w 30"/>
              <a:gd name="T39" fmla="*/ 15 h 30"/>
              <a:gd name="T40" fmla="*/ 1 w 30"/>
              <a:gd name="T41" fmla="*/ 14 h 30"/>
              <a:gd name="T42" fmla="*/ 3 w 30"/>
              <a:gd name="T43" fmla="*/ 14 h 30"/>
              <a:gd name="T44" fmla="*/ 4 w 30"/>
              <a:gd name="T45" fmla="*/ 9 h 30"/>
              <a:gd name="T46" fmla="*/ 3 w 30"/>
              <a:gd name="T47" fmla="*/ 8 h 30"/>
              <a:gd name="T48" fmla="*/ 3 w 30"/>
              <a:gd name="T49" fmla="*/ 7 h 30"/>
              <a:gd name="T50" fmla="*/ 5 w 30"/>
              <a:gd name="T51" fmla="*/ 5 h 30"/>
              <a:gd name="T52" fmla="*/ 6 w 30"/>
              <a:gd name="T53" fmla="*/ 5 h 30"/>
              <a:gd name="T54" fmla="*/ 7 w 30"/>
              <a:gd name="T55" fmla="*/ 6 h 30"/>
              <a:gd name="T56" fmla="*/ 12 w 30"/>
              <a:gd name="T57" fmla="*/ 3 h 30"/>
              <a:gd name="T58" fmla="*/ 12 w 30"/>
              <a:gd name="T59" fmla="*/ 1 h 30"/>
              <a:gd name="T60" fmla="*/ 12 w 30"/>
              <a:gd name="T61" fmla="*/ 1 h 30"/>
              <a:gd name="T62" fmla="*/ 15 w 30"/>
              <a:gd name="T63" fmla="*/ 0 h 30"/>
              <a:gd name="T64" fmla="*/ 16 w 30"/>
              <a:gd name="T65" fmla="*/ 1 h 30"/>
              <a:gd name="T66" fmla="*/ 16 w 30"/>
              <a:gd name="T67" fmla="*/ 3 h 30"/>
              <a:gd name="T68" fmla="*/ 21 w 30"/>
              <a:gd name="T69" fmla="*/ 4 h 30"/>
              <a:gd name="T70" fmla="*/ 23 w 30"/>
              <a:gd name="T71" fmla="*/ 3 h 30"/>
              <a:gd name="T72" fmla="*/ 24 w 30"/>
              <a:gd name="T73" fmla="*/ 3 h 30"/>
              <a:gd name="T74" fmla="*/ 26 w 30"/>
              <a:gd name="T75" fmla="*/ 5 h 30"/>
              <a:gd name="T76" fmla="*/ 26 w 30"/>
              <a:gd name="T77" fmla="*/ 6 h 30"/>
              <a:gd name="T78" fmla="*/ 25 w 30"/>
              <a:gd name="T79" fmla="*/ 7 h 30"/>
              <a:gd name="T80" fmla="*/ 27 w 30"/>
              <a:gd name="T81" fmla="*/ 12 h 30"/>
              <a:gd name="T82" fmla="*/ 29 w 30"/>
              <a:gd name="T83" fmla="*/ 12 h 30"/>
              <a:gd name="T84" fmla="*/ 30 w 30"/>
              <a:gd name="T85" fmla="*/ 12 h 30"/>
              <a:gd name="T86" fmla="*/ 30 w 30"/>
              <a:gd name="T87" fmla="*/ 15 h 30"/>
              <a:gd name="T88" fmla="*/ 30 w 30"/>
              <a:gd name="T89" fmla="*/ 16 h 30"/>
              <a:gd name="T90" fmla="*/ 28 w 30"/>
              <a:gd name="T91" fmla="*/ 16 h 30"/>
              <a:gd name="T92" fmla="*/ 26 w 30"/>
              <a:gd name="T93" fmla="*/ 22 h 30"/>
              <a:gd name="T94" fmla="*/ 28 w 30"/>
              <a:gd name="T95" fmla="*/ 23 h 30"/>
              <a:gd name="T96" fmla="*/ 28 w 30"/>
              <a:gd name="T97" fmla="*/ 24 h 30"/>
              <a:gd name="T98" fmla="*/ 21 w 30"/>
              <a:gd name="T99" fmla="*/ 20 h 30"/>
              <a:gd name="T100" fmla="*/ 20 w 30"/>
              <a:gd name="T101" fmla="*/ 10 h 30"/>
              <a:gd name="T102" fmla="*/ 10 w 30"/>
              <a:gd name="T103" fmla="*/ 11 h 30"/>
              <a:gd name="T104" fmla="*/ 11 w 30"/>
              <a:gd name="T105" fmla="*/ 21 h 30"/>
              <a:gd name="T106" fmla="*/ 21 w 30"/>
              <a:gd name="T107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0" h="30">
                <a:moveTo>
                  <a:pt x="28" y="24"/>
                </a:moveTo>
                <a:cubicBezTo>
                  <a:pt x="26" y="26"/>
                  <a:pt x="26" y="26"/>
                  <a:pt x="26" y="26"/>
                </a:cubicBezTo>
                <a:cubicBezTo>
                  <a:pt x="26" y="26"/>
                  <a:pt x="25" y="26"/>
                  <a:pt x="25" y="26"/>
                </a:cubicBezTo>
                <a:cubicBezTo>
                  <a:pt x="23" y="25"/>
                  <a:pt x="23" y="25"/>
                  <a:pt x="23" y="25"/>
                </a:cubicBezTo>
                <a:cubicBezTo>
                  <a:pt x="22" y="26"/>
                  <a:pt x="20" y="27"/>
                  <a:pt x="19" y="28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30"/>
                  <a:pt x="19" y="30"/>
                  <a:pt x="18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4" y="30"/>
                  <a:pt x="14" y="30"/>
                </a:cubicBezTo>
                <a:cubicBezTo>
                  <a:pt x="14" y="28"/>
                  <a:pt x="14" y="28"/>
                  <a:pt x="14" y="28"/>
                </a:cubicBezTo>
                <a:cubicBezTo>
                  <a:pt x="12" y="28"/>
                  <a:pt x="11" y="27"/>
                  <a:pt x="9" y="26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7" y="28"/>
                  <a:pt x="7" y="28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4" y="25"/>
                  <a:pt x="4" y="25"/>
                </a:cubicBezTo>
                <a:cubicBezTo>
                  <a:pt x="6" y="24"/>
                  <a:pt x="6" y="24"/>
                  <a:pt x="6" y="24"/>
                </a:cubicBezTo>
                <a:cubicBezTo>
                  <a:pt x="4" y="22"/>
                  <a:pt x="3" y="20"/>
                  <a:pt x="3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9"/>
                  <a:pt x="1" y="19"/>
                  <a:pt x="0" y="1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4"/>
                  <a:pt x="1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2"/>
                  <a:pt x="3" y="11"/>
                  <a:pt x="4" y="9"/>
                </a:cubicBezTo>
                <a:cubicBezTo>
                  <a:pt x="3" y="8"/>
                  <a:pt x="3" y="8"/>
                  <a:pt x="3" y="8"/>
                </a:cubicBezTo>
                <a:cubicBezTo>
                  <a:pt x="3" y="8"/>
                  <a:pt x="2" y="7"/>
                  <a:pt x="3" y="7"/>
                </a:cubicBezTo>
                <a:cubicBezTo>
                  <a:pt x="5" y="5"/>
                  <a:pt x="5" y="5"/>
                  <a:pt x="5" y="5"/>
                </a:cubicBezTo>
                <a:cubicBezTo>
                  <a:pt x="5" y="4"/>
                  <a:pt x="5" y="4"/>
                  <a:pt x="6" y="5"/>
                </a:cubicBezTo>
                <a:cubicBezTo>
                  <a:pt x="7" y="6"/>
                  <a:pt x="7" y="6"/>
                  <a:pt x="7" y="6"/>
                </a:cubicBezTo>
                <a:cubicBezTo>
                  <a:pt x="8" y="4"/>
                  <a:pt x="10" y="4"/>
                  <a:pt x="12" y="3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16" y="1"/>
                  <a:pt x="16" y="1"/>
                </a:cubicBezTo>
                <a:cubicBezTo>
                  <a:pt x="16" y="3"/>
                  <a:pt x="16" y="3"/>
                  <a:pt x="16" y="3"/>
                </a:cubicBezTo>
                <a:cubicBezTo>
                  <a:pt x="18" y="3"/>
                  <a:pt x="20" y="3"/>
                  <a:pt x="21" y="4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3"/>
                  <a:pt x="23" y="3"/>
                  <a:pt x="24" y="3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5"/>
                  <a:pt x="26" y="5"/>
                  <a:pt x="26" y="6"/>
                </a:cubicBezTo>
                <a:cubicBezTo>
                  <a:pt x="25" y="7"/>
                  <a:pt x="25" y="7"/>
                  <a:pt x="25" y="7"/>
                </a:cubicBezTo>
                <a:cubicBezTo>
                  <a:pt x="26" y="9"/>
                  <a:pt x="27" y="10"/>
                  <a:pt x="27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16"/>
                  <a:pt x="30" y="16"/>
                  <a:pt x="30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8"/>
                  <a:pt x="27" y="20"/>
                  <a:pt x="26" y="22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4"/>
                </a:cubicBezTo>
                <a:close/>
                <a:moveTo>
                  <a:pt x="21" y="20"/>
                </a:moveTo>
                <a:cubicBezTo>
                  <a:pt x="23" y="17"/>
                  <a:pt x="23" y="12"/>
                  <a:pt x="20" y="10"/>
                </a:cubicBezTo>
                <a:cubicBezTo>
                  <a:pt x="17" y="7"/>
                  <a:pt x="12" y="8"/>
                  <a:pt x="10" y="11"/>
                </a:cubicBezTo>
                <a:cubicBezTo>
                  <a:pt x="7" y="14"/>
                  <a:pt x="8" y="18"/>
                  <a:pt x="11" y="21"/>
                </a:cubicBezTo>
                <a:cubicBezTo>
                  <a:pt x="14" y="23"/>
                  <a:pt x="18" y="23"/>
                  <a:pt x="2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3" name="Freeform 626"/>
          <p:cNvSpPr>
            <a:spLocks noEditPoints="1"/>
          </p:cNvSpPr>
          <p:nvPr/>
        </p:nvSpPr>
        <p:spPr bwMode="auto">
          <a:xfrm>
            <a:off x="9833959" y="6150198"/>
            <a:ext cx="79131" cy="80387"/>
          </a:xfrm>
          <a:custGeom>
            <a:avLst/>
            <a:gdLst>
              <a:gd name="T0" fmla="*/ 4 w 27"/>
              <a:gd name="T1" fmla="*/ 23 h 27"/>
              <a:gd name="T2" fmla="*/ 4 w 27"/>
              <a:gd name="T3" fmla="*/ 22 h 27"/>
              <a:gd name="T4" fmla="*/ 5 w 27"/>
              <a:gd name="T5" fmla="*/ 21 h 27"/>
              <a:gd name="T6" fmla="*/ 2 w 27"/>
              <a:gd name="T7" fmla="*/ 17 h 27"/>
              <a:gd name="T8" fmla="*/ 1 w 27"/>
              <a:gd name="T9" fmla="*/ 17 h 27"/>
              <a:gd name="T10" fmla="*/ 0 w 27"/>
              <a:gd name="T11" fmla="*/ 16 h 27"/>
              <a:gd name="T12" fmla="*/ 0 w 27"/>
              <a:gd name="T13" fmla="*/ 14 h 27"/>
              <a:gd name="T14" fmla="*/ 1 w 27"/>
              <a:gd name="T15" fmla="*/ 13 h 27"/>
              <a:gd name="T16" fmla="*/ 2 w 27"/>
              <a:gd name="T17" fmla="*/ 13 h 27"/>
              <a:gd name="T18" fmla="*/ 4 w 27"/>
              <a:gd name="T19" fmla="*/ 8 h 27"/>
              <a:gd name="T20" fmla="*/ 2 w 27"/>
              <a:gd name="T21" fmla="*/ 7 h 27"/>
              <a:gd name="T22" fmla="*/ 2 w 27"/>
              <a:gd name="T23" fmla="*/ 6 h 27"/>
              <a:gd name="T24" fmla="*/ 4 w 27"/>
              <a:gd name="T25" fmla="*/ 4 h 27"/>
              <a:gd name="T26" fmla="*/ 5 w 27"/>
              <a:gd name="T27" fmla="*/ 4 h 27"/>
              <a:gd name="T28" fmla="*/ 6 w 27"/>
              <a:gd name="T29" fmla="*/ 5 h 27"/>
              <a:gd name="T30" fmla="*/ 11 w 27"/>
              <a:gd name="T31" fmla="*/ 3 h 27"/>
              <a:gd name="T32" fmla="*/ 10 w 27"/>
              <a:gd name="T33" fmla="*/ 1 h 27"/>
              <a:gd name="T34" fmla="*/ 11 w 27"/>
              <a:gd name="T35" fmla="*/ 0 h 27"/>
              <a:gd name="T36" fmla="*/ 14 w 27"/>
              <a:gd name="T37" fmla="*/ 0 h 27"/>
              <a:gd name="T38" fmla="*/ 14 w 27"/>
              <a:gd name="T39" fmla="*/ 1 h 27"/>
              <a:gd name="T40" fmla="*/ 15 w 27"/>
              <a:gd name="T41" fmla="*/ 2 h 27"/>
              <a:gd name="T42" fmla="*/ 19 w 27"/>
              <a:gd name="T43" fmla="*/ 4 h 27"/>
              <a:gd name="T44" fmla="*/ 20 w 27"/>
              <a:gd name="T45" fmla="*/ 2 h 27"/>
              <a:gd name="T46" fmla="*/ 21 w 27"/>
              <a:gd name="T47" fmla="*/ 2 h 27"/>
              <a:gd name="T48" fmla="*/ 23 w 27"/>
              <a:gd name="T49" fmla="*/ 4 h 27"/>
              <a:gd name="T50" fmla="*/ 23 w 27"/>
              <a:gd name="T51" fmla="*/ 5 h 27"/>
              <a:gd name="T52" fmla="*/ 22 w 27"/>
              <a:gd name="T53" fmla="*/ 6 h 27"/>
              <a:gd name="T54" fmla="*/ 25 w 27"/>
              <a:gd name="T55" fmla="*/ 11 h 27"/>
              <a:gd name="T56" fmla="*/ 26 w 27"/>
              <a:gd name="T57" fmla="*/ 10 h 27"/>
              <a:gd name="T58" fmla="*/ 27 w 27"/>
              <a:gd name="T59" fmla="*/ 11 h 27"/>
              <a:gd name="T60" fmla="*/ 27 w 27"/>
              <a:gd name="T61" fmla="*/ 14 h 27"/>
              <a:gd name="T62" fmla="*/ 27 w 27"/>
              <a:gd name="T63" fmla="*/ 14 h 27"/>
              <a:gd name="T64" fmla="*/ 25 w 27"/>
              <a:gd name="T65" fmla="*/ 15 h 27"/>
              <a:gd name="T66" fmla="*/ 24 w 27"/>
              <a:gd name="T67" fmla="*/ 19 h 27"/>
              <a:gd name="T68" fmla="*/ 25 w 27"/>
              <a:gd name="T69" fmla="*/ 20 h 27"/>
              <a:gd name="T70" fmla="*/ 25 w 27"/>
              <a:gd name="T71" fmla="*/ 21 h 27"/>
              <a:gd name="T72" fmla="*/ 23 w 27"/>
              <a:gd name="T73" fmla="*/ 23 h 27"/>
              <a:gd name="T74" fmla="*/ 22 w 27"/>
              <a:gd name="T75" fmla="*/ 23 h 27"/>
              <a:gd name="T76" fmla="*/ 21 w 27"/>
              <a:gd name="T77" fmla="*/ 22 h 27"/>
              <a:gd name="T78" fmla="*/ 17 w 27"/>
              <a:gd name="T79" fmla="*/ 25 h 27"/>
              <a:gd name="T80" fmla="*/ 17 w 27"/>
              <a:gd name="T81" fmla="*/ 26 h 27"/>
              <a:gd name="T82" fmla="*/ 16 w 27"/>
              <a:gd name="T83" fmla="*/ 27 h 27"/>
              <a:gd name="T84" fmla="*/ 14 w 27"/>
              <a:gd name="T85" fmla="*/ 27 h 27"/>
              <a:gd name="T86" fmla="*/ 13 w 27"/>
              <a:gd name="T87" fmla="*/ 27 h 27"/>
              <a:gd name="T88" fmla="*/ 13 w 27"/>
              <a:gd name="T89" fmla="*/ 25 h 27"/>
              <a:gd name="T90" fmla="*/ 8 w 27"/>
              <a:gd name="T91" fmla="*/ 24 h 27"/>
              <a:gd name="T92" fmla="*/ 7 w 27"/>
              <a:gd name="T93" fmla="*/ 25 h 27"/>
              <a:gd name="T94" fmla="*/ 6 w 27"/>
              <a:gd name="T95" fmla="*/ 25 h 27"/>
              <a:gd name="T96" fmla="*/ 4 w 27"/>
              <a:gd name="T97" fmla="*/ 23 h 27"/>
              <a:gd name="T98" fmla="*/ 19 w 27"/>
              <a:gd name="T99" fmla="*/ 18 h 27"/>
              <a:gd name="T100" fmla="*/ 18 w 27"/>
              <a:gd name="T101" fmla="*/ 9 h 27"/>
              <a:gd name="T102" fmla="*/ 9 w 27"/>
              <a:gd name="T103" fmla="*/ 9 h 27"/>
              <a:gd name="T104" fmla="*/ 9 w 27"/>
              <a:gd name="T105" fmla="*/ 19 h 27"/>
              <a:gd name="T106" fmla="*/ 19 w 27"/>
              <a:gd name="T107" fmla="*/ 18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" h="27">
                <a:moveTo>
                  <a:pt x="4" y="23"/>
                </a:moveTo>
                <a:cubicBezTo>
                  <a:pt x="4" y="23"/>
                  <a:pt x="4" y="23"/>
                  <a:pt x="4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0"/>
                  <a:pt x="3" y="18"/>
                  <a:pt x="2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1" y="17"/>
                  <a:pt x="0" y="17"/>
                  <a:pt x="0" y="16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3"/>
                  <a:pt x="0" y="13"/>
                  <a:pt x="1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1"/>
                  <a:pt x="3" y="9"/>
                  <a:pt x="4" y="8"/>
                </a:cubicBez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6"/>
                  <a:pt x="2" y="6"/>
                </a:cubicBezTo>
                <a:cubicBezTo>
                  <a:pt x="4" y="4"/>
                  <a:pt x="4" y="4"/>
                  <a:pt x="4" y="4"/>
                </a:cubicBezTo>
                <a:cubicBezTo>
                  <a:pt x="4" y="4"/>
                  <a:pt x="5" y="4"/>
                  <a:pt x="5" y="4"/>
                </a:cubicBezTo>
                <a:cubicBezTo>
                  <a:pt x="6" y="5"/>
                  <a:pt x="6" y="5"/>
                  <a:pt x="6" y="5"/>
                </a:cubicBezTo>
                <a:cubicBezTo>
                  <a:pt x="7" y="4"/>
                  <a:pt x="9" y="3"/>
                  <a:pt x="11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1" y="0"/>
                  <a:pt x="11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5" y="2"/>
                  <a:pt x="15" y="2"/>
                  <a:pt x="15" y="2"/>
                </a:cubicBezTo>
                <a:cubicBezTo>
                  <a:pt x="16" y="2"/>
                  <a:pt x="18" y="3"/>
                  <a:pt x="19" y="4"/>
                </a:cubicBezTo>
                <a:cubicBezTo>
                  <a:pt x="20" y="2"/>
                  <a:pt x="20" y="2"/>
                  <a:pt x="20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4" y="4"/>
                  <a:pt x="24" y="5"/>
                  <a:pt x="23" y="5"/>
                </a:cubicBezTo>
                <a:cubicBezTo>
                  <a:pt x="22" y="6"/>
                  <a:pt x="22" y="6"/>
                  <a:pt x="22" y="6"/>
                </a:cubicBezTo>
                <a:cubicBezTo>
                  <a:pt x="24" y="7"/>
                  <a:pt x="24" y="9"/>
                  <a:pt x="25" y="11"/>
                </a:cubicBezTo>
                <a:cubicBezTo>
                  <a:pt x="26" y="10"/>
                  <a:pt x="26" y="10"/>
                  <a:pt x="26" y="10"/>
                </a:cubicBezTo>
                <a:cubicBezTo>
                  <a:pt x="27" y="10"/>
                  <a:pt x="27" y="11"/>
                  <a:pt x="27" y="11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6"/>
                  <a:pt x="25" y="18"/>
                  <a:pt x="24" y="19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1"/>
                  <a:pt x="25" y="21"/>
                  <a:pt x="25" y="21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4"/>
                  <a:pt x="23" y="24"/>
                  <a:pt x="22" y="23"/>
                </a:cubicBezTo>
                <a:cubicBezTo>
                  <a:pt x="21" y="22"/>
                  <a:pt x="21" y="22"/>
                  <a:pt x="21" y="22"/>
                </a:cubicBezTo>
                <a:cubicBezTo>
                  <a:pt x="20" y="24"/>
                  <a:pt x="18" y="24"/>
                  <a:pt x="17" y="25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7"/>
                  <a:pt x="17" y="27"/>
                  <a:pt x="16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5"/>
                  <a:pt x="9" y="25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6" y="25"/>
                  <a:pt x="6" y="25"/>
                </a:cubicBezTo>
                <a:lnTo>
                  <a:pt x="4" y="23"/>
                </a:lnTo>
                <a:close/>
                <a:moveTo>
                  <a:pt x="19" y="18"/>
                </a:moveTo>
                <a:cubicBezTo>
                  <a:pt x="21" y="15"/>
                  <a:pt x="21" y="11"/>
                  <a:pt x="18" y="9"/>
                </a:cubicBezTo>
                <a:cubicBezTo>
                  <a:pt x="15" y="6"/>
                  <a:pt x="11" y="7"/>
                  <a:pt x="9" y="9"/>
                </a:cubicBezTo>
                <a:cubicBezTo>
                  <a:pt x="6" y="12"/>
                  <a:pt x="7" y="16"/>
                  <a:pt x="9" y="19"/>
                </a:cubicBezTo>
                <a:cubicBezTo>
                  <a:pt x="12" y="21"/>
                  <a:pt x="16" y="21"/>
                  <a:pt x="19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4" name="Freeform 627"/>
          <p:cNvSpPr>
            <a:spLocks noEditPoints="1"/>
          </p:cNvSpPr>
          <p:nvPr/>
        </p:nvSpPr>
        <p:spPr bwMode="auto">
          <a:xfrm>
            <a:off x="9744785" y="6037155"/>
            <a:ext cx="130628" cy="130628"/>
          </a:xfrm>
          <a:custGeom>
            <a:avLst/>
            <a:gdLst>
              <a:gd name="T0" fmla="*/ 44 w 44"/>
              <a:gd name="T1" fmla="*/ 20 h 44"/>
              <a:gd name="T2" fmla="*/ 44 w 44"/>
              <a:gd name="T3" fmla="*/ 24 h 44"/>
              <a:gd name="T4" fmla="*/ 43 w 44"/>
              <a:gd name="T5" fmla="*/ 25 h 44"/>
              <a:gd name="T6" fmla="*/ 40 w 44"/>
              <a:gd name="T7" fmla="*/ 25 h 44"/>
              <a:gd name="T8" fmla="*/ 37 w 44"/>
              <a:gd name="T9" fmla="*/ 33 h 44"/>
              <a:gd name="T10" fmla="*/ 39 w 44"/>
              <a:gd name="T11" fmla="*/ 35 h 44"/>
              <a:gd name="T12" fmla="*/ 39 w 44"/>
              <a:gd name="T13" fmla="*/ 36 h 44"/>
              <a:gd name="T14" fmla="*/ 36 w 44"/>
              <a:gd name="T15" fmla="*/ 39 h 44"/>
              <a:gd name="T16" fmla="*/ 34 w 44"/>
              <a:gd name="T17" fmla="*/ 39 h 44"/>
              <a:gd name="T18" fmla="*/ 32 w 44"/>
              <a:gd name="T19" fmla="*/ 37 h 44"/>
              <a:gd name="T20" fmla="*/ 25 w 44"/>
              <a:gd name="T21" fmla="*/ 40 h 44"/>
              <a:gd name="T22" fmla="*/ 25 w 44"/>
              <a:gd name="T23" fmla="*/ 43 h 44"/>
              <a:gd name="T24" fmla="*/ 24 w 44"/>
              <a:gd name="T25" fmla="*/ 44 h 44"/>
              <a:gd name="T26" fmla="*/ 20 w 44"/>
              <a:gd name="T27" fmla="*/ 44 h 44"/>
              <a:gd name="T28" fmla="*/ 19 w 44"/>
              <a:gd name="T29" fmla="*/ 43 h 44"/>
              <a:gd name="T30" fmla="*/ 19 w 44"/>
              <a:gd name="T31" fmla="*/ 40 h 44"/>
              <a:gd name="T32" fmla="*/ 11 w 44"/>
              <a:gd name="T33" fmla="*/ 37 h 44"/>
              <a:gd name="T34" fmla="*/ 9 w 44"/>
              <a:gd name="T35" fmla="*/ 39 h 44"/>
              <a:gd name="T36" fmla="*/ 8 w 44"/>
              <a:gd name="T37" fmla="*/ 39 h 44"/>
              <a:gd name="T38" fmla="*/ 5 w 44"/>
              <a:gd name="T39" fmla="*/ 36 h 44"/>
              <a:gd name="T40" fmla="*/ 5 w 44"/>
              <a:gd name="T41" fmla="*/ 35 h 44"/>
              <a:gd name="T42" fmla="*/ 7 w 44"/>
              <a:gd name="T43" fmla="*/ 33 h 44"/>
              <a:gd name="T44" fmla="*/ 4 w 44"/>
              <a:gd name="T45" fmla="*/ 25 h 44"/>
              <a:gd name="T46" fmla="*/ 1 w 44"/>
              <a:gd name="T47" fmla="*/ 25 h 44"/>
              <a:gd name="T48" fmla="*/ 0 w 44"/>
              <a:gd name="T49" fmla="*/ 24 h 44"/>
              <a:gd name="T50" fmla="*/ 0 w 44"/>
              <a:gd name="T51" fmla="*/ 20 h 44"/>
              <a:gd name="T52" fmla="*/ 1 w 44"/>
              <a:gd name="T53" fmla="*/ 19 h 44"/>
              <a:gd name="T54" fmla="*/ 4 w 44"/>
              <a:gd name="T55" fmla="*/ 19 h 44"/>
              <a:gd name="T56" fmla="*/ 7 w 44"/>
              <a:gd name="T57" fmla="*/ 12 h 44"/>
              <a:gd name="T58" fmla="*/ 5 w 44"/>
              <a:gd name="T59" fmla="*/ 10 h 44"/>
              <a:gd name="T60" fmla="*/ 5 w 44"/>
              <a:gd name="T61" fmla="*/ 8 h 44"/>
              <a:gd name="T62" fmla="*/ 8 w 44"/>
              <a:gd name="T63" fmla="*/ 5 h 44"/>
              <a:gd name="T64" fmla="*/ 9 w 44"/>
              <a:gd name="T65" fmla="*/ 5 h 44"/>
              <a:gd name="T66" fmla="*/ 11 w 44"/>
              <a:gd name="T67" fmla="*/ 7 h 44"/>
              <a:gd name="T68" fmla="*/ 19 w 44"/>
              <a:gd name="T69" fmla="*/ 4 h 44"/>
              <a:gd name="T70" fmla="*/ 19 w 44"/>
              <a:gd name="T71" fmla="*/ 1 h 44"/>
              <a:gd name="T72" fmla="*/ 20 w 44"/>
              <a:gd name="T73" fmla="*/ 0 h 44"/>
              <a:gd name="T74" fmla="*/ 24 w 44"/>
              <a:gd name="T75" fmla="*/ 0 h 44"/>
              <a:gd name="T76" fmla="*/ 25 w 44"/>
              <a:gd name="T77" fmla="*/ 1 h 44"/>
              <a:gd name="T78" fmla="*/ 25 w 44"/>
              <a:gd name="T79" fmla="*/ 4 h 44"/>
              <a:gd name="T80" fmla="*/ 32 w 44"/>
              <a:gd name="T81" fmla="*/ 7 h 44"/>
              <a:gd name="T82" fmla="*/ 34 w 44"/>
              <a:gd name="T83" fmla="*/ 5 h 44"/>
              <a:gd name="T84" fmla="*/ 36 w 44"/>
              <a:gd name="T85" fmla="*/ 5 h 44"/>
              <a:gd name="T86" fmla="*/ 39 w 44"/>
              <a:gd name="T87" fmla="*/ 8 h 44"/>
              <a:gd name="T88" fmla="*/ 39 w 44"/>
              <a:gd name="T89" fmla="*/ 10 h 44"/>
              <a:gd name="T90" fmla="*/ 37 w 44"/>
              <a:gd name="T91" fmla="*/ 12 h 44"/>
              <a:gd name="T92" fmla="*/ 40 w 44"/>
              <a:gd name="T93" fmla="*/ 19 h 44"/>
              <a:gd name="T94" fmla="*/ 43 w 44"/>
              <a:gd name="T95" fmla="*/ 19 h 44"/>
              <a:gd name="T96" fmla="*/ 44 w 44"/>
              <a:gd name="T97" fmla="*/ 20 h 44"/>
              <a:gd name="T98" fmla="*/ 32 w 44"/>
              <a:gd name="T99" fmla="*/ 22 h 44"/>
              <a:gd name="T100" fmla="*/ 22 w 44"/>
              <a:gd name="T101" fmla="*/ 12 h 44"/>
              <a:gd name="T102" fmla="*/ 11 w 44"/>
              <a:gd name="T103" fmla="*/ 22 h 44"/>
              <a:gd name="T104" fmla="*/ 22 w 44"/>
              <a:gd name="T105" fmla="*/ 33 h 44"/>
              <a:gd name="T106" fmla="*/ 32 w 44"/>
              <a:gd name="T107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" h="44">
                <a:moveTo>
                  <a:pt x="44" y="20"/>
                </a:moveTo>
                <a:cubicBezTo>
                  <a:pt x="44" y="24"/>
                  <a:pt x="44" y="24"/>
                  <a:pt x="44" y="24"/>
                </a:cubicBezTo>
                <a:cubicBezTo>
                  <a:pt x="44" y="25"/>
                  <a:pt x="43" y="25"/>
                  <a:pt x="43" y="25"/>
                </a:cubicBezTo>
                <a:cubicBezTo>
                  <a:pt x="40" y="25"/>
                  <a:pt x="40" y="25"/>
                  <a:pt x="40" y="25"/>
                </a:cubicBezTo>
                <a:cubicBezTo>
                  <a:pt x="40" y="28"/>
                  <a:pt x="39" y="31"/>
                  <a:pt x="37" y="33"/>
                </a:cubicBezTo>
                <a:cubicBezTo>
                  <a:pt x="39" y="35"/>
                  <a:pt x="39" y="35"/>
                  <a:pt x="39" y="35"/>
                </a:cubicBezTo>
                <a:cubicBezTo>
                  <a:pt x="39" y="35"/>
                  <a:pt x="39" y="36"/>
                  <a:pt x="39" y="36"/>
                </a:cubicBezTo>
                <a:cubicBezTo>
                  <a:pt x="36" y="39"/>
                  <a:pt x="36" y="39"/>
                  <a:pt x="36" y="39"/>
                </a:cubicBezTo>
                <a:cubicBezTo>
                  <a:pt x="35" y="40"/>
                  <a:pt x="35" y="40"/>
                  <a:pt x="34" y="39"/>
                </a:cubicBezTo>
                <a:cubicBezTo>
                  <a:pt x="32" y="37"/>
                  <a:pt x="32" y="37"/>
                  <a:pt x="32" y="37"/>
                </a:cubicBezTo>
                <a:cubicBezTo>
                  <a:pt x="30" y="39"/>
                  <a:pt x="28" y="40"/>
                  <a:pt x="25" y="40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4"/>
                  <a:pt x="25" y="44"/>
                  <a:pt x="24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19" y="44"/>
                  <a:pt x="19" y="44"/>
                  <a:pt x="19" y="43"/>
                </a:cubicBezTo>
                <a:cubicBezTo>
                  <a:pt x="19" y="40"/>
                  <a:pt x="19" y="40"/>
                  <a:pt x="19" y="40"/>
                </a:cubicBezTo>
                <a:cubicBezTo>
                  <a:pt x="16" y="40"/>
                  <a:pt x="13" y="39"/>
                  <a:pt x="11" y="37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40"/>
                  <a:pt x="8" y="40"/>
                  <a:pt x="8" y="39"/>
                </a:cubicBezTo>
                <a:cubicBezTo>
                  <a:pt x="5" y="36"/>
                  <a:pt x="5" y="36"/>
                  <a:pt x="5" y="36"/>
                </a:cubicBezTo>
                <a:cubicBezTo>
                  <a:pt x="4" y="36"/>
                  <a:pt x="4" y="35"/>
                  <a:pt x="5" y="35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1"/>
                  <a:pt x="4" y="28"/>
                  <a:pt x="4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5"/>
                  <a:pt x="0" y="24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0" y="19"/>
                  <a:pt x="1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6"/>
                  <a:pt x="5" y="14"/>
                  <a:pt x="7" y="12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9"/>
                  <a:pt x="4" y="9"/>
                  <a:pt x="5" y="8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9" y="5"/>
                  <a:pt x="9" y="5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6"/>
                  <a:pt x="16" y="4"/>
                  <a:pt x="19" y="4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1"/>
                  <a:pt x="19" y="0"/>
                  <a:pt x="2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1"/>
                  <a:pt x="25" y="1"/>
                </a:cubicBezTo>
                <a:cubicBezTo>
                  <a:pt x="25" y="4"/>
                  <a:pt x="25" y="4"/>
                  <a:pt x="25" y="4"/>
                </a:cubicBezTo>
                <a:cubicBezTo>
                  <a:pt x="28" y="4"/>
                  <a:pt x="30" y="6"/>
                  <a:pt x="32" y="7"/>
                </a:cubicBezTo>
                <a:cubicBezTo>
                  <a:pt x="34" y="5"/>
                  <a:pt x="34" y="5"/>
                  <a:pt x="34" y="5"/>
                </a:cubicBezTo>
                <a:cubicBezTo>
                  <a:pt x="35" y="5"/>
                  <a:pt x="35" y="5"/>
                  <a:pt x="36" y="5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9"/>
                  <a:pt x="39" y="9"/>
                  <a:pt x="39" y="10"/>
                </a:cubicBezTo>
                <a:cubicBezTo>
                  <a:pt x="37" y="12"/>
                  <a:pt x="37" y="12"/>
                  <a:pt x="37" y="12"/>
                </a:cubicBezTo>
                <a:cubicBezTo>
                  <a:pt x="39" y="14"/>
                  <a:pt x="40" y="16"/>
                  <a:pt x="40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4" y="19"/>
                  <a:pt x="44" y="20"/>
                </a:cubicBezTo>
                <a:close/>
                <a:moveTo>
                  <a:pt x="32" y="22"/>
                </a:moveTo>
                <a:cubicBezTo>
                  <a:pt x="32" y="16"/>
                  <a:pt x="28" y="12"/>
                  <a:pt x="22" y="12"/>
                </a:cubicBezTo>
                <a:cubicBezTo>
                  <a:pt x="16" y="12"/>
                  <a:pt x="11" y="16"/>
                  <a:pt x="11" y="22"/>
                </a:cubicBezTo>
                <a:cubicBezTo>
                  <a:pt x="11" y="28"/>
                  <a:pt x="16" y="33"/>
                  <a:pt x="22" y="33"/>
                </a:cubicBezTo>
                <a:cubicBezTo>
                  <a:pt x="28" y="33"/>
                  <a:pt x="32" y="28"/>
                  <a:pt x="32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5" name="Freeform 628"/>
          <p:cNvSpPr>
            <a:spLocks/>
          </p:cNvSpPr>
          <p:nvPr/>
        </p:nvSpPr>
        <p:spPr bwMode="auto">
          <a:xfrm>
            <a:off x="9694542" y="5921603"/>
            <a:ext cx="307729" cy="157005"/>
          </a:xfrm>
          <a:custGeom>
            <a:avLst/>
            <a:gdLst>
              <a:gd name="T0" fmla="*/ 122 w 245"/>
              <a:gd name="T1" fmla="*/ 0 h 125"/>
              <a:gd name="T2" fmla="*/ 182 w 245"/>
              <a:gd name="T3" fmla="*/ 47 h 125"/>
              <a:gd name="T4" fmla="*/ 182 w 245"/>
              <a:gd name="T5" fmla="*/ 21 h 125"/>
              <a:gd name="T6" fmla="*/ 224 w 245"/>
              <a:gd name="T7" fmla="*/ 21 h 125"/>
              <a:gd name="T8" fmla="*/ 224 w 245"/>
              <a:gd name="T9" fmla="*/ 80 h 125"/>
              <a:gd name="T10" fmla="*/ 245 w 245"/>
              <a:gd name="T11" fmla="*/ 97 h 125"/>
              <a:gd name="T12" fmla="*/ 224 w 245"/>
              <a:gd name="T13" fmla="*/ 125 h 125"/>
              <a:gd name="T14" fmla="*/ 122 w 245"/>
              <a:gd name="T15" fmla="*/ 45 h 125"/>
              <a:gd name="T16" fmla="*/ 21 w 245"/>
              <a:gd name="T17" fmla="*/ 125 h 125"/>
              <a:gd name="T18" fmla="*/ 0 w 245"/>
              <a:gd name="T19" fmla="*/ 97 h 125"/>
              <a:gd name="T20" fmla="*/ 122 w 245"/>
              <a:gd name="T21" fmla="*/ 0 h 125"/>
              <a:gd name="T22" fmla="*/ 122 w 245"/>
              <a:gd name="T23" fmla="*/ 0 h 125"/>
              <a:gd name="T24" fmla="*/ 122 w 245"/>
              <a:gd name="T25" fmla="*/ 0 h 125"/>
              <a:gd name="T26" fmla="*/ 122 w 245"/>
              <a:gd name="T27" fmla="*/ 0 h 125"/>
              <a:gd name="T28" fmla="*/ 122 w 245"/>
              <a:gd name="T2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125">
                <a:moveTo>
                  <a:pt x="122" y="0"/>
                </a:moveTo>
                <a:lnTo>
                  <a:pt x="182" y="47"/>
                </a:lnTo>
                <a:lnTo>
                  <a:pt x="182" y="21"/>
                </a:lnTo>
                <a:lnTo>
                  <a:pt x="224" y="21"/>
                </a:lnTo>
                <a:lnTo>
                  <a:pt x="224" y="80"/>
                </a:lnTo>
                <a:lnTo>
                  <a:pt x="245" y="97"/>
                </a:lnTo>
                <a:lnTo>
                  <a:pt x="224" y="125"/>
                </a:lnTo>
                <a:lnTo>
                  <a:pt x="122" y="45"/>
                </a:lnTo>
                <a:lnTo>
                  <a:pt x="21" y="125"/>
                </a:lnTo>
                <a:lnTo>
                  <a:pt x="0" y="97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4" name="Oval 647"/>
          <p:cNvSpPr>
            <a:spLocks noChangeArrowheads="1"/>
          </p:cNvSpPr>
          <p:nvPr/>
        </p:nvSpPr>
        <p:spPr bwMode="auto">
          <a:xfrm>
            <a:off x="10237146" y="586759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5" name="Freeform 648"/>
          <p:cNvSpPr>
            <a:spLocks/>
          </p:cNvSpPr>
          <p:nvPr/>
        </p:nvSpPr>
        <p:spPr bwMode="auto">
          <a:xfrm>
            <a:off x="10430578" y="5900248"/>
            <a:ext cx="133140" cy="345411"/>
          </a:xfrm>
          <a:custGeom>
            <a:avLst/>
            <a:gdLst>
              <a:gd name="T0" fmla="*/ 106 w 106"/>
              <a:gd name="T1" fmla="*/ 57 h 275"/>
              <a:gd name="T2" fmla="*/ 106 w 106"/>
              <a:gd name="T3" fmla="*/ 275 h 275"/>
              <a:gd name="T4" fmla="*/ 0 w 106"/>
              <a:gd name="T5" fmla="*/ 275 h 275"/>
              <a:gd name="T6" fmla="*/ 0 w 106"/>
              <a:gd name="T7" fmla="*/ 227 h 275"/>
              <a:gd name="T8" fmla="*/ 78 w 106"/>
              <a:gd name="T9" fmla="*/ 246 h 275"/>
              <a:gd name="T10" fmla="*/ 78 w 106"/>
              <a:gd name="T11" fmla="*/ 230 h 275"/>
              <a:gd name="T12" fmla="*/ 0 w 106"/>
              <a:gd name="T13" fmla="*/ 211 h 275"/>
              <a:gd name="T14" fmla="*/ 0 w 106"/>
              <a:gd name="T15" fmla="*/ 187 h 275"/>
              <a:gd name="T16" fmla="*/ 78 w 106"/>
              <a:gd name="T17" fmla="*/ 206 h 275"/>
              <a:gd name="T18" fmla="*/ 78 w 106"/>
              <a:gd name="T19" fmla="*/ 187 h 275"/>
              <a:gd name="T20" fmla="*/ 0 w 106"/>
              <a:gd name="T21" fmla="*/ 171 h 275"/>
              <a:gd name="T22" fmla="*/ 0 w 106"/>
              <a:gd name="T23" fmla="*/ 152 h 275"/>
              <a:gd name="T24" fmla="*/ 78 w 106"/>
              <a:gd name="T25" fmla="*/ 168 h 275"/>
              <a:gd name="T26" fmla="*/ 78 w 106"/>
              <a:gd name="T27" fmla="*/ 152 h 275"/>
              <a:gd name="T28" fmla="*/ 0 w 106"/>
              <a:gd name="T29" fmla="*/ 133 h 275"/>
              <a:gd name="T30" fmla="*/ 0 w 106"/>
              <a:gd name="T31" fmla="*/ 112 h 275"/>
              <a:gd name="T32" fmla="*/ 78 w 106"/>
              <a:gd name="T33" fmla="*/ 130 h 275"/>
              <a:gd name="T34" fmla="*/ 78 w 106"/>
              <a:gd name="T35" fmla="*/ 112 h 275"/>
              <a:gd name="T36" fmla="*/ 0 w 106"/>
              <a:gd name="T37" fmla="*/ 95 h 275"/>
              <a:gd name="T38" fmla="*/ 0 w 106"/>
              <a:gd name="T39" fmla="*/ 76 h 275"/>
              <a:gd name="T40" fmla="*/ 78 w 106"/>
              <a:gd name="T41" fmla="*/ 93 h 275"/>
              <a:gd name="T42" fmla="*/ 78 w 106"/>
              <a:gd name="T43" fmla="*/ 76 h 275"/>
              <a:gd name="T44" fmla="*/ 0 w 106"/>
              <a:gd name="T45" fmla="*/ 59 h 275"/>
              <a:gd name="T46" fmla="*/ 0 w 106"/>
              <a:gd name="T47" fmla="*/ 0 h 275"/>
              <a:gd name="T48" fmla="*/ 106 w 106"/>
              <a:gd name="T49" fmla="*/ 57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6" h="275">
                <a:moveTo>
                  <a:pt x="106" y="57"/>
                </a:moveTo>
                <a:lnTo>
                  <a:pt x="106" y="275"/>
                </a:lnTo>
                <a:lnTo>
                  <a:pt x="0" y="275"/>
                </a:lnTo>
                <a:lnTo>
                  <a:pt x="0" y="227"/>
                </a:lnTo>
                <a:lnTo>
                  <a:pt x="78" y="246"/>
                </a:lnTo>
                <a:lnTo>
                  <a:pt x="78" y="230"/>
                </a:lnTo>
                <a:lnTo>
                  <a:pt x="0" y="211"/>
                </a:lnTo>
                <a:lnTo>
                  <a:pt x="0" y="187"/>
                </a:lnTo>
                <a:lnTo>
                  <a:pt x="78" y="206"/>
                </a:lnTo>
                <a:lnTo>
                  <a:pt x="78" y="187"/>
                </a:lnTo>
                <a:lnTo>
                  <a:pt x="0" y="171"/>
                </a:lnTo>
                <a:lnTo>
                  <a:pt x="0" y="152"/>
                </a:lnTo>
                <a:lnTo>
                  <a:pt x="78" y="168"/>
                </a:lnTo>
                <a:lnTo>
                  <a:pt x="78" y="152"/>
                </a:lnTo>
                <a:lnTo>
                  <a:pt x="0" y="133"/>
                </a:lnTo>
                <a:lnTo>
                  <a:pt x="0" y="112"/>
                </a:lnTo>
                <a:lnTo>
                  <a:pt x="78" y="130"/>
                </a:lnTo>
                <a:lnTo>
                  <a:pt x="78" y="112"/>
                </a:lnTo>
                <a:lnTo>
                  <a:pt x="0" y="95"/>
                </a:lnTo>
                <a:lnTo>
                  <a:pt x="0" y="76"/>
                </a:lnTo>
                <a:lnTo>
                  <a:pt x="78" y="93"/>
                </a:lnTo>
                <a:lnTo>
                  <a:pt x="78" y="76"/>
                </a:lnTo>
                <a:lnTo>
                  <a:pt x="0" y="59"/>
                </a:lnTo>
                <a:lnTo>
                  <a:pt x="0" y="0"/>
                </a:lnTo>
                <a:lnTo>
                  <a:pt x="10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6" name="Freeform 649"/>
          <p:cNvSpPr>
            <a:spLocks/>
          </p:cNvSpPr>
          <p:nvPr/>
        </p:nvSpPr>
        <p:spPr bwMode="auto">
          <a:xfrm>
            <a:off x="10365261" y="5930395"/>
            <a:ext cx="56523" cy="315265"/>
          </a:xfrm>
          <a:custGeom>
            <a:avLst/>
            <a:gdLst>
              <a:gd name="T0" fmla="*/ 0 w 45"/>
              <a:gd name="T1" fmla="*/ 38 h 251"/>
              <a:gd name="T2" fmla="*/ 45 w 45"/>
              <a:gd name="T3" fmla="*/ 0 h 251"/>
              <a:gd name="T4" fmla="*/ 45 w 45"/>
              <a:gd name="T5" fmla="*/ 251 h 251"/>
              <a:gd name="T6" fmla="*/ 0 w 45"/>
              <a:gd name="T7" fmla="*/ 251 h 251"/>
              <a:gd name="T8" fmla="*/ 0 w 45"/>
              <a:gd name="T9" fmla="*/ 38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251">
                <a:moveTo>
                  <a:pt x="0" y="38"/>
                </a:moveTo>
                <a:lnTo>
                  <a:pt x="45" y="0"/>
                </a:lnTo>
                <a:lnTo>
                  <a:pt x="45" y="251"/>
                </a:lnTo>
                <a:lnTo>
                  <a:pt x="0" y="251"/>
                </a:lnTo>
                <a:lnTo>
                  <a:pt x="0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7" name="Oval 650"/>
          <p:cNvSpPr>
            <a:spLocks noChangeArrowheads="1"/>
          </p:cNvSpPr>
          <p:nvPr/>
        </p:nvSpPr>
        <p:spPr bwMode="auto">
          <a:xfrm>
            <a:off x="10801106" y="587638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8" name="Freeform 651"/>
          <p:cNvSpPr>
            <a:spLocks/>
          </p:cNvSpPr>
          <p:nvPr/>
        </p:nvSpPr>
        <p:spPr bwMode="auto">
          <a:xfrm>
            <a:off x="10970673" y="5971842"/>
            <a:ext cx="204735" cy="136908"/>
          </a:xfrm>
          <a:custGeom>
            <a:avLst/>
            <a:gdLst>
              <a:gd name="T0" fmla="*/ 163 w 163"/>
              <a:gd name="T1" fmla="*/ 69 h 109"/>
              <a:gd name="T2" fmla="*/ 125 w 163"/>
              <a:gd name="T3" fmla="*/ 109 h 109"/>
              <a:gd name="T4" fmla="*/ 0 w 163"/>
              <a:gd name="T5" fmla="*/ 0 h 109"/>
              <a:gd name="T6" fmla="*/ 90 w 163"/>
              <a:gd name="T7" fmla="*/ 5 h 109"/>
              <a:gd name="T8" fmla="*/ 163 w 163"/>
              <a:gd name="T9" fmla="*/ 6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109">
                <a:moveTo>
                  <a:pt x="163" y="69"/>
                </a:moveTo>
                <a:lnTo>
                  <a:pt x="125" y="109"/>
                </a:lnTo>
                <a:lnTo>
                  <a:pt x="0" y="0"/>
                </a:lnTo>
                <a:lnTo>
                  <a:pt x="90" y="5"/>
                </a:lnTo>
                <a:lnTo>
                  <a:pt x="163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9" name="Freeform 652"/>
          <p:cNvSpPr>
            <a:spLocks/>
          </p:cNvSpPr>
          <p:nvPr/>
        </p:nvSpPr>
        <p:spPr bwMode="auto">
          <a:xfrm>
            <a:off x="10976949" y="6037156"/>
            <a:ext cx="80387" cy="82899"/>
          </a:xfrm>
          <a:custGeom>
            <a:avLst/>
            <a:gdLst>
              <a:gd name="T0" fmla="*/ 64 w 64"/>
              <a:gd name="T1" fmla="*/ 19 h 66"/>
              <a:gd name="T2" fmla="*/ 23 w 64"/>
              <a:gd name="T3" fmla="*/ 66 h 66"/>
              <a:gd name="T4" fmla="*/ 0 w 64"/>
              <a:gd name="T5" fmla="*/ 45 h 66"/>
              <a:gd name="T6" fmla="*/ 42 w 64"/>
              <a:gd name="T7" fmla="*/ 0 h 66"/>
              <a:gd name="T8" fmla="*/ 64 w 64"/>
              <a:gd name="T9" fmla="*/ 1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6">
                <a:moveTo>
                  <a:pt x="64" y="19"/>
                </a:moveTo>
                <a:lnTo>
                  <a:pt x="23" y="66"/>
                </a:lnTo>
                <a:lnTo>
                  <a:pt x="0" y="45"/>
                </a:lnTo>
                <a:lnTo>
                  <a:pt x="42" y="0"/>
                </a:lnTo>
                <a:lnTo>
                  <a:pt x="6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0" name="Freeform 653"/>
          <p:cNvSpPr>
            <a:spLocks/>
          </p:cNvSpPr>
          <p:nvPr/>
        </p:nvSpPr>
        <p:spPr bwMode="auto">
          <a:xfrm>
            <a:off x="10887771" y="6180344"/>
            <a:ext cx="43963" cy="41451"/>
          </a:xfrm>
          <a:custGeom>
            <a:avLst/>
            <a:gdLst>
              <a:gd name="T0" fmla="*/ 1 w 15"/>
              <a:gd name="T1" fmla="*/ 0 h 14"/>
              <a:gd name="T2" fmla="*/ 15 w 15"/>
              <a:gd name="T3" fmla="*/ 12 h 14"/>
              <a:gd name="T4" fmla="*/ 4 w 15"/>
              <a:gd name="T5" fmla="*/ 11 h 14"/>
              <a:gd name="T6" fmla="*/ 1 w 15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" h="14">
                <a:moveTo>
                  <a:pt x="1" y="0"/>
                </a:moveTo>
                <a:cubicBezTo>
                  <a:pt x="15" y="12"/>
                  <a:pt x="15" y="12"/>
                  <a:pt x="15" y="12"/>
                </a:cubicBezTo>
                <a:cubicBezTo>
                  <a:pt x="11" y="14"/>
                  <a:pt x="7" y="14"/>
                  <a:pt x="4" y="11"/>
                </a:cubicBezTo>
                <a:cubicBezTo>
                  <a:pt x="1" y="8"/>
                  <a:pt x="0" y="4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1" name="Freeform 654"/>
          <p:cNvSpPr>
            <a:spLocks/>
          </p:cNvSpPr>
          <p:nvPr/>
        </p:nvSpPr>
        <p:spPr bwMode="auto">
          <a:xfrm>
            <a:off x="10887772" y="6096190"/>
            <a:ext cx="118067" cy="119324"/>
          </a:xfrm>
          <a:custGeom>
            <a:avLst/>
            <a:gdLst>
              <a:gd name="T0" fmla="*/ 12 w 40"/>
              <a:gd name="T1" fmla="*/ 35 h 40"/>
              <a:gd name="T2" fmla="*/ 6 w 40"/>
              <a:gd name="T3" fmla="*/ 31 h 40"/>
              <a:gd name="T4" fmla="*/ 0 w 40"/>
              <a:gd name="T5" fmla="*/ 25 h 40"/>
              <a:gd name="T6" fmla="*/ 15 w 40"/>
              <a:gd name="T7" fmla="*/ 8 h 40"/>
              <a:gd name="T8" fmla="*/ 30 w 40"/>
              <a:gd name="T9" fmla="*/ 2 h 40"/>
              <a:gd name="T10" fmla="*/ 33 w 40"/>
              <a:gd name="T11" fmla="*/ 5 h 40"/>
              <a:gd name="T12" fmla="*/ 37 w 40"/>
              <a:gd name="T13" fmla="*/ 8 h 40"/>
              <a:gd name="T14" fmla="*/ 33 w 40"/>
              <a:gd name="T15" fmla="*/ 23 h 40"/>
              <a:gd name="T16" fmla="*/ 18 w 40"/>
              <a:gd name="T17" fmla="*/ 40 h 40"/>
              <a:gd name="T18" fmla="*/ 12 w 40"/>
              <a:gd name="T19" fmla="*/ 35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40">
                <a:moveTo>
                  <a:pt x="12" y="35"/>
                </a:moveTo>
                <a:cubicBezTo>
                  <a:pt x="6" y="31"/>
                  <a:pt x="6" y="31"/>
                  <a:pt x="6" y="3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8" y="16"/>
                  <a:pt x="15" y="8"/>
                </a:cubicBezTo>
                <a:cubicBezTo>
                  <a:pt x="22" y="0"/>
                  <a:pt x="30" y="2"/>
                  <a:pt x="30" y="2"/>
                </a:cubicBezTo>
                <a:cubicBezTo>
                  <a:pt x="33" y="5"/>
                  <a:pt x="33" y="5"/>
                  <a:pt x="33" y="5"/>
                </a:cubicBezTo>
                <a:cubicBezTo>
                  <a:pt x="37" y="8"/>
                  <a:pt x="37" y="8"/>
                  <a:pt x="37" y="8"/>
                </a:cubicBezTo>
                <a:cubicBezTo>
                  <a:pt x="37" y="8"/>
                  <a:pt x="40" y="15"/>
                  <a:pt x="33" y="23"/>
                </a:cubicBezTo>
                <a:cubicBezTo>
                  <a:pt x="26" y="31"/>
                  <a:pt x="18" y="40"/>
                  <a:pt x="18" y="40"/>
                </a:cubicBezTo>
                <a:lnTo>
                  <a:pt x="12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2" name="Oval 655"/>
          <p:cNvSpPr>
            <a:spLocks noChangeArrowheads="1"/>
          </p:cNvSpPr>
          <p:nvPr/>
        </p:nvSpPr>
        <p:spPr bwMode="auto">
          <a:xfrm>
            <a:off x="11392698" y="587387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3" name="Freeform 656"/>
          <p:cNvSpPr>
            <a:spLocks noEditPoints="1"/>
          </p:cNvSpPr>
          <p:nvPr/>
        </p:nvSpPr>
        <p:spPr bwMode="auto">
          <a:xfrm>
            <a:off x="11626323" y="6111264"/>
            <a:ext cx="116812" cy="113043"/>
          </a:xfrm>
          <a:custGeom>
            <a:avLst/>
            <a:gdLst>
              <a:gd name="T0" fmla="*/ 93 w 93"/>
              <a:gd name="T1" fmla="*/ 0 h 90"/>
              <a:gd name="T2" fmla="*/ 93 w 93"/>
              <a:gd name="T3" fmla="*/ 90 h 90"/>
              <a:gd name="T4" fmla="*/ 0 w 93"/>
              <a:gd name="T5" fmla="*/ 90 h 90"/>
              <a:gd name="T6" fmla="*/ 0 w 93"/>
              <a:gd name="T7" fmla="*/ 0 h 90"/>
              <a:gd name="T8" fmla="*/ 93 w 93"/>
              <a:gd name="T9" fmla="*/ 0 h 90"/>
              <a:gd name="T10" fmla="*/ 78 w 93"/>
              <a:gd name="T11" fmla="*/ 78 h 90"/>
              <a:gd name="T12" fmla="*/ 78 w 93"/>
              <a:gd name="T13" fmla="*/ 12 h 90"/>
              <a:gd name="T14" fmla="*/ 15 w 93"/>
              <a:gd name="T15" fmla="*/ 12 h 90"/>
              <a:gd name="T16" fmla="*/ 15 w 93"/>
              <a:gd name="T17" fmla="*/ 78 h 90"/>
              <a:gd name="T18" fmla="*/ 78 w 93"/>
              <a:gd name="T19" fmla="*/ 78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90">
                <a:moveTo>
                  <a:pt x="93" y="0"/>
                </a:moveTo>
                <a:lnTo>
                  <a:pt x="93" y="90"/>
                </a:lnTo>
                <a:lnTo>
                  <a:pt x="0" y="90"/>
                </a:lnTo>
                <a:lnTo>
                  <a:pt x="0" y="0"/>
                </a:lnTo>
                <a:lnTo>
                  <a:pt x="93" y="0"/>
                </a:lnTo>
                <a:close/>
                <a:moveTo>
                  <a:pt x="78" y="78"/>
                </a:moveTo>
                <a:lnTo>
                  <a:pt x="78" y="12"/>
                </a:lnTo>
                <a:lnTo>
                  <a:pt x="15" y="12"/>
                </a:lnTo>
                <a:lnTo>
                  <a:pt x="15" y="78"/>
                </a:lnTo>
                <a:lnTo>
                  <a:pt x="78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4" name="Freeform 657"/>
          <p:cNvSpPr>
            <a:spLocks noEditPoints="1"/>
          </p:cNvSpPr>
          <p:nvPr/>
        </p:nvSpPr>
        <p:spPr bwMode="auto">
          <a:xfrm>
            <a:off x="11626323" y="5974356"/>
            <a:ext cx="116812" cy="113043"/>
          </a:xfrm>
          <a:custGeom>
            <a:avLst/>
            <a:gdLst>
              <a:gd name="T0" fmla="*/ 93 w 93"/>
              <a:gd name="T1" fmla="*/ 0 h 90"/>
              <a:gd name="T2" fmla="*/ 93 w 93"/>
              <a:gd name="T3" fmla="*/ 90 h 90"/>
              <a:gd name="T4" fmla="*/ 0 w 93"/>
              <a:gd name="T5" fmla="*/ 90 h 90"/>
              <a:gd name="T6" fmla="*/ 0 w 93"/>
              <a:gd name="T7" fmla="*/ 0 h 90"/>
              <a:gd name="T8" fmla="*/ 93 w 93"/>
              <a:gd name="T9" fmla="*/ 0 h 90"/>
              <a:gd name="T10" fmla="*/ 78 w 93"/>
              <a:gd name="T11" fmla="*/ 79 h 90"/>
              <a:gd name="T12" fmla="*/ 78 w 93"/>
              <a:gd name="T13" fmla="*/ 12 h 90"/>
              <a:gd name="T14" fmla="*/ 15 w 93"/>
              <a:gd name="T15" fmla="*/ 12 h 90"/>
              <a:gd name="T16" fmla="*/ 15 w 93"/>
              <a:gd name="T17" fmla="*/ 79 h 90"/>
              <a:gd name="T18" fmla="*/ 78 w 93"/>
              <a:gd name="T19" fmla="*/ 7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90">
                <a:moveTo>
                  <a:pt x="93" y="0"/>
                </a:moveTo>
                <a:lnTo>
                  <a:pt x="93" y="90"/>
                </a:lnTo>
                <a:lnTo>
                  <a:pt x="0" y="90"/>
                </a:lnTo>
                <a:lnTo>
                  <a:pt x="0" y="0"/>
                </a:lnTo>
                <a:lnTo>
                  <a:pt x="93" y="0"/>
                </a:lnTo>
                <a:close/>
                <a:moveTo>
                  <a:pt x="78" y="79"/>
                </a:moveTo>
                <a:lnTo>
                  <a:pt x="78" y="12"/>
                </a:lnTo>
                <a:lnTo>
                  <a:pt x="15" y="12"/>
                </a:lnTo>
                <a:lnTo>
                  <a:pt x="15" y="79"/>
                </a:lnTo>
                <a:lnTo>
                  <a:pt x="78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5" name="Freeform 658"/>
          <p:cNvSpPr>
            <a:spLocks/>
          </p:cNvSpPr>
          <p:nvPr/>
        </p:nvSpPr>
        <p:spPr bwMode="auto">
          <a:xfrm>
            <a:off x="11653957" y="6152714"/>
            <a:ext cx="11305" cy="30145"/>
          </a:xfrm>
          <a:custGeom>
            <a:avLst/>
            <a:gdLst>
              <a:gd name="T0" fmla="*/ 4 w 4"/>
              <a:gd name="T1" fmla="*/ 9 h 10"/>
              <a:gd name="T2" fmla="*/ 2 w 4"/>
              <a:gd name="T3" fmla="*/ 10 h 10"/>
              <a:gd name="T4" fmla="*/ 0 w 4"/>
              <a:gd name="T5" fmla="*/ 8 h 10"/>
              <a:gd name="T6" fmla="*/ 0 w 4"/>
              <a:gd name="T7" fmla="*/ 2 h 10"/>
              <a:gd name="T8" fmla="*/ 2 w 4"/>
              <a:gd name="T9" fmla="*/ 0 h 10"/>
              <a:gd name="T10" fmla="*/ 4 w 4"/>
              <a:gd name="T11" fmla="*/ 2 h 10"/>
              <a:gd name="T12" fmla="*/ 3 w 4"/>
              <a:gd name="T13" fmla="*/ 2 h 10"/>
              <a:gd name="T14" fmla="*/ 3 w 4"/>
              <a:gd name="T15" fmla="*/ 9 h 10"/>
              <a:gd name="T16" fmla="*/ 4 w 4"/>
              <a:gd name="T1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0">
                <a:moveTo>
                  <a:pt x="4" y="9"/>
                </a:moveTo>
                <a:cubicBezTo>
                  <a:pt x="4" y="9"/>
                  <a:pt x="3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3" y="2"/>
                  <a:pt x="3" y="2"/>
                  <a:pt x="3" y="2"/>
                </a:cubicBezTo>
                <a:cubicBezTo>
                  <a:pt x="3" y="9"/>
                  <a:pt x="3" y="9"/>
                  <a:pt x="3" y="9"/>
                </a:cubicBezTo>
                <a:lnTo>
                  <a:pt x="4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6" name="Freeform 659"/>
          <p:cNvSpPr>
            <a:spLocks noEditPoints="1"/>
          </p:cNvSpPr>
          <p:nvPr/>
        </p:nvSpPr>
        <p:spPr bwMode="auto">
          <a:xfrm>
            <a:off x="11493181" y="5974356"/>
            <a:ext cx="115555" cy="113043"/>
          </a:xfrm>
          <a:custGeom>
            <a:avLst/>
            <a:gdLst>
              <a:gd name="T0" fmla="*/ 78 w 92"/>
              <a:gd name="T1" fmla="*/ 12 h 90"/>
              <a:gd name="T2" fmla="*/ 14 w 92"/>
              <a:gd name="T3" fmla="*/ 12 h 90"/>
              <a:gd name="T4" fmla="*/ 14 w 92"/>
              <a:gd name="T5" fmla="*/ 79 h 90"/>
              <a:gd name="T6" fmla="*/ 78 w 92"/>
              <a:gd name="T7" fmla="*/ 79 h 90"/>
              <a:gd name="T8" fmla="*/ 78 w 92"/>
              <a:gd name="T9" fmla="*/ 12 h 90"/>
              <a:gd name="T10" fmla="*/ 92 w 92"/>
              <a:gd name="T11" fmla="*/ 0 h 90"/>
              <a:gd name="T12" fmla="*/ 92 w 92"/>
              <a:gd name="T13" fmla="*/ 90 h 90"/>
              <a:gd name="T14" fmla="*/ 0 w 92"/>
              <a:gd name="T15" fmla="*/ 90 h 90"/>
              <a:gd name="T16" fmla="*/ 0 w 92"/>
              <a:gd name="T17" fmla="*/ 0 h 90"/>
              <a:gd name="T18" fmla="*/ 92 w 92"/>
              <a:gd name="T1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90">
                <a:moveTo>
                  <a:pt x="78" y="12"/>
                </a:moveTo>
                <a:lnTo>
                  <a:pt x="14" y="12"/>
                </a:lnTo>
                <a:lnTo>
                  <a:pt x="14" y="79"/>
                </a:lnTo>
                <a:lnTo>
                  <a:pt x="78" y="79"/>
                </a:lnTo>
                <a:lnTo>
                  <a:pt x="78" y="12"/>
                </a:lnTo>
                <a:close/>
                <a:moveTo>
                  <a:pt x="92" y="0"/>
                </a:moveTo>
                <a:lnTo>
                  <a:pt x="92" y="90"/>
                </a:lnTo>
                <a:lnTo>
                  <a:pt x="0" y="90"/>
                </a:lnTo>
                <a:lnTo>
                  <a:pt x="0" y="0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7" name="Freeform 660"/>
          <p:cNvSpPr>
            <a:spLocks noEditPoints="1"/>
          </p:cNvSpPr>
          <p:nvPr/>
        </p:nvSpPr>
        <p:spPr bwMode="auto">
          <a:xfrm>
            <a:off x="11493181" y="6111264"/>
            <a:ext cx="115555" cy="113043"/>
          </a:xfrm>
          <a:custGeom>
            <a:avLst/>
            <a:gdLst>
              <a:gd name="T0" fmla="*/ 78 w 92"/>
              <a:gd name="T1" fmla="*/ 78 h 90"/>
              <a:gd name="T2" fmla="*/ 78 w 92"/>
              <a:gd name="T3" fmla="*/ 12 h 90"/>
              <a:gd name="T4" fmla="*/ 14 w 92"/>
              <a:gd name="T5" fmla="*/ 12 h 90"/>
              <a:gd name="T6" fmla="*/ 14 w 92"/>
              <a:gd name="T7" fmla="*/ 78 h 90"/>
              <a:gd name="T8" fmla="*/ 78 w 92"/>
              <a:gd name="T9" fmla="*/ 78 h 90"/>
              <a:gd name="T10" fmla="*/ 92 w 92"/>
              <a:gd name="T11" fmla="*/ 0 h 90"/>
              <a:gd name="T12" fmla="*/ 92 w 92"/>
              <a:gd name="T13" fmla="*/ 90 h 90"/>
              <a:gd name="T14" fmla="*/ 0 w 92"/>
              <a:gd name="T15" fmla="*/ 90 h 90"/>
              <a:gd name="T16" fmla="*/ 0 w 92"/>
              <a:gd name="T17" fmla="*/ 0 h 90"/>
              <a:gd name="T18" fmla="*/ 92 w 92"/>
              <a:gd name="T1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90">
                <a:moveTo>
                  <a:pt x="78" y="78"/>
                </a:moveTo>
                <a:lnTo>
                  <a:pt x="78" y="12"/>
                </a:lnTo>
                <a:lnTo>
                  <a:pt x="14" y="12"/>
                </a:lnTo>
                <a:lnTo>
                  <a:pt x="14" y="78"/>
                </a:lnTo>
                <a:lnTo>
                  <a:pt x="78" y="78"/>
                </a:lnTo>
                <a:close/>
                <a:moveTo>
                  <a:pt x="92" y="0"/>
                </a:moveTo>
                <a:lnTo>
                  <a:pt x="92" y="90"/>
                </a:lnTo>
                <a:lnTo>
                  <a:pt x="0" y="90"/>
                </a:lnTo>
                <a:lnTo>
                  <a:pt x="0" y="0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8" name="Freeform 661"/>
          <p:cNvSpPr>
            <a:spLocks/>
          </p:cNvSpPr>
          <p:nvPr/>
        </p:nvSpPr>
        <p:spPr bwMode="auto">
          <a:xfrm>
            <a:off x="11523328" y="6017061"/>
            <a:ext cx="8793" cy="28889"/>
          </a:xfrm>
          <a:custGeom>
            <a:avLst/>
            <a:gdLst>
              <a:gd name="T0" fmla="*/ 3 w 3"/>
              <a:gd name="T1" fmla="*/ 8 h 10"/>
              <a:gd name="T2" fmla="*/ 2 w 3"/>
              <a:gd name="T3" fmla="*/ 10 h 10"/>
              <a:gd name="T4" fmla="*/ 0 w 3"/>
              <a:gd name="T5" fmla="*/ 8 h 10"/>
              <a:gd name="T6" fmla="*/ 0 w 3"/>
              <a:gd name="T7" fmla="*/ 2 h 10"/>
              <a:gd name="T8" fmla="*/ 2 w 3"/>
              <a:gd name="T9" fmla="*/ 0 h 10"/>
              <a:gd name="T10" fmla="*/ 3 w 3"/>
              <a:gd name="T11" fmla="*/ 2 h 10"/>
              <a:gd name="T12" fmla="*/ 2 w 3"/>
              <a:gd name="T13" fmla="*/ 2 h 10"/>
              <a:gd name="T14" fmla="*/ 2 w 3"/>
              <a:gd name="T15" fmla="*/ 8 h 10"/>
              <a:gd name="T16" fmla="*/ 3 w 3"/>
              <a:gd name="T17" fmla="*/ 8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10">
                <a:moveTo>
                  <a:pt x="3" y="8"/>
                </a:moveTo>
                <a:cubicBezTo>
                  <a:pt x="3" y="9"/>
                  <a:pt x="2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8"/>
                  <a:pt x="2" y="8"/>
                  <a:pt x="2" y="8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Oval 1425"/>
          <p:cNvSpPr>
            <a:spLocks noChangeArrowheads="1"/>
          </p:cNvSpPr>
          <p:nvPr/>
        </p:nvSpPr>
        <p:spPr bwMode="auto">
          <a:xfrm>
            <a:off x="10169325" y="543260"/>
            <a:ext cx="1382895" cy="1384151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1426"/>
          <p:cNvSpPr>
            <a:spLocks noEditPoints="1"/>
          </p:cNvSpPr>
          <p:nvPr/>
        </p:nvSpPr>
        <p:spPr bwMode="auto">
          <a:xfrm>
            <a:off x="10534827" y="775628"/>
            <a:ext cx="655651" cy="920675"/>
          </a:xfrm>
          <a:custGeom>
            <a:avLst/>
            <a:gdLst>
              <a:gd name="T0" fmla="*/ 221 w 221"/>
              <a:gd name="T1" fmla="*/ 17 h 310"/>
              <a:gd name="T2" fmla="*/ 221 w 221"/>
              <a:gd name="T3" fmla="*/ 293 h 310"/>
              <a:gd name="T4" fmla="*/ 204 w 221"/>
              <a:gd name="T5" fmla="*/ 310 h 310"/>
              <a:gd name="T6" fmla="*/ 17 w 221"/>
              <a:gd name="T7" fmla="*/ 310 h 310"/>
              <a:gd name="T8" fmla="*/ 0 w 221"/>
              <a:gd name="T9" fmla="*/ 293 h 310"/>
              <a:gd name="T10" fmla="*/ 0 w 221"/>
              <a:gd name="T11" fmla="*/ 17 h 310"/>
              <a:gd name="T12" fmla="*/ 17 w 221"/>
              <a:gd name="T13" fmla="*/ 0 h 310"/>
              <a:gd name="T14" fmla="*/ 204 w 221"/>
              <a:gd name="T15" fmla="*/ 0 h 310"/>
              <a:gd name="T16" fmla="*/ 221 w 221"/>
              <a:gd name="T17" fmla="*/ 17 h 310"/>
              <a:gd name="T18" fmla="*/ 205 w 221"/>
              <a:gd name="T19" fmla="*/ 268 h 310"/>
              <a:gd name="T20" fmla="*/ 205 w 221"/>
              <a:gd name="T21" fmla="*/ 21 h 310"/>
              <a:gd name="T22" fmla="*/ 16 w 221"/>
              <a:gd name="T23" fmla="*/ 21 h 310"/>
              <a:gd name="T24" fmla="*/ 16 w 221"/>
              <a:gd name="T25" fmla="*/ 268 h 310"/>
              <a:gd name="T26" fmla="*/ 205 w 221"/>
              <a:gd name="T27" fmla="*/ 268 h 310"/>
              <a:gd name="T28" fmla="*/ 121 w 221"/>
              <a:gd name="T29" fmla="*/ 289 h 310"/>
              <a:gd name="T30" fmla="*/ 110 w 221"/>
              <a:gd name="T31" fmla="*/ 278 h 310"/>
              <a:gd name="T32" fmla="*/ 100 w 221"/>
              <a:gd name="T33" fmla="*/ 289 h 310"/>
              <a:gd name="T34" fmla="*/ 110 w 221"/>
              <a:gd name="T35" fmla="*/ 300 h 310"/>
              <a:gd name="T36" fmla="*/ 121 w 221"/>
              <a:gd name="T37" fmla="*/ 289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1" h="310">
                <a:moveTo>
                  <a:pt x="221" y="17"/>
                </a:moveTo>
                <a:cubicBezTo>
                  <a:pt x="221" y="293"/>
                  <a:pt x="221" y="293"/>
                  <a:pt x="221" y="293"/>
                </a:cubicBezTo>
                <a:cubicBezTo>
                  <a:pt x="221" y="302"/>
                  <a:pt x="213" y="310"/>
                  <a:pt x="204" y="310"/>
                </a:cubicBezTo>
                <a:cubicBezTo>
                  <a:pt x="17" y="310"/>
                  <a:pt x="17" y="310"/>
                  <a:pt x="17" y="310"/>
                </a:cubicBezTo>
                <a:cubicBezTo>
                  <a:pt x="8" y="310"/>
                  <a:pt x="0" y="302"/>
                  <a:pt x="0" y="29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13" y="0"/>
                  <a:pt x="221" y="8"/>
                  <a:pt x="221" y="17"/>
                </a:cubicBezTo>
                <a:close/>
                <a:moveTo>
                  <a:pt x="205" y="268"/>
                </a:moveTo>
                <a:cubicBezTo>
                  <a:pt x="205" y="21"/>
                  <a:pt x="205" y="21"/>
                  <a:pt x="205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68"/>
                  <a:pt x="16" y="268"/>
                  <a:pt x="16" y="268"/>
                </a:cubicBezTo>
                <a:lnTo>
                  <a:pt x="205" y="268"/>
                </a:lnTo>
                <a:close/>
                <a:moveTo>
                  <a:pt x="121" y="289"/>
                </a:moveTo>
                <a:cubicBezTo>
                  <a:pt x="121" y="283"/>
                  <a:pt x="116" y="278"/>
                  <a:pt x="110" y="278"/>
                </a:cubicBezTo>
                <a:cubicBezTo>
                  <a:pt x="104" y="278"/>
                  <a:pt x="100" y="283"/>
                  <a:pt x="100" y="289"/>
                </a:cubicBezTo>
                <a:cubicBezTo>
                  <a:pt x="100" y="295"/>
                  <a:pt x="104" y="300"/>
                  <a:pt x="110" y="300"/>
                </a:cubicBezTo>
                <a:cubicBezTo>
                  <a:pt x="116" y="300"/>
                  <a:pt x="121" y="295"/>
                  <a:pt x="121" y="2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Rectangle 1427"/>
          <p:cNvSpPr>
            <a:spLocks noChangeArrowheads="1"/>
          </p:cNvSpPr>
          <p:nvPr/>
        </p:nvSpPr>
        <p:spPr bwMode="auto">
          <a:xfrm>
            <a:off x="10700628" y="1137369"/>
            <a:ext cx="324057" cy="5024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1428"/>
          <p:cNvSpPr>
            <a:spLocks noChangeArrowheads="1"/>
          </p:cNvSpPr>
          <p:nvPr/>
        </p:nvSpPr>
        <p:spPr bwMode="auto">
          <a:xfrm>
            <a:off x="10881495" y="1211473"/>
            <a:ext cx="119324" cy="1783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1429"/>
          <p:cNvSpPr>
            <a:spLocks/>
          </p:cNvSpPr>
          <p:nvPr/>
        </p:nvSpPr>
        <p:spPr bwMode="auto">
          <a:xfrm>
            <a:off x="10872700" y="1013020"/>
            <a:ext cx="97971" cy="104251"/>
          </a:xfrm>
          <a:custGeom>
            <a:avLst/>
            <a:gdLst>
              <a:gd name="T0" fmla="*/ 78 w 78"/>
              <a:gd name="T1" fmla="*/ 0 h 83"/>
              <a:gd name="T2" fmla="*/ 40 w 78"/>
              <a:gd name="T3" fmla="*/ 83 h 83"/>
              <a:gd name="T4" fmla="*/ 0 w 78"/>
              <a:gd name="T5" fmla="*/ 83 h 83"/>
              <a:gd name="T6" fmla="*/ 19 w 78"/>
              <a:gd name="T7" fmla="*/ 0 h 83"/>
              <a:gd name="T8" fmla="*/ 40 w 78"/>
              <a:gd name="T9" fmla="*/ 28 h 83"/>
              <a:gd name="T10" fmla="*/ 78 w 78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3">
                <a:moveTo>
                  <a:pt x="78" y="0"/>
                </a:moveTo>
                <a:lnTo>
                  <a:pt x="40" y="83"/>
                </a:lnTo>
                <a:lnTo>
                  <a:pt x="0" y="83"/>
                </a:lnTo>
                <a:lnTo>
                  <a:pt x="19" y="0"/>
                </a:lnTo>
                <a:lnTo>
                  <a:pt x="40" y="28"/>
                </a:lnTo>
                <a:lnTo>
                  <a:pt x="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1430"/>
          <p:cNvSpPr>
            <a:spLocks/>
          </p:cNvSpPr>
          <p:nvPr/>
        </p:nvSpPr>
        <p:spPr bwMode="auto">
          <a:xfrm>
            <a:off x="10763425" y="1013020"/>
            <a:ext cx="97971" cy="104251"/>
          </a:xfrm>
          <a:custGeom>
            <a:avLst/>
            <a:gdLst>
              <a:gd name="T0" fmla="*/ 59 w 78"/>
              <a:gd name="T1" fmla="*/ 0 h 83"/>
              <a:gd name="T2" fmla="*/ 78 w 78"/>
              <a:gd name="T3" fmla="*/ 83 h 83"/>
              <a:gd name="T4" fmla="*/ 37 w 78"/>
              <a:gd name="T5" fmla="*/ 83 h 83"/>
              <a:gd name="T6" fmla="*/ 0 w 78"/>
              <a:gd name="T7" fmla="*/ 0 h 83"/>
              <a:gd name="T8" fmla="*/ 37 w 78"/>
              <a:gd name="T9" fmla="*/ 28 h 83"/>
              <a:gd name="T10" fmla="*/ 59 w 78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3">
                <a:moveTo>
                  <a:pt x="59" y="0"/>
                </a:moveTo>
                <a:lnTo>
                  <a:pt x="78" y="83"/>
                </a:lnTo>
                <a:lnTo>
                  <a:pt x="37" y="83"/>
                </a:lnTo>
                <a:lnTo>
                  <a:pt x="0" y="0"/>
                </a:lnTo>
                <a:lnTo>
                  <a:pt x="37" y="28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1431"/>
          <p:cNvSpPr>
            <a:spLocks noChangeArrowheads="1"/>
          </p:cNvSpPr>
          <p:nvPr/>
        </p:nvSpPr>
        <p:spPr bwMode="auto">
          <a:xfrm>
            <a:off x="10720723" y="1211473"/>
            <a:ext cx="121836" cy="1783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Oval 1432"/>
          <p:cNvSpPr>
            <a:spLocks noChangeArrowheads="1"/>
          </p:cNvSpPr>
          <p:nvPr/>
        </p:nvSpPr>
        <p:spPr bwMode="auto">
          <a:xfrm>
            <a:off x="632250" y="562101"/>
            <a:ext cx="1369079" cy="1371589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1433"/>
          <p:cNvSpPr>
            <a:spLocks/>
          </p:cNvSpPr>
          <p:nvPr/>
        </p:nvSpPr>
        <p:spPr bwMode="auto">
          <a:xfrm>
            <a:off x="849545" y="1200170"/>
            <a:ext cx="934491" cy="332849"/>
          </a:xfrm>
          <a:custGeom>
            <a:avLst/>
            <a:gdLst>
              <a:gd name="T0" fmla="*/ 83 w 315"/>
              <a:gd name="T1" fmla="*/ 15 h 112"/>
              <a:gd name="T2" fmla="*/ 74 w 315"/>
              <a:gd name="T3" fmla="*/ 38 h 112"/>
              <a:gd name="T4" fmla="*/ 54 w 315"/>
              <a:gd name="T5" fmla="*/ 34 h 112"/>
              <a:gd name="T6" fmla="*/ 49 w 315"/>
              <a:gd name="T7" fmla="*/ 37 h 112"/>
              <a:gd name="T8" fmla="*/ 49 w 315"/>
              <a:gd name="T9" fmla="*/ 40 h 112"/>
              <a:gd name="T10" fmla="*/ 49 w 315"/>
              <a:gd name="T11" fmla="*/ 83 h 112"/>
              <a:gd name="T12" fmla="*/ 120 w 315"/>
              <a:gd name="T13" fmla="*/ 83 h 112"/>
              <a:gd name="T14" fmla="*/ 195 w 315"/>
              <a:gd name="T15" fmla="*/ 83 h 112"/>
              <a:gd name="T16" fmla="*/ 266 w 315"/>
              <a:gd name="T17" fmla="*/ 83 h 112"/>
              <a:gd name="T18" fmla="*/ 266 w 315"/>
              <a:gd name="T19" fmla="*/ 41 h 112"/>
              <a:gd name="T20" fmla="*/ 266 w 315"/>
              <a:gd name="T21" fmla="*/ 35 h 112"/>
              <a:gd name="T22" fmla="*/ 260 w 315"/>
              <a:gd name="T23" fmla="*/ 32 h 112"/>
              <a:gd name="T24" fmla="*/ 241 w 315"/>
              <a:gd name="T25" fmla="*/ 36 h 112"/>
              <a:gd name="T26" fmla="*/ 232 w 315"/>
              <a:gd name="T27" fmla="*/ 13 h 112"/>
              <a:gd name="T28" fmla="*/ 255 w 315"/>
              <a:gd name="T29" fmla="*/ 4 h 112"/>
              <a:gd name="T30" fmla="*/ 266 w 315"/>
              <a:gd name="T31" fmla="*/ 20 h 112"/>
              <a:gd name="T32" fmla="*/ 286 w 315"/>
              <a:gd name="T33" fmla="*/ 29 h 112"/>
              <a:gd name="T34" fmla="*/ 289 w 315"/>
              <a:gd name="T35" fmla="*/ 38 h 112"/>
              <a:gd name="T36" fmla="*/ 281 w 315"/>
              <a:gd name="T37" fmla="*/ 41 h 112"/>
              <a:gd name="T38" fmla="*/ 278 w 315"/>
              <a:gd name="T39" fmla="*/ 40 h 112"/>
              <a:gd name="T40" fmla="*/ 278 w 315"/>
              <a:gd name="T41" fmla="*/ 83 h 112"/>
              <a:gd name="T42" fmla="*/ 281 w 315"/>
              <a:gd name="T43" fmla="*/ 83 h 112"/>
              <a:gd name="T44" fmla="*/ 315 w 315"/>
              <a:gd name="T45" fmla="*/ 112 h 112"/>
              <a:gd name="T46" fmla="*/ 158 w 315"/>
              <a:gd name="T47" fmla="*/ 112 h 112"/>
              <a:gd name="T48" fmla="*/ 0 w 315"/>
              <a:gd name="T49" fmla="*/ 112 h 112"/>
              <a:gd name="T50" fmla="*/ 34 w 315"/>
              <a:gd name="T51" fmla="*/ 83 h 112"/>
              <a:gd name="T52" fmla="*/ 37 w 315"/>
              <a:gd name="T53" fmla="*/ 83 h 112"/>
              <a:gd name="T54" fmla="*/ 37 w 315"/>
              <a:gd name="T55" fmla="*/ 42 h 112"/>
              <a:gd name="T56" fmla="*/ 34 w 315"/>
              <a:gd name="T57" fmla="*/ 43 h 112"/>
              <a:gd name="T58" fmla="*/ 26 w 315"/>
              <a:gd name="T59" fmla="*/ 40 h 112"/>
              <a:gd name="T60" fmla="*/ 29 w 315"/>
              <a:gd name="T61" fmla="*/ 31 h 112"/>
              <a:gd name="T62" fmla="*/ 49 w 315"/>
              <a:gd name="T63" fmla="*/ 22 h 112"/>
              <a:gd name="T64" fmla="*/ 60 w 315"/>
              <a:gd name="T65" fmla="*/ 6 h 112"/>
              <a:gd name="T66" fmla="*/ 83 w 315"/>
              <a:gd name="T67" fmla="*/ 15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5" h="112">
                <a:moveTo>
                  <a:pt x="83" y="15"/>
                </a:moveTo>
                <a:cubicBezTo>
                  <a:pt x="87" y="23"/>
                  <a:pt x="83" y="34"/>
                  <a:pt x="74" y="38"/>
                </a:cubicBezTo>
                <a:cubicBezTo>
                  <a:pt x="67" y="41"/>
                  <a:pt x="59" y="39"/>
                  <a:pt x="54" y="34"/>
                </a:cubicBezTo>
                <a:cubicBezTo>
                  <a:pt x="49" y="37"/>
                  <a:pt x="49" y="37"/>
                  <a:pt x="49" y="37"/>
                </a:cubicBezTo>
                <a:cubicBezTo>
                  <a:pt x="49" y="40"/>
                  <a:pt x="49" y="40"/>
                  <a:pt x="49" y="40"/>
                </a:cubicBezTo>
                <a:cubicBezTo>
                  <a:pt x="49" y="83"/>
                  <a:pt x="49" y="83"/>
                  <a:pt x="49" y="83"/>
                </a:cubicBezTo>
                <a:cubicBezTo>
                  <a:pt x="120" y="83"/>
                  <a:pt x="120" y="83"/>
                  <a:pt x="120" y="83"/>
                </a:cubicBezTo>
                <a:cubicBezTo>
                  <a:pt x="195" y="83"/>
                  <a:pt x="195" y="83"/>
                  <a:pt x="195" y="83"/>
                </a:cubicBezTo>
                <a:cubicBezTo>
                  <a:pt x="266" y="83"/>
                  <a:pt x="266" y="83"/>
                  <a:pt x="266" y="83"/>
                </a:cubicBezTo>
                <a:cubicBezTo>
                  <a:pt x="266" y="41"/>
                  <a:pt x="266" y="41"/>
                  <a:pt x="266" y="41"/>
                </a:cubicBezTo>
                <a:cubicBezTo>
                  <a:pt x="266" y="35"/>
                  <a:pt x="266" y="35"/>
                  <a:pt x="266" y="35"/>
                </a:cubicBezTo>
                <a:cubicBezTo>
                  <a:pt x="260" y="32"/>
                  <a:pt x="260" y="32"/>
                  <a:pt x="260" y="32"/>
                </a:cubicBezTo>
                <a:cubicBezTo>
                  <a:pt x="255" y="37"/>
                  <a:pt x="248" y="39"/>
                  <a:pt x="241" y="36"/>
                </a:cubicBezTo>
                <a:cubicBezTo>
                  <a:pt x="232" y="32"/>
                  <a:pt x="228" y="22"/>
                  <a:pt x="232" y="13"/>
                </a:cubicBezTo>
                <a:cubicBezTo>
                  <a:pt x="236" y="4"/>
                  <a:pt x="246" y="0"/>
                  <a:pt x="255" y="4"/>
                </a:cubicBezTo>
                <a:cubicBezTo>
                  <a:pt x="262" y="7"/>
                  <a:pt x="266" y="14"/>
                  <a:pt x="266" y="20"/>
                </a:cubicBezTo>
                <a:cubicBezTo>
                  <a:pt x="286" y="29"/>
                  <a:pt x="286" y="29"/>
                  <a:pt x="286" y="29"/>
                </a:cubicBezTo>
                <a:cubicBezTo>
                  <a:pt x="289" y="31"/>
                  <a:pt x="290" y="35"/>
                  <a:pt x="289" y="38"/>
                </a:cubicBezTo>
                <a:cubicBezTo>
                  <a:pt x="288" y="41"/>
                  <a:pt x="284" y="43"/>
                  <a:pt x="281" y="41"/>
                </a:cubicBezTo>
                <a:cubicBezTo>
                  <a:pt x="278" y="40"/>
                  <a:pt x="278" y="40"/>
                  <a:pt x="278" y="40"/>
                </a:cubicBezTo>
                <a:cubicBezTo>
                  <a:pt x="278" y="83"/>
                  <a:pt x="278" y="83"/>
                  <a:pt x="278" y="83"/>
                </a:cubicBezTo>
                <a:cubicBezTo>
                  <a:pt x="281" y="83"/>
                  <a:pt x="281" y="83"/>
                  <a:pt x="281" y="83"/>
                </a:cubicBezTo>
                <a:cubicBezTo>
                  <a:pt x="315" y="112"/>
                  <a:pt x="315" y="112"/>
                  <a:pt x="315" y="112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34" y="83"/>
                  <a:pt x="34" y="83"/>
                  <a:pt x="34" y="83"/>
                </a:cubicBezTo>
                <a:cubicBezTo>
                  <a:pt x="37" y="83"/>
                  <a:pt x="37" y="83"/>
                  <a:pt x="37" y="83"/>
                </a:cubicBezTo>
                <a:cubicBezTo>
                  <a:pt x="37" y="42"/>
                  <a:pt x="37" y="42"/>
                  <a:pt x="37" y="42"/>
                </a:cubicBezTo>
                <a:cubicBezTo>
                  <a:pt x="34" y="43"/>
                  <a:pt x="34" y="43"/>
                  <a:pt x="34" y="43"/>
                </a:cubicBezTo>
                <a:cubicBezTo>
                  <a:pt x="31" y="44"/>
                  <a:pt x="27" y="43"/>
                  <a:pt x="26" y="40"/>
                </a:cubicBezTo>
                <a:cubicBezTo>
                  <a:pt x="24" y="36"/>
                  <a:pt x="26" y="32"/>
                  <a:pt x="29" y="31"/>
                </a:cubicBezTo>
                <a:cubicBezTo>
                  <a:pt x="49" y="22"/>
                  <a:pt x="49" y="22"/>
                  <a:pt x="49" y="22"/>
                </a:cubicBezTo>
                <a:cubicBezTo>
                  <a:pt x="49" y="15"/>
                  <a:pt x="53" y="9"/>
                  <a:pt x="60" y="6"/>
                </a:cubicBezTo>
                <a:cubicBezTo>
                  <a:pt x="69" y="2"/>
                  <a:pt x="79" y="6"/>
                  <a:pt x="8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1434"/>
          <p:cNvSpPr>
            <a:spLocks/>
          </p:cNvSpPr>
          <p:nvPr/>
        </p:nvSpPr>
        <p:spPr bwMode="auto">
          <a:xfrm>
            <a:off x="1004039" y="1015532"/>
            <a:ext cx="626763" cy="404443"/>
          </a:xfrm>
          <a:custGeom>
            <a:avLst/>
            <a:gdLst>
              <a:gd name="T0" fmla="*/ 39 w 211"/>
              <a:gd name="T1" fmla="*/ 72 h 136"/>
              <a:gd name="T2" fmla="*/ 6 w 211"/>
              <a:gd name="T3" fmla="*/ 59 h 136"/>
              <a:gd name="T4" fmla="*/ 0 w 211"/>
              <a:gd name="T5" fmla="*/ 63 h 136"/>
              <a:gd name="T6" fmla="*/ 0 w 211"/>
              <a:gd name="T7" fmla="*/ 61 h 136"/>
              <a:gd name="T8" fmla="*/ 65 w 211"/>
              <a:gd name="T9" fmla="*/ 0 h 136"/>
              <a:gd name="T10" fmla="*/ 106 w 211"/>
              <a:gd name="T11" fmla="*/ 121 h 136"/>
              <a:gd name="T12" fmla="*/ 146 w 211"/>
              <a:gd name="T13" fmla="*/ 0 h 136"/>
              <a:gd name="T14" fmla="*/ 211 w 211"/>
              <a:gd name="T15" fmla="*/ 61 h 136"/>
              <a:gd name="T16" fmla="*/ 211 w 211"/>
              <a:gd name="T17" fmla="*/ 62 h 136"/>
              <a:gd name="T18" fmla="*/ 206 w 211"/>
              <a:gd name="T19" fmla="*/ 59 h 136"/>
              <a:gd name="T20" fmla="*/ 173 w 211"/>
              <a:gd name="T21" fmla="*/ 72 h 136"/>
              <a:gd name="T22" fmla="*/ 186 w 211"/>
              <a:gd name="T23" fmla="*/ 105 h 136"/>
              <a:gd name="T24" fmla="*/ 210 w 211"/>
              <a:gd name="T25" fmla="*/ 103 h 136"/>
              <a:gd name="T26" fmla="*/ 190 w 211"/>
              <a:gd name="T27" fmla="*/ 136 h 136"/>
              <a:gd name="T28" fmla="*/ 21 w 211"/>
              <a:gd name="T29" fmla="*/ 136 h 136"/>
              <a:gd name="T30" fmla="*/ 1 w 211"/>
              <a:gd name="T31" fmla="*/ 102 h 136"/>
              <a:gd name="T32" fmla="*/ 26 w 211"/>
              <a:gd name="T33" fmla="*/ 105 h 136"/>
              <a:gd name="T34" fmla="*/ 39 w 211"/>
              <a:gd name="T35" fmla="*/ 7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1" h="136">
                <a:moveTo>
                  <a:pt x="39" y="72"/>
                </a:moveTo>
                <a:cubicBezTo>
                  <a:pt x="34" y="59"/>
                  <a:pt x="19" y="54"/>
                  <a:pt x="6" y="59"/>
                </a:cubicBezTo>
                <a:cubicBezTo>
                  <a:pt x="4" y="60"/>
                  <a:pt x="2" y="62"/>
                  <a:pt x="0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6" y="7"/>
                  <a:pt x="65" y="0"/>
                </a:cubicBezTo>
                <a:cubicBezTo>
                  <a:pt x="106" y="121"/>
                  <a:pt x="106" y="121"/>
                  <a:pt x="106" y="121"/>
                </a:cubicBezTo>
                <a:cubicBezTo>
                  <a:pt x="146" y="0"/>
                  <a:pt x="146" y="0"/>
                  <a:pt x="146" y="0"/>
                </a:cubicBezTo>
                <a:cubicBezTo>
                  <a:pt x="175" y="7"/>
                  <a:pt x="211" y="23"/>
                  <a:pt x="211" y="61"/>
                </a:cubicBezTo>
                <a:cubicBezTo>
                  <a:pt x="211" y="62"/>
                  <a:pt x="211" y="62"/>
                  <a:pt x="211" y="62"/>
                </a:cubicBezTo>
                <a:cubicBezTo>
                  <a:pt x="210" y="61"/>
                  <a:pt x="208" y="60"/>
                  <a:pt x="206" y="59"/>
                </a:cubicBezTo>
                <a:cubicBezTo>
                  <a:pt x="193" y="54"/>
                  <a:pt x="179" y="59"/>
                  <a:pt x="173" y="72"/>
                </a:cubicBezTo>
                <a:cubicBezTo>
                  <a:pt x="168" y="85"/>
                  <a:pt x="173" y="99"/>
                  <a:pt x="186" y="105"/>
                </a:cubicBezTo>
                <a:cubicBezTo>
                  <a:pt x="194" y="109"/>
                  <a:pt x="203" y="107"/>
                  <a:pt x="210" y="103"/>
                </a:cubicBezTo>
                <a:cubicBezTo>
                  <a:pt x="207" y="110"/>
                  <a:pt x="202" y="124"/>
                  <a:pt x="190" y="136"/>
                </a:cubicBezTo>
                <a:cubicBezTo>
                  <a:pt x="21" y="136"/>
                  <a:pt x="21" y="136"/>
                  <a:pt x="21" y="136"/>
                </a:cubicBezTo>
                <a:cubicBezTo>
                  <a:pt x="9" y="123"/>
                  <a:pt x="3" y="109"/>
                  <a:pt x="1" y="102"/>
                </a:cubicBezTo>
                <a:cubicBezTo>
                  <a:pt x="8" y="107"/>
                  <a:pt x="18" y="109"/>
                  <a:pt x="26" y="105"/>
                </a:cubicBezTo>
                <a:cubicBezTo>
                  <a:pt x="39" y="99"/>
                  <a:pt x="45" y="85"/>
                  <a:pt x="39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1435"/>
          <p:cNvSpPr>
            <a:spLocks/>
          </p:cNvSpPr>
          <p:nvPr/>
        </p:nvSpPr>
        <p:spPr bwMode="auto">
          <a:xfrm>
            <a:off x="1267807" y="1084615"/>
            <a:ext cx="101739" cy="243671"/>
          </a:xfrm>
          <a:custGeom>
            <a:avLst/>
            <a:gdLst>
              <a:gd name="T0" fmla="*/ 40 w 81"/>
              <a:gd name="T1" fmla="*/ 194 h 194"/>
              <a:gd name="T2" fmla="*/ 0 w 81"/>
              <a:gd name="T3" fmla="*/ 73 h 194"/>
              <a:gd name="T4" fmla="*/ 24 w 81"/>
              <a:gd name="T5" fmla="*/ 0 h 194"/>
              <a:gd name="T6" fmla="*/ 40 w 81"/>
              <a:gd name="T7" fmla="*/ 0 h 194"/>
              <a:gd name="T8" fmla="*/ 57 w 81"/>
              <a:gd name="T9" fmla="*/ 0 h 194"/>
              <a:gd name="T10" fmla="*/ 81 w 81"/>
              <a:gd name="T11" fmla="*/ 73 h 194"/>
              <a:gd name="T12" fmla="*/ 40 w 81"/>
              <a:gd name="T13" fmla="*/ 19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194">
                <a:moveTo>
                  <a:pt x="40" y="194"/>
                </a:moveTo>
                <a:lnTo>
                  <a:pt x="0" y="73"/>
                </a:lnTo>
                <a:lnTo>
                  <a:pt x="24" y="0"/>
                </a:lnTo>
                <a:lnTo>
                  <a:pt x="40" y="0"/>
                </a:lnTo>
                <a:lnTo>
                  <a:pt x="57" y="0"/>
                </a:lnTo>
                <a:lnTo>
                  <a:pt x="81" y="73"/>
                </a:lnTo>
                <a:lnTo>
                  <a:pt x="40" y="1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1436"/>
          <p:cNvSpPr>
            <a:spLocks/>
          </p:cNvSpPr>
          <p:nvPr/>
        </p:nvSpPr>
        <p:spPr bwMode="auto">
          <a:xfrm>
            <a:off x="1176115" y="710317"/>
            <a:ext cx="281352" cy="326569"/>
          </a:xfrm>
          <a:custGeom>
            <a:avLst/>
            <a:gdLst>
              <a:gd name="T0" fmla="*/ 93 w 95"/>
              <a:gd name="T1" fmla="*/ 59 h 110"/>
              <a:gd name="T2" fmla="*/ 87 w 95"/>
              <a:gd name="T3" fmla="*/ 71 h 110"/>
              <a:gd name="T4" fmla="*/ 48 w 95"/>
              <a:gd name="T5" fmla="*/ 110 h 110"/>
              <a:gd name="T6" fmla="*/ 8 w 95"/>
              <a:gd name="T7" fmla="*/ 71 h 110"/>
              <a:gd name="T8" fmla="*/ 2 w 95"/>
              <a:gd name="T9" fmla="*/ 59 h 110"/>
              <a:gd name="T10" fmla="*/ 6 w 95"/>
              <a:gd name="T11" fmla="*/ 46 h 110"/>
              <a:gd name="T12" fmla="*/ 48 w 95"/>
              <a:gd name="T13" fmla="*/ 0 h 110"/>
              <a:gd name="T14" fmla="*/ 89 w 95"/>
              <a:gd name="T15" fmla="*/ 46 h 110"/>
              <a:gd name="T16" fmla="*/ 93 w 95"/>
              <a:gd name="T17" fmla="*/ 5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" h="110">
                <a:moveTo>
                  <a:pt x="93" y="59"/>
                </a:moveTo>
                <a:cubicBezTo>
                  <a:pt x="92" y="67"/>
                  <a:pt x="90" y="70"/>
                  <a:pt x="87" y="71"/>
                </a:cubicBezTo>
                <a:cubicBezTo>
                  <a:pt x="80" y="93"/>
                  <a:pt x="60" y="110"/>
                  <a:pt x="48" y="110"/>
                </a:cubicBezTo>
                <a:cubicBezTo>
                  <a:pt x="36" y="110"/>
                  <a:pt x="15" y="94"/>
                  <a:pt x="8" y="71"/>
                </a:cubicBezTo>
                <a:cubicBezTo>
                  <a:pt x="5" y="70"/>
                  <a:pt x="3" y="67"/>
                  <a:pt x="2" y="59"/>
                </a:cubicBezTo>
                <a:cubicBezTo>
                  <a:pt x="0" y="49"/>
                  <a:pt x="3" y="47"/>
                  <a:pt x="6" y="46"/>
                </a:cubicBezTo>
                <a:cubicBezTo>
                  <a:pt x="8" y="20"/>
                  <a:pt x="18" y="0"/>
                  <a:pt x="48" y="0"/>
                </a:cubicBezTo>
                <a:cubicBezTo>
                  <a:pt x="77" y="0"/>
                  <a:pt x="88" y="20"/>
                  <a:pt x="89" y="46"/>
                </a:cubicBezTo>
                <a:cubicBezTo>
                  <a:pt x="93" y="47"/>
                  <a:pt x="95" y="49"/>
                  <a:pt x="93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1437"/>
          <p:cNvSpPr>
            <a:spLocks/>
          </p:cNvSpPr>
          <p:nvPr/>
        </p:nvSpPr>
        <p:spPr bwMode="auto">
          <a:xfrm>
            <a:off x="849545" y="1550603"/>
            <a:ext cx="934491" cy="234879"/>
          </a:xfrm>
          <a:custGeom>
            <a:avLst/>
            <a:gdLst>
              <a:gd name="T0" fmla="*/ 0 w 315"/>
              <a:gd name="T1" fmla="*/ 0 h 79"/>
              <a:gd name="T2" fmla="*/ 315 w 315"/>
              <a:gd name="T3" fmla="*/ 0 h 79"/>
              <a:gd name="T4" fmla="*/ 158 w 315"/>
              <a:gd name="T5" fmla="*/ 79 h 79"/>
              <a:gd name="T6" fmla="*/ 0 w 315"/>
              <a:gd name="T7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5" h="79">
                <a:moveTo>
                  <a:pt x="0" y="0"/>
                </a:moveTo>
                <a:cubicBezTo>
                  <a:pt x="315" y="0"/>
                  <a:pt x="315" y="0"/>
                  <a:pt x="315" y="0"/>
                </a:cubicBezTo>
                <a:cubicBezTo>
                  <a:pt x="279" y="48"/>
                  <a:pt x="222" y="79"/>
                  <a:pt x="158" y="79"/>
                </a:cubicBezTo>
                <a:cubicBezTo>
                  <a:pt x="93" y="79"/>
                  <a:pt x="36" y="48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Oval 1438"/>
          <p:cNvSpPr>
            <a:spLocks noChangeArrowheads="1"/>
          </p:cNvSpPr>
          <p:nvPr/>
        </p:nvSpPr>
        <p:spPr bwMode="auto">
          <a:xfrm>
            <a:off x="2515047" y="549544"/>
            <a:ext cx="1371591" cy="1369077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1439"/>
          <p:cNvSpPr>
            <a:spLocks/>
          </p:cNvSpPr>
          <p:nvPr/>
        </p:nvSpPr>
        <p:spPr bwMode="auto">
          <a:xfrm>
            <a:off x="3426927" y="1407415"/>
            <a:ext cx="59035" cy="38937"/>
          </a:xfrm>
          <a:custGeom>
            <a:avLst/>
            <a:gdLst>
              <a:gd name="T0" fmla="*/ 20 w 20"/>
              <a:gd name="T1" fmla="*/ 13 h 13"/>
              <a:gd name="T2" fmla="*/ 0 w 20"/>
              <a:gd name="T3" fmla="*/ 13 h 13"/>
              <a:gd name="T4" fmla="*/ 0 w 20"/>
              <a:gd name="T5" fmla="*/ 0 h 13"/>
              <a:gd name="T6" fmla="*/ 12 w 20"/>
              <a:gd name="T7" fmla="*/ 4 h 13"/>
              <a:gd name="T8" fmla="*/ 20 w 20"/>
              <a:gd name="T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3">
                <a:moveTo>
                  <a:pt x="20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9" y="2"/>
                  <a:pt x="12" y="4"/>
                </a:cubicBezTo>
                <a:cubicBezTo>
                  <a:pt x="16" y="6"/>
                  <a:pt x="18" y="9"/>
                  <a:pt x="2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1440"/>
          <p:cNvSpPr>
            <a:spLocks/>
          </p:cNvSpPr>
          <p:nvPr/>
        </p:nvSpPr>
        <p:spPr bwMode="auto">
          <a:xfrm>
            <a:off x="3426926" y="1006738"/>
            <a:ext cx="67827" cy="115555"/>
          </a:xfrm>
          <a:custGeom>
            <a:avLst/>
            <a:gdLst>
              <a:gd name="T0" fmla="*/ 14 w 23"/>
              <a:gd name="T1" fmla="*/ 34 h 39"/>
              <a:gd name="T2" fmla="*/ 6 w 23"/>
              <a:gd name="T3" fmla="*/ 38 h 39"/>
              <a:gd name="T4" fmla="*/ 0 w 23"/>
              <a:gd name="T5" fmla="*/ 39 h 39"/>
              <a:gd name="T6" fmla="*/ 0 w 23"/>
              <a:gd name="T7" fmla="*/ 27 h 39"/>
              <a:gd name="T8" fmla="*/ 1 w 23"/>
              <a:gd name="T9" fmla="*/ 26 h 39"/>
              <a:gd name="T10" fmla="*/ 3 w 23"/>
              <a:gd name="T11" fmla="*/ 22 h 39"/>
              <a:gd name="T12" fmla="*/ 2 w 23"/>
              <a:gd name="T13" fmla="*/ 18 h 39"/>
              <a:gd name="T14" fmla="*/ 0 w 23"/>
              <a:gd name="T15" fmla="*/ 17 h 39"/>
              <a:gd name="T16" fmla="*/ 0 w 23"/>
              <a:gd name="T17" fmla="*/ 0 h 39"/>
              <a:gd name="T18" fmla="*/ 16 w 23"/>
              <a:gd name="T19" fmla="*/ 6 h 39"/>
              <a:gd name="T20" fmla="*/ 23 w 23"/>
              <a:gd name="T21" fmla="*/ 20 h 39"/>
              <a:gd name="T22" fmla="*/ 20 w 23"/>
              <a:gd name="T23" fmla="*/ 28 h 39"/>
              <a:gd name="T24" fmla="*/ 14 w 23"/>
              <a:gd name="T25" fmla="*/ 3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" h="39">
                <a:moveTo>
                  <a:pt x="14" y="34"/>
                </a:moveTo>
                <a:cubicBezTo>
                  <a:pt x="11" y="36"/>
                  <a:pt x="9" y="37"/>
                  <a:pt x="6" y="38"/>
                </a:cubicBezTo>
                <a:cubicBezTo>
                  <a:pt x="4" y="39"/>
                  <a:pt x="2" y="39"/>
                  <a:pt x="0" y="39"/>
                </a:cubicBezTo>
                <a:cubicBezTo>
                  <a:pt x="0" y="27"/>
                  <a:pt x="0" y="27"/>
                  <a:pt x="0" y="27"/>
                </a:cubicBezTo>
                <a:cubicBezTo>
                  <a:pt x="1" y="26"/>
                  <a:pt x="1" y="26"/>
                  <a:pt x="1" y="26"/>
                </a:cubicBezTo>
                <a:cubicBezTo>
                  <a:pt x="3" y="25"/>
                  <a:pt x="3" y="23"/>
                  <a:pt x="3" y="22"/>
                </a:cubicBezTo>
                <a:cubicBezTo>
                  <a:pt x="3" y="20"/>
                  <a:pt x="3" y="19"/>
                  <a:pt x="2" y="18"/>
                </a:cubicBezTo>
                <a:cubicBezTo>
                  <a:pt x="1" y="18"/>
                  <a:pt x="1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8" y="2"/>
                  <a:pt x="13" y="4"/>
                  <a:pt x="16" y="6"/>
                </a:cubicBezTo>
                <a:cubicBezTo>
                  <a:pt x="20" y="10"/>
                  <a:pt x="23" y="14"/>
                  <a:pt x="23" y="20"/>
                </a:cubicBezTo>
                <a:cubicBezTo>
                  <a:pt x="23" y="23"/>
                  <a:pt x="22" y="25"/>
                  <a:pt x="20" y="28"/>
                </a:cubicBezTo>
                <a:cubicBezTo>
                  <a:pt x="18" y="31"/>
                  <a:pt x="16" y="33"/>
                  <a:pt x="14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1441"/>
          <p:cNvSpPr>
            <a:spLocks/>
          </p:cNvSpPr>
          <p:nvPr/>
        </p:nvSpPr>
        <p:spPr bwMode="auto">
          <a:xfrm>
            <a:off x="3426927" y="936400"/>
            <a:ext cx="59035" cy="41451"/>
          </a:xfrm>
          <a:custGeom>
            <a:avLst/>
            <a:gdLst>
              <a:gd name="T0" fmla="*/ 0 w 20"/>
              <a:gd name="T1" fmla="*/ 14 h 14"/>
              <a:gd name="T2" fmla="*/ 0 w 20"/>
              <a:gd name="T3" fmla="*/ 0 h 14"/>
              <a:gd name="T4" fmla="*/ 12 w 20"/>
              <a:gd name="T5" fmla="*/ 4 h 14"/>
              <a:gd name="T6" fmla="*/ 20 w 20"/>
              <a:gd name="T7" fmla="*/ 14 h 14"/>
              <a:gd name="T8" fmla="*/ 0 w 20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4">
                <a:moveTo>
                  <a:pt x="0" y="14"/>
                </a:moveTo>
                <a:cubicBezTo>
                  <a:pt x="0" y="0"/>
                  <a:pt x="0" y="0"/>
                  <a:pt x="0" y="0"/>
                </a:cubicBezTo>
                <a:cubicBezTo>
                  <a:pt x="5" y="1"/>
                  <a:pt x="9" y="2"/>
                  <a:pt x="12" y="4"/>
                </a:cubicBezTo>
                <a:cubicBezTo>
                  <a:pt x="16" y="7"/>
                  <a:pt x="19" y="10"/>
                  <a:pt x="20" y="14"/>
                </a:cubicBez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1442"/>
          <p:cNvSpPr>
            <a:spLocks/>
          </p:cNvSpPr>
          <p:nvPr/>
        </p:nvSpPr>
        <p:spPr bwMode="auto">
          <a:xfrm>
            <a:off x="3426927" y="1479010"/>
            <a:ext cx="65315" cy="115555"/>
          </a:xfrm>
          <a:custGeom>
            <a:avLst/>
            <a:gdLst>
              <a:gd name="T0" fmla="*/ 20 w 22"/>
              <a:gd name="T1" fmla="*/ 28 h 39"/>
              <a:gd name="T2" fmla="*/ 14 w 22"/>
              <a:gd name="T3" fmla="*/ 34 h 39"/>
              <a:gd name="T4" fmla="*/ 5 w 22"/>
              <a:gd name="T5" fmla="*/ 38 h 39"/>
              <a:gd name="T6" fmla="*/ 0 w 22"/>
              <a:gd name="T7" fmla="*/ 39 h 39"/>
              <a:gd name="T8" fmla="*/ 0 w 22"/>
              <a:gd name="T9" fmla="*/ 26 h 39"/>
              <a:gd name="T10" fmla="*/ 1 w 22"/>
              <a:gd name="T11" fmla="*/ 25 h 39"/>
              <a:gd name="T12" fmla="*/ 3 w 22"/>
              <a:gd name="T13" fmla="*/ 21 h 39"/>
              <a:gd name="T14" fmla="*/ 1 w 22"/>
              <a:gd name="T15" fmla="*/ 18 h 39"/>
              <a:gd name="T16" fmla="*/ 0 w 22"/>
              <a:gd name="T17" fmla="*/ 17 h 39"/>
              <a:gd name="T18" fmla="*/ 0 w 22"/>
              <a:gd name="T19" fmla="*/ 0 h 39"/>
              <a:gd name="T20" fmla="*/ 15 w 22"/>
              <a:gd name="T21" fmla="*/ 6 h 39"/>
              <a:gd name="T22" fmla="*/ 22 w 22"/>
              <a:gd name="T23" fmla="*/ 19 h 39"/>
              <a:gd name="T24" fmla="*/ 20 w 22"/>
              <a:gd name="T25" fmla="*/ 2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39">
                <a:moveTo>
                  <a:pt x="20" y="28"/>
                </a:moveTo>
                <a:cubicBezTo>
                  <a:pt x="18" y="30"/>
                  <a:pt x="16" y="32"/>
                  <a:pt x="14" y="34"/>
                </a:cubicBezTo>
                <a:cubicBezTo>
                  <a:pt x="11" y="36"/>
                  <a:pt x="8" y="37"/>
                  <a:pt x="5" y="38"/>
                </a:cubicBezTo>
                <a:cubicBezTo>
                  <a:pt x="4" y="38"/>
                  <a:pt x="2" y="39"/>
                  <a:pt x="0" y="39"/>
                </a:cubicBezTo>
                <a:cubicBezTo>
                  <a:pt x="0" y="26"/>
                  <a:pt x="0" y="26"/>
                  <a:pt x="0" y="26"/>
                </a:cubicBezTo>
                <a:cubicBezTo>
                  <a:pt x="1" y="26"/>
                  <a:pt x="1" y="26"/>
                  <a:pt x="1" y="25"/>
                </a:cubicBezTo>
                <a:cubicBezTo>
                  <a:pt x="2" y="24"/>
                  <a:pt x="3" y="23"/>
                  <a:pt x="3" y="21"/>
                </a:cubicBezTo>
                <a:cubicBezTo>
                  <a:pt x="3" y="20"/>
                  <a:pt x="3" y="19"/>
                  <a:pt x="1" y="18"/>
                </a:cubicBezTo>
                <a:cubicBezTo>
                  <a:pt x="1" y="17"/>
                  <a:pt x="1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7" y="2"/>
                  <a:pt x="13" y="4"/>
                  <a:pt x="15" y="6"/>
                </a:cubicBezTo>
                <a:cubicBezTo>
                  <a:pt x="20" y="9"/>
                  <a:pt x="22" y="14"/>
                  <a:pt x="22" y="19"/>
                </a:cubicBezTo>
                <a:cubicBezTo>
                  <a:pt x="22" y="22"/>
                  <a:pt x="21" y="25"/>
                  <a:pt x="20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1443"/>
          <p:cNvSpPr>
            <a:spLocks noEditPoints="1"/>
          </p:cNvSpPr>
          <p:nvPr/>
        </p:nvSpPr>
        <p:spPr bwMode="auto">
          <a:xfrm>
            <a:off x="3307605" y="921328"/>
            <a:ext cx="104251" cy="213527"/>
          </a:xfrm>
          <a:custGeom>
            <a:avLst/>
            <a:gdLst>
              <a:gd name="T0" fmla="*/ 28 w 35"/>
              <a:gd name="T1" fmla="*/ 16 h 72"/>
              <a:gd name="T2" fmla="*/ 23 w 35"/>
              <a:gd name="T3" fmla="*/ 18 h 72"/>
              <a:gd name="T4" fmla="*/ 22 w 35"/>
              <a:gd name="T5" fmla="*/ 21 h 72"/>
              <a:gd name="T6" fmla="*/ 23 w 35"/>
              <a:gd name="T7" fmla="*/ 24 h 72"/>
              <a:gd name="T8" fmla="*/ 28 w 35"/>
              <a:gd name="T9" fmla="*/ 27 h 72"/>
              <a:gd name="T10" fmla="*/ 28 w 35"/>
              <a:gd name="T11" fmla="*/ 16 h 72"/>
              <a:gd name="T12" fmla="*/ 28 w 35"/>
              <a:gd name="T13" fmla="*/ 42 h 72"/>
              <a:gd name="T14" fmla="*/ 13 w 35"/>
              <a:gd name="T15" fmla="*/ 38 h 72"/>
              <a:gd name="T16" fmla="*/ 6 w 35"/>
              <a:gd name="T17" fmla="*/ 32 h 72"/>
              <a:gd name="T18" fmla="*/ 3 w 35"/>
              <a:gd name="T19" fmla="*/ 23 h 72"/>
              <a:gd name="T20" fmla="*/ 9 w 35"/>
              <a:gd name="T21" fmla="*/ 10 h 72"/>
              <a:gd name="T22" fmla="*/ 28 w 35"/>
              <a:gd name="T23" fmla="*/ 5 h 72"/>
              <a:gd name="T24" fmla="*/ 28 w 35"/>
              <a:gd name="T25" fmla="*/ 0 h 72"/>
              <a:gd name="T26" fmla="*/ 35 w 35"/>
              <a:gd name="T27" fmla="*/ 0 h 72"/>
              <a:gd name="T28" fmla="*/ 35 w 35"/>
              <a:gd name="T29" fmla="*/ 5 h 72"/>
              <a:gd name="T30" fmla="*/ 35 w 35"/>
              <a:gd name="T31" fmla="*/ 16 h 72"/>
              <a:gd name="T32" fmla="*/ 35 w 35"/>
              <a:gd name="T33" fmla="*/ 28 h 72"/>
              <a:gd name="T34" fmla="*/ 35 w 35"/>
              <a:gd name="T35" fmla="*/ 44 h 72"/>
              <a:gd name="T36" fmla="*/ 35 w 35"/>
              <a:gd name="T37" fmla="*/ 58 h 72"/>
              <a:gd name="T38" fmla="*/ 35 w 35"/>
              <a:gd name="T39" fmla="*/ 69 h 72"/>
              <a:gd name="T40" fmla="*/ 35 w 35"/>
              <a:gd name="T41" fmla="*/ 72 h 72"/>
              <a:gd name="T42" fmla="*/ 28 w 35"/>
              <a:gd name="T43" fmla="*/ 72 h 72"/>
              <a:gd name="T44" fmla="*/ 28 w 35"/>
              <a:gd name="T45" fmla="*/ 69 h 72"/>
              <a:gd name="T46" fmla="*/ 16 w 35"/>
              <a:gd name="T47" fmla="*/ 67 h 72"/>
              <a:gd name="T48" fmla="*/ 8 w 35"/>
              <a:gd name="T49" fmla="*/ 63 h 72"/>
              <a:gd name="T50" fmla="*/ 2 w 35"/>
              <a:gd name="T51" fmla="*/ 57 h 72"/>
              <a:gd name="T52" fmla="*/ 0 w 35"/>
              <a:gd name="T53" fmla="*/ 51 h 72"/>
              <a:gd name="T54" fmla="*/ 21 w 35"/>
              <a:gd name="T55" fmla="*/ 51 h 72"/>
              <a:gd name="T56" fmla="*/ 23 w 35"/>
              <a:gd name="T57" fmla="*/ 54 h 72"/>
              <a:gd name="T58" fmla="*/ 28 w 35"/>
              <a:gd name="T59" fmla="*/ 57 h 72"/>
              <a:gd name="T60" fmla="*/ 28 w 35"/>
              <a:gd name="T6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8" y="16"/>
                </a:moveTo>
                <a:cubicBezTo>
                  <a:pt x="26" y="16"/>
                  <a:pt x="24" y="17"/>
                  <a:pt x="23" y="18"/>
                </a:cubicBezTo>
                <a:cubicBezTo>
                  <a:pt x="22" y="19"/>
                  <a:pt x="22" y="20"/>
                  <a:pt x="22" y="21"/>
                </a:cubicBezTo>
                <a:cubicBezTo>
                  <a:pt x="22" y="22"/>
                  <a:pt x="22" y="23"/>
                  <a:pt x="23" y="24"/>
                </a:cubicBezTo>
                <a:cubicBezTo>
                  <a:pt x="24" y="25"/>
                  <a:pt x="26" y="26"/>
                  <a:pt x="28" y="27"/>
                </a:cubicBezTo>
                <a:lnTo>
                  <a:pt x="28" y="16"/>
                </a:lnTo>
                <a:close/>
                <a:moveTo>
                  <a:pt x="28" y="42"/>
                </a:moveTo>
                <a:cubicBezTo>
                  <a:pt x="21" y="40"/>
                  <a:pt x="16" y="39"/>
                  <a:pt x="13" y="38"/>
                </a:cubicBezTo>
                <a:cubicBezTo>
                  <a:pt x="10" y="37"/>
                  <a:pt x="8" y="35"/>
                  <a:pt x="6" y="32"/>
                </a:cubicBezTo>
                <a:cubicBezTo>
                  <a:pt x="4" y="30"/>
                  <a:pt x="3" y="27"/>
                  <a:pt x="3" y="23"/>
                </a:cubicBezTo>
                <a:cubicBezTo>
                  <a:pt x="3" y="18"/>
                  <a:pt x="5" y="14"/>
                  <a:pt x="9" y="10"/>
                </a:cubicBezTo>
                <a:cubicBezTo>
                  <a:pt x="13" y="7"/>
                  <a:pt x="19" y="5"/>
                  <a:pt x="28" y="5"/>
                </a:cubicBezTo>
                <a:cubicBezTo>
                  <a:pt x="28" y="0"/>
                  <a:pt x="28" y="0"/>
                  <a:pt x="28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5"/>
                  <a:pt x="35" y="5"/>
                  <a:pt x="35" y="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69"/>
                  <a:pt x="35" y="69"/>
                  <a:pt x="35" y="69"/>
                </a:cubicBezTo>
                <a:cubicBezTo>
                  <a:pt x="35" y="72"/>
                  <a:pt x="35" y="72"/>
                  <a:pt x="35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69"/>
                  <a:pt x="28" y="69"/>
                  <a:pt x="28" y="69"/>
                </a:cubicBezTo>
                <a:cubicBezTo>
                  <a:pt x="23" y="68"/>
                  <a:pt x="19" y="68"/>
                  <a:pt x="16" y="67"/>
                </a:cubicBezTo>
                <a:cubicBezTo>
                  <a:pt x="13" y="66"/>
                  <a:pt x="10" y="64"/>
                  <a:pt x="8" y="63"/>
                </a:cubicBezTo>
                <a:cubicBezTo>
                  <a:pt x="5" y="61"/>
                  <a:pt x="4" y="59"/>
                  <a:pt x="2" y="57"/>
                </a:cubicBezTo>
                <a:cubicBezTo>
                  <a:pt x="1" y="55"/>
                  <a:pt x="1" y="53"/>
                  <a:pt x="0" y="51"/>
                </a:cubicBezTo>
                <a:cubicBezTo>
                  <a:pt x="21" y="51"/>
                  <a:pt x="21" y="51"/>
                  <a:pt x="21" y="51"/>
                </a:cubicBezTo>
                <a:cubicBezTo>
                  <a:pt x="22" y="52"/>
                  <a:pt x="22" y="53"/>
                  <a:pt x="23" y="54"/>
                </a:cubicBezTo>
                <a:cubicBezTo>
                  <a:pt x="24" y="55"/>
                  <a:pt x="25" y="56"/>
                  <a:pt x="28" y="57"/>
                </a:cubicBezTo>
                <a:lnTo>
                  <a:pt x="28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1444"/>
          <p:cNvSpPr>
            <a:spLocks noEditPoints="1"/>
          </p:cNvSpPr>
          <p:nvPr/>
        </p:nvSpPr>
        <p:spPr bwMode="auto">
          <a:xfrm>
            <a:off x="3307605" y="1393598"/>
            <a:ext cx="104251" cy="213527"/>
          </a:xfrm>
          <a:custGeom>
            <a:avLst/>
            <a:gdLst>
              <a:gd name="T0" fmla="*/ 27 w 35"/>
              <a:gd name="T1" fmla="*/ 15 h 72"/>
              <a:gd name="T2" fmla="*/ 23 w 35"/>
              <a:gd name="T3" fmla="*/ 17 h 72"/>
              <a:gd name="T4" fmla="*/ 22 w 35"/>
              <a:gd name="T5" fmla="*/ 21 h 72"/>
              <a:gd name="T6" fmla="*/ 23 w 35"/>
              <a:gd name="T7" fmla="*/ 24 h 72"/>
              <a:gd name="T8" fmla="*/ 27 w 35"/>
              <a:gd name="T9" fmla="*/ 26 h 72"/>
              <a:gd name="T10" fmla="*/ 27 w 35"/>
              <a:gd name="T11" fmla="*/ 15 h 72"/>
              <a:gd name="T12" fmla="*/ 27 w 35"/>
              <a:gd name="T13" fmla="*/ 42 h 72"/>
              <a:gd name="T14" fmla="*/ 13 w 35"/>
              <a:gd name="T15" fmla="*/ 37 h 72"/>
              <a:gd name="T16" fmla="*/ 6 w 35"/>
              <a:gd name="T17" fmla="*/ 32 h 72"/>
              <a:gd name="T18" fmla="*/ 2 w 35"/>
              <a:gd name="T19" fmla="*/ 23 h 72"/>
              <a:gd name="T20" fmla="*/ 9 w 35"/>
              <a:gd name="T21" fmla="*/ 10 h 72"/>
              <a:gd name="T22" fmla="*/ 27 w 35"/>
              <a:gd name="T23" fmla="*/ 4 h 72"/>
              <a:gd name="T24" fmla="*/ 27 w 35"/>
              <a:gd name="T25" fmla="*/ 0 h 72"/>
              <a:gd name="T26" fmla="*/ 35 w 35"/>
              <a:gd name="T27" fmla="*/ 0 h 72"/>
              <a:gd name="T28" fmla="*/ 35 w 35"/>
              <a:gd name="T29" fmla="*/ 4 h 72"/>
              <a:gd name="T30" fmla="*/ 35 w 35"/>
              <a:gd name="T31" fmla="*/ 15 h 72"/>
              <a:gd name="T32" fmla="*/ 35 w 35"/>
              <a:gd name="T33" fmla="*/ 28 h 72"/>
              <a:gd name="T34" fmla="*/ 35 w 35"/>
              <a:gd name="T35" fmla="*/ 43 h 72"/>
              <a:gd name="T36" fmla="*/ 35 w 35"/>
              <a:gd name="T37" fmla="*/ 57 h 72"/>
              <a:gd name="T38" fmla="*/ 35 w 35"/>
              <a:gd name="T39" fmla="*/ 68 h 72"/>
              <a:gd name="T40" fmla="*/ 35 w 35"/>
              <a:gd name="T41" fmla="*/ 72 h 72"/>
              <a:gd name="T42" fmla="*/ 27 w 35"/>
              <a:gd name="T43" fmla="*/ 72 h 72"/>
              <a:gd name="T44" fmla="*/ 27 w 35"/>
              <a:gd name="T45" fmla="*/ 68 h 72"/>
              <a:gd name="T46" fmla="*/ 15 w 35"/>
              <a:gd name="T47" fmla="*/ 66 h 72"/>
              <a:gd name="T48" fmla="*/ 7 w 35"/>
              <a:gd name="T49" fmla="*/ 62 h 72"/>
              <a:gd name="T50" fmla="*/ 2 w 35"/>
              <a:gd name="T51" fmla="*/ 57 h 72"/>
              <a:gd name="T52" fmla="*/ 0 w 35"/>
              <a:gd name="T53" fmla="*/ 51 h 72"/>
              <a:gd name="T54" fmla="*/ 21 w 35"/>
              <a:gd name="T55" fmla="*/ 51 h 72"/>
              <a:gd name="T56" fmla="*/ 22 w 35"/>
              <a:gd name="T57" fmla="*/ 53 h 72"/>
              <a:gd name="T58" fmla="*/ 27 w 35"/>
              <a:gd name="T59" fmla="*/ 57 h 72"/>
              <a:gd name="T60" fmla="*/ 27 w 35"/>
              <a:gd name="T6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7" y="15"/>
                </a:moveTo>
                <a:cubicBezTo>
                  <a:pt x="25" y="16"/>
                  <a:pt x="24" y="17"/>
                  <a:pt x="23" y="17"/>
                </a:cubicBezTo>
                <a:cubicBezTo>
                  <a:pt x="22" y="18"/>
                  <a:pt x="22" y="19"/>
                  <a:pt x="22" y="21"/>
                </a:cubicBezTo>
                <a:cubicBezTo>
                  <a:pt x="22" y="22"/>
                  <a:pt x="22" y="23"/>
                  <a:pt x="23" y="24"/>
                </a:cubicBezTo>
                <a:cubicBezTo>
                  <a:pt x="24" y="25"/>
                  <a:pt x="25" y="25"/>
                  <a:pt x="27" y="26"/>
                </a:cubicBezTo>
                <a:lnTo>
                  <a:pt x="27" y="15"/>
                </a:lnTo>
                <a:close/>
                <a:moveTo>
                  <a:pt x="27" y="42"/>
                </a:moveTo>
                <a:cubicBezTo>
                  <a:pt x="21" y="40"/>
                  <a:pt x="16" y="39"/>
                  <a:pt x="13" y="37"/>
                </a:cubicBezTo>
                <a:cubicBezTo>
                  <a:pt x="10" y="36"/>
                  <a:pt x="8" y="34"/>
                  <a:pt x="6" y="32"/>
                </a:cubicBezTo>
                <a:cubicBezTo>
                  <a:pt x="3" y="29"/>
                  <a:pt x="2" y="26"/>
                  <a:pt x="2" y="23"/>
                </a:cubicBezTo>
                <a:cubicBezTo>
                  <a:pt x="2" y="17"/>
                  <a:pt x="5" y="13"/>
                  <a:pt x="9" y="10"/>
                </a:cubicBezTo>
                <a:cubicBezTo>
                  <a:pt x="13" y="6"/>
                  <a:pt x="19" y="5"/>
                  <a:pt x="27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2"/>
                  <a:pt x="35" y="72"/>
                  <a:pt x="35" y="72"/>
                </a:cubicBezTo>
                <a:cubicBezTo>
                  <a:pt x="27" y="72"/>
                  <a:pt x="27" y="72"/>
                  <a:pt x="27" y="72"/>
                </a:cubicBezTo>
                <a:cubicBezTo>
                  <a:pt x="27" y="68"/>
                  <a:pt x="27" y="68"/>
                  <a:pt x="27" y="68"/>
                </a:cubicBezTo>
                <a:cubicBezTo>
                  <a:pt x="23" y="68"/>
                  <a:pt x="18" y="67"/>
                  <a:pt x="15" y="66"/>
                </a:cubicBezTo>
                <a:cubicBezTo>
                  <a:pt x="12" y="65"/>
                  <a:pt x="10" y="64"/>
                  <a:pt x="7" y="62"/>
                </a:cubicBezTo>
                <a:cubicBezTo>
                  <a:pt x="5" y="60"/>
                  <a:pt x="3" y="59"/>
                  <a:pt x="2" y="57"/>
                </a:cubicBezTo>
                <a:cubicBezTo>
                  <a:pt x="1" y="55"/>
                  <a:pt x="0" y="53"/>
                  <a:pt x="0" y="51"/>
                </a:cubicBezTo>
                <a:cubicBezTo>
                  <a:pt x="21" y="51"/>
                  <a:pt x="21" y="51"/>
                  <a:pt x="21" y="51"/>
                </a:cubicBezTo>
                <a:cubicBezTo>
                  <a:pt x="21" y="52"/>
                  <a:pt x="22" y="53"/>
                  <a:pt x="22" y="53"/>
                </a:cubicBezTo>
                <a:cubicBezTo>
                  <a:pt x="23" y="55"/>
                  <a:pt x="25" y="56"/>
                  <a:pt x="27" y="57"/>
                </a:cubicBezTo>
                <a:lnTo>
                  <a:pt x="27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1445"/>
          <p:cNvSpPr>
            <a:spLocks noEditPoints="1"/>
          </p:cNvSpPr>
          <p:nvPr/>
        </p:nvSpPr>
        <p:spPr bwMode="auto">
          <a:xfrm>
            <a:off x="2693405" y="828381"/>
            <a:ext cx="905601" cy="867920"/>
          </a:xfrm>
          <a:custGeom>
            <a:avLst/>
            <a:gdLst>
              <a:gd name="T0" fmla="*/ 291 w 305"/>
              <a:gd name="T1" fmla="*/ 67 h 292"/>
              <a:gd name="T2" fmla="*/ 238 w 305"/>
              <a:gd name="T3" fmla="*/ 14 h 292"/>
              <a:gd name="T4" fmla="*/ 186 w 305"/>
              <a:gd name="T5" fmla="*/ 67 h 292"/>
              <a:gd name="T6" fmla="*/ 238 w 305"/>
              <a:gd name="T7" fmla="*/ 120 h 292"/>
              <a:gd name="T8" fmla="*/ 291 w 305"/>
              <a:gd name="T9" fmla="*/ 67 h 292"/>
              <a:gd name="T10" fmla="*/ 67 w 305"/>
              <a:gd name="T11" fmla="*/ 213 h 292"/>
              <a:gd name="T12" fmla="*/ 0 w 305"/>
              <a:gd name="T13" fmla="*/ 146 h 292"/>
              <a:gd name="T14" fmla="*/ 67 w 305"/>
              <a:gd name="T15" fmla="*/ 80 h 292"/>
              <a:gd name="T16" fmla="*/ 116 w 305"/>
              <a:gd name="T17" fmla="*/ 101 h 292"/>
              <a:gd name="T18" fmla="*/ 172 w 305"/>
              <a:gd name="T19" fmla="*/ 69 h 292"/>
              <a:gd name="T20" fmla="*/ 172 w 305"/>
              <a:gd name="T21" fmla="*/ 67 h 292"/>
              <a:gd name="T22" fmla="*/ 238 w 305"/>
              <a:gd name="T23" fmla="*/ 0 h 292"/>
              <a:gd name="T24" fmla="*/ 305 w 305"/>
              <a:gd name="T25" fmla="*/ 67 h 292"/>
              <a:gd name="T26" fmla="*/ 238 w 305"/>
              <a:gd name="T27" fmla="*/ 134 h 292"/>
              <a:gd name="T28" fmla="*/ 173 w 305"/>
              <a:gd name="T29" fmla="*/ 81 h 292"/>
              <a:gd name="T30" fmla="*/ 123 w 305"/>
              <a:gd name="T31" fmla="*/ 111 h 292"/>
              <a:gd name="T32" fmla="*/ 133 w 305"/>
              <a:gd name="T33" fmla="*/ 146 h 292"/>
              <a:gd name="T34" fmla="*/ 123 w 305"/>
              <a:gd name="T35" fmla="*/ 182 h 292"/>
              <a:gd name="T36" fmla="*/ 173 w 305"/>
              <a:gd name="T37" fmla="*/ 211 h 292"/>
              <a:gd name="T38" fmla="*/ 238 w 305"/>
              <a:gd name="T39" fmla="*/ 159 h 292"/>
              <a:gd name="T40" fmla="*/ 305 w 305"/>
              <a:gd name="T41" fmla="*/ 226 h 292"/>
              <a:gd name="T42" fmla="*/ 238 w 305"/>
              <a:gd name="T43" fmla="*/ 292 h 292"/>
              <a:gd name="T44" fmla="*/ 171 w 305"/>
              <a:gd name="T45" fmla="*/ 226 h 292"/>
              <a:gd name="T46" fmla="*/ 171 w 305"/>
              <a:gd name="T47" fmla="*/ 224 h 292"/>
              <a:gd name="T48" fmla="*/ 116 w 305"/>
              <a:gd name="T49" fmla="*/ 191 h 292"/>
              <a:gd name="T50" fmla="*/ 67 w 305"/>
              <a:gd name="T51" fmla="*/ 213 h 292"/>
              <a:gd name="T52" fmla="*/ 67 w 305"/>
              <a:gd name="T53" fmla="*/ 94 h 292"/>
              <a:gd name="T54" fmla="*/ 14 w 305"/>
              <a:gd name="T55" fmla="*/ 146 h 292"/>
              <a:gd name="T56" fmla="*/ 67 w 305"/>
              <a:gd name="T57" fmla="*/ 199 h 292"/>
              <a:gd name="T58" fmla="*/ 119 w 305"/>
              <a:gd name="T59" fmla="*/ 146 h 292"/>
              <a:gd name="T60" fmla="*/ 67 w 305"/>
              <a:gd name="T61" fmla="*/ 94 h 292"/>
              <a:gd name="T62" fmla="*/ 291 w 305"/>
              <a:gd name="T63" fmla="*/ 226 h 292"/>
              <a:gd name="T64" fmla="*/ 238 w 305"/>
              <a:gd name="T65" fmla="*/ 173 h 292"/>
              <a:gd name="T66" fmla="*/ 185 w 305"/>
              <a:gd name="T67" fmla="*/ 226 h 292"/>
              <a:gd name="T68" fmla="*/ 238 w 305"/>
              <a:gd name="T69" fmla="*/ 278 h 292"/>
              <a:gd name="T70" fmla="*/ 291 w 305"/>
              <a:gd name="T71" fmla="*/ 226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5" h="292">
                <a:moveTo>
                  <a:pt x="291" y="67"/>
                </a:moveTo>
                <a:cubicBezTo>
                  <a:pt x="291" y="38"/>
                  <a:pt x="267" y="14"/>
                  <a:pt x="238" y="14"/>
                </a:cubicBezTo>
                <a:cubicBezTo>
                  <a:pt x="209" y="14"/>
                  <a:pt x="186" y="38"/>
                  <a:pt x="186" y="67"/>
                </a:cubicBezTo>
                <a:cubicBezTo>
                  <a:pt x="186" y="96"/>
                  <a:pt x="209" y="120"/>
                  <a:pt x="238" y="120"/>
                </a:cubicBezTo>
                <a:cubicBezTo>
                  <a:pt x="267" y="120"/>
                  <a:pt x="291" y="96"/>
                  <a:pt x="291" y="67"/>
                </a:cubicBezTo>
                <a:close/>
                <a:moveTo>
                  <a:pt x="67" y="213"/>
                </a:moveTo>
                <a:cubicBezTo>
                  <a:pt x="30" y="213"/>
                  <a:pt x="0" y="183"/>
                  <a:pt x="0" y="146"/>
                </a:cubicBezTo>
                <a:cubicBezTo>
                  <a:pt x="0" y="109"/>
                  <a:pt x="30" y="80"/>
                  <a:pt x="67" y="80"/>
                </a:cubicBezTo>
                <a:cubicBezTo>
                  <a:pt x="86" y="80"/>
                  <a:pt x="103" y="88"/>
                  <a:pt x="116" y="101"/>
                </a:cubicBezTo>
                <a:cubicBezTo>
                  <a:pt x="172" y="69"/>
                  <a:pt x="172" y="69"/>
                  <a:pt x="172" y="69"/>
                </a:cubicBezTo>
                <a:cubicBezTo>
                  <a:pt x="172" y="68"/>
                  <a:pt x="172" y="68"/>
                  <a:pt x="172" y="67"/>
                </a:cubicBezTo>
                <a:cubicBezTo>
                  <a:pt x="172" y="30"/>
                  <a:pt x="202" y="0"/>
                  <a:pt x="238" y="0"/>
                </a:cubicBezTo>
                <a:cubicBezTo>
                  <a:pt x="275" y="0"/>
                  <a:pt x="305" y="30"/>
                  <a:pt x="305" y="67"/>
                </a:cubicBezTo>
                <a:cubicBezTo>
                  <a:pt x="305" y="104"/>
                  <a:pt x="275" y="134"/>
                  <a:pt x="238" y="134"/>
                </a:cubicBezTo>
                <a:cubicBezTo>
                  <a:pt x="206" y="134"/>
                  <a:pt x="180" y="111"/>
                  <a:pt x="173" y="81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9" y="121"/>
                  <a:pt x="133" y="133"/>
                  <a:pt x="133" y="146"/>
                </a:cubicBezTo>
                <a:cubicBezTo>
                  <a:pt x="133" y="159"/>
                  <a:pt x="129" y="172"/>
                  <a:pt x="123" y="182"/>
                </a:cubicBezTo>
                <a:cubicBezTo>
                  <a:pt x="173" y="211"/>
                  <a:pt x="173" y="211"/>
                  <a:pt x="173" y="211"/>
                </a:cubicBezTo>
                <a:cubicBezTo>
                  <a:pt x="180" y="181"/>
                  <a:pt x="206" y="159"/>
                  <a:pt x="238" y="159"/>
                </a:cubicBezTo>
                <a:cubicBezTo>
                  <a:pt x="275" y="159"/>
                  <a:pt x="305" y="189"/>
                  <a:pt x="305" y="226"/>
                </a:cubicBezTo>
                <a:cubicBezTo>
                  <a:pt x="305" y="262"/>
                  <a:pt x="275" y="292"/>
                  <a:pt x="238" y="292"/>
                </a:cubicBezTo>
                <a:cubicBezTo>
                  <a:pt x="201" y="292"/>
                  <a:pt x="171" y="262"/>
                  <a:pt x="171" y="226"/>
                </a:cubicBezTo>
                <a:cubicBezTo>
                  <a:pt x="171" y="225"/>
                  <a:pt x="171" y="224"/>
                  <a:pt x="171" y="224"/>
                </a:cubicBezTo>
                <a:cubicBezTo>
                  <a:pt x="116" y="191"/>
                  <a:pt x="116" y="191"/>
                  <a:pt x="116" y="191"/>
                </a:cubicBezTo>
                <a:cubicBezTo>
                  <a:pt x="103" y="205"/>
                  <a:pt x="86" y="213"/>
                  <a:pt x="67" y="213"/>
                </a:cubicBezTo>
                <a:close/>
                <a:moveTo>
                  <a:pt x="67" y="94"/>
                </a:moveTo>
                <a:cubicBezTo>
                  <a:pt x="38" y="94"/>
                  <a:pt x="14" y="117"/>
                  <a:pt x="14" y="146"/>
                </a:cubicBezTo>
                <a:cubicBezTo>
                  <a:pt x="14" y="175"/>
                  <a:pt x="38" y="199"/>
                  <a:pt x="67" y="199"/>
                </a:cubicBezTo>
                <a:cubicBezTo>
                  <a:pt x="96" y="199"/>
                  <a:pt x="119" y="175"/>
                  <a:pt x="119" y="146"/>
                </a:cubicBezTo>
                <a:cubicBezTo>
                  <a:pt x="119" y="117"/>
                  <a:pt x="96" y="94"/>
                  <a:pt x="67" y="94"/>
                </a:cubicBezTo>
                <a:close/>
                <a:moveTo>
                  <a:pt x="291" y="226"/>
                </a:moveTo>
                <a:cubicBezTo>
                  <a:pt x="291" y="196"/>
                  <a:pt x="267" y="173"/>
                  <a:pt x="238" y="173"/>
                </a:cubicBezTo>
                <a:cubicBezTo>
                  <a:pt x="209" y="173"/>
                  <a:pt x="185" y="196"/>
                  <a:pt x="185" y="226"/>
                </a:cubicBezTo>
                <a:cubicBezTo>
                  <a:pt x="185" y="255"/>
                  <a:pt x="209" y="278"/>
                  <a:pt x="238" y="278"/>
                </a:cubicBezTo>
                <a:cubicBezTo>
                  <a:pt x="267" y="278"/>
                  <a:pt x="291" y="255"/>
                  <a:pt x="291" y="2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1446"/>
          <p:cNvSpPr>
            <a:spLocks/>
          </p:cNvSpPr>
          <p:nvPr/>
        </p:nvSpPr>
        <p:spPr bwMode="auto">
          <a:xfrm>
            <a:off x="2918233" y="1244129"/>
            <a:ext cx="65315" cy="116812"/>
          </a:xfrm>
          <a:custGeom>
            <a:avLst/>
            <a:gdLst>
              <a:gd name="T0" fmla="*/ 13 w 22"/>
              <a:gd name="T1" fmla="*/ 34 h 39"/>
              <a:gd name="T2" fmla="*/ 5 w 22"/>
              <a:gd name="T3" fmla="*/ 38 h 39"/>
              <a:gd name="T4" fmla="*/ 0 w 22"/>
              <a:gd name="T5" fmla="*/ 39 h 39"/>
              <a:gd name="T6" fmla="*/ 0 w 22"/>
              <a:gd name="T7" fmla="*/ 26 h 39"/>
              <a:gd name="T8" fmla="*/ 1 w 22"/>
              <a:gd name="T9" fmla="*/ 25 h 39"/>
              <a:gd name="T10" fmla="*/ 3 w 22"/>
              <a:gd name="T11" fmla="*/ 21 h 39"/>
              <a:gd name="T12" fmla="*/ 1 w 22"/>
              <a:gd name="T13" fmla="*/ 17 h 39"/>
              <a:gd name="T14" fmla="*/ 0 w 22"/>
              <a:gd name="T15" fmla="*/ 16 h 39"/>
              <a:gd name="T16" fmla="*/ 0 w 22"/>
              <a:gd name="T17" fmla="*/ 0 h 39"/>
              <a:gd name="T18" fmla="*/ 15 w 22"/>
              <a:gd name="T19" fmla="*/ 6 h 39"/>
              <a:gd name="T20" fmla="*/ 22 w 22"/>
              <a:gd name="T21" fmla="*/ 19 h 39"/>
              <a:gd name="T22" fmla="*/ 19 w 22"/>
              <a:gd name="T23" fmla="*/ 27 h 39"/>
              <a:gd name="T24" fmla="*/ 13 w 22"/>
              <a:gd name="T25" fmla="*/ 3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39">
                <a:moveTo>
                  <a:pt x="13" y="34"/>
                </a:moveTo>
                <a:cubicBezTo>
                  <a:pt x="10" y="35"/>
                  <a:pt x="8" y="37"/>
                  <a:pt x="5" y="38"/>
                </a:cubicBezTo>
                <a:cubicBezTo>
                  <a:pt x="3" y="38"/>
                  <a:pt x="2" y="38"/>
                  <a:pt x="0" y="3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5"/>
                  <a:pt x="1" y="25"/>
                </a:cubicBezTo>
                <a:cubicBezTo>
                  <a:pt x="2" y="24"/>
                  <a:pt x="3" y="23"/>
                  <a:pt x="3" y="21"/>
                </a:cubicBezTo>
                <a:cubicBezTo>
                  <a:pt x="3" y="20"/>
                  <a:pt x="2" y="18"/>
                  <a:pt x="1" y="17"/>
                </a:cubicBezTo>
                <a:cubicBezTo>
                  <a:pt x="1" y="17"/>
                  <a:pt x="0" y="17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7" y="2"/>
                  <a:pt x="12" y="4"/>
                  <a:pt x="15" y="6"/>
                </a:cubicBezTo>
                <a:cubicBezTo>
                  <a:pt x="20" y="9"/>
                  <a:pt x="22" y="14"/>
                  <a:pt x="22" y="19"/>
                </a:cubicBezTo>
                <a:cubicBezTo>
                  <a:pt x="22" y="22"/>
                  <a:pt x="21" y="25"/>
                  <a:pt x="19" y="27"/>
                </a:cubicBezTo>
                <a:cubicBezTo>
                  <a:pt x="18" y="30"/>
                  <a:pt x="16" y="32"/>
                  <a:pt x="13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1447"/>
          <p:cNvSpPr>
            <a:spLocks/>
          </p:cNvSpPr>
          <p:nvPr/>
        </p:nvSpPr>
        <p:spPr bwMode="auto">
          <a:xfrm>
            <a:off x="2918233" y="1170022"/>
            <a:ext cx="56523" cy="41451"/>
          </a:xfrm>
          <a:custGeom>
            <a:avLst/>
            <a:gdLst>
              <a:gd name="T0" fmla="*/ 0 w 19"/>
              <a:gd name="T1" fmla="*/ 0 h 14"/>
              <a:gd name="T2" fmla="*/ 12 w 19"/>
              <a:gd name="T3" fmla="*/ 4 h 14"/>
              <a:gd name="T4" fmla="*/ 19 w 19"/>
              <a:gd name="T5" fmla="*/ 14 h 14"/>
              <a:gd name="T6" fmla="*/ 0 w 19"/>
              <a:gd name="T7" fmla="*/ 14 h 14"/>
              <a:gd name="T8" fmla="*/ 0 w 19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4">
                <a:moveTo>
                  <a:pt x="0" y="0"/>
                </a:moveTo>
                <a:cubicBezTo>
                  <a:pt x="5" y="1"/>
                  <a:pt x="9" y="2"/>
                  <a:pt x="12" y="4"/>
                </a:cubicBezTo>
                <a:cubicBezTo>
                  <a:pt x="15" y="7"/>
                  <a:pt x="18" y="10"/>
                  <a:pt x="19" y="14"/>
                </a:cubicBezTo>
                <a:cubicBezTo>
                  <a:pt x="0" y="14"/>
                  <a:pt x="0" y="14"/>
                  <a:pt x="0" y="1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1448"/>
          <p:cNvSpPr>
            <a:spLocks noEditPoints="1"/>
          </p:cNvSpPr>
          <p:nvPr/>
        </p:nvSpPr>
        <p:spPr bwMode="auto">
          <a:xfrm>
            <a:off x="2797657" y="1158719"/>
            <a:ext cx="102995" cy="213527"/>
          </a:xfrm>
          <a:custGeom>
            <a:avLst/>
            <a:gdLst>
              <a:gd name="T0" fmla="*/ 24 w 35"/>
              <a:gd name="T1" fmla="*/ 17 h 72"/>
              <a:gd name="T2" fmla="*/ 22 w 35"/>
              <a:gd name="T3" fmla="*/ 20 h 72"/>
              <a:gd name="T4" fmla="*/ 24 w 35"/>
              <a:gd name="T5" fmla="*/ 24 h 72"/>
              <a:gd name="T6" fmla="*/ 28 w 35"/>
              <a:gd name="T7" fmla="*/ 26 h 72"/>
              <a:gd name="T8" fmla="*/ 28 w 35"/>
              <a:gd name="T9" fmla="*/ 15 h 72"/>
              <a:gd name="T10" fmla="*/ 24 w 35"/>
              <a:gd name="T11" fmla="*/ 17 h 72"/>
              <a:gd name="T12" fmla="*/ 14 w 35"/>
              <a:gd name="T13" fmla="*/ 37 h 72"/>
              <a:gd name="T14" fmla="*/ 6 w 35"/>
              <a:gd name="T15" fmla="*/ 32 h 72"/>
              <a:gd name="T16" fmla="*/ 3 w 35"/>
              <a:gd name="T17" fmla="*/ 22 h 72"/>
              <a:gd name="T18" fmla="*/ 9 w 35"/>
              <a:gd name="T19" fmla="*/ 10 h 72"/>
              <a:gd name="T20" fmla="*/ 28 w 35"/>
              <a:gd name="T21" fmla="*/ 4 h 72"/>
              <a:gd name="T22" fmla="*/ 28 w 35"/>
              <a:gd name="T23" fmla="*/ 0 h 72"/>
              <a:gd name="T24" fmla="*/ 35 w 35"/>
              <a:gd name="T25" fmla="*/ 0 h 72"/>
              <a:gd name="T26" fmla="*/ 35 w 35"/>
              <a:gd name="T27" fmla="*/ 4 h 72"/>
              <a:gd name="T28" fmla="*/ 35 w 35"/>
              <a:gd name="T29" fmla="*/ 15 h 72"/>
              <a:gd name="T30" fmla="*/ 35 w 35"/>
              <a:gd name="T31" fmla="*/ 27 h 72"/>
              <a:gd name="T32" fmla="*/ 35 w 35"/>
              <a:gd name="T33" fmla="*/ 43 h 72"/>
              <a:gd name="T34" fmla="*/ 35 w 35"/>
              <a:gd name="T35" fmla="*/ 57 h 72"/>
              <a:gd name="T36" fmla="*/ 35 w 35"/>
              <a:gd name="T37" fmla="*/ 68 h 72"/>
              <a:gd name="T38" fmla="*/ 35 w 35"/>
              <a:gd name="T39" fmla="*/ 72 h 72"/>
              <a:gd name="T40" fmla="*/ 28 w 35"/>
              <a:gd name="T41" fmla="*/ 72 h 72"/>
              <a:gd name="T42" fmla="*/ 28 w 35"/>
              <a:gd name="T43" fmla="*/ 68 h 72"/>
              <a:gd name="T44" fmla="*/ 16 w 35"/>
              <a:gd name="T45" fmla="*/ 66 h 72"/>
              <a:gd name="T46" fmla="*/ 8 w 35"/>
              <a:gd name="T47" fmla="*/ 62 h 72"/>
              <a:gd name="T48" fmla="*/ 3 w 35"/>
              <a:gd name="T49" fmla="*/ 56 h 72"/>
              <a:gd name="T50" fmla="*/ 0 w 35"/>
              <a:gd name="T51" fmla="*/ 50 h 72"/>
              <a:gd name="T52" fmla="*/ 21 w 35"/>
              <a:gd name="T53" fmla="*/ 50 h 72"/>
              <a:gd name="T54" fmla="*/ 23 w 35"/>
              <a:gd name="T55" fmla="*/ 53 h 72"/>
              <a:gd name="T56" fmla="*/ 28 w 35"/>
              <a:gd name="T57" fmla="*/ 56 h 72"/>
              <a:gd name="T58" fmla="*/ 28 w 35"/>
              <a:gd name="T59" fmla="*/ 41 h 72"/>
              <a:gd name="T60" fmla="*/ 14 w 35"/>
              <a:gd name="T61" fmla="*/ 37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4" y="17"/>
                </a:moveTo>
                <a:cubicBezTo>
                  <a:pt x="23" y="18"/>
                  <a:pt x="22" y="19"/>
                  <a:pt x="22" y="20"/>
                </a:cubicBezTo>
                <a:cubicBezTo>
                  <a:pt x="22" y="21"/>
                  <a:pt x="23" y="23"/>
                  <a:pt x="24" y="24"/>
                </a:cubicBezTo>
                <a:cubicBezTo>
                  <a:pt x="24" y="24"/>
                  <a:pt x="26" y="25"/>
                  <a:pt x="28" y="26"/>
                </a:cubicBezTo>
                <a:cubicBezTo>
                  <a:pt x="28" y="15"/>
                  <a:pt x="28" y="15"/>
                  <a:pt x="28" y="15"/>
                </a:cubicBezTo>
                <a:cubicBezTo>
                  <a:pt x="26" y="15"/>
                  <a:pt x="24" y="16"/>
                  <a:pt x="24" y="17"/>
                </a:cubicBezTo>
                <a:close/>
                <a:moveTo>
                  <a:pt x="14" y="37"/>
                </a:moveTo>
                <a:cubicBezTo>
                  <a:pt x="11" y="36"/>
                  <a:pt x="8" y="34"/>
                  <a:pt x="6" y="32"/>
                </a:cubicBezTo>
                <a:cubicBezTo>
                  <a:pt x="4" y="29"/>
                  <a:pt x="3" y="26"/>
                  <a:pt x="3" y="22"/>
                </a:cubicBezTo>
                <a:cubicBezTo>
                  <a:pt x="3" y="17"/>
                  <a:pt x="5" y="13"/>
                  <a:pt x="9" y="10"/>
                </a:cubicBezTo>
                <a:cubicBezTo>
                  <a:pt x="13" y="6"/>
                  <a:pt x="20" y="4"/>
                  <a:pt x="28" y="4"/>
                </a:cubicBezTo>
                <a:cubicBezTo>
                  <a:pt x="28" y="0"/>
                  <a:pt x="28" y="0"/>
                  <a:pt x="28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2"/>
                  <a:pt x="35" y="72"/>
                  <a:pt x="35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68"/>
                  <a:pt x="28" y="68"/>
                  <a:pt x="28" y="68"/>
                </a:cubicBezTo>
                <a:cubicBezTo>
                  <a:pt x="23" y="68"/>
                  <a:pt x="19" y="67"/>
                  <a:pt x="16" y="66"/>
                </a:cubicBezTo>
                <a:cubicBezTo>
                  <a:pt x="13" y="65"/>
                  <a:pt x="10" y="64"/>
                  <a:pt x="8" y="62"/>
                </a:cubicBezTo>
                <a:cubicBezTo>
                  <a:pt x="6" y="60"/>
                  <a:pt x="4" y="58"/>
                  <a:pt x="3" y="56"/>
                </a:cubicBezTo>
                <a:cubicBezTo>
                  <a:pt x="2" y="55"/>
                  <a:pt x="1" y="53"/>
                  <a:pt x="0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22" y="52"/>
                  <a:pt x="22" y="52"/>
                  <a:pt x="23" y="53"/>
                </a:cubicBezTo>
                <a:cubicBezTo>
                  <a:pt x="24" y="54"/>
                  <a:pt x="26" y="55"/>
                  <a:pt x="28" y="56"/>
                </a:cubicBezTo>
                <a:cubicBezTo>
                  <a:pt x="28" y="41"/>
                  <a:pt x="28" y="41"/>
                  <a:pt x="28" y="41"/>
                </a:cubicBezTo>
                <a:cubicBezTo>
                  <a:pt x="21" y="40"/>
                  <a:pt x="16" y="38"/>
                  <a:pt x="14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Oval 1449"/>
          <p:cNvSpPr>
            <a:spLocks noChangeArrowheads="1"/>
          </p:cNvSpPr>
          <p:nvPr/>
        </p:nvSpPr>
        <p:spPr bwMode="auto">
          <a:xfrm>
            <a:off x="4409150" y="543260"/>
            <a:ext cx="1384151" cy="1387919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1450"/>
          <p:cNvSpPr>
            <a:spLocks/>
          </p:cNvSpPr>
          <p:nvPr/>
        </p:nvSpPr>
        <p:spPr bwMode="auto">
          <a:xfrm>
            <a:off x="5303445" y="1576979"/>
            <a:ext cx="218551" cy="199711"/>
          </a:xfrm>
          <a:custGeom>
            <a:avLst/>
            <a:gdLst>
              <a:gd name="T0" fmla="*/ 156 w 174"/>
              <a:gd name="T1" fmla="*/ 0 h 159"/>
              <a:gd name="T2" fmla="*/ 174 w 174"/>
              <a:gd name="T3" fmla="*/ 21 h 159"/>
              <a:gd name="T4" fmla="*/ 18 w 174"/>
              <a:gd name="T5" fmla="*/ 159 h 159"/>
              <a:gd name="T6" fmla="*/ 0 w 174"/>
              <a:gd name="T7" fmla="*/ 137 h 159"/>
              <a:gd name="T8" fmla="*/ 156 w 174"/>
              <a:gd name="T9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" h="159">
                <a:moveTo>
                  <a:pt x="156" y="0"/>
                </a:moveTo>
                <a:lnTo>
                  <a:pt x="174" y="21"/>
                </a:lnTo>
                <a:lnTo>
                  <a:pt x="18" y="159"/>
                </a:lnTo>
                <a:lnTo>
                  <a:pt x="0" y="137"/>
                </a:lnTo>
                <a:lnTo>
                  <a:pt x="1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1451"/>
          <p:cNvSpPr>
            <a:spLocks/>
          </p:cNvSpPr>
          <p:nvPr/>
        </p:nvSpPr>
        <p:spPr bwMode="auto">
          <a:xfrm>
            <a:off x="4750793" y="1084613"/>
            <a:ext cx="729756" cy="653139"/>
          </a:xfrm>
          <a:custGeom>
            <a:avLst/>
            <a:gdLst>
              <a:gd name="T0" fmla="*/ 13 w 246"/>
              <a:gd name="T1" fmla="*/ 57 h 220"/>
              <a:gd name="T2" fmla="*/ 5 w 246"/>
              <a:gd name="T3" fmla="*/ 26 h 220"/>
              <a:gd name="T4" fmla="*/ 14 w 246"/>
              <a:gd name="T5" fmla="*/ 1 h 220"/>
              <a:gd name="T6" fmla="*/ 26 w 246"/>
              <a:gd name="T7" fmla="*/ 11 h 220"/>
              <a:gd name="T8" fmla="*/ 37 w 246"/>
              <a:gd name="T9" fmla="*/ 51 h 220"/>
              <a:gd name="T10" fmla="*/ 56 w 246"/>
              <a:gd name="T11" fmla="*/ 77 h 220"/>
              <a:gd name="T12" fmla="*/ 97 w 246"/>
              <a:gd name="T13" fmla="*/ 104 h 220"/>
              <a:gd name="T14" fmla="*/ 142 w 246"/>
              <a:gd name="T15" fmla="*/ 99 h 220"/>
              <a:gd name="T16" fmla="*/ 132 w 246"/>
              <a:gd name="T17" fmla="*/ 40 h 220"/>
              <a:gd name="T18" fmla="*/ 148 w 246"/>
              <a:gd name="T19" fmla="*/ 6 h 220"/>
              <a:gd name="T20" fmla="*/ 158 w 246"/>
              <a:gd name="T21" fmla="*/ 15 h 220"/>
              <a:gd name="T22" fmla="*/ 180 w 246"/>
              <a:gd name="T23" fmla="*/ 86 h 220"/>
              <a:gd name="T24" fmla="*/ 226 w 246"/>
              <a:gd name="T25" fmla="*/ 148 h 220"/>
              <a:gd name="T26" fmla="*/ 246 w 246"/>
              <a:gd name="T27" fmla="*/ 167 h 220"/>
              <a:gd name="T28" fmla="*/ 186 w 246"/>
              <a:gd name="T29" fmla="*/ 220 h 220"/>
              <a:gd name="T30" fmla="*/ 172 w 246"/>
              <a:gd name="T31" fmla="*/ 203 h 220"/>
              <a:gd name="T32" fmla="*/ 112 w 246"/>
              <a:gd name="T33" fmla="*/ 163 h 220"/>
              <a:gd name="T34" fmla="*/ 90 w 246"/>
              <a:gd name="T35" fmla="*/ 148 h 220"/>
              <a:gd name="T36" fmla="*/ 48 w 246"/>
              <a:gd name="T37" fmla="*/ 111 h 220"/>
              <a:gd name="T38" fmla="*/ 28 w 246"/>
              <a:gd name="T39" fmla="*/ 90 h 220"/>
              <a:gd name="T40" fmla="*/ 13 w 246"/>
              <a:gd name="T41" fmla="*/ 5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6" h="220">
                <a:moveTo>
                  <a:pt x="13" y="57"/>
                </a:moveTo>
                <a:cubicBezTo>
                  <a:pt x="5" y="26"/>
                  <a:pt x="5" y="26"/>
                  <a:pt x="5" y="26"/>
                </a:cubicBezTo>
                <a:cubicBezTo>
                  <a:pt x="0" y="0"/>
                  <a:pt x="14" y="1"/>
                  <a:pt x="14" y="1"/>
                </a:cubicBezTo>
                <a:cubicBezTo>
                  <a:pt x="24" y="1"/>
                  <a:pt x="26" y="11"/>
                  <a:pt x="26" y="11"/>
                </a:cubicBezTo>
                <a:cubicBezTo>
                  <a:pt x="37" y="51"/>
                  <a:pt x="37" y="51"/>
                  <a:pt x="37" y="51"/>
                </a:cubicBezTo>
                <a:cubicBezTo>
                  <a:pt x="56" y="77"/>
                  <a:pt x="56" y="77"/>
                  <a:pt x="56" y="77"/>
                </a:cubicBezTo>
                <a:cubicBezTo>
                  <a:pt x="56" y="77"/>
                  <a:pt x="75" y="91"/>
                  <a:pt x="97" y="104"/>
                </a:cubicBezTo>
                <a:cubicBezTo>
                  <a:pt x="120" y="116"/>
                  <a:pt x="135" y="102"/>
                  <a:pt x="142" y="99"/>
                </a:cubicBezTo>
                <a:cubicBezTo>
                  <a:pt x="149" y="95"/>
                  <a:pt x="137" y="63"/>
                  <a:pt x="132" y="40"/>
                </a:cubicBezTo>
                <a:cubicBezTo>
                  <a:pt x="127" y="17"/>
                  <a:pt x="139" y="6"/>
                  <a:pt x="148" y="6"/>
                </a:cubicBezTo>
                <a:cubicBezTo>
                  <a:pt x="157" y="6"/>
                  <a:pt x="158" y="15"/>
                  <a:pt x="158" y="15"/>
                </a:cubicBezTo>
                <a:cubicBezTo>
                  <a:pt x="158" y="15"/>
                  <a:pt x="160" y="72"/>
                  <a:pt x="180" y="86"/>
                </a:cubicBezTo>
                <a:cubicBezTo>
                  <a:pt x="200" y="99"/>
                  <a:pt x="220" y="123"/>
                  <a:pt x="226" y="148"/>
                </a:cubicBezTo>
                <a:cubicBezTo>
                  <a:pt x="246" y="167"/>
                  <a:pt x="246" y="167"/>
                  <a:pt x="246" y="167"/>
                </a:cubicBezTo>
                <a:cubicBezTo>
                  <a:pt x="186" y="220"/>
                  <a:pt x="186" y="220"/>
                  <a:pt x="186" y="220"/>
                </a:cubicBezTo>
                <a:cubicBezTo>
                  <a:pt x="186" y="220"/>
                  <a:pt x="183" y="215"/>
                  <a:pt x="172" y="203"/>
                </a:cubicBezTo>
                <a:cubicBezTo>
                  <a:pt x="161" y="191"/>
                  <a:pt x="123" y="167"/>
                  <a:pt x="112" y="163"/>
                </a:cubicBezTo>
                <a:cubicBezTo>
                  <a:pt x="101" y="160"/>
                  <a:pt x="90" y="148"/>
                  <a:pt x="90" y="148"/>
                </a:cubicBezTo>
                <a:cubicBezTo>
                  <a:pt x="90" y="148"/>
                  <a:pt x="62" y="120"/>
                  <a:pt x="48" y="111"/>
                </a:cubicBezTo>
                <a:cubicBezTo>
                  <a:pt x="35" y="102"/>
                  <a:pt x="28" y="90"/>
                  <a:pt x="28" y="90"/>
                </a:cubicBezTo>
                <a:lnTo>
                  <a:pt x="1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Rectangle 1452"/>
          <p:cNvSpPr>
            <a:spLocks noChangeArrowheads="1"/>
          </p:cNvSpPr>
          <p:nvPr/>
        </p:nvSpPr>
        <p:spPr bwMode="auto">
          <a:xfrm>
            <a:off x="5086153" y="903743"/>
            <a:ext cx="50241" cy="21855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1453"/>
          <p:cNvSpPr>
            <a:spLocks noEditPoints="1"/>
          </p:cNvSpPr>
          <p:nvPr/>
        </p:nvSpPr>
        <p:spPr bwMode="auto">
          <a:xfrm>
            <a:off x="4940453" y="754274"/>
            <a:ext cx="145700" cy="368019"/>
          </a:xfrm>
          <a:custGeom>
            <a:avLst/>
            <a:gdLst>
              <a:gd name="T0" fmla="*/ 45 w 116"/>
              <a:gd name="T1" fmla="*/ 230 h 293"/>
              <a:gd name="T2" fmla="*/ 62 w 116"/>
              <a:gd name="T3" fmla="*/ 239 h 293"/>
              <a:gd name="T4" fmla="*/ 36 w 116"/>
              <a:gd name="T5" fmla="*/ 43 h 293"/>
              <a:gd name="T6" fmla="*/ 21 w 116"/>
              <a:gd name="T7" fmla="*/ 52 h 293"/>
              <a:gd name="T8" fmla="*/ 36 w 116"/>
              <a:gd name="T9" fmla="*/ 43 h 293"/>
              <a:gd name="T10" fmla="*/ 45 w 116"/>
              <a:gd name="T11" fmla="*/ 189 h 293"/>
              <a:gd name="T12" fmla="*/ 62 w 116"/>
              <a:gd name="T13" fmla="*/ 199 h 293"/>
              <a:gd name="T14" fmla="*/ 62 w 116"/>
              <a:gd name="T15" fmla="*/ 83 h 293"/>
              <a:gd name="T16" fmla="*/ 45 w 116"/>
              <a:gd name="T17" fmla="*/ 74 h 293"/>
              <a:gd name="T18" fmla="*/ 62 w 116"/>
              <a:gd name="T19" fmla="*/ 83 h 293"/>
              <a:gd name="T20" fmla="*/ 62 w 116"/>
              <a:gd name="T21" fmla="*/ 152 h 293"/>
              <a:gd name="T22" fmla="*/ 47 w 116"/>
              <a:gd name="T23" fmla="*/ 161 h 293"/>
              <a:gd name="T24" fmla="*/ 62 w 116"/>
              <a:gd name="T25" fmla="*/ 180 h 293"/>
              <a:gd name="T26" fmla="*/ 47 w 116"/>
              <a:gd name="T27" fmla="*/ 173 h 293"/>
              <a:gd name="T28" fmla="*/ 62 w 116"/>
              <a:gd name="T29" fmla="*/ 180 h 293"/>
              <a:gd name="T30" fmla="*/ 45 w 116"/>
              <a:gd name="T31" fmla="*/ 211 h 293"/>
              <a:gd name="T32" fmla="*/ 62 w 116"/>
              <a:gd name="T33" fmla="*/ 220 h 293"/>
              <a:gd name="T34" fmla="*/ 62 w 116"/>
              <a:gd name="T35" fmla="*/ 133 h 293"/>
              <a:gd name="T36" fmla="*/ 45 w 116"/>
              <a:gd name="T37" fmla="*/ 142 h 293"/>
              <a:gd name="T38" fmla="*/ 62 w 116"/>
              <a:gd name="T39" fmla="*/ 133 h 293"/>
              <a:gd name="T40" fmla="*/ 104 w 116"/>
              <a:gd name="T41" fmla="*/ 33 h 293"/>
              <a:gd name="T42" fmla="*/ 88 w 116"/>
              <a:gd name="T43" fmla="*/ 43 h 293"/>
              <a:gd name="T44" fmla="*/ 104 w 116"/>
              <a:gd name="T45" fmla="*/ 24 h 293"/>
              <a:gd name="T46" fmla="*/ 88 w 116"/>
              <a:gd name="T47" fmla="*/ 14 h 293"/>
              <a:gd name="T48" fmla="*/ 104 w 116"/>
              <a:gd name="T49" fmla="*/ 24 h 293"/>
              <a:gd name="T50" fmla="*/ 45 w 116"/>
              <a:gd name="T51" fmla="*/ 246 h 293"/>
              <a:gd name="T52" fmla="*/ 62 w 116"/>
              <a:gd name="T53" fmla="*/ 256 h 293"/>
              <a:gd name="T54" fmla="*/ 62 w 116"/>
              <a:gd name="T55" fmla="*/ 114 h 293"/>
              <a:gd name="T56" fmla="*/ 45 w 116"/>
              <a:gd name="T57" fmla="*/ 123 h 293"/>
              <a:gd name="T58" fmla="*/ 62 w 116"/>
              <a:gd name="T59" fmla="*/ 114 h 293"/>
              <a:gd name="T60" fmla="*/ 45 w 116"/>
              <a:gd name="T61" fmla="*/ 95 h 293"/>
              <a:gd name="T62" fmla="*/ 62 w 116"/>
              <a:gd name="T63" fmla="*/ 104 h 293"/>
              <a:gd name="T64" fmla="*/ 36 w 116"/>
              <a:gd name="T65" fmla="*/ 71 h 293"/>
              <a:gd name="T66" fmla="*/ 19 w 116"/>
              <a:gd name="T67" fmla="*/ 62 h 293"/>
              <a:gd name="T68" fmla="*/ 36 w 116"/>
              <a:gd name="T69" fmla="*/ 71 h 293"/>
              <a:gd name="T70" fmla="*/ 88 w 116"/>
              <a:gd name="T71" fmla="*/ 119 h 293"/>
              <a:gd name="T72" fmla="*/ 29 w 116"/>
              <a:gd name="T73" fmla="*/ 293 h 293"/>
              <a:gd name="T74" fmla="*/ 0 w 116"/>
              <a:gd name="T75" fmla="*/ 104 h 293"/>
              <a:gd name="T76" fmla="*/ 116 w 116"/>
              <a:gd name="T77" fmla="*/ 0 h 293"/>
              <a:gd name="T78" fmla="*/ 62 w 116"/>
              <a:gd name="T79" fmla="*/ 38 h 293"/>
              <a:gd name="T80" fmla="*/ 45 w 116"/>
              <a:gd name="T81" fmla="*/ 48 h 293"/>
              <a:gd name="T82" fmla="*/ 62 w 116"/>
              <a:gd name="T83" fmla="*/ 38 h 293"/>
              <a:gd name="T84" fmla="*/ 45 w 116"/>
              <a:gd name="T85" fmla="*/ 57 h 293"/>
              <a:gd name="T86" fmla="*/ 62 w 116"/>
              <a:gd name="T87" fmla="*/ 67 h 293"/>
              <a:gd name="T88" fmla="*/ 36 w 116"/>
              <a:gd name="T89" fmla="*/ 24 h 293"/>
              <a:gd name="T90" fmla="*/ 21 w 116"/>
              <a:gd name="T91" fmla="*/ 33 h 293"/>
              <a:gd name="T92" fmla="*/ 36 w 116"/>
              <a:gd name="T93" fmla="*/ 24 h 293"/>
              <a:gd name="T94" fmla="*/ 88 w 116"/>
              <a:gd name="T95" fmla="*/ 52 h 293"/>
              <a:gd name="T96" fmla="*/ 104 w 116"/>
              <a:gd name="T97" fmla="*/ 6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6" h="293">
                <a:moveTo>
                  <a:pt x="62" y="230"/>
                </a:moveTo>
                <a:lnTo>
                  <a:pt x="45" y="230"/>
                </a:lnTo>
                <a:lnTo>
                  <a:pt x="45" y="239"/>
                </a:lnTo>
                <a:lnTo>
                  <a:pt x="62" y="239"/>
                </a:lnTo>
                <a:lnTo>
                  <a:pt x="62" y="230"/>
                </a:lnTo>
                <a:close/>
                <a:moveTo>
                  <a:pt x="36" y="43"/>
                </a:moveTo>
                <a:lnTo>
                  <a:pt x="21" y="43"/>
                </a:lnTo>
                <a:lnTo>
                  <a:pt x="21" y="52"/>
                </a:lnTo>
                <a:lnTo>
                  <a:pt x="36" y="52"/>
                </a:lnTo>
                <a:lnTo>
                  <a:pt x="36" y="43"/>
                </a:lnTo>
                <a:close/>
                <a:moveTo>
                  <a:pt x="62" y="189"/>
                </a:moveTo>
                <a:lnTo>
                  <a:pt x="45" y="189"/>
                </a:lnTo>
                <a:lnTo>
                  <a:pt x="45" y="199"/>
                </a:lnTo>
                <a:lnTo>
                  <a:pt x="62" y="199"/>
                </a:lnTo>
                <a:lnTo>
                  <a:pt x="62" y="189"/>
                </a:lnTo>
                <a:close/>
                <a:moveTo>
                  <a:pt x="62" y="83"/>
                </a:moveTo>
                <a:lnTo>
                  <a:pt x="62" y="74"/>
                </a:lnTo>
                <a:lnTo>
                  <a:pt x="45" y="74"/>
                </a:lnTo>
                <a:lnTo>
                  <a:pt x="45" y="83"/>
                </a:lnTo>
                <a:lnTo>
                  <a:pt x="62" y="83"/>
                </a:lnTo>
                <a:close/>
                <a:moveTo>
                  <a:pt x="62" y="161"/>
                </a:moveTo>
                <a:lnTo>
                  <a:pt x="62" y="152"/>
                </a:lnTo>
                <a:lnTo>
                  <a:pt x="47" y="152"/>
                </a:lnTo>
                <a:lnTo>
                  <a:pt x="47" y="161"/>
                </a:lnTo>
                <a:lnTo>
                  <a:pt x="62" y="161"/>
                </a:lnTo>
                <a:close/>
                <a:moveTo>
                  <a:pt x="62" y="180"/>
                </a:moveTo>
                <a:lnTo>
                  <a:pt x="62" y="173"/>
                </a:lnTo>
                <a:lnTo>
                  <a:pt x="47" y="173"/>
                </a:lnTo>
                <a:lnTo>
                  <a:pt x="47" y="180"/>
                </a:lnTo>
                <a:lnTo>
                  <a:pt x="62" y="180"/>
                </a:lnTo>
                <a:close/>
                <a:moveTo>
                  <a:pt x="62" y="211"/>
                </a:moveTo>
                <a:lnTo>
                  <a:pt x="45" y="211"/>
                </a:lnTo>
                <a:lnTo>
                  <a:pt x="45" y="220"/>
                </a:lnTo>
                <a:lnTo>
                  <a:pt x="62" y="220"/>
                </a:lnTo>
                <a:lnTo>
                  <a:pt x="62" y="211"/>
                </a:lnTo>
                <a:close/>
                <a:moveTo>
                  <a:pt x="62" y="133"/>
                </a:moveTo>
                <a:lnTo>
                  <a:pt x="45" y="133"/>
                </a:lnTo>
                <a:lnTo>
                  <a:pt x="45" y="142"/>
                </a:lnTo>
                <a:lnTo>
                  <a:pt x="62" y="142"/>
                </a:lnTo>
                <a:lnTo>
                  <a:pt x="62" y="133"/>
                </a:lnTo>
                <a:close/>
                <a:moveTo>
                  <a:pt x="104" y="43"/>
                </a:moveTo>
                <a:lnTo>
                  <a:pt x="104" y="33"/>
                </a:lnTo>
                <a:lnTo>
                  <a:pt x="88" y="33"/>
                </a:lnTo>
                <a:lnTo>
                  <a:pt x="88" y="43"/>
                </a:lnTo>
                <a:lnTo>
                  <a:pt x="104" y="43"/>
                </a:lnTo>
                <a:close/>
                <a:moveTo>
                  <a:pt x="104" y="24"/>
                </a:moveTo>
                <a:lnTo>
                  <a:pt x="104" y="14"/>
                </a:lnTo>
                <a:lnTo>
                  <a:pt x="88" y="14"/>
                </a:lnTo>
                <a:lnTo>
                  <a:pt x="88" y="24"/>
                </a:lnTo>
                <a:lnTo>
                  <a:pt x="104" y="24"/>
                </a:lnTo>
                <a:close/>
                <a:moveTo>
                  <a:pt x="62" y="246"/>
                </a:moveTo>
                <a:lnTo>
                  <a:pt x="45" y="246"/>
                </a:lnTo>
                <a:lnTo>
                  <a:pt x="45" y="256"/>
                </a:lnTo>
                <a:lnTo>
                  <a:pt x="62" y="256"/>
                </a:lnTo>
                <a:lnTo>
                  <a:pt x="62" y="246"/>
                </a:lnTo>
                <a:close/>
                <a:moveTo>
                  <a:pt x="62" y="114"/>
                </a:moveTo>
                <a:lnTo>
                  <a:pt x="45" y="114"/>
                </a:lnTo>
                <a:lnTo>
                  <a:pt x="45" y="123"/>
                </a:lnTo>
                <a:lnTo>
                  <a:pt x="62" y="123"/>
                </a:lnTo>
                <a:lnTo>
                  <a:pt x="62" y="114"/>
                </a:lnTo>
                <a:close/>
                <a:moveTo>
                  <a:pt x="62" y="95"/>
                </a:moveTo>
                <a:lnTo>
                  <a:pt x="45" y="95"/>
                </a:lnTo>
                <a:lnTo>
                  <a:pt x="45" y="104"/>
                </a:lnTo>
                <a:lnTo>
                  <a:pt x="62" y="104"/>
                </a:lnTo>
                <a:lnTo>
                  <a:pt x="62" y="95"/>
                </a:lnTo>
                <a:close/>
                <a:moveTo>
                  <a:pt x="36" y="71"/>
                </a:moveTo>
                <a:lnTo>
                  <a:pt x="36" y="62"/>
                </a:lnTo>
                <a:lnTo>
                  <a:pt x="19" y="62"/>
                </a:lnTo>
                <a:lnTo>
                  <a:pt x="19" y="71"/>
                </a:lnTo>
                <a:lnTo>
                  <a:pt x="36" y="71"/>
                </a:lnTo>
                <a:close/>
                <a:moveTo>
                  <a:pt x="116" y="119"/>
                </a:moveTo>
                <a:lnTo>
                  <a:pt x="88" y="119"/>
                </a:lnTo>
                <a:lnTo>
                  <a:pt x="88" y="293"/>
                </a:lnTo>
                <a:lnTo>
                  <a:pt x="29" y="293"/>
                </a:lnTo>
                <a:lnTo>
                  <a:pt x="29" y="104"/>
                </a:lnTo>
                <a:lnTo>
                  <a:pt x="0" y="104"/>
                </a:lnTo>
                <a:lnTo>
                  <a:pt x="0" y="0"/>
                </a:lnTo>
                <a:lnTo>
                  <a:pt x="116" y="0"/>
                </a:lnTo>
                <a:lnTo>
                  <a:pt x="116" y="119"/>
                </a:lnTo>
                <a:close/>
                <a:moveTo>
                  <a:pt x="62" y="38"/>
                </a:moveTo>
                <a:lnTo>
                  <a:pt x="45" y="38"/>
                </a:lnTo>
                <a:lnTo>
                  <a:pt x="45" y="48"/>
                </a:lnTo>
                <a:lnTo>
                  <a:pt x="62" y="48"/>
                </a:lnTo>
                <a:lnTo>
                  <a:pt x="62" y="38"/>
                </a:lnTo>
                <a:close/>
                <a:moveTo>
                  <a:pt x="62" y="57"/>
                </a:moveTo>
                <a:lnTo>
                  <a:pt x="45" y="57"/>
                </a:lnTo>
                <a:lnTo>
                  <a:pt x="45" y="67"/>
                </a:lnTo>
                <a:lnTo>
                  <a:pt x="62" y="67"/>
                </a:lnTo>
                <a:lnTo>
                  <a:pt x="62" y="57"/>
                </a:lnTo>
                <a:close/>
                <a:moveTo>
                  <a:pt x="36" y="24"/>
                </a:moveTo>
                <a:lnTo>
                  <a:pt x="21" y="24"/>
                </a:lnTo>
                <a:lnTo>
                  <a:pt x="21" y="33"/>
                </a:lnTo>
                <a:lnTo>
                  <a:pt x="36" y="33"/>
                </a:lnTo>
                <a:lnTo>
                  <a:pt x="36" y="24"/>
                </a:lnTo>
                <a:close/>
                <a:moveTo>
                  <a:pt x="104" y="52"/>
                </a:moveTo>
                <a:lnTo>
                  <a:pt x="88" y="52"/>
                </a:lnTo>
                <a:lnTo>
                  <a:pt x="88" y="62"/>
                </a:lnTo>
                <a:lnTo>
                  <a:pt x="104" y="62"/>
                </a:lnTo>
                <a:lnTo>
                  <a:pt x="104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1454"/>
          <p:cNvSpPr>
            <a:spLocks noEditPoints="1"/>
          </p:cNvSpPr>
          <p:nvPr/>
        </p:nvSpPr>
        <p:spPr bwMode="auto">
          <a:xfrm>
            <a:off x="4848759" y="884904"/>
            <a:ext cx="91691" cy="237391"/>
          </a:xfrm>
          <a:custGeom>
            <a:avLst/>
            <a:gdLst>
              <a:gd name="T0" fmla="*/ 73 w 73"/>
              <a:gd name="T1" fmla="*/ 189 h 189"/>
              <a:gd name="T2" fmla="*/ 0 w 73"/>
              <a:gd name="T3" fmla="*/ 189 h 189"/>
              <a:gd name="T4" fmla="*/ 0 w 73"/>
              <a:gd name="T5" fmla="*/ 0 h 189"/>
              <a:gd name="T6" fmla="*/ 73 w 73"/>
              <a:gd name="T7" fmla="*/ 0 h 189"/>
              <a:gd name="T8" fmla="*/ 73 w 73"/>
              <a:gd name="T9" fmla="*/ 189 h 189"/>
              <a:gd name="T10" fmla="*/ 61 w 73"/>
              <a:gd name="T11" fmla="*/ 33 h 189"/>
              <a:gd name="T12" fmla="*/ 7 w 73"/>
              <a:gd name="T13" fmla="*/ 33 h 189"/>
              <a:gd name="T14" fmla="*/ 7 w 73"/>
              <a:gd name="T15" fmla="*/ 43 h 189"/>
              <a:gd name="T16" fmla="*/ 61 w 73"/>
              <a:gd name="T17" fmla="*/ 43 h 189"/>
              <a:gd name="T18" fmla="*/ 61 w 73"/>
              <a:gd name="T19" fmla="*/ 33 h 189"/>
              <a:gd name="T20" fmla="*/ 59 w 73"/>
              <a:gd name="T21" fmla="*/ 52 h 189"/>
              <a:gd name="T22" fmla="*/ 7 w 73"/>
              <a:gd name="T23" fmla="*/ 52 h 189"/>
              <a:gd name="T24" fmla="*/ 7 w 73"/>
              <a:gd name="T25" fmla="*/ 59 h 189"/>
              <a:gd name="T26" fmla="*/ 59 w 73"/>
              <a:gd name="T27" fmla="*/ 59 h 189"/>
              <a:gd name="T28" fmla="*/ 59 w 73"/>
              <a:gd name="T29" fmla="*/ 52 h 189"/>
              <a:gd name="T30" fmla="*/ 61 w 73"/>
              <a:gd name="T31" fmla="*/ 24 h 189"/>
              <a:gd name="T32" fmla="*/ 61 w 73"/>
              <a:gd name="T33" fmla="*/ 15 h 189"/>
              <a:gd name="T34" fmla="*/ 7 w 73"/>
              <a:gd name="T35" fmla="*/ 15 h 189"/>
              <a:gd name="T36" fmla="*/ 7 w 73"/>
              <a:gd name="T37" fmla="*/ 24 h 189"/>
              <a:gd name="T38" fmla="*/ 61 w 73"/>
              <a:gd name="T39" fmla="*/ 2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" h="189">
                <a:moveTo>
                  <a:pt x="73" y="189"/>
                </a:moveTo>
                <a:lnTo>
                  <a:pt x="0" y="189"/>
                </a:lnTo>
                <a:lnTo>
                  <a:pt x="0" y="0"/>
                </a:lnTo>
                <a:lnTo>
                  <a:pt x="73" y="0"/>
                </a:lnTo>
                <a:lnTo>
                  <a:pt x="73" y="189"/>
                </a:lnTo>
                <a:close/>
                <a:moveTo>
                  <a:pt x="61" y="33"/>
                </a:moveTo>
                <a:lnTo>
                  <a:pt x="7" y="33"/>
                </a:lnTo>
                <a:lnTo>
                  <a:pt x="7" y="43"/>
                </a:lnTo>
                <a:lnTo>
                  <a:pt x="61" y="43"/>
                </a:lnTo>
                <a:lnTo>
                  <a:pt x="61" y="33"/>
                </a:lnTo>
                <a:close/>
                <a:moveTo>
                  <a:pt x="59" y="52"/>
                </a:moveTo>
                <a:lnTo>
                  <a:pt x="7" y="52"/>
                </a:lnTo>
                <a:lnTo>
                  <a:pt x="7" y="59"/>
                </a:lnTo>
                <a:lnTo>
                  <a:pt x="59" y="59"/>
                </a:lnTo>
                <a:lnTo>
                  <a:pt x="59" y="52"/>
                </a:lnTo>
                <a:close/>
                <a:moveTo>
                  <a:pt x="61" y="24"/>
                </a:moveTo>
                <a:lnTo>
                  <a:pt x="61" y="15"/>
                </a:lnTo>
                <a:lnTo>
                  <a:pt x="7" y="15"/>
                </a:lnTo>
                <a:lnTo>
                  <a:pt x="7" y="24"/>
                </a:lnTo>
                <a:lnTo>
                  <a:pt x="6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Oval 1455"/>
          <p:cNvSpPr>
            <a:spLocks noChangeArrowheads="1"/>
          </p:cNvSpPr>
          <p:nvPr/>
        </p:nvSpPr>
        <p:spPr bwMode="auto">
          <a:xfrm>
            <a:off x="6309530" y="549540"/>
            <a:ext cx="1386663" cy="1384151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1456"/>
          <p:cNvSpPr>
            <a:spLocks noEditPoints="1"/>
          </p:cNvSpPr>
          <p:nvPr/>
        </p:nvSpPr>
        <p:spPr bwMode="auto">
          <a:xfrm>
            <a:off x="6862186" y="912534"/>
            <a:ext cx="610433" cy="658163"/>
          </a:xfrm>
          <a:custGeom>
            <a:avLst/>
            <a:gdLst>
              <a:gd name="T0" fmla="*/ 206 w 206"/>
              <a:gd name="T1" fmla="*/ 0 h 222"/>
              <a:gd name="T2" fmla="*/ 206 w 206"/>
              <a:gd name="T3" fmla="*/ 222 h 222"/>
              <a:gd name="T4" fmla="*/ 191 w 206"/>
              <a:gd name="T5" fmla="*/ 222 h 222"/>
              <a:gd name="T6" fmla="*/ 140 w 206"/>
              <a:gd name="T7" fmla="*/ 172 h 222"/>
              <a:gd name="T8" fmla="*/ 90 w 206"/>
              <a:gd name="T9" fmla="*/ 222 h 222"/>
              <a:gd name="T10" fmla="*/ 66 w 206"/>
              <a:gd name="T11" fmla="*/ 222 h 222"/>
              <a:gd name="T12" fmla="*/ 41 w 206"/>
              <a:gd name="T13" fmla="*/ 200 h 222"/>
              <a:gd name="T14" fmla="*/ 15 w 206"/>
              <a:gd name="T15" fmla="*/ 222 h 222"/>
              <a:gd name="T16" fmla="*/ 0 w 206"/>
              <a:gd name="T17" fmla="*/ 222 h 222"/>
              <a:gd name="T18" fmla="*/ 0 w 206"/>
              <a:gd name="T19" fmla="*/ 156 h 222"/>
              <a:gd name="T20" fmla="*/ 73 w 206"/>
              <a:gd name="T21" fmla="*/ 0 h 222"/>
              <a:gd name="T22" fmla="*/ 206 w 206"/>
              <a:gd name="T23" fmla="*/ 0 h 222"/>
              <a:gd name="T24" fmla="*/ 176 w 206"/>
              <a:gd name="T25" fmla="*/ 153 h 222"/>
              <a:gd name="T26" fmla="*/ 176 w 206"/>
              <a:gd name="T27" fmla="*/ 142 h 222"/>
              <a:gd name="T28" fmla="*/ 139 w 206"/>
              <a:gd name="T29" fmla="*/ 142 h 222"/>
              <a:gd name="T30" fmla="*/ 139 w 206"/>
              <a:gd name="T31" fmla="*/ 153 h 222"/>
              <a:gd name="T32" fmla="*/ 176 w 206"/>
              <a:gd name="T33" fmla="*/ 153 h 222"/>
              <a:gd name="T34" fmla="*/ 172 w 206"/>
              <a:gd name="T35" fmla="*/ 111 h 222"/>
              <a:gd name="T36" fmla="*/ 172 w 206"/>
              <a:gd name="T37" fmla="*/ 32 h 222"/>
              <a:gd name="T38" fmla="*/ 93 w 206"/>
              <a:gd name="T39" fmla="*/ 32 h 222"/>
              <a:gd name="T40" fmla="*/ 58 w 206"/>
              <a:gd name="T41" fmla="*/ 111 h 222"/>
              <a:gd name="T42" fmla="*/ 58 w 206"/>
              <a:gd name="T43" fmla="*/ 147 h 222"/>
              <a:gd name="T44" fmla="*/ 107 w 206"/>
              <a:gd name="T45" fmla="*/ 147 h 222"/>
              <a:gd name="T46" fmla="*/ 107 w 206"/>
              <a:gd name="T47" fmla="*/ 111 h 222"/>
              <a:gd name="T48" fmla="*/ 172 w 206"/>
              <a:gd name="T49" fmla="*/ 11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6" h="222">
                <a:moveTo>
                  <a:pt x="206" y="0"/>
                </a:moveTo>
                <a:cubicBezTo>
                  <a:pt x="206" y="222"/>
                  <a:pt x="206" y="222"/>
                  <a:pt x="206" y="222"/>
                </a:cubicBezTo>
                <a:cubicBezTo>
                  <a:pt x="191" y="222"/>
                  <a:pt x="191" y="222"/>
                  <a:pt x="191" y="222"/>
                </a:cubicBezTo>
                <a:cubicBezTo>
                  <a:pt x="191" y="195"/>
                  <a:pt x="168" y="172"/>
                  <a:pt x="140" y="172"/>
                </a:cubicBezTo>
                <a:cubicBezTo>
                  <a:pt x="113" y="172"/>
                  <a:pt x="90" y="195"/>
                  <a:pt x="90" y="222"/>
                </a:cubicBezTo>
                <a:cubicBezTo>
                  <a:pt x="66" y="222"/>
                  <a:pt x="66" y="222"/>
                  <a:pt x="66" y="222"/>
                </a:cubicBezTo>
                <a:cubicBezTo>
                  <a:pt x="64" y="210"/>
                  <a:pt x="54" y="200"/>
                  <a:pt x="41" y="200"/>
                </a:cubicBezTo>
                <a:cubicBezTo>
                  <a:pt x="28" y="200"/>
                  <a:pt x="17" y="210"/>
                  <a:pt x="15" y="222"/>
                </a:cubicBezTo>
                <a:cubicBezTo>
                  <a:pt x="0" y="222"/>
                  <a:pt x="0" y="222"/>
                  <a:pt x="0" y="222"/>
                </a:cubicBezTo>
                <a:cubicBezTo>
                  <a:pt x="0" y="156"/>
                  <a:pt x="0" y="156"/>
                  <a:pt x="0" y="156"/>
                </a:cubicBezTo>
                <a:cubicBezTo>
                  <a:pt x="73" y="0"/>
                  <a:pt x="73" y="0"/>
                  <a:pt x="73" y="0"/>
                </a:cubicBezTo>
                <a:lnTo>
                  <a:pt x="206" y="0"/>
                </a:lnTo>
                <a:close/>
                <a:moveTo>
                  <a:pt x="176" y="153"/>
                </a:moveTo>
                <a:cubicBezTo>
                  <a:pt x="176" y="142"/>
                  <a:pt x="176" y="142"/>
                  <a:pt x="176" y="142"/>
                </a:cubicBezTo>
                <a:cubicBezTo>
                  <a:pt x="139" y="142"/>
                  <a:pt x="139" y="142"/>
                  <a:pt x="139" y="142"/>
                </a:cubicBezTo>
                <a:cubicBezTo>
                  <a:pt x="139" y="153"/>
                  <a:pt x="139" y="153"/>
                  <a:pt x="139" y="153"/>
                </a:cubicBezTo>
                <a:lnTo>
                  <a:pt x="176" y="153"/>
                </a:lnTo>
                <a:close/>
                <a:moveTo>
                  <a:pt x="172" y="111"/>
                </a:moveTo>
                <a:cubicBezTo>
                  <a:pt x="172" y="32"/>
                  <a:pt x="172" y="32"/>
                  <a:pt x="172" y="32"/>
                </a:cubicBezTo>
                <a:cubicBezTo>
                  <a:pt x="93" y="32"/>
                  <a:pt x="93" y="32"/>
                  <a:pt x="93" y="32"/>
                </a:cubicBezTo>
                <a:cubicBezTo>
                  <a:pt x="58" y="111"/>
                  <a:pt x="58" y="111"/>
                  <a:pt x="58" y="111"/>
                </a:cubicBezTo>
                <a:cubicBezTo>
                  <a:pt x="58" y="147"/>
                  <a:pt x="58" y="147"/>
                  <a:pt x="58" y="147"/>
                </a:cubicBezTo>
                <a:cubicBezTo>
                  <a:pt x="107" y="147"/>
                  <a:pt x="107" y="147"/>
                  <a:pt x="107" y="147"/>
                </a:cubicBezTo>
                <a:cubicBezTo>
                  <a:pt x="107" y="111"/>
                  <a:pt x="107" y="111"/>
                  <a:pt x="107" y="111"/>
                </a:cubicBezTo>
                <a:lnTo>
                  <a:pt x="172" y="1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Oval 1457"/>
          <p:cNvSpPr>
            <a:spLocks noChangeArrowheads="1"/>
          </p:cNvSpPr>
          <p:nvPr/>
        </p:nvSpPr>
        <p:spPr bwMode="auto">
          <a:xfrm>
            <a:off x="7178704" y="1476495"/>
            <a:ext cx="193429" cy="19217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Oval 1458"/>
          <p:cNvSpPr>
            <a:spLocks noChangeArrowheads="1"/>
          </p:cNvSpPr>
          <p:nvPr/>
        </p:nvSpPr>
        <p:spPr bwMode="auto">
          <a:xfrm>
            <a:off x="6932521" y="1550602"/>
            <a:ext cx="101739" cy="10425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1459"/>
          <p:cNvSpPr>
            <a:spLocks/>
          </p:cNvSpPr>
          <p:nvPr/>
        </p:nvSpPr>
        <p:spPr bwMode="auto">
          <a:xfrm>
            <a:off x="6505472" y="706545"/>
            <a:ext cx="314009" cy="864152"/>
          </a:xfrm>
          <a:custGeom>
            <a:avLst/>
            <a:gdLst>
              <a:gd name="T0" fmla="*/ 250 w 250"/>
              <a:gd name="T1" fmla="*/ 0 h 688"/>
              <a:gd name="T2" fmla="*/ 250 w 250"/>
              <a:gd name="T3" fmla="*/ 688 h 688"/>
              <a:gd name="T4" fmla="*/ 224 w 250"/>
              <a:gd name="T5" fmla="*/ 688 h 688"/>
              <a:gd name="T6" fmla="*/ 208 w 250"/>
              <a:gd name="T7" fmla="*/ 688 h 688"/>
              <a:gd name="T8" fmla="*/ 0 w 250"/>
              <a:gd name="T9" fmla="*/ 688 h 688"/>
              <a:gd name="T10" fmla="*/ 0 w 250"/>
              <a:gd name="T11" fmla="*/ 648 h 688"/>
              <a:gd name="T12" fmla="*/ 208 w 250"/>
              <a:gd name="T13" fmla="*/ 648 h 688"/>
              <a:gd name="T14" fmla="*/ 208 w 250"/>
              <a:gd name="T15" fmla="*/ 0 h 688"/>
              <a:gd name="T16" fmla="*/ 250 w 250"/>
              <a:gd name="T17" fmla="*/ 0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0" h="688">
                <a:moveTo>
                  <a:pt x="250" y="0"/>
                </a:moveTo>
                <a:lnTo>
                  <a:pt x="250" y="688"/>
                </a:lnTo>
                <a:lnTo>
                  <a:pt x="224" y="688"/>
                </a:lnTo>
                <a:lnTo>
                  <a:pt x="208" y="688"/>
                </a:lnTo>
                <a:lnTo>
                  <a:pt x="0" y="688"/>
                </a:lnTo>
                <a:lnTo>
                  <a:pt x="0" y="648"/>
                </a:lnTo>
                <a:lnTo>
                  <a:pt x="208" y="648"/>
                </a:lnTo>
                <a:lnTo>
                  <a:pt x="208" y="0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Oval 1460"/>
          <p:cNvSpPr>
            <a:spLocks noChangeArrowheads="1"/>
          </p:cNvSpPr>
          <p:nvPr/>
        </p:nvSpPr>
        <p:spPr bwMode="auto">
          <a:xfrm>
            <a:off x="8209910" y="523165"/>
            <a:ext cx="1382895" cy="1384151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1461"/>
          <p:cNvSpPr>
            <a:spLocks/>
          </p:cNvSpPr>
          <p:nvPr/>
        </p:nvSpPr>
        <p:spPr bwMode="auto">
          <a:xfrm>
            <a:off x="9237344" y="856015"/>
            <a:ext cx="174589" cy="237391"/>
          </a:xfrm>
          <a:custGeom>
            <a:avLst/>
            <a:gdLst>
              <a:gd name="T0" fmla="*/ 139 w 139"/>
              <a:gd name="T1" fmla="*/ 94 h 189"/>
              <a:gd name="T2" fmla="*/ 30 w 139"/>
              <a:gd name="T3" fmla="*/ 189 h 189"/>
              <a:gd name="T4" fmla="*/ 30 w 139"/>
              <a:gd name="T5" fmla="*/ 144 h 189"/>
              <a:gd name="T6" fmla="*/ 0 w 139"/>
              <a:gd name="T7" fmla="*/ 144 h 189"/>
              <a:gd name="T8" fmla="*/ 0 w 139"/>
              <a:gd name="T9" fmla="*/ 47 h 189"/>
              <a:gd name="T10" fmla="*/ 30 w 139"/>
              <a:gd name="T11" fmla="*/ 47 h 189"/>
              <a:gd name="T12" fmla="*/ 30 w 139"/>
              <a:gd name="T13" fmla="*/ 0 h 189"/>
              <a:gd name="T14" fmla="*/ 139 w 139"/>
              <a:gd name="T15" fmla="*/ 9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" h="189">
                <a:moveTo>
                  <a:pt x="139" y="94"/>
                </a:moveTo>
                <a:lnTo>
                  <a:pt x="30" y="189"/>
                </a:lnTo>
                <a:lnTo>
                  <a:pt x="30" y="144"/>
                </a:lnTo>
                <a:lnTo>
                  <a:pt x="0" y="144"/>
                </a:lnTo>
                <a:lnTo>
                  <a:pt x="0" y="47"/>
                </a:lnTo>
                <a:lnTo>
                  <a:pt x="30" y="47"/>
                </a:lnTo>
                <a:lnTo>
                  <a:pt x="30" y="0"/>
                </a:lnTo>
                <a:lnTo>
                  <a:pt x="139" y="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Rectangle 1462"/>
          <p:cNvSpPr>
            <a:spLocks noChangeArrowheads="1"/>
          </p:cNvSpPr>
          <p:nvPr/>
        </p:nvSpPr>
        <p:spPr bwMode="auto">
          <a:xfrm>
            <a:off x="9246140" y="1211471"/>
            <a:ext cx="23865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Rectangle 1463"/>
          <p:cNvSpPr>
            <a:spLocks noChangeArrowheads="1"/>
          </p:cNvSpPr>
          <p:nvPr/>
        </p:nvSpPr>
        <p:spPr bwMode="auto">
          <a:xfrm>
            <a:off x="9207202" y="1211471"/>
            <a:ext cx="2009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Rectangle 1464"/>
          <p:cNvSpPr>
            <a:spLocks noChangeArrowheads="1"/>
          </p:cNvSpPr>
          <p:nvPr/>
        </p:nvSpPr>
        <p:spPr bwMode="auto">
          <a:xfrm>
            <a:off x="9161980" y="915047"/>
            <a:ext cx="56523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Rectangle 1465"/>
          <p:cNvSpPr>
            <a:spLocks noChangeArrowheads="1"/>
          </p:cNvSpPr>
          <p:nvPr/>
        </p:nvSpPr>
        <p:spPr bwMode="auto">
          <a:xfrm>
            <a:off x="9153193" y="1211471"/>
            <a:ext cx="3893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1466"/>
          <p:cNvSpPr>
            <a:spLocks noEditPoints="1"/>
          </p:cNvSpPr>
          <p:nvPr/>
        </p:nvSpPr>
        <p:spPr bwMode="auto">
          <a:xfrm>
            <a:off x="8536480" y="749254"/>
            <a:ext cx="611689" cy="929465"/>
          </a:xfrm>
          <a:custGeom>
            <a:avLst/>
            <a:gdLst>
              <a:gd name="T0" fmla="*/ 206 w 206"/>
              <a:gd name="T1" fmla="*/ 210 h 313"/>
              <a:gd name="T2" fmla="*/ 206 w 206"/>
              <a:gd name="T3" fmla="*/ 298 h 313"/>
              <a:gd name="T4" fmla="*/ 191 w 206"/>
              <a:gd name="T5" fmla="*/ 313 h 313"/>
              <a:gd name="T6" fmla="*/ 16 w 206"/>
              <a:gd name="T7" fmla="*/ 313 h 313"/>
              <a:gd name="T8" fmla="*/ 0 w 206"/>
              <a:gd name="T9" fmla="*/ 298 h 313"/>
              <a:gd name="T10" fmla="*/ 0 w 206"/>
              <a:gd name="T11" fmla="*/ 16 h 313"/>
              <a:gd name="T12" fmla="*/ 16 w 206"/>
              <a:gd name="T13" fmla="*/ 0 h 313"/>
              <a:gd name="T14" fmla="*/ 191 w 206"/>
              <a:gd name="T15" fmla="*/ 0 h 313"/>
              <a:gd name="T16" fmla="*/ 206 w 206"/>
              <a:gd name="T17" fmla="*/ 16 h 313"/>
              <a:gd name="T18" fmla="*/ 206 w 206"/>
              <a:gd name="T19" fmla="*/ 45 h 313"/>
              <a:gd name="T20" fmla="*/ 188 w 206"/>
              <a:gd name="T21" fmla="*/ 45 h 313"/>
              <a:gd name="T22" fmla="*/ 188 w 206"/>
              <a:gd name="T23" fmla="*/ 17 h 313"/>
              <a:gd name="T24" fmla="*/ 18 w 206"/>
              <a:gd name="T25" fmla="*/ 17 h 313"/>
              <a:gd name="T26" fmla="*/ 18 w 206"/>
              <a:gd name="T27" fmla="*/ 230 h 313"/>
              <a:gd name="T28" fmla="*/ 188 w 206"/>
              <a:gd name="T29" fmla="*/ 230 h 313"/>
              <a:gd name="T30" fmla="*/ 188 w 206"/>
              <a:gd name="T31" fmla="*/ 210 h 313"/>
              <a:gd name="T32" fmla="*/ 206 w 206"/>
              <a:gd name="T33" fmla="*/ 210 h 313"/>
              <a:gd name="T34" fmla="*/ 130 w 206"/>
              <a:gd name="T35" fmla="*/ 272 h 313"/>
              <a:gd name="T36" fmla="*/ 103 w 206"/>
              <a:gd name="T37" fmla="*/ 245 h 313"/>
              <a:gd name="T38" fmla="*/ 77 w 206"/>
              <a:gd name="T39" fmla="*/ 272 h 313"/>
              <a:gd name="T40" fmla="*/ 103 w 206"/>
              <a:gd name="T41" fmla="*/ 299 h 313"/>
              <a:gd name="T42" fmla="*/ 130 w 206"/>
              <a:gd name="T43" fmla="*/ 27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6" h="313">
                <a:moveTo>
                  <a:pt x="206" y="210"/>
                </a:moveTo>
                <a:cubicBezTo>
                  <a:pt x="206" y="298"/>
                  <a:pt x="206" y="298"/>
                  <a:pt x="206" y="298"/>
                </a:cubicBezTo>
                <a:cubicBezTo>
                  <a:pt x="206" y="306"/>
                  <a:pt x="199" y="313"/>
                  <a:pt x="191" y="313"/>
                </a:cubicBezTo>
                <a:cubicBezTo>
                  <a:pt x="16" y="313"/>
                  <a:pt x="16" y="313"/>
                  <a:pt x="16" y="313"/>
                </a:cubicBezTo>
                <a:cubicBezTo>
                  <a:pt x="7" y="313"/>
                  <a:pt x="0" y="306"/>
                  <a:pt x="0" y="29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99" y="0"/>
                  <a:pt x="206" y="7"/>
                  <a:pt x="206" y="16"/>
                </a:cubicBezTo>
                <a:cubicBezTo>
                  <a:pt x="206" y="45"/>
                  <a:pt x="206" y="45"/>
                  <a:pt x="206" y="45"/>
                </a:cubicBezTo>
                <a:cubicBezTo>
                  <a:pt x="188" y="45"/>
                  <a:pt x="188" y="45"/>
                  <a:pt x="188" y="45"/>
                </a:cubicBezTo>
                <a:cubicBezTo>
                  <a:pt x="188" y="17"/>
                  <a:pt x="188" y="17"/>
                  <a:pt x="188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230"/>
                  <a:pt x="18" y="230"/>
                  <a:pt x="18" y="230"/>
                </a:cubicBezTo>
                <a:cubicBezTo>
                  <a:pt x="188" y="230"/>
                  <a:pt x="188" y="230"/>
                  <a:pt x="188" y="230"/>
                </a:cubicBezTo>
                <a:cubicBezTo>
                  <a:pt x="188" y="210"/>
                  <a:pt x="188" y="210"/>
                  <a:pt x="188" y="210"/>
                </a:cubicBezTo>
                <a:lnTo>
                  <a:pt x="206" y="210"/>
                </a:lnTo>
                <a:close/>
                <a:moveTo>
                  <a:pt x="130" y="272"/>
                </a:moveTo>
                <a:cubicBezTo>
                  <a:pt x="130" y="257"/>
                  <a:pt x="118" y="245"/>
                  <a:pt x="103" y="245"/>
                </a:cubicBezTo>
                <a:cubicBezTo>
                  <a:pt x="88" y="245"/>
                  <a:pt x="77" y="257"/>
                  <a:pt x="77" y="272"/>
                </a:cubicBezTo>
                <a:cubicBezTo>
                  <a:pt x="77" y="287"/>
                  <a:pt x="88" y="299"/>
                  <a:pt x="103" y="299"/>
                </a:cubicBezTo>
                <a:cubicBezTo>
                  <a:pt x="118" y="299"/>
                  <a:pt x="130" y="287"/>
                  <a:pt x="130" y="2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Rectangle 1467"/>
          <p:cNvSpPr>
            <a:spLocks noChangeArrowheads="1"/>
          </p:cNvSpPr>
          <p:nvPr/>
        </p:nvSpPr>
        <p:spPr bwMode="auto">
          <a:xfrm>
            <a:off x="9094156" y="1069542"/>
            <a:ext cx="54011" cy="1155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Rectangle 1468"/>
          <p:cNvSpPr>
            <a:spLocks noChangeArrowheads="1"/>
          </p:cNvSpPr>
          <p:nvPr/>
        </p:nvSpPr>
        <p:spPr bwMode="auto">
          <a:xfrm>
            <a:off x="9102947" y="915047"/>
            <a:ext cx="41451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Rectangle 1469"/>
          <p:cNvSpPr>
            <a:spLocks noChangeArrowheads="1"/>
          </p:cNvSpPr>
          <p:nvPr/>
        </p:nvSpPr>
        <p:spPr bwMode="auto">
          <a:xfrm>
            <a:off x="9094156" y="1211471"/>
            <a:ext cx="41451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Rectangle 1470"/>
          <p:cNvSpPr>
            <a:spLocks noChangeArrowheads="1"/>
          </p:cNvSpPr>
          <p:nvPr/>
        </p:nvSpPr>
        <p:spPr bwMode="auto">
          <a:xfrm>
            <a:off x="9046430" y="915047"/>
            <a:ext cx="3893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Rectangle 1471"/>
          <p:cNvSpPr>
            <a:spLocks noChangeArrowheads="1"/>
          </p:cNvSpPr>
          <p:nvPr/>
        </p:nvSpPr>
        <p:spPr bwMode="auto">
          <a:xfrm>
            <a:off x="9020049" y="1211471"/>
            <a:ext cx="56523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Rectangle 1472"/>
          <p:cNvSpPr>
            <a:spLocks noChangeArrowheads="1"/>
          </p:cNvSpPr>
          <p:nvPr/>
        </p:nvSpPr>
        <p:spPr bwMode="auto">
          <a:xfrm>
            <a:off x="9008749" y="915047"/>
            <a:ext cx="2009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Freeform 1473"/>
          <p:cNvSpPr>
            <a:spLocks/>
          </p:cNvSpPr>
          <p:nvPr/>
        </p:nvSpPr>
        <p:spPr bwMode="auto">
          <a:xfrm>
            <a:off x="8826620" y="1152443"/>
            <a:ext cx="175845" cy="241159"/>
          </a:xfrm>
          <a:custGeom>
            <a:avLst/>
            <a:gdLst>
              <a:gd name="T0" fmla="*/ 140 w 140"/>
              <a:gd name="T1" fmla="*/ 47 h 192"/>
              <a:gd name="T2" fmla="*/ 140 w 140"/>
              <a:gd name="T3" fmla="*/ 144 h 192"/>
              <a:gd name="T4" fmla="*/ 109 w 140"/>
              <a:gd name="T5" fmla="*/ 144 h 192"/>
              <a:gd name="T6" fmla="*/ 109 w 140"/>
              <a:gd name="T7" fmla="*/ 192 h 192"/>
              <a:gd name="T8" fmla="*/ 0 w 140"/>
              <a:gd name="T9" fmla="*/ 95 h 192"/>
              <a:gd name="T10" fmla="*/ 109 w 140"/>
              <a:gd name="T11" fmla="*/ 0 h 192"/>
              <a:gd name="T12" fmla="*/ 109 w 140"/>
              <a:gd name="T13" fmla="*/ 47 h 192"/>
              <a:gd name="T14" fmla="*/ 140 w 140"/>
              <a:gd name="T15" fmla="*/ 47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" h="192">
                <a:moveTo>
                  <a:pt x="140" y="47"/>
                </a:moveTo>
                <a:lnTo>
                  <a:pt x="140" y="144"/>
                </a:lnTo>
                <a:lnTo>
                  <a:pt x="109" y="144"/>
                </a:lnTo>
                <a:lnTo>
                  <a:pt x="109" y="192"/>
                </a:lnTo>
                <a:lnTo>
                  <a:pt x="0" y="95"/>
                </a:lnTo>
                <a:lnTo>
                  <a:pt x="109" y="0"/>
                </a:lnTo>
                <a:lnTo>
                  <a:pt x="109" y="47"/>
                </a:lnTo>
                <a:lnTo>
                  <a:pt x="14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Rectangle 1474"/>
          <p:cNvSpPr>
            <a:spLocks noChangeArrowheads="1"/>
          </p:cNvSpPr>
          <p:nvPr/>
        </p:nvSpPr>
        <p:spPr bwMode="auto">
          <a:xfrm>
            <a:off x="8969812" y="915047"/>
            <a:ext cx="23865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Freeform 1475"/>
          <p:cNvSpPr>
            <a:spLocks/>
          </p:cNvSpPr>
          <p:nvPr/>
        </p:nvSpPr>
        <p:spPr bwMode="auto">
          <a:xfrm>
            <a:off x="8859276" y="1505386"/>
            <a:ext cx="41451" cy="101739"/>
          </a:xfrm>
          <a:custGeom>
            <a:avLst/>
            <a:gdLst>
              <a:gd name="T0" fmla="*/ 0 w 14"/>
              <a:gd name="T1" fmla="*/ 0 h 34"/>
              <a:gd name="T2" fmla="*/ 14 w 14"/>
              <a:gd name="T3" fmla="*/ 17 h 34"/>
              <a:gd name="T4" fmla="*/ 0 w 14"/>
              <a:gd name="T5" fmla="*/ 34 h 34"/>
              <a:gd name="T6" fmla="*/ 0 w 14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34">
                <a:moveTo>
                  <a:pt x="0" y="0"/>
                </a:moveTo>
                <a:cubicBezTo>
                  <a:pt x="8" y="2"/>
                  <a:pt x="14" y="9"/>
                  <a:pt x="14" y="17"/>
                </a:cubicBezTo>
                <a:cubicBezTo>
                  <a:pt x="14" y="25"/>
                  <a:pt x="8" y="32"/>
                  <a:pt x="0" y="3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Freeform 1476"/>
          <p:cNvSpPr>
            <a:spLocks/>
          </p:cNvSpPr>
          <p:nvPr/>
        </p:nvSpPr>
        <p:spPr bwMode="auto">
          <a:xfrm>
            <a:off x="1784038" y="2040456"/>
            <a:ext cx="149468" cy="193429"/>
          </a:xfrm>
          <a:custGeom>
            <a:avLst/>
            <a:gdLst>
              <a:gd name="T0" fmla="*/ 24 w 50"/>
              <a:gd name="T1" fmla="*/ 11 h 65"/>
              <a:gd name="T2" fmla="*/ 16 w 50"/>
              <a:gd name="T3" fmla="*/ 13 h 65"/>
              <a:gd name="T4" fmla="*/ 14 w 50"/>
              <a:gd name="T5" fmla="*/ 17 h 65"/>
              <a:gd name="T6" fmla="*/ 15 w 50"/>
              <a:gd name="T7" fmla="*/ 21 h 65"/>
              <a:gd name="T8" fmla="*/ 27 w 50"/>
              <a:gd name="T9" fmla="*/ 25 h 65"/>
              <a:gd name="T10" fmla="*/ 40 w 50"/>
              <a:gd name="T11" fmla="*/ 29 h 65"/>
              <a:gd name="T12" fmla="*/ 47 w 50"/>
              <a:gd name="T13" fmla="*/ 36 h 65"/>
              <a:gd name="T14" fmla="*/ 50 w 50"/>
              <a:gd name="T15" fmla="*/ 46 h 65"/>
              <a:gd name="T16" fmla="*/ 47 w 50"/>
              <a:gd name="T17" fmla="*/ 56 h 65"/>
              <a:gd name="T18" fmla="*/ 38 w 50"/>
              <a:gd name="T19" fmla="*/ 63 h 65"/>
              <a:gd name="T20" fmla="*/ 25 w 50"/>
              <a:gd name="T21" fmla="*/ 65 h 65"/>
              <a:gd name="T22" fmla="*/ 7 w 50"/>
              <a:gd name="T23" fmla="*/ 60 h 65"/>
              <a:gd name="T24" fmla="*/ 0 w 50"/>
              <a:gd name="T25" fmla="*/ 45 h 65"/>
              <a:gd name="T26" fmla="*/ 12 w 50"/>
              <a:gd name="T27" fmla="*/ 45 h 65"/>
              <a:gd name="T28" fmla="*/ 16 w 50"/>
              <a:gd name="T29" fmla="*/ 52 h 65"/>
              <a:gd name="T30" fmla="*/ 25 w 50"/>
              <a:gd name="T31" fmla="*/ 55 h 65"/>
              <a:gd name="T32" fmla="*/ 34 w 50"/>
              <a:gd name="T33" fmla="*/ 52 h 65"/>
              <a:gd name="T34" fmla="*/ 37 w 50"/>
              <a:gd name="T35" fmla="*/ 46 h 65"/>
              <a:gd name="T36" fmla="*/ 36 w 50"/>
              <a:gd name="T37" fmla="*/ 42 h 65"/>
              <a:gd name="T38" fmla="*/ 31 w 50"/>
              <a:gd name="T39" fmla="*/ 39 h 65"/>
              <a:gd name="T40" fmla="*/ 21 w 50"/>
              <a:gd name="T41" fmla="*/ 37 h 65"/>
              <a:gd name="T42" fmla="*/ 7 w 50"/>
              <a:gd name="T43" fmla="*/ 30 h 65"/>
              <a:gd name="T44" fmla="*/ 2 w 50"/>
              <a:gd name="T45" fmla="*/ 18 h 65"/>
              <a:gd name="T46" fmla="*/ 4 w 50"/>
              <a:gd name="T47" fmla="*/ 9 h 65"/>
              <a:gd name="T48" fmla="*/ 12 w 50"/>
              <a:gd name="T49" fmla="*/ 2 h 65"/>
              <a:gd name="T50" fmla="*/ 24 w 50"/>
              <a:gd name="T51" fmla="*/ 0 h 65"/>
              <a:gd name="T52" fmla="*/ 42 w 50"/>
              <a:gd name="T53" fmla="*/ 5 h 65"/>
              <a:gd name="T54" fmla="*/ 47 w 50"/>
              <a:gd name="T55" fmla="*/ 16 h 65"/>
              <a:gd name="T56" fmla="*/ 34 w 50"/>
              <a:gd name="T57" fmla="*/ 16 h 65"/>
              <a:gd name="T58" fmla="*/ 32 w 50"/>
              <a:gd name="T59" fmla="*/ 13 h 65"/>
              <a:gd name="T60" fmla="*/ 24 w 50"/>
              <a:gd name="T61" fmla="*/ 1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4" y="11"/>
                </a:moveTo>
                <a:cubicBezTo>
                  <a:pt x="20" y="11"/>
                  <a:pt x="18" y="11"/>
                  <a:pt x="16" y="13"/>
                </a:cubicBezTo>
                <a:cubicBezTo>
                  <a:pt x="14" y="14"/>
                  <a:pt x="14" y="15"/>
                  <a:pt x="14" y="17"/>
                </a:cubicBezTo>
                <a:cubicBezTo>
                  <a:pt x="14" y="18"/>
                  <a:pt x="14" y="20"/>
                  <a:pt x="15" y="21"/>
                </a:cubicBezTo>
                <a:cubicBezTo>
                  <a:pt x="17" y="22"/>
                  <a:pt x="21" y="23"/>
                  <a:pt x="27" y="25"/>
                </a:cubicBezTo>
                <a:cubicBezTo>
                  <a:pt x="33" y="26"/>
                  <a:pt x="37" y="28"/>
                  <a:pt x="40" y="29"/>
                </a:cubicBezTo>
                <a:cubicBezTo>
                  <a:pt x="43" y="31"/>
                  <a:pt x="45" y="33"/>
                  <a:pt x="47" y="36"/>
                </a:cubicBezTo>
                <a:cubicBezTo>
                  <a:pt x="49" y="39"/>
                  <a:pt x="50" y="42"/>
                  <a:pt x="50" y="46"/>
                </a:cubicBezTo>
                <a:cubicBezTo>
                  <a:pt x="50" y="50"/>
                  <a:pt x="49" y="53"/>
                  <a:pt x="47" y="56"/>
                </a:cubicBezTo>
                <a:cubicBezTo>
                  <a:pt x="45" y="59"/>
                  <a:pt x="42" y="62"/>
                  <a:pt x="38" y="63"/>
                </a:cubicBezTo>
                <a:cubicBezTo>
                  <a:pt x="35" y="65"/>
                  <a:pt x="30" y="65"/>
                  <a:pt x="25" y="65"/>
                </a:cubicBezTo>
                <a:cubicBezTo>
                  <a:pt x="17" y="65"/>
                  <a:pt x="11" y="64"/>
                  <a:pt x="7" y="60"/>
                </a:cubicBezTo>
                <a:cubicBezTo>
                  <a:pt x="3" y="56"/>
                  <a:pt x="1" y="51"/>
                  <a:pt x="0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8"/>
                  <a:pt x="14" y="50"/>
                  <a:pt x="16" y="52"/>
                </a:cubicBezTo>
                <a:cubicBezTo>
                  <a:pt x="18" y="54"/>
                  <a:pt x="21" y="55"/>
                  <a:pt x="25" y="55"/>
                </a:cubicBezTo>
                <a:cubicBezTo>
                  <a:pt x="29" y="55"/>
                  <a:pt x="32" y="54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1" y="39"/>
                </a:cubicBezTo>
                <a:cubicBezTo>
                  <a:pt x="30" y="39"/>
                  <a:pt x="27" y="38"/>
                  <a:pt x="21" y="37"/>
                </a:cubicBezTo>
                <a:cubicBezTo>
                  <a:pt x="15" y="35"/>
                  <a:pt x="10" y="33"/>
                  <a:pt x="7" y="30"/>
                </a:cubicBezTo>
                <a:cubicBezTo>
                  <a:pt x="4" y="27"/>
                  <a:pt x="2" y="23"/>
                  <a:pt x="2" y="18"/>
                </a:cubicBezTo>
                <a:cubicBezTo>
                  <a:pt x="2" y="15"/>
                  <a:pt x="3" y="12"/>
                  <a:pt x="4" y="9"/>
                </a:cubicBezTo>
                <a:cubicBezTo>
                  <a:pt x="6" y="6"/>
                  <a:pt x="9" y="4"/>
                  <a:pt x="12" y="2"/>
                </a:cubicBezTo>
                <a:cubicBezTo>
                  <a:pt x="15" y="1"/>
                  <a:pt x="19" y="0"/>
                  <a:pt x="24" y="0"/>
                </a:cubicBezTo>
                <a:cubicBezTo>
                  <a:pt x="32" y="0"/>
                  <a:pt x="38" y="2"/>
                  <a:pt x="42" y="5"/>
                </a:cubicBezTo>
                <a:cubicBezTo>
                  <a:pt x="45" y="8"/>
                  <a:pt x="47" y="12"/>
                  <a:pt x="47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5"/>
                  <a:pt x="33" y="14"/>
                  <a:pt x="32" y="13"/>
                </a:cubicBezTo>
                <a:cubicBezTo>
                  <a:pt x="30" y="11"/>
                  <a:pt x="28" y="11"/>
                  <a:pt x="24" y="11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Freeform 1477"/>
          <p:cNvSpPr>
            <a:spLocks/>
          </p:cNvSpPr>
          <p:nvPr/>
        </p:nvSpPr>
        <p:spPr bwMode="auto">
          <a:xfrm>
            <a:off x="1611962" y="2042967"/>
            <a:ext cx="149468" cy="193428"/>
          </a:xfrm>
          <a:custGeom>
            <a:avLst/>
            <a:gdLst>
              <a:gd name="T0" fmla="*/ 2 w 50"/>
              <a:gd name="T1" fmla="*/ 17 h 65"/>
              <a:gd name="T2" fmla="*/ 5 w 50"/>
              <a:gd name="T3" fmla="*/ 8 h 65"/>
              <a:gd name="T4" fmla="*/ 13 w 50"/>
              <a:gd name="T5" fmla="*/ 2 h 65"/>
              <a:gd name="T6" fmla="*/ 25 w 50"/>
              <a:gd name="T7" fmla="*/ 0 h 65"/>
              <a:gd name="T8" fmla="*/ 42 w 50"/>
              <a:gd name="T9" fmla="*/ 5 h 65"/>
              <a:gd name="T10" fmla="*/ 48 w 50"/>
              <a:gd name="T11" fmla="*/ 16 h 65"/>
              <a:gd name="T12" fmla="*/ 35 w 50"/>
              <a:gd name="T13" fmla="*/ 16 h 65"/>
              <a:gd name="T14" fmla="*/ 33 w 50"/>
              <a:gd name="T15" fmla="*/ 12 h 65"/>
              <a:gd name="T16" fmla="*/ 25 w 50"/>
              <a:gd name="T17" fmla="*/ 10 h 65"/>
              <a:gd name="T18" fmla="*/ 16 w 50"/>
              <a:gd name="T19" fmla="*/ 13 h 65"/>
              <a:gd name="T20" fmla="*/ 14 w 50"/>
              <a:gd name="T21" fmla="*/ 16 h 65"/>
              <a:gd name="T22" fmla="*/ 16 w 50"/>
              <a:gd name="T23" fmla="*/ 20 h 65"/>
              <a:gd name="T24" fmla="*/ 28 w 50"/>
              <a:gd name="T25" fmla="*/ 24 h 65"/>
              <a:gd name="T26" fmla="*/ 41 w 50"/>
              <a:gd name="T27" fmla="*/ 29 h 65"/>
              <a:gd name="T28" fmla="*/ 48 w 50"/>
              <a:gd name="T29" fmla="*/ 35 h 65"/>
              <a:gd name="T30" fmla="*/ 50 w 50"/>
              <a:gd name="T31" fmla="*/ 45 h 65"/>
              <a:gd name="T32" fmla="*/ 47 w 50"/>
              <a:gd name="T33" fmla="*/ 56 h 65"/>
              <a:gd name="T34" fmla="*/ 39 w 50"/>
              <a:gd name="T35" fmla="*/ 63 h 65"/>
              <a:gd name="T36" fmla="*/ 26 w 50"/>
              <a:gd name="T37" fmla="*/ 65 h 65"/>
              <a:gd name="T38" fmla="*/ 8 w 50"/>
              <a:gd name="T39" fmla="*/ 59 h 65"/>
              <a:gd name="T40" fmla="*/ 0 w 50"/>
              <a:gd name="T41" fmla="*/ 44 h 65"/>
              <a:gd name="T42" fmla="*/ 13 w 50"/>
              <a:gd name="T43" fmla="*/ 44 h 65"/>
              <a:gd name="T44" fmla="*/ 17 w 50"/>
              <a:gd name="T45" fmla="*/ 51 h 65"/>
              <a:gd name="T46" fmla="*/ 26 w 50"/>
              <a:gd name="T47" fmla="*/ 54 h 65"/>
              <a:gd name="T48" fmla="*/ 35 w 50"/>
              <a:gd name="T49" fmla="*/ 52 h 65"/>
              <a:gd name="T50" fmla="*/ 38 w 50"/>
              <a:gd name="T51" fmla="*/ 45 h 65"/>
              <a:gd name="T52" fmla="*/ 36 w 50"/>
              <a:gd name="T53" fmla="*/ 42 h 65"/>
              <a:gd name="T54" fmla="*/ 32 w 50"/>
              <a:gd name="T55" fmla="*/ 39 h 65"/>
              <a:gd name="T56" fmla="*/ 22 w 50"/>
              <a:gd name="T57" fmla="*/ 36 h 65"/>
              <a:gd name="T58" fmla="*/ 8 w 50"/>
              <a:gd name="T59" fmla="*/ 30 h 65"/>
              <a:gd name="T60" fmla="*/ 2 w 50"/>
              <a:gd name="T61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" y="17"/>
                </a:moveTo>
                <a:cubicBezTo>
                  <a:pt x="2" y="14"/>
                  <a:pt x="3" y="11"/>
                  <a:pt x="5" y="8"/>
                </a:cubicBezTo>
                <a:cubicBezTo>
                  <a:pt x="7" y="5"/>
                  <a:pt x="9" y="3"/>
                  <a:pt x="13" y="2"/>
                </a:cubicBezTo>
                <a:cubicBezTo>
                  <a:pt x="16" y="0"/>
                  <a:pt x="20" y="0"/>
                  <a:pt x="25" y="0"/>
                </a:cubicBezTo>
                <a:cubicBezTo>
                  <a:pt x="33" y="0"/>
                  <a:pt x="38" y="1"/>
                  <a:pt x="42" y="5"/>
                </a:cubicBezTo>
                <a:cubicBezTo>
                  <a:pt x="45" y="8"/>
                  <a:pt x="47" y="11"/>
                  <a:pt x="48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4"/>
                  <a:pt x="34" y="13"/>
                  <a:pt x="33" y="12"/>
                </a:cubicBezTo>
                <a:cubicBezTo>
                  <a:pt x="31" y="11"/>
                  <a:pt x="28" y="10"/>
                  <a:pt x="25" y="10"/>
                </a:cubicBezTo>
                <a:cubicBezTo>
                  <a:pt x="21" y="10"/>
                  <a:pt x="18" y="11"/>
                  <a:pt x="16" y="13"/>
                </a:cubicBezTo>
                <a:cubicBezTo>
                  <a:pt x="15" y="13"/>
                  <a:pt x="14" y="15"/>
                  <a:pt x="14" y="16"/>
                </a:cubicBezTo>
                <a:cubicBezTo>
                  <a:pt x="14" y="18"/>
                  <a:pt x="15" y="19"/>
                  <a:pt x="16" y="20"/>
                </a:cubicBezTo>
                <a:cubicBezTo>
                  <a:pt x="18" y="22"/>
                  <a:pt x="21" y="23"/>
                  <a:pt x="28" y="24"/>
                </a:cubicBezTo>
                <a:cubicBezTo>
                  <a:pt x="34" y="26"/>
                  <a:pt x="38" y="27"/>
                  <a:pt x="41" y="29"/>
                </a:cubicBezTo>
                <a:cubicBezTo>
                  <a:pt x="44" y="31"/>
                  <a:pt x="46" y="33"/>
                  <a:pt x="48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3" y="61"/>
                  <a:pt x="39" y="63"/>
                </a:cubicBezTo>
                <a:cubicBezTo>
                  <a:pt x="35" y="64"/>
                  <a:pt x="31" y="65"/>
                  <a:pt x="26" y="65"/>
                </a:cubicBezTo>
                <a:cubicBezTo>
                  <a:pt x="18" y="65"/>
                  <a:pt x="12" y="63"/>
                  <a:pt x="8" y="59"/>
                </a:cubicBezTo>
                <a:cubicBezTo>
                  <a:pt x="4" y="56"/>
                  <a:pt x="1" y="51"/>
                  <a:pt x="0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4" y="47"/>
                  <a:pt x="15" y="50"/>
                  <a:pt x="17" y="51"/>
                </a:cubicBezTo>
                <a:cubicBezTo>
                  <a:pt x="19" y="53"/>
                  <a:pt x="22" y="54"/>
                  <a:pt x="26" y="54"/>
                </a:cubicBezTo>
                <a:cubicBezTo>
                  <a:pt x="30" y="54"/>
                  <a:pt x="33" y="53"/>
                  <a:pt x="35" y="52"/>
                </a:cubicBezTo>
                <a:cubicBezTo>
                  <a:pt x="37" y="50"/>
                  <a:pt x="38" y="48"/>
                  <a:pt x="38" y="45"/>
                </a:cubicBezTo>
                <a:cubicBezTo>
                  <a:pt x="38" y="44"/>
                  <a:pt x="37" y="43"/>
                  <a:pt x="36" y="42"/>
                </a:cubicBezTo>
                <a:cubicBezTo>
                  <a:pt x="36" y="41"/>
                  <a:pt x="34" y="40"/>
                  <a:pt x="32" y="39"/>
                </a:cubicBezTo>
                <a:cubicBezTo>
                  <a:pt x="31" y="38"/>
                  <a:pt x="27" y="38"/>
                  <a:pt x="22" y="36"/>
                </a:cubicBezTo>
                <a:cubicBezTo>
                  <a:pt x="15" y="34"/>
                  <a:pt x="11" y="32"/>
                  <a:pt x="8" y="30"/>
                </a:cubicBezTo>
                <a:cubicBezTo>
                  <a:pt x="4" y="26"/>
                  <a:pt x="2" y="22"/>
                  <a:pt x="2" y="17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Freeform 1478"/>
          <p:cNvSpPr>
            <a:spLocks/>
          </p:cNvSpPr>
          <p:nvPr/>
        </p:nvSpPr>
        <p:spPr bwMode="auto">
          <a:xfrm>
            <a:off x="1463750" y="2042969"/>
            <a:ext cx="124348" cy="187149"/>
          </a:xfrm>
          <a:custGeom>
            <a:avLst/>
            <a:gdLst>
              <a:gd name="T0" fmla="*/ 31 w 99"/>
              <a:gd name="T1" fmla="*/ 85 h 149"/>
              <a:gd name="T2" fmla="*/ 31 w 99"/>
              <a:gd name="T3" fmla="*/ 126 h 149"/>
              <a:gd name="T4" fmla="*/ 99 w 99"/>
              <a:gd name="T5" fmla="*/ 126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6 h 149"/>
              <a:gd name="T16" fmla="*/ 31 w 99"/>
              <a:gd name="T17" fmla="*/ 26 h 149"/>
              <a:gd name="T18" fmla="*/ 31 w 99"/>
              <a:gd name="T19" fmla="*/ 59 h 149"/>
              <a:gd name="T20" fmla="*/ 99 w 99"/>
              <a:gd name="T21" fmla="*/ 59 h 149"/>
              <a:gd name="T22" fmla="*/ 99 w 99"/>
              <a:gd name="T23" fmla="*/ 85 h 149"/>
              <a:gd name="T24" fmla="*/ 31 w 99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85"/>
                </a:moveTo>
                <a:lnTo>
                  <a:pt x="31" y="126"/>
                </a:lnTo>
                <a:lnTo>
                  <a:pt x="99" y="126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6"/>
                </a:lnTo>
                <a:lnTo>
                  <a:pt x="31" y="26"/>
                </a:lnTo>
                <a:lnTo>
                  <a:pt x="31" y="59"/>
                </a:lnTo>
                <a:lnTo>
                  <a:pt x="99" y="59"/>
                </a:lnTo>
                <a:lnTo>
                  <a:pt x="99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Freeform 1479"/>
          <p:cNvSpPr>
            <a:spLocks/>
          </p:cNvSpPr>
          <p:nvPr/>
        </p:nvSpPr>
        <p:spPr bwMode="auto">
          <a:xfrm>
            <a:off x="1280370" y="2042969"/>
            <a:ext cx="144444" cy="187149"/>
          </a:xfrm>
          <a:custGeom>
            <a:avLst/>
            <a:gdLst>
              <a:gd name="T0" fmla="*/ 87 w 115"/>
              <a:gd name="T1" fmla="*/ 149 h 149"/>
              <a:gd name="T2" fmla="*/ 45 w 115"/>
              <a:gd name="T3" fmla="*/ 81 h 149"/>
              <a:gd name="T4" fmla="*/ 28 w 115"/>
              <a:gd name="T5" fmla="*/ 81 h 149"/>
              <a:gd name="T6" fmla="*/ 28 w 115"/>
              <a:gd name="T7" fmla="*/ 149 h 149"/>
              <a:gd name="T8" fmla="*/ 0 w 115"/>
              <a:gd name="T9" fmla="*/ 149 h 149"/>
              <a:gd name="T10" fmla="*/ 0 w 115"/>
              <a:gd name="T11" fmla="*/ 0 h 149"/>
              <a:gd name="T12" fmla="*/ 28 w 115"/>
              <a:gd name="T13" fmla="*/ 0 h 149"/>
              <a:gd name="T14" fmla="*/ 75 w 115"/>
              <a:gd name="T15" fmla="*/ 76 h 149"/>
              <a:gd name="T16" fmla="*/ 89 w 115"/>
              <a:gd name="T17" fmla="*/ 76 h 149"/>
              <a:gd name="T18" fmla="*/ 89 w 115"/>
              <a:gd name="T19" fmla="*/ 0 h 149"/>
              <a:gd name="T20" fmla="*/ 115 w 115"/>
              <a:gd name="T21" fmla="*/ 0 h 149"/>
              <a:gd name="T22" fmla="*/ 115 w 115"/>
              <a:gd name="T23" fmla="*/ 149 h 149"/>
              <a:gd name="T24" fmla="*/ 87 w 115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" h="149">
                <a:moveTo>
                  <a:pt x="87" y="149"/>
                </a:moveTo>
                <a:lnTo>
                  <a:pt x="45" y="81"/>
                </a:lnTo>
                <a:lnTo>
                  <a:pt x="28" y="81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lnTo>
                  <a:pt x="75" y="76"/>
                </a:lnTo>
                <a:lnTo>
                  <a:pt x="89" y="76"/>
                </a:lnTo>
                <a:lnTo>
                  <a:pt x="89" y="0"/>
                </a:lnTo>
                <a:lnTo>
                  <a:pt x="115" y="0"/>
                </a:lnTo>
                <a:lnTo>
                  <a:pt x="115" y="149"/>
                </a:lnTo>
                <a:lnTo>
                  <a:pt x="87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Rectangle 1480"/>
          <p:cNvSpPr>
            <a:spLocks noChangeArrowheads="1"/>
          </p:cNvSpPr>
          <p:nvPr/>
        </p:nvSpPr>
        <p:spPr bwMode="auto">
          <a:xfrm>
            <a:off x="1208776" y="2042969"/>
            <a:ext cx="35169" cy="187149"/>
          </a:xfrm>
          <a:prstGeom prst="rect">
            <a:avLst/>
          </a:pr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Freeform 1481"/>
          <p:cNvSpPr>
            <a:spLocks/>
          </p:cNvSpPr>
          <p:nvPr/>
        </p:nvSpPr>
        <p:spPr bwMode="auto">
          <a:xfrm>
            <a:off x="1030418" y="2040455"/>
            <a:ext cx="148212" cy="193428"/>
          </a:xfrm>
          <a:custGeom>
            <a:avLst/>
            <a:gdLst>
              <a:gd name="T0" fmla="*/ 25 w 50"/>
              <a:gd name="T1" fmla="*/ 65 h 65"/>
              <a:gd name="T2" fmla="*/ 7 w 50"/>
              <a:gd name="T3" fmla="*/ 60 h 65"/>
              <a:gd name="T4" fmla="*/ 0 w 50"/>
              <a:gd name="T5" fmla="*/ 45 h 65"/>
              <a:gd name="T6" fmla="*/ 13 w 50"/>
              <a:gd name="T7" fmla="*/ 45 h 65"/>
              <a:gd name="T8" fmla="*/ 16 w 50"/>
              <a:gd name="T9" fmla="*/ 52 h 65"/>
              <a:gd name="T10" fmla="*/ 25 w 50"/>
              <a:gd name="T11" fmla="*/ 55 h 65"/>
              <a:gd name="T12" fmla="*/ 34 w 50"/>
              <a:gd name="T13" fmla="*/ 52 h 65"/>
              <a:gd name="T14" fmla="*/ 37 w 50"/>
              <a:gd name="T15" fmla="*/ 46 h 65"/>
              <a:gd name="T16" fmla="*/ 36 w 50"/>
              <a:gd name="T17" fmla="*/ 42 h 65"/>
              <a:gd name="T18" fmla="*/ 32 w 50"/>
              <a:gd name="T19" fmla="*/ 39 h 65"/>
              <a:gd name="T20" fmla="*/ 22 w 50"/>
              <a:gd name="T21" fmla="*/ 37 h 65"/>
              <a:gd name="T22" fmla="*/ 8 w 50"/>
              <a:gd name="T23" fmla="*/ 30 h 65"/>
              <a:gd name="T24" fmla="*/ 2 w 50"/>
              <a:gd name="T25" fmla="*/ 18 h 65"/>
              <a:gd name="T26" fmla="*/ 5 w 50"/>
              <a:gd name="T27" fmla="*/ 9 h 65"/>
              <a:gd name="T28" fmla="*/ 12 w 50"/>
              <a:gd name="T29" fmla="*/ 2 h 65"/>
              <a:gd name="T30" fmla="*/ 25 w 50"/>
              <a:gd name="T31" fmla="*/ 0 h 65"/>
              <a:gd name="T32" fmla="*/ 42 w 50"/>
              <a:gd name="T33" fmla="*/ 5 h 65"/>
              <a:gd name="T34" fmla="*/ 48 w 50"/>
              <a:gd name="T35" fmla="*/ 16 h 65"/>
              <a:gd name="T36" fmla="*/ 35 w 50"/>
              <a:gd name="T37" fmla="*/ 16 h 65"/>
              <a:gd name="T38" fmla="*/ 32 w 50"/>
              <a:gd name="T39" fmla="*/ 13 h 65"/>
              <a:gd name="T40" fmla="*/ 24 w 50"/>
              <a:gd name="T41" fmla="*/ 11 h 65"/>
              <a:gd name="T42" fmla="*/ 16 w 50"/>
              <a:gd name="T43" fmla="*/ 13 h 65"/>
              <a:gd name="T44" fmla="*/ 14 w 50"/>
              <a:gd name="T45" fmla="*/ 17 h 65"/>
              <a:gd name="T46" fmla="*/ 16 w 50"/>
              <a:gd name="T47" fmla="*/ 21 h 65"/>
              <a:gd name="T48" fmla="*/ 27 w 50"/>
              <a:gd name="T49" fmla="*/ 25 h 65"/>
              <a:gd name="T50" fmla="*/ 41 w 50"/>
              <a:gd name="T51" fmla="*/ 29 h 65"/>
              <a:gd name="T52" fmla="*/ 47 w 50"/>
              <a:gd name="T53" fmla="*/ 36 h 65"/>
              <a:gd name="T54" fmla="*/ 50 w 50"/>
              <a:gd name="T55" fmla="*/ 46 h 65"/>
              <a:gd name="T56" fmla="*/ 47 w 50"/>
              <a:gd name="T57" fmla="*/ 56 h 65"/>
              <a:gd name="T58" fmla="*/ 39 w 50"/>
              <a:gd name="T59" fmla="*/ 63 h 65"/>
              <a:gd name="T60" fmla="*/ 25 w 50"/>
              <a:gd name="T61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5" y="65"/>
                </a:moveTo>
                <a:cubicBezTo>
                  <a:pt x="18" y="65"/>
                  <a:pt x="12" y="64"/>
                  <a:pt x="7" y="60"/>
                </a:cubicBezTo>
                <a:cubicBezTo>
                  <a:pt x="3" y="56"/>
                  <a:pt x="1" y="51"/>
                  <a:pt x="0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8"/>
                  <a:pt x="15" y="50"/>
                  <a:pt x="16" y="52"/>
                </a:cubicBezTo>
                <a:cubicBezTo>
                  <a:pt x="19" y="54"/>
                  <a:pt x="22" y="55"/>
                  <a:pt x="25" y="55"/>
                </a:cubicBezTo>
                <a:cubicBezTo>
                  <a:pt x="29" y="55"/>
                  <a:pt x="32" y="54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2" y="39"/>
                </a:cubicBezTo>
                <a:cubicBezTo>
                  <a:pt x="30" y="39"/>
                  <a:pt x="27" y="38"/>
                  <a:pt x="22" y="37"/>
                </a:cubicBezTo>
                <a:cubicBezTo>
                  <a:pt x="15" y="35"/>
                  <a:pt x="11" y="33"/>
                  <a:pt x="8" y="30"/>
                </a:cubicBezTo>
                <a:cubicBezTo>
                  <a:pt x="4" y="27"/>
                  <a:pt x="2" y="23"/>
                  <a:pt x="2" y="18"/>
                </a:cubicBezTo>
                <a:cubicBezTo>
                  <a:pt x="2" y="15"/>
                  <a:pt x="3" y="12"/>
                  <a:pt x="5" y="9"/>
                </a:cubicBezTo>
                <a:cubicBezTo>
                  <a:pt x="7" y="6"/>
                  <a:pt x="9" y="4"/>
                  <a:pt x="12" y="2"/>
                </a:cubicBezTo>
                <a:cubicBezTo>
                  <a:pt x="16" y="1"/>
                  <a:pt x="20" y="0"/>
                  <a:pt x="25" y="0"/>
                </a:cubicBezTo>
                <a:cubicBezTo>
                  <a:pt x="32" y="0"/>
                  <a:pt x="38" y="2"/>
                  <a:pt x="42" y="5"/>
                </a:cubicBezTo>
                <a:cubicBezTo>
                  <a:pt x="45" y="8"/>
                  <a:pt x="47" y="12"/>
                  <a:pt x="48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5"/>
                  <a:pt x="33" y="14"/>
                  <a:pt x="32" y="13"/>
                </a:cubicBezTo>
                <a:cubicBezTo>
                  <a:pt x="31" y="11"/>
                  <a:pt x="28" y="11"/>
                  <a:pt x="24" y="11"/>
                </a:cubicBezTo>
                <a:cubicBezTo>
                  <a:pt x="21" y="11"/>
                  <a:pt x="18" y="11"/>
                  <a:pt x="16" y="13"/>
                </a:cubicBezTo>
                <a:cubicBezTo>
                  <a:pt x="15" y="14"/>
                  <a:pt x="14" y="15"/>
                  <a:pt x="14" y="17"/>
                </a:cubicBezTo>
                <a:cubicBezTo>
                  <a:pt x="14" y="18"/>
                  <a:pt x="15" y="20"/>
                  <a:pt x="16" y="21"/>
                </a:cubicBezTo>
                <a:cubicBezTo>
                  <a:pt x="17" y="22"/>
                  <a:pt x="21" y="23"/>
                  <a:pt x="27" y="25"/>
                </a:cubicBezTo>
                <a:cubicBezTo>
                  <a:pt x="33" y="26"/>
                  <a:pt x="38" y="28"/>
                  <a:pt x="41" y="29"/>
                </a:cubicBezTo>
                <a:cubicBezTo>
                  <a:pt x="44" y="31"/>
                  <a:pt x="46" y="33"/>
                  <a:pt x="47" y="36"/>
                </a:cubicBezTo>
                <a:cubicBezTo>
                  <a:pt x="49" y="39"/>
                  <a:pt x="50" y="42"/>
                  <a:pt x="50" y="46"/>
                </a:cubicBezTo>
                <a:cubicBezTo>
                  <a:pt x="50" y="50"/>
                  <a:pt x="49" y="53"/>
                  <a:pt x="47" y="56"/>
                </a:cubicBezTo>
                <a:cubicBezTo>
                  <a:pt x="45" y="59"/>
                  <a:pt x="42" y="62"/>
                  <a:pt x="39" y="63"/>
                </a:cubicBezTo>
                <a:cubicBezTo>
                  <a:pt x="35" y="65"/>
                  <a:pt x="31" y="65"/>
                  <a:pt x="25" y="65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Freeform 1482"/>
          <p:cNvSpPr>
            <a:spLocks/>
          </p:cNvSpPr>
          <p:nvPr/>
        </p:nvSpPr>
        <p:spPr bwMode="auto">
          <a:xfrm>
            <a:off x="855829" y="2042970"/>
            <a:ext cx="144444" cy="190916"/>
          </a:xfrm>
          <a:custGeom>
            <a:avLst/>
            <a:gdLst>
              <a:gd name="T0" fmla="*/ 49 w 49"/>
              <a:gd name="T1" fmla="*/ 0 h 64"/>
              <a:gd name="T2" fmla="*/ 49 w 49"/>
              <a:gd name="T3" fmla="*/ 33 h 64"/>
              <a:gd name="T4" fmla="*/ 48 w 49"/>
              <a:gd name="T5" fmla="*/ 49 h 64"/>
              <a:gd name="T6" fmla="*/ 44 w 49"/>
              <a:gd name="T7" fmla="*/ 57 h 64"/>
              <a:gd name="T8" fmla="*/ 37 w 49"/>
              <a:gd name="T9" fmla="*/ 62 h 64"/>
              <a:gd name="T10" fmla="*/ 25 w 49"/>
              <a:gd name="T11" fmla="*/ 64 h 64"/>
              <a:gd name="T12" fmla="*/ 12 w 49"/>
              <a:gd name="T13" fmla="*/ 62 h 64"/>
              <a:gd name="T14" fmla="*/ 5 w 49"/>
              <a:gd name="T15" fmla="*/ 57 h 64"/>
              <a:gd name="T16" fmla="*/ 1 w 49"/>
              <a:gd name="T17" fmla="*/ 50 h 64"/>
              <a:gd name="T18" fmla="*/ 0 w 49"/>
              <a:gd name="T19" fmla="*/ 34 h 64"/>
              <a:gd name="T20" fmla="*/ 0 w 49"/>
              <a:gd name="T21" fmla="*/ 0 h 64"/>
              <a:gd name="T22" fmla="*/ 12 w 49"/>
              <a:gd name="T23" fmla="*/ 0 h 64"/>
              <a:gd name="T24" fmla="*/ 12 w 49"/>
              <a:gd name="T25" fmla="*/ 34 h 64"/>
              <a:gd name="T26" fmla="*/ 13 w 49"/>
              <a:gd name="T27" fmla="*/ 45 h 64"/>
              <a:gd name="T28" fmla="*/ 15 w 49"/>
              <a:gd name="T29" fmla="*/ 50 h 64"/>
              <a:gd name="T30" fmla="*/ 34 w 49"/>
              <a:gd name="T31" fmla="*/ 50 h 64"/>
              <a:gd name="T32" fmla="*/ 36 w 49"/>
              <a:gd name="T33" fmla="*/ 46 h 64"/>
              <a:gd name="T34" fmla="*/ 37 w 49"/>
              <a:gd name="T35" fmla="*/ 35 h 64"/>
              <a:gd name="T36" fmla="*/ 37 w 49"/>
              <a:gd name="T37" fmla="*/ 0 h 64"/>
              <a:gd name="T38" fmla="*/ 49 w 49"/>
              <a:gd name="T3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" h="64">
                <a:moveTo>
                  <a:pt x="49" y="0"/>
                </a:moveTo>
                <a:cubicBezTo>
                  <a:pt x="49" y="33"/>
                  <a:pt x="49" y="33"/>
                  <a:pt x="49" y="33"/>
                </a:cubicBezTo>
                <a:cubicBezTo>
                  <a:pt x="49" y="41"/>
                  <a:pt x="49" y="46"/>
                  <a:pt x="48" y="49"/>
                </a:cubicBezTo>
                <a:cubicBezTo>
                  <a:pt x="47" y="53"/>
                  <a:pt x="46" y="55"/>
                  <a:pt x="44" y="57"/>
                </a:cubicBezTo>
                <a:cubicBezTo>
                  <a:pt x="42" y="59"/>
                  <a:pt x="40" y="61"/>
                  <a:pt x="37" y="62"/>
                </a:cubicBezTo>
                <a:cubicBezTo>
                  <a:pt x="34" y="64"/>
                  <a:pt x="30" y="64"/>
                  <a:pt x="25" y="64"/>
                </a:cubicBezTo>
                <a:cubicBezTo>
                  <a:pt x="19" y="64"/>
                  <a:pt x="15" y="64"/>
                  <a:pt x="12" y="62"/>
                </a:cubicBezTo>
                <a:cubicBezTo>
                  <a:pt x="9" y="61"/>
                  <a:pt x="6" y="59"/>
                  <a:pt x="5" y="57"/>
                </a:cubicBezTo>
                <a:cubicBezTo>
                  <a:pt x="3" y="55"/>
                  <a:pt x="2" y="52"/>
                  <a:pt x="1" y="50"/>
                </a:cubicBezTo>
                <a:cubicBezTo>
                  <a:pt x="0" y="46"/>
                  <a:pt x="0" y="41"/>
                  <a:pt x="0" y="34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40"/>
                  <a:pt x="13" y="43"/>
                  <a:pt x="13" y="45"/>
                </a:cubicBezTo>
                <a:cubicBezTo>
                  <a:pt x="13" y="47"/>
                  <a:pt x="14" y="48"/>
                  <a:pt x="15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5" y="49"/>
                  <a:pt x="36" y="47"/>
                  <a:pt x="36" y="46"/>
                </a:cubicBezTo>
                <a:cubicBezTo>
                  <a:pt x="36" y="44"/>
                  <a:pt x="37" y="40"/>
                  <a:pt x="37" y="35"/>
                </a:cubicBezTo>
                <a:cubicBezTo>
                  <a:pt x="37" y="0"/>
                  <a:pt x="37" y="0"/>
                  <a:pt x="37" y="0"/>
                </a:cubicBezTo>
                <a:lnTo>
                  <a:pt x="49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Freeform 1483"/>
          <p:cNvSpPr>
            <a:spLocks noEditPoints="1"/>
          </p:cNvSpPr>
          <p:nvPr/>
        </p:nvSpPr>
        <p:spPr bwMode="auto">
          <a:xfrm>
            <a:off x="671190" y="2042969"/>
            <a:ext cx="154493" cy="187149"/>
          </a:xfrm>
          <a:custGeom>
            <a:avLst/>
            <a:gdLst>
              <a:gd name="T0" fmla="*/ 33 w 52"/>
              <a:gd name="T1" fmla="*/ 52 h 63"/>
              <a:gd name="T2" fmla="*/ 37 w 52"/>
              <a:gd name="T3" fmla="*/ 50 h 63"/>
              <a:gd name="T4" fmla="*/ 39 w 52"/>
              <a:gd name="T5" fmla="*/ 44 h 63"/>
              <a:gd name="T6" fmla="*/ 37 w 52"/>
              <a:gd name="T7" fmla="*/ 40 h 63"/>
              <a:gd name="T8" fmla="*/ 34 w 52"/>
              <a:gd name="T9" fmla="*/ 37 h 63"/>
              <a:gd name="T10" fmla="*/ 23 w 52"/>
              <a:gd name="T11" fmla="*/ 36 h 63"/>
              <a:gd name="T12" fmla="*/ 20 w 52"/>
              <a:gd name="T13" fmla="*/ 36 h 63"/>
              <a:gd name="T14" fmla="*/ 20 w 52"/>
              <a:gd name="T15" fmla="*/ 25 h 63"/>
              <a:gd name="T16" fmla="*/ 21 w 52"/>
              <a:gd name="T17" fmla="*/ 25 h 63"/>
              <a:gd name="T18" fmla="*/ 30 w 52"/>
              <a:gd name="T19" fmla="*/ 25 h 63"/>
              <a:gd name="T20" fmla="*/ 35 w 52"/>
              <a:gd name="T21" fmla="*/ 23 h 63"/>
              <a:gd name="T22" fmla="*/ 37 w 52"/>
              <a:gd name="T23" fmla="*/ 18 h 63"/>
              <a:gd name="T24" fmla="*/ 35 w 52"/>
              <a:gd name="T25" fmla="*/ 13 h 63"/>
              <a:gd name="T26" fmla="*/ 30 w 52"/>
              <a:gd name="T27" fmla="*/ 11 h 63"/>
              <a:gd name="T28" fmla="*/ 20 w 52"/>
              <a:gd name="T29" fmla="*/ 11 h 63"/>
              <a:gd name="T30" fmla="*/ 20 w 52"/>
              <a:gd name="T31" fmla="*/ 11 h 63"/>
              <a:gd name="T32" fmla="*/ 13 w 52"/>
              <a:gd name="T33" fmla="*/ 11 h 63"/>
              <a:gd name="T34" fmla="*/ 13 w 52"/>
              <a:gd name="T35" fmla="*/ 25 h 63"/>
              <a:gd name="T36" fmla="*/ 13 w 52"/>
              <a:gd name="T37" fmla="*/ 36 h 63"/>
              <a:gd name="T38" fmla="*/ 13 w 52"/>
              <a:gd name="T39" fmla="*/ 44 h 63"/>
              <a:gd name="T40" fmla="*/ 13 w 52"/>
              <a:gd name="T41" fmla="*/ 53 h 63"/>
              <a:gd name="T42" fmla="*/ 24 w 52"/>
              <a:gd name="T43" fmla="*/ 53 h 63"/>
              <a:gd name="T44" fmla="*/ 33 w 52"/>
              <a:gd name="T45" fmla="*/ 52 h 63"/>
              <a:gd name="T46" fmla="*/ 49 w 52"/>
              <a:gd name="T47" fmla="*/ 16 h 63"/>
              <a:gd name="T48" fmla="*/ 46 w 52"/>
              <a:gd name="T49" fmla="*/ 24 h 63"/>
              <a:gd name="T50" fmla="*/ 40 w 52"/>
              <a:gd name="T51" fmla="*/ 30 h 63"/>
              <a:gd name="T52" fmla="*/ 49 w 52"/>
              <a:gd name="T53" fmla="*/ 36 h 63"/>
              <a:gd name="T54" fmla="*/ 52 w 52"/>
              <a:gd name="T55" fmla="*/ 45 h 63"/>
              <a:gd name="T56" fmla="*/ 50 w 52"/>
              <a:gd name="T57" fmla="*/ 53 h 63"/>
              <a:gd name="T58" fmla="*/ 44 w 52"/>
              <a:gd name="T59" fmla="*/ 60 h 63"/>
              <a:gd name="T60" fmla="*/ 36 w 52"/>
              <a:gd name="T61" fmla="*/ 63 h 63"/>
              <a:gd name="T62" fmla="*/ 21 w 52"/>
              <a:gd name="T63" fmla="*/ 63 h 63"/>
              <a:gd name="T64" fmla="*/ 0 w 52"/>
              <a:gd name="T65" fmla="*/ 63 h 63"/>
              <a:gd name="T66" fmla="*/ 0 w 52"/>
              <a:gd name="T67" fmla="*/ 0 h 63"/>
              <a:gd name="T68" fmla="*/ 25 w 52"/>
              <a:gd name="T69" fmla="*/ 0 h 63"/>
              <a:gd name="T70" fmla="*/ 36 w 52"/>
              <a:gd name="T71" fmla="*/ 1 h 63"/>
              <a:gd name="T72" fmla="*/ 42 w 52"/>
              <a:gd name="T73" fmla="*/ 3 h 63"/>
              <a:gd name="T74" fmla="*/ 47 w 52"/>
              <a:gd name="T75" fmla="*/ 9 h 63"/>
              <a:gd name="T76" fmla="*/ 49 w 52"/>
              <a:gd name="T77" fmla="*/ 1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" h="63">
                <a:moveTo>
                  <a:pt x="33" y="52"/>
                </a:moveTo>
                <a:cubicBezTo>
                  <a:pt x="34" y="52"/>
                  <a:pt x="36" y="51"/>
                  <a:pt x="37" y="50"/>
                </a:cubicBezTo>
                <a:cubicBezTo>
                  <a:pt x="38" y="48"/>
                  <a:pt x="39" y="47"/>
                  <a:pt x="39" y="44"/>
                </a:cubicBezTo>
                <a:cubicBezTo>
                  <a:pt x="39" y="43"/>
                  <a:pt x="38" y="41"/>
                  <a:pt x="37" y="40"/>
                </a:cubicBezTo>
                <a:cubicBezTo>
                  <a:pt x="37" y="38"/>
                  <a:pt x="35" y="37"/>
                  <a:pt x="34" y="37"/>
                </a:cubicBezTo>
                <a:cubicBezTo>
                  <a:pt x="32" y="36"/>
                  <a:pt x="28" y="36"/>
                  <a:pt x="23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20" y="25"/>
                  <a:pt x="20" y="25"/>
                  <a:pt x="20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6" y="25"/>
                  <a:pt x="29" y="25"/>
                  <a:pt x="30" y="25"/>
                </a:cubicBezTo>
                <a:cubicBezTo>
                  <a:pt x="32" y="25"/>
                  <a:pt x="33" y="24"/>
                  <a:pt x="35" y="23"/>
                </a:cubicBezTo>
                <a:cubicBezTo>
                  <a:pt x="36" y="22"/>
                  <a:pt x="37" y="20"/>
                  <a:pt x="37" y="18"/>
                </a:cubicBezTo>
                <a:cubicBezTo>
                  <a:pt x="37" y="16"/>
                  <a:pt x="36" y="14"/>
                  <a:pt x="35" y="13"/>
                </a:cubicBezTo>
                <a:cubicBezTo>
                  <a:pt x="34" y="12"/>
                  <a:pt x="32" y="11"/>
                  <a:pt x="30" y="11"/>
                </a:cubicBezTo>
                <a:cubicBezTo>
                  <a:pt x="29" y="11"/>
                  <a:pt x="26" y="11"/>
                  <a:pt x="20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53"/>
                  <a:pt x="13" y="53"/>
                  <a:pt x="13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8" y="53"/>
                  <a:pt x="31" y="53"/>
                  <a:pt x="33" y="52"/>
                </a:cubicBezTo>
                <a:close/>
                <a:moveTo>
                  <a:pt x="49" y="16"/>
                </a:moveTo>
                <a:cubicBezTo>
                  <a:pt x="49" y="19"/>
                  <a:pt x="48" y="22"/>
                  <a:pt x="46" y="24"/>
                </a:cubicBezTo>
                <a:cubicBezTo>
                  <a:pt x="45" y="27"/>
                  <a:pt x="43" y="29"/>
                  <a:pt x="40" y="30"/>
                </a:cubicBezTo>
                <a:cubicBezTo>
                  <a:pt x="44" y="31"/>
                  <a:pt x="47" y="33"/>
                  <a:pt x="49" y="36"/>
                </a:cubicBezTo>
                <a:cubicBezTo>
                  <a:pt x="51" y="38"/>
                  <a:pt x="52" y="41"/>
                  <a:pt x="52" y="45"/>
                </a:cubicBezTo>
                <a:cubicBezTo>
                  <a:pt x="52" y="48"/>
                  <a:pt x="51" y="51"/>
                  <a:pt x="50" y="53"/>
                </a:cubicBezTo>
                <a:cubicBezTo>
                  <a:pt x="48" y="56"/>
                  <a:pt x="47" y="58"/>
                  <a:pt x="44" y="60"/>
                </a:cubicBezTo>
                <a:cubicBezTo>
                  <a:pt x="42" y="61"/>
                  <a:pt x="39" y="62"/>
                  <a:pt x="36" y="63"/>
                </a:cubicBezTo>
                <a:cubicBezTo>
                  <a:pt x="34" y="63"/>
                  <a:pt x="29" y="63"/>
                  <a:pt x="21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30" y="0"/>
                  <a:pt x="33" y="0"/>
                  <a:pt x="36" y="1"/>
                </a:cubicBezTo>
                <a:cubicBezTo>
                  <a:pt x="38" y="1"/>
                  <a:pt x="40" y="2"/>
                  <a:pt x="42" y="3"/>
                </a:cubicBezTo>
                <a:cubicBezTo>
                  <a:pt x="44" y="5"/>
                  <a:pt x="45" y="7"/>
                  <a:pt x="47" y="9"/>
                </a:cubicBezTo>
                <a:cubicBezTo>
                  <a:pt x="48" y="11"/>
                  <a:pt x="49" y="13"/>
                  <a:pt x="49" y="16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Freeform 1484"/>
          <p:cNvSpPr>
            <a:spLocks/>
          </p:cNvSpPr>
          <p:nvPr/>
        </p:nvSpPr>
        <p:spPr bwMode="auto">
          <a:xfrm>
            <a:off x="3627898" y="2040457"/>
            <a:ext cx="121836" cy="187149"/>
          </a:xfrm>
          <a:custGeom>
            <a:avLst/>
            <a:gdLst>
              <a:gd name="T0" fmla="*/ 29 w 97"/>
              <a:gd name="T1" fmla="*/ 59 h 149"/>
              <a:gd name="T2" fmla="*/ 97 w 97"/>
              <a:gd name="T3" fmla="*/ 59 h 149"/>
              <a:gd name="T4" fmla="*/ 97 w 97"/>
              <a:gd name="T5" fmla="*/ 83 h 149"/>
              <a:gd name="T6" fmla="*/ 29 w 97"/>
              <a:gd name="T7" fmla="*/ 83 h 149"/>
              <a:gd name="T8" fmla="*/ 29 w 97"/>
              <a:gd name="T9" fmla="*/ 123 h 149"/>
              <a:gd name="T10" fmla="*/ 97 w 97"/>
              <a:gd name="T11" fmla="*/ 123 h 149"/>
              <a:gd name="T12" fmla="*/ 97 w 97"/>
              <a:gd name="T13" fmla="*/ 149 h 149"/>
              <a:gd name="T14" fmla="*/ 0 w 97"/>
              <a:gd name="T15" fmla="*/ 149 h 149"/>
              <a:gd name="T16" fmla="*/ 0 w 97"/>
              <a:gd name="T17" fmla="*/ 0 h 149"/>
              <a:gd name="T18" fmla="*/ 97 w 97"/>
              <a:gd name="T19" fmla="*/ 0 h 149"/>
              <a:gd name="T20" fmla="*/ 97 w 97"/>
              <a:gd name="T21" fmla="*/ 26 h 149"/>
              <a:gd name="T22" fmla="*/ 29 w 97"/>
              <a:gd name="T23" fmla="*/ 26 h 149"/>
              <a:gd name="T24" fmla="*/ 29 w 97"/>
              <a:gd name="T25" fmla="*/ 5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149">
                <a:moveTo>
                  <a:pt x="29" y="59"/>
                </a:moveTo>
                <a:lnTo>
                  <a:pt x="97" y="59"/>
                </a:lnTo>
                <a:lnTo>
                  <a:pt x="97" y="83"/>
                </a:lnTo>
                <a:lnTo>
                  <a:pt x="29" y="83"/>
                </a:lnTo>
                <a:lnTo>
                  <a:pt x="29" y="123"/>
                </a:lnTo>
                <a:lnTo>
                  <a:pt x="97" y="123"/>
                </a:lnTo>
                <a:lnTo>
                  <a:pt x="97" y="149"/>
                </a:lnTo>
                <a:lnTo>
                  <a:pt x="0" y="149"/>
                </a:lnTo>
                <a:lnTo>
                  <a:pt x="0" y="0"/>
                </a:lnTo>
                <a:lnTo>
                  <a:pt x="97" y="0"/>
                </a:lnTo>
                <a:lnTo>
                  <a:pt x="97" y="26"/>
                </a:lnTo>
                <a:lnTo>
                  <a:pt x="29" y="26"/>
                </a:lnTo>
                <a:lnTo>
                  <a:pt x="29" y="5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Freeform 1485"/>
          <p:cNvSpPr>
            <a:spLocks/>
          </p:cNvSpPr>
          <p:nvPr/>
        </p:nvSpPr>
        <p:spPr bwMode="auto">
          <a:xfrm>
            <a:off x="3438232" y="2040455"/>
            <a:ext cx="154493" cy="193428"/>
          </a:xfrm>
          <a:custGeom>
            <a:avLst/>
            <a:gdLst>
              <a:gd name="T0" fmla="*/ 8 w 52"/>
              <a:gd name="T1" fmla="*/ 9 h 65"/>
              <a:gd name="T2" fmla="*/ 28 w 52"/>
              <a:gd name="T3" fmla="*/ 0 h 65"/>
              <a:gd name="T4" fmla="*/ 47 w 52"/>
              <a:gd name="T5" fmla="*/ 7 h 65"/>
              <a:gd name="T6" fmla="*/ 52 w 52"/>
              <a:gd name="T7" fmla="*/ 17 h 65"/>
              <a:gd name="T8" fmla="*/ 39 w 52"/>
              <a:gd name="T9" fmla="*/ 17 h 65"/>
              <a:gd name="T10" fmla="*/ 36 w 52"/>
              <a:gd name="T11" fmla="*/ 14 h 65"/>
              <a:gd name="T12" fmla="*/ 28 w 52"/>
              <a:gd name="T13" fmla="*/ 11 h 65"/>
              <a:gd name="T14" fmla="*/ 17 w 52"/>
              <a:gd name="T15" fmla="*/ 16 h 65"/>
              <a:gd name="T16" fmla="*/ 12 w 52"/>
              <a:gd name="T17" fmla="*/ 32 h 65"/>
              <a:gd name="T18" fmla="*/ 17 w 52"/>
              <a:gd name="T19" fmla="*/ 49 h 65"/>
              <a:gd name="T20" fmla="*/ 27 w 52"/>
              <a:gd name="T21" fmla="*/ 54 h 65"/>
              <a:gd name="T22" fmla="*/ 36 w 52"/>
              <a:gd name="T23" fmla="*/ 51 h 65"/>
              <a:gd name="T24" fmla="*/ 38 w 52"/>
              <a:gd name="T25" fmla="*/ 49 h 65"/>
              <a:gd name="T26" fmla="*/ 52 w 52"/>
              <a:gd name="T27" fmla="*/ 49 h 65"/>
              <a:gd name="T28" fmla="*/ 44 w 52"/>
              <a:gd name="T29" fmla="*/ 60 h 65"/>
              <a:gd name="T30" fmla="*/ 28 w 52"/>
              <a:gd name="T31" fmla="*/ 65 h 65"/>
              <a:gd name="T32" fmla="*/ 8 w 52"/>
              <a:gd name="T33" fmla="*/ 57 h 65"/>
              <a:gd name="T34" fmla="*/ 0 w 52"/>
              <a:gd name="T35" fmla="*/ 33 h 65"/>
              <a:gd name="T36" fmla="*/ 8 w 52"/>
              <a:gd name="T37" fmla="*/ 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65">
                <a:moveTo>
                  <a:pt x="8" y="9"/>
                </a:moveTo>
                <a:cubicBezTo>
                  <a:pt x="13" y="3"/>
                  <a:pt x="20" y="0"/>
                  <a:pt x="28" y="0"/>
                </a:cubicBezTo>
                <a:cubicBezTo>
                  <a:pt x="36" y="0"/>
                  <a:pt x="42" y="2"/>
                  <a:pt x="47" y="7"/>
                </a:cubicBezTo>
                <a:cubicBezTo>
                  <a:pt x="49" y="9"/>
                  <a:pt x="51" y="13"/>
                  <a:pt x="52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38" y="16"/>
                  <a:pt x="37" y="15"/>
                  <a:pt x="36" y="14"/>
                </a:cubicBezTo>
                <a:cubicBezTo>
                  <a:pt x="34" y="12"/>
                  <a:pt x="31" y="11"/>
                  <a:pt x="28" y="11"/>
                </a:cubicBezTo>
                <a:cubicBezTo>
                  <a:pt x="23" y="11"/>
                  <a:pt x="19" y="13"/>
                  <a:pt x="17" y="16"/>
                </a:cubicBezTo>
                <a:cubicBezTo>
                  <a:pt x="14" y="19"/>
                  <a:pt x="12" y="25"/>
                  <a:pt x="12" y="32"/>
                </a:cubicBezTo>
                <a:cubicBezTo>
                  <a:pt x="12" y="40"/>
                  <a:pt x="14" y="46"/>
                  <a:pt x="17" y="49"/>
                </a:cubicBezTo>
                <a:cubicBezTo>
                  <a:pt x="19" y="53"/>
                  <a:pt x="23" y="54"/>
                  <a:pt x="27" y="54"/>
                </a:cubicBezTo>
                <a:cubicBezTo>
                  <a:pt x="31" y="54"/>
                  <a:pt x="34" y="53"/>
                  <a:pt x="36" y="51"/>
                </a:cubicBezTo>
                <a:cubicBezTo>
                  <a:pt x="37" y="51"/>
                  <a:pt x="37" y="50"/>
                  <a:pt x="38" y="49"/>
                </a:cubicBezTo>
                <a:cubicBezTo>
                  <a:pt x="52" y="49"/>
                  <a:pt x="52" y="49"/>
                  <a:pt x="52" y="49"/>
                </a:cubicBezTo>
                <a:cubicBezTo>
                  <a:pt x="50" y="54"/>
                  <a:pt x="47" y="58"/>
                  <a:pt x="44" y="60"/>
                </a:cubicBezTo>
                <a:cubicBezTo>
                  <a:pt x="40" y="64"/>
                  <a:pt x="34" y="65"/>
                  <a:pt x="28" y="65"/>
                </a:cubicBezTo>
                <a:cubicBezTo>
                  <a:pt x="19" y="65"/>
                  <a:pt x="13" y="62"/>
                  <a:pt x="8" y="57"/>
                </a:cubicBezTo>
                <a:cubicBezTo>
                  <a:pt x="2" y="51"/>
                  <a:pt x="0" y="43"/>
                  <a:pt x="0" y="33"/>
                </a:cubicBezTo>
                <a:cubicBezTo>
                  <a:pt x="0" y="23"/>
                  <a:pt x="2" y="15"/>
                  <a:pt x="8" y="9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Freeform 1486"/>
          <p:cNvSpPr>
            <a:spLocks/>
          </p:cNvSpPr>
          <p:nvPr/>
        </p:nvSpPr>
        <p:spPr bwMode="auto">
          <a:xfrm>
            <a:off x="3259877" y="2042969"/>
            <a:ext cx="145700" cy="187149"/>
          </a:xfrm>
          <a:custGeom>
            <a:avLst/>
            <a:gdLst>
              <a:gd name="T0" fmla="*/ 85 w 116"/>
              <a:gd name="T1" fmla="*/ 149 h 149"/>
              <a:gd name="T2" fmla="*/ 45 w 116"/>
              <a:gd name="T3" fmla="*/ 81 h 149"/>
              <a:gd name="T4" fmla="*/ 26 w 116"/>
              <a:gd name="T5" fmla="*/ 81 h 149"/>
              <a:gd name="T6" fmla="*/ 26 w 116"/>
              <a:gd name="T7" fmla="*/ 149 h 149"/>
              <a:gd name="T8" fmla="*/ 0 w 116"/>
              <a:gd name="T9" fmla="*/ 149 h 149"/>
              <a:gd name="T10" fmla="*/ 0 w 116"/>
              <a:gd name="T11" fmla="*/ 0 h 149"/>
              <a:gd name="T12" fmla="*/ 29 w 116"/>
              <a:gd name="T13" fmla="*/ 0 h 149"/>
              <a:gd name="T14" fmla="*/ 74 w 116"/>
              <a:gd name="T15" fmla="*/ 76 h 149"/>
              <a:gd name="T16" fmla="*/ 88 w 116"/>
              <a:gd name="T17" fmla="*/ 76 h 149"/>
              <a:gd name="T18" fmla="*/ 88 w 116"/>
              <a:gd name="T19" fmla="*/ 0 h 149"/>
              <a:gd name="T20" fmla="*/ 116 w 116"/>
              <a:gd name="T21" fmla="*/ 0 h 149"/>
              <a:gd name="T22" fmla="*/ 116 w 116"/>
              <a:gd name="T23" fmla="*/ 149 h 149"/>
              <a:gd name="T24" fmla="*/ 85 w 116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85" y="149"/>
                </a:moveTo>
                <a:lnTo>
                  <a:pt x="45" y="81"/>
                </a:lnTo>
                <a:lnTo>
                  <a:pt x="26" y="81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74" y="76"/>
                </a:lnTo>
                <a:lnTo>
                  <a:pt x="88" y="76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Freeform 1487"/>
          <p:cNvSpPr>
            <a:spLocks noEditPoints="1"/>
          </p:cNvSpPr>
          <p:nvPr/>
        </p:nvSpPr>
        <p:spPr bwMode="auto">
          <a:xfrm>
            <a:off x="3058911" y="2042969"/>
            <a:ext cx="180869" cy="187149"/>
          </a:xfrm>
          <a:custGeom>
            <a:avLst/>
            <a:gdLst>
              <a:gd name="T0" fmla="*/ 99 w 144"/>
              <a:gd name="T1" fmla="*/ 116 h 149"/>
              <a:gd name="T2" fmla="*/ 42 w 144"/>
              <a:gd name="T3" fmla="*/ 116 h 149"/>
              <a:gd name="T4" fmla="*/ 30 w 144"/>
              <a:gd name="T5" fmla="*/ 149 h 149"/>
              <a:gd name="T6" fmla="*/ 0 w 144"/>
              <a:gd name="T7" fmla="*/ 149 h 149"/>
              <a:gd name="T8" fmla="*/ 54 w 144"/>
              <a:gd name="T9" fmla="*/ 0 h 149"/>
              <a:gd name="T10" fmla="*/ 87 w 144"/>
              <a:gd name="T11" fmla="*/ 0 h 149"/>
              <a:gd name="T12" fmla="*/ 144 w 144"/>
              <a:gd name="T13" fmla="*/ 149 h 149"/>
              <a:gd name="T14" fmla="*/ 113 w 144"/>
              <a:gd name="T15" fmla="*/ 149 h 149"/>
              <a:gd name="T16" fmla="*/ 99 w 144"/>
              <a:gd name="T17" fmla="*/ 116 h 149"/>
              <a:gd name="T18" fmla="*/ 66 w 144"/>
              <a:gd name="T19" fmla="*/ 50 h 149"/>
              <a:gd name="T20" fmla="*/ 52 w 144"/>
              <a:gd name="T21" fmla="*/ 90 h 149"/>
              <a:gd name="T22" fmla="*/ 89 w 144"/>
              <a:gd name="T23" fmla="*/ 90 h 149"/>
              <a:gd name="T24" fmla="*/ 75 w 144"/>
              <a:gd name="T25" fmla="*/ 50 h 149"/>
              <a:gd name="T26" fmla="*/ 66 w 144"/>
              <a:gd name="T27" fmla="*/ 5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" h="149">
                <a:moveTo>
                  <a:pt x="99" y="116"/>
                </a:moveTo>
                <a:lnTo>
                  <a:pt x="42" y="116"/>
                </a:lnTo>
                <a:lnTo>
                  <a:pt x="30" y="149"/>
                </a:lnTo>
                <a:lnTo>
                  <a:pt x="0" y="149"/>
                </a:lnTo>
                <a:lnTo>
                  <a:pt x="54" y="0"/>
                </a:lnTo>
                <a:lnTo>
                  <a:pt x="87" y="0"/>
                </a:lnTo>
                <a:lnTo>
                  <a:pt x="144" y="149"/>
                </a:lnTo>
                <a:lnTo>
                  <a:pt x="113" y="149"/>
                </a:lnTo>
                <a:lnTo>
                  <a:pt x="99" y="116"/>
                </a:lnTo>
                <a:close/>
                <a:moveTo>
                  <a:pt x="66" y="50"/>
                </a:moveTo>
                <a:lnTo>
                  <a:pt x="52" y="90"/>
                </a:lnTo>
                <a:lnTo>
                  <a:pt x="89" y="90"/>
                </a:lnTo>
                <a:lnTo>
                  <a:pt x="75" y="50"/>
                </a:lnTo>
                <a:lnTo>
                  <a:pt x="66" y="5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Freeform 1488"/>
          <p:cNvSpPr>
            <a:spLocks/>
          </p:cNvSpPr>
          <p:nvPr/>
        </p:nvSpPr>
        <p:spPr bwMode="auto">
          <a:xfrm>
            <a:off x="2891861" y="2042969"/>
            <a:ext cx="145700" cy="187149"/>
          </a:xfrm>
          <a:custGeom>
            <a:avLst/>
            <a:gdLst>
              <a:gd name="T0" fmla="*/ 85 w 116"/>
              <a:gd name="T1" fmla="*/ 149 h 149"/>
              <a:gd name="T2" fmla="*/ 45 w 116"/>
              <a:gd name="T3" fmla="*/ 81 h 149"/>
              <a:gd name="T4" fmla="*/ 26 w 116"/>
              <a:gd name="T5" fmla="*/ 81 h 149"/>
              <a:gd name="T6" fmla="*/ 26 w 116"/>
              <a:gd name="T7" fmla="*/ 149 h 149"/>
              <a:gd name="T8" fmla="*/ 0 w 116"/>
              <a:gd name="T9" fmla="*/ 149 h 149"/>
              <a:gd name="T10" fmla="*/ 0 w 116"/>
              <a:gd name="T11" fmla="*/ 0 h 149"/>
              <a:gd name="T12" fmla="*/ 29 w 116"/>
              <a:gd name="T13" fmla="*/ 0 h 149"/>
              <a:gd name="T14" fmla="*/ 73 w 116"/>
              <a:gd name="T15" fmla="*/ 76 h 149"/>
              <a:gd name="T16" fmla="*/ 88 w 116"/>
              <a:gd name="T17" fmla="*/ 76 h 149"/>
              <a:gd name="T18" fmla="*/ 88 w 116"/>
              <a:gd name="T19" fmla="*/ 0 h 149"/>
              <a:gd name="T20" fmla="*/ 116 w 116"/>
              <a:gd name="T21" fmla="*/ 0 h 149"/>
              <a:gd name="T22" fmla="*/ 116 w 116"/>
              <a:gd name="T23" fmla="*/ 149 h 149"/>
              <a:gd name="T24" fmla="*/ 85 w 116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85" y="149"/>
                </a:moveTo>
                <a:lnTo>
                  <a:pt x="45" y="81"/>
                </a:lnTo>
                <a:lnTo>
                  <a:pt x="26" y="81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73" y="76"/>
                </a:lnTo>
                <a:lnTo>
                  <a:pt x="88" y="76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Rectangle 1489"/>
          <p:cNvSpPr>
            <a:spLocks noChangeArrowheads="1"/>
          </p:cNvSpPr>
          <p:nvPr/>
        </p:nvSpPr>
        <p:spPr bwMode="auto">
          <a:xfrm>
            <a:off x="2820266" y="2042969"/>
            <a:ext cx="36425" cy="187149"/>
          </a:xfrm>
          <a:prstGeom prst="rect">
            <a:avLst/>
          </a:pr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Freeform 1490"/>
          <p:cNvSpPr>
            <a:spLocks/>
          </p:cNvSpPr>
          <p:nvPr/>
        </p:nvSpPr>
        <p:spPr bwMode="auto">
          <a:xfrm>
            <a:off x="2678332" y="2042969"/>
            <a:ext cx="109275" cy="187149"/>
          </a:xfrm>
          <a:custGeom>
            <a:avLst/>
            <a:gdLst>
              <a:gd name="T0" fmla="*/ 28 w 87"/>
              <a:gd name="T1" fmla="*/ 62 h 149"/>
              <a:gd name="T2" fmla="*/ 87 w 87"/>
              <a:gd name="T3" fmla="*/ 62 h 149"/>
              <a:gd name="T4" fmla="*/ 87 w 87"/>
              <a:gd name="T5" fmla="*/ 85 h 149"/>
              <a:gd name="T6" fmla="*/ 28 w 87"/>
              <a:gd name="T7" fmla="*/ 85 h 149"/>
              <a:gd name="T8" fmla="*/ 28 w 87"/>
              <a:gd name="T9" fmla="*/ 149 h 149"/>
              <a:gd name="T10" fmla="*/ 0 w 87"/>
              <a:gd name="T11" fmla="*/ 149 h 149"/>
              <a:gd name="T12" fmla="*/ 0 w 87"/>
              <a:gd name="T13" fmla="*/ 0 h 149"/>
              <a:gd name="T14" fmla="*/ 87 w 87"/>
              <a:gd name="T15" fmla="*/ 0 h 149"/>
              <a:gd name="T16" fmla="*/ 87 w 87"/>
              <a:gd name="T17" fmla="*/ 26 h 149"/>
              <a:gd name="T18" fmla="*/ 28 w 87"/>
              <a:gd name="T19" fmla="*/ 26 h 149"/>
              <a:gd name="T20" fmla="*/ 28 w 87"/>
              <a:gd name="T21" fmla="*/ 62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7" h="149">
                <a:moveTo>
                  <a:pt x="28" y="62"/>
                </a:moveTo>
                <a:lnTo>
                  <a:pt x="87" y="62"/>
                </a:lnTo>
                <a:lnTo>
                  <a:pt x="87" y="85"/>
                </a:lnTo>
                <a:lnTo>
                  <a:pt x="28" y="85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87" y="0"/>
                </a:lnTo>
                <a:lnTo>
                  <a:pt x="87" y="26"/>
                </a:lnTo>
                <a:lnTo>
                  <a:pt x="28" y="26"/>
                </a:lnTo>
                <a:lnTo>
                  <a:pt x="28" y="62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Freeform 1491"/>
          <p:cNvSpPr>
            <a:spLocks/>
          </p:cNvSpPr>
          <p:nvPr/>
        </p:nvSpPr>
        <p:spPr bwMode="auto">
          <a:xfrm>
            <a:off x="5789531" y="2040457"/>
            <a:ext cx="124348" cy="187149"/>
          </a:xfrm>
          <a:custGeom>
            <a:avLst/>
            <a:gdLst>
              <a:gd name="T0" fmla="*/ 31 w 99"/>
              <a:gd name="T1" fmla="*/ 57 h 149"/>
              <a:gd name="T2" fmla="*/ 99 w 99"/>
              <a:gd name="T3" fmla="*/ 57 h 149"/>
              <a:gd name="T4" fmla="*/ 99 w 99"/>
              <a:gd name="T5" fmla="*/ 83 h 149"/>
              <a:gd name="T6" fmla="*/ 31 w 99"/>
              <a:gd name="T7" fmla="*/ 83 h 149"/>
              <a:gd name="T8" fmla="*/ 31 w 99"/>
              <a:gd name="T9" fmla="*/ 123 h 149"/>
              <a:gd name="T10" fmla="*/ 99 w 99"/>
              <a:gd name="T11" fmla="*/ 123 h 149"/>
              <a:gd name="T12" fmla="*/ 99 w 99"/>
              <a:gd name="T13" fmla="*/ 149 h 149"/>
              <a:gd name="T14" fmla="*/ 0 w 99"/>
              <a:gd name="T15" fmla="*/ 149 h 149"/>
              <a:gd name="T16" fmla="*/ 0 w 99"/>
              <a:gd name="T17" fmla="*/ 0 h 149"/>
              <a:gd name="T18" fmla="*/ 99 w 99"/>
              <a:gd name="T19" fmla="*/ 0 h 149"/>
              <a:gd name="T20" fmla="*/ 99 w 99"/>
              <a:gd name="T21" fmla="*/ 24 h 149"/>
              <a:gd name="T22" fmla="*/ 31 w 99"/>
              <a:gd name="T23" fmla="*/ 24 h 149"/>
              <a:gd name="T24" fmla="*/ 31 w 99"/>
              <a:gd name="T25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57"/>
                </a:moveTo>
                <a:lnTo>
                  <a:pt x="99" y="57"/>
                </a:lnTo>
                <a:lnTo>
                  <a:pt x="99" y="83"/>
                </a:lnTo>
                <a:lnTo>
                  <a:pt x="31" y="83"/>
                </a:lnTo>
                <a:lnTo>
                  <a:pt x="31" y="123"/>
                </a:lnTo>
                <a:lnTo>
                  <a:pt x="99" y="123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4"/>
                </a:lnTo>
                <a:lnTo>
                  <a:pt x="31" y="24"/>
                </a:lnTo>
                <a:lnTo>
                  <a:pt x="31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Freeform 1492"/>
          <p:cNvSpPr>
            <a:spLocks/>
          </p:cNvSpPr>
          <p:nvPr/>
        </p:nvSpPr>
        <p:spPr bwMode="auto">
          <a:xfrm>
            <a:off x="5619967" y="2040457"/>
            <a:ext cx="145700" cy="187149"/>
          </a:xfrm>
          <a:custGeom>
            <a:avLst/>
            <a:gdLst>
              <a:gd name="T0" fmla="*/ 116 w 116"/>
              <a:gd name="T1" fmla="*/ 0 h 149"/>
              <a:gd name="T2" fmla="*/ 116 w 116"/>
              <a:gd name="T3" fmla="*/ 24 h 149"/>
              <a:gd name="T4" fmla="*/ 74 w 116"/>
              <a:gd name="T5" fmla="*/ 24 h 149"/>
              <a:gd name="T6" fmla="*/ 74 w 116"/>
              <a:gd name="T7" fmla="*/ 149 h 149"/>
              <a:gd name="T8" fmla="*/ 43 w 116"/>
              <a:gd name="T9" fmla="*/ 149 h 149"/>
              <a:gd name="T10" fmla="*/ 43 w 116"/>
              <a:gd name="T11" fmla="*/ 24 h 149"/>
              <a:gd name="T12" fmla="*/ 0 w 116"/>
              <a:gd name="T13" fmla="*/ 24 h 149"/>
              <a:gd name="T14" fmla="*/ 0 w 116"/>
              <a:gd name="T15" fmla="*/ 0 h 149"/>
              <a:gd name="T16" fmla="*/ 116 w 116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49">
                <a:moveTo>
                  <a:pt x="116" y="0"/>
                </a:moveTo>
                <a:lnTo>
                  <a:pt x="116" y="24"/>
                </a:lnTo>
                <a:lnTo>
                  <a:pt x="74" y="24"/>
                </a:lnTo>
                <a:lnTo>
                  <a:pt x="74" y="149"/>
                </a:lnTo>
                <a:lnTo>
                  <a:pt x="43" y="149"/>
                </a:lnTo>
                <a:lnTo>
                  <a:pt x="43" y="24"/>
                </a:lnTo>
                <a:lnTo>
                  <a:pt x="0" y="24"/>
                </a:lnTo>
                <a:lnTo>
                  <a:pt x="0" y="0"/>
                </a:lnTo>
                <a:lnTo>
                  <a:pt x="116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Freeform 1493"/>
          <p:cNvSpPr>
            <a:spLocks noEditPoints="1"/>
          </p:cNvSpPr>
          <p:nvPr/>
        </p:nvSpPr>
        <p:spPr bwMode="auto">
          <a:xfrm>
            <a:off x="5451656" y="2042969"/>
            <a:ext cx="180869" cy="187149"/>
          </a:xfrm>
          <a:custGeom>
            <a:avLst/>
            <a:gdLst>
              <a:gd name="T0" fmla="*/ 0 w 144"/>
              <a:gd name="T1" fmla="*/ 149 h 149"/>
              <a:gd name="T2" fmla="*/ 56 w 144"/>
              <a:gd name="T3" fmla="*/ 0 h 149"/>
              <a:gd name="T4" fmla="*/ 87 w 144"/>
              <a:gd name="T5" fmla="*/ 0 h 149"/>
              <a:gd name="T6" fmla="*/ 144 w 144"/>
              <a:gd name="T7" fmla="*/ 149 h 149"/>
              <a:gd name="T8" fmla="*/ 113 w 144"/>
              <a:gd name="T9" fmla="*/ 149 h 149"/>
              <a:gd name="T10" fmla="*/ 101 w 144"/>
              <a:gd name="T11" fmla="*/ 116 h 149"/>
              <a:gd name="T12" fmla="*/ 42 w 144"/>
              <a:gd name="T13" fmla="*/ 116 h 149"/>
              <a:gd name="T14" fmla="*/ 30 w 144"/>
              <a:gd name="T15" fmla="*/ 149 h 149"/>
              <a:gd name="T16" fmla="*/ 0 w 144"/>
              <a:gd name="T17" fmla="*/ 149 h 149"/>
              <a:gd name="T18" fmla="*/ 66 w 144"/>
              <a:gd name="T19" fmla="*/ 50 h 149"/>
              <a:gd name="T20" fmla="*/ 52 w 144"/>
              <a:gd name="T21" fmla="*/ 90 h 149"/>
              <a:gd name="T22" fmla="*/ 92 w 144"/>
              <a:gd name="T23" fmla="*/ 90 h 149"/>
              <a:gd name="T24" fmla="*/ 75 w 144"/>
              <a:gd name="T25" fmla="*/ 50 h 149"/>
              <a:gd name="T26" fmla="*/ 66 w 144"/>
              <a:gd name="T27" fmla="*/ 5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" h="149">
                <a:moveTo>
                  <a:pt x="0" y="149"/>
                </a:moveTo>
                <a:lnTo>
                  <a:pt x="56" y="0"/>
                </a:lnTo>
                <a:lnTo>
                  <a:pt x="87" y="0"/>
                </a:lnTo>
                <a:lnTo>
                  <a:pt x="144" y="149"/>
                </a:lnTo>
                <a:lnTo>
                  <a:pt x="113" y="149"/>
                </a:lnTo>
                <a:lnTo>
                  <a:pt x="101" y="116"/>
                </a:lnTo>
                <a:lnTo>
                  <a:pt x="42" y="116"/>
                </a:lnTo>
                <a:lnTo>
                  <a:pt x="30" y="149"/>
                </a:lnTo>
                <a:lnTo>
                  <a:pt x="0" y="149"/>
                </a:lnTo>
                <a:close/>
                <a:moveTo>
                  <a:pt x="66" y="50"/>
                </a:moveTo>
                <a:lnTo>
                  <a:pt x="52" y="90"/>
                </a:lnTo>
                <a:lnTo>
                  <a:pt x="92" y="90"/>
                </a:lnTo>
                <a:lnTo>
                  <a:pt x="75" y="50"/>
                </a:lnTo>
                <a:lnTo>
                  <a:pt x="66" y="5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Freeform 1494"/>
          <p:cNvSpPr>
            <a:spLocks/>
          </p:cNvSpPr>
          <p:nvPr/>
        </p:nvSpPr>
        <p:spPr bwMode="auto">
          <a:xfrm>
            <a:off x="5321030" y="2040457"/>
            <a:ext cx="141932" cy="187149"/>
          </a:xfrm>
          <a:custGeom>
            <a:avLst/>
            <a:gdLst>
              <a:gd name="T0" fmla="*/ 113 w 113"/>
              <a:gd name="T1" fmla="*/ 0 h 149"/>
              <a:gd name="T2" fmla="*/ 113 w 113"/>
              <a:gd name="T3" fmla="*/ 24 h 149"/>
              <a:gd name="T4" fmla="*/ 71 w 113"/>
              <a:gd name="T5" fmla="*/ 24 h 149"/>
              <a:gd name="T6" fmla="*/ 71 w 113"/>
              <a:gd name="T7" fmla="*/ 149 h 149"/>
              <a:gd name="T8" fmla="*/ 42 w 113"/>
              <a:gd name="T9" fmla="*/ 149 h 149"/>
              <a:gd name="T10" fmla="*/ 42 w 113"/>
              <a:gd name="T11" fmla="*/ 24 h 149"/>
              <a:gd name="T12" fmla="*/ 0 w 113"/>
              <a:gd name="T13" fmla="*/ 24 h 149"/>
              <a:gd name="T14" fmla="*/ 0 w 113"/>
              <a:gd name="T15" fmla="*/ 0 h 149"/>
              <a:gd name="T16" fmla="*/ 113 w 11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49">
                <a:moveTo>
                  <a:pt x="113" y="0"/>
                </a:moveTo>
                <a:lnTo>
                  <a:pt x="113" y="24"/>
                </a:lnTo>
                <a:lnTo>
                  <a:pt x="71" y="24"/>
                </a:lnTo>
                <a:lnTo>
                  <a:pt x="71" y="149"/>
                </a:lnTo>
                <a:lnTo>
                  <a:pt x="42" y="149"/>
                </a:lnTo>
                <a:lnTo>
                  <a:pt x="42" y="24"/>
                </a:lnTo>
                <a:lnTo>
                  <a:pt x="0" y="24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1495"/>
          <p:cNvSpPr>
            <a:spLocks/>
          </p:cNvSpPr>
          <p:nvPr/>
        </p:nvSpPr>
        <p:spPr bwMode="auto">
          <a:xfrm>
            <a:off x="5153975" y="2037942"/>
            <a:ext cx="149468" cy="192175"/>
          </a:xfrm>
          <a:custGeom>
            <a:avLst/>
            <a:gdLst>
              <a:gd name="T0" fmla="*/ 12 w 50"/>
              <a:gd name="T1" fmla="*/ 2 h 65"/>
              <a:gd name="T2" fmla="*/ 24 w 50"/>
              <a:gd name="T3" fmla="*/ 0 h 65"/>
              <a:gd name="T4" fmla="*/ 42 w 50"/>
              <a:gd name="T5" fmla="*/ 5 h 65"/>
              <a:gd name="T6" fmla="*/ 47 w 50"/>
              <a:gd name="T7" fmla="*/ 16 h 65"/>
              <a:gd name="T8" fmla="*/ 34 w 50"/>
              <a:gd name="T9" fmla="*/ 16 h 65"/>
              <a:gd name="T10" fmla="*/ 32 w 50"/>
              <a:gd name="T11" fmla="*/ 12 h 65"/>
              <a:gd name="T12" fmla="*/ 24 w 50"/>
              <a:gd name="T13" fmla="*/ 10 h 65"/>
              <a:gd name="T14" fmla="*/ 16 w 50"/>
              <a:gd name="T15" fmla="*/ 13 h 65"/>
              <a:gd name="T16" fmla="*/ 14 w 50"/>
              <a:gd name="T17" fmla="*/ 16 h 65"/>
              <a:gd name="T18" fmla="*/ 15 w 50"/>
              <a:gd name="T19" fmla="*/ 20 h 65"/>
              <a:gd name="T20" fmla="*/ 27 w 50"/>
              <a:gd name="T21" fmla="*/ 24 h 65"/>
              <a:gd name="T22" fmla="*/ 40 w 50"/>
              <a:gd name="T23" fmla="*/ 29 h 65"/>
              <a:gd name="T24" fmla="*/ 47 w 50"/>
              <a:gd name="T25" fmla="*/ 35 h 65"/>
              <a:gd name="T26" fmla="*/ 50 w 50"/>
              <a:gd name="T27" fmla="*/ 45 h 65"/>
              <a:gd name="T28" fmla="*/ 47 w 50"/>
              <a:gd name="T29" fmla="*/ 56 h 65"/>
              <a:gd name="T30" fmla="*/ 38 w 50"/>
              <a:gd name="T31" fmla="*/ 63 h 65"/>
              <a:gd name="T32" fmla="*/ 25 w 50"/>
              <a:gd name="T33" fmla="*/ 65 h 65"/>
              <a:gd name="T34" fmla="*/ 7 w 50"/>
              <a:gd name="T35" fmla="*/ 59 h 65"/>
              <a:gd name="T36" fmla="*/ 0 w 50"/>
              <a:gd name="T37" fmla="*/ 44 h 65"/>
              <a:gd name="T38" fmla="*/ 12 w 50"/>
              <a:gd name="T39" fmla="*/ 44 h 65"/>
              <a:gd name="T40" fmla="*/ 16 w 50"/>
              <a:gd name="T41" fmla="*/ 51 h 65"/>
              <a:gd name="T42" fmla="*/ 25 w 50"/>
              <a:gd name="T43" fmla="*/ 54 h 65"/>
              <a:gd name="T44" fmla="*/ 34 w 50"/>
              <a:gd name="T45" fmla="*/ 52 h 65"/>
              <a:gd name="T46" fmla="*/ 37 w 50"/>
              <a:gd name="T47" fmla="*/ 46 h 65"/>
              <a:gd name="T48" fmla="*/ 36 w 50"/>
              <a:gd name="T49" fmla="*/ 42 h 65"/>
              <a:gd name="T50" fmla="*/ 31 w 50"/>
              <a:gd name="T51" fmla="*/ 39 h 65"/>
              <a:gd name="T52" fmla="*/ 21 w 50"/>
              <a:gd name="T53" fmla="*/ 36 h 65"/>
              <a:gd name="T54" fmla="*/ 7 w 50"/>
              <a:gd name="T55" fmla="*/ 30 h 65"/>
              <a:gd name="T56" fmla="*/ 2 w 50"/>
              <a:gd name="T57" fmla="*/ 17 h 65"/>
              <a:gd name="T58" fmla="*/ 4 w 50"/>
              <a:gd name="T59" fmla="*/ 8 h 65"/>
              <a:gd name="T60" fmla="*/ 12 w 50"/>
              <a:gd name="T61" fmla="*/ 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12" y="2"/>
                </a:moveTo>
                <a:cubicBezTo>
                  <a:pt x="15" y="0"/>
                  <a:pt x="19" y="0"/>
                  <a:pt x="24" y="0"/>
                </a:cubicBezTo>
                <a:cubicBezTo>
                  <a:pt x="32" y="0"/>
                  <a:pt x="38" y="1"/>
                  <a:pt x="42" y="5"/>
                </a:cubicBezTo>
                <a:cubicBezTo>
                  <a:pt x="45" y="8"/>
                  <a:pt x="47" y="11"/>
                  <a:pt x="47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4"/>
                  <a:pt x="33" y="13"/>
                  <a:pt x="32" y="12"/>
                </a:cubicBezTo>
                <a:cubicBezTo>
                  <a:pt x="30" y="11"/>
                  <a:pt x="28" y="10"/>
                  <a:pt x="24" y="10"/>
                </a:cubicBezTo>
                <a:cubicBezTo>
                  <a:pt x="20" y="10"/>
                  <a:pt x="18" y="11"/>
                  <a:pt x="16" y="13"/>
                </a:cubicBezTo>
                <a:cubicBezTo>
                  <a:pt x="14" y="14"/>
                  <a:pt x="14" y="15"/>
                  <a:pt x="14" y="16"/>
                </a:cubicBezTo>
                <a:cubicBezTo>
                  <a:pt x="14" y="18"/>
                  <a:pt x="14" y="19"/>
                  <a:pt x="15" y="20"/>
                </a:cubicBezTo>
                <a:cubicBezTo>
                  <a:pt x="17" y="22"/>
                  <a:pt x="21" y="23"/>
                  <a:pt x="27" y="24"/>
                </a:cubicBezTo>
                <a:cubicBezTo>
                  <a:pt x="33" y="26"/>
                  <a:pt x="37" y="27"/>
                  <a:pt x="40" y="29"/>
                </a:cubicBezTo>
                <a:cubicBezTo>
                  <a:pt x="43" y="31"/>
                  <a:pt x="45" y="33"/>
                  <a:pt x="47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2" y="61"/>
                  <a:pt x="38" y="63"/>
                </a:cubicBezTo>
                <a:cubicBezTo>
                  <a:pt x="35" y="64"/>
                  <a:pt x="30" y="65"/>
                  <a:pt x="25" y="65"/>
                </a:cubicBezTo>
                <a:cubicBezTo>
                  <a:pt x="17" y="65"/>
                  <a:pt x="11" y="63"/>
                  <a:pt x="7" y="59"/>
                </a:cubicBezTo>
                <a:cubicBezTo>
                  <a:pt x="3" y="56"/>
                  <a:pt x="1" y="51"/>
                  <a:pt x="0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47"/>
                  <a:pt x="14" y="50"/>
                  <a:pt x="16" y="51"/>
                </a:cubicBezTo>
                <a:cubicBezTo>
                  <a:pt x="18" y="53"/>
                  <a:pt x="21" y="54"/>
                  <a:pt x="25" y="54"/>
                </a:cubicBezTo>
                <a:cubicBezTo>
                  <a:pt x="29" y="54"/>
                  <a:pt x="32" y="53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3" y="40"/>
                  <a:pt x="31" y="39"/>
                </a:cubicBezTo>
                <a:cubicBezTo>
                  <a:pt x="30" y="38"/>
                  <a:pt x="27" y="38"/>
                  <a:pt x="21" y="36"/>
                </a:cubicBezTo>
                <a:cubicBezTo>
                  <a:pt x="15" y="35"/>
                  <a:pt x="10" y="32"/>
                  <a:pt x="7" y="30"/>
                </a:cubicBezTo>
                <a:cubicBezTo>
                  <a:pt x="4" y="27"/>
                  <a:pt x="2" y="22"/>
                  <a:pt x="2" y="17"/>
                </a:cubicBezTo>
                <a:cubicBezTo>
                  <a:pt x="2" y="14"/>
                  <a:pt x="3" y="11"/>
                  <a:pt x="4" y="8"/>
                </a:cubicBezTo>
                <a:cubicBezTo>
                  <a:pt x="6" y="6"/>
                  <a:pt x="9" y="3"/>
                  <a:pt x="12" y="2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Freeform 1496"/>
          <p:cNvSpPr>
            <a:spLocks/>
          </p:cNvSpPr>
          <p:nvPr/>
        </p:nvSpPr>
        <p:spPr bwMode="auto">
          <a:xfrm>
            <a:off x="4990692" y="2042969"/>
            <a:ext cx="125603" cy="187149"/>
          </a:xfrm>
          <a:custGeom>
            <a:avLst/>
            <a:gdLst>
              <a:gd name="T0" fmla="*/ 31 w 100"/>
              <a:gd name="T1" fmla="*/ 85 h 149"/>
              <a:gd name="T2" fmla="*/ 31 w 100"/>
              <a:gd name="T3" fmla="*/ 126 h 149"/>
              <a:gd name="T4" fmla="*/ 100 w 100"/>
              <a:gd name="T5" fmla="*/ 126 h 149"/>
              <a:gd name="T6" fmla="*/ 100 w 100"/>
              <a:gd name="T7" fmla="*/ 149 h 149"/>
              <a:gd name="T8" fmla="*/ 0 w 100"/>
              <a:gd name="T9" fmla="*/ 149 h 149"/>
              <a:gd name="T10" fmla="*/ 0 w 100"/>
              <a:gd name="T11" fmla="*/ 0 h 149"/>
              <a:gd name="T12" fmla="*/ 100 w 100"/>
              <a:gd name="T13" fmla="*/ 0 h 149"/>
              <a:gd name="T14" fmla="*/ 100 w 100"/>
              <a:gd name="T15" fmla="*/ 26 h 149"/>
              <a:gd name="T16" fmla="*/ 31 w 100"/>
              <a:gd name="T17" fmla="*/ 26 h 149"/>
              <a:gd name="T18" fmla="*/ 31 w 100"/>
              <a:gd name="T19" fmla="*/ 59 h 149"/>
              <a:gd name="T20" fmla="*/ 100 w 100"/>
              <a:gd name="T21" fmla="*/ 59 h 149"/>
              <a:gd name="T22" fmla="*/ 100 w 100"/>
              <a:gd name="T23" fmla="*/ 85 h 149"/>
              <a:gd name="T24" fmla="*/ 31 w 100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49">
                <a:moveTo>
                  <a:pt x="31" y="85"/>
                </a:moveTo>
                <a:lnTo>
                  <a:pt x="31" y="126"/>
                </a:lnTo>
                <a:lnTo>
                  <a:pt x="100" y="126"/>
                </a:lnTo>
                <a:lnTo>
                  <a:pt x="100" y="149"/>
                </a:lnTo>
                <a:lnTo>
                  <a:pt x="0" y="149"/>
                </a:lnTo>
                <a:lnTo>
                  <a:pt x="0" y="0"/>
                </a:lnTo>
                <a:lnTo>
                  <a:pt x="100" y="0"/>
                </a:lnTo>
                <a:lnTo>
                  <a:pt x="100" y="26"/>
                </a:lnTo>
                <a:lnTo>
                  <a:pt x="31" y="26"/>
                </a:lnTo>
                <a:lnTo>
                  <a:pt x="31" y="59"/>
                </a:lnTo>
                <a:lnTo>
                  <a:pt x="100" y="59"/>
                </a:lnTo>
                <a:lnTo>
                  <a:pt x="100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Freeform 1497"/>
          <p:cNvSpPr>
            <a:spLocks/>
          </p:cNvSpPr>
          <p:nvPr/>
        </p:nvSpPr>
        <p:spPr bwMode="auto">
          <a:xfrm>
            <a:off x="4770885" y="2040457"/>
            <a:ext cx="97971" cy="187149"/>
          </a:xfrm>
          <a:custGeom>
            <a:avLst/>
            <a:gdLst>
              <a:gd name="T0" fmla="*/ 78 w 78"/>
              <a:gd name="T1" fmla="*/ 123 h 149"/>
              <a:gd name="T2" fmla="*/ 78 w 78"/>
              <a:gd name="T3" fmla="*/ 149 h 149"/>
              <a:gd name="T4" fmla="*/ 0 w 78"/>
              <a:gd name="T5" fmla="*/ 149 h 149"/>
              <a:gd name="T6" fmla="*/ 0 w 78"/>
              <a:gd name="T7" fmla="*/ 0 h 149"/>
              <a:gd name="T8" fmla="*/ 29 w 78"/>
              <a:gd name="T9" fmla="*/ 0 h 149"/>
              <a:gd name="T10" fmla="*/ 29 w 78"/>
              <a:gd name="T11" fmla="*/ 123 h 149"/>
              <a:gd name="T12" fmla="*/ 78 w 78"/>
              <a:gd name="T13" fmla="*/ 12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" h="149">
                <a:moveTo>
                  <a:pt x="78" y="123"/>
                </a:moveTo>
                <a:lnTo>
                  <a:pt x="78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29" y="123"/>
                </a:lnTo>
                <a:lnTo>
                  <a:pt x="78" y="12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Freeform 1498"/>
          <p:cNvSpPr>
            <a:spLocks noEditPoints="1"/>
          </p:cNvSpPr>
          <p:nvPr/>
        </p:nvSpPr>
        <p:spPr bwMode="auto">
          <a:xfrm>
            <a:off x="4566151" y="2040457"/>
            <a:ext cx="184637" cy="187149"/>
          </a:xfrm>
          <a:custGeom>
            <a:avLst/>
            <a:gdLst>
              <a:gd name="T0" fmla="*/ 93 w 147"/>
              <a:gd name="T1" fmla="*/ 90 h 149"/>
              <a:gd name="T2" fmla="*/ 78 w 147"/>
              <a:gd name="T3" fmla="*/ 50 h 149"/>
              <a:gd name="T4" fmla="*/ 69 w 147"/>
              <a:gd name="T5" fmla="*/ 50 h 149"/>
              <a:gd name="T6" fmla="*/ 55 w 147"/>
              <a:gd name="T7" fmla="*/ 90 h 149"/>
              <a:gd name="T8" fmla="*/ 93 w 147"/>
              <a:gd name="T9" fmla="*/ 90 h 149"/>
              <a:gd name="T10" fmla="*/ 102 w 147"/>
              <a:gd name="T11" fmla="*/ 113 h 149"/>
              <a:gd name="T12" fmla="*/ 45 w 147"/>
              <a:gd name="T13" fmla="*/ 113 h 149"/>
              <a:gd name="T14" fmla="*/ 33 w 147"/>
              <a:gd name="T15" fmla="*/ 149 h 149"/>
              <a:gd name="T16" fmla="*/ 0 w 147"/>
              <a:gd name="T17" fmla="*/ 149 h 149"/>
              <a:gd name="T18" fmla="*/ 57 w 147"/>
              <a:gd name="T19" fmla="*/ 0 h 149"/>
              <a:gd name="T20" fmla="*/ 90 w 147"/>
              <a:gd name="T21" fmla="*/ 0 h 149"/>
              <a:gd name="T22" fmla="*/ 147 w 147"/>
              <a:gd name="T23" fmla="*/ 149 h 149"/>
              <a:gd name="T24" fmla="*/ 116 w 147"/>
              <a:gd name="T25" fmla="*/ 149 h 149"/>
              <a:gd name="T26" fmla="*/ 102 w 147"/>
              <a:gd name="T27" fmla="*/ 11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149">
                <a:moveTo>
                  <a:pt x="93" y="90"/>
                </a:moveTo>
                <a:lnTo>
                  <a:pt x="78" y="50"/>
                </a:lnTo>
                <a:lnTo>
                  <a:pt x="69" y="50"/>
                </a:lnTo>
                <a:lnTo>
                  <a:pt x="55" y="90"/>
                </a:lnTo>
                <a:lnTo>
                  <a:pt x="93" y="90"/>
                </a:lnTo>
                <a:close/>
                <a:moveTo>
                  <a:pt x="102" y="113"/>
                </a:moveTo>
                <a:lnTo>
                  <a:pt x="45" y="113"/>
                </a:lnTo>
                <a:lnTo>
                  <a:pt x="33" y="149"/>
                </a:lnTo>
                <a:lnTo>
                  <a:pt x="0" y="149"/>
                </a:lnTo>
                <a:lnTo>
                  <a:pt x="57" y="0"/>
                </a:lnTo>
                <a:lnTo>
                  <a:pt x="90" y="0"/>
                </a:lnTo>
                <a:lnTo>
                  <a:pt x="147" y="149"/>
                </a:lnTo>
                <a:lnTo>
                  <a:pt x="116" y="149"/>
                </a:lnTo>
                <a:lnTo>
                  <a:pt x="102" y="11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Freeform 1499"/>
          <p:cNvSpPr>
            <a:spLocks/>
          </p:cNvSpPr>
          <p:nvPr/>
        </p:nvSpPr>
        <p:spPr bwMode="auto">
          <a:xfrm>
            <a:off x="4415430" y="2042969"/>
            <a:ext cx="124348" cy="187149"/>
          </a:xfrm>
          <a:custGeom>
            <a:avLst/>
            <a:gdLst>
              <a:gd name="T0" fmla="*/ 31 w 99"/>
              <a:gd name="T1" fmla="*/ 85 h 149"/>
              <a:gd name="T2" fmla="*/ 31 w 99"/>
              <a:gd name="T3" fmla="*/ 126 h 149"/>
              <a:gd name="T4" fmla="*/ 99 w 99"/>
              <a:gd name="T5" fmla="*/ 126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6 h 149"/>
              <a:gd name="T16" fmla="*/ 31 w 99"/>
              <a:gd name="T17" fmla="*/ 26 h 149"/>
              <a:gd name="T18" fmla="*/ 31 w 99"/>
              <a:gd name="T19" fmla="*/ 59 h 149"/>
              <a:gd name="T20" fmla="*/ 99 w 99"/>
              <a:gd name="T21" fmla="*/ 59 h 149"/>
              <a:gd name="T22" fmla="*/ 99 w 99"/>
              <a:gd name="T23" fmla="*/ 85 h 149"/>
              <a:gd name="T24" fmla="*/ 31 w 99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85"/>
                </a:moveTo>
                <a:lnTo>
                  <a:pt x="31" y="126"/>
                </a:lnTo>
                <a:lnTo>
                  <a:pt x="99" y="126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6"/>
                </a:lnTo>
                <a:lnTo>
                  <a:pt x="31" y="26"/>
                </a:lnTo>
                <a:lnTo>
                  <a:pt x="31" y="59"/>
                </a:lnTo>
                <a:lnTo>
                  <a:pt x="99" y="59"/>
                </a:lnTo>
                <a:lnTo>
                  <a:pt x="99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Freeform 1500"/>
          <p:cNvSpPr>
            <a:spLocks/>
          </p:cNvSpPr>
          <p:nvPr/>
        </p:nvSpPr>
        <p:spPr bwMode="auto">
          <a:xfrm>
            <a:off x="4230791" y="2040457"/>
            <a:ext cx="167053" cy="187149"/>
          </a:xfrm>
          <a:custGeom>
            <a:avLst/>
            <a:gdLst>
              <a:gd name="T0" fmla="*/ 24 w 56"/>
              <a:gd name="T1" fmla="*/ 38 h 63"/>
              <a:gd name="T2" fmla="*/ 24 w 56"/>
              <a:gd name="T3" fmla="*/ 26 h 63"/>
              <a:gd name="T4" fmla="*/ 33 w 56"/>
              <a:gd name="T5" fmla="*/ 26 h 63"/>
              <a:gd name="T6" fmla="*/ 37 w 56"/>
              <a:gd name="T7" fmla="*/ 23 h 63"/>
              <a:gd name="T8" fmla="*/ 38 w 56"/>
              <a:gd name="T9" fmla="*/ 18 h 63"/>
              <a:gd name="T10" fmla="*/ 36 w 56"/>
              <a:gd name="T11" fmla="*/ 13 h 63"/>
              <a:gd name="T12" fmla="*/ 32 w 56"/>
              <a:gd name="T13" fmla="*/ 11 h 63"/>
              <a:gd name="T14" fmla="*/ 23 w 56"/>
              <a:gd name="T15" fmla="*/ 10 h 63"/>
              <a:gd name="T16" fmla="*/ 13 w 56"/>
              <a:gd name="T17" fmla="*/ 10 h 63"/>
              <a:gd name="T18" fmla="*/ 13 w 56"/>
              <a:gd name="T19" fmla="*/ 14 h 63"/>
              <a:gd name="T20" fmla="*/ 13 w 56"/>
              <a:gd name="T21" fmla="*/ 26 h 63"/>
              <a:gd name="T22" fmla="*/ 13 w 56"/>
              <a:gd name="T23" fmla="*/ 37 h 63"/>
              <a:gd name="T24" fmla="*/ 13 w 56"/>
              <a:gd name="T25" fmla="*/ 54 h 63"/>
              <a:gd name="T26" fmla="*/ 13 w 56"/>
              <a:gd name="T27" fmla="*/ 63 h 63"/>
              <a:gd name="T28" fmla="*/ 0 w 56"/>
              <a:gd name="T29" fmla="*/ 63 h 63"/>
              <a:gd name="T30" fmla="*/ 0 w 56"/>
              <a:gd name="T31" fmla="*/ 0 h 63"/>
              <a:gd name="T32" fmla="*/ 27 w 56"/>
              <a:gd name="T33" fmla="*/ 0 h 63"/>
              <a:gd name="T34" fmla="*/ 41 w 56"/>
              <a:gd name="T35" fmla="*/ 2 h 63"/>
              <a:gd name="T36" fmla="*/ 48 w 56"/>
              <a:gd name="T37" fmla="*/ 8 h 63"/>
              <a:gd name="T38" fmla="*/ 51 w 56"/>
              <a:gd name="T39" fmla="*/ 17 h 63"/>
              <a:gd name="T40" fmla="*/ 47 w 56"/>
              <a:gd name="T41" fmla="*/ 29 h 63"/>
              <a:gd name="T42" fmla="*/ 35 w 56"/>
              <a:gd name="T43" fmla="*/ 35 h 63"/>
              <a:gd name="T44" fmla="*/ 56 w 56"/>
              <a:gd name="T45" fmla="*/ 63 h 63"/>
              <a:gd name="T46" fmla="*/ 41 w 56"/>
              <a:gd name="T47" fmla="*/ 63 h 63"/>
              <a:gd name="T48" fmla="*/ 24 w 56"/>
              <a:gd name="T49" fmla="*/ 3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" h="63">
                <a:moveTo>
                  <a:pt x="24" y="38"/>
                </a:moveTo>
                <a:cubicBezTo>
                  <a:pt x="24" y="26"/>
                  <a:pt x="24" y="26"/>
                  <a:pt x="24" y="26"/>
                </a:cubicBezTo>
                <a:cubicBezTo>
                  <a:pt x="29" y="26"/>
                  <a:pt x="32" y="26"/>
                  <a:pt x="33" y="26"/>
                </a:cubicBezTo>
                <a:cubicBezTo>
                  <a:pt x="35" y="25"/>
                  <a:pt x="36" y="24"/>
                  <a:pt x="37" y="23"/>
                </a:cubicBezTo>
                <a:cubicBezTo>
                  <a:pt x="38" y="22"/>
                  <a:pt x="38" y="20"/>
                  <a:pt x="38" y="18"/>
                </a:cubicBezTo>
                <a:cubicBezTo>
                  <a:pt x="38" y="16"/>
                  <a:pt x="37" y="14"/>
                  <a:pt x="36" y="13"/>
                </a:cubicBezTo>
                <a:cubicBezTo>
                  <a:pt x="35" y="12"/>
                  <a:pt x="34" y="11"/>
                  <a:pt x="32" y="11"/>
                </a:cubicBezTo>
                <a:cubicBezTo>
                  <a:pt x="31" y="11"/>
                  <a:pt x="28" y="10"/>
                  <a:pt x="2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3" y="0"/>
                  <a:pt x="38" y="0"/>
                  <a:pt x="41" y="2"/>
                </a:cubicBezTo>
                <a:cubicBezTo>
                  <a:pt x="44" y="3"/>
                  <a:pt x="46" y="5"/>
                  <a:pt x="48" y="8"/>
                </a:cubicBezTo>
                <a:cubicBezTo>
                  <a:pt x="50" y="10"/>
                  <a:pt x="51" y="14"/>
                  <a:pt x="51" y="17"/>
                </a:cubicBezTo>
                <a:cubicBezTo>
                  <a:pt x="51" y="22"/>
                  <a:pt x="49" y="26"/>
                  <a:pt x="47" y="29"/>
                </a:cubicBezTo>
                <a:cubicBezTo>
                  <a:pt x="44" y="32"/>
                  <a:pt x="40" y="34"/>
                  <a:pt x="35" y="35"/>
                </a:cubicBezTo>
                <a:cubicBezTo>
                  <a:pt x="37" y="37"/>
                  <a:pt x="56" y="63"/>
                  <a:pt x="56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63"/>
                  <a:pt x="24" y="39"/>
                  <a:pt x="24" y="38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Freeform 1501"/>
          <p:cNvSpPr>
            <a:spLocks/>
          </p:cNvSpPr>
          <p:nvPr/>
        </p:nvSpPr>
        <p:spPr bwMode="auto">
          <a:xfrm>
            <a:off x="7496480" y="2037942"/>
            <a:ext cx="172077" cy="192175"/>
          </a:xfrm>
          <a:custGeom>
            <a:avLst/>
            <a:gdLst>
              <a:gd name="T0" fmla="*/ 58 w 58"/>
              <a:gd name="T1" fmla="*/ 47 h 65"/>
              <a:gd name="T2" fmla="*/ 46 w 58"/>
              <a:gd name="T3" fmla="*/ 62 h 65"/>
              <a:gd name="T4" fmla="*/ 31 w 58"/>
              <a:gd name="T5" fmla="*/ 65 h 65"/>
              <a:gd name="T6" fmla="*/ 15 w 58"/>
              <a:gd name="T7" fmla="*/ 61 h 65"/>
              <a:gd name="T8" fmla="*/ 4 w 58"/>
              <a:gd name="T9" fmla="*/ 49 h 65"/>
              <a:gd name="T10" fmla="*/ 0 w 58"/>
              <a:gd name="T11" fmla="*/ 32 h 65"/>
              <a:gd name="T12" fmla="*/ 4 w 58"/>
              <a:gd name="T13" fmla="*/ 15 h 65"/>
              <a:gd name="T14" fmla="*/ 16 w 58"/>
              <a:gd name="T15" fmla="*/ 3 h 65"/>
              <a:gd name="T16" fmla="*/ 31 w 58"/>
              <a:gd name="T17" fmla="*/ 0 h 65"/>
              <a:gd name="T18" fmla="*/ 49 w 58"/>
              <a:gd name="T19" fmla="*/ 5 h 65"/>
              <a:gd name="T20" fmla="*/ 55 w 58"/>
              <a:gd name="T21" fmla="*/ 13 h 65"/>
              <a:gd name="T22" fmla="*/ 40 w 58"/>
              <a:gd name="T23" fmla="*/ 13 h 65"/>
              <a:gd name="T24" fmla="*/ 31 w 58"/>
              <a:gd name="T25" fmla="*/ 11 h 65"/>
              <a:gd name="T26" fmla="*/ 18 w 58"/>
              <a:gd name="T27" fmla="*/ 16 h 65"/>
              <a:gd name="T28" fmla="*/ 13 w 58"/>
              <a:gd name="T29" fmla="*/ 32 h 65"/>
              <a:gd name="T30" fmla="*/ 18 w 58"/>
              <a:gd name="T31" fmla="*/ 48 h 65"/>
              <a:gd name="T32" fmla="*/ 31 w 58"/>
              <a:gd name="T33" fmla="*/ 54 h 65"/>
              <a:gd name="T34" fmla="*/ 38 w 58"/>
              <a:gd name="T35" fmla="*/ 52 h 65"/>
              <a:gd name="T36" fmla="*/ 45 w 58"/>
              <a:gd name="T37" fmla="*/ 49 h 65"/>
              <a:gd name="T38" fmla="*/ 45 w 58"/>
              <a:gd name="T39" fmla="*/ 41 h 65"/>
              <a:gd name="T40" fmla="*/ 39 w 58"/>
              <a:gd name="T41" fmla="*/ 41 h 65"/>
              <a:gd name="T42" fmla="*/ 39 w 58"/>
              <a:gd name="T43" fmla="*/ 30 h 65"/>
              <a:gd name="T44" fmla="*/ 58 w 58"/>
              <a:gd name="T45" fmla="*/ 30 h 65"/>
              <a:gd name="T46" fmla="*/ 58 w 58"/>
              <a:gd name="T47" fmla="*/ 4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" h="65">
                <a:moveTo>
                  <a:pt x="58" y="47"/>
                </a:moveTo>
                <a:cubicBezTo>
                  <a:pt x="58" y="47"/>
                  <a:pt x="51" y="60"/>
                  <a:pt x="46" y="62"/>
                </a:cubicBezTo>
                <a:cubicBezTo>
                  <a:pt x="41" y="64"/>
                  <a:pt x="36" y="65"/>
                  <a:pt x="31" y="65"/>
                </a:cubicBezTo>
                <a:cubicBezTo>
                  <a:pt x="25" y="65"/>
                  <a:pt x="19" y="64"/>
                  <a:pt x="15" y="61"/>
                </a:cubicBezTo>
                <a:cubicBezTo>
                  <a:pt x="10" y="58"/>
                  <a:pt x="6" y="54"/>
                  <a:pt x="4" y="49"/>
                </a:cubicBezTo>
                <a:cubicBezTo>
                  <a:pt x="1" y="44"/>
                  <a:pt x="0" y="38"/>
                  <a:pt x="0" y="32"/>
                </a:cubicBezTo>
                <a:cubicBezTo>
                  <a:pt x="0" y="26"/>
                  <a:pt x="2" y="20"/>
                  <a:pt x="4" y="15"/>
                </a:cubicBezTo>
                <a:cubicBezTo>
                  <a:pt x="7" y="10"/>
                  <a:pt x="11" y="6"/>
                  <a:pt x="16" y="3"/>
                </a:cubicBezTo>
                <a:cubicBezTo>
                  <a:pt x="20" y="1"/>
                  <a:pt x="25" y="0"/>
                  <a:pt x="31" y="0"/>
                </a:cubicBezTo>
                <a:cubicBezTo>
                  <a:pt x="38" y="0"/>
                  <a:pt x="44" y="1"/>
                  <a:pt x="49" y="5"/>
                </a:cubicBezTo>
                <a:cubicBezTo>
                  <a:pt x="52" y="7"/>
                  <a:pt x="54" y="10"/>
                  <a:pt x="55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37" y="12"/>
                  <a:pt x="34" y="11"/>
                  <a:pt x="31" y="11"/>
                </a:cubicBezTo>
                <a:cubicBezTo>
                  <a:pt x="25" y="11"/>
                  <a:pt x="21" y="12"/>
                  <a:pt x="18" y="16"/>
                </a:cubicBezTo>
                <a:cubicBezTo>
                  <a:pt x="15" y="19"/>
                  <a:pt x="13" y="25"/>
                  <a:pt x="13" y="32"/>
                </a:cubicBezTo>
                <a:cubicBezTo>
                  <a:pt x="13" y="39"/>
                  <a:pt x="15" y="45"/>
                  <a:pt x="18" y="48"/>
                </a:cubicBezTo>
                <a:cubicBezTo>
                  <a:pt x="21" y="52"/>
                  <a:pt x="25" y="54"/>
                  <a:pt x="31" y="54"/>
                </a:cubicBezTo>
                <a:cubicBezTo>
                  <a:pt x="33" y="54"/>
                  <a:pt x="36" y="53"/>
                  <a:pt x="38" y="52"/>
                </a:cubicBezTo>
                <a:cubicBezTo>
                  <a:pt x="41" y="51"/>
                  <a:pt x="43" y="50"/>
                  <a:pt x="45" y="49"/>
                </a:cubicBezTo>
                <a:cubicBezTo>
                  <a:pt x="45" y="41"/>
                  <a:pt x="45" y="41"/>
                  <a:pt x="45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30"/>
                  <a:pt x="39" y="30"/>
                  <a:pt x="39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Freeform 1502"/>
          <p:cNvSpPr>
            <a:spLocks/>
          </p:cNvSpPr>
          <p:nvPr/>
        </p:nvSpPr>
        <p:spPr bwMode="auto">
          <a:xfrm>
            <a:off x="7319382" y="2040457"/>
            <a:ext cx="144444" cy="187149"/>
          </a:xfrm>
          <a:custGeom>
            <a:avLst/>
            <a:gdLst>
              <a:gd name="T0" fmla="*/ 30 w 115"/>
              <a:gd name="T1" fmla="*/ 0 h 149"/>
              <a:gd name="T2" fmla="*/ 75 w 115"/>
              <a:gd name="T3" fmla="*/ 76 h 149"/>
              <a:gd name="T4" fmla="*/ 89 w 115"/>
              <a:gd name="T5" fmla="*/ 76 h 149"/>
              <a:gd name="T6" fmla="*/ 89 w 115"/>
              <a:gd name="T7" fmla="*/ 0 h 149"/>
              <a:gd name="T8" fmla="*/ 115 w 115"/>
              <a:gd name="T9" fmla="*/ 0 h 149"/>
              <a:gd name="T10" fmla="*/ 115 w 115"/>
              <a:gd name="T11" fmla="*/ 149 h 149"/>
              <a:gd name="T12" fmla="*/ 87 w 115"/>
              <a:gd name="T13" fmla="*/ 149 h 149"/>
              <a:gd name="T14" fmla="*/ 44 w 115"/>
              <a:gd name="T15" fmla="*/ 80 h 149"/>
              <a:gd name="T16" fmla="*/ 28 w 115"/>
              <a:gd name="T17" fmla="*/ 80 h 149"/>
              <a:gd name="T18" fmla="*/ 28 w 115"/>
              <a:gd name="T19" fmla="*/ 149 h 149"/>
              <a:gd name="T20" fmla="*/ 0 w 115"/>
              <a:gd name="T21" fmla="*/ 149 h 149"/>
              <a:gd name="T22" fmla="*/ 0 w 115"/>
              <a:gd name="T23" fmla="*/ 0 h 149"/>
              <a:gd name="T24" fmla="*/ 30 w 115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" h="149">
                <a:moveTo>
                  <a:pt x="30" y="0"/>
                </a:moveTo>
                <a:lnTo>
                  <a:pt x="75" y="76"/>
                </a:lnTo>
                <a:lnTo>
                  <a:pt x="89" y="76"/>
                </a:lnTo>
                <a:lnTo>
                  <a:pt x="89" y="0"/>
                </a:lnTo>
                <a:lnTo>
                  <a:pt x="115" y="0"/>
                </a:lnTo>
                <a:lnTo>
                  <a:pt x="115" y="149"/>
                </a:lnTo>
                <a:lnTo>
                  <a:pt x="87" y="149"/>
                </a:lnTo>
                <a:lnTo>
                  <a:pt x="44" y="80"/>
                </a:lnTo>
                <a:lnTo>
                  <a:pt x="28" y="80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3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Rectangle 1503"/>
          <p:cNvSpPr>
            <a:spLocks noChangeArrowheads="1"/>
          </p:cNvSpPr>
          <p:nvPr/>
        </p:nvSpPr>
        <p:spPr bwMode="auto">
          <a:xfrm>
            <a:off x="7247788" y="2040457"/>
            <a:ext cx="38937" cy="187149"/>
          </a:xfrm>
          <a:prstGeom prst="rect">
            <a:avLst/>
          </a:pr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Freeform 1504"/>
          <p:cNvSpPr>
            <a:spLocks/>
          </p:cNvSpPr>
          <p:nvPr/>
        </p:nvSpPr>
        <p:spPr bwMode="auto">
          <a:xfrm>
            <a:off x="7078222" y="2037945"/>
            <a:ext cx="139420" cy="187149"/>
          </a:xfrm>
          <a:custGeom>
            <a:avLst/>
            <a:gdLst>
              <a:gd name="T0" fmla="*/ 0 w 47"/>
              <a:gd name="T1" fmla="*/ 0 h 63"/>
              <a:gd name="T2" fmla="*/ 20 w 47"/>
              <a:gd name="T3" fmla="*/ 0 h 63"/>
              <a:gd name="T4" fmla="*/ 35 w 47"/>
              <a:gd name="T5" fmla="*/ 1 h 63"/>
              <a:gd name="T6" fmla="*/ 44 w 47"/>
              <a:gd name="T7" fmla="*/ 7 h 63"/>
              <a:gd name="T8" fmla="*/ 47 w 47"/>
              <a:gd name="T9" fmla="*/ 20 h 63"/>
              <a:gd name="T10" fmla="*/ 45 w 47"/>
              <a:gd name="T11" fmla="*/ 29 h 63"/>
              <a:gd name="T12" fmla="*/ 40 w 47"/>
              <a:gd name="T13" fmla="*/ 36 h 63"/>
              <a:gd name="T14" fmla="*/ 34 w 47"/>
              <a:gd name="T15" fmla="*/ 39 h 63"/>
              <a:gd name="T16" fmla="*/ 24 w 47"/>
              <a:gd name="T17" fmla="*/ 39 h 63"/>
              <a:gd name="T18" fmla="*/ 24 w 47"/>
              <a:gd name="T19" fmla="*/ 29 h 63"/>
              <a:gd name="T20" fmla="*/ 29 w 47"/>
              <a:gd name="T21" fmla="*/ 28 h 63"/>
              <a:gd name="T22" fmla="*/ 33 w 47"/>
              <a:gd name="T23" fmla="*/ 25 h 63"/>
              <a:gd name="T24" fmla="*/ 35 w 47"/>
              <a:gd name="T25" fmla="*/ 20 h 63"/>
              <a:gd name="T26" fmla="*/ 33 w 47"/>
              <a:gd name="T27" fmla="*/ 14 h 63"/>
              <a:gd name="T28" fmla="*/ 28 w 47"/>
              <a:gd name="T29" fmla="*/ 11 h 63"/>
              <a:gd name="T30" fmla="*/ 19 w 47"/>
              <a:gd name="T31" fmla="*/ 11 h 63"/>
              <a:gd name="T32" fmla="*/ 13 w 47"/>
              <a:gd name="T33" fmla="*/ 11 h 63"/>
              <a:gd name="T34" fmla="*/ 13 w 47"/>
              <a:gd name="T35" fmla="*/ 63 h 63"/>
              <a:gd name="T36" fmla="*/ 0 w 47"/>
              <a:gd name="T37" fmla="*/ 63 h 63"/>
              <a:gd name="T38" fmla="*/ 0 w 47"/>
              <a:gd name="T3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63">
                <a:moveTo>
                  <a:pt x="0" y="0"/>
                </a:moveTo>
                <a:cubicBezTo>
                  <a:pt x="20" y="0"/>
                  <a:pt x="20" y="0"/>
                  <a:pt x="20" y="0"/>
                </a:cubicBezTo>
                <a:cubicBezTo>
                  <a:pt x="28" y="0"/>
                  <a:pt x="33" y="1"/>
                  <a:pt x="35" y="1"/>
                </a:cubicBezTo>
                <a:cubicBezTo>
                  <a:pt x="38" y="2"/>
                  <a:pt x="41" y="4"/>
                  <a:pt x="44" y="7"/>
                </a:cubicBezTo>
                <a:cubicBezTo>
                  <a:pt x="46" y="11"/>
                  <a:pt x="47" y="15"/>
                  <a:pt x="47" y="20"/>
                </a:cubicBezTo>
                <a:cubicBezTo>
                  <a:pt x="47" y="24"/>
                  <a:pt x="47" y="27"/>
                  <a:pt x="45" y="29"/>
                </a:cubicBezTo>
                <a:cubicBezTo>
                  <a:pt x="44" y="32"/>
                  <a:pt x="42" y="34"/>
                  <a:pt x="40" y="36"/>
                </a:cubicBezTo>
                <a:cubicBezTo>
                  <a:pt x="38" y="37"/>
                  <a:pt x="36" y="38"/>
                  <a:pt x="34" y="39"/>
                </a:cubicBezTo>
                <a:cubicBezTo>
                  <a:pt x="31" y="39"/>
                  <a:pt x="28" y="39"/>
                  <a:pt x="24" y="39"/>
                </a:cubicBezTo>
                <a:cubicBezTo>
                  <a:pt x="24" y="29"/>
                  <a:pt x="24" y="29"/>
                  <a:pt x="24" y="29"/>
                </a:cubicBezTo>
                <a:cubicBezTo>
                  <a:pt x="26" y="29"/>
                  <a:pt x="28" y="28"/>
                  <a:pt x="29" y="28"/>
                </a:cubicBezTo>
                <a:cubicBezTo>
                  <a:pt x="31" y="27"/>
                  <a:pt x="32" y="26"/>
                  <a:pt x="33" y="25"/>
                </a:cubicBezTo>
                <a:cubicBezTo>
                  <a:pt x="34" y="23"/>
                  <a:pt x="35" y="22"/>
                  <a:pt x="35" y="20"/>
                </a:cubicBezTo>
                <a:cubicBezTo>
                  <a:pt x="35" y="18"/>
                  <a:pt x="34" y="16"/>
                  <a:pt x="33" y="14"/>
                </a:cubicBezTo>
                <a:cubicBezTo>
                  <a:pt x="31" y="13"/>
                  <a:pt x="30" y="12"/>
                  <a:pt x="28" y="11"/>
                </a:cubicBezTo>
                <a:cubicBezTo>
                  <a:pt x="26" y="11"/>
                  <a:pt x="23" y="11"/>
                  <a:pt x="19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Freeform 1505"/>
          <p:cNvSpPr>
            <a:spLocks/>
          </p:cNvSpPr>
          <p:nvPr/>
        </p:nvSpPr>
        <p:spPr bwMode="auto">
          <a:xfrm>
            <a:off x="6908659" y="2040457"/>
            <a:ext cx="139420" cy="187149"/>
          </a:xfrm>
          <a:custGeom>
            <a:avLst/>
            <a:gdLst>
              <a:gd name="T0" fmla="*/ 20 w 47"/>
              <a:gd name="T1" fmla="*/ 0 h 63"/>
              <a:gd name="T2" fmla="*/ 35 w 47"/>
              <a:gd name="T3" fmla="*/ 1 h 63"/>
              <a:gd name="T4" fmla="*/ 43 w 47"/>
              <a:gd name="T5" fmla="*/ 7 h 63"/>
              <a:gd name="T6" fmla="*/ 47 w 47"/>
              <a:gd name="T7" fmla="*/ 19 h 63"/>
              <a:gd name="T8" fmla="*/ 45 w 47"/>
              <a:gd name="T9" fmla="*/ 29 h 63"/>
              <a:gd name="T10" fmla="*/ 40 w 47"/>
              <a:gd name="T11" fmla="*/ 35 h 63"/>
              <a:gd name="T12" fmla="*/ 33 w 47"/>
              <a:gd name="T13" fmla="*/ 38 h 63"/>
              <a:gd name="T14" fmla="*/ 24 w 47"/>
              <a:gd name="T15" fmla="*/ 39 h 63"/>
              <a:gd name="T16" fmla="*/ 24 w 47"/>
              <a:gd name="T17" fmla="*/ 28 h 63"/>
              <a:gd name="T18" fmla="*/ 29 w 47"/>
              <a:gd name="T19" fmla="*/ 27 h 63"/>
              <a:gd name="T20" fmla="*/ 33 w 47"/>
              <a:gd name="T21" fmla="*/ 24 h 63"/>
              <a:gd name="T22" fmla="*/ 34 w 47"/>
              <a:gd name="T23" fmla="*/ 19 h 63"/>
              <a:gd name="T24" fmla="*/ 32 w 47"/>
              <a:gd name="T25" fmla="*/ 14 h 63"/>
              <a:gd name="T26" fmla="*/ 27 w 47"/>
              <a:gd name="T27" fmla="*/ 11 h 63"/>
              <a:gd name="T28" fmla="*/ 18 w 47"/>
              <a:gd name="T29" fmla="*/ 10 h 63"/>
              <a:gd name="T30" fmla="*/ 12 w 47"/>
              <a:gd name="T31" fmla="*/ 10 h 63"/>
              <a:gd name="T32" fmla="*/ 12 w 47"/>
              <a:gd name="T33" fmla="*/ 63 h 63"/>
              <a:gd name="T34" fmla="*/ 0 w 47"/>
              <a:gd name="T35" fmla="*/ 63 h 63"/>
              <a:gd name="T36" fmla="*/ 0 w 47"/>
              <a:gd name="T37" fmla="*/ 0 h 63"/>
              <a:gd name="T38" fmla="*/ 20 w 47"/>
              <a:gd name="T3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63">
                <a:moveTo>
                  <a:pt x="20" y="0"/>
                </a:moveTo>
                <a:cubicBezTo>
                  <a:pt x="27" y="0"/>
                  <a:pt x="32" y="0"/>
                  <a:pt x="35" y="1"/>
                </a:cubicBezTo>
                <a:cubicBezTo>
                  <a:pt x="38" y="2"/>
                  <a:pt x="41" y="4"/>
                  <a:pt x="43" y="7"/>
                </a:cubicBezTo>
                <a:cubicBezTo>
                  <a:pt x="46" y="10"/>
                  <a:pt x="47" y="14"/>
                  <a:pt x="47" y="19"/>
                </a:cubicBezTo>
                <a:cubicBezTo>
                  <a:pt x="47" y="23"/>
                  <a:pt x="46" y="26"/>
                  <a:pt x="45" y="29"/>
                </a:cubicBezTo>
                <a:cubicBezTo>
                  <a:pt x="44" y="32"/>
                  <a:pt x="42" y="34"/>
                  <a:pt x="40" y="35"/>
                </a:cubicBezTo>
                <a:cubicBezTo>
                  <a:pt x="38" y="37"/>
                  <a:pt x="36" y="38"/>
                  <a:pt x="33" y="38"/>
                </a:cubicBezTo>
                <a:cubicBezTo>
                  <a:pt x="31" y="39"/>
                  <a:pt x="28" y="39"/>
                  <a:pt x="24" y="39"/>
                </a:cubicBezTo>
                <a:cubicBezTo>
                  <a:pt x="24" y="28"/>
                  <a:pt x="24" y="28"/>
                  <a:pt x="24" y="28"/>
                </a:cubicBezTo>
                <a:cubicBezTo>
                  <a:pt x="26" y="28"/>
                  <a:pt x="28" y="28"/>
                  <a:pt x="29" y="27"/>
                </a:cubicBezTo>
                <a:cubicBezTo>
                  <a:pt x="31" y="27"/>
                  <a:pt x="32" y="26"/>
                  <a:pt x="33" y="24"/>
                </a:cubicBezTo>
                <a:cubicBezTo>
                  <a:pt x="34" y="23"/>
                  <a:pt x="34" y="21"/>
                  <a:pt x="34" y="19"/>
                </a:cubicBezTo>
                <a:cubicBezTo>
                  <a:pt x="34" y="17"/>
                  <a:pt x="34" y="15"/>
                  <a:pt x="32" y="14"/>
                </a:cubicBezTo>
                <a:cubicBezTo>
                  <a:pt x="31" y="12"/>
                  <a:pt x="29" y="11"/>
                  <a:pt x="27" y="11"/>
                </a:cubicBezTo>
                <a:cubicBezTo>
                  <a:pt x="26" y="11"/>
                  <a:pt x="23" y="10"/>
                  <a:pt x="18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63"/>
                  <a:pt x="12" y="63"/>
                  <a:pt x="12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lnTo>
                  <a:pt x="2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" name="Rectangle 1506"/>
          <p:cNvSpPr>
            <a:spLocks noChangeArrowheads="1"/>
          </p:cNvSpPr>
          <p:nvPr/>
        </p:nvSpPr>
        <p:spPr bwMode="auto">
          <a:xfrm>
            <a:off x="6838322" y="2040457"/>
            <a:ext cx="35169" cy="187149"/>
          </a:xfrm>
          <a:prstGeom prst="rect">
            <a:avLst/>
          </a:pr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" name="Freeform 1507"/>
          <p:cNvSpPr>
            <a:spLocks/>
          </p:cNvSpPr>
          <p:nvPr/>
        </p:nvSpPr>
        <p:spPr bwMode="auto">
          <a:xfrm>
            <a:off x="6653682" y="2040457"/>
            <a:ext cx="145700" cy="187149"/>
          </a:xfrm>
          <a:custGeom>
            <a:avLst/>
            <a:gdLst>
              <a:gd name="T0" fmla="*/ 31 w 116"/>
              <a:gd name="T1" fmla="*/ 83 h 149"/>
              <a:gd name="T2" fmla="*/ 31 w 116"/>
              <a:gd name="T3" fmla="*/ 149 h 149"/>
              <a:gd name="T4" fmla="*/ 0 w 116"/>
              <a:gd name="T5" fmla="*/ 149 h 149"/>
              <a:gd name="T6" fmla="*/ 0 w 116"/>
              <a:gd name="T7" fmla="*/ 0 h 149"/>
              <a:gd name="T8" fmla="*/ 31 w 116"/>
              <a:gd name="T9" fmla="*/ 0 h 149"/>
              <a:gd name="T10" fmla="*/ 31 w 116"/>
              <a:gd name="T11" fmla="*/ 59 h 149"/>
              <a:gd name="T12" fmla="*/ 88 w 116"/>
              <a:gd name="T13" fmla="*/ 59 h 149"/>
              <a:gd name="T14" fmla="*/ 88 w 116"/>
              <a:gd name="T15" fmla="*/ 0 h 149"/>
              <a:gd name="T16" fmla="*/ 116 w 116"/>
              <a:gd name="T17" fmla="*/ 0 h 149"/>
              <a:gd name="T18" fmla="*/ 116 w 116"/>
              <a:gd name="T19" fmla="*/ 149 h 149"/>
              <a:gd name="T20" fmla="*/ 88 w 116"/>
              <a:gd name="T21" fmla="*/ 149 h 149"/>
              <a:gd name="T22" fmla="*/ 88 w 116"/>
              <a:gd name="T23" fmla="*/ 83 h 149"/>
              <a:gd name="T24" fmla="*/ 31 w 116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31" y="83"/>
                </a:moveTo>
                <a:lnTo>
                  <a:pt x="31" y="149"/>
                </a:lnTo>
                <a:lnTo>
                  <a:pt x="0" y="149"/>
                </a:lnTo>
                <a:lnTo>
                  <a:pt x="0" y="0"/>
                </a:lnTo>
                <a:lnTo>
                  <a:pt x="31" y="0"/>
                </a:lnTo>
                <a:lnTo>
                  <a:pt x="31" y="59"/>
                </a:lnTo>
                <a:lnTo>
                  <a:pt x="88" y="59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8" y="149"/>
                </a:lnTo>
                <a:lnTo>
                  <a:pt x="88" y="83"/>
                </a:lnTo>
                <a:lnTo>
                  <a:pt x="31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Freeform 1508"/>
          <p:cNvSpPr>
            <a:spLocks/>
          </p:cNvSpPr>
          <p:nvPr/>
        </p:nvSpPr>
        <p:spPr bwMode="auto">
          <a:xfrm>
            <a:off x="6475326" y="2037947"/>
            <a:ext cx="148212" cy="192175"/>
          </a:xfrm>
          <a:custGeom>
            <a:avLst/>
            <a:gdLst>
              <a:gd name="T0" fmla="*/ 2 w 50"/>
              <a:gd name="T1" fmla="*/ 17 h 65"/>
              <a:gd name="T2" fmla="*/ 5 w 50"/>
              <a:gd name="T3" fmla="*/ 8 h 65"/>
              <a:gd name="T4" fmla="*/ 12 w 50"/>
              <a:gd name="T5" fmla="*/ 2 h 65"/>
              <a:gd name="T6" fmla="*/ 24 w 50"/>
              <a:gd name="T7" fmla="*/ 0 h 65"/>
              <a:gd name="T8" fmla="*/ 42 w 50"/>
              <a:gd name="T9" fmla="*/ 5 h 65"/>
              <a:gd name="T10" fmla="*/ 48 w 50"/>
              <a:gd name="T11" fmla="*/ 16 h 65"/>
              <a:gd name="T12" fmla="*/ 34 w 50"/>
              <a:gd name="T13" fmla="*/ 16 h 65"/>
              <a:gd name="T14" fmla="*/ 32 w 50"/>
              <a:gd name="T15" fmla="*/ 12 h 65"/>
              <a:gd name="T16" fmla="*/ 24 w 50"/>
              <a:gd name="T17" fmla="*/ 10 h 65"/>
              <a:gd name="T18" fmla="*/ 16 w 50"/>
              <a:gd name="T19" fmla="*/ 13 h 65"/>
              <a:gd name="T20" fmla="*/ 14 w 50"/>
              <a:gd name="T21" fmla="*/ 16 h 65"/>
              <a:gd name="T22" fmla="*/ 16 w 50"/>
              <a:gd name="T23" fmla="*/ 20 h 65"/>
              <a:gd name="T24" fmla="*/ 27 w 50"/>
              <a:gd name="T25" fmla="*/ 24 h 65"/>
              <a:gd name="T26" fmla="*/ 40 w 50"/>
              <a:gd name="T27" fmla="*/ 29 h 65"/>
              <a:gd name="T28" fmla="*/ 47 w 50"/>
              <a:gd name="T29" fmla="*/ 35 h 65"/>
              <a:gd name="T30" fmla="*/ 50 w 50"/>
              <a:gd name="T31" fmla="*/ 45 h 65"/>
              <a:gd name="T32" fmla="*/ 47 w 50"/>
              <a:gd name="T33" fmla="*/ 56 h 65"/>
              <a:gd name="T34" fmla="*/ 38 w 50"/>
              <a:gd name="T35" fmla="*/ 63 h 65"/>
              <a:gd name="T36" fmla="*/ 25 w 50"/>
              <a:gd name="T37" fmla="*/ 65 h 65"/>
              <a:gd name="T38" fmla="*/ 7 w 50"/>
              <a:gd name="T39" fmla="*/ 59 h 65"/>
              <a:gd name="T40" fmla="*/ 0 w 50"/>
              <a:gd name="T41" fmla="*/ 44 h 65"/>
              <a:gd name="T42" fmla="*/ 12 w 50"/>
              <a:gd name="T43" fmla="*/ 44 h 65"/>
              <a:gd name="T44" fmla="*/ 16 w 50"/>
              <a:gd name="T45" fmla="*/ 51 h 65"/>
              <a:gd name="T46" fmla="*/ 25 w 50"/>
              <a:gd name="T47" fmla="*/ 54 h 65"/>
              <a:gd name="T48" fmla="*/ 34 w 50"/>
              <a:gd name="T49" fmla="*/ 52 h 65"/>
              <a:gd name="T50" fmla="*/ 37 w 50"/>
              <a:gd name="T51" fmla="*/ 46 h 65"/>
              <a:gd name="T52" fmla="*/ 36 w 50"/>
              <a:gd name="T53" fmla="*/ 42 h 65"/>
              <a:gd name="T54" fmla="*/ 32 w 50"/>
              <a:gd name="T55" fmla="*/ 39 h 65"/>
              <a:gd name="T56" fmla="*/ 22 w 50"/>
              <a:gd name="T57" fmla="*/ 36 h 65"/>
              <a:gd name="T58" fmla="*/ 8 w 50"/>
              <a:gd name="T59" fmla="*/ 30 h 65"/>
              <a:gd name="T60" fmla="*/ 2 w 50"/>
              <a:gd name="T61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" y="17"/>
                </a:moveTo>
                <a:cubicBezTo>
                  <a:pt x="2" y="14"/>
                  <a:pt x="3" y="11"/>
                  <a:pt x="5" y="8"/>
                </a:cubicBezTo>
                <a:cubicBezTo>
                  <a:pt x="6" y="6"/>
                  <a:pt x="9" y="3"/>
                  <a:pt x="12" y="2"/>
                </a:cubicBezTo>
                <a:cubicBezTo>
                  <a:pt x="16" y="0"/>
                  <a:pt x="20" y="0"/>
                  <a:pt x="24" y="0"/>
                </a:cubicBezTo>
                <a:cubicBezTo>
                  <a:pt x="32" y="0"/>
                  <a:pt x="38" y="1"/>
                  <a:pt x="42" y="5"/>
                </a:cubicBezTo>
                <a:cubicBezTo>
                  <a:pt x="45" y="8"/>
                  <a:pt x="47" y="11"/>
                  <a:pt x="48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4"/>
                  <a:pt x="33" y="13"/>
                  <a:pt x="32" y="12"/>
                </a:cubicBezTo>
                <a:cubicBezTo>
                  <a:pt x="30" y="11"/>
                  <a:pt x="28" y="10"/>
                  <a:pt x="24" y="10"/>
                </a:cubicBezTo>
                <a:cubicBezTo>
                  <a:pt x="21" y="10"/>
                  <a:pt x="18" y="11"/>
                  <a:pt x="16" y="13"/>
                </a:cubicBezTo>
                <a:cubicBezTo>
                  <a:pt x="14" y="14"/>
                  <a:pt x="14" y="15"/>
                  <a:pt x="14" y="16"/>
                </a:cubicBezTo>
                <a:cubicBezTo>
                  <a:pt x="14" y="18"/>
                  <a:pt x="14" y="19"/>
                  <a:pt x="16" y="20"/>
                </a:cubicBezTo>
                <a:cubicBezTo>
                  <a:pt x="17" y="22"/>
                  <a:pt x="21" y="23"/>
                  <a:pt x="27" y="24"/>
                </a:cubicBezTo>
                <a:cubicBezTo>
                  <a:pt x="33" y="26"/>
                  <a:pt x="38" y="27"/>
                  <a:pt x="40" y="29"/>
                </a:cubicBezTo>
                <a:cubicBezTo>
                  <a:pt x="43" y="31"/>
                  <a:pt x="46" y="33"/>
                  <a:pt x="47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2" y="61"/>
                  <a:pt x="38" y="63"/>
                </a:cubicBezTo>
                <a:cubicBezTo>
                  <a:pt x="35" y="64"/>
                  <a:pt x="30" y="65"/>
                  <a:pt x="25" y="65"/>
                </a:cubicBezTo>
                <a:cubicBezTo>
                  <a:pt x="17" y="65"/>
                  <a:pt x="11" y="63"/>
                  <a:pt x="7" y="59"/>
                </a:cubicBezTo>
                <a:cubicBezTo>
                  <a:pt x="3" y="56"/>
                  <a:pt x="1" y="51"/>
                  <a:pt x="0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47"/>
                  <a:pt x="14" y="50"/>
                  <a:pt x="16" y="51"/>
                </a:cubicBezTo>
                <a:cubicBezTo>
                  <a:pt x="18" y="53"/>
                  <a:pt x="21" y="54"/>
                  <a:pt x="25" y="54"/>
                </a:cubicBezTo>
                <a:cubicBezTo>
                  <a:pt x="29" y="54"/>
                  <a:pt x="32" y="53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2" y="39"/>
                </a:cubicBezTo>
                <a:cubicBezTo>
                  <a:pt x="30" y="38"/>
                  <a:pt x="27" y="38"/>
                  <a:pt x="22" y="36"/>
                </a:cubicBezTo>
                <a:cubicBezTo>
                  <a:pt x="15" y="35"/>
                  <a:pt x="10" y="32"/>
                  <a:pt x="8" y="30"/>
                </a:cubicBezTo>
                <a:cubicBezTo>
                  <a:pt x="4" y="27"/>
                  <a:pt x="2" y="22"/>
                  <a:pt x="2" y="17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Freeform 1509"/>
          <p:cNvSpPr>
            <a:spLocks/>
          </p:cNvSpPr>
          <p:nvPr/>
        </p:nvSpPr>
        <p:spPr bwMode="auto">
          <a:xfrm>
            <a:off x="9405652" y="2040460"/>
            <a:ext cx="167053" cy="187149"/>
          </a:xfrm>
          <a:custGeom>
            <a:avLst/>
            <a:gdLst>
              <a:gd name="T0" fmla="*/ 74 w 133"/>
              <a:gd name="T1" fmla="*/ 57 h 149"/>
              <a:gd name="T2" fmla="*/ 133 w 133"/>
              <a:gd name="T3" fmla="*/ 149 h 149"/>
              <a:gd name="T4" fmla="*/ 95 w 133"/>
              <a:gd name="T5" fmla="*/ 149 h 149"/>
              <a:gd name="T6" fmla="*/ 66 w 133"/>
              <a:gd name="T7" fmla="*/ 99 h 149"/>
              <a:gd name="T8" fmla="*/ 33 w 133"/>
              <a:gd name="T9" fmla="*/ 99 h 149"/>
              <a:gd name="T10" fmla="*/ 31 w 133"/>
              <a:gd name="T11" fmla="*/ 104 h 149"/>
              <a:gd name="T12" fmla="*/ 31 w 133"/>
              <a:gd name="T13" fmla="*/ 149 h 149"/>
              <a:gd name="T14" fmla="*/ 0 w 133"/>
              <a:gd name="T15" fmla="*/ 149 h 149"/>
              <a:gd name="T16" fmla="*/ 0 w 133"/>
              <a:gd name="T17" fmla="*/ 0 h 149"/>
              <a:gd name="T18" fmla="*/ 31 w 133"/>
              <a:gd name="T19" fmla="*/ 0 h 149"/>
              <a:gd name="T20" fmla="*/ 31 w 133"/>
              <a:gd name="T21" fmla="*/ 66 h 149"/>
              <a:gd name="T22" fmla="*/ 90 w 133"/>
              <a:gd name="T23" fmla="*/ 0 h 149"/>
              <a:gd name="T24" fmla="*/ 130 w 133"/>
              <a:gd name="T25" fmla="*/ 0 h 149"/>
              <a:gd name="T26" fmla="*/ 74 w 133"/>
              <a:gd name="T27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3" h="149">
                <a:moveTo>
                  <a:pt x="74" y="57"/>
                </a:moveTo>
                <a:lnTo>
                  <a:pt x="133" y="149"/>
                </a:lnTo>
                <a:lnTo>
                  <a:pt x="95" y="149"/>
                </a:lnTo>
                <a:lnTo>
                  <a:pt x="66" y="99"/>
                </a:lnTo>
                <a:lnTo>
                  <a:pt x="33" y="99"/>
                </a:lnTo>
                <a:lnTo>
                  <a:pt x="31" y="104"/>
                </a:lnTo>
                <a:lnTo>
                  <a:pt x="31" y="149"/>
                </a:lnTo>
                <a:lnTo>
                  <a:pt x="0" y="149"/>
                </a:lnTo>
                <a:lnTo>
                  <a:pt x="0" y="0"/>
                </a:lnTo>
                <a:lnTo>
                  <a:pt x="31" y="0"/>
                </a:lnTo>
                <a:lnTo>
                  <a:pt x="31" y="66"/>
                </a:lnTo>
                <a:lnTo>
                  <a:pt x="90" y="0"/>
                </a:lnTo>
                <a:lnTo>
                  <a:pt x="130" y="0"/>
                </a:lnTo>
                <a:lnTo>
                  <a:pt x="74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Freeform 1510"/>
          <p:cNvSpPr>
            <a:spLocks/>
          </p:cNvSpPr>
          <p:nvPr/>
        </p:nvSpPr>
        <p:spPr bwMode="auto">
          <a:xfrm>
            <a:off x="9222272" y="2040460"/>
            <a:ext cx="165797" cy="187149"/>
          </a:xfrm>
          <a:custGeom>
            <a:avLst/>
            <a:gdLst>
              <a:gd name="T0" fmla="*/ 0 w 56"/>
              <a:gd name="T1" fmla="*/ 0 h 63"/>
              <a:gd name="T2" fmla="*/ 26 w 56"/>
              <a:gd name="T3" fmla="*/ 0 h 63"/>
              <a:gd name="T4" fmla="*/ 41 w 56"/>
              <a:gd name="T5" fmla="*/ 2 h 63"/>
              <a:gd name="T6" fmla="*/ 48 w 56"/>
              <a:gd name="T7" fmla="*/ 8 h 63"/>
              <a:gd name="T8" fmla="*/ 51 w 56"/>
              <a:gd name="T9" fmla="*/ 17 h 63"/>
              <a:gd name="T10" fmla="*/ 46 w 56"/>
              <a:gd name="T11" fmla="*/ 29 h 63"/>
              <a:gd name="T12" fmla="*/ 34 w 56"/>
              <a:gd name="T13" fmla="*/ 35 h 63"/>
              <a:gd name="T14" fmla="*/ 56 w 56"/>
              <a:gd name="T15" fmla="*/ 63 h 63"/>
              <a:gd name="T16" fmla="*/ 41 w 56"/>
              <a:gd name="T17" fmla="*/ 63 h 63"/>
              <a:gd name="T18" fmla="*/ 24 w 56"/>
              <a:gd name="T19" fmla="*/ 38 h 63"/>
              <a:gd name="T20" fmla="*/ 24 w 56"/>
              <a:gd name="T21" fmla="*/ 26 h 63"/>
              <a:gd name="T22" fmla="*/ 33 w 56"/>
              <a:gd name="T23" fmla="*/ 26 h 63"/>
              <a:gd name="T24" fmla="*/ 37 w 56"/>
              <a:gd name="T25" fmla="*/ 23 h 63"/>
              <a:gd name="T26" fmla="*/ 38 w 56"/>
              <a:gd name="T27" fmla="*/ 18 h 63"/>
              <a:gd name="T28" fmla="*/ 36 w 56"/>
              <a:gd name="T29" fmla="*/ 13 h 63"/>
              <a:gd name="T30" fmla="*/ 31 w 56"/>
              <a:gd name="T31" fmla="*/ 11 h 63"/>
              <a:gd name="T32" fmla="*/ 22 w 56"/>
              <a:gd name="T33" fmla="*/ 10 h 63"/>
              <a:gd name="T34" fmla="*/ 13 w 56"/>
              <a:gd name="T35" fmla="*/ 10 h 63"/>
              <a:gd name="T36" fmla="*/ 13 w 56"/>
              <a:gd name="T37" fmla="*/ 14 h 63"/>
              <a:gd name="T38" fmla="*/ 13 w 56"/>
              <a:gd name="T39" fmla="*/ 26 h 63"/>
              <a:gd name="T40" fmla="*/ 13 w 56"/>
              <a:gd name="T41" fmla="*/ 37 h 63"/>
              <a:gd name="T42" fmla="*/ 13 w 56"/>
              <a:gd name="T43" fmla="*/ 54 h 63"/>
              <a:gd name="T44" fmla="*/ 13 w 56"/>
              <a:gd name="T45" fmla="*/ 63 h 63"/>
              <a:gd name="T46" fmla="*/ 0 w 56"/>
              <a:gd name="T47" fmla="*/ 63 h 63"/>
              <a:gd name="T48" fmla="*/ 0 w 56"/>
              <a:gd name="T4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" h="63">
                <a:moveTo>
                  <a:pt x="0" y="0"/>
                </a:moveTo>
                <a:cubicBezTo>
                  <a:pt x="26" y="0"/>
                  <a:pt x="26" y="0"/>
                  <a:pt x="26" y="0"/>
                </a:cubicBezTo>
                <a:cubicBezTo>
                  <a:pt x="33" y="0"/>
                  <a:pt x="38" y="0"/>
                  <a:pt x="41" y="2"/>
                </a:cubicBezTo>
                <a:cubicBezTo>
                  <a:pt x="44" y="3"/>
                  <a:pt x="46" y="5"/>
                  <a:pt x="48" y="8"/>
                </a:cubicBezTo>
                <a:cubicBezTo>
                  <a:pt x="50" y="10"/>
                  <a:pt x="51" y="14"/>
                  <a:pt x="51" y="17"/>
                </a:cubicBezTo>
                <a:cubicBezTo>
                  <a:pt x="51" y="22"/>
                  <a:pt x="49" y="26"/>
                  <a:pt x="46" y="29"/>
                </a:cubicBezTo>
                <a:cubicBezTo>
                  <a:pt x="44" y="32"/>
                  <a:pt x="40" y="34"/>
                  <a:pt x="34" y="35"/>
                </a:cubicBezTo>
                <a:cubicBezTo>
                  <a:pt x="37" y="37"/>
                  <a:pt x="56" y="63"/>
                  <a:pt x="56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63"/>
                  <a:pt x="24" y="39"/>
                  <a:pt x="24" y="38"/>
                </a:cubicBezTo>
                <a:cubicBezTo>
                  <a:pt x="24" y="26"/>
                  <a:pt x="24" y="26"/>
                  <a:pt x="24" y="26"/>
                </a:cubicBezTo>
                <a:cubicBezTo>
                  <a:pt x="28" y="26"/>
                  <a:pt x="32" y="26"/>
                  <a:pt x="33" y="26"/>
                </a:cubicBezTo>
                <a:cubicBezTo>
                  <a:pt x="35" y="25"/>
                  <a:pt x="36" y="24"/>
                  <a:pt x="37" y="23"/>
                </a:cubicBezTo>
                <a:cubicBezTo>
                  <a:pt x="37" y="22"/>
                  <a:pt x="38" y="20"/>
                  <a:pt x="38" y="18"/>
                </a:cubicBezTo>
                <a:cubicBezTo>
                  <a:pt x="38" y="16"/>
                  <a:pt x="37" y="14"/>
                  <a:pt x="36" y="13"/>
                </a:cubicBezTo>
                <a:cubicBezTo>
                  <a:pt x="35" y="12"/>
                  <a:pt x="33" y="11"/>
                  <a:pt x="31" y="11"/>
                </a:cubicBezTo>
                <a:cubicBezTo>
                  <a:pt x="30" y="11"/>
                  <a:pt x="27" y="10"/>
                  <a:pt x="22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" name="Freeform 1511"/>
          <p:cNvSpPr>
            <a:spLocks noEditPoints="1"/>
          </p:cNvSpPr>
          <p:nvPr/>
        </p:nvSpPr>
        <p:spPr bwMode="auto">
          <a:xfrm>
            <a:off x="9017538" y="2037944"/>
            <a:ext cx="177101" cy="192175"/>
          </a:xfrm>
          <a:custGeom>
            <a:avLst/>
            <a:gdLst>
              <a:gd name="T0" fmla="*/ 30 w 60"/>
              <a:gd name="T1" fmla="*/ 54 h 65"/>
              <a:gd name="T2" fmla="*/ 42 w 60"/>
              <a:gd name="T3" fmla="*/ 49 h 65"/>
              <a:gd name="T4" fmla="*/ 42 w 60"/>
              <a:gd name="T5" fmla="*/ 16 h 65"/>
              <a:gd name="T6" fmla="*/ 30 w 60"/>
              <a:gd name="T7" fmla="*/ 11 h 65"/>
              <a:gd name="T8" fmla="*/ 17 w 60"/>
              <a:gd name="T9" fmla="*/ 16 h 65"/>
              <a:gd name="T10" fmla="*/ 18 w 60"/>
              <a:gd name="T11" fmla="*/ 48 h 65"/>
              <a:gd name="T12" fmla="*/ 30 w 60"/>
              <a:gd name="T13" fmla="*/ 54 h 65"/>
              <a:gd name="T14" fmla="*/ 30 w 60"/>
              <a:gd name="T15" fmla="*/ 65 h 65"/>
              <a:gd name="T16" fmla="*/ 8 w 60"/>
              <a:gd name="T17" fmla="*/ 56 h 65"/>
              <a:gd name="T18" fmla="*/ 0 w 60"/>
              <a:gd name="T19" fmla="*/ 33 h 65"/>
              <a:gd name="T20" fmla="*/ 3 w 60"/>
              <a:gd name="T21" fmla="*/ 17 h 65"/>
              <a:gd name="T22" fmla="*/ 8 w 60"/>
              <a:gd name="T23" fmla="*/ 8 h 65"/>
              <a:gd name="T24" fmla="*/ 16 w 60"/>
              <a:gd name="T25" fmla="*/ 2 h 65"/>
              <a:gd name="T26" fmla="*/ 30 w 60"/>
              <a:gd name="T27" fmla="*/ 0 h 65"/>
              <a:gd name="T28" fmla="*/ 51 w 60"/>
              <a:gd name="T29" fmla="*/ 8 h 65"/>
              <a:gd name="T30" fmla="*/ 60 w 60"/>
              <a:gd name="T31" fmla="*/ 32 h 65"/>
              <a:gd name="T32" fmla="*/ 51 w 60"/>
              <a:gd name="T33" fmla="*/ 56 h 65"/>
              <a:gd name="T34" fmla="*/ 30 w 60"/>
              <a:gd name="T35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0" h="65">
                <a:moveTo>
                  <a:pt x="30" y="54"/>
                </a:moveTo>
                <a:cubicBezTo>
                  <a:pt x="35" y="54"/>
                  <a:pt x="39" y="52"/>
                  <a:pt x="42" y="49"/>
                </a:cubicBezTo>
                <a:cubicBezTo>
                  <a:pt x="45" y="45"/>
                  <a:pt x="45" y="19"/>
                  <a:pt x="42" y="16"/>
                </a:cubicBezTo>
                <a:cubicBezTo>
                  <a:pt x="39" y="12"/>
                  <a:pt x="35" y="11"/>
                  <a:pt x="30" y="11"/>
                </a:cubicBezTo>
                <a:cubicBezTo>
                  <a:pt x="25" y="11"/>
                  <a:pt x="21" y="12"/>
                  <a:pt x="17" y="16"/>
                </a:cubicBezTo>
                <a:cubicBezTo>
                  <a:pt x="14" y="20"/>
                  <a:pt x="14" y="45"/>
                  <a:pt x="18" y="48"/>
                </a:cubicBezTo>
                <a:cubicBezTo>
                  <a:pt x="21" y="52"/>
                  <a:pt x="25" y="54"/>
                  <a:pt x="30" y="54"/>
                </a:cubicBezTo>
                <a:close/>
                <a:moveTo>
                  <a:pt x="30" y="65"/>
                </a:moveTo>
                <a:cubicBezTo>
                  <a:pt x="21" y="65"/>
                  <a:pt x="13" y="62"/>
                  <a:pt x="8" y="56"/>
                </a:cubicBezTo>
                <a:cubicBezTo>
                  <a:pt x="3" y="51"/>
                  <a:pt x="0" y="43"/>
                  <a:pt x="0" y="33"/>
                </a:cubicBezTo>
                <a:cubicBezTo>
                  <a:pt x="0" y="26"/>
                  <a:pt x="1" y="21"/>
                  <a:pt x="3" y="17"/>
                </a:cubicBezTo>
                <a:cubicBezTo>
                  <a:pt x="4" y="13"/>
                  <a:pt x="6" y="10"/>
                  <a:pt x="8" y="8"/>
                </a:cubicBezTo>
                <a:cubicBezTo>
                  <a:pt x="11" y="5"/>
                  <a:pt x="14" y="3"/>
                  <a:pt x="16" y="2"/>
                </a:cubicBezTo>
                <a:cubicBezTo>
                  <a:pt x="20" y="1"/>
                  <a:pt x="25" y="0"/>
                  <a:pt x="30" y="0"/>
                </a:cubicBezTo>
                <a:cubicBezTo>
                  <a:pt x="39" y="0"/>
                  <a:pt x="46" y="3"/>
                  <a:pt x="51" y="8"/>
                </a:cubicBezTo>
                <a:cubicBezTo>
                  <a:pt x="57" y="14"/>
                  <a:pt x="60" y="22"/>
                  <a:pt x="60" y="32"/>
                </a:cubicBezTo>
                <a:cubicBezTo>
                  <a:pt x="60" y="43"/>
                  <a:pt x="57" y="51"/>
                  <a:pt x="51" y="56"/>
                </a:cubicBezTo>
                <a:cubicBezTo>
                  <a:pt x="46" y="62"/>
                  <a:pt x="39" y="65"/>
                  <a:pt x="30" y="65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Freeform 1512"/>
          <p:cNvSpPr>
            <a:spLocks/>
          </p:cNvSpPr>
          <p:nvPr/>
        </p:nvSpPr>
        <p:spPr bwMode="auto">
          <a:xfrm>
            <a:off x="8765079" y="2040457"/>
            <a:ext cx="239903" cy="187149"/>
          </a:xfrm>
          <a:custGeom>
            <a:avLst/>
            <a:gdLst>
              <a:gd name="T0" fmla="*/ 106 w 191"/>
              <a:gd name="T1" fmla="*/ 71 h 149"/>
              <a:gd name="T2" fmla="*/ 87 w 191"/>
              <a:gd name="T3" fmla="*/ 71 h 149"/>
              <a:gd name="T4" fmla="*/ 68 w 191"/>
              <a:gd name="T5" fmla="*/ 149 h 149"/>
              <a:gd name="T6" fmla="*/ 35 w 191"/>
              <a:gd name="T7" fmla="*/ 149 h 149"/>
              <a:gd name="T8" fmla="*/ 0 w 191"/>
              <a:gd name="T9" fmla="*/ 0 h 149"/>
              <a:gd name="T10" fmla="*/ 30 w 191"/>
              <a:gd name="T11" fmla="*/ 0 h 149"/>
              <a:gd name="T12" fmla="*/ 45 w 191"/>
              <a:gd name="T13" fmla="*/ 64 h 149"/>
              <a:gd name="T14" fmla="*/ 64 w 191"/>
              <a:gd name="T15" fmla="*/ 64 h 149"/>
              <a:gd name="T16" fmla="*/ 80 w 191"/>
              <a:gd name="T17" fmla="*/ 0 h 149"/>
              <a:gd name="T18" fmla="*/ 113 w 191"/>
              <a:gd name="T19" fmla="*/ 0 h 149"/>
              <a:gd name="T20" fmla="*/ 130 w 191"/>
              <a:gd name="T21" fmla="*/ 64 h 149"/>
              <a:gd name="T22" fmla="*/ 149 w 191"/>
              <a:gd name="T23" fmla="*/ 64 h 149"/>
              <a:gd name="T24" fmla="*/ 163 w 191"/>
              <a:gd name="T25" fmla="*/ 0 h 149"/>
              <a:gd name="T26" fmla="*/ 191 w 191"/>
              <a:gd name="T27" fmla="*/ 0 h 149"/>
              <a:gd name="T28" fmla="*/ 156 w 191"/>
              <a:gd name="T29" fmla="*/ 149 h 149"/>
              <a:gd name="T30" fmla="*/ 125 w 191"/>
              <a:gd name="T31" fmla="*/ 149 h 149"/>
              <a:gd name="T32" fmla="*/ 106 w 191"/>
              <a:gd name="T33" fmla="*/ 71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1" h="149">
                <a:moveTo>
                  <a:pt x="106" y="71"/>
                </a:moveTo>
                <a:lnTo>
                  <a:pt x="87" y="71"/>
                </a:lnTo>
                <a:lnTo>
                  <a:pt x="68" y="149"/>
                </a:lnTo>
                <a:lnTo>
                  <a:pt x="35" y="149"/>
                </a:lnTo>
                <a:lnTo>
                  <a:pt x="0" y="0"/>
                </a:lnTo>
                <a:lnTo>
                  <a:pt x="30" y="0"/>
                </a:lnTo>
                <a:lnTo>
                  <a:pt x="45" y="64"/>
                </a:lnTo>
                <a:lnTo>
                  <a:pt x="64" y="64"/>
                </a:lnTo>
                <a:lnTo>
                  <a:pt x="80" y="0"/>
                </a:lnTo>
                <a:lnTo>
                  <a:pt x="113" y="0"/>
                </a:lnTo>
                <a:lnTo>
                  <a:pt x="130" y="64"/>
                </a:lnTo>
                <a:lnTo>
                  <a:pt x="149" y="64"/>
                </a:lnTo>
                <a:lnTo>
                  <a:pt x="163" y="0"/>
                </a:lnTo>
                <a:lnTo>
                  <a:pt x="191" y="0"/>
                </a:lnTo>
                <a:lnTo>
                  <a:pt x="156" y="149"/>
                </a:lnTo>
                <a:lnTo>
                  <a:pt x="125" y="149"/>
                </a:lnTo>
                <a:lnTo>
                  <a:pt x="106" y="71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" name="Freeform 1513"/>
          <p:cNvSpPr>
            <a:spLocks/>
          </p:cNvSpPr>
          <p:nvPr/>
        </p:nvSpPr>
        <p:spPr bwMode="auto">
          <a:xfrm>
            <a:off x="8604306" y="2040457"/>
            <a:ext cx="143188" cy="187149"/>
          </a:xfrm>
          <a:custGeom>
            <a:avLst/>
            <a:gdLst>
              <a:gd name="T0" fmla="*/ 114 w 114"/>
              <a:gd name="T1" fmla="*/ 0 h 149"/>
              <a:gd name="T2" fmla="*/ 114 w 114"/>
              <a:gd name="T3" fmla="*/ 24 h 149"/>
              <a:gd name="T4" fmla="*/ 71 w 114"/>
              <a:gd name="T5" fmla="*/ 24 h 149"/>
              <a:gd name="T6" fmla="*/ 71 w 114"/>
              <a:gd name="T7" fmla="*/ 149 h 149"/>
              <a:gd name="T8" fmla="*/ 43 w 114"/>
              <a:gd name="T9" fmla="*/ 149 h 149"/>
              <a:gd name="T10" fmla="*/ 43 w 114"/>
              <a:gd name="T11" fmla="*/ 24 h 149"/>
              <a:gd name="T12" fmla="*/ 0 w 114"/>
              <a:gd name="T13" fmla="*/ 24 h 149"/>
              <a:gd name="T14" fmla="*/ 0 w 114"/>
              <a:gd name="T15" fmla="*/ 0 h 149"/>
              <a:gd name="T16" fmla="*/ 114 w 114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" h="149">
                <a:moveTo>
                  <a:pt x="114" y="0"/>
                </a:moveTo>
                <a:lnTo>
                  <a:pt x="114" y="24"/>
                </a:lnTo>
                <a:lnTo>
                  <a:pt x="71" y="24"/>
                </a:lnTo>
                <a:lnTo>
                  <a:pt x="71" y="149"/>
                </a:lnTo>
                <a:lnTo>
                  <a:pt x="43" y="149"/>
                </a:lnTo>
                <a:lnTo>
                  <a:pt x="43" y="24"/>
                </a:lnTo>
                <a:lnTo>
                  <a:pt x="0" y="24"/>
                </a:lnTo>
                <a:lnTo>
                  <a:pt x="0" y="0"/>
                </a:lnTo>
                <a:lnTo>
                  <a:pt x="114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" name="Freeform 1514"/>
          <p:cNvSpPr>
            <a:spLocks/>
          </p:cNvSpPr>
          <p:nvPr/>
        </p:nvSpPr>
        <p:spPr bwMode="auto">
          <a:xfrm>
            <a:off x="8453581" y="2040457"/>
            <a:ext cx="124348" cy="187149"/>
          </a:xfrm>
          <a:custGeom>
            <a:avLst/>
            <a:gdLst>
              <a:gd name="T0" fmla="*/ 30 w 99"/>
              <a:gd name="T1" fmla="*/ 83 h 149"/>
              <a:gd name="T2" fmla="*/ 30 w 99"/>
              <a:gd name="T3" fmla="*/ 123 h 149"/>
              <a:gd name="T4" fmla="*/ 99 w 99"/>
              <a:gd name="T5" fmla="*/ 123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4 h 149"/>
              <a:gd name="T16" fmla="*/ 30 w 99"/>
              <a:gd name="T17" fmla="*/ 24 h 149"/>
              <a:gd name="T18" fmla="*/ 30 w 99"/>
              <a:gd name="T19" fmla="*/ 57 h 149"/>
              <a:gd name="T20" fmla="*/ 99 w 99"/>
              <a:gd name="T21" fmla="*/ 57 h 149"/>
              <a:gd name="T22" fmla="*/ 99 w 99"/>
              <a:gd name="T23" fmla="*/ 83 h 149"/>
              <a:gd name="T24" fmla="*/ 30 w 99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0" y="83"/>
                </a:moveTo>
                <a:lnTo>
                  <a:pt x="30" y="123"/>
                </a:lnTo>
                <a:lnTo>
                  <a:pt x="99" y="123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4"/>
                </a:lnTo>
                <a:lnTo>
                  <a:pt x="30" y="24"/>
                </a:lnTo>
                <a:lnTo>
                  <a:pt x="30" y="57"/>
                </a:lnTo>
                <a:lnTo>
                  <a:pt x="99" y="57"/>
                </a:lnTo>
                <a:lnTo>
                  <a:pt x="99" y="83"/>
                </a:lnTo>
                <a:lnTo>
                  <a:pt x="30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" name="Freeform 1515"/>
          <p:cNvSpPr>
            <a:spLocks/>
          </p:cNvSpPr>
          <p:nvPr/>
        </p:nvSpPr>
        <p:spPr bwMode="auto">
          <a:xfrm>
            <a:off x="8275225" y="2040457"/>
            <a:ext cx="145700" cy="187149"/>
          </a:xfrm>
          <a:custGeom>
            <a:avLst/>
            <a:gdLst>
              <a:gd name="T0" fmla="*/ 28 w 116"/>
              <a:gd name="T1" fmla="*/ 0 h 149"/>
              <a:gd name="T2" fmla="*/ 73 w 116"/>
              <a:gd name="T3" fmla="*/ 76 h 149"/>
              <a:gd name="T4" fmla="*/ 87 w 116"/>
              <a:gd name="T5" fmla="*/ 76 h 149"/>
              <a:gd name="T6" fmla="*/ 87 w 116"/>
              <a:gd name="T7" fmla="*/ 0 h 149"/>
              <a:gd name="T8" fmla="*/ 116 w 116"/>
              <a:gd name="T9" fmla="*/ 0 h 149"/>
              <a:gd name="T10" fmla="*/ 116 w 116"/>
              <a:gd name="T11" fmla="*/ 149 h 149"/>
              <a:gd name="T12" fmla="*/ 85 w 116"/>
              <a:gd name="T13" fmla="*/ 149 h 149"/>
              <a:gd name="T14" fmla="*/ 45 w 116"/>
              <a:gd name="T15" fmla="*/ 80 h 149"/>
              <a:gd name="T16" fmla="*/ 26 w 116"/>
              <a:gd name="T17" fmla="*/ 80 h 149"/>
              <a:gd name="T18" fmla="*/ 26 w 116"/>
              <a:gd name="T19" fmla="*/ 149 h 149"/>
              <a:gd name="T20" fmla="*/ 0 w 116"/>
              <a:gd name="T21" fmla="*/ 149 h 149"/>
              <a:gd name="T22" fmla="*/ 0 w 116"/>
              <a:gd name="T23" fmla="*/ 0 h 149"/>
              <a:gd name="T24" fmla="*/ 28 w 116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28" y="0"/>
                </a:moveTo>
                <a:lnTo>
                  <a:pt x="73" y="76"/>
                </a:lnTo>
                <a:lnTo>
                  <a:pt x="87" y="76"/>
                </a:lnTo>
                <a:lnTo>
                  <a:pt x="87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lnTo>
                  <a:pt x="45" y="80"/>
                </a:lnTo>
                <a:lnTo>
                  <a:pt x="26" y="80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Freeform 1516"/>
          <p:cNvSpPr>
            <a:spLocks/>
          </p:cNvSpPr>
          <p:nvPr/>
        </p:nvSpPr>
        <p:spPr bwMode="auto">
          <a:xfrm>
            <a:off x="11499462" y="2037942"/>
            <a:ext cx="172077" cy="192175"/>
          </a:xfrm>
          <a:custGeom>
            <a:avLst/>
            <a:gdLst>
              <a:gd name="T0" fmla="*/ 58 w 58"/>
              <a:gd name="T1" fmla="*/ 47 h 65"/>
              <a:gd name="T2" fmla="*/ 46 w 58"/>
              <a:gd name="T3" fmla="*/ 62 h 65"/>
              <a:gd name="T4" fmla="*/ 31 w 58"/>
              <a:gd name="T5" fmla="*/ 65 h 65"/>
              <a:gd name="T6" fmla="*/ 14 w 58"/>
              <a:gd name="T7" fmla="*/ 61 h 65"/>
              <a:gd name="T8" fmla="*/ 4 w 58"/>
              <a:gd name="T9" fmla="*/ 49 h 65"/>
              <a:gd name="T10" fmla="*/ 0 w 58"/>
              <a:gd name="T11" fmla="*/ 32 h 65"/>
              <a:gd name="T12" fmla="*/ 4 w 58"/>
              <a:gd name="T13" fmla="*/ 15 h 65"/>
              <a:gd name="T14" fmla="*/ 16 w 58"/>
              <a:gd name="T15" fmla="*/ 3 h 65"/>
              <a:gd name="T16" fmla="*/ 31 w 58"/>
              <a:gd name="T17" fmla="*/ 0 h 65"/>
              <a:gd name="T18" fmla="*/ 48 w 58"/>
              <a:gd name="T19" fmla="*/ 5 h 65"/>
              <a:gd name="T20" fmla="*/ 55 w 58"/>
              <a:gd name="T21" fmla="*/ 13 h 65"/>
              <a:gd name="T22" fmla="*/ 40 w 58"/>
              <a:gd name="T23" fmla="*/ 13 h 65"/>
              <a:gd name="T24" fmla="*/ 31 w 58"/>
              <a:gd name="T25" fmla="*/ 11 h 65"/>
              <a:gd name="T26" fmla="*/ 18 w 58"/>
              <a:gd name="T27" fmla="*/ 16 h 65"/>
              <a:gd name="T28" fmla="*/ 13 w 58"/>
              <a:gd name="T29" fmla="*/ 32 h 65"/>
              <a:gd name="T30" fmla="*/ 18 w 58"/>
              <a:gd name="T31" fmla="*/ 48 h 65"/>
              <a:gd name="T32" fmla="*/ 30 w 58"/>
              <a:gd name="T33" fmla="*/ 54 h 65"/>
              <a:gd name="T34" fmla="*/ 38 w 58"/>
              <a:gd name="T35" fmla="*/ 52 h 65"/>
              <a:gd name="T36" fmla="*/ 45 w 58"/>
              <a:gd name="T37" fmla="*/ 49 h 65"/>
              <a:gd name="T38" fmla="*/ 45 w 58"/>
              <a:gd name="T39" fmla="*/ 41 h 65"/>
              <a:gd name="T40" fmla="*/ 39 w 58"/>
              <a:gd name="T41" fmla="*/ 41 h 65"/>
              <a:gd name="T42" fmla="*/ 39 w 58"/>
              <a:gd name="T43" fmla="*/ 30 h 65"/>
              <a:gd name="T44" fmla="*/ 58 w 58"/>
              <a:gd name="T45" fmla="*/ 30 h 65"/>
              <a:gd name="T46" fmla="*/ 58 w 58"/>
              <a:gd name="T47" fmla="*/ 4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" h="65">
                <a:moveTo>
                  <a:pt x="58" y="47"/>
                </a:moveTo>
                <a:cubicBezTo>
                  <a:pt x="58" y="47"/>
                  <a:pt x="51" y="60"/>
                  <a:pt x="46" y="62"/>
                </a:cubicBezTo>
                <a:cubicBezTo>
                  <a:pt x="41" y="64"/>
                  <a:pt x="36" y="65"/>
                  <a:pt x="31" y="65"/>
                </a:cubicBezTo>
                <a:cubicBezTo>
                  <a:pt x="25" y="65"/>
                  <a:pt x="19" y="64"/>
                  <a:pt x="14" y="61"/>
                </a:cubicBezTo>
                <a:cubicBezTo>
                  <a:pt x="10" y="58"/>
                  <a:pt x="6" y="54"/>
                  <a:pt x="4" y="49"/>
                </a:cubicBezTo>
                <a:cubicBezTo>
                  <a:pt x="1" y="44"/>
                  <a:pt x="0" y="38"/>
                  <a:pt x="0" y="32"/>
                </a:cubicBezTo>
                <a:cubicBezTo>
                  <a:pt x="0" y="26"/>
                  <a:pt x="1" y="20"/>
                  <a:pt x="4" y="15"/>
                </a:cubicBezTo>
                <a:cubicBezTo>
                  <a:pt x="7" y="10"/>
                  <a:pt x="11" y="6"/>
                  <a:pt x="16" y="3"/>
                </a:cubicBezTo>
                <a:cubicBezTo>
                  <a:pt x="20" y="1"/>
                  <a:pt x="25" y="0"/>
                  <a:pt x="31" y="0"/>
                </a:cubicBezTo>
                <a:cubicBezTo>
                  <a:pt x="38" y="0"/>
                  <a:pt x="44" y="1"/>
                  <a:pt x="48" y="5"/>
                </a:cubicBezTo>
                <a:cubicBezTo>
                  <a:pt x="51" y="7"/>
                  <a:pt x="54" y="10"/>
                  <a:pt x="55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37" y="12"/>
                  <a:pt x="34" y="11"/>
                  <a:pt x="31" y="11"/>
                </a:cubicBezTo>
                <a:cubicBezTo>
                  <a:pt x="25" y="11"/>
                  <a:pt x="21" y="12"/>
                  <a:pt x="18" y="16"/>
                </a:cubicBezTo>
                <a:cubicBezTo>
                  <a:pt x="14" y="19"/>
                  <a:pt x="13" y="25"/>
                  <a:pt x="13" y="32"/>
                </a:cubicBezTo>
                <a:cubicBezTo>
                  <a:pt x="13" y="39"/>
                  <a:pt x="14" y="45"/>
                  <a:pt x="18" y="48"/>
                </a:cubicBezTo>
                <a:cubicBezTo>
                  <a:pt x="21" y="52"/>
                  <a:pt x="25" y="54"/>
                  <a:pt x="30" y="54"/>
                </a:cubicBezTo>
                <a:cubicBezTo>
                  <a:pt x="33" y="54"/>
                  <a:pt x="36" y="53"/>
                  <a:pt x="38" y="52"/>
                </a:cubicBezTo>
                <a:cubicBezTo>
                  <a:pt x="41" y="51"/>
                  <a:pt x="43" y="50"/>
                  <a:pt x="45" y="49"/>
                </a:cubicBezTo>
                <a:cubicBezTo>
                  <a:pt x="45" y="41"/>
                  <a:pt x="45" y="41"/>
                  <a:pt x="45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30"/>
                  <a:pt x="39" y="30"/>
                  <a:pt x="39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Freeform 1517"/>
          <p:cNvSpPr>
            <a:spLocks/>
          </p:cNvSpPr>
          <p:nvPr/>
        </p:nvSpPr>
        <p:spPr bwMode="auto">
          <a:xfrm>
            <a:off x="11321107" y="2040457"/>
            <a:ext cx="145700" cy="187149"/>
          </a:xfrm>
          <a:custGeom>
            <a:avLst/>
            <a:gdLst>
              <a:gd name="T0" fmla="*/ 28 w 116"/>
              <a:gd name="T1" fmla="*/ 0 h 149"/>
              <a:gd name="T2" fmla="*/ 76 w 116"/>
              <a:gd name="T3" fmla="*/ 76 h 149"/>
              <a:gd name="T4" fmla="*/ 90 w 116"/>
              <a:gd name="T5" fmla="*/ 76 h 149"/>
              <a:gd name="T6" fmla="*/ 90 w 116"/>
              <a:gd name="T7" fmla="*/ 0 h 149"/>
              <a:gd name="T8" fmla="*/ 116 w 116"/>
              <a:gd name="T9" fmla="*/ 0 h 149"/>
              <a:gd name="T10" fmla="*/ 116 w 116"/>
              <a:gd name="T11" fmla="*/ 149 h 149"/>
              <a:gd name="T12" fmla="*/ 87 w 116"/>
              <a:gd name="T13" fmla="*/ 149 h 149"/>
              <a:gd name="T14" fmla="*/ 45 w 116"/>
              <a:gd name="T15" fmla="*/ 80 h 149"/>
              <a:gd name="T16" fmla="*/ 28 w 116"/>
              <a:gd name="T17" fmla="*/ 80 h 149"/>
              <a:gd name="T18" fmla="*/ 28 w 116"/>
              <a:gd name="T19" fmla="*/ 149 h 149"/>
              <a:gd name="T20" fmla="*/ 0 w 116"/>
              <a:gd name="T21" fmla="*/ 149 h 149"/>
              <a:gd name="T22" fmla="*/ 0 w 116"/>
              <a:gd name="T23" fmla="*/ 0 h 149"/>
              <a:gd name="T24" fmla="*/ 28 w 116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28" y="0"/>
                </a:moveTo>
                <a:lnTo>
                  <a:pt x="76" y="76"/>
                </a:lnTo>
                <a:lnTo>
                  <a:pt x="90" y="76"/>
                </a:lnTo>
                <a:lnTo>
                  <a:pt x="90" y="0"/>
                </a:lnTo>
                <a:lnTo>
                  <a:pt x="116" y="0"/>
                </a:lnTo>
                <a:lnTo>
                  <a:pt x="116" y="149"/>
                </a:lnTo>
                <a:lnTo>
                  <a:pt x="87" y="149"/>
                </a:lnTo>
                <a:lnTo>
                  <a:pt x="45" y="80"/>
                </a:lnTo>
                <a:lnTo>
                  <a:pt x="28" y="80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" name="Rectangle 1518"/>
          <p:cNvSpPr>
            <a:spLocks noChangeArrowheads="1"/>
          </p:cNvSpPr>
          <p:nvPr/>
        </p:nvSpPr>
        <p:spPr bwMode="auto">
          <a:xfrm>
            <a:off x="11249516" y="2040457"/>
            <a:ext cx="36425" cy="187149"/>
          </a:xfrm>
          <a:prstGeom prst="rect">
            <a:avLst/>
          </a:pr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" name="Freeform 1519"/>
          <p:cNvSpPr>
            <a:spLocks/>
          </p:cNvSpPr>
          <p:nvPr/>
        </p:nvSpPr>
        <p:spPr bwMode="auto">
          <a:xfrm>
            <a:off x="11083719" y="2040457"/>
            <a:ext cx="141932" cy="187149"/>
          </a:xfrm>
          <a:custGeom>
            <a:avLst/>
            <a:gdLst>
              <a:gd name="T0" fmla="*/ 113 w 113"/>
              <a:gd name="T1" fmla="*/ 0 h 149"/>
              <a:gd name="T2" fmla="*/ 113 w 113"/>
              <a:gd name="T3" fmla="*/ 24 h 149"/>
              <a:gd name="T4" fmla="*/ 71 w 113"/>
              <a:gd name="T5" fmla="*/ 24 h 149"/>
              <a:gd name="T6" fmla="*/ 71 w 113"/>
              <a:gd name="T7" fmla="*/ 149 h 149"/>
              <a:gd name="T8" fmla="*/ 42 w 113"/>
              <a:gd name="T9" fmla="*/ 149 h 149"/>
              <a:gd name="T10" fmla="*/ 42 w 113"/>
              <a:gd name="T11" fmla="*/ 24 h 149"/>
              <a:gd name="T12" fmla="*/ 0 w 113"/>
              <a:gd name="T13" fmla="*/ 24 h 149"/>
              <a:gd name="T14" fmla="*/ 0 w 113"/>
              <a:gd name="T15" fmla="*/ 0 h 149"/>
              <a:gd name="T16" fmla="*/ 113 w 11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49">
                <a:moveTo>
                  <a:pt x="113" y="0"/>
                </a:moveTo>
                <a:lnTo>
                  <a:pt x="113" y="24"/>
                </a:lnTo>
                <a:lnTo>
                  <a:pt x="71" y="24"/>
                </a:lnTo>
                <a:lnTo>
                  <a:pt x="71" y="149"/>
                </a:lnTo>
                <a:lnTo>
                  <a:pt x="42" y="149"/>
                </a:lnTo>
                <a:lnTo>
                  <a:pt x="42" y="24"/>
                </a:lnTo>
                <a:lnTo>
                  <a:pt x="0" y="24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" name="Freeform 1520"/>
          <p:cNvSpPr>
            <a:spLocks/>
          </p:cNvSpPr>
          <p:nvPr/>
        </p:nvSpPr>
        <p:spPr bwMode="auto">
          <a:xfrm>
            <a:off x="10931725" y="2040457"/>
            <a:ext cx="125603" cy="187149"/>
          </a:xfrm>
          <a:custGeom>
            <a:avLst/>
            <a:gdLst>
              <a:gd name="T0" fmla="*/ 31 w 100"/>
              <a:gd name="T1" fmla="*/ 83 h 149"/>
              <a:gd name="T2" fmla="*/ 31 w 100"/>
              <a:gd name="T3" fmla="*/ 123 h 149"/>
              <a:gd name="T4" fmla="*/ 100 w 100"/>
              <a:gd name="T5" fmla="*/ 123 h 149"/>
              <a:gd name="T6" fmla="*/ 100 w 100"/>
              <a:gd name="T7" fmla="*/ 149 h 149"/>
              <a:gd name="T8" fmla="*/ 0 w 100"/>
              <a:gd name="T9" fmla="*/ 149 h 149"/>
              <a:gd name="T10" fmla="*/ 0 w 100"/>
              <a:gd name="T11" fmla="*/ 0 h 149"/>
              <a:gd name="T12" fmla="*/ 100 w 100"/>
              <a:gd name="T13" fmla="*/ 0 h 149"/>
              <a:gd name="T14" fmla="*/ 100 w 100"/>
              <a:gd name="T15" fmla="*/ 24 h 149"/>
              <a:gd name="T16" fmla="*/ 31 w 100"/>
              <a:gd name="T17" fmla="*/ 24 h 149"/>
              <a:gd name="T18" fmla="*/ 31 w 100"/>
              <a:gd name="T19" fmla="*/ 57 h 149"/>
              <a:gd name="T20" fmla="*/ 100 w 100"/>
              <a:gd name="T21" fmla="*/ 57 h 149"/>
              <a:gd name="T22" fmla="*/ 100 w 100"/>
              <a:gd name="T23" fmla="*/ 83 h 149"/>
              <a:gd name="T24" fmla="*/ 31 w 100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49">
                <a:moveTo>
                  <a:pt x="31" y="83"/>
                </a:moveTo>
                <a:lnTo>
                  <a:pt x="31" y="123"/>
                </a:lnTo>
                <a:lnTo>
                  <a:pt x="100" y="123"/>
                </a:lnTo>
                <a:lnTo>
                  <a:pt x="100" y="149"/>
                </a:lnTo>
                <a:lnTo>
                  <a:pt x="0" y="149"/>
                </a:lnTo>
                <a:lnTo>
                  <a:pt x="0" y="0"/>
                </a:lnTo>
                <a:lnTo>
                  <a:pt x="100" y="0"/>
                </a:lnTo>
                <a:lnTo>
                  <a:pt x="100" y="24"/>
                </a:lnTo>
                <a:lnTo>
                  <a:pt x="31" y="24"/>
                </a:lnTo>
                <a:lnTo>
                  <a:pt x="31" y="57"/>
                </a:lnTo>
                <a:lnTo>
                  <a:pt x="100" y="57"/>
                </a:lnTo>
                <a:lnTo>
                  <a:pt x="100" y="83"/>
                </a:lnTo>
                <a:lnTo>
                  <a:pt x="31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" name="Freeform 1521"/>
          <p:cNvSpPr>
            <a:spLocks/>
          </p:cNvSpPr>
          <p:nvPr/>
        </p:nvSpPr>
        <p:spPr bwMode="auto">
          <a:xfrm>
            <a:off x="10742074" y="2042966"/>
            <a:ext cx="163284" cy="187151"/>
          </a:xfrm>
          <a:custGeom>
            <a:avLst/>
            <a:gdLst>
              <a:gd name="T0" fmla="*/ 73 w 130"/>
              <a:gd name="T1" fmla="*/ 57 h 149"/>
              <a:gd name="T2" fmla="*/ 130 w 130"/>
              <a:gd name="T3" fmla="*/ 149 h 149"/>
              <a:gd name="T4" fmla="*/ 92 w 130"/>
              <a:gd name="T5" fmla="*/ 149 h 149"/>
              <a:gd name="T6" fmla="*/ 66 w 130"/>
              <a:gd name="T7" fmla="*/ 100 h 149"/>
              <a:gd name="T8" fmla="*/ 33 w 130"/>
              <a:gd name="T9" fmla="*/ 100 h 149"/>
              <a:gd name="T10" fmla="*/ 28 w 130"/>
              <a:gd name="T11" fmla="*/ 104 h 149"/>
              <a:gd name="T12" fmla="*/ 28 w 130"/>
              <a:gd name="T13" fmla="*/ 149 h 149"/>
              <a:gd name="T14" fmla="*/ 0 w 130"/>
              <a:gd name="T15" fmla="*/ 149 h 149"/>
              <a:gd name="T16" fmla="*/ 0 w 130"/>
              <a:gd name="T17" fmla="*/ 0 h 149"/>
              <a:gd name="T18" fmla="*/ 28 w 130"/>
              <a:gd name="T19" fmla="*/ 0 h 149"/>
              <a:gd name="T20" fmla="*/ 28 w 130"/>
              <a:gd name="T21" fmla="*/ 67 h 149"/>
              <a:gd name="T22" fmla="*/ 87 w 130"/>
              <a:gd name="T23" fmla="*/ 0 h 149"/>
              <a:gd name="T24" fmla="*/ 128 w 130"/>
              <a:gd name="T25" fmla="*/ 0 h 149"/>
              <a:gd name="T26" fmla="*/ 73 w 130"/>
              <a:gd name="T27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" h="149">
                <a:moveTo>
                  <a:pt x="73" y="57"/>
                </a:moveTo>
                <a:lnTo>
                  <a:pt x="130" y="149"/>
                </a:lnTo>
                <a:lnTo>
                  <a:pt x="92" y="149"/>
                </a:lnTo>
                <a:lnTo>
                  <a:pt x="66" y="100"/>
                </a:lnTo>
                <a:lnTo>
                  <a:pt x="33" y="100"/>
                </a:lnTo>
                <a:lnTo>
                  <a:pt x="28" y="104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lnTo>
                  <a:pt x="28" y="67"/>
                </a:lnTo>
                <a:lnTo>
                  <a:pt x="87" y="0"/>
                </a:lnTo>
                <a:lnTo>
                  <a:pt x="128" y="0"/>
                </a:lnTo>
                <a:lnTo>
                  <a:pt x="73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" name="Freeform 1522"/>
          <p:cNvSpPr>
            <a:spLocks/>
          </p:cNvSpPr>
          <p:nvPr/>
        </p:nvSpPr>
        <p:spPr bwMode="auto">
          <a:xfrm>
            <a:off x="10557433" y="2040452"/>
            <a:ext cx="163284" cy="187151"/>
          </a:xfrm>
          <a:custGeom>
            <a:avLst/>
            <a:gdLst>
              <a:gd name="T0" fmla="*/ 26 w 55"/>
              <a:gd name="T1" fmla="*/ 0 h 63"/>
              <a:gd name="T2" fmla="*/ 40 w 55"/>
              <a:gd name="T3" fmla="*/ 2 h 63"/>
              <a:gd name="T4" fmla="*/ 47 w 55"/>
              <a:gd name="T5" fmla="*/ 8 h 63"/>
              <a:gd name="T6" fmla="*/ 50 w 55"/>
              <a:gd name="T7" fmla="*/ 17 h 63"/>
              <a:gd name="T8" fmla="*/ 46 w 55"/>
              <a:gd name="T9" fmla="*/ 29 h 63"/>
              <a:gd name="T10" fmla="*/ 34 w 55"/>
              <a:gd name="T11" fmla="*/ 35 h 63"/>
              <a:gd name="T12" fmla="*/ 55 w 55"/>
              <a:gd name="T13" fmla="*/ 63 h 63"/>
              <a:gd name="T14" fmla="*/ 40 w 55"/>
              <a:gd name="T15" fmla="*/ 63 h 63"/>
              <a:gd name="T16" fmla="*/ 23 w 55"/>
              <a:gd name="T17" fmla="*/ 38 h 63"/>
              <a:gd name="T18" fmla="*/ 23 w 55"/>
              <a:gd name="T19" fmla="*/ 26 h 63"/>
              <a:gd name="T20" fmla="*/ 32 w 55"/>
              <a:gd name="T21" fmla="*/ 26 h 63"/>
              <a:gd name="T22" fmla="*/ 36 w 55"/>
              <a:gd name="T23" fmla="*/ 23 h 63"/>
              <a:gd name="T24" fmla="*/ 37 w 55"/>
              <a:gd name="T25" fmla="*/ 18 h 63"/>
              <a:gd name="T26" fmla="*/ 36 w 55"/>
              <a:gd name="T27" fmla="*/ 13 h 63"/>
              <a:gd name="T28" fmla="*/ 31 w 55"/>
              <a:gd name="T29" fmla="*/ 11 h 63"/>
              <a:gd name="T30" fmla="*/ 22 w 55"/>
              <a:gd name="T31" fmla="*/ 10 h 63"/>
              <a:gd name="T32" fmla="*/ 12 w 55"/>
              <a:gd name="T33" fmla="*/ 10 h 63"/>
              <a:gd name="T34" fmla="*/ 12 w 55"/>
              <a:gd name="T35" fmla="*/ 14 h 63"/>
              <a:gd name="T36" fmla="*/ 12 w 55"/>
              <a:gd name="T37" fmla="*/ 26 h 63"/>
              <a:gd name="T38" fmla="*/ 12 w 55"/>
              <a:gd name="T39" fmla="*/ 37 h 63"/>
              <a:gd name="T40" fmla="*/ 12 w 55"/>
              <a:gd name="T41" fmla="*/ 54 h 63"/>
              <a:gd name="T42" fmla="*/ 12 w 55"/>
              <a:gd name="T43" fmla="*/ 63 h 63"/>
              <a:gd name="T44" fmla="*/ 0 w 55"/>
              <a:gd name="T45" fmla="*/ 63 h 63"/>
              <a:gd name="T46" fmla="*/ 0 w 55"/>
              <a:gd name="T47" fmla="*/ 0 h 63"/>
              <a:gd name="T48" fmla="*/ 26 w 55"/>
              <a:gd name="T4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5" h="63">
                <a:moveTo>
                  <a:pt x="26" y="0"/>
                </a:moveTo>
                <a:cubicBezTo>
                  <a:pt x="32" y="0"/>
                  <a:pt x="37" y="0"/>
                  <a:pt x="40" y="2"/>
                </a:cubicBezTo>
                <a:cubicBezTo>
                  <a:pt x="43" y="3"/>
                  <a:pt x="46" y="5"/>
                  <a:pt x="47" y="8"/>
                </a:cubicBezTo>
                <a:cubicBezTo>
                  <a:pt x="49" y="10"/>
                  <a:pt x="50" y="14"/>
                  <a:pt x="50" y="17"/>
                </a:cubicBezTo>
                <a:cubicBezTo>
                  <a:pt x="50" y="22"/>
                  <a:pt x="49" y="26"/>
                  <a:pt x="46" y="29"/>
                </a:cubicBezTo>
                <a:cubicBezTo>
                  <a:pt x="43" y="32"/>
                  <a:pt x="39" y="34"/>
                  <a:pt x="34" y="35"/>
                </a:cubicBezTo>
                <a:cubicBezTo>
                  <a:pt x="36" y="37"/>
                  <a:pt x="55" y="63"/>
                  <a:pt x="55" y="63"/>
                </a:cubicBezTo>
                <a:cubicBezTo>
                  <a:pt x="40" y="63"/>
                  <a:pt x="40" y="63"/>
                  <a:pt x="40" y="63"/>
                </a:cubicBezTo>
                <a:cubicBezTo>
                  <a:pt x="40" y="63"/>
                  <a:pt x="24" y="39"/>
                  <a:pt x="23" y="38"/>
                </a:cubicBezTo>
                <a:cubicBezTo>
                  <a:pt x="23" y="26"/>
                  <a:pt x="23" y="26"/>
                  <a:pt x="23" y="26"/>
                </a:cubicBezTo>
                <a:cubicBezTo>
                  <a:pt x="28" y="26"/>
                  <a:pt x="31" y="26"/>
                  <a:pt x="32" y="26"/>
                </a:cubicBezTo>
                <a:cubicBezTo>
                  <a:pt x="34" y="25"/>
                  <a:pt x="35" y="24"/>
                  <a:pt x="36" y="23"/>
                </a:cubicBezTo>
                <a:cubicBezTo>
                  <a:pt x="37" y="22"/>
                  <a:pt x="37" y="20"/>
                  <a:pt x="37" y="18"/>
                </a:cubicBezTo>
                <a:cubicBezTo>
                  <a:pt x="37" y="16"/>
                  <a:pt x="37" y="14"/>
                  <a:pt x="36" y="13"/>
                </a:cubicBezTo>
                <a:cubicBezTo>
                  <a:pt x="34" y="12"/>
                  <a:pt x="33" y="11"/>
                  <a:pt x="31" y="11"/>
                </a:cubicBezTo>
                <a:cubicBezTo>
                  <a:pt x="30" y="11"/>
                  <a:pt x="27" y="10"/>
                  <a:pt x="2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54"/>
                  <a:pt x="12" y="54"/>
                  <a:pt x="12" y="54"/>
                </a:cubicBezTo>
                <a:cubicBezTo>
                  <a:pt x="12" y="63"/>
                  <a:pt x="12" y="63"/>
                  <a:pt x="12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lnTo>
                  <a:pt x="26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" name="Freeform 1523"/>
          <p:cNvSpPr>
            <a:spLocks noEditPoints="1"/>
          </p:cNvSpPr>
          <p:nvPr/>
        </p:nvSpPr>
        <p:spPr bwMode="auto">
          <a:xfrm>
            <a:off x="10352705" y="2042964"/>
            <a:ext cx="184639" cy="187151"/>
          </a:xfrm>
          <a:custGeom>
            <a:avLst/>
            <a:gdLst>
              <a:gd name="T0" fmla="*/ 69 w 147"/>
              <a:gd name="T1" fmla="*/ 50 h 149"/>
              <a:gd name="T2" fmla="*/ 52 w 147"/>
              <a:gd name="T3" fmla="*/ 90 h 149"/>
              <a:gd name="T4" fmla="*/ 93 w 147"/>
              <a:gd name="T5" fmla="*/ 90 h 149"/>
              <a:gd name="T6" fmla="*/ 78 w 147"/>
              <a:gd name="T7" fmla="*/ 50 h 149"/>
              <a:gd name="T8" fmla="*/ 69 w 147"/>
              <a:gd name="T9" fmla="*/ 50 h 149"/>
              <a:gd name="T10" fmla="*/ 90 w 147"/>
              <a:gd name="T11" fmla="*/ 0 h 149"/>
              <a:gd name="T12" fmla="*/ 147 w 147"/>
              <a:gd name="T13" fmla="*/ 149 h 149"/>
              <a:gd name="T14" fmla="*/ 116 w 147"/>
              <a:gd name="T15" fmla="*/ 149 h 149"/>
              <a:gd name="T16" fmla="*/ 102 w 147"/>
              <a:gd name="T17" fmla="*/ 116 h 149"/>
              <a:gd name="T18" fmla="*/ 45 w 147"/>
              <a:gd name="T19" fmla="*/ 116 h 149"/>
              <a:gd name="T20" fmla="*/ 33 w 147"/>
              <a:gd name="T21" fmla="*/ 149 h 149"/>
              <a:gd name="T22" fmla="*/ 0 w 147"/>
              <a:gd name="T23" fmla="*/ 149 h 149"/>
              <a:gd name="T24" fmla="*/ 57 w 147"/>
              <a:gd name="T25" fmla="*/ 0 h 149"/>
              <a:gd name="T26" fmla="*/ 90 w 147"/>
              <a:gd name="T2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149">
                <a:moveTo>
                  <a:pt x="69" y="50"/>
                </a:moveTo>
                <a:lnTo>
                  <a:pt x="52" y="90"/>
                </a:lnTo>
                <a:lnTo>
                  <a:pt x="93" y="90"/>
                </a:lnTo>
                <a:lnTo>
                  <a:pt x="78" y="50"/>
                </a:lnTo>
                <a:lnTo>
                  <a:pt x="69" y="50"/>
                </a:lnTo>
                <a:close/>
                <a:moveTo>
                  <a:pt x="90" y="0"/>
                </a:moveTo>
                <a:lnTo>
                  <a:pt x="147" y="149"/>
                </a:lnTo>
                <a:lnTo>
                  <a:pt x="116" y="149"/>
                </a:lnTo>
                <a:lnTo>
                  <a:pt x="102" y="116"/>
                </a:lnTo>
                <a:lnTo>
                  <a:pt x="45" y="116"/>
                </a:lnTo>
                <a:lnTo>
                  <a:pt x="33" y="149"/>
                </a:lnTo>
                <a:lnTo>
                  <a:pt x="0" y="149"/>
                </a:lnTo>
                <a:lnTo>
                  <a:pt x="57" y="0"/>
                </a:lnTo>
                <a:lnTo>
                  <a:pt x="9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" name="Freeform 1524"/>
          <p:cNvSpPr>
            <a:spLocks/>
          </p:cNvSpPr>
          <p:nvPr/>
        </p:nvSpPr>
        <p:spPr bwMode="auto">
          <a:xfrm>
            <a:off x="10160532" y="2040451"/>
            <a:ext cx="174589" cy="187151"/>
          </a:xfrm>
          <a:custGeom>
            <a:avLst/>
            <a:gdLst>
              <a:gd name="T0" fmla="*/ 35 w 139"/>
              <a:gd name="T1" fmla="*/ 64 h 149"/>
              <a:gd name="T2" fmla="*/ 28 w 139"/>
              <a:gd name="T3" fmla="*/ 64 h 149"/>
              <a:gd name="T4" fmla="*/ 28 w 139"/>
              <a:gd name="T5" fmla="*/ 149 h 149"/>
              <a:gd name="T6" fmla="*/ 0 w 139"/>
              <a:gd name="T7" fmla="*/ 149 h 149"/>
              <a:gd name="T8" fmla="*/ 0 w 139"/>
              <a:gd name="T9" fmla="*/ 0 h 149"/>
              <a:gd name="T10" fmla="*/ 45 w 139"/>
              <a:gd name="T11" fmla="*/ 0 h 149"/>
              <a:gd name="T12" fmla="*/ 61 w 139"/>
              <a:gd name="T13" fmla="*/ 69 h 149"/>
              <a:gd name="T14" fmla="*/ 78 w 139"/>
              <a:gd name="T15" fmla="*/ 69 h 149"/>
              <a:gd name="T16" fmla="*/ 97 w 139"/>
              <a:gd name="T17" fmla="*/ 0 h 149"/>
              <a:gd name="T18" fmla="*/ 139 w 139"/>
              <a:gd name="T19" fmla="*/ 0 h 149"/>
              <a:gd name="T20" fmla="*/ 139 w 139"/>
              <a:gd name="T21" fmla="*/ 149 h 149"/>
              <a:gd name="T22" fmla="*/ 113 w 139"/>
              <a:gd name="T23" fmla="*/ 149 h 149"/>
              <a:gd name="T24" fmla="*/ 113 w 139"/>
              <a:gd name="T25" fmla="*/ 64 h 149"/>
              <a:gd name="T26" fmla="*/ 104 w 139"/>
              <a:gd name="T27" fmla="*/ 64 h 149"/>
              <a:gd name="T28" fmla="*/ 85 w 139"/>
              <a:gd name="T29" fmla="*/ 149 h 149"/>
              <a:gd name="T30" fmla="*/ 56 w 139"/>
              <a:gd name="T31" fmla="*/ 149 h 149"/>
              <a:gd name="T32" fmla="*/ 35 w 139"/>
              <a:gd name="T33" fmla="*/ 64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9" h="149">
                <a:moveTo>
                  <a:pt x="35" y="64"/>
                </a:moveTo>
                <a:lnTo>
                  <a:pt x="28" y="64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45" y="0"/>
                </a:lnTo>
                <a:lnTo>
                  <a:pt x="61" y="69"/>
                </a:lnTo>
                <a:lnTo>
                  <a:pt x="78" y="69"/>
                </a:lnTo>
                <a:lnTo>
                  <a:pt x="97" y="0"/>
                </a:lnTo>
                <a:lnTo>
                  <a:pt x="139" y="0"/>
                </a:lnTo>
                <a:lnTo>
                  <a:pt x="139" y="149"/>
                </a:lnTo>
                <a:lnTo>
                  <a:pt x="113" y="149"/>
                </a:lnTo>
                <a:lnTo>
                  <a:pt x="113" y="64"/>
                </a:lnTo>
                <a:lnTo>
                  <a:pt x="104" y="64"/>
                </a:lnTo>
                <a:lnTo>
                  <a:pt x="85" y="149"/>
                </a:lnTo>
                <a:lnTo>
                  <a:pt x="56" y="149"/>
                </a:lnTo>
                <a:lnTo>
                  <a:pt x="35" y="64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587650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63"/>
          <p:cNvSpPr>
            <a:spLocks noChangeArrowheads="1"/>
          </p:cNvSpPr>
          <p:nvPr/>
        </p:nvSpPr>
        <p:spPr bwMode="auto">
          <a:xfrm>
            <a:off x="471395" y="86794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564"/>
          <p:cNvSpPr>
            <a:spLocks/>
          </p:cNvSpPr>
          <p:nvPr/>
        </p:nvSpPr>
        <p:spPr bwMode="auto">
          <a:xfrm>
            <a:off x="744805" y="1063761"/>
            <a:ext cx="44337" cy="78821"/>
          </a:xfrm>
          <a:custGeom>
            <a:avLst/>
            <a:gdLst>
              <a:gd name="T0" fmla="*/ 36 w 36"/>
              <a:gd name="T1" fmla="*/ 35 h 64"/>
              <a:gd name="T2" fmla="*/ 14 w 36"/>
              <a:gd name="T3" fmla="*/ 35 h 64"/>
              <a:gd name="T4" fmla="*/ 14 w 36"/>
              <a:gd name="T5" fmla="*/ 52 h 64"/>
              <a:gd name="T6" fmla="*/ 36 w 36"/>
              <a:gd name="T7" fmla="*/ 52 h 64"/>
              <a:gd name="T8" fmla="*/ 36 w 36"/>
              <a:gd name="T9" fmla="*/ 64 h 64"/>
              <a:gd name="T10" fmla="*/ 0 w 36"/>
              <a:gd name="T11" fmla="*/ 64 h 64"/>
              <a:gd name="T12" fmla="*/ 0 w 36"/>
              <a:gd name="T13" fmla="*/ 0 h 64"/>
              <a:gd name="T14" fmla="*/ 36 w 36"/>
              <a:gd name="T15" fmla="*/ 0 h 64"/>
              <a:gd name="T16" fmla="*/ 36 w 36"/>
              <a:gd name="T17" fmla="*/ 12 h 64"/>
              <a:gd name="T18" fmla="*/ 14 w 36"/>
              <a:gd name="T19" fmla="*/ 12 h 64"/>
              <a:gd name="T20" fmla="*/ 14 w 36"/>
              <a:gd name="T21" fmla="*/ 23 h 64"/>
              <a:gd name="T22" fmla="*/ 36 w 36"/>
              <a:gd name="T23" fmla="*/ 23 h 64"/>
              <a:gd name="T24" fmla="*/ 36 w 36"/>
              <a:gd name="T25" fmla="*/ 3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64">
                <a:moveTo>
                  <a:pt x="36" y="35"/>
                </a:moveTo>
                <a:lnTo>
                  <a:pt x="14" y="35"/>
                </a:lnTo>
                <a:lnTo>
                  <a:pt x="14" y="52"/>
                </a:lnTo>
                <a:lnTo>
                  <a:pt x="36" y="52"/>
                </a:lnTo>
                <a:lnTo>
                  <a:pt x="36" y="64"/>
                </a:lnTo>
                <a:lnTo>
                  <a:pt x="0" y="64"/>
                </a:lnTo>
                <a:lnTo>
                  <a:pt x="0" y="0"/>
                </a:lnTo>
                <a:lnTo>
                  <a:pt x="36" y="0"/>
                </a:lnTo>
                <a:lnTo>
                  <a:pt x="36" y="12"/>
                </a:lnTo>
                <a:lnTo>
                  <a:pt x="14" y="12"/>
                </a:lnTo>
                <a:lnTo>
                  <a:pt x="14" y="23"/>
                </a:lnTo>
                <a:lnTo>
                  <a:pt x="36" y="23"/>
                </a:lnTo>
                <a:lnTo>
                  <a:pt x="36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565"/>
          <p:cNvSpPr>
            <a:spLocks/>
          </p:cNvSpPr>
          <p:nvPr/>
        </p:nvSpPr>
        <p:spPr bwMode="auto">
          <a:xfrm>
            <a:off x="535437" y="996022"/>
            <a:ext cx="305431" cy="198284"/>
          </a:xfrm>
          <a:custGeom>
            <a:avLst/>
            <a:gdLst>
              <a:gd name="T0" fmla="*/ 229 w 248"/>
              <a:gd name="T1" fmla="*/ 142 h 161"/>
              <a:gd name="T2" fmla="*/ 229 w 248"/>
              <a:gd name="T3" fmla="*/ 17 h 161"/>
              <a:gd name="T4" fmla="*/ 201 w 248"/>
              <a:gd name="T5" fmla="*/ 17 h 161"/>
              <a:gd name="T6" fmla="*/ 201 w 248"/>
              <a:gd name="T7" fmla="*/ 0 h 161"/>
              <a:gd name="T8" fmla="*/ 248 w 248"/>
              <a:gd name="T9" fmla="*/ 0 h 161"/>
              <a:gd name="T10" fmla="*/ 248 w 248"/>
              <a:gd name="T11" fmla="*/ 161 h 161"/>
              <a:gd name="T12" fmla="*/ 0 w 248"/>
              <a:gd name="T13" fmla="*/ 161 h 161"/>
              <a:gd name="T14" fmla="*/ 0 w 248"/>
              <a:gd name="T15" fmla="*/ 0 h 161"/>
              <a:gd name="T16" fmla="*/ 45 w 248"/>
              <a:gd name="T17" fmla="*/ 0 h 161"/>
              <a:gd name="T18" fmla="*/ 45 w 248"/>
              <a:gd name="T19" fmla="*/ 17 h 161"/>
              <a:gd name="T20" fmla="*/ 19 w 248"/>
              <a:gd name="T21" fmla="*/ 17 h 161"/>
              <a:gd name="T22" fmla="*/ 19 w 248"/>
              <a:gd name="T23" fmla="*/ 142 h 161"/>
              <a:gd name="T24" fmla="*/ 229 w 248"/>
              <a:gd name="T25" fmla="*/ 142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" h="161">
                <a:moveTo>
                  <a:pt x="229" y="142"/>
                </a:moveTo>
                <a:lnTo>
                  <a:pt x="229" y="17"/>
                </a:lnTo>
                <a:lnTo>
                  <a:pt x="201" y="17"/>
                </a:lnTo>
                <a:lnTo>
                  <a:pt x="201" y="0"/>
                </a:lnTo>
                <a:lnTo>
                  <a:pt x="248" y="0"/>
                </a:lnTo>
                <a:lnTo>
                  <a:pt x="248" y="161"/>
                </a:lnTo>
                <a:lnTo>
                  <a:pt x="0" y="161"/>
                </a:lnTo>
                <a:lnTo>
                  <a:pt x="0" y="0"/>
                </a:lnTo>
                <a:lnTo>
                  <a:pt x="45" y="0"/>
                </a:lnTo>
                <a:lnTo>
                  <a:pt x="45" y="17"/>
                </a:lnTo>
                <a:lnTo>
                  <a:pt x="19" y="17"/>
                </a:lnTo>
                <a:lnTo>
                  <a:pt x="19" y="142"/>
                </a:lnTo>
                <a:lnTo>
                  <a:pt x="229" y="1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566"/>
          <p:cNvSpPr>
            <a:spLocks noEditPoints="1"/>
          </p:cNvSpPr>
          <p:nvPr/>
        </p:nvSpPr>
        <p:spPr bwMode="auto">
          <a:xfrm>
            <a:off x="736180" y="964002"/>
            <a:ext cx="32021" cy="64043"/>
          </a:xfrm>
          <a:custGeom>
            <a:avLst/>
            <a:gdLst>
              <a:gd name="T0" fmla="*/ 11 w 11"/>
              <a:gd name="T1" fmla="*/ 22 h 22"/>
              <a:gd name="T2" fmla="*/ 0 w 11"/>
              <a:gd name="T3" fmla="*/ 22 h 22"/>
              <a:gd name="T4" fmla="*/ 0 w 11"/>
              <a:gd name="T5" fmla="*/ 0 h 22"/>
              <a:gd name="T6" fmla="*/ 11 w 11"/>
              <a:gd name="T7" fmla="*/ 0 h 22"/>
              <a:gd name="T8" fmla="*/ 11 w 11"/>
              <a:gd name="T9" fmla="*/ 22 h 22"/>
              <a:gd name="T10" fmla="*/ 8 w 11"/>
              <a:gd name="T11" fmla="*/ 15 h 22"/>
              <a:gd name="T12" fmla="*/ 6 w 11"/>
              <a:gd name="T13" fmla="*/ 12 h 22"/>
              <a:gd name="T14" fmla="*/ 3 w 11"/>
              <a:gd name="T15" fmla="*/ 15 h 22"/>
              <a:gd name="T16" fmla="*/ 6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11" y="22"/>
                </a:move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22"/>
                </a:lnTo>
                <a:close/>
                <a:moveTo>
                  <a:pt x="8" y="15"/>
                </a:moveTo>
                <a:cubicBezTo>
                  <a:pt x="8" y="13"/>
                  <a:pt x="7" y="12"/>
                  <a:pt x="6" y="12"/>
                </a:cubicBezTo>
                <a:cubicBezTo>
                  <a:pt x="4" y="12"/>
                  <a:pt x="3" y="13"/>
                  <a:pt x="3" y="15"/>
                </a:cubicBezTo>
                <a:cubicBezTo>
                  <a:pt x="3" y="16"/>
                  <a:pt x="4" y="17"/>
                  <a:pt x="6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567"/>
          <p:cNvSpPr>
            <a:spLocks/>
          </p:cNvSpPr>
          <p:nvPr/>
        </p:nvSpPr>
        <p:spPr bwMode="auto">
          <a:xfrm>
            <a:off x="706626" y="1063761"/>
            <a:ext cx="29559" cy="78821"/>
          </a:xfrm>
          <a:custGeom>
            <a:avLst/>
            <a:gdLst>
              <a:gd name="T0" fmla="*/ 24 w 24"/>
              <a:gd name="T1" fmla="*/ 64 h 64"/>
              <a:gd name="T2" fmla="*/ 0 w 24"/>
              <a:gd name="T3" fmla="*/ 64 h 64"/>
              <a:gd name="T4" fmla="*/ 0 w 24"/>
              <a:gd name="T5" fmla="*/ 0 h 64"/>
              <a:gd name="T6" fmla="*/ 12 w 24"/>
              <a:gd name="T7" fmla="*/ 0 h 64"/>
              <a:gd name="T8" fmla="*/ 12 w 24"/>
              <a:gd name="T9" fmla="*/ 52 h 64"/>
              <a:gd name="T10" fmla="*/ 24 w 24"/>
              <a:gd name="T11" fmla="*/ 52 h 64"/>
              <a:gd name="T12" fmla="*/ 24 w 24"/>
              <a:gd name="T1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64">
                <a:moveTo>
                  <a:pt x="24" y="64"/>
                </a:moveTo>
                <a:lnTo>
                  <a:pt x="0" y="64"/>
                </a:lnTo>
                <a:lnTo>
                  <a:pt x="0" y="0"/>
                </a:lnTo>
                <a:lnTo>
                  <a:pt x="12" y="0"/>
                </a:lnTo>
                <a:lnTo>
                  <a:pt x="12" y="52"/>
                </a:lnTo>
                <a:lnTo>
                  <a:pt x="24" y="52"/>
                </a:lnTo>
                <a:lnTo>
                  <a:pt x="24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568"/>
          <p:cNvSpPr>
            <a:spLocks noEditPoints="1"/>
          </p:cNvSpPr>
          <p:nvPr/>
        </p:nvSpPr>
        <p:spPr bwMode="auto">
          <a:xfrm>
            <a:off x="631496" y="1063761"/>
            <a:ext cx="64043" cy="78821"/>
          </a:xfrm>
          <a:custGeom>
            <a:avLst/>
            <a:gdLst>
              <a:gd name="T0" fmla="*/ 0 w 22"/>
              <a:gd name="T1" fmla="*/ 27 h 27"/>
              <a:gd name="T2" fmla="*/ 7 w 22"/>
              <a:gd name="T3" fmla="*/ 0 h 27"/>
              <a:gd name="T4" fmla="*/ 15 w 22"/>
              <a:gd name="T5" fmla="*/ 0 h 27"/>
              <a:gd name="T6" fmla="*/ 22 w 22"/>
              <a:gd name="T7" fmla="*/ 27 h 27"/>
              <a:gd name="T8" fmla="*/ 16 w 22"/>
              <a:gd name="T9" fmla="*/ 27 h 27"/>
              <a:gd name="T10" fmla="*/ 14 w 22"/>
              <a:gd name="T11" fmla="*/ 20 h 27"/>
              <a:gd name="T12" fmla="*/ 7 w 22"/>
              <a:gd name="T13" fmla="*/ 20 h 27"/>
              <a:gd name="T14" fmla="*/ 5 w 22"/>
              <a:gd name="T15" fmla="*/ 27 h 27"/>
              <a:gd name="T16" fmla="*/ 0 w 22"/>
              <a:gd name="T17" fmla="*/ 27 h 27"/>
              <a:gd name="T18" fmla="*/ 12 w 22"/>
              <a:gd name="T19" fmla="*/ 9 h 27"/>
              <a:gd name="T20" fmla="*/ 12 w 22"/>
              <a:gd name="T21" fmla="*/ 8 h 27"/>
              <a:gd name="T22" fmla="*/ 10 w 22"/>
              <a:gd name="T23" fmla="*/ 8 h 27"/>
              <a:gd name="T24" fmla="*/ 9 w 22"/>
              <a:gd name="T25" fmla="*/ 9 h 27"/>
              <a:gd name="T26" fmla="*/ 8 w 22"/>
              <a:gd name="T27" fmla="*/ 15 h 27"/>
              <a:gd name="T28" fmla="*/ 13 w 22"/>
              <a:gd name="T29" fmla="*/ 15 h 27"/>
              <a:gd name="T30" fmla="*/ 12 w 22"/>
              <a:gd name="T31" fmla="*/ 9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" h="27">
                <a:moveTo>
                  <a:pt x="0" y="27"/>
                </a:moveTo>
                <a:cubicBezTo>
                  <a:pt x="7" y="0"/>
                  <a:pt x="7" y="0"/>
                  <a:pt x="7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22" y="27"/>
                  <a:pt x="22" y="27"/>
                  <a:pt x="22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4" y="20"/>
                  <a:pt x="14" y="20"/>
                  <a:pt x="14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5" y="27"/>
                  <a:pt x="5" y="27"/>
                  <a:pt x="5" y="27"/>
                </a:cubicBezTo>
                <a:lnTo>
                  <a:pt x="0" y="27"/>
                </a:lnTo>
                <a:close/>
                <a:moveTo>
                  <a:pt x="12" y="9"/>
                </a:moveTo>
                <a:cubicBezTo>
                  <a:pt x="12" y="9"/>
                  <a:pt x="12" y="9"/>
                  <a:pt x="12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0" y="9"/>
                  <a:pt x="9" y="9"/>
                </a:cubicBezTo>
                <a:cubicBezTo>
                  <a:pt x="8" y="15"/>
                  <a:pt x="8" y="15"/>
                  <a:pt x="8" y="15"/>
                </a:cubicBezTo>
                <a:cubicBezTo>
                  <a:pt x="13" y="15"/>
                  <a:pt x="13" y="15"/>
                  <a:pt x="13" y="15"/>
                </a:cubicBezTo>
                <a:lnTo>
                  <a:pt x="1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Rectangle 569"/>
          <p:cNvSpPr>
            <a:spLocks noChangeArrowheads="1"/>
          </p:cNvSpPr>
          <p:nvPr/>
        </p:nvSpPr>
        <p:spPr bwMode="auto">
          <a:xfrm>
            <a:off x="648741" y="996024"/>
            <a:ext cx="76359" cy="209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570"/>
          <p:cNvSpPr>
            <a:spLocks noEditPoints="1"/>
          </p:cNvSpPr>
          <p:nvPr/>
        </p:nvSpPr>
        <p:spPr bwMode="auto">
          <a:xfrm>
            <a:off x="605634" y="964002"/>
            <a:ext cx="32021" cy="64043"/>
          </a:xfrm>
          <a:custGeom>
            <a:avLst/>
            <a:gdLst>
              <a:gd name="T0" fmla="*/ 0 w 11"/>
              <a:gd name="T1" fmla="*/ 0 h 22"/>
              <a:gd name="T2" fmla="*/ 11 w 11"/>
              <a:gd name="T3" fmla="*/ 0 h 22"/>
              <a:gd name="T4" fmla="*/ 11 w 11"/>
              <a:gd name="T5" fmla="*/ 22 h 22"/>
              <a:gd name="T6" fmla="*/ 0 w 11"/>
              <a:gd name="T7" fmla="*/ 22 h 22"/>
              <a:gd name="T8" fmla="*/ 0 w 11"/>
              <a:gd name="T9" fmla="*/ 0 h 22"/>
              <a:gd name="T10" fmla="*/ 8 w 11"/>
              <a:gd name="T11" fmla="*/ 15 h 22"/>
              <a:gd name="T12" fmla="*/ 5 w 11"/>
              <a:gd name="T13" fmla="*/ 12 h 22"/>
              <a:gd name="T14" fmla="*/ 3 w 11"/>
              <a:gd name="T15" fmla="*/ 15 h 22"/>
              <a:gd name="T16" fmla="*/ 5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0" y="0"/>
                </a:moveTo>
                <a:cubicBezTo>
                  <a:pt x="11" y="0"/>
                  <a:pt x="11" y="0"/>
                  <a:pt x="11" y="0"/>
                </a:cubicBezTo>
                <a:cubicBezTo>
                  <a:pt x="11" y="22"/>
                  <a:pt x="11" y="22"/>
                  <a:pt x="11" y="22"/>
                </a:cubicBezTo>
                <a:cubicBezTo>
                  <a:pt x="0" y="22"/>
                  <a:pt x="0" y="22"/>
                  <a:pt x="0" y="22"/>
                </a:cubicBezTo>
                <a:lnTo>
                  <a:pt x="0" y="0"/>
                </a:lnTo>
                <a:close/>
                <a:moveTo>
                  <a:pt x="8" y="15"/>
                </a:moveTo>
                <a:cubicBezTo>
                  <a:pt x="8" y="13"/>
                  <a:pt x="7" y="12"/>
                  <a:pt x="5" y="12"/>
                </a:cubicBezTo>
                <a:cubicBezTo>
                  <a:pt x="4" y="12"/>
                  <a:pt x="3" y="13"/>
                  <a:pt x="3" y="15"/>
                </a:cubicBezTo>
                <a:cubicBezTo>
                  <a:pt x="3" y="16"/>
                  <a:pt x="4" y="17"/>
                  <a:pt x="5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571"/>
          <p:cNvSpPr>
            <a:spLocks/>
          </p:cNvSpPr>
          <p:nvPr/>
        </p:nvSpPr>
        <p:spPr bwMode="auto">
          <a:xfrm>
            <a:off x="578539" y="1060063"/>
            <a:ext cx="46800" cy="82516"/>
          </a:xfrm>
          <a:custGeom>
            <a:avLst/>
            <a:gdLst>
              <a:gd name="T0" fmla="*/ 13 w 16"/>
              <a:gd name="T1" fmla="*/ 6 h 28"/>
              <a:gd name="T2" fmla="*/ 9 w 16"/>
              <a:gd name="T3" fmla="*/ 5 h 28"/>
              <a:gd name="T4" fmla="*/ 5 w 16"/>
              <a:gd name="T5" fmla="*/ 8 h 28"/>
              <a:gd name="T6" fmla="*/ 10 w 16"/>
              <a:gd name="T7" fmla="*/ 12 h 28"/>
              <a:gd name="T8" fmla="*/ 16 w 16"/>
              <a:gd name="T9" fmla="*/ 20 h 28"/>
              <a:gd name="T10" fmla="*/ 6 w 16"/>
              <a:gd name="T11" fmla="*/ 28 h 28"/>
              <a:gd name="T12" fmla="*/ 1 w 16"/>
              <a:gd name="T13" fmla="*/ 28 h 28"/>
              <a:gd name="T14" fmla="*/ 1 w 16"/>
              <a:gd name="T15" fmla="*/ 22 h 28"/>
              <a:gd name="T16" fmla="*/ 7 w 16"/>
              <a:gd name="T17" fmla="*/ 23 h 28"/>
              <a:gd name="T18" fmla="*/ 11 w 16"/>
              <a:gd name="T19" fmla="*/ 20 h 28"/>
              <a:gd name="T20" fmla="*/ 7 w 16"/>
              <a:gd name="T21" fmla="*/ 16 h 28"/>
              <a:gd name="T22" fmla="*/ 0 w 16"/>
              <a:gd name="T23" fmla="*/ 8 h 28"/>
              <a:gd name="T24" fmla="*/ 9 w 16"/>
              <a:gd name="T25" fmla="*/ 0 h 28"/>
              <a:gd name="T26" fmla="*/ 13 w 16"/>
              <a:gd name="T27" fmla="*/ 1 h 28"/>
              <a:gd name="T28" fmla="*/ 13 w 16"/>
              <a:gd name="T29" fmla="*/ 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" h="28">
                <a:moveTo>
                  <a:pt x="13" y="6"/>
                </a:moveTo>
                <a:cubicBezTo>
                  <a:pt x="12" y="6"/>
                  <a:pt x="11" y="5"/>
                  <a:pt x="9" y="5"/>
                </a:cubicBezTo>
                <a:cubicBezTo>
                  <a:pt x="7" y="5"/>
                  <a:pt x="5" y="6"/>
                  <a:pt x="5" y="8"/>
                </a:cubicBezTo>
                <a:cubicBezTo>
                  <a:pt x="5" y="10"/>
                  <a:pt x="7" y="10"/>
                  <a:pt x="10" y="12"/>
                </a:cubicBezTo>
                <a:cubicBezTo>
                  <a:pt x="14" y="13"/>
                  <a:pt x="16" y="16"/>
                  <a:pt x="16" y="20"/>
                </a:cubicBezTo>
                <a:cubicBezTo>
                  <a:pt x="16" y="24"/>
                  <a:pt x="13" y="28"/>
                  <a:pt x="6" y="28"/>
                </a:cubicBezTo>
                <a:cubicBezTo>
                  <a:pt x="5" y="28"/>
                  <a:pt x="3" y="28"/>
                  <a:pt x="1" y="28"/>
                </a:cubicBezTo>
                <a:cubicBezTo>
                  <a:pt x="1" y="22"/>
                  <a:pt x="1" y="22"/>
                  <a:pt x="1" y="22"/>
                </a:cubicBezTo>
                <a:cubicBezTo>
                  <a:pt x="3" y="23"/>
                  <a:pt x="5" y="23"/>
                  <a:pt x="7" y="23"/>
                </a:cubicBezTo>
                <a:cubicBezTo>
                  <a:pt x="9" y="23"/>
                  <a:pt x="11" y="22"/>
                  <a:pt x="11" y="20"/>
                </a:cubicBezTo>
                <a:cubicBezTo>
                  <a:pt x="11" y="19"/>
                  <a:pt x="9" y="18"/>
                  <a:pt x="7" y="16"/>
                </a:cubicBezTo>
                <a:cubicBezTo>
                  <a:pt x="2" y="15"/>
                  <a:pt x="0" y="12"/>
                  <a:pt x="0" y="8"/>
                </a:cubicBezTo>
                <a:cubicBezTo>
                  <a:pt x="0" y="4"/>
                  <a:pt x="3" y="0"/>
                  <a:pt x="9" y="0"/>
                </a:cubicBezTo>
                <a:cubicBezTo>
                  <a:pt x="11" y="0"/>
                  <a:pt x="12" y="0"/>
                  <a:pt x="13" y="1"/>
                </a:cubicBezTo>
                <a:lnTo>
                  <a:pt x="13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Oval 572"/>
          <p:cNvSpPr>
            <a:spLocks noChangeArrowheads="1"/>
          </p:cNvSpPr>
          <p:nvPr/>
        </p:nvSpPr>
        <p:spPr bwMode="auto">
          <a:xfrm>
            <a:off x="1015752" y="86794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573"/>
          <p:cNvSpPr>
            <a:spLocks/>
          </p:cNvSpPr>
          <p:nvPr/>
        </p:nvSpPr>
        <p:spPr bwMode="auto">
          <a:xfrm>
            <a:off x="1085952" y="991095"/>
            <a:ext cx="301737" cy="197052"/>
          </a:xfrm>
          <a:custGeom>
            <a:avLst/>
            <a:gdLst>
              <a:gd name="T0" fmla="*/ 201 w 245"/>
              <a:gd name="T1" fmla="*/ 0 h 160"/>
              <a:gd name="T2" fmla="*/ 245 w 245"/>
              <a:gd name="T3" fmla="*/ 0 h 160"/>
              <a:gd name="T4" fmla="*/ 245 w 245"/>
              <a:gd name="T5" fmla="*/ 160 h 160"/>
              <a:gd name="T6" fmla="*/ 0 w 245"/>
              <a:gd name="T7" fmla="*/ 160 h 160"/>
              <a:gd name="T8" fmla="*/ 0 w 245"/>
              <a:gd name="T9" fmla="*/ 0 h 160"/>
              <a:gd name="T10" fmla="*/ 45 w 245"/>
              <a:gd name="T11" fmla="*/ 0 h 160"/>
              <a:gd name="T12" fmla="*/ 45 w 245"/>
              <a:gd name="T13" fmla="*/ 19 h 160"/>
              <a:gd name="T14" fmla="*/ 19 w 245"/>
              <a:gd name="T15" fmla="*/ 19 h 160"/>
              <a:gd name="T16" fmla="*/ 19 w 245"/>
              <a:gd name="T17" fmla="*/ 144 h 160"/>
              <a:gd name="T18" fmla="*/ 229 w 245"/>
              <a:gd name="T19" fmla="*/ 144 h 160"/>
              <a:gd name="T20" fmla="*/ 229 w 245"/>
              <a:gd name="T21" fmla="*/ 19 h 160"/>
              <a:gd name="T22" fmla="*/ 201 w 245"/>
              <a:gd name="T23" fmla="*/ 19 h 160"/>
              <a:gd name="T24" fmla="*/ 201 w 245"/>
              <a:gd name="T2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5" h="160">
                <a:moveTo>
                  <a:pt x="201" y="0"/>
                </a:moveTo>
                <a:lnTo>
                  <a:pt x="245" y="0"/>
                </a:lnTo>
                <a:lnTo>
                  <a:pt x="245" y="160"/>
                </a:lnTo>
                <a:lnTo>
                  <a:pt x="0" y="160"/>
                </a:lnTo>
                <a:lnTo>
                  <a:pt x="0" y="0"/>
                </a:lnTo>
                <a:lnTo>
                  <a:pt x="45" y="0"/>
                </a:lnTo>
                <a:lnTo>
                  <a:pt x="45" y="19"/>
                </a:lnTo>
                <a:lnTo>
                  <a:pt x="19" y="19"/>
                </a:lnTo>
                <a:lnTo>
                  <a:pt x="19" y="144"/>
                </a:lnTo>
                <a:lnTo>
                  <a:pt x="229" y="144"/>
                </a:lnTo>
                <a:lnTo>
                  <a:pt x="229" y="19"/>
                </a:lnTo>
                <a:lnTo>
                  <a:pt x="201" y="19"/>
                </a:lnTo>
                <a:lnTo>
                  <a:pt x="2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574"/>
          <p:cNvSpPr>
            <a:spLocks/>
          </p:cNvSpPr>
          <p:nvPr/>
        </p:nvSpPr>
        <p:spPr bwMode="auto">
          <a:xfrm>
            <a:off x="1310095" y="1060065"/>
            <a:ext cx="40643" cy="78821"/>
          </a:xfrm>
          <a:custGeom>
            <a:avLst/>
            <a:gdLst>
              <a:gd name="T0" fmla="*/ 0 w 33"/>
              <a:gd name="T1" fmla="*/ 0 h 64"/>
              <a:gd name="T2" fmla="*/ 33 w 33"/>
              <a:gd name="T3" fmla="*/ 0 h 64"/>
              <a:gd name="T4" fmla="*/ 33 w 33"/>
              <a:gd name="T5" fmla="*/ 12 h 64"/>
              <a:gd name="T6" fmla="*/ 23 w 33"/>
              <a:gd name="T7" fmla="*/ 12 h 64"/>
              <a:gd name="T8" fmla="*/ 23 w 33"/>
              <a:gd name="T9" fmla="*/ 64 h 64"/>
              <a:gd name="T10" fmla="*/ 9 w 33"/>
              <a:gd name="T11" fmla="*/ 64 h 64"/>
              <a:gd name="T12" fmla="*/ 9 w 33"/>
              <a:gd name="T13" fmla="*/ 12 h 64"/>
              <a:gd name="T14" fmla="*/ 0 w 33"/>
              <a:gd name="T15" fmla="*/ 12 h 64"/>
              <a:gd name="T16" fmla="*/ 0 w 33"/>
              <a:gd name="T1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64">
                <a:moveTo>
                  <a:pt x="0" y="0"/>
                </a:moveTo>
                <a:lnTo>
                  <a:pt x="33" y="0"/>
                </a:lnTo>
                <a:lnTo>
                  <a:pt x="33" y="12"/>
                </a:lnTo>
                <a:lnTo>
                  <a:pt x="23" y="12"/>
                </a:lnTo>
                <a:lnTo>
                  <a:pt x="23" y="64"/>
                </a:lnTo>
                <a:lnTo>
                  <a:pt x="9" y="64"/>
                </a:lnTo>
                <a:lnTo>
                  <a:pt x="9" y="12"/>
                </a:lnTo>
                <a:lnTo>
                  <a:pt x="0" y="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575"/>
          <p:cNvSpPr>
            <a:spLocks noEditPoints="1"/>
          </p:cNvSpPr>
          <p:nvPr/>
        </p:nvSpPr>
        <p:spPr bwMode="auto">
          <a:xfrm>
            <a:off x="1286696" y="959074"/>
            <a:ext cx="32021" cy="64043"/>
          </a:xfrm>
          <a:custGeom>
            <a:avLst/>
            <a:gdLst>
              <a:gd name="T0" fmla="*/ 11 w 11"/>
              <a:gd name="T1" fmla="*/ 22 h 22"/>
              <a:gd name="T2" fmla="*/ 0 w 11"/>
              <a:gd name="T3" fmla="*/ 22 h 22"/>
              <a:gd name="T4" fmla="*/ 0 w 11"/>
              <a:gd name="T5" fmla="*/ 0 h 22"/>
              <a:gd name="T6" fmla="*/ 11 w 11"/>
              <a:gd name="T7" fmla="*/ 0 h 22"/>
              <a:gd name="T8" fmla="*/ 11 w 11"/>
              <a:gd name="T9" fmla="*/ 22 h 22"/>
              <a:gd name="T10" fmla="*/ 8 w 11"/>
              <a:gd name="T11" fmla="*/ 15 h 22"/>
              <a:gd name="T12" fmla="*/ 6 w 11"/>
              <a:gd name="T13" fmla="*/ 13 h 22"/>
              <a:gd name="T14" fmla="*/ 3 w 11"/>
              <a:gd name="T15" fmla="*/ 15 h 22"/>
              <a:gd name="T16" fmla="*/ 6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11" y="22"/>
                </a:move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22"/>
                </a:lnTo>
                <a:close/>
                <a:moveTo>
                  <a:pt x="8" y="15"/>
                </a:moveTo>
                <a:cubicBezTo>
                  <a:pt x="8" y="14"/>
                  <a:pt x="7" y="13"/>
                  <a:pt x="6" y="13"/>
                </a:cubicBezTo>
                <a:cubicBezTo>
                  <a:pt x="4" y="13"/>
                  <a:pt x="3" y="14"/>
                  <a:pt x="3" y="15"/>
                </a:cubicBezTo>
                <a:cubicBezTo>
                  <a:pt x="3" y="16"/>
                  <a:pt x="4" y="17"/>
                  <a:pt x="6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576"/>
          <p:cNvSpPr>
            <a:spLocks/>
          </p:cNvSpPr>
          <p:nvPr/>
        </p:nvSpPr>
        <p:spPr bwMode="auto">
          <a:xfrm>
            <a:off x="1242362" y="1060065"/>
            <a:ext cx="59116" cy="78821"/>
          </a:xfrm>
          <a:custGeom>
            <a:avLst/>
            <a:gdLst>
              <a:gd name="T0" fmla="*/ 14 w 20"/>
              <a:gd name="T1" fmla="*/ 27 h 27"/>
              <a:gd name="T2" fmla="*/ 9 w 20"/>
              <a:gd name="T3" fmla="*/ 17 h 27"/>
              <a:gd name="T4" fmla="*/ 7 w 20"/>
              <a:gd name="T5" fmla="*/ 12 h 27"/>
              <a:gd name="T6" fmla="*/ 5 w 20"/>
              <a:gd name="T7" fmla="*/ 12 h 27"/>
              <a:gd name="T8" fmla="*/ 5 w 20"/>
              <a:gd name="T9" fmla="*/ 19 h 27"/>
              <a:gd name="T10" fmla="*/ 5 w 20"/>
              <a:gd name="T11" fmla="*/ 27 h 27"/>
              <a:gd name="T12" fmla="*/ 0 w 20"/>
              <a:gd name="T13" fmla="*/ 27 h 27"/>
              <a:gd name="T14" fmla="*/ 0 w 20"/>
              <a:gd name="T15" fmla="*/ 0 h 27"/>
              <a:gd name="T16" fmla="*/ 6 w 20"/>
              <a:gd name="T17" fmla="*/ 0 h 27"/>
              <a:gd name="T18" fmla="*/ 11 w 20"/>
              <a:gd name="T19" fmla="*/ 10 h 27"/>
              <a:gd name="T20" fmla="*/ 14 w 20"/>
              <a:gd name="T21" fmla="*/ 15 h 27"/>
              <a:gd name="T22" fmla="*/ 15 w 20"/>
              <a:gd name="T23" fmla="*/ 15 h 27"/>
              <a:gd name="T24" fmla="*/ 15 w 20"/>
              <a:gd name="T25" fmla="*/ 8 h 27"/>
              <a:gd name="T26" fmla="*/ 15 w 20"/>
              <a:gd name="T27" fmla="*/ 0 h 27"/>
              <a:gd name="T28" fmla="*/ 20 w 20"/>
              <a:gd name="T29" fmla="*/ 0 h 27"/>
              <a:gd name="T30" fmla="*/ 20 w 20"/>
              <a:gd name="T31" fmla="*/ 27 h 27"/>
              <a:gd name="T32" fmla="*/ 14 w 20"/>
              <a:gd name="T33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" h="27">
                <a:moveTo>
                  <a:pt x="14" y="27"/>
                </a:moveTo>
                <a:cubicBezTo>
                  <a:pt x="9" y="17"/>
                  <a:pt x="9" y="17"/>
                  <a:pt x="9" y="17"/>
                </a:cubicBezTo>
                <a:cubicBezTo>
                  <a:pt x="8" y="15"/>
                  <a:pt x="8" y="13"/>
                  <a:pt x="7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14"/>
                  <a:pt x="5" y="16"/>
                  <a:pt x="5" y="19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11" y="10"/>
                  <a:pt x="11" y="10"/>
                  <a:pt x="11" y="10"/>
                </a:cubicBezTo>
                <a:cubicBezTo>
                  <a:pt x="12" y="11"/>
                  <a:pt x="13" y="13"/>
                  <a:pt x="14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2"/>
                  <a:pt x="15" y="10"/>
                  <a:pt x="15" y="8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7"/>
                  <a:pt x="20" y="27"/>
                  <a:pt x="20" y="27"/>
                </a:cubicBezTo>
                <a:lnTo>
                  <a:pt x="14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577"/>
          <p:cNvSpPr>
            <a:spLocks/>
          </p:cNvSpPr>
          <p:nvPr/>
        </p:nvSpPr>
        <p:spPr bwMode="auto">
          <a:xfrm>
            <a:off x="1186938" y="1060065"/>
            <a:ext cx="44337" cy="78821"/>
          </a:xfrm>
          <a:custGeom>
            <a:avLst/>
            <a:gdLst>
              <a:gd name="T0" fmla="*/ 36 w 36"/>
              <a:gd name="T1" fmla="*/ 38 h 64"/>
              <a:gd name="T2" fmla="*/ 15 w 36"/>
              <a:gd name="T3" fmla="*/ 38 h 64"/>
              <a:gd name="T4" fmla="*/ 15 w 36"/>
              <a:gd name="T5" fmla="*/ 52 h 64"/>
              <a:gd name="T6" fmla="*/ 36 w 36"/>
              <a:gd name="T7" fmla="*/ 52 h 64"/>
              <a:gd name="T8" fmla="*/ 36 w 36"/>
              <a:gd name="T9" fmla="*/ 64 h 64"/>
              <a:gd name="T10" fmla="*/ 0 w 36"/>
              <a:gd name="T11" fmla="*/ 64 h 64"/>
              <a:gd name="T12" fmla="*/ 0 w 36"/>
              <a:gd name="T13" fmla="*/ 0 h 64"/>
              <a:gd name="T14" fmla="*/ 36 w 36"/>
              <a:gd name="T15" fmla="*/ 0 h 64"/>
              <a:gd name="T16" fmla="*/ 36 w 36"/>
              <a:gd name="T17" fmla="*/ 12 h 64"/>
              <a:gd name="T18" fmla="*/ 15 w 36"/>
              <a:gd name="T19" fmla="*/ 12 h 64"/>
              <a:gd name="T20" fmla="*/ 15 w 36"/>
              <a:gd name="T21" fmla="*/ 24 h 64"/>
              <a:gd name="T22" fmla="*/ 36 w 36"/>
              <a:gd name="T23" fmla="*/ 24 h 64"/>
              <a:gd name="T24" fmla="*/ 36 w 36"/>
              <a:gd name="T2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64">
                <a:moveTo>
                  <a:pt x="36" y="38"/>
                </a:moveTo>
                <a:lnTo>
                  <a:pt x="15" y="38"/>
                </a:lnTo>
                <a:lnTo>
                  <a:pt x="15" y="52"/>
                </a:lnTo>
                <a:lnTo>
                  <a:pt x="36" y="52"/>
                </a:lnTo>
                <a:lnTo>
                  <a:pt x="36" y="64"/>
                </a:lnTo>
                <a:lnTo>
                  <a:pt x="0" y="64"/>
                </a:lnTo>
                <a:lnTo>
                  <a:pt x="0" y="0"/>
                </a:lnTo>
                <a:lnTo>
                  <a:pt x="36" y="0"/>
                </a:lnTo>
                <a:lnTo>
                  <a:pt x="36" y="12"/>
                </a:lnTo>
                <a:lnTo>
                  <a:pt x="15" y="12"/>
                </a:lnTo>
                <a:lnTo>
                  <a:pt x="15" y="24"/>
                </a:lnTo>
                <a:lnTo>
                  <a:pt x="36" y="24"/>
                </a:lnTo>
                <a:lnTo>
                  <a:pt x="36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Rectangle 578"/>
          <p:cNvSpPr>
            <a:spLocks noChangeArrowheads="1"/>
          </p:cNvSpPr>
          <p:nvPr/>
        </p:nvSpPr>
        <p:spPr bwMode="auto">
          <a:xfrm>
            <a:off x="1199257" y="991095"/>
            <a:ext cx="75127" cy="2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579"/>
          <p:cNvSpPr>
            <a:spLocks/>
          </p:cNvSpPr>
          <p:nvPr/>
        </p:nvSpPr>
        <p:spPr bwMode="auto">
          <a:xfrm>
            <a:off x="1126591" y="1057601"/>
            <a:ext cx="55421" cy="81284"/>
          </a:xfrm>
          <a:custGeom>
            <a:avLst/>
            <a:gdLst>
              <a:gd name="T0" fmla="*/ 8 w 19"/>
              <a:gd name="T1" fmla="*/ 5 h 28"/>
              <a:gd name="T2" fmla="*/ 5 w 19"/>
              <a:gd name="T3" fmla="*/ 5 h 28"/>
              <a:gd name="T4" fmla="*/ 5 w 19"/>
              <a:gd name="T5" fmla="*/ 28 h 28"/>
              <a:gd name="T6" fmla="*/ 0 w 19"/>
              <a:gd name="T7" fmla="*/ 28 h 28"/>
              <a:gd name="T8" fmla="*/ 0 w 19"/>
              <a:gd name="T9" fmla="*/ 1 h 28"/>
              <a:gd name="T10" fmla="*/ 7 w 19"/>
              <a:gd name="T11" fmla="*/ 0 h 28"/>
              <a:gd name="T12" fmla="*/ 15 w 19"/>
              <a:gd name="T13" fmla="*/ 3 h 28"/>
              <a:gd name="T14" fmla="*/ 18 w 19"/>
              <a:gd name="T15" fmla="*/ 8 h 28"/>
              <a:gd name="T16" fmla="*/ 13 w 19"/>
              <a:gd name="T17" fmla="*/ 15 h 28"/>
              <a:gd name="T18" fmla="*/ 19 w 19"/>
              <a:gd name="T19" fmla="*/ 28 h 28"/>
              <a:gd name="T20" fmla="*/ 13 w 19"/>
              <a:gd name="T21" fmla="*/ 28 h 28"/>
              <a:gd name="T22" fmla="*/ 8 w 19"/>
              <a:gd name="T23" fmla="*/ 18 h 28"/>
              <a:gd name="T24" fmla="*/ 8 w 19"/>
              <a:gd name="T25" fmla="*/ 13 h 28"/>
              <a:gd name="T26" fmla="*/ 12 w 19"/>
              <a:gd name="T27" fmla="*/ 9 h 28"/>
              <a:gd name="T28" fmla="*/ 8 w 19"/>
              <a:gd name="T29" fmla="*/ 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" h="28">
                <a:moveTo>
                  <a:pt x="8" y="5"/>
                </a:moveTo>
                <a:cubicBezTo>
                  <a:pt x="7" y="5"/>
                  <a:pt x="6" y="5"/>
                  <a:pt x="5" y="5"/>
                </a:cubicBezTo>
                <a:cubicBezTo>
                  <a:pt x="5" y="28"/>
                  <a:pt x="5" y="28"/>
                  <a:pt x="5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"/>
                  <a:pt x="0" y="1"/>
                  <a:pt x="0" y="1"/>
                </a:cubicBezTo>
                <a:cubicBezTo>
                  <a:pt x="2" y="1"/>
                  <a:pt x="4" y="0"/>
                  <a:pt x="7" y="0"/>
                </a:cubicBezTo>
                <a:cubicBezTo>
                  <a:pt x="11" y="0"/>
                  <a:pt x="14" y="1"/>
                  <a:pt x="15" y="3"/>
                </a:cubicBezTo>
                <a:cubicBezTo>
                  <a:pt x="17" y="4"/>
                  <a:pt x="18" y="6"/>
                  <a:pt x="18" y="8"/>
                </a:cubicBezTo>
                <a:cubicBezTo>
                  <a:pt x="18" y="12"/>
                  <a:pt x="15" y="14"/>
                  <a:pt x="13" y="15"/>
                </a:cubicBezTo>
                <a:cubicBezTo>
                  <a:pt x="13" y="15"/>
                  <a:pt x="18" y="27"/>
                  <a:pt x="19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2" y="27"/>
                  <a:pt x="10" y="20"/>
                  <a:pt x="8" y="18"/>
                </a:cubicBezTo>
                <a:cubicBezTo>
                  <a:pt x="8" y="13"/>
                  <a:pt x="8" y="13"/>
                  <a:pt x="8" y="13"/>
                </a:cubicBezTo>
                <a:cubicBezTo>
                  <a:pt x="11" y="13"/>
                  <a:pt x="12" y="11"/>
                  <a:pt x="12" y="9"/>
                </a:cubicBezTo>
                <a:cubicBezTo>
                  <a:pt x="12" y="6"/>
                  <a:pt x="10" y="5"/>
                  <a:pt x="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580"/>
          <p:cNvSpPr>
            <a:spLocks noEditPoints="1"/>
          </p:cNvSpPr>
          <p:nvPr/>
        </p:nvSpPr>
        <p:spPr bwMode="auto">
          <a:xfrm>
            <a:off x="1154916" y="959074"/>
            <a:ext cx="32021" cy="64043"/>
          </a:xfrm>
          <a:custGeom>
            <a:avLst/>
            <a:gdLst>
              <a:gd name="T0" fmla="*/ 5 w 11"/>
              <a:gd name="T1" fmla="*/ 13 h 22"/>
              <a:gd name="T2" fmla="*/ 3 w 11"/>
              <a:gd name="T3" fmla="*/ 15 h 22"/>
              <a:gd name="T4" fmla="*/ 5 w 11"/>
              <a:gd name="T5" fmla="*/ 17 h 22"/>
              <a:gd name="T6" fmla="*/ 8 w 11"/>
              <a:gd name="T7" fmla="*/ 15 h 22"/>
              <a:gd name="T8" fmla="*/ 5 w 11"/>
              <a:gd name="T9" fmla="*/ 13 h 22"/>
              <a:gd name="T10" fmla="*/ 11 w 11"/>
              <a:gd name="T11" fmla="*/ 0 h 22"/>
              <a:gd name="T12" fmla="*/ 11 w 11"/>
              <a:gd name="T13" fmla="*/ 22 h 22"/>
              <a:gd name="T14" fmla="*/ 0 w 11"/>
              <a:gd name="T15" fmla="*/ 22 h 22"/>
              <a:gd name="T16" fmla="*/ 0 w 11"/>
              <a:gd name="T17" fmla="*/ 0 h 22"/>
              <a:gd name="T18" fmla="*/ 11 w 11"/>
              <a:gd name="T19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5" y="13"/>
                </a:moveTo>
                <a:cubicBezTo>
                  <a:pt x="4" y="13"/>
                  <a:pt x="3" y="14"/>
                  <a:pt x="3" y="15"/>
                </a:cubicBezTo>
                <a:cubicBezTo>
                  <a:pt x="3" y="16"/>
                  <a:pt x="4" y="17"/>
                  <a:pt x="5" y="17"/>
                </a:cubicBezTo>
                <a:cubicBezTo>
                  <a:pt x="7" y="17"/>
                  <a:pt x="8" y="16"/>
                  <a:pt x="8" y="15"/>
                </a:cubicBezTo>
                <a:cubicBezTo>
                  <a:pt x="8" y="14"/>
                  <a:pt x="7" y="13"/>
                  <a:pt x="5" y="13"/>
                </a:cubicBezTo>
                <a:close/>
                <a:moveTo>
                  <a:pt x="11" y="0"/>
                </a:moveTo>
                <a:cubicBezTo>
                  <a:pt x="11" y="22"/>
                  <a:pt x="11" y="22"/>
                  <a:pt x="11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Oval 581"/>
          <p:cNvSpPr>
            <a:spLocks noChangeArrowheads="1"/>
          </p:cNvSpPr>
          <p:nvPr/>
        </p:nvSpPr>
        <p:spPr bwMode="auto">
          <a:xfrm>
            <a:off x="1598288" y="87163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582"/>
          <p:cNvSpPr>
            <a:spLocks noEditPoints="1"/>
          </p:cNvSpPr>
          <p:nvPr/>
        </p:nvSpPr>
        <p:spPr bwMode="auto">
          <a:xfrm>
            <a:off x="1880318" y="1016960"/>
            <a:ext cx="72663" cy="200747"/>
          </a:xfrm>
          <a:custGeom>
            <a:avLst/>
            <a:gdLst>
              <a:gd name="T0" fmla="*/ 50 w 59"/>
              <a:gd name="T1" fmla="*/ 57 h 163"/>
              <a:gd name="T2" fmla="*/ 50 w 59"/>
              <a:gd name="T3" fmla="*/ 47 h 163"/>
              <a:gd name="T4" fmla="*/ 35 w 59"/>
              <a:gd name="T5" fmla="*/ 47 h 163"/>
              <a:gd name="T6" fmla="*/ 35 w 59"/>
              <a:gd name="T7" fmla="*/ 57 h 163"/>
              <a:gd name="T8" fmla="*/ 50 w 59"/>
              <a:gd name="T9" fmla="*/ 57 h 163"/>
              <a:gd name="T10" fmla="*/ 26 w 59"/>
              <a:gd name="T11" fmla="*/ 31 h 163"/>
              <a:gd name="T12" fmla="*/ 26 w 59"/>
              <a:gd name="T13" fmla="*/ 21 h 163"/>
              <a:gd name="T14" fmla="*/ 12 w 59"/>
              <a:gd name="T15" fmla="*/ 21 h 163"/>
              <a:gd name="T16" fmla="*/ 12 w 59"/>
              <a:gd name="T17" fmla="*/ 31 h 163"/>
              <a:gd name="T18" fmla="*/ 26 w 59"/>
              <a:gd name="T19" fmla="*/ 31 h 163"/>
              <a:gd name="T20" fmla="*/ 35 w 59"/>
              <a:gd name="T21" fmla="*/ 76 h 163"/>
              <a:gd name="T22" fmla="*/ 35 w 59"/>
              <a:gd name="T23" fmla="*/ 85 h 163"/>
              <a:gd name="T24" fmla="*/ 50 w 59"/>
              <a:gd name="T25" fmla="*/ 85 h 163"/>
              <a:gd name="T26" fmla="*/ 50 w 59"/>
              <a:gd name="T27" fmla="*/ 76 h 163"/>
              <a:gd name="T28" fmla="*/ 35 w 59"/>
              <a:gd name="T29" fmla="*/ 76 h 163"/>
              <a:gd name="T30" fmla="*/ 0 w 59"/>
              <a:gd name="T31" fmla="*/ 163 h 163"/>
              <a:gd name="T32" fmla="*/ 0 w 59"/>
              <a:gd name="T33" fmla="*/ 0 h 163"/>
              <a:gd name="T34" fmla="*/ 59 w 59"/>
              <a:gd name="T35" fmla="*/ 0 h 163"/>
              <a:gd name="T36" fmla="*/ 59 w 59"/>
              <a:gd name="T37" fmla="*/ 163 h 163"/>
              <a:gd name="T38" fmla="*/ 0 w 59"/>
              <a:gd name="T39" fmla="*/ 163 h 163"/>
              <a:gd name="T40" fmla="*/ 50 w 59"/>
              <a:gd name="T41" fmla="*/ 64 h 163"/>
              <a:gd name="T42" fmla="*/ 35 w 59"/>
              <a:gd name="T43" fmla="*/ 64 h 163"/>
              <a:gd name="T44" fmla="*/ 35 w 59"/>
              <a:gd name="T45" fmla="*/ 71 h 163"/>
              <a:gd name="T46" fmla="*/ 50 w 59"/>
              <a:gd name="T47" fmla="*/ 71 h 163"/>
              <a:gd name="T48" fmla="*/ 50 w 59"/>
              <a:gd name="T49" fmla="*/ 64 h 163"/>
              <a:gd name="T50" fmla="*/ 50 w 59"/>
              <a:gd name="T51" fmla="*/ 116 h 163"/>
              <a:gd name="T52" fmla="*/ 50 w 59"/>
              <a:gd name="T53" fmla="*/ 106 h 163"/>
              <a:gd name="T54" fmla="*/ 35 w 59"/>
              <a:gd name="T55" fmla="*/ 106 h 163"/>
              <a:gd name="T56" fmla="*/ 35 w 59"/>
              <a:gd name="T57" fmla="*/ 116 h 163"/>
              <a:gd name="T58" fmla="*/ 50 w 59"/>
              <a:gd name="T59" fmla="*/ 116 h 163"/>
              <a:gd name="T60" fmla="*/ 12 w 59"/>
              <a:gd name="T61" fmla="*/ 50 h 163"/>
              <a:gd name="T62" fmla="*/ 12 w 59"/>
              <a:gd name="T63" fmla="*/ 59 h 163"/>
              <a:gd name="T64" fmla="*/ 26 w 59"/>
              <a:gd name="T65" fmla="*/ 59 h 163"/>
              <a:gd name="T66" fmla="*/ 26 w 59"/>
              <a:gd name="T67" fmla="*/ 50 h 163"/>
              <a:gd name="T68" fmla="*/ 12 w 59"/>
              <a:gd name="T69" fmla="*/ 50 h 163"/>
              <a:gd name="T70" fmla="*/ 26 w 59"/>
              <a:gd name="T71" fmla="*/ 121 h 163"/>
              <a:gd name="T72" fmla="*/ 12 w 59"/>
              <a:gd name="T73" fmla="*/ 121 h 163"/>
              <a:gd name="T74" fmla="*/ 12 w 59"/>
              <a:gd name="T75" fmla="*/ 130 h 163"/>
              <a:gd name="T76" fmla="*/ 26 w 59"/>
              <a:gd name="T77" fmla="*/ 130 h 163"/>
              <a:gd name="T78" fmla="*/ 26 w 59"/>
              <a:gd name="T79" fmla="*/ 121 h 163"/>
              <a:gd name="T80" fmla="*/ 12 w 59"/>
              <a:gd name="T81" fmla="*/ 35 h 163"/>
              <a:gd name="T82" fmla="*/ 12 w 59"/>
              <a:gd name="T83" fmla="*/ 45 h 163"/>
              <a:gd name="T84" fmla="*/ 26 w 59"/>
              <a:gd name="T85" fmla="*/ 45 h 163"/>
              <a:gd name="T86" fmla="*/ 26 w 59"/>
              <a:gd name="T87" fmla="*/ 35 h 163"/>
              <a:gd name="T88" fmla="*/ 12 w 59"/>
              <a:gd name="T89" fmla="*/ 35 h 163"/>
              <a:gd name="T90" fmla="*/ 26 w 59"/>
              <a:gd name="T91" fmla="*/ 92 h 163"/>
              <a:gd name="T92" fmla="*/ 12 w 59"/>
              <a:gd name="T93" fmla="*/ 92 h 163"/>
              <a:gd name="T94" fmla="*/ 12 w 59"/>
              <a:gd name="T95" fmla="*/ 102 h 163"/>
              <a:gd name="T96" fmla="*/ 26 w 59"/>
              <a:gd name="T97" fmla="*/ 102 h 163"/>
              <a:gd name="T98" fmla="*/ 26 w 59"/>
              <a:gd name="T99" fmla="*/ 9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9" h="163">
                <a:moveTo>
                  <a:pt x="50" y="57"/>
                </a:moveTo>
                <a:lnTo>
                  <a:pt x="50" y="47"/>
                </a:lnTo>
                <a:lnTo>
                  <a:pt x="35" y="47"/>
                </a:lnTo>
                <a:lnTo>
                  <a:pt x="35" y="57"/>
                </a:lnTo>
                <a:lnTo>
                  <a:pt x="50" y="57"/>
                </a:lnTo>
                <a:close/>
                <a:moveTo>
                  <a:pt x="26" y="31"/>
                </a:moveTo>
                <a:lnTo>
                  <a:pt x="26" y="21"/>
                </a:lnTo>
                <a:lnTo>
                  <a:pt x="12" y="21"/>
                </a:lnTo>
                <a:lnTo>
                  <a:pt x="12" y="31"/>
                </a:lnTo>
                <a:lnTo>
                  <a:pt x="26" y="31"/>
                </a:lnTo>
                <a:close/>
                <a:moveTo>
                  <a:pt x="35" y="76"/>
                </a:moveTo>
                <a:lnTo>
                  <a:pt x="35" y="85"/>
                </a:lnTo>
                <a:lnTo>
                  <a:pt x="50" y="85"/>
                </a:lnTo>
                <a:lnTo>
                  <a:pt x="50" y="76"/>
                </a:lnTo>
                <a:lnTo>
                  <a:pt x="35" y="76"/>
                </a:lnTo>
                <a:close/>
                <a:moveTo>
                  <a:pt x="0" y="163"/>
                </a:moveTo>
                <a:lnTo>
                  <a:pt x="0" y="0"/>
                </a:lnTo>
                <a:lnTo>
                  <a:pt x="59" y="0"/>
                </a:lnTo>
                <a:lnTo>
                  <a:pt x="59" y="163"/>
                </a:lnTo>
                <a:lnTo>
                  <a:pt x="0" y="163"/>
                </a:lnTo>
                <a:close/>
                <a:moveTo>
                  <a:pt x="50" y="64"/>
                </a:moveTo>
                <a:lnTo>
                  <a:pt x="35" y="64"/>
                </a:lnTo>
                <a:lnTo>
                  <a:pt x="35" y="71"/>
                </a:lnTo>
                <a:lnTo>
                  <a:pt x="50" y="71"/>
                </a:lnTo>
                <a:lnTo>
                  <a:pt x="50" y="64"/>
                </a:lnTo>
                <a:close/>
                <a:moveTo>
                  <a:pt x="50" y="116"/>
                </a:moveTo>
                <a:lnTo>
                  <a:pt x="50" y="106"/>
                </a:lnTo>
                <a:lnTo>
                  <a:pt x="35" y="106"/>
                </a:lnTo>
                <a:lnTo>
                  <a:pt x="35" y="116"/>
                </a:lnTo>
                <a:lnTo>
                  <a:pt x="50" y="116"/>
                </a:lnTo>
                <a:close/>
                <a:moveTo>
                  <a:pt x="12" y="50"/>
                </a:moveTo>
                <a:lnTo>
                  <a:pt x="12" y="59"/>
                </a:lnTo>
                <a:lnTo>
                  <a:pt x="26" y="59"/>
                </a:lnTo>
                <a:lnTo>
                  <a:pt x="26" y="50"/>
                </a:lnTo>
                <a:lnTo>
                  <a:pt x="12" y="50"/>
                </a:lnTo>
                <a:close/>
                <a:moveTo>
                  <a:pt x="26" y="121"/>
                </a:moveTo>
                <a:lnTo>
                  <a:pt x="12" y="121"/>
                </a:lnTo>
                <a:lnTo>
                  <a:pt x="12" y="130"/>
                </a:lnTo>
                <a:lnTo>
                  <a:pt x="26" y="130"/>
                </a:lnTo>
                <a:lnTo>
                  <a:pt x="26" y="121"/>
                </a:lnTo>
                <a:close/>
                <a:moveTo>
                  <a:pt x="12" y="35"/>
                </a:moveTo>
                <a:lnTo>
                  <a:pt x="12" y="45"/>
                </a:lnTo>
                <a:lnTo>
                  <a:pt x="26" y="45"/>
                </a:lnTo>
                <a:lnTo>
                  <a:pt x="26" y="35"/>
                </a:lnTo>
                <a:lnTo>
                  <a:pt x="12" y="35"/>
                </a:lnTo>
                <a:close/>
                <a:moveTo>
                  <a:pt x="26" y="92"/>
                </a:moveTo>
                <a:lnTo>
                  <a:pt x="12" y="92"/>
                </a:lnTo>
                <a:lnTo>
                  <a:pt x="12" y="102"/>
                </a:lnTo>
                <a:lnTo>
                  <a:pt x="26" y="102"/>
                </a:lnTo>
                <a:lnTo>
                  <a:pt x="26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583"/>
          <p:cNvSpPr>
            <a:spLocks/>
          </p:cNvSpPr>
          <p:nvPr/>
        </p:nvSpPr>
        <p:spPr bwMode="auto">
          <a:xfrm>
            <a:off x="1880318" y="987400"/>
            <a:ext cx="72663" cy="23400"/>
          </a:xfrm>
          <a:custGeom>
            <a:avLst/>
            <a:gdLst>
              <a:gd name="T0" fmla="*/ 59 w 59"/>
              <a:gd name="T1" fmla="*/ 19 h 19"/>
              <a:gd name="T2" fmla="*/ 0 w 59"/>
              <a:gd name="T3" fmla="*/ 19 h 19"/>
              <a:gd name="T4" fmla="*/ 0 w 59"/>
              <a:gd name="T5" fmla="*/ 0 h 19"/>
              <a:gd name="T6" fmla="*/ 59 w 59"/>
              <a:gd name="T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" h="19">
                <a:moveTo>
                  <a:pt x="59" y="19"/>
                </a:moveTo>
                <a:lnTo>
                  <a:pt x="0" y="19"/>
                </a:lnTo>
                <a:lnTo>
                  <a:pt x="0" y="0"/>
                </a:lnTo>
                <a:lnTo>
                  <a:pt x="59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584"/>
          <p:cNvSpPr>
            <a:spLocks noEditPoints="1"/>
          </p:cNvSpPr>
          <p:nvPr/>
        </p:nvSpPr>
        <p:spPr bwMode="auto">
          <a:xfrm>
            <a:off x="1763315" y="909812"/>
            <a:ext cx="110843" cy="307895"/>
          </a:xfrm>
          <a:custGeom>
            <a:avLst/>
            <a:gdLst>
              <a:gd name="T0" fmla="*/ 69 w 90"/>
              <a:gd name="T1" fmla="*/ 35 h 250"/>
              <a:gd name="T2" fmla="*/ 55 w 90"/>
              <a:gd name="T3" fmla="*/ 49 h 250"/>
              <a:gd name="T4" fmla="*/ 33 w 90"/>
              <a:gd name="T5" fmla="*/ 23 h 250"/>
              <a:gd name="T6" fmla="*/ 19 w 90"/>
              <a:gd name="T7" fmla="*/ 40 h 250"/>
              <a:gd name="T8" fmla="*/ 33 w 90"/>
              <a:gd name="T9" fmla="*/ 23 h 250"/>
              <a:gd name="T10" fmla="*/ 33 w 90"/>
              <a:gd name="T11" fmla="*/ 158 h 250"/>
              <a:gd name="T12" fmla="*/ 19 w 90"/>
              <a:gd name="T13" fmla="*/ 172 h 250"/>
              <a:gd name="T14" fmla="*/ 33 w 90"/>
              <a:gd name="T15" fmla="*/ 148 h 250"/>
              <a:gd name="T16" fmla="*/ 19 w 90"/>
              <a:gd name="T17" fmla="*/ 134 h 250"/>
              <a:gd name="T18" fmla="*/ 33 w 90"/>
              <a:gd name="T19" fmla="*/ 148 h 250"/>
              <a:gd name="T20" fmla="*/ 0 w 90"/>
              <a:gd name="T21" fmla="*/ 250 h 250"/>
              <a:gd name="T22" fmla="*/ 90 w 90"/>
              <a:gd name="T23" fmla="*/ 0 h 250"/>
              <a:gd name="T24" fmla="*/ 33 w 90"/>
              <a:gd name="T25" fmla="*/ 193 h 250"/>
              <a:gd name="T26" fmla="*/ 19 w 90"/>
              <a:gd name="T27" fmla="*/ 179 h 250"/>
              <a:gd name="T28" fmla="*/ 33 w 90"/>
              <a:gd name="T29" fmla="*/ 193 h 250"/>
              <a:gd name="T30" fmla="*/ 19 w 90"/>
              <a:gd name="T31" fmla="*/ 44 h 250"/>
              <a:gd name="T32" fmla="*/ 33 w 90"/>
              <a:gd name="T33" fmla="*/ 59 h 250"/>
              <a:gd name="T34" fmla="*/ 33 w 90"/>
              <a:gd name="T35" fmla="*/ 89 h 250"/>
              <a:gd name="T36" fmla="*/ 19 w 90"/>
              <a:gd name="T37" fmla="*/ 104 h 250"/>
              <a:gd name="T38" fmla="*/ 33 w 90"/>
              <a:gd name="T39" fmla="*/ 89 h 250"/>
              <a:gd name="T40" fmla="*/ 55 w 90"/>
              <a:gd name="T41" fmla="*/ 163 h 250"/>
              <a:gd name="T42" fmla="*/ 69 w 90"/>
              <a:gd name="T43" fmla="*/ 177 h 250"/>
              <a:gd name="T44" fmla="*/ 33 w 90"/>
              <a:gd name="T45" fmla="*/ 68 h 250"/>
              <a:gd name="T46" fmla="*/ 19 w 90"/>
              <a:gd name="T47" fmla="*/ 82 h 250"/>
              <a:gd name="T48" fmla="*/ 33 w 90"/>
              <a:gd name="T49" fmla="*/ 68 h 250"/>
              <a:gd name="T50" fmla="*/ 55 w 90"/>
              <a:gd name="T51" fmla="*/ 80 h 250"/>
              <a:gd name="T52" fmla="*/ 69 w 90"/>
              <a:gd name="T53" fmla="*/ 96 h 250"/>
              <a:gd name="T54" fmla="*/ 33 w 90"/>
              <a:gd name="T55" fmla="*/ 113 h 250"/>
              <a:gd name="T56" fmla="*/ 19 w 90"/>
              <a:gd name="T57" fmla="*/ 127 h 250"/>
              <a:gd name="T58" fmla="*/ 33 w 90"/>
              <a:gd name="T59" fmla="*/ 113 h 250"/>
              <a:gd name="T60" fmla="*/ 55 w 90"/>
              <a:gd name="T61" fmla="*/ 101 h 250"/>
              <a:gd name="T62" fmla="*/ 69 w 90"/>
              <a:gd name="T63" fmla="*/ 115 h 250"/>
              <a:gd name="T64" fmla="*/ 69 w 90"/>
              <a:gd name="T65" fmla="*/ 56 h 250"/>
              <a:gd name="T66" fmla="*/ 55 w 90"/>
              <a:gd name="T67" fmla="*/ 70 h 250"/>
              <a:gd name="T68" fmla="*/ 69 w 90"/>
              <a:gd name="T69" fmla="*/ 56 h 250"/>
              <a:gd name="T70" fmla="*/ 55 w 90"/>
              <a:gd name="T71" fmla="*/ 141 h 250"/>
              <a:gd name="T72" fmla="*/ 69 w 90"/>
              <a:gd name="T73" fmla="*/ 156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0" h="250">
                <a:moveTo>
                  <a:pt x="69" y="49"/>
                </a:moveTo>
                <a:lnTo>
                  <a:pt x="69" y="35"/>
                </a:lnTo>
                <a:lnTo>
                  <a:pt x="55" y="35"/>
                </a:lnTo>
                <a:lnTo>
                  <a:pt x="55" y="49"/>
                </a:lnTo>
                <a:lnTo>
                  <a:pt x="69" y="49"/>
                </a:lnTo>
                <a:close/>
                <a:moveTo>
                  <a:pt x="33" y="23"/>
                </a:moveTo>
                <a:lnTo>
                  <a:pt x="19" y="23"/>
                </a:lnTo>
                <a:lnTo>
                  <a:pt x="19" y="40"/>
                </a:lnTo>
                <a:lnTo>
                  <a:pt x="33" y="40"/>
                </a:lnTo>
                <a:lnTo>
                  <a:pt x="33" y="23"/>
                </a:lnTo>
                <a:close/>
                <a:moveTo>
                  <a:pt x="33" y="172"/>
                </a:moveTo>
                <a:lnTo>
                  <a:pt x="33" y="158"/>
                </a:lnTo>
                <a:lnTo>
                  <a:pt x="19" y="158"/>
                </a:lnTo>
                <a:lnTo>
                  <a:pt x="19" y="172"/>
                </a:lnTo>
                <a:lnTo>
                  <a:pt x="33" y="172"/>
                </a:lnTo>
                <a:close/>
                <a:moveTo>
                  <a:pt x="33" y="148"/>
                </a:moveTo>
                <a:lnTo>
                  <a:pt x="33" y="134"/>
                </a:lnTo>
                <a:lnTo>
                  <a:pt x="19" y="134"/>
                </a:lnTo>
                <a:lnTo>
                  <a:pt x="19" y="148"/>
                </a:lnTo>
                <a:lnTo>
                  <a:pt x="33" y="148"/>
                </a:lnTo>
                <a:close/>
                <a:moveTo>
                  <a:pt x="90" y="250"/>
                </a:moveTo>
                <a:lnTo>
                  <a:pt x="0" y="250"/>
                </a:lnTo>
                <a:lnTo>
                  <a:pt x="0" y="0"/>
                </a:lnTo>
                <a:lnTo>
                  <a:pt x="90" y="0"/>
                </a:lnTo>
                <a:lnTo>
                  <a:pt x="90" y="250"/>
                </a:lnTo>
                <a:close/>
                <a:moveTo>
                  <a:pt x="33" y="193"/>
                </a:moveTo>
                <a:lnTo>
                  <a:pt x="33" y="179"/>
                </a:lnTo>
                <a:lnTo>
                  <a:pt x="19" y="179"/>
                </a:lnTo>
                <a:lnTo>
                  <a:pt x="19" y="193"/>
                </a:lnTo>
                <a:lnTo>
                  <a:pt x="33" y="193"/>
                </a:lnTo>
                <a:close/>
                <a:moveTo>
                  <a:pt x="33" y="44"/>
                </a:moveTo>
                <a:lnTo>
                  <a:pt x="19" y="44"/>
                </a:lnTo>
                <a:lnTo>
                  <a:pt x="19" y="59"/>
                </a:lnTo>
                <a:lnTo>
                  <a:pt x="33" y="59"/>
                </a:lnTo>
                <a:lnTo>
                  <a:pt x="33" y="44"/>
                </a:lnTo>
                <a:close/>
                <a:moveTo>
                  <a:pt x="33" y="89"/>
                </a:moveTo>
                <a:lnTo>
                  <a:pt x="19" y="89"/>
                </a:lnTo>
                <a:lnTo>
                  <a:pt x="19" y="104"/>
                </a:lnTo>
                <a:lnTo>
                  <a:pt x="33" y="104"/>
                </a:lnTo>
                <a:lnTo>
                  <a:pt x="33" y="89"/>
                </a:lnTo>
                <a:close/>
                <a:moveTo>
                  <a:pt x="69" y="163"/>
                </a:moveTo>
                <a:lnTo>
                  <a:pt x="55" y="163"/>
                </a:lnTo>
                <a:lnTo>
                  <a:pt x="55" y="177"/>
                </a:lnTo>
                <a:lnTo>
                  <a:pt x="69" y="177"/>
                </a:lnTo>
                <a:lnTo>
                  <a:pt x="69" y="163"/>
                </a:lnTo>
                <a:close/>
                <a:moveTo>
                  <a:pt x="33" y="68"/>
                </a:moveTo>
                <a:lnTo>
                  <a:pt x="19" y="68"/>
                </a:lnTo>
                <a:lnTo>
                  <a:pt x="19" y="82"/>
                </a:lnTo>
                <a:lnTo>
                  <a:pt x="33" y="82"/>
                </a:lnTo>
                <a:lnTo>
                  <a:pt x="33" y="68"/>
                </a:lnTo>
                <a:close/>
                <a:moveTo>
                  <a:pt x="69" y="80"/>
                </a:moveTo>
                <a:lnTo>
                  <a:pt x="55" y="80"/>
                </a:lnTo>
                <a:lnTo>
                  <a:pt x="55" y="96"/>
                </a:lnTo>
                <a:lnTo>
                  <a:pt x="69" y="96"/>
                </a:lnTo>
                <a:lnTo>
                  <a:pt x="69" y="80"/>
                </a:lnTo>
                <a:close/>
                <a:moveTo>
                  <a:pt x="33" y="113"/>
                </a:moveTo>
                <a:lnTo>
                  <a:pt x="19" y="113"/>
                </a:lnTo>
                <a:lnTo>
                  <a:pt x="19" y="127"/>
                </a:lnTo>
                <a:lnTo>
                  <a:pt x="33" y="127"/>
                </a:lnTo>
                <a:lnTo>
                  <a:pt x="33" y="113"/>
                </a:lnTo>
                <a:close/>
                <a:moveTo>
                  <a:pt x="69" y="101"/>
                </a:moveTo>
                <a:lnTo>
                  <a:pt x="55" y="101"/>
                </a:lnTo>
                <a:lnTo>
                  <a:pt x="55" y="115"/>
                </a:lnTo>
                <a:lnTo>
                  <a:pt x="69" y="115"/>
                </a:lnTo>
                <a:lnTo>
                  <a:pt x="69" y="101"/>
                </a:lnTo>
                <a:close/>
                <a:moveTo>
                  <a:pt x="69" y="56"/>
                </a:moveTo>
                <a:lnTo>
                  <a:pt x="55" y="56"/>
                </a:lnTo>
                <a:lnTo>
                  <a:pt x="55" y="70"/>
                </a:lnTo>
                <a:lnTo>
                  <a:pt x="69" y="70"/>
                </a:lnTo>
                <a:lnTo>
                  <a:pt x="69" y="56"/>
                </a:lnTo>
                <a:close/>
                <a:moveTo>
                  <a:pt x="69" y="141"/>
                </a:moveTo>
                <a:lnTo>
                  <a:pt x="55" y="141"/>
                </a:lnTo>
                <a:lnTo>
                  <a:pt x="55" y="156"/>
                </a:lnTo>
                <a:lnTo>
                  <a:pt x="69" y="156"/>
                </a:lnTo>
                <a:lnTo>
                  <a:pt x="69" y="1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585"/>
          <p:cNvSpPr>
            <a:spLocks/>
          </p:cNvSpPr>
          <p:nvPr/>
        </p:nvSpPr>
        <p:spPr bwMode="auto">
          <a:xfrm>
            <a:off x="1675874" y="1031740"/>
            <a:ext cx="78821" cy="28327"/>
          </a:xfrm>
          <a:custGeom>
            <a:avLst/>
            <a:gdLst>
              <a:gd name="T0" fmla="*/ 64 w 64"/>
              <a:gd name="T1" fmla="*/ 0 h 23"/>
              <a:gd name="T2" fmla="*/ 64 w 64"/>
              <a:gd name="T3" fmla="*/ 23 h 23"/>
              <a:gd name="T4" fmla="*/ 0 w 64"/>
              <a:gd name="T5" fmla="*/ 23 h 23"/>
              <a:gd name="T6" fmla="*/ 64 w 64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23">
                <a:moveTo>
                  <a:pt x="64" y="0"/>
                </a:moveTo>
                <a:lnTo>
                  <a:pt x="64" y="23"/>
                </a:lnTo>
                <a:lnTo>
                  <a:pt x="0" y="23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586"/>
          <p:cNvSpPr>
            <a:spLocks noEditPoints="1"/>
          </p:cNvSpPr>
          <p:nvPr/>
        </p:nvSpPr>
        <p:spPr bwMode="auto">
          <a:xfrm>
            <a:off x="1675874" y="1066222"/>
            <a:ext cx="78821" cy="151484"/>
          </a:xfrm>
          <a:custGeom>
            <a:avLst/>
            <a:gdLst>
              <a:gd name="T0" fmla="*/ 50 w 64"/>
              <a:gd name="T1" fmla="*/ 81 h 123"/>
              <a:gd name="T2" fmla="*/ 50 w 64"/>
              <a:gd name="T3" fmla="*/ 71 h 123"/>
              <a:gd name="T4" fmla="*/ 36 w 64"/>
              <a:gd name="T5" fmla="*/ 71 h 123"/>
              <a:gd name="T6" fmla="*/ 36 w 64"/>
              <a:gd name="T7" fmla="*/ 81 h 123"/>
              <a:gd name="T8" fmla="*/ 50 w 64"/>
              <a:gd name="T9" fmla="*/ 81 h 123"/>
              <a:gd name="T10" fmla="*/ 29 w 64"/>
              <a:gd name="T11" fmla="*/ 55 h 123"/>
              <a:gd name="T12" fmla="*/ 15 w 64"/>
              <a:gd name="T13" fmla="*/ 55 h 123"/>
              <a:gd name="T14" fmla="*/ 15 w 64"/>
              <a:gd name="T15" fmla="*/ 64 h 123"/>
              <a:gd name="T16" fmla="*/ 29 w 64"/>
              <a:gd name="T17" fmla="*/ 64 h 123"/>
              <a:gd name="T18" fmla="*/ 29 w 64"/>
              <a:gd name="T19" fmla="*/ 55 h 123"/>
              <a:gd name="T20" fmla="*/ 29 w 64"/>
              <a:gd name="T21" fmla="*/ 43 h 123"/>
              <a:gd name="T22" fmla="*/ 15 w 64"/>
              <a:gd name="T23" fmla="*/ 43 h 123"/>
              <a:gd name="T24" fmla="*/ 15 w 64"/>
              <a:gd name="T25" fmla="*/ 52 h 123"/>
              <a:gd name="T26" fmla="*/ 29 w 64"/>
              <a:gd name="T27" fmla="*/ 52 h 123"/>
              <a:gd name="T28" fmla="*/ 29 w 64"/>
              <a:gd name="T29" fmla="*/ 43 h 123"/>
              <a:gd name="T30" fmla="*/ 50 w 64"/>
              <a:gd name="T31" fmla="*/ 99 h 123"/>
              <a:gd name="T32" fmla="*/ 36 w 64"/>
              <a:gd name="T33" fmla="*/ 99 h 123"/>
              <a:gd name="T34" fmla="*/ 36 w 64"/>
              <a:gd name="T35" fmla="*/ 109 h 123"/>
              <a:gd name="T36" fmla="*/ 50 w 64"/>
              <a:gd name="T37" fmla="*/ 109 h 123"/>
              <a:gd name="T38" fmla="*/ 50 w 64"/>
              <a:gd name="T39" fmla="*/ 99 h 123"/>
              <a:gd name="T40" fmla="*/ 50 w 64"/>
              <a:gd name="T41" fmla="*/ 31 h 123"/>
              <a:gd name="T42" fmla="*/ 36 w 64"/>
              <a:gd name="T43" fmla="*/ 31 h 123"/>
              <a:gd name="T44" fmla="*/ 36 w 64"/>
              <a:gd name="T45" fmla="*/ 40 h 123"/>
              <a:gd name="T46" fmla="*/ 50 w 64"/>
              <a:gd name="T47" fmla="*/ 40 h 123"/>
              <a:gd name="T48" fmla="*/ 50 w 64"/>
              <a:gd name="T49" fmla="*/ 31 h 123"/>
              <a:gd name="T50" fmla="*/ 29 w 64"/>
              <a:gd name="T51" fmla="*/ 36 h 123"/>
              <a:gd name="T52" fmla="*/ 29 w 64"/>
              <a:gd name="T53" fmla="*/ 26 h 123"/>
              <a:gd name="T54" fmla="*/ 15 w 64"/>
              <a:gd name="T55" fmla="*/ 26 h 123"/>
              <a:gd name="T56" fmla="*/ 15 w 64"/>
              <a:gd name="T57" fmla="*/ 36 h 123"/>
              <a:gd name="T58" fmla="*/ 29 w 64"/>
              <a:gd name="T59" fmla="*/ 36 h 123"/>
              <a:gd name="T60" fmla="*/ 29 w 64"/>
              <a:gd name="T61" fmla="*/ 88 h 123"/>
              <a:gd name="T62" fmla="*/ 15 w 64"/>
              <a:gd name="T63" fmla="*/ 88 h 123"/>
              <a:gd name="T64" fmla="*/ 15 w 64"/>
              <a:gd name="T65" fmla="*/ 97 h 123"/>
              <a:gd name="T66" fmla="*/ 29 w 64"/>
              <a:gd name="T67" fmla="*/ 97 h 123"/>
              <a:gd name="T68" fmla="*/ 29 w 64"/>
              <a:gd name="T69" fmla="*/ 88 h 123"/>
              <a:gd name="T70" fmla="*/ 50 w 64"/>
              <a:gd name="T71" fmla="*/ 14 h 123"/>
              <a:gd name="T72" fmla="*/ 36 w 64"/>
              <a:gd name="T73" fmla="*/ 14 h 123"/>
              <a:gd name="T74" fmla="*/ 36 w 64"/>
              <a:gd name="T75" fmla="*/ 24 h 123"/>
              <a:gd name="T76" fmla="*/ 50 w 64"/>
              <a:gd name="T77" fmla="*/ 24 h 123"/>
              <a:gd name="T78" fmla="*/ 50 w 64"/>
              <a:gd name="T79" fmla="*/ 14 h 123"/>
              <a:gd name="T80" fmla="*/ 64 w 64"/>
              <a:gd name="T81" fmla="*/ 0 h 123"/>
              <a:gd name="T82" fmla="*/ 64 w 64"/>
              <a:gd name="T83" fmla="*/ 123 h 123"/>
              <a:gd name="T84" fmla="*/ 0 w 64"/>
              <a:gd name="T85" fmla="*/ 123 h 123"/>
              <a:gd name="T86" fmla="*/ 0 w 64"/>
              <a:gd name="T87" fmla="*/ 0 h 123"/>
              <a:gd name="T88" fmla="*/ 64 w 64"/>
              <a:gd name="T8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4" h="123">
                <a:moveTo>
                  <a:pt x="50" y="81"/>
                </a:moveTo>
                <a:lnTo>
                  <a:pt x="50" y="71"/>
                </a:lnTo>
                <a:lnTo>
                  <a:pt x="36" y="71"/>
                </a:lnTo>
                <a:lnTo>
                  <a:pt x="36" y="81"/>
                </a:lnTo>
                <a:lnTo>
                  <a:pt x="50" y="81"/>
                </a:lnTo>
                <a:close/>
                <a:moveTo>
                  <a:pt x="29" y="55"/>
                </a:moveTo>
                <a:lnTo>
                  <a:pt x="15" y="55"/>
                </a:lnTo>
                <a:lnTo>
                  <a:pt x="15" y="64"/>
                </a:lnTo>
                <a:lnTo>
                  <a:pt x="29" y="64"/>
                </a:lnTo>
                <a:lnTo>
                  <a:pt x="29" y="55"/>
                </a:lnTo>
                <a:close/>
                <a:moveTo>
                  <a:pt x="29" y="43"/>
                </a:moveTo>
                <a:lnTo>
                  <a:pt x="15" y="43"/>
                </a:lnTo>
                <a:lnTo>
                  <a:pt x="15" y="52"/>
                </a:lnTo>
                <a:lnTo>
                  <a:pt x="29" y="52"/>
                </a:lnTo>
                <a:lnTo>
                  <a:pt x="29" y="43"/>
                </a:lnTo>
                <a:close/>
                <a:moveTo>
                  <a:pt x="50" y="99"/>
                </a:moveTo>
                <a:lnTo>
                  <a:pt x="36" y="99"/>
                </a:lnTo>
                <a:lnTo>
                  <a:pt x="36" y="109"/>
                </a:lnTo>
                <a:lnTo>
                  <a:pt x="50" y="109"/>
                </a:lnTo>
                <a:lnTo>
                  <a:pt x="50" y="99"/>
                </a:lnTo>
                <a:close/>
                <a:moveTo>
                  <a:pt x="50" y="31"/>
                </a:moveTo>
                <a:lnTo>
                  <a:pt x="36" y="31"/>
                </a:lnTo>
                <a:lnTo>
                  <a:pt x="36" y="40"/>
                </a:lnTo>
                <a:lnTo>
                  <a:pt x="50" y="40"/>
                </a:lnTo>
                <a:lnTo>
                  <a:pt x="50" y="31"/>
                </a:lnTo>
                <a:close/>
                <a:moveTo>
                  <a:pt x="29" y="36"/>
                </a:moveTo>
                <a:lnTo>
                  <a:pt x="29" y="26"/>
                </a:lnTo>
                <a:lnTo>
                  <a:pt x="15" y="26"/>
                </a:lnTo>
                <a:lnTo>
                  <a:pt x="15" y="36"/>
                </a:lnTo>
                <a:lnTo>
                  <a:pt x="29" y="36"/>
                </a:lnTo>
                <a:close/>
                <a:moveTo>
                  <a:pt x="29" y="88"/>
                </a:moveTo>
                <a:lnTo>
                  <a:pt x="15" y="88"/>
                </a:lnTo>
                <a:lnTo>
                  <a:pt x="15" y="97"/>
                </a:lnTo>
                <a:lnTo>
                  <a:pt x="29" y="97"/>
                </a:lnTo>
                <a:lnTo>
                  <a:pt x="29" y="88"/>
                </a:lnTo>
                <a:close/>
                <a:moveTo>
                  <a:pt x="50" y="14"/>
                </a:moveTo>
                <a:lnTo>
                  <a:pt x="36" y="14"/>
                </a:lnTo>
                <a:lnTo>
                  <a:pt x="36" y="24"/>
                </a:lnTo>
                <a:lnTo>
                  <a:pt x="50" y="24"/>
                </a:lnTo>
                <a:lnTo>
                  <a:pt x="50" y="14"/>
                </a:lnTo>
                <a:close/>
                <a:moveTo>
                  <a:pt x="64" y="0"/>
                </a:moveTo>
                <a:lnTo>
                  <a:pt x="64" y="123"/>
                </a:lnTo>
                <a:lnTo>
                  <a:pt x="0" y="123"/>
                </a:lnTo>
                <a:lnTo>
                  <a:pt x="0" y="0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Oval 587"/>
          <p:cNvSpPr>
            <a:spLocks noChangeArrowheads="1"/>
          </p:cNvSpPr>
          <p:nvPr/>
        </p:nvSpPr>
        <p:spPr bwMode="auto">
          <a:xfrm>
            <a:off x="2174665" y="87163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588"/>
          <p:cNvSpPr>
            <a:spLocks noEditPoints="1"/>
          </p:cNvSpPr>
          <p:nvPr/>
        </p:nvSpPr>
        <p:spPr bwMode="auto">
          <a:xfrm>
            <a:off x="2267029" y="970159"/>
            <a:ext cx="251243" cy="185968"/>
          </a:xfrm>
          <a:custGeom>
            <a:avLst/>
            <a:gdLst>
              <a:gd name="T0" fmla="*/ 192 w 204"/>
              <a:gd name="T1" fmla="*/ 14 h 151"/>
              <a:gd name="T2" fmla="*/ 12 w 204"/>
              <a:gd name="T3" fmla="*/ 14 h 151"/>
              <a:gd name="T4" fmla="*/ 12 w 204"/>
              <a:gd name="T5" fmla="*/ 140 h 151"/>
              <a:gd name="T6" fmla="*/ 192 w 204"/>
              <a:gd name="T7" fmla="*/ 140 h 151"/>
              <a:gd name="T8" fmla="*/ 192 w 204"/>
              <a:gd name="T9" fmla="*/ 14 h 151"/>
              <a:gd name="T10" fmla="*/ 204 w 204"/>
              <a:gd name="T11" fmla="*/ 0 h 151"/>
              <a:gd name="T12" fmla="*/ 204 w 204"/>
              <a:gd name="T13" fmla="*/ 151 h 151"/>
              <a:gd name="T14" fmla="*/ 0 w 204"/>
              <a:gd name="T15" fmla="*/ 151 h 151"/>
              <a:gd name="T16" fmla="*/ 0 w 204"/>
              <a:gd name="T17" fmla="*/ 0 h 151"/>
              <a:gd name="T18" fmla="*/ 204 w 204"/>
              <a:gd name="T1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4" h="151">
                <a:moveTo>
                  <a:pt x="192" y="14"/>
                </a:moveTo>
                <a:lnTo>
                  <a:pt x="12" y="14"/>
                </a:lnTo>
                <a:lnTo>
                  <a:pt x="12" y="140"/>
                </a:lnTo>
                <a:lnTo>
                  <a:pt x="192" y="140"/>
                </a:lnTo>
                <a:lnTo>
                  <a:pt x="192" y="14"/>
                </a:lnTo>
                <a:close/>
                <a:moveTo>
                  <a:pt x="204" y="0"/>
                </a:moveTo>
                <a:lnTo>
                  <a:pt x="204" y="151"/>
                </a:lnTo>
                <a:lnTo>
                  <a:pt x="0" y="151"/>
                </a:lnTo>
                <a:lnTo>
                  <a:pt x="0" y="0"/>
                </a:lnTo>
                <a:lnTo>
                  <a:pt x="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589"/>
          <p:cNvSpPr>
            <a:spLocks/>
          </p:cNvSpPr>
          <p:nvPr/>
        </p:nvSpPr>
        <p:spPr bwMode="auto">
          <a:xfrm>
            <a:off x="2302745" y="1019424"/>
            <a:ext cx="177347" cy="91137"/>
          </a:xfrm>
          <a:custGeom>
            <a:avLst/>
            <a:gdLst>
              <a:gd name="T0" fmla="*/ 14 w 144"/>
              <a:gd name="T1" fmla="*/ 74 h 74"/>
              <a:gd name="T2" fmla="*/ 0 w 144"/>
              <a:gd name="T3" fmla="*/ 57 h 74"/>
              <a:gd name="T4" fmla="*/ 73 w 144"/>
              <a:gd name="T5" fmla="*/ 0 h 74"/>
              <a:gd name="T6" fmla="*/ 73 w 144"/>
              <a:gd name="T7" fmla="*/ 0 h 74"/>
              <a:gd name="T8" fmla="*/ 73 w 144"/>
              <a:gd name="T9" fmla="*/ 0 h 74"/>
              <a:gd name="T10" fmla="*/ 73 w 144"/>
              <a:gd name="T11" fmla="*/ 0 h 74"/>
              <a:gd name="T12" fmla="*/ 73 w 144"/>
              <a:gd name="T13" fmla="*/ 0 h 74"/>
              <a:gd name="T14" fmla="*/ 106 w 144"/>
              <a:gd name="T15" fmla="*/ 29 h 74"/>
              <a:gd name="T16" fmla="*/ 106 w 144"/>
              <a:gd name="T17" fmla="*/ 12 h 74"/>
              <a:gd name="T18" fmla="*/ 132 w 144"/>
              <a:gd name="T19" fmla="*/ 12 h 74"/>
              <a:gd name="T20" fmla="*/ 132 w 144"/>
              <a:gd name="T21" fmla="*/ 48 h 74"/>
              <a:gd name="T22" fmla="*/ 144 w 144"/>
              <a:gd name="T23" fmla="*/ 57 h 74"/>
              <a:gd name="T24" fmla="*/ 132 w 144"/>
              <a:gd name="T25" fmla="*/ 74 h 74"/>
              <a:gd name="T26" fmla="*/ 73 w 144"/>
              <a:gd name="T27" fmla="*/ 26 h 74"/>
              <a:gd name="T28" fmla="*/ 14 w 144"/>
              <a:gd name="T2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4" h="74">
                <a:moveTo>
                  <a:pt x="14" y="74"/>
                </a:moveTo>
                <a:lnTo>
                  <a:pt x="0" y="57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106" y="29"/>
                </a:lnTo>
                <a:lnTo>
                  <a:pt x="106" y="12"/>
                </a:lnTo>
                <a:lnTo>
                  <a:pt x="132" y="12"/>
                </a:lnTo>
                <a:lnTo>
                  <a:pt x="132" y="48"/>
                </a:lnTo>
                <a:lnTo>
                  <a:pt x="144" y="57"/>
                </a:lnTo>
                <a:lnTo>
                  <a:pt x="132" y="74"/>
                </a:lnTo>
                <a:lnTo>
                  <a:pt x="73" y="26"/>
                </a:lnTo>
                <a:lnTo>
                  <a:pt x="14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590"/>
          <p:cNvSpPr>
            <a:spLocks noEditPoints="1"/>
          </p:cNvSpPr>
          <p:nvPr/>
        </p:nvSpPr>
        <p:spPr bwMode="auto">
          <a:xfrm>
            <a:off x="2226393" y="1165980"/>
            <a:ext cx="328831" cy="40643"/>
          </a:xfrm>
          <a:custGeom>
            <a:avLst/>
            <a:gdLst>
              <a:gd name="T0" fmla="*/ 17 w 113"/>
              <a:gd name="T1" fmla="*/ 2 h 14"/>
              <a:gd name="T2" fmla="*/ 13 w 113"/>
              <a:gd name="T3" fmla="*/ 4 h 14"/>
              <a:gd name="T4" fmla="*/ 102 w 113"/>
              <a:gd name="T5" fmla="*/ 4 h 14"/>
              <a:gd name="T6" fmla="*/ 98 w 113"/>
              <a:gd name="T7" fmla="*/ 2 h 14"/>
              <a:gd name="T8" fmla="*/ 17 w 113"/>
              <a:gd name="T9" fmla="*/ 2 h 14"/>
              <a:gd name="T10" fmla="*/ 113 w 113"/>
              <a:gd name="T11" fmla="*/ 10 h 14"/>
              <a:gd name="T12" fmla="*/ 104 w 113"/>
              <a:gd name="T13" fmla="*/ 14 h 14"/>
              <a:gd name="T14" fmla="*/ 73 w 113"/>
              <a:gd name="T15" fmla="*/ 14 h 14"/>
              <a:gd name="T16" fmla="*/ 40 w 113"/>
              <a:gd name="T17" fmla="*/ 14 h 14"/>
              <a:gd name="T18" fmla="*/ 10 w 113"/>
              <a:gd name="T19" fmla="*/ 14 h 14"/>
              <a:gd name="T20" fmla="*/ 0 w 113"/>
              <a:gd name="T21" fmla="*/ 10 h 14"/>
              <a:gd name="T22" fmla="*/ 0 w 113"/>
              <a:gd name="T23" fmla="*/ 5 h 14"/>
              <a:gd name="T24" fmla="*/ 14 w 113"/>
              <a:gd name="T25" fmla="*/ 0 h 14"/>
              <a:gd name="T26" fmla="*/ 57 w 113"/>
              <a:gd name="T27" fmla="*/ 0 h 14"/>
              <a:gd name="T28" fmla="*/ 100 w 113"/>
              <a:gd name="T29" fmla="*/ 0 h 14"/>
              <a:gd name="T30" fmla="*/ 113 w 113"/>
              <a:gd name="T31" fmla="*/ 5 h 14"/>
              <a:gd name="T32" fmla="*/ 113 w 113"/>
              <a:gd name="T33" fmla="*/ 10 h 14"/>
              <a:gd name="T34" fmla="*/ 64 w 113"/>
              <a:gd name="T35" fmla="*/ 9 h 14"/>
              <a:gd name="T36" fmla="*/ 52 w 113"/>
              <a:gd name="T37" fmla="*/ 9 h 14"/>
              <a:gd name="T38" fmla="*/ 51 w 113"/>
              <a:gd name="T39" fmla="*/ 10 h 14"/>
              <a:gd name="T40" fmla="*/ 51 w 113"/>
              <a:gd name="T41" fmla="*/ 10 h 14"/>
              <a:gd name="T42" fmla="*/ 52 w 113"/>
              <a:gd name="T43" fmla="*/ 11 h 14"/>
              <a:gd name="T44" fmla="*/ 64 w 113"/>
              <a:gd name="T45" fmla="*/ 11 h 14"/>
              <a:gd name="T46" fmla="*/ 64 w 113"/>
              <a:gd name="T47" fmla="*/ 10 h 14"/>
              <a:gd name="T48" fmla="*/ 64 w 113"/>
              <a:gd name="T49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3" h="14">
                <a:moveTo>
                  <a:pt x="17" y="2"/>
                </a:moveTo>
                <a:cubicBezTo>
                  <a:pt x="13" y="4"/>
                  <a:pt x="13" y="4"/>
                  <a:pt x="13" y="4"/>
                </a:cubicBezTo>
                <a:cubicBezTo>
                  <a:pt x="102" y="4"/>
                  <a:pt x="102" y="4"/>
                  <a:pt x="102" y="4"/>
                </a:cubicBezTo>
                <a:cubicBezTo>
                  <a:pt x="98" y="2"/>
                  <a:pt x="98" y="2"/>
                  <a:pt x="98" y="2"/>
                </a:cubicBezTo>
                <a:lnTo>
                  <a:pt x="17" y="2"/>
                </a:lnTo>
                <a:close/>
                <a:moveTo>
                  <a:pt x="113" y="10"/>
                </a:moveTo>
                <a:cubicBezTo>
                  <a:pt x="113" y="10"/>
                  <a:pt x="112" y="14"/>
                  <a:pt x="104" y="14"/>
                </a:cubicBezTo>
                <a:cubicBezTo>
                  <a:pt x="96" y="14"/>
                  <a:pt x="73" y="14"/>
                  <a:pt x="73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18" y="14"/>
                  <a:pt x="10" y="14"/>
                </a:cubicBezTo>
                <a:cubicBezTo>
                  <a:pt x="2" y="14"/>
                  <a:pt x="0" y="10"/>
                  <a:pt x="0" y="10"/>
                </a:cubicBezTo>
                <a:cubicBezTo>
                  <a:pt x="0" y="5"/>
                  <a:pt x="0" y="5"/>
                  <a:pt x="0" y="5"/>
                </a:cubicBezTo>
                <a:cubicBezTo>
                  <a:pt x="14" y="0"/>
                  <a:pt x="14" y="0"/>
                  <a:pt x="14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13" y="5"/>
                  <a:pt x="113" y="5"/>
                  <a:pt x="113" y="5"/>
                </a:cubicBezTo>
                <a:lnTo>
                  <a:pt x="113" y="10"/>
                </a:lnTo>
                <a:close/>
                <a:moveTo>
                  <a:pt x="64" y="9"/>
                </a:moveTo>
                <a:cubicBezTo>
                  <a:pt x="52" y="9"/>
                  <a:pt x="52" y="9"/>
                  <a:pt x="52" y="9"/>
                </a:cubicBezTo>
                <a:cubicBezTo>
                  <a:pt x="52" y="9"/>
                  <a:pt x="52" y="9"/>
                  <a:pt x="51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11"/>
                  <a:pt x="52" y="11"/>
                  <a:pt x="52" y="11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11"/>
                  <a:pt x="64" y="11"/>
                  <a:pt x="64" y="10"/>
                </a:cubicBezTo>
                <a:cubicBezTo>
                  <a:pt x="64" y="10"/>
                  <a:pt x="64" y="9"/>
                  <a:pt x="64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Oval 591"/>
          <p:cNvSpPr>
            <a:spLocks noChangeArrowheads="1"/>
          </p:cNvSpPr>
          <p:nvPr/>
        </p:nvSpPr>
        <p:spPr bwMode="auto">
          <a:xfrm>
            <a:off x="2747348" y="8654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592"/>
          <p:cNvSpPr>
            <a:spLocks/>
          </p:cNvSpPr>
          <p:nvPr/>
        </p:nvSpPr>
        <p:spPr bwMode="auto">
          <a:xfrm>
            <a:off x="3054010" y="1226330"/>
            <a:ext cx="34484" cy="25863"/>
          </a:xfrm>
          <a:custGeom>
            <a:avLst/>
            <a:gdLst>
              <a:gd name="T0" fmla="*/ 12 w 12"/>
              <a:gd name="T1" fmla="*/ 0 h 9"/>
              <a:gd name="T2" fmla="*/ 8 w 12"/>
              <a:gd name="T3" fmla="*/ 7 h 9"/>
              <a:gd name="T4" fmla="*/ 0 w 12"/>
              <a:gd name="T5" fmla="*/ 6 h 9"/>
              <a:gd name="T6" fmla="*/ 12 w 12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9">
                <a:moveTo>
                  <a:pt x="12" y="0"/>
                </a:moveTo>
                <a:cubicBezTo>
                  <a:pt x="12" y="3"/>
                  <a:pt x="11" y="6"/>
                  <a:pt x="8" y="7"/>
                </a:cubicBezTo>
                <a:cubicBezTo>
                  <a:pt x="6" y="9"/>
                  <a:pt x="2" y="8"/>
                  <a:pt x="0" y="6"/>
                </a:cubicBez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593"/>
          <p:cNvSpPr>
            <a:spLocks noEditPoints="1"/>
          </p:cNvSpPr>
          <p:nvPr/>
        </p:nvSpPr>
        <p:spPr bwMode="auto">
          <a:xfrm>
            <a:off x="2945631" y="1060066"/>
            <a:ext cx="145327" cy="183505"/>
          </a:xfrm>
          <a:custGeom>
            <a:avLst/>
            <a:gdLst>
              <a:gd name="T0" fmla="*/ 17 w 50"/>
              <a:gd name="T1" fmla="*/ 12 h 63"/>
              <a:gd name="T2" fmla="*/ 12 w 50"/>
              <a:gd name="T3" fmla="*/ 28 h 63"/>
              <a:gd name="T4" fmla="*/ 29 w 50"/>
              <a:gd name="T5" fmla="*/ 33 h 63"/>
              <a:gd name="T6" fmla="*/ 33 w 50"/>
              <a:gd name="T7" fmla="*/ 17 h 63"/>
              <a:gd name="T8" fmla="*/ 17 w 50"/>
              <a:gd name="T9" fmla="*/ 12 h 63"/>
              <a:gd name="T10" fmla="*/ 26 w 50"/>
              <a:gd name="T11" fmla="*/ 42 h 63"/>
              <a:gd name="T12" fmla="*/ 5 w 50"/>
              <a:gd name="T13" fmla="*/ 32 h 63"/>
              <a:gd name="T14" fmla="*/ 13 w 50"/>
              <a:gd name="T15" fmla="*/ 5 h 63"/>
              <a:gd name="T16" fmla="*/ 40 w 50"/>
              <a:gd name="T17" fmla="*/ 13 h 63"/>
              <a:gd name="T18" fmla="*/ 37 w 50"/>
              <a:gd name="T19" fmla="*/ 36 h 63"/>
              <a:gd name="T20" fmla="*/ 40 w 50"/>
              <a:gd name="T21" fmla="*/ 41 h 63"/>
              <a:gd name="T22" fmla="*/ 41 w 50"/>
              <a:gd name="T23" fmla="*/ 40 h 63"/>
              <a:gd name="T24" fmla="*/ 50 w 50"/>
              <a:gd name="T25" fmla="*/ 55 h 63"/>
              <a:gd name="T26" fmla="*/ 35 w 50"/>
              <a:gd name="T27" fmla="*/ 63 h 63"/>
              <a:gd name="T28" fmla="*/ 27 w 50"/>
              <a:gd name="T29" fmla="*/ 47 h 63"/>
              <a:gd name="T30" fmla="*/ 29 w 50"/>
              <a:gd name="T31" fmla="*/ 46 h 63"/>
              <a:gd name="T32" fmla="*/ 26 w 50"/>
              <a:gd name="T33" fmla="*/ 4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" h="63">
                <a:moveTo>
                  <a:pt x="17" y="12"/>
                </a:moveTo>
                <a:cubicBezTo>
                  <a:pt x="11" y="15"/>
                  <a:pt x="9" y="22"/>
                  <a:pt x="12" y="28"/>
                </a:cubicBezTo>
                <a:cubicBezTo>
                  <a:pt x="15" y="34"/>
                  <a:pt x="23" y="36"/>
                  <a:pt x="29" y="33"/>
                </a:cubicBezTo>
                <a:cubicBezTo>
                  <a:pt x="34" y="30"/>
                  <a:pt x="37" y="23"/>
                  <a:pt x="33" y="17"/>
                </a:cubicBezTo>
                <a:cubicBezTo>
                  <a:pt x="30" y="11"/>
                  <a:pt x="23" y="9"/>
                  <a:pt x="17" y="12"/>
                </a:cubicBezTo>
                <a:close/>
                <a:moveTo>
                  <a:pt x="26" y="42"/>
                </a:moveTo>
                <a:cubicBezTo>
                  <a:pt x="18" y="43"/>
                  <a:pt x="10" y="40"/>
                  <a:pt x="5" y="32"/>
                </a:cubicBezTo>
                <a:cubicBezTo>
                  <a:pt x="0" y="22"/>
                  <a:pt x="4" y="10"/>
                  <a:pt x="13" y="5"/>
                </a:cubicBezTo>
                <a:cubicBezTo>
                  <a:pt x="23" y="0"/>
                  <a:pt x="35" y="3"/>
                  <a:pt x="40" y="13"/>
                </a:cubicBezTo>
                <a:cubicBezTo>
                  <a:pt x="45" y="21"/>
                  <a:pt x="43" y="30"/>
                  <a:pt x="37" y="36"/>
                </a:cubicBezTo>
                <a:cubicBezTo>
                  <a:pt x="40" y="41"/>
                  <a:pt x="40" y="41"/>
                  <a:pt x="40" y="41"/>
                </a:cubicBezTo>
                <a:cubicBezTo>
                  <a:pt x="41" y="40"/>
                  <a:pt x="41" y="40"/>
                  <a:pt x="41" y="40"/>
                </a:cubicBezTo>
                <a:cubicBezTo>
                  <a:pt x="50" y="55"/>
                  <a:pt x="50" y="55"/>
                  <a:pt x="50" y="55"/>
                </a:cubicBezTo>
                <a:cubicBezTo>
                  <a:pt x="35" y="63"/>
                  <a:pt x="35" y="63"/>
                  <a:pt x="35" y="63"/>
                </a:cubicBezTo>
                <a:cubicBezTo>
                  <a:pt x="27" y="47"/>
                  <a:pt x="27" y="47"/>
                  <a:pt x="27" y="47"/>
                </a:cubicBezTo>
                <a:cubicBezTo>
                  <a:pt x="29" y="46"/>
                  <a:pt x="29" y="46"/>
                  <a:pt x="29" y="46"/>
                </a:cubicBezTo>
                <a:lnTo>
                  <a:pt x="26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594"/>
          <p:cNvSpPr>
            <a:spLocks/>
          </p:cNvSpPr>
          <p:nvPr/>
        </p:nvSpPr>
        <p:spPr bwMode="auto">
          <a:xfrm>
            <a:off x="2811385" y="931981"/>
            <a:ext cx="296811" cy="151484"/>
          </a:xfrm>
          <a:custGeom>
            <a:avLst/>
            <a:gdLst>
              <a:gd name="T0" fmla="*/ 121 w 241"/>
              <a:gd name="T1" fmla="*/ 0 h 123"/>
              <a:gd name="T2" fmla="*/ 121 w 241"/>
              <a:gd name="T3" fmla="*/ 0 h 123"/>
              <a:gd name="T4" fmla="*/ 121 w 241"/>
              <a:gd name="T5" fmla="*/ 0 h 123"/>
              <a:gd name="T6" fmla="*/ 178 w 241"/>
              <a:gd name="T7" fmla="*/ 45 h 123"/>
              <a:gd name="T8" fmla="*/ 178 w 241"/>
              <a:gd name="T9" fmla="*/ 22 h 123"/>
              <a:gd name="T10" fmla="*/ 220 w 241"/>
              <a:gd name="T11" fmla="*/ 22 h 123"/>
              <a:gd name="T12" fmla="*/ 220 w 241"/>
              <a:gd name="T13" fmla="*/ 78 h 123"/>
              <a:gd name="T14" fmla="*/ 241 w 241"/>
              <a:gd name="T15" fmla="*/ 95 h 123"/>
              <a:gd name="T16" fmla="*/ 220 w 241"/>
              <a:gd name="T17" fmla="*/ 123 h 123"/>
              <a:gd name="T18" fmla="*/ 121 w 241"/>
              <a:gd name="T19" fmla="*/ 43 h 123"/>
              <a:gd name="T20" fmla="*/ 22 w 241"/>
              <a:gd name="T21" fmla="*/ 123 h 123"/>
              <a:gd name="T22" fmla="*/ 0 w 241"/>
              <a:gd name="T23" fmla="*/ 95 h 123"/>
              <a:gd name="T24" fmla="*/ 121 w 241"/>
              <a:gd name="T25" fmla="*/ 0 h 123"/>
              <a:gd name="T26" fmla="*/ 121 w 241"/>
              <a:gd name="T27" fmla="*/ 0 h 123"/>
              <a:gd name="T28" fmla="*/ 121 w 241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1" h="123">
                <a:moveTo>
                  <a:pt x="121" y="0"/>
                </a:moveTo>
                <a:lnTo>
                  <a:pt x="121" y="0"/>
                </a:lnTo>
                <a:lnTo>
                  <a:pt x="121" y="0"/>
                </a:lnTo>
                <a:lnTo>
                  <a:pt x="178" y="45"/>
                </a:lnTo>
                <a:lnTo>
                  <a:pt x="178" y="22"/>
                </a:lnTo>
                <a:lnTo>
                  <a:pt x="220" y="22"/>
                </a:lnTo>
                <a:lnTo>
                  <a:pt x="220" y="78"/>
                </a:lnTo>
                <a:lnTo>
                  <a:pt x="241" y="95"/>
                </a:lnTo>
                <a:lnTo>
                  <a:pt x="220" y="123"/>
                </a:lnTo>
                <a:lnTo>
                  <a:pt x="121" y="43"/>
                </a:lnTo>
                <a:lnTo>
                  <a:pt x="22" y="123"/>
                </a:lnTo>
                <a:lnTo>
                  <a:pt x="0" y="95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595"/>
          <p:cNvSpPr>
            <a:spLocks/>
          </p:cNvSpPr>
          <p:nvPr/>
        </p:nvSpPr>
        <p:spPr bwMode="auto">
          <a:xfrm>
            <a:off x="2864345" y="1008340"/>
            <a:ext cx="153947" cy="171189"/>
          </a:xfrm>
          <a:custGeom>
            <a:avLst/>
            <a:gdLst>
              <a:gd name="T0" fmla="*/ 53 w 53"/>
              <a:gd name="T1" fmla="*/ 15 h 59"/>
              <a:gd name="T2" fmla="*/ 39 w 53"/>
              <a:gd name="T3" fmla="*/ 18 h 59"/>
              <a:gd name="T4" fmla="*/ 28 w 53"/>
              <a:gd name="T5" fmla="*/ 52 h 59"/>
              <a:gd name="T6" fmla="*/ 34 w 53"/>
              <a:gd name="T7" fmla="*/ 59 h 59"/>
              <a:gd name="T8" fmla="*/ 13 w 53"/>
              <a:gd name="T9" fmla="*/ 59 h 59"/>
              <a:gd name="T10" fmla="*/ 0 w 53"/>
              <a:gd name="T11" fmla="*/ 59 h 59"/>
              <a:gd name="T12" fmla="*/ 0 w 53"/>
              <a:gd name="T13" fmla="*/ 26 h 59"/>
              <a:gd name="T14" fmla="*/ 33 w 53"/>
              <a:gd name="T15" fmla="*/ 0 h 59"/>
              <a:gd name="T16" fmla="*/ 53 w 53"/>
              <a:gd name="T17" fmla="*/ 15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9">
                <a:moveTo>
                  <a:pt x="53" y="15"/>
                </a:moveTo>
                <a:cubicBezTo>
                  <a:pt x="48" y="15"/>
                  <a:pt x="43" y="16"/>
                  <a:pt x="39" y="18"/>
                </a:cubicBezTo>
                <a:cubicBezTo>
                  <a:pt x="26" y="25"/>
                  <a:pt x="22" y="40"/>
                  <a:pt x="28" y="52"/>
                </a:cubicBezTo>
                <a:cubicBezTo>
                  <a:pt x="30" y="55"/>
                  <a:pt x="32" y="57"/>
                  <a:pt x="34" y="59"/>
                </a:cubicBezTo>
                <a:cubicBezTo>
                  <a:pt x="13" y="59"/>
                  <a:pt x="13" y="59"/>
                  <a:pt x="13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26"/>
                  <a:pt x="0" y="26"/>
                  <a:pt x="0" y="26"/>
                </a:cubicBezTo>
                <a:cubicBezTo>
                  <a:pt x="33" y="0"/>
                  <a:pt x="33" y="0"/>
                  <a:pt x="33" y="0"/>
                </a:cubicBezTo>
                <a:lnTo>
                  <a:pt x="53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Oval 596"/>
          <p:cNvSpPr>
            <a:spLocks noChangeArrowheads="1"/>
          </p:cNvSpPr>
          <p:nvPr/>
        </p:nvSpPr>
        <p:spPr bwMode="auto">
          <a:xfrm>
            <a:off x="3315105" y="88025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597"/>
          <p:cNvSpPr>
            <a:spLocks/>
          </p:cNvSpPr>
          <p:nvPr/>
        </p:nvSpPr>
        <p:spPr bwMode="auto">
          <a:xfrm>
            <a:off x="3524469" y="973854"/>
            <a:ext cx="14779" cy="4927"/>
          </a:xfrm>
          <a:custGeom>
            <a:avLst/>
            <a:gdLst>
              <a:gd name="T0" fmla="*/ 0 w 12"/>
              <a:gd name="T1" fmla="*/ 4 h 4"/>
              <a:gd name="T2" fmla="*/ 8 w 12"/>
              <a:gd name="T3" fmla="*/ 0 h 4"/>
              <a:gd name="T4" fmla="*/ 12 w 12"/>
              <a:gd name="T5" fmla="*/ 4 h 4"/>
              <a:gd name="T6" fmla="*/ 0 w 12"/>
              <a:gd name="T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4">
                <a:moveTo>
                  <a:pt x="0" y="4"/>
                </a:moveTo>
                <a:lnTo>
                  <a:pt x="8" y="0"/>
                </a:lnTo>
                <a:lnTo>
                  <a:pt x="12" y="4"/>
                </a:ln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598"/>
          <p:cNvSpPr>
            <a:spLocks/>
          </p:cNvSpPr>
          <p:nvPr/>
        </p:nvSpPr>
        <p:spPr bwMode="auto">
          <a:xfrm>
            <a:off x="3428410" y="950454"/>
            <a:ext cx="206905" cy="34484"/>
          </a:xfrm>
          <a:custGeom>
            <a:avLst/>
            <a:gdLst>
              <a:gd name="T0" fmla="*/ 121 w 168"/>
              <a:gd name="T1" fmla="*/ 28 h 28"/>
              <a:gd name="T2" fmla="*/ 102 w 168"/>
              <a:gd name="T3" fmla="*/ 28 h 28"/>
              <a:gd name="T4" fmla="*/ 86 w 168"/>
              <a:gd name="T5" fmla="*/ 11 h 28"/>
              <a:gd name="T6" fmla="*/ 67 w 168"/>
              <a:gd name="T7" fmla="*/ 28 h 28"/>
              <a:gd name="T8" fmla="*/ 48 w 168"/>
              <a:gd name="T9" fmla="*/ 28 h 28"/>
              <a:gd name="T10" fmla="*/ 0 w 168"/>
              <a:gd name="T11" fmla="*/ 28 h 28"/>
              <a:gd name="T12" fmla="*/ 19 w 168"/>
              <a:gd name="T13" fmla="*/ 0 h 28"/>
              <a:gd name="T14" fmla="*/ 86 w 168"/>
              <a:gd name="T15" fmla="*/ 0 h 28"/>
              <a:gd name="T16" fmla="*/ 149 w 168"/>
              <a:gd name="T17" fmla="*/ 0 h 28"/>
              <a:gd name="T18" fmla="*/ 168 w 168"/>
              <a:gd name="T19" fmla="*/ 28 h 28"/>
              <a:gd name="T20" fmla="*/ 121 w 168"/>
              <a:gd name="T21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8" h="28">
                <a:moveTo>
                  <a:pt x="121" y="28"/>
                </a:moveTo>
                <a:lnTo>
                  <a:pt x="102" y="28"/>
                </a:lnTo>
                <a:lnTo>
                  <a:pt x="86" y="11"/>
                </a:lnTo>
                <a:lnTo>
                  <a:pt x="67" y="28"/>
                </a:lnTo>
                <a:lnTo>
                  <a:pt x="48" y="28"/>
                </a:lnTo>
                <a:lnTo>
                  <a:pt x="0" y="28"/>
                </a:lnTo>
                <a:lnTo>
                  <a:pt x="19" y="0"/>
                </a:lnTo>
                <a:lnTo>
                  <a:pt x="86" y="0"/>
                </a:lnTo>
                <a:lnTo>
                  <a:pt x="149" y="0"/>
                </a:lnTo>
                <a:lnTo>
                  <a:pt x="168" y="28"/>
                </a:lnTo>
                <a:lnTo>
                  <a:pt x="121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599"/>
          <p:cNvSpPr>
            <a:spLocks noEditPoints="1"/>
          </p:cNvSpPr>
          <p:nvPr/>
        </p:nvSpPr>
        <p:spPr bwMode="auto">
          <a:xfrm>
            <a:off x="3408701" y="991095"/>
            <a:ext cx="250011" cy="256168"/>
          </a:xfrm>
          <a:custGeom>
            <a:avLst/>
            <a:gdLst>
              <a:gd name="T0" fmla="*/ 42 w 203"/>
              <a:gd name="T1" fmla="*/ 33 h 208"/>
              <a:gd name="T2" fmla="*/ 104 w 203"/>
              <a:gd name="T3" fmla="*/ 33 h 208"/>
              <a:gd name="T4" fmla="*/ 113 w 203"/>
              <a:gd name="T5" fmla="*/ 33 h 208"/>
              <a:gd name="T6" fmla="*/ 104 w 203"/>
              <a:gd name="T7" fmla="*/ 75 h 208"/>
              <a:gd name="T8" fmla="*/ 113 w 203"/>
              <a:gd name="T9" fmla="*/ 75 h 208"/>
              <a:gd name="T10" fmla="*/ 132 w 203"/>
              <a:gd name="T11" fmla="*/ 99 h 208"/>
              <a:gd name="T12" fmla="*/ 156 w 203"/>
              <a:gd name="T13" fmla="*/ 125 h 208"/>
              <a:gd name="T14" fmla="*/ 146 w 203"/>
              <a:gd name="T15" fmla="*/ 125 h 208"/>
              <a:gd name="T16" fmla="*/ 158 w 203"/>
              <a:gd name="T17" fmla="*/ 45 h 208"/>
              <a:gd name="T18" fmla="*/ 158 w 203"/>
              <a:gd name="T19" fmla="*/ 54 h 208"/>
              <a:gd name="T20" fmla="*/ 158 w 203"/>
              <a:gd name="T21" fmla="*/ 85 h 208"/>
              <a:gd name="T22" fmla="*/ 144 w 203"/>
              <a:gd name="T23" fmla="*/ 75 h 208"/>
              <a:gd name="T24" fmla="*/ 144 w 203"/>
              <a:gd name="T25" fmla="*/ 85 h 208"/>
              <a:gd name="T26" fmla="*/ 42 w 203"/>
              <a:gd name="T27" fmla="*/ 132 h 208"/>
              <a:gd name="T28" fmla="*/ 52 w 203"/>
              <a:gd name="T29" fmla="*/ 132 h 208"/>
              <a:gd name="T30" fmla="*/ 146 w 203"/>
              <a:gd name="T31" fmla="*/ 139 h 208"/>
              <a:gd name="T32" fmla="*/ 66 w 203"/>
              <a:gd name="T33" fmla="*/ 139 h 208"/>
              <a:gd name="T34" fmla="*/ 57 w 203"/>
              <a:gd name="T35" fmla="*/ 139 h 208"/>
              <a:gd name="T36" fmla="*/ 102 w 203"/>
              <a:gd name="T37" fmla="*/ 97 h 208"/>
              <a:gd name="T38" fmla="*/ 102 w 203"/>
              <a:gd name="T39" fmla="*/ 90 h 208"/>
              <a:gd name="T40" fmla="*/ 90 w 203"/>
              <a:gd name="T41" fmla="*/ 97 h 208"/>
              <a:gd name="T42" fmla="*/ 144 w 203"/>
              <a:gd name="T43" fmla="*/ 33 h 208"/>
              <a:gd name="T44" fmla="*/ 144 w 203"/>
              <a:gd name="T45" fmla="*/ 42 h 208"/>
              <a:gd name="T46" fmla="*/ 146 w 203"/>
              <a:gd name="T47" fmla="*/ 99 h 208"/>
              <a:gd name="T48" fmla="*/ 146 w 203"/>
              <a:gd name="T49" fmla="*/ 90 h 208"/>
              <a:gd name="T50" fmla="*/ 14 w 203"/>
              <a:gd name="T51" fmla="*/ 194 h 208"/>
              <a:gd name="T52" fmla="*/ 28 w 203"/>
              <a:gd name="T53" fmla="*/ 0 h 208"/>
              <a:gd name="T54" fmla="*/ 180 w 203"/>
              <a:gd name="T55" fmla="*/ 184 h 208"/>
              <a:gd name="T56" fmla="*/ 203 w 203"/>
              <a:gd name="T57" fmla="*/ 198 h 208"/>
              <a:gd name="T58" fmla="*/ 80 w 203"/>
              <a:gd name="T59" fmla="*/ 208 h 208"/>
              <a:gd name="T60" fmla="*/ 142 w 203"/>
              <a:gd name="T61" fmla="*/ 118 h 208"/>
              <a:gd name="T62" fmla="*/ 142 w 203"/>
              <a:gd name="T63" fmla="*/ 125 h 208"/>
              <a:gd name="T64" fmla="*/ 146 w 203"/>
              <a:gd name="T65" fmla="*/ 42 h 208"/>
              <a:gd name="T66" fmla="*/ 146 w 203"/>
              <a:gd name="T67" fmla="*/ 33 h 208"/>
              <a:gd name="T68" fmla="*/ 42 w 203"/>
              <a:gd name="T69" fmla="*/ 99 h 208"/>
              <a:gd name="T70" fmla="*/ 52 w 203"/>
              <a:gd name="T71" fmla="*/ 118 h 208"/>
              <a:gd name="T72" fmla="*/ 52 w 203"/>
              <a:gd name="T73" fmla="*/ 127 h 208"/>
              <a:gd name="T74" fmla="*/ 90 w 203"/>
              <a:gd name="T75" fmla="*/ 45 h 208"/>
              <a:gd name="T76" fmla="*/ 99 w 203"/>
              <a:gd name="T77" fmla="*/ 45 h 208"/>
              <a:gd name="T78" fmla="*/ 42 w 203"/>
              <a:gd name="T79" fmla="*/ 54 h 208"/>
              <a:gd name="T80" fmla="*/ 99 w 203"/>
              <a:gd name="T81" fmla="*/ 75 h 208"/>
              <a:gd name="T82" fmla="*/ 99 w 203"/>
              <a:gd name="T83" fmla="*/ 85 h 208"/>
              <a:gd name="T84" fmla="*/ 92 w 203"/>
              <a:gd name="T85" fmla="*/ 116 h 208"/>
              <a:gd name="T86" fmla="*/ 109 w 203"/>
              <a:gd name="T87" fmla="*/ 116 h 208"/>
              <a:gd name="T88" fmla="*/ 132 w 203"/>
              <a:gd name="T89" fmla="*/ 54 h 208"/>
              <a:gd name="T90" fmla="*/ 66 w 203"/>
              <a:gd name="T91" fmla="*/ 75 h 208"/>
              <a:gd name="T92" fmla="*/ 66 w 203"/>
              <a:gd name="T93" fmla="*/ 85 h 208"/>
              <a:gd name="T94" fmla="*/ 66 w 203"/>
              <a:gd name="T95" fmla="*/ 47 h 208"/>
              <a:gd name="T96" fmla="*/ 66 w 203"/>
              <a:gd name="T97" fmla="*/ 54 h 208"/>
              <a:gd name="T98" fmla="*/ 132 w 203"/>
              <a:gd name="T99" fmla="*/ 139 h 208"/>
              <a:gd name="T100" fmla="*/ 66 w 203"/>
              <a:gd name="T101" fmla="*/ 127 h 208"/>
              <a:gd name="T102" fmla="*/ 57 w 203"/>
              <a:gd name="T103" fmla="*/ 127 h 208"/>
              <a:gd name="T104" fmla="*/ 90 w 203"/>
              <a:gd name="T105" fmla="*/ 33 h 208"/>
              <a:gd name="T106" fmla="*/ 99 w 203"/>
              <a:gd name="T107" fmla="*/ 33 h 208"/>
              <a:gd name="T108" fmla="*/ 102 w 203"/>
              <a:gd name="T109" fmla="*/ 45 h 208"/>
              <a:gd name="T110" fmla="*/ 66 w 203"/>
              <a:gd name="T111" fmla="*/ 42 h 208"/>
              <a:gd name="T112" fmla="*/ 57 w 203"/>
              <a:gd name="T113" fmla="*/ 42 h 208"/>
              <a:gd name="T114" fmla="*/ 66 w 203"/>
              <a:gd name="T115" fmla="*/ 90 h 208"/>
              <a:gd name="T116" fmla="*/ 66 w 203"/>
              <a:gd name="T117" fmla="*/ 99 h 208"/>
              <a:gd name="T118" fmla="*/ 42 w 203"/>
              <a:gd name="T119" fmla="*/ 75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03" h="208">
                <a:moveTo>
                  <a:pt x="52" y="42"/>
                </a:moveTo>
                <a:lnTo>
                  <a:pt x="52" y="33"/>
                </a:lnTo>
                <a:lnTo>
                  <a:pt x="42" y="33"/>
                </a:lnTo>
                <a:lnTo>
                  <a:pt x="42" y="42"/>
                </a:lnTo>
                <a:lnTo>
                  <a:pt x="52" y="42"/>
                </a:lnTo>
                <a:close/>
                <a:moveTo>
                  <a:pt x="104" y="33"/>
                </a:moveTo>
                <a:lnTo>
                  <a:pt x="104" y="40"/>
                </a:lnTo>
                <a:lnTo>
                  <a:pt x="113" y="40"/>
                </a:lnTo>
                <a:lnTo>
                  <a:pt x="113" y="33"/>
                </a:lnTo>
                <a:lnTo>
                  <a:pt x="104" y="33"/>
                </a:lnTo>
                <a:close/>
                <a:moveTo>
                  <a:pt x="113" y="75"/>
                </a:moveTo>
                <a:lnTo>
                  <a:pt x="104" y="75"/>
                </a:lnTo>
                <a:lnTo>
                  <a:pt x="104" y="85"/>
                </a:lnTo>
                <a:lnTo>
                  <a:pt x="113" y="85"/>
                </a:lnTo>
                <a:lnTo>
                  <a:pt x="113" y="75"/>
                </a:lnTo>
                <a:close/>
                <a:moveTo>
                  <a:pt x="144" y="90"/>
                </a:moveTo>
                <a:lnTo>
                  <a:pt x="132" y="90"/>
                </a:lnTo>
                <a:lnTo>
                  <a:pt x="132" y="99"/>
                </a:lnTo>
                <a:lnTo>
                  <a:pt x="144" y="99"/>
                </a:lnTo>
                <a:lnTo>
                  <a:pt x="144" y="90"/>
                </a:lnTo>
                <a:close/>
                <a:moveTo>
                  <a:pt x="156" y="125"/>
                </a:moveTo>
                <a:lnTo>
                  <a:pt x="156" y="118"/>
                </a:lnTo>
                <a:lnTo>
                  <a:pt x="146" y="118"/>
                </a:lnTo>
                <a:lnTo>
                  <a:pt x="146" y="125"/>
                </a:lnTo>
                <a:lnTo>
                  <a:pt x="156" y="125"/>
                </a:lnTo>
                <a:close/>
                <a:moveTo>
                  <a:pt x="158" y="54"/>
                </a:moveTo>
                <a:lnTo>
                  <a:pt x="158" y="45"/>
                </a:lnTo>
                <a:lnTo>
                  <a:pt x="146" y="45"/>
                </a:lnTo>
                <a:lnTo>
                  <a:pt x="146" y="54"/>
                </a:lnTo>
                <a:lnTo>
                  <a:pt x="158" y="54"/>
                </a:lnTo>
                <a:close/>
                <a:moveTo>
                  <a:pt x="146" y="75"/>
                </a:moveTo>
                <a:lnTo>
                  <a:pt x="146" y="85"/>
                </a:lnTo>
                <a:lnTo>
                  <a:pt x="158" y="85"/>
                </a:lnTo>
                <a:lnTo>
                  <a:pt x="158" y="75"/>
                </a:lnTo>
                <a:lnTo>
                  <a:pt x="146" y="75"/>
                </a:lnTo>
                <a:close/>
                <a:moveTo>
                  <a:pt x="144" y="75"/>
                </a:moveTo>
                <a:lnTo>
                  <a:pt x="135" y="75"/>
                </a:lnTo>
                <a:lnTo>
                  <a:pt x="135" y="85"/>
                </a:lnTo>
                <a:lnTo>
                  <a:pt x="144" y="85"/>
                </a:lnTo>
                <a:lnTo>
                  <a:pt x="144" y="75"/>
                </a:lnTo>
                <a:close/>
                <a:moveTo>
                  <a:pt x="52" y="132"/>
                </a:moveTo>
                <a:lnTo>
                  <a:pt x="42" y="132"/>
                </a:lnTo>
                <a:lnTo>
                  <a:pt x="42" y="139"/>
                </a:lnTo>
                <a:lnTo>
                  <a:pt x="52" y="139"/>
                </a:lnTo>
                <a:lnTo>
                  <a:pt x="52" y="132"/>
                </a:lnTo>
                <a:close/>
                <a:moveTo>
                  <a:pt x="156" y="130"/>
                </a:moveTo>
                <a:lnTo>
                  <a:pt x="146" y="130"/>
                </a:lnTo>
                <a:lnTo>
                  <a:pt x="146" y="139"/>
                </a:lnTo>
                <a:lnTo>
                  <a:pt x="156" y="139"/>
                </a:lnTo>
                <a:lnTo>
                  <a:pt x="156" y="130"/>
                </a:lnTo>
                <a:close/>
                <a:moveTo>
                  <a:pt x="66" y="139"/>
                </a:moveTo>
                <a:lnTo>
                  <a:pt x="66" y="132"/>
                </a:lnTo>
                <a:lnTo>
                  <a:pt x="57" y="132"/>
                </a:lnTo>
                <a:lnTo>
                  <a:pt x="57" y="139"/>
                </a:lnTo>
                <a:lnTo>
                  <a:pt x="66" y="139"/>
                </a:lnTo>
                <a:close/>
                <a:moveTo>
                  <a:pt x="102" y="90"/>
                </a:moveTo>
                <a:lnTo>
                  <a:pt x="102" y="97"/>
                </a:lnTo>
                <a:lnTo>
                  <a:pt x="113" y="97"/>
                </a:lnTo>
                <a:lnTo>
                  <a:pt x="113" y="90"/>
                </a:lnTo>
                <a:lnTo>
                  <a:pt x="102" y="90"/>
                </a:lnTo>
                <a:close/>
                <a:moveTo>
                  <a:pt x="99" y="90"/>
                </a:moveTo>
                <a:lnTo>
                  <a:pt x="90" y="90"/>
                </a:lnTo>
                <a:lnTo>
                  <a:pt x="90" y="97"/>
                </a:lnTo>
                <a:lnTo>
                  <a:pt x="99" y="97"/>
                </a:lnTo>
                <a:lnTo>
                  <a:pt x="99" y="90"/>
                </a:lnTo>
                <a:close/>
                <a:moveTo>
                  <a:pt x="144" y="33"/>
                </a:moveTo>
                <a:lnTo>
                  <a:pt x="135" y="33"/>
                </a:lnTo>
                <a:lnTo>
                  <a:pt x="135" y="42"/>
                </a:lnTo>
                <a:lnTo>
                  <a:pt x="144" y="42"/>
                </a:lnTo>
                <a:lnTo>
                  <a:pt x="144" y="33"/>
                </a:lnTo>
                <a:close/>
                <a:moveTo>
                  <a:pt x="146" y="90"/>
                </a:moveTo>
                <a:lnTo>
                  <a:pt x="146" y="99"/>
                </a:lnTo>
                <a:lnTo>
                  <a:pt x="158" y="99"/>
                </a:lnTo>
                <a:lnTo>
                  <a:pt x="158" y="90"/>
                </a:lnTo>
                <a:lnTo>
                  <a:pt x="146" y="90"/>
                </a:lnTo>
                <a:close/>
                <a:moveTo>
                  <a:pt x="0" y="198"/>
                </a:moveTo>
                <a:lnTo>
                  <a:pt x="7" y="194"/>
                </a:lnTo>
                <a:lnTo>
                  <a:pt x="14" y="194"/>
                </a:lnTo>
                <a:lnTo>
                  <a:pt x="24" y="184"/>
                </a:lnTo>
                <a:lnTo>
                  <a:pt x="28" y="184"/>
                </a:lnTo>
                <a:lnTo>
                  <a:pt x="28" y="0"/>
                </a:lnTo>
                <a:lnTo>
                  <a:pt x="175" y="0"/>
                </a:lnTo>
                <a:lnTo>
                  <a:pt x="175" y="184"/>
                </a:lnTo>
                <a:lnTo>
                  <a:pt x="180" y="184"/>
                </a:lnTo>
                <a:lnTo>
                  <a:pt x="189" y="194"/>
                </a:lnTo>
                <a:lnTo>
                  <a:pt x="196" y="194"/>
                </a:lnTo>
                <a:lnTo>
                  <a:pt x="203" y="198"/>
                </a:lnTo>
                <a:lnTo>
                  <a:pt x="203" y="208"/>
                </a:lnTo>
                <a:lnTo>
                  <a:pt x="123" y="208"/>
                </a:lnTo>
                <a:lnTo>
                  <a:pt x="80" y="208"/>
                </a:lnTo>
                <a:lnTo>
                  <a:pt x="0" y="208"/>
                </a:lnTo>
                <a:lnTo>
                  <a:pt x="0" y="198"/>
                </a:lnTo>
                <a:close/>
                <a:moveTo>
                  <a:pt x="142" y="118"/>
                </a:moveTo>
                <a:lnTo>
                  <a:pt x="132" y="118"/>
                </a:lnTo>
                <a:lnTo>
                  <a:pt x="132" y="125"/>
                </a:lnTo>
                <a:lnTo>
                  <a:pt x="142" y="125"/>
                </a:lnTo>
                <a:lnTo>
                  <a:pt x="142" y="118"/>
                </a:lnTo>
                <a:close/>
                <a:moveTo>
                  <a:pt x="146" y="33"/>
                </a:moveTo>
                <a:lnTo>
                  <a:pt x="146" y="42"/>
                </a:lnTo>
                <a:lnTo>
                  <a:pt x="158" y="42"/>
                </a:lnTo>
                <a:lnTo>
                  <a:pt x="158" y="33"/>
                </a:lnTo>
                <a:lnTo>
                  <a:pt x="146" y="33"/>
                </a:lnTo>
                <a:close/>
                <a:moveTo>
                  <a:pt x="52" y="90"/>
                </a:moveTo>
                <a:lnTo>
                  <a:pt x="42" y="90"/>
                </a:lnTo>
                <a:lnTo>
                  <a:pt x="42" y="99"/>
                </a:lnTo>
                <a:lnTo>
                  <a:pt x="52" y="99"/>
                </a:lnTo>
                <a:lnTo>
                  <a:pt x="52" y="90"/>
                </a:lnTo>
                <a:close/>
                <a:moveTo>
                  <a:pt x="52" y="118"/>
                </a:moveTo>
                <a:lnTo>
                  <a:pt x="42" y="118"/>
                </a:lnTo>
                <a:lnTo>
                  <a:pt x="42" y="127"/>
                </a:lnTo>
                <a:lnTo>
                  <a:pt x="52" y="127"/>
                </a:lnTo>
                <a:lnTo>
                  <a:pt x="52" y="118"/>
                </a:lnTo>
                <a:close/>
                <a:moveTo>
                  <a:pt x="99" y="45"/>
                </a:moveTo>
                <a:lnTo>
                  <a:pt x="90" y="45"/>
                </a:lnTo>
                <a:lnTo>
                  <a:pt x="90" y="54"/>
                </a:lnTo>
                <a:lnTo>
                  <a:pt x="99" y="54"/>
                </a:lnTo>
                <a:lnTo>
                  <a:pt x="99" y="45"/>
                </a:lnTo>
                <a:close/>
                <a:moveTo>
                  <a:pt x="52" y="47"/>
                </a:moveTo>
                <a:lnTo>
                  <a:pt x="42" y="47"/>
                </a:lnTo>
                <a:lnTo>
                  <a:pt x="42" y="54"/>
                </a:lnTo>
                <a:lnTo>
                  <a:pt x="52" y="54"/>
                </a:lnTo>
                <a:lnTo>
                  <a:pt x="52" y="47"/>
                </a:lnTo>
                <a:close/>
                <a:moveTo>
                  <a:pt x="99" y="75"/>
                </a:moveTo>
                <a:lnTo>
                  <a:pt x="90" y="75"/>
                </a:lnTo>
                <a:lnTo>
                  <a:pt x="90" y="85"/>
                </a:lnTo>
                <a:lnTo>
                  <a:pt x="99" y="85"/>
                </a:lnTo>
                <a:lnTo>
                  <a:pt x="99" y="75"/>
                </a:lnTo>
                <a:close/>
                <a:moveTo>
                  <a:pt x="109" y="116"/>
                </a:moveTo>
                <a:lnTo>
                  <a:pt x="92" y="116"/>
                </a:lnTo>
                <a:lnTo>
                  <a:pt x="92" y="163"/>
                </a:lnTo>
                <a:lnTo>
                  <a:pt x="109" y="163"/>
                </a:lnTo>
                <a:lnTo>
                  <a:pt x="109" y="116"/>
                </a:lnTo>
                <a:close/>
                <a:moveTo>
                  <a:pt x="144" y="45"/>
                </a:moveTo>
                <a:lnTo>
                  <a:pt x="132" y="45"/>
                </a:lnTo>
                <a:lnTo>
                  <a:pt x="132" y="54"/>
                </a:lnTo>
                <a:lnTo>
                  <a:pt x="144" y="54"/>
                </a:lnTo>
                <a:lnTo>
                  <a:pt x="144" y="45"/>
                </a:lnTo>
                <a:close/>
                <a:moveTo>
                  <a:pt x="66" y="75"/>
                </a:moveTo>
                <a:lnTo>
                  <a:pt x="57" y="75"/>
                </a:lnTo>
                <a:lnTo>
                  <a:pt x="57" y="85"/>
                </a:lnTo>
                <a:lnTo>
                  <a:pt x="66" y="85"/>
                </a:lnTo>
                <a:lnTo>
                  <a:pt x="66" y="75"/>
                </a:lnTo>
                <a:close/>
                <a:moveTo>
                  <a:pt x="66" y="54"/>
                </a:moveTo>
                <a:lnTo>
                  <a:pt x="66" y="47"/>
                </a:lnTo>
                <a:lnTo>
                  <a:pt x="57" y="47"/>
                </a:lnTo>
                <a:lnTo>
                  <a:pt x="57" y="54"/>
                </a:lnTo>
                <a:lnTo>
                  <a:pt x="66" y="54"/>
                </a:lnTo>
                <a:close/>
                <a:moveTo>
                  <a:pt x="142" y="130"/>
                </a:moveTo>
                <a:lnTo>
                  <a:pt x="132" y="130"/>
                </a:lnTo>
                <a:lnTo>
                  <a:pt x="132" y="139"/>
                </a:lnTo>
                <a:lnTo>
                  <a:pt x="142" y="139"/>
                </a:lnTo>
                <a:lnTo>
                  <a:pt x="142" y="130"/>
                </a:lnTo>
                <a:close/>
                <a:moveTo>
                  <a:pt x="66" y="127"/>
                </a:moveTo>
                <a:lnTo>
                  <a:pt x="66" y="118"/>
                </a:lnTo>
                <a:lnTo>
                  <a:pt x="57" y="118"/>
                </a:lnTo>
                <a:lnTo>
                  <a:pt x="57" y="127"/>
                </a:lnTo>
                <a:lnTo>
                  <a:pt x="66" y="127"/>
                </a:lnTo>
                <a:close/>
                <a:moveTo>
                  <a:pt x="99" y="33"/>
                </a:moveTo>
                <a:lnTo>
                  <a:pt x="90" y="33"/>
                </a:lnTo>
                <a:lnTo>
                  <a:pt x="90" y="40"/>
                </a:lnTo>
                <a:lnTo>
                  <a:pt x="99" y="40"/>
                </a:lnTo>
                <a:lnTo>
                  <a:pt x="99" y="33"/>
                </a:lnTo>
                <a:close/>
                <a:moveTo>
                  <a:pt x="113" y="54"/>
                </a:moveTo>
                <a:lnTo>
                  <a:pt x="113" y="45"/>
                </a:lnTo>
                <a:lnTo>
                  <a:pt x="102" y="45"/>
                </a:lnTo>
                <a:lnTo>
                  <a:pt x="102" y="54"/>
                </a:lnTo>
                <a:lnTo>
                  <a:pt x="113" y="54"/>
                </a:lnTo>
                <a:close/>
                <a:moveTo>
                  <a:pt x="66" y="42"/>
                </a:moveTo>
                <a:lnTo>
                  <a:pt x="66" y="33"/>
                </a:lnTo>
                <a:lnTo>
                  <a:pt x="57" y="33"/>
                </a:lnTo>
                <a:lnTo>
                  <a:pt x="57" y="42"/>
                </a:lnTo>
                <a:lnTo>
                  <a:pt x="66" y="42"/>
                </a:lnTo>
                <a:close/>
                <a:moveTo>
                  <a:pt x="66" y="99"/>
                </a:moveTo>
                <a:lnTo>
                  <a:pt x="66" y="90"/>
                </a:lnTo>
                <a:lnTo>
                  <a:pt x="57" y="90"/>
                </a:lnTo>
                <a:lnTo>
                  <a:pt x="57" y="99"/>
                </a:lnTo>
                <a:lnTo>
                  <a:pt x="66" y="99"/>
                </a:lnTo>
                <a:close/>
                <a:moveTo>
                  <a:pt x="52" y="85"/>
                </a:moveTo>
                <a:lnTo>
                  <a:pt x="52" y="75"/>
                </a:lnTo>
                <a:lnTo>
                  <a:pt x="42" y="75"/>
                </a:lnTo>
                <a:lnTo>
                  <a:pt x="42" y="85"/>
                </a:lnTo>
                <a:lnTo>
                  <a:pt x="52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Oval 600"/>
          <p:cNvSpPr>
            <a:spLocks noChangeArrowheads="1"/>
          </p:cNvSpPr>
          <p:nvPr/>
        </p:nvSpPr>
        <p:spPr bwMode="auto">
          <a:xfrm>
            <a:off x="3880398" y="8654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601"/>
          <p:cNvSpPr>
            <a:spLocks noEditPoints="1"/>
          </p:cNvSpPr>
          <p:nvPr/>
        </p:nvSpPr>
        <p:spPr bwMode="auto">
          <a:xfrm>
            <a:off x="3978923" y="1127803"/>
            <a:ext cx="245084" cy="75127"/>
          </a:xfrm>
          <a:custGeom>
            <a:avLst/>
            <a:gdLst>
              <a:gd name="T0" fmla="*/ 45 w 84"/>
              <a:gd name="T1" fmla="*/ 12 h 26"/>
              <a:gd name="T2" fmla="*/ 45 w 84"/>
              <a:gd name="T3" fmla="*/ 22 h 26"/>
              <a:gd name="T4" fmla="*/ 55 w 84"/>
              <a:gd name="T5" fmla="*/ 22 h 26"/>
              <a:gd name="T6" fmla="*/ 55 w 84"/>
              <a:gd name="T7" fmla="*/ 12 h 26"/>
              <a:gd name="T8" fmla="*/ 45 w 84"/>
              <a:gd name="T9" fmla="*/ 12 h 26"/>
              <a:gd name="T10" fmla="*/ 39 w 84"/>
              <a:gd name="T11" fmla="*/ 12 h 26"/>
              <a:gd name="T12" fmla="*/ 27 w 84"/>
              <a:gd name="T13" fmla="*/ 12 h 26"/>
              <a:gd name="T14" fmla="*/ 27 w 84"/>
              <a:gd name="T15" fmla="*/ 22 h 26"/>
              <a:gd name="T16" fmla="*/ 39 w 84"/>
              <a:gd name="T17" fmla="*/ 22 h 26"/>
              <a:gd name="T18" fmla="*/ 39 w 84"/>
              <a:gd name="T19" fmla="*/ 12 h 26"/>
              <a:gd name="T20" fmla="*/ 7 w 84"/>
              <a:gd name="T21" fmla="*/ 22 h 26"/>
              <a:gd name="T22" fmla="*/ 7 w 84"/>
              <a:gd name="T23" fmla="*/ 12 h 26"/>
              <a:gd name="T24" fmla="*/ 0 w 84"/>
              <a:gd name="T25" fmla="*/ 12 h 26"/>
              <a:gd name="T26" fmla="*/ 0 w 84"/>
              <a:gd name="T27" fmla="*/ 8 h 26"/>
              <a:gd name="T28" fmla="*/ 7 w 84"/>
              <a:gd name="T29" fmla="*/ 8 h 26"/>
              <a:gd name="T30" fmla="*/ 7 w 84"/>
              <a:gd name="T31" fmla="*/ 3 h 26"/>
              <a:gd name="T32" fmla="*/ 9 w 84"/>
              <a:gd name="T33" fmla="*/ 1 h 26"/>
              <a:gd name="T34" fmla="*/ 12 w 84"/>
              <a:gd name="T35" fmla="*/ 3 h 26"/>
              <a:gd name="T36" fmla="*/ 12 w 84"/>
              <a:gd name="T37" fmla="*/ 8 h 26"/>
              <a:gd name="T38" fmla="*/ 22 w 84"/>
              <a:gd name="T39" fmla="*/ 8 h 26"/>
              <a:gd name="T40" fmla="*/ 22 w 84"/>
              <a:gd name="T41" fmla="*/ 3 h 26"/>
              <a:gd name="T42" fmla="*/ 25 w 84"/>
              <a:gd name="T43" fmla="*/ 1 h 26"/>
              <a:gd name="T44" fmla="*/ 27 w 84"/>
              <a:gd name="T45" fmla="*/ 3 h 26"/>
              <a:gd name="T46" fmla="*/ 27 w 84"/>
              <a:gd name="T47" fmla="*/ 8 h 26"/>
              <a:gd name="T48" fmla="*/ 39 w 84"/>
              <a:gd name="T49" fmla="*/ 8 h 26"/>
              <a:gd name="T50" fmla="*/ 39 w 84"/>
              <a:gd name="T51" fmla="*/ 4 h 26"/>
              <a:gd name="T52" fmla="*/ 42 w 84"/>
              <a:gd name="T53" fmla="*/ 1 h 26"/>
              <a:gd name="T54" fmla="*/ 45 w 84"/>
              <a:gd name="T55" fmla="*/ 4 h 26"/>
              <a:gd name="T56" fmla="*/ 45 w 84"/>
              <a:gd name="T57" fmla="*/ 8 h 26"/>
              <a:gd name="T58" fmla="*/ 55 w 84"/>
              <a:gd name="T59" fmla="*/ 8 h 26"/>
              <a:gd name="T60" fmla="*/ 55 w 84"/>
              <a:gd name="T61" fmla="*/ 3 h 26"/>
              <a:gd name="T62" fmla="*/ 58 w 84"/>
              <a:gd name="T63" fmla="*/ 1 h 26"/>
              <a:gd name="T64" fmla="*/ 60 w 84"/>
              <a:gd name="T65" fmla="*/ 3 h 26"/>
              <a:gd name="T66" fmla="*/ 60 w 84"/>
              <a:gd name="T67" fmla="*/ 8 h 26"/>
              <a:gd name="T68" fmla="*/ 72 w 84"/>
              <a:gd name="T69" fmla="*/ 8 h 26"/>
              <a:gd name="T70" fmla="*/ 72 w 84"/>
              <a:gd name="T71" fmla="*/ 3 h 26"/>
              <a:gd name="T72" fmla="*/ 74 w 84"/>
              <a:gd name="T73" fmla="*/ 0 h 26"/>
              <a:gd name="T74" fmla="*/ 77 w 84"/>
              <a:gd name="T75" fmla="*/ 3 h 26"/>
              <a:gd name="T76" fmla="*/ 77 w 84"/>
              <a:gd name="T77" fmla="*/ 8 h 26"/>
              <a:gd name="T78" fmla="*/ 83 w 84"/>
              <a:gd name="T79" fmla="*/ 8 h 26"/>
              <a:gd name="T80" fmla="*/ 83 w 84"/>
              <a:gd name="T81" fmla="*/ 12 h 26"/>
              <a:gd name="T82" fmla="*/ 77 w 84"/>
              <a:gd name="T83" fmla="*/ 12 h 26"/>
              <a:gd name="T84" fmla="*/ 77 w 84"/>
              <a:gd name="T85" fmla="*/ 22 h 26"/>
              <a:gd name="T86" fmla="*/ 84 w 84"/>
              <a:gd name="T87" fmla="*/ 22 h 26"/>
              <a:gd name="T88" fmla="*/ 84 w 84"/>
              <a:gd name="T89" fmla="*/ 26 h 26"/>
              <a:gd name="T90" fmla="*/ 0 w 84"/>
              <a:gd name="T91" fmla="*/ 26 h 26"/>
              <a:gd name="T92" fmla="*/ 0 w 84"/>
              <a:gd name="T93" fmla="*/ 22 h 26"/>
              <a:gd name="T94" fmla="*/ 7 w 84"/>
              <a:gd name="T95" fmla="*/ 22 h 26"/>
              <a:gd name="T96" fmla="*/ 72 w 84"/>
              <a:gd name="T97" fmla="*/ 22 h 26"/>
              <a:gd name="T98" fmla="*/ 72 w 84"/>
              <a:gd name="T99" fmla="*/ 12 h 26"/>
              <a:gd name="T100" fmla="*/ 60 w 84"/>
              <a:gd name="T101" fmla="*/ 12 h 26"/>
              <a:gd name="T102" fmla="*/ 60 w 84"/>
              <a:gd name="T103" fmla="*/ 22 h 26"/>
              <a:gd name="T104" fmla="*/ 72 w 84"/>
              <a:gd name="T105" fmla="*/ 22 h 26"/>
              <a:gd name="T106" fmla="*/ 22 w 84"/>
              <a:gd name="T107" fmla="*/ 22 h 26"/>
              <a:gd name="T108" fmla="*/ 22 w 84"/>
              <a:gd name="T109" fmla="*/ 12 h 26"/>
              <a:gd name="T110" fmla="*/ 12 w 84"/>
              <a:gd name="T111" fmla="*/ 12 h 26"/>
              <a:gd name="T112" fmla="*/ 12 w 84"/>
              <a:gd name="T113" fmla="*/ 22 h 26"/>
              <a:gd name="T114" fmla="*/ 22 w 84"/>
              <a:gd name="T115" fmla="*/ 2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4" h="26">
                <a:moveTo>
                  <a:pt x="45" y="12"/>
                </a:moveTo>
                <a:cubicBezTo>
                  <a:pt x="45" y="22"/>
                  <a:pt x="45" y="22"/>
                  <a:pt x="4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12"/>
                  <a:pt x="55" y="12"/>
                  <a:pt x="55" y="12"/>
                </a:cubicBezTo>
                <a:lnTo>
                  <a:pt x="45" y="12"/>
                </a:lnTo>
                <a:close/>
                <a:moveTo>
                  <a:pt x="39" y="12"/>
                </a:moveTo>
                <a:cubicBezTo>
                  <a:pt x="27" y="12"/>
                  <a:pt x="27" y="12"/>
                  <a:pt x="27" y="12"/>
                </a:cubicBezTo>
                <a:cubicBezTo>
                  <a:pt x="27" y="22"/>
                  <a:pt x="27" y="22"/>
                  <a:pt x="27" y="22"/>
                </a:cubicBezTo>
                <a:cubicBezTo>
                  <a:pt x="39" y="22"/>
                  <a:pt x="39" y="22"/>
                  <a:pt x="39" y="22"/>
                </a:cubicBezTo>
                <a:lnTo>
                  <a:pt x="39" y="12"/>
                </a:lnTo>
                <a:close/>
                <a:moveTo>
                  <a:pt x="7" y="22"/>
                </a:moveTo>
                <a:cubicBezTo>
                  <a:pt x="7" y="12"/>
                  <a:pt x="7" y="12"/>
                  <a:pt x="7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7" y="8"/>
                  <a:pt x="7" y="8"/>
                  <a:pt x="7" y="8"/>
                </a:cubicBezTo>
                <a:cubicBezTo>
                  <a:pt x="7" y="3"/>
                  <a:pt x="7" y="3"/>
                  <a:pt x="7" y="3"/>
                </a:cubicBezTo>
                <a:cubicBezTo>
                  <a:pt x="7" y="2"/>
                  <a:pt x="8" y="1"/>
                  <a:pt x="9" y="1"/>
                </a:cubicBezTo>
                <a:cubicBezTo>
                  <a:pt x="11" y="1"/>
                  <a:pt x="12" y="2"/>
                  <a:pt x="12" y="3"/>
                </a:cubicBezTo>
                <a:cubicBezTo>
                  <a:pt x="12" y="8"/>
                  <a:pt x="12" y="8"/>
                  <a:pt x="1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3" y="1"/>
                  <a:pt x="25" y="1"/>
                </a:cubicBezTo>
                <a:cubicBezTo>
                  <a:pt x="26" y="1"/>
                  <a:pt x="27" y="2"/>
                  <a:pt x="27" y="3"/>
                </a:cubicBezTo>
                <a:cubicBezTo>
                  <a:pt x="27" y="8"/>
                  <a:pt x="27" y="8"/>
                  <a:pt x="27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2"/>
                  <a:pt x="41" y="1"/>
                  <a:pt x="42" y="1"/>
                </a:cubicBezTo>
                <a:cubicBezTo>
                  <a:pt x="43" y="1"/>
                  <a:pt x="45" y="2"/>
                  <a:pt x="45" y="4"/>
                </a:cubicBezTo>
                <a:cubicBezTo>
                  <a:pt x="45" y="8"/>
                  <a:pt x="45" y="8"/>
                  <a:pt x="45" y="8"/>
                </a:cubicBezTo>
                <a:cubicBezTo>
                  <a:pt x="55" y="8"/>
                  <a:pt x="55" y="8"/>
                  <a:pt x="55" y="8"/>
                </a:cubicBezTo>
                <a:cubicBezTo>
                  <a:pt x="55" y="3"/>
                  <a:pt x="55" y="3"/>
                  <a:pt x="55" y="3"/>
                </a:cubicBezTo>
                <a:cubicBezTo>
                  <a:pt x="55" y="2"/>
                  <a:pt x="56" y="1"/>
                  <a:pt x="58" y="1"/>
                </a:cubicBezTo>
                <a:cubicBezTo>
                  <a:pt x="59" y="1"/>
                  <a:pt x="60" y="2"/>
                  <a:pt x="60" y="3"/>
                </a:cubicBezTo>
                <a:cubicBezTo>
                  <a:pt x="60" y="8"/>
                  <a:pt x="60" y="8"/>
                  <a:pt x="60" y="8"/>
                </a:cubicBezTo>
                <a:cubicBezTo>
                  <a:pt x="72" y="8"/>
                  <a:pt x="72" y="8"/>
                  <a:pt x="72" y="8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2"/>
                  <a:pt x="73" y="0"/>
                  <a:pt x="74" y="0"/>
                </a:cubicBezTo>
                <a:cubicBezTo>
                  <a:pt x="76" y="0"/>
                  <a:pt x="77" y="2"/>
                  <a:pt x="77" y="3"/>
                </a:cubicBezTo>
                <a:cubicBezTo>
                  <a:pt x="77" y="8"/>
                  <a:pt x="77" y="8"/>
                  <a:pt x="77" y="8"/>
                </a:cubicBezTo>
                <a:cubicBezTo>
                  <a:pt x="83" y="8"/>
                  <a:pt x="83" y="8"/>
                  <a:pt x="83" y="8"/>
                </a:cubicBezTo>
                <a:cubicBezTo>
                  <a:pt x="83" y="12"/>
                  <a:pt x="83" y="12"/>
                  <a:pt x="83" y="12"/>
                </a:cubicBezTo>
                <a:cubicBezTo>
                  <a:pt x="77" y="12"/>
                  <a:pt x="77" y="12"/>
                  <a:pt x="77" y="12"/>
                </a:cubicBezTo>
                <a:cubicBezTo>
                  <a:pt x="77" y="22"/>
                  <a:pt x="77" y="22"/>
                  <a:pt x="77" y="22"/>
                </a:cubicBezTo>
                <a:cubicBezTo>
                  <a:pt x="84" y="22"/>
                  <a:pt x="84" y="22"/>
                  <a:pt x="84" y="22"/>
                </a:cubicBezTo>
                <a:cubicBezTo>
                  <a:pt x="84" y="26"/>
                  <a:pt x="84" y="26"/>
                  <a:pt x="84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2"/>
                  <a:pt x="0" y="22"/>
                  <a:pt x="0" y="22"/>
                </a:cubicBezTo>
                <a:lnTo>
                  <a:pt x="7" y="22"/>
                </a:lnTo>
                <a:close/>
                <a:moveTo>
                  <a:pt x="72" y="22"/>
                </a:moveTo>
                <a:cubicBezTo>
                  <a:pt x="72" y="12"/>
                  <a:pt x="72" y="12"/>
                  <a:pt x="72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22"/>
                  <a:pt x="60" y="22"/>
                  <a:pt x="60" y="22"/>
                </a:cubicBezTo>
                <a:lnTo>
                  <a:pt x="72" y="22"/>
                </a:lnTo>
                <a:close/>
                <a:moveTo>
                  <a:pt x="22" y="22"/>
                </a:moveTo>
                <a:cubicBezTo>
                  <a:pt x="22" y="12"/>
                  <a:pt x="22" y="12"/>
                  <a:pt x="2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22"/>
                  <a:pt x="12" y="22"/>
                  <a:pt x="12" y="22"/>
                </a:cubicBezTo>
                <a:lnTo>
                  <a:pt x="22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602"/>
          <p:cNvSpPr>
            <a:spLocks/>
          </p:cNvSpPr>
          <p:nvPr/>
        </p:nvSpPr>
        <p:spPr bwMode="auto">
          <a:xfrm>
            <a:off x="3946904" y="918434"/>
            <a:ext cx="300505" cy="153947"/>
          </a:xfrm>
          <a:custGeom>
            <a:avLst/>
            <a:gdLst>
              <a:gd name="T0" fmla="*/ 180 w 244"/>
              <a:gd name="T1" fmla="*/ 21 h 125"/>
              <a:gd name="T2" fmla="*/ 222 w 244"/>
              <a:gd name="T3" fmla="*/ 21 h 125"/>
              <a:gd name="T4" fmla="*/ 222 w 244"/>
              <a:gd name="T5" fmla="*/ 80 h 125"/>
              <a:gd name="T6" fmla="*/ 244 w 244"/>
              <a:gd name="T7" fmla="*/ 97 h 125"/>
              <a:gd name="T8" fmla="*/ 222 w 244"/>
              <a:gd name="T9" fmla="*/ 125 h 125"/>
              <a:gd name="T10" fmla="*/ 121 w 244"/>
              <a:gd name="T11" fmla="*/ 45 h 125"/>
              <a:gd name="T12" fmla="*/ 21 w 244"/>
              <a:gd name="T13" fmla="*/ 125 h 125"/>
              <a:gd name="T14" fmla="*/ 0 w 244"/>
              <a:gd name="T15" fmla="*/ 97 h 125"/>
              <a:gd name="T16" fmla="*/ 121 w 244"/>
              <a:gd name="T17" fmla="*/ 0 h 125"/>
              <a:gd name="T18" fmla="*/ 121 w 244"/>
              <a:gd name="T19" fmla="*/ 0 h 125"/>
              <a:gd name="T20" fmla="*/ 121 w 244"/>
              <a:gd name="T21" fmla="*/ 0 h 125"/>
              <a:gd name="T22" fmla="*/ 121 w 244"/>
              <a:gd name="T23" fmla="*/ 0 h 125"/>
              <a:gd name="T24" fmla="*/ 123 w 244"/>
              <a:gd name="T25" fmla="*/ 0 h 125"/>
              <a:gd name="T26" fmla="*/ 180 w 244"/>
              <a:gd name="T27" fmla="*/ 47 h 125"/>
              <a:gd name="T28" fmla="*/ 180 w 244"/>
              <a:gd name="T29" fmla="*/ 2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4" h="125">
                <a:moveTo>
                  <a:pt x="180" y="21"/>
                </a:moveTo>
                <a:lnTo>
                  <a:pt x="222" y="21"/>
                </a:lnTo>
                <a:lnTo>
                  <a:pt x="222" y="80"/>
                </a:lnTo>
                <a:lnTo>
                  <a:pt x="244" y="97"/>
                </a:lnTo>
                <a:lnTo>
                  <a:pt x="222" y="125"/>
                </a:lnTo>
                <a:lnTo>
                  <a:pt x="121" y="45"/>
                </a:lnTo>
                <a:lnTo>
                  <a:pt x="21" y="125"/>
                </a:lnTo>
                <a:lnTo>
                  <a:pt x="0" y="97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3" y="0"/>
                </a:lnTo>
                <a:lnTo>
                  <a:pt x="180" y="47"/>
                </a:lnTo>
                <a:lnTo>
                  <a:pt x="180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Oval 603"/>
          <p:cNvSpPr>
            <a:spLocks noChangeArrowheads="1"/>
          </p:cNvSpPr>
          <p:nvPr/>
        </p:nvSpPr>
        <p:spPr bwMode="auto">
          <a:xfrm>
            <a:off x="4444460" y="87409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604"/>
          <p:cNvSpPr>
            <a:spLocks noEditPoints="1"/>
          </p:cNvSpPr>
          <p:nvPr/>
        </p:nvSpPr>
        <p:spPr bwMode="auto">
          <a:xfrm>
            <a:off x="4634120" y="1031739"/>
            <a:ext cx="149021" cy="200747"/>
          </a:xfrm>
          <a:custGeom>
            <a:avLst/>
            <a:gdLst>
              <a:gd name="T0" fmla="*/ 121 w 121"/>
              <a:gd name="T1" fmla="*/ 16 h 163"/>
              <a:gd name="T2" fmla="*/ 121 w 121"/>
              <a:gd name="T3" fmla="*/ 163 h 163"/>
              <a:gd name="T4" fmla="*/ 0 w 121"/>
              <a:gd name="T5" fmla="*/ 163 h 163"/>
              <a:gd name="T6" fmla="*/ 0 w 121"/>
              <a:gd name="T7" fmla="*/ 33 h 163"/>
              <a:gd name="T8" fmla="*/ 64 w 121"/>
              <a:gd name="T9" fmla="*/ 0 h 163"/>
              <a:gd name="T10" fmla="*/ 121 w 121"/>
              <a:gd name="T11" fmla="*/ 16 h 163"/>
              <a:gd name="T12" fmla="*/ 69 w 121"/>
              <a:gd name="T13" fmla="*/ 156 h 163"/>
              <a:gd name="T14" fmla="*/ 69 w 121"/>
              <a:gd name="T15" fmla="*/ 12 h 163"/>
              <a:gd name="T16" fmla="*/ 62 w 121"/>
              <a:gd name="T17" fmla="*/ 9 h 163"/>
              <a:gd name="T18" fmla="*/ 10 w 121"/>
              <a:gd name="T19" fmla="*/ 38 h 163"/>
              <a:gd name="T20" fmla="*/ 10 w 121"/>
              <a:gd name="T21" fmla="*/ 156 h 163"/>
              <a:gd name="T22" fmla="*/ 69 w 121"/>
              <a:gd name="T23" fmla="*/ 156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1" h="163">
                <a:moveTo>
                  <a:pt x="121" y="16"/>
                </a:moveTo>
                <a:lnTo>
                  <a:pt x="121" y="163"/>
                </a:lnTo>
                <a:lnTo>
                  <a:pt x="0" y="163"/>
                </a:lnTo>
                <a:lnTo>
                  <a:pt x="0" y="33"/>
                </a:lnTo>
                <a:lnTo>
                  <a:pt x="64" y="0"/>
                </a:lnTo>
                <a:lnTo>
                  <a:pt x="121" y="16"/>
                </a:lnTo>
                <a:close/>
                <a:moveTo>
                  <a:pt x="69" y="156"/>
                </a:moveTo>
                <a:lnTo>
                  <a:pt x="69" y="12"/>
                </a:lnTo>
                <a:lnTo>
                  <a:pt x="62" y="9"/>
                </a:lnTo>
                <a:lnTo>
                  <a:pt x="10" y="38"/>
                </a:lnTo>
                <a:lnTo>
                  <a:pt x="10" y="156"/>
                </a:lnTo>
                <a:lnTo>
                  <a:pt x="69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605"/>
          <p:cNvSpPr>
            <a:spLocks noEditPoints="1"/>
          </p:cNvSpPr>
          <p:nvPr/>
        </p:nvSpPr>
        <p:spPr bwMode="auto">
          <a:xfrm>
            <a:off x="4540523" y="952916"/>
            <a:ext cx="142863" cy="279568"/>
          </a:xfrm>
          <a:custGeom>
            <a:avLst/>
            <a:gdLst>
              <a:gd name="T0" fmla="*/ 67 w 116"/>
              <a:gd name="T1" fmla="*/ 9 h 227"/>
              <a:gd name="T2" fmla="*/ 8 w 116"/>
              <a:gd name="T3" fmla="*/ 40 h 227"/>
              <a:gd name="T4" fmla="*/ 8 w 116"/>
              <a:gd name="T5" fmla="*/ 220 h 227"/>
              <a:gd name="T6" fmla="*/ 57 w 116"/>
              <a:gd name="T7" fmla="*/ 220 h 227"/>
              <a:gd name="T8" fmla="*/ 57 w 116"/>
              <a:gd name="T9" fmla="*/ 92 h 227"/>
              <a:gd name="T10" fmla="*/ 67 w 116"/>
              <a:gd name="T11" fmla="*/ 85 h 227"/>
              <a:gd name="T12" fmla="*/ 67 w 116"/>
              <a:gd name="T13" fmla="*/ 9 h 227"/>
              <a:gd name="T14" fmla="*/ 116 w 116"/>
              <a:gd name="T15" fmla="*/ 17 h 227"/>
              <a:gd name="T16" fmla="*/ 116 w 116"/>
              <a:gd name="T17" fmla="*/ 66 h 227"/>
              <a:gd name="T18" fmla="*/ 67 w 116"/>
              <a:gd name="T19" fmla="*/ 92 h 227"/>
              <a:gd name="T20" fmla="*/ 67 w 116"/>
              <a:gd name="T21" fmla="*/ 227 h 227"/>
              <a:gd name="T22" fmla="*/ 0 w 116"/>
              <a:gd name="T23" fmla="*/ 227 h 227"/>
              <a:gd name="T24" fmla="*/ 0 w 116"/>
              <a:gd name="T25" fmla="*/ 35 h 227"/>
              <a:gd name="T26" fmla="*/ 67 w 116"/>
              <a:gd name="T27" fmla="*/ 0 h 227"/>
              <a:gd name="T28" fmla="*/ 116 w 116"/>
              <a:gd name="T29" fmla="*/ 1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6" h="227">
                <a:moveTo>
                  <a:pt x="67" y="9"/>
                </a:moveTo>
                <a:lnTo>
                  <a:pt x="8" y="40"/>
                </a:lnTo>
                <a:lnTo>
                  <a:pt x="8" y="220"/>
                </a:lnTo>
                <a:lnTo>
                  <a:pt x="57" y="220"/>
                </a:lnTo>
                <a:lnTo>
                  <a:pt x="57" y="92"/>
                </a:lnTo>
                <a:lnTo>
                  <a:pt x="67" y="85"/>
                </a:lnTo>
                <a:lnTo>
                  <a:pt x="67" y="9"/>
                </a:lnTo>
                <a:close/>
                <a:moveTo>
                  <a:pt x="116" y="17"/>
                </a:moveTo>
                <a:lnTo>
                  <a:pt x="116" y="66"/>
                </a:lnTo>
                <a:lnTo>
                  <a:pt x="67" y="92"/>
                </a:lnTo>
                <a:lnTo>
                  <a:pt x="67" y="227"/>
                </a:lnTo>
                <a:lnTo>
                  <a:pt x="0" y="227"/>
                </a:lnTo>
                <a:lnTo>
                  <a:pt x="0" y="35"/>
                </a:lnTo>
                <a:lnTo>
                  <a:pt x="67" y="0"/>
                </a:lnTo>
                <a:lnTo>
                  <a:pt x="116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Oval 606"/>
          <p:cNvSpPr>
            <a:spLocks noChangeArrowheads="1"/>
          </p:cNvSpPr>
          <p:nvPr/>
        </p:nvSpPr>
        <p:spPr bwMode="auto">
          <a:xfrm>
            <a:off x="5007292" y="8654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608"/>
          <p:cNvSpPr>
            <a:spLocks/>
          </p:cNvSpPr>
          <p:nvPr/>
        </p:nvSpPr>
        <p:spPr bwMode="auto">
          <a:xfrm>
            <a:off x="5108276" y="959073"/>
            <a:ext cx="242621" cy="279568"/>
          </a:xfrm>
          <a:custGeom>
            <a:avLst/>
            <a:gdLst>
              <a:gd name="T0" fmla="*/ 197 w 197"/>
              <a:gd name="T1" fmla="*/ 0 h 227"/>
              <a:gd name="T2" fmla="*/ 197 w 197"/>
              <a:gd name="T3" fmla="*/ 227 h 227"/>
              <a:gd name="T4" fmla="*/ 0 w 197"/>
              <a:gd name="T5" fmla="*/ 227 h 227"/>
              <a:gd name="T6" fmla="*/ 0 w 197"/>
              <a:gd name="T7" fmla="*/ 0 h 227"/>
              <a:gd name="T8" fmla="*/ 48 w 197"/>
              <a:gd name="T9" fmla="*/ 0 h 227"/>
              <a:gd name="T10" fmla="*/ 48 w 197"/>
              <a:gd name="T11" fmla="*/ 12 h 227"/>
              <a:gd name="T12" fmla="*/ 10 w 197"/>
              <a:gd name="T13" fmla="*/ 12 h 227"/>
              <a:gd name="T14" fmla="*/ 10 w 197"/>
              <a:gd name="T15" fmla="*/ 215 h 227"/>
              <a:gd name="T16" fmla="*/ 185 w 197"/>
              <a:gd name="T17" fmla="*/ 215 h 227"/>
              <a:gd name="T18" fmla="*/ 185 w 197"/>
              <a:gd name="T19" fmla="*/ 12 h 227"/>
              <a:gd name="T20" fmla="*/ 149 w 197"/>
              <a:gd name="T21" fmla="*/ 12 h 227"/>
              <a:gd name="T22" fmla="*/ 149 w 197"/>
              <a:gd name="T23" fmla="*/ 0 h 227"/>
              <a:gd name="T24" fmla="*/ 197 w 197"/>
              <a:gd name="T25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227">
                <a:moveTo>
                  <a:pt x="197" y="0"/>
                </a:moveTo>
                <a:lnTo>
                  <a:pt x="197" y="227"/>
                </a:lnTo>
                <a:lnTo>
                  <a:pt x="0" y="227"/>
                </a:lnTo>
                <a:lnTo>
                  <a:pt x="0" y="0"/>
                </a:lnTo>
                <a:lnTo>
                  <a:pt x="48" y="0"/>
                </a:lnTo>
                <a:lnTo>
                  <a:pt x="48" y="12"/>
                </a:lnTo>
                <a:lnTo>
                  <a:pt x="10" y="12"/>
                </a:lnTo>
                <a:lnTo>
                  <a:pt x="10" y="215"/>
                </a:lnTo>
                <a:lnTo>
                  <a:pt x="185" y="215"/>
                </a:lnTo>
                <a:lnTo>
                  <a:pt x="185" y="12"/>
                </a:lnTo>
                <a:lnTo>
                  <a:pt x="149" y="12"/>
                </a:lnTo>
                <a:lnTo>
                  <a:pt x="149" y="0"/>
                </a:lnTo>
                <a:lnTo>
                  <a:pt x="1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Rectangle 609"/>
          <p:cNvSpPr>
            <a:spLocks noChangeArrowheads="1"/>
          </p:cNvSpPr>
          <p:nvPr/>
        </p:nvSpPr>
        <p:spPr bwMode="auto">
          <a:xfrm>
            <a:off x="5295475" y="1183222"/>
            <a:ext cx="23400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Rectangle 610"/>
          <p:cNvSpPr>
            <a:spLocks noChangeArrowheads="1"/>
          </p:cNvSpPr>
          <p:nvPr/>
        </p:nvSpPr>
        <p:spPr bwMode="auto">
          <a:xfrm>
            <a:off x="5295475" y="1151201"/>
            <a:ext cx="23400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Rectangle 611"/>
          <p:cNvSpPr>
            <a:spLocks noChangeArrowheads="1"/>
          </p:cNvSpPr>
          <p:nvPr/>
        </p:nvSpPr>
        <p:spPr bwMode="auto">
          <a:xfrm>
            <a:off x="5295475" y="1115485"/>
            <a:ext cx="23400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Rectangle 612"/>
          <p:cNvSpPr>
            <a:spLocks noChangeArrowheads="1"/>
          </p:cNvSpPr>
          <p:nvPr/>
        </p:nvSpPr>
        <p:spPr bwMode="auto">
          <a:xfrm>
            <a:off x="5295475" y="1081002"/>
            <a:ext cx="23400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Freeform 613"/>
          <p:cNvSpPr>
            <a:spLocks noEditPoints="1"/>
          </p:cNvSpPr>
          <p:nvPr/>
        </p:nvSpPr>
        <p:spPr bwMode="auto">
          <a:xfrm>
            <a:off x="5193255" y="909813"/>
            <a:ext cx="70200" cy="66505"/>
          </a:xfrm>
          <a:custGeom>
            <a:avLst/>
            <a:gdLst>
              <a:gd name="T0" fmla="*/ 42 w 57"/>
              <a:gd name="T1" fmla="*/ 7 h 54"/>
              <a:gd name="T2" fmla="*/ 14 w 57"/>
              <a:gd name="T3" fmla="*/ 7 h 54"/>
              <a:gd name="T4" fmla="*/ 14 w 57"/>
              <a:gd name="T5" fmla="*/ 28 h 54"/>
              <a:gd name="T6" fmla="*/ 42 w 57"/>
              <a:gd name="T7" fmla="*/ 28 h 54"/>
              <a:gd name="T8" fmla="*/ 42 w 57"/>
              <a:gd name="T9" fmla="*/ 7 h 54"/>
              <a:gd name="T10" fmla="*/ 57 w 57"/>
              <a:gd name="T11" fmla="*/ 28 h 54"/>
              <a:gd name="T12" fmla="*/ 57 w 57"/>
              <a:gd name="T13" fmla="*/ 54 h 54"/>
              <a:gd name="T14" fmla="*/ 0 w 57"/>
              <a:gd name="T15" fmla="*/ 54 h 54"/>
              <a:gd name="T16" fmla="*/ 0 w 57"/>
              <a:gd name="T17" fmla="*/ 28 h 54"/>
              <a:gd name="T18" fmla="*/ 7 w 57"/>
              <a:gd name="T19" fmla="*/ 28 h 54"/>
              <a:gd name="T20" fmla="*/ 7 w 57"/>
              <a:gd name="T21" fmla="*/ 0 h 54"/>
              <a:gd name="T22" fmla="*/ 52 w 57"/>
              <a:gd name="T23" fmla="*/ 0 h 54"/>
              <a:gd name="T24" fmla="*/ 52 w 57"/>
              <a:gd name="T25" fmla="*/ 28 h 54"/>
              <a:gd name="T26" fmla="*/ 57 w 57"/>
              <a:gd name="T27" fmla="*/ 2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" h="54">
                <a:moveTo>
                  <a:pt x="42" y="7"/>
                </a:moveTo>
                <a:lnTo>
                  <a:pt x="14" y="7"/>
                </a:lnTo>
                <a:lnTo>
                  <a:pt x="14" y="28"/>
                </a:lnTo>
                <a:lnTo>
                  <a:pt x="42" y="28"/>
                </a:lnTo>
                <a:lnTo>
                  <a:pt x="42" y="7"/>
                </a:lnTo>
                <a:close/>
                <a:moveTo>
                  <a:pt x="57" y="28"/>
                </a:moveTo>
                <a:lnTo>
                  <a:pt x="57" y="54"/>
                </a:lnTo>
                <a:lnTo>
                  <a:pt x="0" y="54"/>
                </a:lnTo>
                <a:lnTo>
                  <a:pt x="0" y="28"/>
                </a:lnTo>
                <a:lnTo>
                  <a:pt x="7" y="28"/>
                </a:lnTo>
                <a:lnTo>
                  <a:pt x="7" y="0"/>
                </a:lnTo>
                <a:lnTo>
                  <a:pt x="52" y="0"/>
                </a:lnTo>
                <a:lnTo>
                  <a:pt x="52" y="28"/>
                </a:lnTo>
                <a:lnTo>
                  <a:pt x="57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614"/>
          <p:cNvSpPr>
            <a:spLocks noEditPoints="1"/>
          </p:cNvSpPr>
          <p:nvPr/>
        </p:nvSpPr>
        <p:spPr bwMode="auto">
          <a:xfrm>
            <a:off x="5155078" y="1124106"/>
            <a:ext cx="89905" cy="82516"/>
          </a:xfrm>
          <a:custGeom>
            <a:avLst/>
            <a:gdLst>
              <a:gd name="T0" fmla="*/ 73 w 73"/>
              <a:gd name="T1" fmla="*/ 67 h 67"/>
              <a:gd name="T2" fmla="*/ 59 w 73"/>
              <a:gd name="T3" fmla="*/ 67 h 67"/>
              <a:gd name="T4" fmla="*/ 14 w 73"/>
              <a:gd name="T5" fmla="*/ 67 h 67"/>
              <a:gd name="T6" fmla="*/ 0 w 73"/>
              <a:gd name="T7" fmla="*/ 67 h 67"/>
              <a:gd name="T8" fmla="*/ 0 w 73"/>
              <a:gd name="T9" fmla="*/ 29 h 67"/>
              <a:gd name="T10" fmla="*/ 36 w 73"/>
              <a:gd name="T11" fmla="*/ 0 h 67"/>
              <a:gd name="T12" fmla="*/ 73 w 73"/>
              <a:gd name="T13" fmla="*/ 29 h 67"/>
              <a:gd name="T14" fmla="*/ 73 w 73"/>
              <a:gd name="T15" fmla="*/ 67 h 67"/>
              <a:gd name="T16" fmla="*/ 52 w 73"/>
              <a:gd name="T17" fmla="*/ 57 h 67"/>
              <a:gd name="T18" fmla="*/ 52 w 73"/>
              <a:gd name="T19" fmla="*/ 45 h 67"/>
              <a:gd name="T20" fmla="*/ 40 w 73"/>
              <a:gd name="T21" fmla="*/ 45 h 67"/>
              <a:gd name="T22" fmla="*/ 40 w 73"/>
              <a:gd name="T23" fmla="*/ 57 h 67"/>
              <a:gd name="T24" fmla="*/ 52 w 73"/>
              <a:gd name="T25" fmla="*/ 57 h 67"/>
              <a:gd name="T26" fmla="*/ 52 w 73"/>
              <a:gd name="T27" fmla="*/ 41 h 67"/>
              <a:gd name="T28" fmla="*/ 52 w 73"/>
              <a:gd name="T29" fmla="*/ 26 h 67"/>
              <a:gd name="T30" fmla="*/ 38 w 73"/>
              <a:gd name="T31" fmla="*/ 26 h 67"/>
              <a:gd name="T32" fmla="*/ 38 w 73"/>
              <a:gd name="T33" fmla="*/ 41 h 67"/>
              <a:gd name="T34" fmla="*/ 52 w 73"/>
              <a:gd name="T35" fmla="*/ 41 h 67"/>
              <a:gd name="T36" fmla="*/ 33 w 73"/>
              <a:gd name="T37" fmla="*/ 57 h 67"/>
              <a:gd name="T38" fmla="*/ 33 w 73"/>
              <a:gd name="T39" fmla="*/ 45 h 67"/>
              <a:gd name="T40" fmla="*/ 21 w 73"/>
              <a:gd name="T41" fmla="*/ 45 h 67"/>
              <a:gd name="T42" fmla="*/ 21 w 73"/>
              <a:gd name="T43" fmla="*/ 57 h 67"/>
              <a:gd name="T44" fmla="*/ 33 w 73"/>
              <a:gd name="T45" fmla="*/ 57 h 67"/>
              <a:gd name="T46" fmla="*/ 33 w 73"/>
              <a:gd name="T47" fmla="*/ 41 h 67"/>
              <a:gd name="T48" fmla="*/ 33 w 73"/>
              <a:gd name="T49" fmla="*/ 26 h 67"/>
              <a:gd name="T50" fmla="*/ 21 w 73"/>
              <a:gd name="T51" fmla="*/ 26 h 67"/>
              <a:gd name="T52" fmla="*/ 21 w 73"/>
              <a:gd name="T53" fmla="*/ 41 h 67"/>
              <a:gd name="T54" fmla="*/ 33 w 73"/>
              <a:gd name="T55" fmla="*/ 41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3" h="67">
                <a:moveTo>
                  <a:pt x="73" y="67"/>
                </a:moveTo>
                <a:lnTo>
                  <a:pt x="59" y="67"/>
                </a:lnTo>
                <a:lnTo>
                  <a:pt x="14" y="67"/>
                </a:lnTo>
                <a:lnTo>
                  <a:pt x="0" y="67"/>
                </a:lnTo>
                <a:lnTo>
                  <a:pt x="0" y="29"/>
                </a:lnTo>
                <a:lnTo>
                  <a:pt x="36" y="0"/>
                </a:lnTo>
                <a:lnTo>
                  <a:pt x="73" y="29"/>
                </a:lnTo>
                <a:lnTo>
                  <a:pt x="73" y="67"/>
                </a:lnTo>
                <a:close/>
                <a:moveTo>
                  <a:pt x="52" y="57"/>
                </a:moveTo>
                <a:lnTo>
                  <a:pt x="52" y="45"/>
                </a:lnTo>
                <a:lnTo>
                  <a:pt x="40" y="45"/>
                </a:lnTo>
                <a:lnTo>
                  <a:pt x="40" y="57"/>
                </a:lnTo>
                <a:lnTo>
                  <a:pt x="52" y="57"/>
                </a:lnTo>
                <a:close/>
                <a:moveTo>
                  <a:pt x="52" y="41"/>
                </a:moveTo>
                <a:lnTo>
                  <a:pt x="52" y="26"/>
                </a:lnTo>
                <a:lnTo>
                  <a:pt x="38" y="26"/>
                </a:lnTo>
                <a:lnTo>
                  <a:pt x="38" y="41"/>
                </a:lnTo>
                <a:lnTo>
                  <a:pt x="52" y="41"/>
                </a:lnTo>
                <a:close/>
                <a:moveTo>
                  <a:pt x="33" y="57"/>
                </a:moveTo>
                <a:lnTo>
                  <a:pt x="33" y="45"/>
                </a:lnTo>
                <a:lnTo>
                  <a:pt x="21" y="45"/>
                </a:lnTo>
                <a:lnTo>
                  <a:pt x="21" y="57"/>
                </a:lnTo>
                <a:lnTo>
                  <a:pt x="33" y="57"/>
                </a:lnTo>
                <a:close/>
                <a:moveTo>
                  <a:pt x="33" y="41"/>
                </a:moveTo>
                <a:lnTo>
                  <a:pt x="33" y="26"/>
                </a:lnTo>
                <a:lnTo>
                  <a:pt x="21" y="26"/>
                </a:lnTo>
                <a:lnTo>
                  <a:pt x="21" y="41"/>
                </a:lnTo>
                <a:lnTo>
                  <a:pt x="33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Rectangle 615"/>
          <p:cNvSpPr>
            <a:spLocks noChangeArrowheads="1"/>
          </p:cNvSpPr>
          <p:nvPr/>
        </p:nvSpPr>
        <p:spPr bwMode="auto">
          <a:xfrm>
            <a:off x="5146455" y="1063761"/>
            <a:ext cx="84979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Rectangle 616"/>
          <p:cNvSpPr>
            <a:spLocks noChangeArrowheads="1"/>
          </p:cNvSpPr>
          <p:nvPr/>
        </p:nvSpPr>
        <p:spPr bwMode="auto">
          <a:xfrm>
            <a:off x="5146455" y="1028045"/>
            <a:ext cx="84979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617"/>
          <p:cNvSpPr>
            <a:spLocks/>
          </p:cNvSpPr>
          <p:nvPr/>
        </p:nvSpPr>
        <p:spPr bwMode="auto">
          <a:xfrm>
            <a:off x="5135372" y="1098245"/>
            <a:ext cx="130547" cy="61579"/>
          </a:xfrm>
          <a:custGeom>
            <a:avLst/>
            <a:gdLst>
              <a:gd name="T0" fmla="*/ 5 w 45"/>
              <a:gd name="T1" fmla="*/ 20 h 21"/>
              <a:gd name="T2" fmla="*/ 1 w 45"/>
              <a:gd name="T3" fmla="*/ 20 h 21"/>
              <a:gd name="T4" fmla="*/ 1 w 45"/>
              <a:gd name="T5" fmla="*/ 16 h 21"/>
              <a:gd name="T6" fmla="*/ 20 w 45"/>
              <a:gd name="T7" fmla="*/ 1 h 21"/>
              <a:gd name="T8" fmla="*/ 22 w 45"/>
              <a:gd name="T9" fmla="*/ 0 h 21"/>
              <a:gd name="T10" fmla="*/ 25 w 45"/>
              <a:gd name="T11" fmla="*/ 1 h 21"/>
              <a:gd name="T12" fmla="*/ 44 w 45"/>
              <a:gd name="T13" fmla="*/ 16 h 21"/>
              <a:gd name="T14" fmla="*/ 44 w 45"/>
              <a:gd name="T15" fmla="*/ 20 h 21"/>
              <a:gd name="T16" fmla="*/ 40 w 45"/>
              <a:gd name="T17" fmla="*/ 20 h 21"/>
              <a:gd name="T18" fmla="*/ 22 w 45"/>
              <a:gd name="T19" fmla="*/ 6 h 21"/>
              <a:gd name="T20" fmla="*/ 5 w 45"/>
              <a:gd name="T21" fmla="*/ 2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21">
                <a:moveTo>
                  <a:pt x="5" y="20"/>
                </a:moveTo>
                <a:cubicBezTo>
                  <a:pt x="3" y="21"/>
                  <a:pt x="2" y="21"/>
                  <a:pt x="1" y="20"/>
                </a:cubicBezTo>
                <a:cubicBezTo>
                  <a:pt x="0" y="18"/>
                  <a:pt x="0" y="17"/>
                  <a:pt x="1" y="16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2" y="0"/>
                </a:cubicBezTo>
                <a:cubicBezTo>
                  <a:pt x="23" y="0"/>
                  <a:pt x="24" y="0"/>
                  <a:pt x="25" y="1"/>
                </a:cubicBezTo>
                <a:cubicBezTo>
                  <a:pt x="44" y="16"/>
                  <a:pt x="44" y="16"/>
                  <a:pt x="44" y="16"/>
                </a:cubicBezTo>
                <a:cubicBezTo>
                  <a:pt x="45" y="17"/>
                  <a:pt x="45" y="18"/>
                  <a:pt x="44" y="20"/>
                </a:cubicBezTo>
                <a:cubicBezTo>
                  <a:pt x="43" y="21"/>
                  <a:pt x="41" y="21"/>
                  <a:pt x="40" y="20"/>
                </a:cubicBezTo>
                <a:cubicBezTo>
                  <a:pt x="22" y="6"/>
                  <a:pt x="22" y="6"/>
                  <a:pt x="22" y="6"/>
                </a:cubicBezTo>
                <a:lnTo>
                  <a:pt x="5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Oval 618"/>
          <p:cNvSpPr>
            <a:spLocks noChangeArrowheads="1"/>
          </p:cNvSpPr>
          <p:nvPr/>
        </p:nvSpPr>
        <p:spPr bwMode="auto">
          <a:xfrm>
            <a:off x="5592289" y="863010"/>
            <a:ext cx="439673" cy="435979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619"/>
          <p:cNvSpPr>
            <a:spLocks/>
          </p:cNvSpPr>
          <p:nvPr/>
        </p:nvSpPr>
        <p:spPr bwMode="auto">
          <a:xfrm>
            <a:off x="5812737" y="935677"/>
            <a:ext cx="134243" cy="288189"/>
          </a:xfrm>
          <a:custGeom>
            <a:avLst/>
            <a:gdLst>
              <a:gd name="T0" fmla="*/ 24 w 46"/>
              <a:gd name="T1" fmla="*/ 27 h 99"/>
              <a:gd name="T2" fmla="*/ 11 w 46"/>
              <a:gd name="T3" fmla="*/ 0 h 99"/>
              <a:gd name="T4" fmla="*/ 35 w 46"/>
              <a:gd name="T5" fmla="*/ 17 h 99"/>
              <a:gd name="T6" fmla="*/ 28 w 46"/>
              <a:gd name="T7" fmla="*/ 54 h 99"/>
              <a:gd name="T8" fmla="*/ 42 w 46"/>
              <a:gd name="T9" fmla="*/ 84 h 99"/>
              <a:gd name="T10" fmla="*/ 38 w 46"/>
              <a:gd name="T11" fmla="*/ 96 h 99"/>
              <a:gd name="T12" fmla="*/ 31 w 46"/>
              <a:gd name="T13" fmla="*/ 99 h 99"/>
              <a:gd name="T14" fmla="*/ 25 w 46"/>
              <a:gd name="T15" fmla="*/ 87 h 99"/>
              <a:gd name="T16" fmla="*/ 32 w 46"/>
              <a:gd name="T17" fmla="*/ 84 h 99"/>
              <a:gd name="T18" fmla="*/ 26 w 46"/>
              <a:gd name="T19" fmla="*/ 72 h 99"/>
              <a:gd name="T20" fmla="*/ 20 w 46"/>
              <a:gd name="T21" fmla="*/ 75 h 99"/>
              <a:gd name="T22" fmla="*/ 12 w 46"/>
              <a:gd name="T23" fmla="*/ 62 h 99"/>
              <a:gd name="T24" fmla="*/ 0 w 46"/>
              <a:gd name="T25" fmla="*/ 62 h 99"/>
              <a:gd name="T26" fmla="*/ 24 w 46"/>
              <a:gd name="T27" fmla="*/ 2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" h="99">
                <a:moveTo>
                  <a:pt x="24" y="27"/>
                </a:moveTo>
                <a:cubicBezTo>
                  <a:pt x="24" y="16"/>
                  <a:pt x="19" y="6"/>
                  <a:pt x="11" y="0"/>
                </a:cubicBezTo>
                <a:cubicBezTo>
                  <a:pt x="21" y="1"/>
                  <a:pt x="31" y="7"/>
                  <a:pt x="35" y="17"/>
                </a:cubicBezTo>
                <a:cubicBezTo>
                  <a:pt x="42" y="30"/>
                  <a:pt x="38" y="45"/>
                  <a:pt x="28" y="54"/>
                </a:cubicBezTo>
                <a:cubicBezTo>
                  <a:pt x="42" y="84"/>
                  <a:pt x="42" y="84"/>
                  <a:pt x="42" y="84"/>
                </a:cubicBezTo>
                <a:cubicBezTo>
                  <a:pt x="42" y="84"/>
                  <a:pt x="46" y="92"/>
                  <a:pt x="38" y="96"/>
                </a:cubicBezTo>
                <a:cubicBezTo>
                  <a:pt x="31" y="99"/>
                  <a:pt x="31" y="99"/>
                  <a:pt x="31" y="99"/>
                </a:cubicBezTo>
                <a:cubicBezTo>
                  <a:pt x="25" y="87"/>
                  <a:pt x="25" y="87"/>
                  <a:pt x="25" y="87"/>
                </a:cubicBezTo>
                <a:cubicBezTo>
                  <a:pt x="32" y="84"/>
                  <a:pt x="32" y="84"/>
                  <a:pt x="32" y="84"/>
                </a:cubicBezTo>
                <a:cubicBezTo>
                  <a:pt x="26" y="72"/>
                  <a:pt x="26" y="72"/>
                  <a:pt x="26" y="72"/>
                </a:cubicBezTo>
                <a:cubicBezTo>
                  <a:pt x="20" y="75"/>
                  <a:pt x="20" y="75"/>
                  <a:pt x="20" y="75"/>
                </a:cubicBezTo>
                <a:cubicBezTo>
                  <a:pt x="12" y="62"/>
                  <a:pt x="12" y="62"/>
                  <a:pt x="12" y="62"/>
                </a:cubicBezTo>
                <a:cubicBezTo>
                  <a:pt x="8" y="63"/>
                  <a:pt x="4" y="62"/>
                  <a:pt x="0" y="62"/>
                </a:cubicBezTo>
                <a:cubicBezTo>
                  <a:pt x="14" y="57"/>
                  <a:pt x="24" y="43"/>
                  <a:pt x="2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620"/>
          <p:cNvSpPr>
            <a:spLocks noEditPoints="1"/>
          </p:cNvSpPr>
          <p:nvPr/>
        </p:nvSpPr>
        <p:spPr bwMode="auto">
          <a:xfrm>
            <a:off x="5682194" y="920895"/>
            <a:ext cx="183505" cy="302968"/>
          </a:xfrm>
          <a:custGeom>
            <a:avLst/>
            <a:gdLst>
              <a:gd name="T0" fmla="*/ 41 w 63"/>
              <a:gd name="T1" fmla="*/ 94 h 104"/>
              <a:gd name="T2" fmla="*/ 32 w 63"/>
              <a:gd name="T3" fmla="*/ 104 h 104"/>
              <a:gd name="T4" fmla="*/ 25 w 63"/>
              <a:gd name="T5" fmla="*/ 104 h 104"/>
              <a:gd name="T6" fmla="*/ 25 w 63"/>
              <a:gd name="T7" fmla="*/ 90 h 104"/>
              <a:gd name="T8" fmla="*/ 32 w 63"/>
              <a:gd name="T9" fmla="*/ 90 h 104"/>
              <a:gd name="T10" fmla="*/ 32 w 63"/>
              <a:gd name="T11" fmla="*/ 77 h 104"/>
              <a:gd name="T12" fmla="*/ 25 w 63"/>
              <a:gd name="T13" fmla="*/ 77 h 104"/>
              <a:gd name="T14" fmla="*/ 23 w 63"/>
              <a:gd name="T15" fmla="*/ 62 h 104"/>
              <a:gd name="T16" fmla="*/ 0 w 63"/>
              <a:gd name="T17" fmla="*/ 32 h 104"/>
              <a:gd name="T18" fmla="*/ 32 w 63"/>
              <a:gd name="T19" fmla="*/ 0 h 104"/>
              <a:gd name="T20" fmla="*/ 63 w 63"/>
              <a:gd name="T21" fmla="*/ 32 h 104"/>
              <a:gd name="T22" fmla="*/ 41 w 63"/>
              <a:gd name="T23" fmla="*/ 62 h 104"/>
              <a:gd name="T24" fmla="*/ 41 w 63"/>
              <a:gd name="T25" fmla="*/ 94 h 104"/>
              <a:gd name="T26" fmla="*/ 53 w 63"/>
              <a:gd name="T27" fmla="*/ 32 h 104"/>
              <a:gd name="T28" fmla="*/ 32 w 63"/>
              <a:gd name="T29" fmla="*/ 11 h 104"/>
              <a:gd name="T30" fmla="*/ 11 w 63"/>
              <a:gd name="T31" fmla="*/ 32 h 104"/>
              <a:gd name="T32" fmla="*/ 32 w 63"/>
              <a:gd name="T33" fmla="*/ 53 h 104"/>
              <a:gd name="T34" fmla="*/ 53 w 63"/>
              <a:gd name="T35" fmla="*/ 3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" h="104">
                <a:moveTo>
                  <a:pt x="41" y="94"/>
                </a:moveTo>
                <a:cubicBezTo>
                  <a:pt x="41" y="94"/>
                  <a:pt x="41" y="104"/>
                  <a:pt x="32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5" y="90"/>
                  <a:pt x="25" y="90"/>
                  <a:pt x="25" y="90"/>
                </a:cubicBezTo>
                <a:cubicBezTo>
                  <a:pt x="32" y="90"/>
                  <a:pt x="32" y="90"/>
                  <a:pt x="32" y="90"/>
                </a:cubicBezTo>
                <a:cubicBezTo>
                  <a:pt x="32" y="77"/>
                  <a:pt x="32" y="77"/>
                  <a:pt x="32" y="77"/>
                </a:cubicBezTo>
                <a:cubicBezTo>
                  <a:pt x="25" y="77"/>
                  <a:pt x="25" y="77"/>
                  <a:pt x="25" y="77"/>
                </a:cubicBezTo>
                <a:cubicBezTo>
                  <a:pt x="23" y="62"/>
                  <a:pt x="23" y="62"/>
                  <a:pt x="23" y="62"/>
                </a:cubicBezTo>
                <a:cubicBezTo>
                  <a:pt x="10" y="59"/>
                  <a:pt x="0" y="46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49" y="0"/>
                  <a:pt x="63" y="14"/>
                  <a:pt x="63" y="32"/>
                </a:cubicBezTo>
                <a:cubicBezTo>
                  <a:pt x="63" y="46"/>
                  <a:pt x="54" y="58"/>
                  <a:pt x="41" y="62"/>
                </a:cubicBezTo>
                <a:lnTo>
                  <a:pt x="41" y="94"/>
                </a:lnTo>
                <a:close/>
                <a:moveTo>
                  <a:pt x="53" y="32"/>
                </a:moveTo>
                <a:cubicBezTo>
                  <a:pt x="53" y="20"/>
                  <a:pt x="44" y="11"/>
                  <a:pt x="32" y="11"/>
                </a:cubicBezTo>
                <a:cubicBezTo>
                  <a:pt x="20" y="11"/>
                  <a:pt x="11" y="20"/>
                  <a:pt x="11" y="32"/>
                </a:cubicBezTo>
                <a:cubicBezTo>
                  <a:pt x="11" y="44"/>
                  <a:pt x="20" y="53"/>
                  <a:pt x="32" y="53"/>
                </a:cubicBezTo>
                <a:cubicBezTo>
                  <a:pt x="44" y="53"/>
                  <a:pt x="53" y="44"/>
                  <a:pt x="53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Oval 621"/>
          <p:cNvSpPr>
            <a:spLocks noChangeArrowheads="1"/>
          </p:cNvSpPr>
          <p:nvPr/>
        </p:nvSpPr>
        <p:spPr bwMode="auto">
          <a:xfrm>
            <a:off x="6145268" y="86793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622"/>
          <p:cNvSpPr>
            <a:spLocks noEditPoints="1"/>
          </p:cNvSpPr>
          <p:nvPr/>
        </p:nvSpPr>
        <p:spPr bwMode="auto">
          <a:xfrm>
            <a:off x="6331235" y="973855"/>
            <a:ext cx="166263" cy="220453"/>
          </a:xfrm>
          <a:custGeom>
            <a:avLst/>
            <a:gdLst>
              <a:gd name="T0" fmla="*/ 135 w 135"/>
              <a:gd name="T1" fmla="*/ 179 h 179"/>
              <a:gd name="T2" fmla="*/ 0 w 135"/>
              <a:gd name="T3" fmla="*/ 179 h 179"/>
              <a:gd name="T4" fmla="*/ 0 w 135"/>
              <a:gd name="T5" fmla="*/ 0 h 179"/>
              <a:gd name="T6" fmla="*/ 135 w 135"/>
              <a:gd name="T7" fmla="*/ 0 h 179"/>
              <a:gd name="T8" fmla="*/ 135 w 135"/>
              <a:gd name="T9" fmla="*/ 179 h 179"/>
              <a:gd name="T10" fmla="*/ 118 w 135"/>
              <a:gd name="T11" fmla="*/ 16 h 179"/>
              <a:gd name="T12" fmla="*/ 17 w 135"/>
              <a:gd name="T13" fmla="*/ 16 h 179"/>
              <a:gd name="T14" fmla="*/ 17 w 135"/>
              <a:gd name="T15" fmla="*/ 160 h 179"/>
              <a:gd name="T16" fmla="*/ 118 w 135"/>
              <a:gd name="T17" fmla="*/ 160 h 179"/>
              <a:gd name="T18" fmla="*/ 118 w 135"/>
              <a:gd name="T19" fmla="*/ 1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179">
                <a:moveTo>
                  <a:pt x="135" y="179"/>
                </a:moveTo>
                <a:lnTo>
                  <a:pt x="0" y="179"/>
                </a:lnTo>
                <a:lnTo>
                  <a:pt x="0" y="0"/>
                </a:lnTo>
                <a:lnTo>
                  <a:pt x="135" y="0"/>
                </a:lnTo>
                <a:lnTo>
                  <a:pt x="135" y="179"/>
                </a:lnTo>
                <a:close/>
                <a:moveTo>
                  <a:pt x="118" y="16"/>
                </a:moveTo>
                <a:lnTo>
                  <a:pt x="17" y="16"/>
                </a:lnTo>
                <a:lnTo>
                  <a:pt x="17" y="160"/>
                </a:lnTo>
                <a:lnTo>
                  <a:pt x="118" y="160"/>
                </a:lnTo>
                <a:lnTo>
                  <a:pt x="118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623"/>
          <p:cNvSpPr>
            <a:spLocks noEditPoints="1"/>
          </p:cNvSpPr>
          <p:nvPr/>
        </p:nvSpPr>
        <p:spPr bwMode="auto">
          <a:xfrm>
            <a:off x="6247483" y="950453"/>
            <a:ext cx="68968" cy="273411"/>
          </a:xfrm>
          <a:custGeom>
            <a:avLst/>
            <a:gdLst>
              <a:gd name="T0" fmla="*/ 24 w 24"/>
              <a:gd name="T1" fmla="*/ 84 h 94"/>
              <a:gd name="T2" fmla="*/ 0 w 24"/>
              <a:gd name="T3" fmla="*/ 94 h 94"/>
              <a:gd name="T4" fmla="*/ 0 w 24"/>
              <a:gd name="T5" fmla="*/ 0 h 94"/>
              <a:gd name="T6" fmla="*/ 24 w 24"/>
              <a:gd name="T7" fmla="*/ 8 h 94"/>
              <a:gd name="T8" fmla="*/ 24 w 24"/>
              <a:gd name="T9" fmla="*/ 84 h 94"/>
              <a:gd name="T10" fmla="*/ 10 w 24"/>
              <a:gd name="T11" fmla="*/ 31 h 94"/>
              <a:gd name="T12" fmla="*/ 9 w 24"/>
              <a:gd name="T13" fmla="*/ 30 h 94"/>
              <a:gd name="T14" fmla="*/ 6 w 24"/>
              <a:gd name="T15" fmla="*/ 33 h 94"/>
              <a:gd name="T16" fmla="*/ 6 w 24"/>
              <a:gd name="T17" fmla="*/ 39 h 94"/>
              <a:gd name="T18" fmla="*/ 7 w 24"/>
              <a:gd name="T19" fmla="*/ 41 h 94"/>
              <a:gd name="T20" fmla="*/ 9 w 24"/>
              <a:gd name="T21" fmla="*/ 42 h 94"/>
              <a:gd name="T22" fmla="*/ 11 w 24"/>
              <a:gd name="T23" fmla="*/ 39 h 94"/>
              <a:gd name="T24" fmla="*/ 11 w 24"/>
              <a:gd name="T25" fmla="*/ 33 h 94"/>
              <a:gd name="T26" fmla="*/ 10 w 24"/>
              <a:gd name="T27" fmla="*/ 31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" h="94">
                <a:moveTo>
                  <a:pt x="24" y="84"/>
                </a:moveTo>
                <a:cubicBezTo>
                  <a:pt x="0" y="94"/>
                  <a:pt x="0" y="94"/>
                  <a:pt x="0" y="94"/>
                </a:cubicBezTo>
                <a:cubicBezTo>
                  <a:pt x="0" y="0"/>
                  <a:pt x="0" y="0"/>
                  <a:pt x="0" y="0"/>
                </a:cubicBezTo>
                <a:cubicBezTo>
                  <a:pt x="24" y="8"/>
                  <a:pt x="24" y="8"/>
                  <a:pt x="24" y="8"/>
                </a:cubicBezTo>
                <a:lnTo>
                  <a:pt x="24" y="84"/>
                </a:lnTo>
                <a:close/>
                <a:moveTo>
                  <a:pt x="10" y="31"/>
                </a:moveTo>
                <a:cubicBezTo>
                  <a:pt x="10" y="30"/>
                  <a:pt x="9" y="30"/>
                  <a:pt x="9" y="30"/>
                </a:cubicBezTo>
                <a:cubicBezTo>
                  <a:pt x="7" y="30"/>
                  <a:pt x="6" y="31"/>
                  <a:pt x="6" y="33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40"/>
                  <a:pt x="7" y="41"/>
                  <a:pt x="7" y="41"/>
                </a:cubicBezTo>
                <a:cubicBezTo>
                  <a:pt x="7" y="42"/>
                  <a:pt x="8" y="42"/>
                  <a:pt x="9" y="42"/>
                </a:cubicBezTo>
                <a:cubicBezTo>
                  <a:pt x="10" y="42"/>
                  <a:pt x="11" y="41"/>
                  <a:pt x="11" y="39"/>
                </a:cubicBezTo>
                <a:cubicBezTo>
                  <a:pt x="11" y="33"/>
                  <a:pt x="11" y="33"/>
                  <a:pt x="11" y="33"/>
                </a:cubicBezTo>
                <a:cubicBezTo>
                  <a:pt x="11" y="32"/>
                  <a:pt x="11" y="31"/>
                  <a:pt x="1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Oval 629"/>
          <p:cNvSpPr>
            <a:spLocks noChangeArrowheads="1"/>
          </p:cNvSpPr>
          <p:nvPr/>
        </p:nvSpPr>
        <p:spPr bwMode="auto">
          <a:xfrm>
            <a:off x="6727802" y="86793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630"/>
          <p:cNvSpPr>
            <a:spLocks noEditPoints="1"/>
          </p:cNvSpPr>
          <p:nvPr/>
        </p:nvSpPr>
        <p:spPr bwMode="auto">
          <a:xfrm>
            <a:off x="6890370" y="1014495"/>
            <a:ext cx="160105" cy="141632"/>
          </a:xfrm>
          <a:custGeom>
            <a:avLst/>
            <a:gdLst>
              <a:gd name="T0" fmla="*/ 92 w 130"/>
              <a:gd name="T1" fmla="*/ 68 h 115"/>
              <a:gd name="T2" fmla="*/ 92 w 130"/>
              <a:gd name="T3" fmla="*/ 47 h 115"/>
              <a:gd name="T4" fmla="*/ 71 w 130"/>
              <a:gd name="T5" fmla="*/ 47 h 115"/>
              <a:gd name="T6" fmla="*/ 71 w 130"/>
              <a:gd name="T7" fmla="*/ 68 h 115"/>
              <a:gd name="T8" fmla="*/ 92 w 130"/>
              <a:gd name="T9" fmla="*/ 68 h 115"/>
              <a:gd name="T10" fmla="*/ 0 w 130"/>
              <a:gd name="T11" fmla="*/ 115 h 115"/>
              <a:gd name="T12" fmla="*/ 0 w 130"/>
              <a:gd name="T13" fmla="*/ 52 h 115"/>
              <a:gd name="T14" fmla="*/ 66 w 130"/>
              <a:gd name="T15" fmla="*/ 0 h 115"/>
              <a:gd name="T16" fmla="*/ 130 w 130"/>
              <a:gd name="T17" fmla="*/ 52 h 115"/>
              <a:gd name="T18" fmla="*/ 130 w 130"/>
              <a:gd name="T19" fmla="*/ 115 h 115"/>
              <a:gd name="T20" fmla="*/ 104 w 130"/>
              <a:gd name="T21" fmla="*/ 115 h 115"/>
              <a:gd name="T22" fmla="*/ 26 w 130"/>
              <a:gd name="T23" fmla="*/ 115 h 115"/>
              <a:gd name="T24" fmla="*/ 0 w 130"/>
              <a:gd name="T25" fmla="*/ 115 h 115"/>
              <a:gd name="T26" fmla="*/ 59 w 130"/>
              <a:gd name="T27" fmla="*/ 68 h 115"/>
              <a:gd name="T28" fmla="*/ 59 w 130"/>
              <a:gd name="T29" fmla="*/ 47 h 115"/>
              <a:gd name="T30" fmla="*/ 38 w 130"/>
              <a:gd name="T31" fmla="*/ 47 h 115"/>
              <a:gd name="T32" fmla="*/ 38 w 130"/>
              <a:gd name="T33" fmla="*/ 68 h 115"/>
              <a:gd name="T34" fmla="*/ 59 w 130"/>
              <a:gd name="T35" fmla="*/ 68 h 115"/>
              <a:gd name="T36" fmla="*/ 92 w 130"/>
              <a:gd name="T37" fmla="*/ 99 h 115"/>
              <a:gd name="T38" fmla="*/ 92 w 130"/>
              <a:gd name="T39" fmla="*/ 78 h 115"/>
              <a:gd name="T40" fmla="*/ 69 w 130"/>
              <a:gd name="T41" fmla="*/ 78 h 115"/>
              <a:gd name="T42" fmla="*/ 69 w 130"/>
              <a:gd name="T43" fmla="*/ 99 h 115"/>
              <a:gd name="T44" fmla="*/ 92 w 130"/>
              <a:gd name="T45" fmla="*/ 99 h 115"/>
              <a:gd name="T46" fmla="*/ 59 w 130"/>
              <a:gd name="T47" fmla="*/ 99 h 115"/>
              <a:gd name="T48" fmla="*/ 59 w 130"/>
              <a:gd name="T49" fmla="*/ 78 h 115"/>
              <a:gd name="T50" fmla="*/ 38 w 130"/>
              <a:gd name="T51" fmla="*/ 78 h 115"/>
              <a:gd name="T52" fmla="*/ 38 w 130"/>
              <a:gd name="T53" fmla="*/ 99 h 115"/>
              <a:gd name="T54" fmla="*/ 59 w 130"/>
              <a:gd name="T55" fmla="*/ 9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0" h="115">
                <a:moveTo>
                  <a:pt x="92" y="68"/>
                </a:moveTo>
                <a:lnTo>
                  <a:pt x="92" y="47"/>
                </a:lnTo>
                <a:lnTo>
                  <a:pt x="71" y="47"/>
                </a:lnTo>
                <a:lnTo>
                  <a:pt x="71" y="68"/>
                </a:lnTo>
                <a:lnTo>
                  <a:pt x="92" y="68"/>
                </a:lnTo>
                <a:close/>
                <a:moveTo>
                  <a:pt x="0" y="115"/>
                </a:moveTo>
                <a:lnTo>
                  <a:pt x="0" y="52"/>
                </a:lnTo>
                <a:lnTo>
                  <a:pt x="66" y="0"/>
                </a:lnTo>
                <a:lnTo>
                  <a:pt x="130" y="52"/>
                </a:lnTo>
                <a:lnTo>
                  <a:pt x="130" y="115"/>
                </a:lnTo>
                <a:lnTo>
                  <a:pt x="104" y="115"/>
                </a:lnTo>
                <a:lnTo>
                  <a:pt x="26" y="115"/>
                </a:lnTo>
                <a:lnTo>
                  <a:pt x="0" y="115"/>
                </a:lnTo>
                <a:close/>
                <a:moveTo>
                  <a:pt x="59" y="68"/>
                </a:moveTo>
                <a:lnTo>
                  <a:pt x="59" y="47"/>
                </a:lnTo>
                <a:lnTo>
                  <a:pt x="38" y="47"/>
                </a:lnTo>
                <a:lnTo>
                  <a:pt x="38" y="68"/>
                </a:lnTo>
                <a:lnTo>
                  <a:pt x="59" y="68"/>
                </a:lnTo>
                <a:close/>
                <a:moveTo>
                  <a:pt x="92" y="99"/>
                </a:moveTo>
                <a:lnTo>
                  <a:pt x="92" y="78"/>
                </a:lnTo>
                <a:lnTo>
                  <a:pt x="69" y="78"/>
                </a:lnTo>
                <a:lnTo>
                  <a:pt x="69" y="99"/>
                </a:lnTo>
                <a:lnTo>
                  <a:pt x="92" y="99"/>
                </a:lnTo>
                <a:close/>
                <a:moveTo>
                  <a:pt x="59" y="99"/>
                </a:moveTo>
                <a:lnTo>
                  <a:pt x="59" y="78"/>
                </a:lnTo>
                <a:lnTo>
                  <a:pt x="38" y="78"/>
                </a:lnTo>
                <a:lnTo>
                  <a:pt x="38" y="99"/>
                </a:lnTo>
                <a:lnTo>
                  <a:pt x="5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631"/>
          <p:cNvSpPr>
            <a:spLocks/>
          </p:cNvSpPr>
          <p:nvPr/>
        </p:nvSpPr>
        <p:spPr bwMode="auto">
          <a:xfrm>
            <a:off x="6855886" y="970161"/>
            <a:ext cx="229073" cy="108379"/>
          </a:xfrm>
          <a:custGeom>
            <a:avLst/>
            <a:gdLst>
              <a:gd name="T0" fmla="*/ 2 w 79"/>
              <a:gd name="T1" fmla="*/ 34 h 37"/>
              <a:gd name="T2" fmla="*/ 3 w 79"/>
              <a:gd name="T3" fmla="*/ 27 h 37"/>
              <a:gd name="T4" fmla="*/ 36 w 79"/>
              <a:gd name="T5" fmla="*/ 1 h 37"/>
              <a:gd name="T6" fmla="*/ 40 w 79"/>
              <a:gd name="T7" fmla="*/ 0 h 37"/>
              <a:gd name="T8" fmla="*/ 43 w 79"/>
              <a:gd name="T9" fmla="*/ 1 h 37"/>
              <a:gd name="T10" fmla="*/ 77 w 79"/>
              <a:gd name="T11" fmla="*/ 27 h 37"/>
              <a:gd name="T12" fmla="*/ 78 w 79"/>
              <a:gd name="T13" fmla="*/ 34 h 37"/>
              <a:gd name="T14" fmla="*/ 71 w 79"/>
              <a:gd name="T15" fmla="*/ 35 h 37"/>
              <a:gd name="T16" fmla="*/ 40 w 79"/>
              <a:gd name="T17" fmla="*/ 10 h 37"/>
              <a:gd name="T18" fmla="*/ 9 w 79"/>
              <a:gd name="T19" fmla="*/ 35 h 37"/>
              <a:gd name="T20" fmla="*/ 2 w 79"/>
              <a:gd name="T21" fmla="*/ 3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" h="37">
                <a:moveTo>
                  <a:pt x="2" y="34"/>
                </a:moveTo>
                <a:cubicBezTo>
                  <a:pt x="0" y="32"/>
                  <a:pt x="0" y="29"/>
                  <a:pt x="3" y="27"/>
                </a:cubicBezTo>
                <a:cubicBezTo>
                  <a:pt x="36" y="1"/>
                  <a:pt x="36" y="1"/>
                  <a:pt x="36" y="1"/>
                </a:cubicBezTo>
                <a:cubicBezTo>
                  <a:pt x="37" y="0"/>
                  <a:pt x="38" y="0"/>
                  <a:pt x="40" y="0"/>
                </a:cubicBezTo>
                <a:cubicBezTo>
                  <a:pt x="41" y="0"/>
                  <a:pt x="42" y="0"/>
                  <a:pt x="43" y="1"/>
                </a:cubicBezTo>
                <a:cubicBezTo>
                  <a:pt x="77" y="27"/>
                  <a:pt x="77" y="27"/>
                  <a:pt x="77" y="27"/>
                </a:cubicBezTo>
                <a:cubicBezTo>
                  <a:pt x="79" y="29"/>
                  <a:pt x="79" y="32"/>
                  <a:pt x="78" y="34"/>
                </a:cubicBezTo>
                <a:cubicBezTo>
                  <a:pt x="76" y="36"/>
                  <a:pt x="73" y="37"/>
                  <a:pt x="71" y="35"/>
                </a:cubicBezTo>
                <a:cubicBezTo>
                  <a:pt x="40" y="10"/>
                  <a:pt x="40" y="10"/>
                  <a:pt x="40" y="10"/>
                </a:cubicBezTo>
                <a:cubicBezTo>
                  <a:pt x="9" y="35"/>
                  <a:pt x="9" y="35"/>
                  <a:pt x="9" y="35"/>
                </a:cubicBezTo>
                <a:cubicBezTo>
                  <a:pt x="7" y="37"/>
                  <a:pt x="3" y="36"/>
                  <a:pt x="2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632"/>
          <p:cNvSpPr>
            <a:spLocks noEditPoints="1"/>
          </p:cNvSpPr>
          <p:nvPr/>
        </p:nvSpPr>
        <p:spPr bwMode="auto">
          <a:xfrm>
            <a:off x="6823861" y="950454"/>
            <a:ext cx="247547" cy="250011"/>
          </a:xfrm>
          <a:custGeom>
            <a:avLst/>
            <a:gdLst>
              <a:gd name="T0" fmla="*/ 35 w 201"/>
              <a:gd name="T1" fmla="*/ 193 h 203"/>
              <a:gd name="T2" fmla="*/ 9 w 201"/>
              <a:gd name="T3" fmla="*/ 61 h 203"/>
              <a:gd name="T4" fmla="*/ 9 w 201"/>
              <a:gd name="T5" fmla="*/ 66 h 203"/>
              <a:gd name="T6" fmla="*/ 2 w 201"/>
              <a:gd name="T7" fmla="*/ 144 h 203"/>
              <a:gd name="T8" fmla="*/ 9 w 201"/>
              <a:gd name="T9" fmla="*/ 144 h 203"/>
              <a:gd name="T10" fmla="*/ 156 w 201"/>
              <a:gd name="T11" fmla="*/ 193 h 203"/>
              <a:gd name="T12" fmla="*/ 170 w 201"/>
              <a:gd name="T13" fmla="*/ 193 h 203"/>
              <a:gd name="T14" fmla="*/ 170 w 201"/>
              <a:gd name="T15" fmla="*/ 201 h 203"/>
              <a:gd name="T16" fmla="*/ 63 w 201"/>
              <a:gd name="T17" fmla="*/ 193 h 203"/>
              <a:gd name="T18" fmla="*/ 63 w 201"/>
              <a:gd name="T19" fmla="*/ 201 h 203"/>
              <a:gd name="T20" fmla="*/ 111 w 201"/>
              <a:gd name="T21" fmla="*/ 201 h 203"/>
              <a:gd name="T22" fmla="*/ 184 w 201"/>
              <a:gd name="T23" fmla="*/ 201 h 203"/>
              <a:gd name="T24" fmla="*/ 179 w 201"/>
              <a:gd name="T25" fmla="*/ 201 h 203"/>
              <a:gd name="T26" fmla="*/ 45 w 201"/>
              <a:gd name="T27" fmla="*/ 193 h 203"/>
              <a:gd name="T28" fmla="*/ 49 w 201"/>
              <a:gd name="T29" fmla="*/ 193 h 203"/>
              <a:gd name="T30" fmla="*/ 2 w 201"/>
              <a:gd name="T31" fmla="*/ 40 h 203"/>
              <a:gd name="T32" fmla="*/ 191 w 201"/>
              <a:gd name="T33" fmla="*/ 193 h 203"/>
              <a:gd name="T34" fmla="*/ 193 w 201"/>
              <a:gd name="T35" fmla="*/ 193 h 203"/>
              <a:gd name="T36" fmla="*/ 120 w 201"/>
              <a:gd name="T37" fmla="*/ 193 h 203"/>
              <a:gd name="T38" fmla="*/ 123 w 201"/>
              <a:gd name="T39" fmla="*/ 193 h 203"/>
              <a:gd name="T40" fmla="*/ 2 w 201"/>
              <a:gd name="T41" fmla="*/ 137 h 203"/>
              <a:gd name="T42" fmla="*/ 9 w 201"/>
              <a:gd name="T43" fmla="*/ 23 h 203"/>
              <a:gd name="T44" fmla="*/ 9 w 201"/>
              <a:gd name="T45" fmla="*/ 26 h 203"/>
              <a:gd name="T46" fmla="*/ 2 w 201"/>
              <a:gd name="T47" fmla="*/ 47 h 203"/>
              <a:gd name="T48" fmla="*/ 9 w 201"/>
              <a:gd name="T49" fmla="*/ 47 h 203"/>
              <a:gd name="T50" fmla="*/ 2 w 201"/>
              <a:gd name="T51" fmla="*/ 99 h 203"/>
              <a:gd name="T52" fmla="*/ 9 w 201"/>
              <a:gd name="T53" fmla="*/ 167 h 203"/>
              <a:gd name="T54" fmla="*/ 9 w 201"/>
              <a:gd name="T55" fmla="*/ 172 h 203"/>
              <a:gd name="T56" fmla="*/ 2 w 201"/>
              <a:gd name="T57" fmla="*/ 85 h 203"/>
              <a:gd name="T58" fmla="*/ 9 w 201"/>
              <a:gd name="T59" fmla="*/ 85 h 203"/>
              <a:gd name="T60" fmla="*/ 2 w 201"/>
              <a:gd name="T61" fmla="*/ 113 h 203"/>
              <a:gd name="T62" fmla="*/ 9 w 201"/>
              <a:gd name="T63" fmla="*/ 120 h 203"/>
              <a:gd name="T64" fmla="*/ 9 w 201"/>
              <a:gd name="T65" fmla="*/ 125 h 203"/>
              <a:gd name="T66" fmla="*/ 87 w 201"/>
              <a:gd name="T67" fmla="*/ 193 h 203"/>
              <a:gd name="T68" fmla="*/ 87 w 201"/>
              <a:gd name="T69" fmla="*/ 201 h 203"/>
              <a:gd name="T70" fmla="*/ 71 w 201"/>
              <a:gd name="T71" fmla="*/ 193 h 203"/>
              <a:gd name="T72" fmla="*/ 0 w 201"/>
              <a:gd name="T73" fmla="*/ 203 h 203"/>
              <a:gd name="T74" fmla="*/ 16 w 201"/>
              <a:gd name="T75" fmla="*/ 0 h 203"/>
              <a:gd name="T76" fmla="*/ 201 w 201"/>
              <a:gd name="T77" fmla="*/ 203 h 203"/>
              <a:gd name="T78" fmla="*/ 9 w 201"/>
              <a:gd name="T79" fmla="*/ 73 h 203"/>
              <a:gd name="T80" fmla="*/ 9 w 201"/>
              <a:gd name="T81" fmla="*/ 75 h 203"/>
              <a:gd name="T82" fmla="*/ 2 w 201"/>
              <a:gd name="T83" fmla="*/ 11 h 203"/>
              <a:gd name="T84" fmla="*/ 9 w 201"/>
              <a:gd name="T85" fmla="*/ 11 h 203"/>
              <a:gd name="T86" fmla="*/ 144 w 201"/>
              <a:gd name="T87" fmla="*/ 201 h 203"/>
              <a:gd name="T88" fmla="*/ 9 w 201"/>
              <a:gd name="T89" fmla="*/ 160 h 203"/>
              <a:gd name="T90" fmla="*/ 2 w 201"/>
              <a:gd name="T91" fmla="*/ 160 h 203"/>
              <a:gd name="T92" fmla="*/ 134 w 201"/>
              <a:gd name="T93" fmla="*/ 193 h 203"/>
              <a:gd name="T94" fmla="*/ 134 w 201"/>
              <a:gd name="T95" fmla="*/ 201 h 203"/>
              <a:gd name="T96" fmla="*/ 94 w 201"/>
              <a:gd name="T97" fmla="*/ 19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1" h="203">
                <a:moveTo>
                  <a:pt x="37" y="201"/>
                </a:moveTo>
                <a:lnTo>
                  <a:pt x="37" y="193"/>
                </a:lnTo>
                <a:lnTo>
                  <a:pt x="35" y="193"/>
                </a:lnTo>
                <a:lnTo>
                  <a:pt x="35" y="201"/>
                </a:lnTo>
                <a:lnTo>
                  <a:pt x="37" y="201"/>
                </a:lnTo>
                <a:close/>
                <a:moveTo>
                  <a:pt x="9" y="61"/>
                </a:moveTo>
                <a:lnTo>
                  <a:pt x="2" y="61"/>
                </a:lnTo>
                <a:lnTo>
                  <a:pt x="2" y="66"/>
                </a:lnTo>
                <a:lnTo>
                  <a:pt x="9" y="66"/>
                </a:lnTo>
                <a:lnTo>
                  <a:pt x="9" y="61"/>
                </a:lnTo>
                <a:close/>
                <a:moveTo>
                  <a:pt x="9" y="144"/>
                </a:moveTo>
                <a:lnTo>
                  <a:pt x="2" y="144"/>
                </a:lnTo>
                <a:lnTo>
                  <a:pt x="2" y="149"/>
                </a:lnTo>
                <a:lnTo>
                  <a:pt x="9" y="149"/>
                </a:lnTo>
                <a:lnTo>
                  <a:pt x="9" y="144"/>
                </a:lnTo>
                <a:close/>
                <a:moveTo>
                  <a:pt x="158" y="201"/>
                </a:moveTo>
                <a:lnTo>
                  <a:pt x="158" y="193"/>
                </a:lnTo>
                <a:lnTo>
                  <a:pt x="156" y="193"/>
                </a:lnTo>
                <a:lnTo>
                  <a:pt x="156" y="201"/>
                </a:lnTo>
                <a:lnTo>
                  <a:pt x="158" y="201"/>
                </a:lnTo>
                <a:close/>
                <a:moveTo>
                  <a:pt x="170" y="193"/>
                </a:moveTo>
                <a:lnTo>
                  <a:pt x="167" y="193"/>
                </a:lnTo>
                <a:lnTo>
                  <a:pt x="167" y="201"/>
                </a:lnTo>
                <a:lnTo>
                  <a:pt x="170" y="201"/>
                </a:lnTo>
                <a:lnTo>
                  <a:pt x="170" y="193"/>
                </a:lnTo>
                <a:close/>
                <a:moveTo>
                  <a:pt x="63" y="201"/>
                </a:moveTo>
                <a:lnTo>
                  <a:pt x="63" y="193"/>
                </a:lnTo>
                <a:lnTo>
                  <a:pt x="59" y="193"/>
                </a:lnTo>
                <a:lnTo>
                  <a:pt x="59" y="201"/>
                </a:lnTo>
                <a:lnTo>
                  <a:pt x="63" y="201"/>
                </a:lnTo>
                <a:close/>
                <a:moveTo>
                  <a:pt x="108" y="193"/>
                </a:moveTo>
                <a:lnTo>
                  <a:pt x="108" y="201"/>
                </a:lnTo>
                <a:lnTo>
                  <a:pt x="111" y="201"/>
                </a:lnTo>
                <a:lnTo>
                  <a:pt x="111" y="193"/>
                </a:lnTo>
                <a:lnTo>
                  <a:pt x="108" y="193"/>
                </a:lnTo>
                <a:close/>
                <a:moveTo>
                  <a:pt x="184" y="201"/>
                </a:moveTo>
                <a:lnTo>
                  <a:pt x="184" y="193"/>
                </a:lnTo>
                <a:lnTo>
                  <a:pt x="179" y="193"/>
                </a:lnTo>
                <a:lnTo>
                  <a:pt x="179" y="201"/>
                </a:lnTo>
                <a:lnTo>
                  <a:pt x="184" y="201"/>
                </a:lnTo>
                <a:close/>
                <a:moveTo>
                  <a:pt x="49" y="193"/>
                </a:moveTo>
                <a:lnTo>
                  <a:pt x="45" y="193"/>
                </a:lnTo>
                <a:lnTo>
                  <a:pt x="45" y="201"/>
                </a:lnTo>
                <a:lnTo>
                  <a:pt x="49" y="201"/>
                </a:lnTo>
                <a:lnTo>
                  <a:pt x="49" y="193"/>
                </a:lnTo>
                <a:close/>
                <a:moveTo>
                  <a:pt x="9" y="35"/>
                </a:moveTo>
                <a:lnTo>
                  <a:pt x="2" y="35"/>
                </a:lnTo>
                <a:lnTo>
                  <a:pt x="2" y="40"/>
                </a:lnTo>
                <a:lnTo>
                  <a:pt x="9" y="40"/>
                </a:lnTo>
                <a:lnTo>
                  <a:pt x="9" y="35"/>
                </a:lnTo>
                <a:close/>
                <a:moveTo>
                  <a:pt x="191" y="193"/>
                </a:moveTo>
                <a:lnTo>
                  <a:pt x="191" y="201"/>
                </a:lnTo>
                <a:lnTo>
                  <a:pt x="193" y="201"/>
                </a:lnTo>
                <a:lnTo>
                  <a:pt x="193" y="193"/>
                </a:lnTo>
                <a:lnTo>
                  <a:pt x="191" y="193"/>
                </a:lnTo>
                <a:close/>
                <a:moveTo>
                  <a:pt x="123" y="193"/>
                </a:moveTo>
                <a:lnTo>
                  <a:pt x="120" y="193"/>
                </a:lnTo>
                <a:lnTo>
                  <a:pt x="120" y="201"/>
                </a:lnTo>
                <a:lnTo>
                  <a:pt x="123" y="201"/>
                </a:lnTo>
                <a:lnTo>
                  <a:pt x="123" y="193"/>
                </a:lnTo>
                <a:close/>
                <a:moveTo>
                  <a:pt x="9" y="134"/>
                </a:moveTo>
                <a:lnTo>
                  <a:pt x="2" y="134"/>
                </a:lnTo>
                <a:lnTo>
                  <a:pt x="2" y="137"/>
                </a:lnTo>
                <a:lnTo>
                  <a:pt x="9" y="137"/>
                </a:lnTo>
                <a:lnTo>
                  <a:pt x="9" y="134"/>
                </a:lnTo>
                <a:close/>
                <a:moveTo>
                  <a:pt x="9" y="23"/>
                </a:moveTo>
                <a:lnTo>
                  <a:pt x="2" y="23"/>
                </a:lnTo>
                <a:lnTo>
                  <a:pt x="2" y="26"/>
                </a:lnTo>
                <a:lnTo>
                  <a:pt x="9" y="26"/>
                </a:lnTo>
                <a:lnTo>
                  <a:pt x="9" y="23"/>
                </a:lnTo>
                <a:close/>
                <a:moveTo>
                  <a:pt x="9" y="47"/>
                </a:moveTo>
                <a:lnTo>
                  <a:pt x="2" y="47"/>
                </a:lnTo>
                <a:lnTo>
                  <a:pt x="2" y="49"/>
                </a:lnTo>
                <a:lnTo>
                  <a:pt x="9" y="49"/>
                </a:lnTo>
                <a:lnTo>
                  <a:pt x="9" y="47"/>
                </a:lnTo>
                <a:close/>
                <a:moveTo>
                  <a:pt x="9" y="97"/>
                </a:moveTo>
                <a:lnTo>
                  <a:pt x="2" y="97"/>
                </a:lnTo>
                <a:lnTo>
                  <a:pt x="2" y="99"/>
                </a:lnTo>
                <a:lnTo>
                  <a:pt x="9" y="99"/>
                </a:lnTo>
                <a:lnTo>
                  <a:pt x="9" y="97"/>
                </a:lnTo>
                <a:close/>
                <a:moveTo>
                  <a:pt x="9" y="167"/>
                </a:moveTo>
                <a:lnTo>
                  <a:pt x="2" y="167"/>
                </a:lnTo>
                <a:lnTo>
                  <a:pt x="2" y="172"/>
                </a:lnTo>
                <a:lnTo>
                  <a:pt x="9" y="172"/>
                </a:lnTo>
                <a:lnTo>
                  <a:pt x="9" y="167"/>
                </a:lnTo>
                <a:close/>
                <a:moveTo>
                  <a:pt x="9" y="85"/>
                </a:moveTo>
                <a:lnTo>
                  <a:pt x="2" y="85"/>
                </a:lnTo>
                <a:lnTo>
                  <a:pt x="2" y="89"/>
                </a:lnTo>
                <a:lnTo>
                  <a:pt x="9" y="89"/>
                </a:lnTo>
                <a:lnTo>
                  <a:pt x="9" y="85"/>
                </a:lnTo>
                <a:close/>
                <a:moveTo>
                  <a:pt x="9" y="108"/>
                </a:moveTo>
                <a:lnTo>
                  <a:pt x="2" y="108"/>
                </a:lnTo>
                <a:lnTo>
                  <a:pt x="2" y="113"/>
                </a:lnTo>
                <a:lnTo>
                  <a:pt x="9" y="113"/>
                </a:lnTo>
                <a:lnTo>
                  <a:pt x="9" y="108"/>
                </a:lnTo>
                <a:close/>
                <a:moveTo>
                  <a:pt x="9" y="120"/>
                </a:moveTo>
                <a:lnTo>
                  <a:pt x="2" y="120"/>
                </a:lnTo>
                <a:lnTo>
                  <a:pt x="2" y="125"/>
                </a:lnTo>
                <a:lnTo>
                  <a:pt x="9" y="125"/>
                </a:lnTo>
                <a:lnTo>
                  <a:pt x="9" y="120"/>
                </a:lnTo>
                <a:close/>
                <a:moveTo>
                  <a:pt x="87" y="201"/>
                </a:moveTo>
                <a:lnTo>
                  <a:pt x="87" y="193"/>
                </a:lnTo>
                <a:lnTo>
                  <a:pt x="85" y="193"/>
                </a:lnTo>
                <a:lnTo>
                  <a:pt x="85" y="201"/>
                </a:lnTo>
                <a:lnTo>
                  <a:pt x="87" y="201"/>
                </a:lnTo>
                <a:close/>
                <a:moveTo>
                  <a:pt x="75" y="201"/>
                </a:moveTo>
                <a:lnTo>
                  <a:pt x="75" y="193"/>
                </a:lnTo>
                <a:lnTo>
                  <a:pt x="71" y="193"/>
                </a:lnTo>
                <a:lnTo>
                  <a:pt x="71" y="201"/>
                </a:lnTo>
                <a:lnTo>
                  <a:pt x="75" y="201"/>
                </a:lnTo>
                <a:close/>
                <a:moveTo>
                  <a:pt x="0" y="203"/>
                </a:moveTo>
                <a:lnTo>
                  <a:pt x="0" y="203"/>
                </a:lnTo>
                <a:lnTo>
                  <a:pt x="0" y="0"/>
                </a:lnTo>
                <a:lnTo>
                  <a:pt x="16" y="0"/>
                </a:lnTo>
                <a:lnTo>
                  <a:pt x="16" y="184"/>
                </a:lnTo>
                <a:lnTo>
                  <a:pt x="201" y="184"/>
                </a:lnTo>
                <a:lnTo>
                  <a:pt x="201" y="203"/>
                </a:lnTo>
                <a:lnTo>
                  <a:pt x="0" y="203"/>
                </a:lnTo>
                <a:lnTo>
                  <a:pt x="0" y="203"/>
                </a:lnTo>
                <a:close/>
                <a:moveTo>
                  <a:pt x="9" y="73"/>
                </a:moveTo>
                <a:lnTo>
                  <a:pt x="2" y="73"/>
                </a:lnTo>
                <a:lnTo>
                  <a:pt x="2" y="75"/>
                </a:lnTo>
                <a:lnTo>
                  <a:pt x="9" y="75"/>
                </a:lnTo>
                <a:lnTo>
                  <a:pt x="9" y="73"/>
                </a:lnTo>
                <a:close/>
                <a:moveTo>
                  <a:pt x="9" y="11"/>
                </a:moveTo>
                <a:lnTo>
                  <a:pt x="2" y="11"/>
                </a:lnTo>
                <a:lnTo>
                  <a:pt x="2" y="16"/>
                </a:lnTo>
                <a:lnTo>
                  <a:pt x="9" y="16"/>
                </a:lnTo>
                <a:lnTo>
                  <a:pt x="9" y="11"/>
                </a:lnTo>
                <a:close/>
                <a:moveTo>
                  <a:pt x="146" y="193"/>
                </a:moveTo>
                <a:lnTo>
                  <a:pt x="144" y="193"/>
                </a:lnTo>
                <a:lnTo>
                  <a:pt x="144" y="201"/>
                </a:lnTo>
                <a:lnTo>
                  <a:pt x="146" y="201"/>
                </a:lnTo>
                <a:lnTo>
                  <a:pt x="146" y="193"/>
                </a:lnTo>
                <a:close/>
                <a:moveTo>
                  <a:pt x="9" y="160"/>
                </a:moveTo>
                <a:lnTo>
                  <a:pt x="9" y="158"/>
                </a:lnTo>
                <a:lnTo>
                  <a:pt x="2" y="158"/>
                </a:lnTo>
                <a:lnTo>
                  <a:pt x="2" y="160"/>
                </a:lnTo>
                <a:lnTo>
                  <a:pt x="9" y="160"/>
                </a:lnTo>
                <a:close/>
                <a:moveTo>
                  <a:pt x="134" y="201"/>
                </a:moveTo>
                <a:lnTo>
                  <a:pt x="134" y="193"/>
                </a:lnTo>
                <a:lnTo>
                  <a:pt x="132" y="193"/>
                </a:lnTo>
                <a:lnTo>
                  <a:pt x="132" y="201"/>
                </a:lnTo>
                <a:lnTo>
                  <a:pt x="134" y="201"/>
                </a:lnTo>
                <a:close/>
                <a:moveTo>
                  <a:pt x="99" y="201"/>
                </a:moveTo>
                <a:lnTo>
                  <a:pt x="99" y="193"/>
                </a:lnTo>
                <a:lnTo>
                  <a:pt x="94" y="193"/>
                </a:lnTo>
                <a:lnTo>
                  <a:pt x="94" y="201"/>
                </a:lnTo>
                <a:lnTo>
                  <a:pt x="99" y="2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Oval 633"/>
          <p:cNvSpPr>
            <a:spLocks noChangeArrowheads="1"/>
          </p:cNvSpPr>
          <p:nvPr/>
        </p:nvSpPr>
        <p:spPr bwMode="auto">
          <a:xfrm>
            <a:off x="7312801" y="8654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634"/>
          <p:cNvSpPr>
            <a:spLocks noEditPoints="1"/>
          </p:cNvSpPr>
          <p:nvPr/>
        </p:nvSpPr>
        <p:spPr bwMode="auto">
          <a:xfrm>
            <a:off x="7551724" y="1101937"/>
            <a:ext cx="109611" cy="150252"/>
          </a:xfrm>
          <a:custGeom>
            <a:avLst/>
            <a:gdLst>
              <a:gd name="T0" fmla="*/ 22 w 38"/>
              <a:gd name="T1" fmla="*/ 52 h 52"/>
              <a:gd name="T2" fmla="*/ 22 w 38"/>
              <a:gd name="T3" fmla="*/ 31 h 52"/>
              <a:gd name="T4" fmla="*/ 19 w 38"/>
              <a:gd name="T5" fmla="*/ 32 h 52"/>
              <a:gd name="T6" fmla="*/ 15 w 38"/>
              <a:gd name="T7" fmla="*/ 31 h 52"/>
              <a:gd name="T8" fmla="*/ 15 w 38"/>
              <a:gd name="T9" fmla="*/ 52 h 52"/>
              <a:gd name="T10" fmla="*/ 8 w 38"/>
              <a:gd name="T11" fmla="*/ 42 h 52"/>
              <a:gd name="T12" fmla="*/ 0 w 38"/>
              <a:gd name="T13" fmla="*/ 52 h 52"/>
              <a:gd name="T14" fmla="*/ 6 w 38"/>
              <a:gd name="T15" fmla="*/ 24 h 52"/>
              <a:gd name="T16" fmla="*/ 4 w 38"/>
              <a:gd name="T17" fmla="*/ 16 h 52"/>
              <a:gd name="T18" fmla="*/ 19 w 38"/>
              <a:gd name="T19" fmla="*/ 0 h 52"/>
              <a:gd name="T20" fmla="*/ 35 w 38"/>
              <a:gd name="T21" fmla="*/ 16 h 52"/>
              <a:gd name="T22" fmla="*/ 32 w 38"/>
              <a:gd name="T23" fmla="*/ 25 h 52"/>
              <a:gd name="T24" fmla="*/ 38 w 38"/>
              <a:gd name="T25" fmla="*/ 52 h 52"/>
              <a:gd name="T26" fmla="*/ 30 w 38"/>
              <a:gd name="T27" fmla="*/ 42 h 52"/>
              <a:gd name="T28" fmla="*/ 22 w 38"/>
              <a:gd name="T29" fmla="*/ 52 h 52"/>
              <a:gd name="T30" fmla="*/ 29 w 38"/>
              <a:gd name="T31" fmla="*/ 16 h 52"/>
              <a:gd name="T32" fmla="*/ 19 w 38"/>
              <a:gd name="T33" fmla="*/ 6 h 52"/>
              <a:gd name="T34" fmla="*/ 9 w 38"/>
              <a:gd name="T35" fmla="*/ 16 h 52"/>
              <a:gd name="T36" fmla="*/ 19 w 38"/>
              <a:gd name="T37" fmla="*/ 26 h 52"/>
              <a:gd name="T38" fmla="*/ 29 w 38"/>
              <a:gd name="T39" fmla="*/ 1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8" h="52">
                <a:moveTo>
                  <a:pt x="22" y="52"/>
                </a:moveTo>
                <a:cubicBezTo>
                  <a:pt x="22" y="31"/>
                  <a:pt x="22" y="31"/>
                  <a:pt x="22" y="31"/>
                </a:cubicBezTo>
                <a:cubicBezTo>
                  <a:pt x="21" y="31"/>
                  <a:pt x="20" y="32"/>
                  <a:pt x="19" y="32"/>
                </a:cubicBezTo>
                <a:cubicBezTo>
                  <a:pt x="18" y="32"/>
                  <a:pt x="17" y="31"/>
                  <a:pt x="15" y="31"/>
                </a:cubicBezTo>
                <a:cubicBezTo>
                  <a:pt x="15" y="52"/>
                  <a:pt x="15" y="52"/>
                  <a:pt x="15" y="52"/>
                </a:cubicBezTo>
                <a:cubicBezTo>
                  <a:pt x="8" y="42"/>
                  <a:pt x="8" y="42"/>
                  <a:pt x="8" y="42"/>
                </a:cubicBezTo>
                <a:cubicBezTo>
                  <a:pt x="0" y="52"/>
                  <a:pt x="0" y="52"/>
                  <a:pt x="0" y="52"/>
                </a:cubicBezTo>
                <a:cubicBezTo>
                  <a:pt x="6" y="24"/>
                  <a:pt x="6" y="24"/>
                  <a:pt x="6" y="24"/>
                </a:cubicBezTo>
                <a:cubicBezTo>
                  <a:pt x="4" y="22"/>
                  <a:pt x="4" y="19"/>
                  <a:pt x="4" y="16"/>
                </a:cubicBezTo>
                <a:cubicBezTo>
                  <a:pt x="4" y="7"/>
                  <a:pt x="10" y="0"/>
                  <a:pt x="19" y="0"/>
                </a:cubicBezTo>
                <a:cubicBezTo>
                  <a:pt x="28" y="0"/>
                  <a:pt x="35" y="7"/>
                  <a:pt x="35" y="16"/>
                </a:cubicBezTo>
                <a:cubicBezTo>
                  <a:pt x="35" y="19"/>
                  <a:pt x="34" y="22"/>
                  <a:pt x="32" y="25"/>
                </a:cubicBezTo>
                <a:cubicBezTo>
                  <a:pt x="38" y="52"/>
                  <a:pt x="38" y="52"/>
                  <a:pt x="38" y="52"/>
                </a:cubicBezTo>
                <a:cubicBezTo>
                  <a:pt x="30" y="42"/>
                  <a:pt x="30" y="42"/>
                  <a:pt x="30" y="42"/>
                </a:cubicBezTo>
                <a:lnTo>
                  <a:pt x="22" y="52"/>
                </a:lnTo>
                <a:close/>
                <a:moveTo>
                  <a:pt x="29" y="16"/>
                </a:moveTo>
                <a:cubicBezTo>
                  <a:pt x="29" y="11"/>
                  <a:pt x="24" y="6"/>
                  <a:pt x="19" y="6"/>
                </a:cubicBezTo>
                <a:cubicBezTo>
                  <a:pt x="13" y="6"/>
                  <a:pt x="9" y="11"/>
                  <a:pt x="9" y="16"/>
                </a:cubicBezTo>
                <a:cubicBezTo>
                  <a:pt x="9" y="22"/>
                  <a:pt x="13" y="26"/>
                  <a:pt x="19" y="26"/>
                </a:cubicBezTo>
                <a:cubicBezTo>
                  <a:pt x="24" y="26"/>
                  <a:pt x="29" y="22"/>
                  <a:pt x="29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Rectangle 635"/>
          <p:cNvSpPr>
            <a:spLocks noChangeArrowheads="1"/>
          </p:cNvSpPr>
          <p:nvPr/>
        </p:nvSpPr>
        <p:spPr bwMode="auto">
          <a:xfrm>
            <a:off x="7458128" y="1095781"/>
            <a:ext cx="665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Rectangle 636"/>
          <p:cNvSpPr>
            <a:spLocks noChangeArrowheads="1"/>
          </p:cNvSpPr>
          <p:nvPr/>
        </p:nvSpPr>
        <p:spPr bwMode="auto">
          <a:xfrm>
            <a:off x="7458128" y="1057601"/>
            <a:ext cx="665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Rectangle 637"/>
          <p:cNvSpPr>
            <a:spLocks noChangeArrowheads="1"/>
          </p:cNvSpPr>
          <p:nvPr/>
        </p:nvSpPr>
        <p:spPr bwMode="auto">
          <a:xfrm>
            <a:off x="7458128" y="1023117"/>
            <a:ext cx="665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Rectangle 638"/>
          <p:cNvSpPr>
            <a:spLocks noChangeArrowheads="1"/>
          </p:cNvSpPr>
          <p:nvPr/>
        </p:nvSpPr>
        <p:spPr bwMode="auto">
          <a:xfrm>
            <a:off x="7458128" y="993559"/>
            <a:ext cx="665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Freeform 639"/>
          <p:cNvSpPr>
            <a:spLocks/>
          </p:cNvSpPr>
          <p:nvPr/>
        </p:nvSpPr>
        <p:spPr bwMode="auto">
          <a:xfrm>
            <a:off x="7411328" y="935675"/>
            <a:ext cx="206905" cy="256168"/>
          </a:xfrm>
          <a:custGeom>
            <a:avLst/>
            <a:gdLst>
              <a:gd name="T0" fmla="*/ 71 w 71"/>
              <a:gd name="T1" fmla="*/ 54 h 88"/>
              <a:gd name="T2" fmla="*/ 66 w 71"/>
              <a:gd name="T3" fmla="*/ 52 h 88"/>
              <a:gd name="T4" fmla="*/ 66 w 71"/>
              <a:gd name="T5" fmla="*/ 5 h 88"/>
              <a:gd name="T6" fmla="*/ 6 w 71"/>
              <a:gd name="T7" fmla="*/ 5 h 88"/>
              <a:gd name="T8" fmla="*/ 6 w 71"/>
              <a:gd name="T9" fmla="*/ 83 h 88"/>
              <a:gd name="T10" fmla="*/ 43 w 71"/>
              <a:gd name="T11" fmla="*/ 83 h 88"/>
              <a:gd name="T12" fmla="*/ 47 w 71"/>
              <a:gd name="T13" fmla="*/ 88 h 88"/>
              <a:gd name="T14" fmla="*/ 0 w 71"/>
              <a:gd name="T15" fmla="*/ 88 h 88"/>
              <a:gd name="T16" fmla="*/ 0 w 71"/>
              <a:gd name="T17" fmla="*/ 0 h 88"/>
              <a:gd name="T18" fmla="*/ 71 w 71"/>
              <a:gd name="T19" fmla="*/ 0 h 88"/>
              <a:gd name="T20" fmla="*/ 71 w 71"/>
              <a:gd name="T21" fmla="*/ 54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" h="88">
                <a:moveTo>
                  <a:pt x="71" y="54"/>
                </a:moveTo>
                <a:cubicBezTo>
                  <a:pt x="70" y="53"/>
                  <a:pt x="68" y="52"/>
                  <a:pt x="66" y="52"/>
                </a:cubicBezTo>
                <a:cubicBezTo>
                  <a:pt x="66" y="5"/>
                  <a:pt x="66" y="5"/>
                  <a:pt x="6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83"/>
                  <a:pt x="6" y="83"/>
                  <a:pt x="6" y="83"/>
                </a:cubicBezTo>
                <a:cubicBezTo>
                  <a:pt x="43" y="83"/>
                  <a:pt x="43" y="83"/>
                  <a:pt x="43" y="83"/>
                </a:cubicBezTo>
                <a:cubicBezTo>
                  <a:pt x="44" y="85"/>
                  <a:pt x="45" y="86"/>
                  <a:pt x="47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0"/>
                  <a:pt x="0" y="0"/>
                  <a:pt x="0" y="0"/>
                </a:cubicBezTo>
                <a:cubicBezTo>
                  <a:pt x="71" y="0"/>
                  <a:pt x="71" y="0"/>
                  <a:pt x="71" y="0"/>
                </a:cubicBezTo>
                <a:lnTo>
                  <a:pt x="71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Oval 640"/>
          <p:cNvSpPr>
            <a:spLocks noChangeArrowheads="1"/>
          </p:cNvSpPr>
          <p:nvPr/>
        </p:nvSpPr>
        <p:spPr bwMode="auto">
          <a:xfrm>
            <a:off x="7865780" y="87409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Freeform 641"/>
          <p:cNvSpPr>
            <a:spLocks/>
          </p:cNvSpPr>
          <p:nvPr/>
        </p:nvSpPr>
        <p:spPr bwMode="auto">
          <a:xfrm>
            <a:off x="7967996" y="1010802"/>
            <a:ext cx="256168" cy="61579"/>
          </a:xfrm>
          <a:custGeom>
            <a:avLst/>
            <a:gdLst>
              <a:gd name="T0" fmla="*/ 184 w 208"/>
              <a:gd name="T1" fmla="*/ 12 h 50"/>
              <a:gd name="T2" fmla="*/ 184 w 208"/>
              <a:gd name="T3" fmla="*/ 50 h 50"/>
              <a:gd name="T4" fmla="*/ 0 w 208"/>
              <a:gd name="T5" fmla="*/ 50 h 50"/>
              <a:gd name="T6" fmla="*/ 0 w 208"/>
              <a:gd name="T7" fmla="*/ 36 h 50"/>
              <a:gd name="T8" fmla="*/ 175 w 208"/>
              <a:gd name="T9" fmla="*/ 36 h 50"/>
              <a:gd name="T10" fmla="*/ 175 w 208"/>
              <a:gd name="T11" fmla="*/ 12 h 50"/>
              <a:gd name="T12" fmla="*/ 175 w 208"/>
              <a:gd name="T13" fmla="*/ 3 h 50"/>
              <a:gd name="T14" fmla="*/ 175 w 208"/>
              <a:gd name="T15" fmla="*/ 0 h 50"/>
              <a:gd name="T16" fmla="*/ 208 w 208"/>
              <a:gd name="T17" fmla="*/ 0 h 50"/>
              <a:gd name="T18" fmla="*/ 208 w 208"/>
              <a:gd name="T19" fmla="*/ 12 h 50"/>
              <a:gd name="T20" fmla="*/ 184 w 208"/>
              <a:gd name="T21" fmla="*/ 1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8" h="50">
                <a:moveTo>
                  <a:pt x="184" y="12"/>
                </a:moveTo>
                <a:lnTo>
                  <a:pt x="184" y="50"/>
                </a:lnTo>
                <a:lnTo>
                  <a:pt x="0" y="50"/>
                </a:lnTo>
                <a:lnTo>
                  <a:pt x="0" y="36"/>
                </a:lnTo>
                <a:lnTo>
                  <a:pt x="175" y="36"/>
                </a:lnTo>
                <a:lnTo>
                  <a:pt x="175" y="12"/>
                </a:lnTo>
                <a:lnTo>
                  <a:pt x="175" y="3"/>
                </a:lnTo>
                <a:lnTo>
                  <a:pt x="175" y="0"/>
                </a:lnTo>
                <a:lnTo>
                  <a:pt x="208" y="0"/>
                </a:lnTo>
                <a:lnTo>
                  <a:pt x="208" y="12"/>
                </a:lnTo>
                <a:lnTo>
                  <a:pt x="18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Freeform 642"/>
          <p:cNvSpPr>
            <a:spLocks/>
          </p:cNvSpPr>
          <p:nvPr/>
        </p:nvSpPr>
        <p:spPr bwMode="auto">
          <a:xfrm>
            <a:off x="7976621" y="931980"/>
            <a:ext cx="165031" cy="99759"/>
          </a:xfrm>
          <a:custGeom>
            <a:avLst/>
            <a:gdLst>
              <a:gd name="T0" fmla="*/ 73 w 134"/>
              <a:gd name="T1" fmla="*/ 24 h 81"/>
              <a:gd name="T2" fmla="*/ 7 w 134"/>
              <a:gd name="T3" fmla="*/ 57 h 81"/>
              <a:gd name="T4" fmla="*/ 0 w 134"/>
              <a:gd name="T5" fmla="*/ 41 h 81"/>
              <a:gd name="T6" fmla="*/ 78 w 134"/>
              <a:gd name="T7" fmla="*/ 0 h 81"/>
              <a:gd name="T8" fmla="*/ 78 w 134"/>
              <a:gd name="T9" fmla="*/ 0 h 81"/>
              <a:gd name="T10" fmla="*/ 78 w 134"/>
              <a:gd name="T11" fmla="*/ 0 h 81"/>
              <a:gd name="T12" fmla="*/ 104 w 134"/>
              <a:gd name="T13" fmla="*/ 34 h 81"/>
              <a:gd name="T14" fmla="*/ 108 w 134"/>
              <a:gd name="T15" fmla="*/ 19 h 81"/>
              <a:gd name="T16" fmla="*/ 132 w 134"/>
              <a:gd name="T17" fmla="*/ 24 h 81"/>
              <a:gd name="T18" fmla="*/ 125 w 134"/>
              <a:gd name="T19" fmla="*/ 57 h 81"/>
              <a:gd name="T20" fmla="*/ 134 w 134"/>
              <a:gd name="T21" fmla="*/ 69 h 81"/>
              <a:gd name="T22" fmla="*/ 118 w 134"/>
              <a:gd name="T23" fmla="*/ 81 h 81"/>
              <a:gd name="T24" fmla="*/ 73 w 134"/>
              <a:gd name="T25" fmla="*/ 2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4" h="81">
                <a:moveTo>
                  <a:pt x="73" y="24"/>
                </a:moveTo>
                <a:lnTo>
                  <a:pt x="7" y="57"/>
                </a:lnTo>
                <a:lnTo>
                  <a:pt x="0" y="41"/>
                </a:lnTo>
                <a:lnTo>
                  <a:pt x="78" y="0"/>
                </a:lnTo>
                <a:lnTo>
                  <a:pt x="78" y="0"/>
                </a:lnTo>
                <a:lnTo>
                  <a:pt x="78" y="0"/>
                </a:lnTo>
                <a:lnTo>
                  <a:pt x="104" y="34"/>
                </a:lnTo>
                <a:lnTo>
                  <a:pt x="108" y="19"/>
                </a:lnTo>
                <a:lnTo>
                  <a:pt x="132" y="24"/>
                </a:lnTo>
                <a:lnTo>
                  <a:pt x="125" y="57"/>
                </a:lnTo>
                <a:lnTo>
                  <a:pt x="134" y="69"/>
                </a:lnTo>
                <a:lnTo>
                  <a:pt x="118" y="81"/>
                </a:lnTo>
                <a:lnTo>
                  <a:pt x="73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Freeform 643"/>
          <p:cNvSpPr>
            <a:spLocks noEditPoints="1"/>
          </p:cNvSpPr>
          <p:nvPr/>
        </p:nvSpPr>
        <p:spPr bwMode="auto">
          <a:xfrm>
            <a:off x="8109628" y="1174601"/>
            <a:ext cx="61579" cy="60348"/>
          </a:xfrm>
          <a:custGeom>
            <a:avLst/>
            <a:gdLst>
              <a:gd name="T0" fmla="*/ 10 w 21"/>
              <a:gd name="T1" fmla="*/ 5 h 21"/>
              <a:gd name="T2" fmla="*/ 5 w 21"/>
              <a:gd name="T3" fmla="*/ 10 h 21"/>
              <a:gd name="T4" fmla="*/ 10 w 21"/>
              <a:gd name="T5" fmla="*/ 16 h 21"/>
              <a:gd name="T6" fmla="*/ 16 w 21"/>
              <a:gd name="T7" fmla="*/ 10 h 21"/>
              <a:gd name="T8" fmla="*/ 10 w 21"/>
              <a:gd name="T9" fmla="*/ 5 h 21"/>
              <a:gd name="T10" fmla="*/ 10 w 21"/>
              <a:gd name="T11" fmla="*/ 21 h 21"/>
              <a:gd name="T12" fmla="*/ 0 w 21"/>
              <a:gd name="T13" fmla="*/ 10 h 21"/>
              <a:gd name="T14" fmla="*/ 10 w 21"/>
              <a:gd name="T15" fmla="*/ 0 h 21"/>
              <a:gd name="T16" fmla="*/ 21 w 21"/>
              <a:gd name="T17" fmla="*/ 10 h 21"/>
              <a:gd name="T18" fmla="*/ 10 w 21"/>
              <a:gd name="T1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1">
                <a:moveTo>
                  <a:pt x="10" y="5"/>
                </a:moveTo>
                <a:cubicBezTo>
                  <a:pt x="7" y="5"/>
                  <a:pt x="5" y="7"/>
                  <a:pt x="5" y="10"/>
                </a:cubicBezTo>
                <a:cubicBezTo>
                  <a:pt x="5" y="14"/>
                  <a:pt x="7" y="16"/>
                  <a:pt x="10" y="16"/>
                </a:cubicBezTo>
                <a:cubicBezTo>
                  <a:pt x="14" y="16"/>
                  <a:pt x="16" y="14"/>
                  <a:pt x="16" y="10"/>
                </a:cubicBezTo>
                <a:cubicBezTo>
                  <a:pt x="16" y="7"/>
                  <a:pt x="14" y="5"/>
                  <a:pt x="10" y="5"/>
                </a:cubicBezTo>
                <a:close/>
                <a:moveTo>
                  <a:pt x="10" y="21"/>
                </a:moveTo>
                <a:cubicBezTo>
                  <a:pt x="5" y="21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16" y="0"/>
                  <a:pt x="21" y="5"/>
                  <a:pt x="21" y="10"/>
                </a:cubicBezTo>
                <a:cubicBezTo>
                  <a:pt x="21" y="16"/>
                  <a:pt x="16" y="21"/>
                  <a:pt x="1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Freeform 644"/>
          <p:cNvSpPr>
            <a:spLocks/>
          </p:cNvSpPr>
          <p:nvPr/>
        </p:nvSpPr>
        <p:spPr bwMode="auto">
          <a:xfrm>
            <a:off x="7993864" y="976316"/>
            <a:ext cx="113305" cy="64043"/>
          </a:xfrm>
          <a:custGeom>
            <a:avLst/>
            <a:gdLst>
              <a:gd name="T0" fmla="*/ 0 w 92"/>
              <a:gd name="T1" fmla="*/ 52 h 52"/>
              <a:gd name="T2" fmla="*/ 5 w 92"/>
              <a:gd name="T3" fmla="*/ 24 h 52"/>
              <a:gd name="T4" fmla="*/ 57 w 92"/>
              <a:gd name="T5" fmla="*/ 0 h 52"/>
              <a:gd name="T6" fmla="*/ 92 w 92"/>
              <a:gd name="T7" fmla="*/ 42 h 52"/>
              <a:gd name="T8" fmla="*/ 92 w 92"/>
              <a:gd name="T9" fmla="*/ 52 h 52"/>
              <a:gd name="T10" fmla="*/ 0 w 92"/>
              <a:gd name="T11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52">
                <a:moveTo>
                  <a:pt x="0" y="52"/>
                </a:moveTo>
                <a:lnTo>
                  <a:pt x="5" y="24"/>
                </a:lnTo>
                <a:lnTo>
                  <a:pt x="57" y="0"/>
                </a:lnTo>
                <a:lnTo>
                  <a:pt x="92" y="42"/>
                </a:lnTo>
                <a:lnTo>
                  <a:pt x="92" y="52"/>
                </a:lnTo>
                <a:lnTo>
                  <a:pt x="0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Freeform 645"/>
          <p:cNvSpPr>
            <a:spLocks noEditPoints="1"/>
          </p:cNvSpPr>
          <p:nvPr/>
        </p:nvSpPr>
        <p:spPr bwMode="auto">
          <a:xfrm>
            <a:off x="7981544" y="1174601"/>
            <a:ext cx="61579" cy="60348"/>
          </a:xfrm>
          <a:custGeom>
            <a:avLst/>
            <a:gdLst>
              <a:gd name="T0" fmla="*/ 10 w 21"/>
              <a:gd name="T1" fmla="*/ 5 h 21"/>
              <a:gd name="T2" fmla="*/ 5 w 21"/>
              <a:gd name="T3" fmla="*/ 10 h 21"/>
              <a:gd name="T4" fmla="*/ 10 w 21"/>
              <a:gd name="T5" fmla="*/ 16 h 21"/>
              <a:gd name="T6" fmla="*/ 16 w 21"/>
              <a:gd name="T7" fmla="*/ 10 h 21"/>
              <a:gd name="T8" fmla="*/ 10 w 21"/>
              <a:gd name="T9" fmla="*/ 5 h 21"/>
              <a:gd name="T10" fmla="*/ 10 w 21"/>
              <a:gd name="T11" fmla="*/ 0 h 21"/>
              <a:gd name="T12" fmla="*/ 21 w 21"/>
              <a:gd name="T13" fmla="*/ 10 h 21"/>
              <a:gd name="T14" fmla="*/ 10 w 21"/>
              <a:gd name="T15" fmla="*/ 21 h 21"/>
              <a:gd name="T16" fmla="*/ 0 w 21"/>
              <a:gd name="T17" fmla="*/ 10 h 21"/>
              <a:gd name="T18" fmla="*/ 10 w 21"/>
              <a:gd name="T1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1">
                <a:moveTo>
                  <a:pt x="10" y="5"/>
                </a:moveTo>
                <a:cubicBezTo>
                  <a:pt x="7" y="5"/>
                  <a:pt x="5" y="7"/>
                  <a:pt x="5" y="10"/>
                </a:cubicBezTo>
                <a:cubicBezTo>
                  <a:pt x="5" y="14"/>
                  <a:pt x="7" y="16"/>
                  <a:pt x="10" y="16"/>
                </a:cubicBezTo>
                <a:cubicBezTo>
                  <a:pt x="14" y="16"/>
                  <a:pt x="16" y="14"/>
                  <a:pt x="16" y="10"/>
                </a:cubicBezTo>
                <a:cubicBezTo>
                  <a:pt x="16" y="7"/>
                  <a:pt x="14" y="5"/>
                  <a:pt x="10" y="5"/>
                </a:cubicBezTo>
                <a:close/>
                <a:moveTo>
                  <a:pt x="10" y="0"/>
                </a:moveTo>
                <a:cubicBezTo>
                  <a:pt x="16" y="0"/>
                  <a:pt x="21" y="5"/>
                  <a:pt x="21" y="10"/>
                </a:cubicBezTo>
                <a:cubicBezTo>
                  <a:pt x="21" y="16"/>
                  <a:pt x="16" y="21"/>
                  <a:pt x="10" y="21"/>
                </a:cubicBezTo>
                <a:cubicBezTo>
                  <a:pt x="5" y="21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Freeform 646"/>
          <p:cNvSpPr>
            <a:spLocks/>
          </p:cNvSpPr>
          <p:nvPr/>
        </p:nvSpPr>
        <p:spPr bwMode="auto">
          <a:xfrm>
            <a:off x="7981548" y="1083466"/>
            <a:ext cx="206905" cy="114537"/>
          </a:xfrm>
          <a:custGeom>
            <a:avLst/>
            <a:gdLst>
              <a:gd name="T0" fmla="*/ 0 w 71"/>
              <a:gd name="T1" fmla="*/ 24 h 39"/>
              <a:gd name="T2" fmla="*/ 0 w 71"/>
              <a:gd name="T3" fmla="*/ 0 h 39"/>
              <a:gd name="T4" fmla="*/ 71 w 71"/>
              <a:gd name="T5" fmla="*/ 0 h 39"/>
              <a:gd name="T6" fmla="*/ 71 w 71"/>
              <a:gd name="T7" fmla="*/ 39 h 39"/>
              <a:gd name="T8" fmla="*/ 68 w 71"/>
              <a:gd name="T9" fmla="*/ 38 h 39"/>
              <a:gd name="T10" fmla="*/ 68 w 71"/>
              <a:gd name="T11" fmla="*/ 36 h 39"/>
              <a:gd name="T12" fmla="*/ 55 w 71"/>
              <a:gd name="T13" fmla="*/ 24 h 39"/>
              <a:gd name="T14" fmla="*/ 43 w 71"/>
              <a:gd name="T15" fmla="*/ 33 h 39"/>
              <a:gd name="T16" fmla="*/ 0 w 71"/>
              <a:gd name="T17" fmla="*/ 2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39">
                <a:moveTo>
                  <a:pt x="0" y="24"/>
                </a:moveTo>
                <a:cubicBezTo>
                  <a:pt x="0" y="0"/>
                  <a:pt x="0" y="0"/>
                  <a:pt x="0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39"/>
                  <a:pt x="71" y="39"/>
                  <a:pt x="71" y="39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7"/>
                  <a:pt x="68" y="36"/>
                </a:cubicBezTo>
                <a:cubicBezTo>
                  <a:pt x="68" y="29"/>
                  <a:pt x="62" y="24"/>
                  <a:pt x="55" y="24"/>
                </a:cubicBezTo>
                <a:cubicBezTo>
                  <a:pt x="49" y="24"/>
                  <a:pt x="44" y="28"/>
                  <a:pt x="43" y="33"/>
                </a:cubicBez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Oval 662"/>
          <p:cNvSpPr>
            <a:spLocks noChangeArrowheads="1"/>
          </p:cNvSpPr>
          <p:nvPr/>
        </p:nvSpPr>
        <p:spPr bwMode="auto">
          <a:xfrm>
            <a:off x="8444620" y="85931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Freeform 663"/>
          <p:cNvSpPr>
            <a:spLocks/>
          </p:cNvSpPr>
          <p:nvPr/>
        </p:nvSpPr>
        <p:spPr bwMode="auto">
          <a:xfrm>
            <a:off x="8625659" y="1014499"/>
            <a:ext cx="188432" cy="28327"/>
          </a:xfrm>
          <a:custGeom>
            <a:avLst/>
            <a:gdLst>
              <a:gd name="T0" fmla="*/ 59 w 65"/>
              <a:gd name="T1" fmla="*/ 0 h 10"/>
              <a:gd name="T2" fmla="*/ 65 w 65"/>
              <a:gd name="T3" fmla="*/ 5 h 10"/>
              <a:gd name="T4" fmla="*/ 59 w 65"/>
              <a:gd name="T5" fmla="*/ 10 h 10"/>
              <a:gd name="T6" fmla="*/ 5 w 65"/>
              <a:gd name="T7" fmla="*/ 10 h 10"/>
              <a:gd name="T8" fmla="*/ 0 w 65"/>
              <a:gd name="T9" fmla="*/ 5 h 10"/>
              <a:gd name="T10" fmla="*/ 1 w 65"/>
              <a:gd name="T11" fmla="*/ 1 h 10"/>
              <a:gd name="T12" fmla="*/ 5 w 65"/>
              <a:gd name="T13" fmla="*/ 0 h 10"/>
              <a:gd name="T14" fmla="*/ 59 w 65"/>
              <a:gd name="T15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" h="10">
                <a:moveTo>
                  <a:pt x="59" y="0"/>
                </a:moveTo>
                <a:cubicBezTo>
                  <a:pt x="62" y="0"/>
                  <a:pt x="65" y="2"/>
                  <a:pt x="65" y="5"/>
                </a:cubicBezTo>
                <a:cubicBezTo>
                  <a:pt x="65" y="8"/>
                  <a:pt x="62" y="10"/>
                  <a:pt x="59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2" y="10"/>
                  <a:pt x="0" y="8"/>
                  <a:pt x="0" y="5"/>
                </a:cubicBezTo>
                <a:cubicBezTo>
                  <a:pt x="0" y="3"/>
                  <a:pt x="1" y="2"/>
                  <a:pt x="1" y="1"/>
                </a:cubicBezTo>
                <a:cubicBezTo>
                  <a:pt x="2" y="0"/>
                  <a:pt x="4" y="0"/>
                  <a:pt x="5" y="0"/>
                </a:cubicBez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Freeform 664"/>
          <p:cNvSpPr>
            <a:spLocks/>
          </p:cNvSpPr>
          <p:nvPr/>
        </p:nvSpPr>
        <p:spPr bwMode="auto">
          <a:xfrm>
            <a:off x="8604720" y="1057602"/>
            <a:ext cx="195821" cy="153947"/>
          </a:xfrm>
          <a:custGeom>
            <a:avLst/>
            <a:gdLst>
              <a:gd name="T0" fmla="*/ 66 w 67"/>
              <a:gd name="T1" fmla="*/ 0 h 53"/>
              <a:gd name="T2" fmla="*/ 43 w 67"/>
              <a:gd name="T3" fmla="*/ 27 h 53"/>
              <a:gd name="T4" fmla="*/ 29 w 67"/>
              <a:gd name="T5" fmla="*/ 27 h 53"/>
              <a:gd name="T6" fmla="*/ 29 w 67"/>
              <a:gd name="T7" fmla="*/ 36 h 53"/>
              <a:gd name="T8" fmla="*/ 58 w 67"/>
              <a:gd name="T9" fmla="*/ 47 h 53"/>
              <a:gd name="T10" fmla="*/ 58 w 67"/>
              <a:gd name="T11" fmla="*/ 53 h 53"/>
              <a:gd name="T12" fmla="*/ 0 w 67"/>
              <a:gd name="T13" fmla="*/ 53 h 53"/>
              <a:gd name="T14" fmla="*/ 0 w 67"/>
              <a:gd name="T15" fmla="*/ 0 h 53"/>
              <a:gd name="T16" fmla="*/ 12 w 67"/>
              <a:gd name="T17" fmla="*/ 0 h 53"/>
              <a:gd name="T18" fmla="*/ 66 w 67"/>
              <a:gd name="T19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" h="53">
                <a:moveTo>
                  <a:pt x="66" y="0"/>
                </a:moveTo>
                <a:cubicBezTo>
                  <a:pt x="66" y="0"/>
                  <a:pt x="67" y="27"/>
                  <a:pt x="43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36"/>
                  <a:pt x="29" y="36"/>
                  <a:pt x="29" y="36"/>
                </a:cubicBezTo>
                <a:cubicBezTo>
                  <a:pt x="58" y="47"/>
                  <a:pt x="58" y="47"/>
                  <a:pt x="58" y="47"/>
                </a:cubicBezTo>
                <a:cubicBezTo>
                  <a:pt x="58" y="53"/>
                  <a:pt x="58" y="53"/>
                  <a:pt x="58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Freeform 665"/>
          <p:cNvSpPr>
            <a:spLocks/>
          </p:cNvSpPr>
          <p:nvPr/>
        </p:nvSpPr>
        <p:spPr bwMode="auto">
          <a:xfrm>
            <a:off x="8517282" y="961538"/>
            <a:ext cx="99759" cy="181043"/>
          </a:xfrm>
          <a:custGeom>
            <a:avLst/>
            <a:gdLst>
              <a:gd name="T0" fmla="*/ 29 w 34"/>
              <a:gd name="T1" fmla="*/ 0 h 62"/>
              <a:gd name="T2" fmla="*/ 34 w 34"/>
              <a:gd name="T3" fmla="*/ 5 h 62"/>
              <a:gd name="T4" fmla="*/ 29 w 34"/>
              <a:gd name="T5" fmla="*/ 9 h 62"/>
              <a:gd name="T6" fmla="*/ 26 w 34"/>
              <a:gd name="T7" fmla="*/ 9 h 62"/>
              <a:gd name="T8" fmla="*/ 26 w 34"/>
              <a:gd name="T9" fmla="*/ 41 h 62"/>
              <a:gd name="T10" fmla="*/ 26 w 34"/>
              <a:gd name="T11" fmla="*/ 62 h 62"/>
              <a:gd name="T12" fmla="*/ 7 w 34"/>
              <a:gd name="T13" fmla="*/ 47 h 62"/>
              <a:gd name="T14" fmla="*/ 7 w 34"/>
              <a:gd name="T15" fmla="*/ 18 h 62"/>
              <a:gd name="T16" fmla="*/ 13 w 34"/>
              <a:gd name="T17" fmla="*/ 9 h 62"/>
              <a:gd name="T18" fmla="*/ 5 w 34"/>
              <a:gd name="T19" fmla="*/ 9 h 62"/>
              <a:gd name="T20" fmla="*/ 0 w 34"/>
              <a:gd name="T21" fmla="*/ 5 h 62"/>
              <a:gd name="T22" fmla="*/ 5 w 34"/>
              <a:gd name="T23" fmla="*/ 0 h 62"/>
              <a:gd name="T24" fmla="*/ 29 w 34"/>
              <a:gd name="T2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" h="62">
                <a:moveTo>
                  <a:pt x="29" y="0"/>
                </a:moveTo>
                <a:cubicBezTo>
                  <a:pt x="31" y="0"/>
                  <a:pt x="34" y="2"/>
                  <a:pt x="34" y="5"/>
                </a:cubicBezTo>
                <a:cubicBezTo>
                  <a:pt x="34" y="7"/>
                  <a:pt x="31" y="9"/>
                  <a:pt x="29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62"/>
                  <a:pt x="26" y="62"/>
                  <a:pt x="26" y="62"/>
                </a:cubicBezTo>
                <a:cubicBezTo>
                  <a:pt x="7" y="47"/>
                  <a:pt x="7" y="47"/>
                  <a:pt x="7" y="47"/>
                </a:cubicBezTo>
                <a:cubicBezTo>
                  <a:pt x="7" y="47"/>
                  <a:pt x="7" y="26"/>
                  <a:pt x="7" y="18"/>
                </a:cubicBezTo>
                <a:cubicBezTo>
                  <a:pt x="7" y="13"/>
                  <a:pt x="10" y="11"/>
                  <a:pt x="13" y="9"/>
                </a:cubicBezTo>
                <a:cubicBezTo>
                  <a:pt x="5" y="9"/>
                  <a:pt x="5" y="9"/>
                  <a:pt x="5" y="9"/>
                </a:cubicBezTo>
                <a:cubicBezTo>
                  <a:pt x="3" y="9"/>
                  <a:pt x="0" y="7"/>
                  <a:pt x="0" y="5"/>
                </a:cubicBezTo>
                <a:cubicBezTo>
                  <a:pt x="0" y="2"/>
                  <a:pt x="3" y="0"/>
                  <a:pt x="5" y="0"/>
                </a:cubicBezTo>
                <a:lnTo>
                  <a:pt x="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Oval 666"/>
          <p:cNvSpPr>
            <a:spLocks noChangeArrowheads="1"/>
          </p:cNvSpPr>
          <p:nvPr/>
        </p:nvSpPr>
        <p:spPr bwMode="auto">
          <a:xfrm>
            <a:off x="9009913" y="85685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Freeform 667"/>
          <p:cNvSpPr>
            <a:spLocks/>
          </p:cNvSpPr>
          <p:nvPr/>
        </p:nvSpPr>
        <p:spPr bwMode="auto">
          <a:xfrm>
            <a:off x="9059172" y="1016962"/>
            <a:ext cx="349768" cy="142863"/>
          </a:xfrm>
          <a:custGeom>
            <a:avLst/>
            <a:gdLst>
              <a:gd name="T0" fmla="*/ 120 w 120"/>
              <a:gd name="T1" fmla="*/ 49 h 49"/>
              <a:gd name="T2" fmla="*/ 114 w 120"/>
              <a:gd name="T3" fmla="*/ 49 h 49"/>
              <a:gd name="T4" fmla="*/ 114 w 120"/>
              <a:gd name="T5" fmla="*/ 27 h 49"/>
              <a:gd name="T6" fmla="*/ 108 w 120"/>
              <a:gd name="T7" fmla="*/ 27 h 49"/>
              <a:gd name="T8" fmla="*/ 108 w 120"/>
              <a:gd name="T9" fmla="*/ 32 h 49"/>
              <a:gd name="T10" fmla="*/ 29 w 120"/>
              <a:gd name="T11" fmla="*/ 32 h 49"/>
              <a:gd name="T12" fmla="*/ 29 w 120"/>
              <a:gd name="T13" fmla="*/ 27 h 49"/>
              <a:gd name="T14" fmla="*/ 6 w 120"/>
              <a:gd name="T15" fmla="*/ 27 h 49"/>
              <a:gd name="T16" fmla="*/ 6 w 120"/>
              <a:gd name="T17" fmla="*/ 49 h 49"/>
              <a:gd name="T18" fmla="*/ 0 w 120"/>
              <a:gd name="T19" fmla="*/ 49 h 49"/>
              <a:gd name="T20" fmla="*/ 0 w 120"/>
              <a:gd name="T21" fmla="*/ 0 h 49"/>
              <a:gd name="T22" fmla="*/ 6 w 120"/>
              <a:gd name="T23" fmla="*/ 0 h 49"/>
              <a:gd name="T24" fmla="*/ 6 w 120"/>
              <a:gd name="T25" fmla="*/ 21 h 49"/>
              <a:gd name="T26" fmla="*/ 29 w 120"/>
              <a:gd name="T27" fmla="*/ 21 h 49"/>
              <a:gd name="T28" fmla="*/ 29 w 120"/>
              <a:gd name="T29" fmla="*/ 12 h 49"/>
              <a:gd name="T30" fmla="*/ 36 w 120"/>
              <a:gd name="T31" fmla="*/ 7 h 49"/>
              <a:gd name="T32" fmla="*/ 108 w 120"/>
              <a:gd name="T33" fmla="*/ 7 h 49"/>
              <a:gd name="T34" fmla="*/ 108 w 120"/>
              <a:gd name="T35" fmla="*/ 17 h 49"/>
              <a:gd name="T36" fmla="*/ 108 w 120"/>
              <a:gd name="T37" fmla="*/ 21 h 49"/>
              <a:gd name="T38" fmla="*/ 114 w 120"/>
              <a:gd name="T39" fmla="*/ 21 h 49"/>
              <a:gd name="T40" fmla="*/ 114 w 120"/>
              <a:gd name="T41" fmla="*/ 7 h 49"/>
              <a:gd name="T42" fmla="*/ 120 w 120"/>
              <a:gd name="T43" fmla="*/ 7 h 49"/>
              <a:gd name="T44" fmla="*/ 120 w 120"/>
              <a:gd name="T45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0" h="49">
                <a:moveTo>
                  <a:pt x="120" y="49"/>
                </a:moveTo>
                <a:cubicBezTo>
                  <a:pt x="114" y="49"/>
                  <a:pt x="114" y="49"/>
                  <a:pt x="114" y="49"/>
                </a:cubicBezTo>
                <a:cubicBezTo>
                  <a:pt x="114" y="27"/>
                  <a:pt x="114" y="27"/>
                  <a:pt x="114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32"/>
                  <a:pt x="108" y="32"/>
                  <a:pt x="108" y="32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27"/>
                  <a:pt x="29" y="27"/>
                  <a:pt x="29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49"/>
                  <a:pt x="6" y="49"/>
                  <a:pt x="6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21"/>
                  <a:pt x="6" y="21"/>
                  <a:pt x="6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7"/>
                  <a:pt x="36" y="7"/>
                  <a:pt x="36" y="7"/>
                </a:cubicBezTo>
                <a:cubicBezTo>
                  <a:pt x="108" y="7"/>
                  <a:pt x="108" y="7"/>
                  <a:pt x="108" y="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7"/>
                  <a:pt x="114" y="7"/>
                  <a:pt x="114" y="7"/>
                </a:cubicBezTo>
                <a:cubicBezTo>
                  <a:pt x="120" y="7"/>
                  <a:pt x="120" y="7"/>
                  <a:pt x="120" y="7"/>
                </a:cubicBezTo>
                <a:lnTo>
                  <a:pt x="120" y="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Freeform 668"/>
          <p:cNvSpPr>
            <a:spLocks/>
          </p:cNvSpPr>
          <p:nvPr/>
        </p:nvSpPr>
        <p:spPr bwMode="auto">
          <a:xfrm>
            <a:off x="9082575" y="1042823"/>
            <a:ext cx="51727" cy="29559"/>
          </a:xfrm>
          <a:custGeom>
            <a:avLst/>
            <a:gdLst>
              <a:gd name="T0" fmla="*/ 18 w 18"/>
              <a:gd name="T1" fmla="*/ 10 h 10"/>
              <a:gd name="T2" fmla="*/ 0 w 18"/>
              <a:gd name="T3" fmla="*/ 10 h 10"/>
              <a:gd name="T4" fmla="*/ 0 w 18"/>
              <a:gd name="T5" fmla="*/ 1 h 10"/>
              <a:gd name="T6" fmla="*/ 12 w 18"/>
              <a:gd name="T7" fmla="*/ 1 h 10"/>
              <a:gd name="T8" fmla="*/ 18 w 18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10">
                <a:moveTo>
                  <a:pt x="18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8" y="0"/>
                  <a:pt x="18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Oval 669"/>
          <p:cNvSpPr>
            <a:spLocks noChangeArrowheads="1"/>
          </p:cNvSpPr>
          <p:nvPr/>
        </p:nvSpPr>
        <p:spPr bwMode="auto">
          <a:xfrm>
            <a:off x="9565353" y="8654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Freeform 670"/>
          <p:cNvSpPr>
            <a:spLocks/>
          </p:cNvSpPr>
          <p:nvPr/>
        </p:nvSpPr>
        <p:spPr bwMode="auto">
          <a:xfrm>
            <a:off x="9859697" y="1215246"/>
            <a:ext cx="14779" cy="19705"/>
          </a:xfrm>
          <a:custGeom>
            <a:avLst/>
            <a:gdLst>
              <a:gd name="T0" fmla="*/ 5 w 5"/>
              <a:gd name="T1" fmla="*/ 6 h 7"/>
              <a:gd name="T2" fmla="*/ 4 w 5"/>
              <a:gd name="T3" fmla="*/ 7 h 7"/>
              <a:gd name="T4" fmla="*/ 2 w 5"/>
              <a:gd name="T5" fmla="*/ 6 h 7"/>
              <a:gd name="T6" fmla="*/ 0 w 5"/>
              <a:gd name="T7" fmla="*/ 2 h 7"/>
              <a:gd name="T8" fmla="*/ 0 w 5"/>
              <a:gd name="T9" fmla="*/ 1 h 7"/>
              <a:gd name="T10" fmla="*/ 1 w 5"/>
              <a:gd name="T11" fmla="*/ 0 h 7"/>
              <a:gd name="T12" fmla="*/ 3 w 5"/>
              <a:gd name="T13" fmla="*/ 1 h 7"/>
              <a:gd name="T14" fmla="*/ 5 w 5"/>
              <a:gd name="T15" fmla="*/ 5 h 7"/>
              <a:gd name="T16" fmla="*/ 5 w 5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5" y="6"/>
                </a:moveTo>
                <a:cubicBezTo>
                  <a:pt x="5" y="6"/>
                  <a:pt x="4" y="7"/>
                  <a:pt x="4" y="7"/>
                </a:cubicBezTo>
                <a:cubicBezTo>
                  <a:pt x="3" y="7"/>
                  <a:pt x="2" y="7"/>
                  <a:pt x="2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Freeform 671"/>
          <p:cNvSpPr>
            <a:spLocks/>
          </p:cNvSpPr>
          <p:nvPr/>
        </p:nvSpPr>
        <p:spPr bwMode="auto">
          <a:xfrm>
            <a:off x="9848615" y="1183221"/>
            <a:ext cx="13548" cy="23400"/>
          </a:xfrm>
          <a:custGeom>
            <a:avLst/>
            <a:gdLst>
              <a:gd name="T0" fmla="*/ 5 w 5"/>
              <a:gd name="T1" fmla="*/ 6 h 8"/>
              <a:gd name="T2" fmla="*/ 4 w 5"/>
              <a:gd name="T3" fmla="*/ 8 h 8"/>
              <a:gd name="T4" fmla="*/ 2 w 5"/>
              <a:gd name="T5" fmla="*/ 7 h 8"/>
              <a:gd name="T6" fmla="*/ 0 w 5"/>
              <a:gd name="T7" fmla="*/ 3 h 8"/>
              <a:gd name="T8" fmla="*/ 0 w 5"/>
              <a:gd name="T9" fmla="*/ 2 h 8"/>
              <a:gd name="T10" fmla="*/ 1 w 5"/>
              <a:gd name="T11" fmla="*/ 1 h 8"/>
              <a:gd name="T12" fmla="*/ 3 w 5"/>
              <a:gd name="T13" fmla="*/ 1 h 8"/>
              <a:gd name="T14" fmla="*/ 5 w 5"/>
              <a:gd name="T15" fmla="*/ 6 h 8"/>
              <a:gd name="T16" fmla="*/ 5 w 5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8">
                <a:moveTo>
                  <a:pt x="5" y="6"/>
                </a:moveTo>
                <a:cubicBezTo>
                  <a:pt x="5" y="7"/>
                  <a:pt x="4" y="7"/>
                  <a:pt x="4" y="8"/>
                </a:cubicBezTo>
                <a:cubicBezTo>
                  <a:pt x="3" y="8"/>
                  <a:pt x="2" y="8"/>
                  <a:pt x="2" y="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1" y="1"/>
                </a:cubicBezTo>
                <a:cubicBezTo>
                  <a:pt x="2" y="0"/>
                  <a:pt x="3" y="1"/>
                  <a:pt x="3" y="1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Freeform 672"/>
          <p:cNvSpPr>
            <a:spLocks/>
          </p:cNvSpPr>
          <p:nvPr/>
        </p:nvSpPr>
        <p:spPr bwMode="auto">
          <a:xfrm>
            <a:off x="9836297" y="1153666"/>
            <a:ext cx="14779" cy="20937"/>
          </a:xfrm>
          <a:custGeom>
            <a:avLst/>
            <a:gdLst>
              <a:gd name="T0" fmla="*/ 4 w 5"/>
              <a:gd name="T1" fmla="*/ 7 h 7"/>
              <a:gd name="T2" fmla="*/ 2 w 5"/>
              <a:gd name="T3" fmla="*/ 6 h 7"/>
              <a:gd name="T4" fmla="*/ 0 w 5"/>
              <a:gd name="T5" fmla="*/ 2 h 7"/>
              <a:gd name="T6" fmla="*/ 0 w 5"/>
              <a:gd name="T7" fmla="*/ 1 h 7"/>
              <a:gd name="T8" fmla="*/ 1 w 5"/>
              <a:gd name="T9" fmla="*/ 0 h 7"/>
              <a:gd name="T10" fmla="*/ 3 w 5"/>
              <a:gd name="T11" fmla="*/ 1 h 7"/>
              <a:gd name="T12" fmla="*/ 5 w 5"/>
              <a:gd name="T13" fmla="*/ 5 h 7"/>
              <a:gd name="T14" fmla="*/ 5 w 5"/>
              <a:gd name="T15" fmla="*/ 6 h 7"/>
              <a:gd name="T16" fmla="*/ 4 w 5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4" y="7"/>
                </a:moveTo>
                <a:cubicBezTo>
                  <a:pt x="3" y="7"/>
                  <a:pt x="2" y="7"/>
                  <a:pt x="2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6"/>
                  <a:pt x="4" y="7"/>
                  <a:pt x="4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Freeform 673"/>
          <p:cNvSpPr>
            <a:spLocks/>
          </p:cNvSpPr>
          <p:nvPr/>
        </p:nvSpPr>
        <p:spPr bwMode="auto">
          <a:xfrm>
            <a:off x="9810435" y="1217705"/>
            <a:ext cx="8621" cy="23400"/>
          </a:xfrm>
          <a:custGeom>
            <a:avLst/>
            <a:gdLst>
              <a:gd name="T0" fmla="*/ 0 w 3"/>
              <a:gd name="T1" fmla="*/ 6 h 8"/>
              <a:gd name="T2" fmla="*/ 0 w 3"/>
              <a:gd name="T3" fmla="*/ 2 h 8"/>
              <a:gd name="T4" fmla="*/ 2 w 3"/>
              <a:gd name="T5" fmla="*/ 0 h 8"/>
              <a:gd name="T6" fmla="*/ 3 w 3"/>
              <a:gd name="T7" fmla="*/ 1 h 8"/>
              <a:gd name="T8" fmla="*/ 3 w 3"/>
              <a:gd name="T9" fmla="*/ 2 h 8"/>
              <a:gd name="T10" fmla="*/ 3 w 3"/>
              <a:gd name="T11" fmla="*/ 6 h 8"/>
              <a:gd name="T12" fmla="*/ 2 w 3"/>
              <a:gd name="T13" fmla="*/ 8 h 8"/>
              <a:gd name="T14" fmla="*/ 1 w 3"/>
              <a:gd name="T15" fmla="*/ 7 h 8"/>
              <a:gd name="T16" fmla="*/ 0 w 3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8">
                <a:moveTo>
                  <a:pt x="0" y="6"/>
                </a:move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3" y="1"/>
                  <a:pt x="3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8"/>
                  <a:pt x="2" y="8"/>
                </a:cubicBezTo>
                <a:cubicBezTo>
                  <a:pt x="1" y="8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Freeform 674"/>
          <p:cNvSpPr>
            <a:spLocks/>
          </p:cNvSpPr>
          <p:nvPr/>
        </p:nvSpPr>
        <p:spPr bwMode="auto">
          <a:xfrm>
            <a:off x="9810435" y="1185684"/>
            <a:ext cx="8621" cy="23400"/>
          </a:xfrm>
          <a:custGeom>
            <a:avLst/>
            <a:gdLst>
              <a:gd name="T0" fmla="*/ 2 w 3"/>
              <a:gd name="T1" fmla="*/ 8 h 8"/>
              <a:gd name="T2" fmla="*/ 1 w 3"/>
              <a:gd name="T3" fmla="*/ 7 h 8"/>
              <a:gd name="T4" fmla="*/ 0 w 3"/>
              <a:gd name="T5" fmla="*/ 6 h 8"/>
              <a:gd name="T6" fmla="*/ 0 w 3"/>
              <a:gd name="T7" fmla="*/ 2 h 8"/>
              <a:gd name="T8" fmla="*/ 2 w 3"/>
              <a:gd name="T9" fmla="*/ 0 h 8"/>
              <a:gd name="T10" fmla="*/ 3 w 3"/>
              <a:gd name="T11" fmla="*/ 1 h 8"/>
              <a:gd name="T12" fmla="*/ 3 w 3"/>
              <a:gd name="T13" fmla="*/ 2 h 8"/>
              <a:gd name="T14" fmla="*/ 3 w 3"/>
              <a:gd name="T15" fmla="*/ 6 h 8"/>
              <a:gd name="T16" fmla="*/ 2 w 3"/>
              <a:gd name="T17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8">
                <a:moveTo>
                  <a:pt x="2" y="8"/>
                </a:moveTo>
                <a:cubicBezTo>
                  <a:pt x="1" y="8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3" y="1"/>
                  <a:pt x="3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8"/>
                  <a:pt x="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Freeform 675"/>
          <p:cNvSpPr>
            <a:spLocks/>
          </p:cNvSpPr>
          <p:nvPr/>
        </p:nvSpPr>
        <p:spPr bwMode="auto">
          <a:xfrm>
            <a:off x="9810435" y="1153666"/>
            <a:ext cx="8621" cy="20937"/>
          </a:xfrm>
          <a:custGeom>
            <a:avLst/>
            <a:gdLst>
              <a:gd name="T0" fmla="*/ 2 w 3"/>
              <a:gd name="T1" fmla="*/ 7 h 7"/>
              <a:gd name="T2" fmla="*/ 1 w 3"/>
              <a:gd name="T3" fmla="*/ 7 h 7"/>
              <a:gd name="T4" fmla="*/ 0 w 3"/>
              <a:gd name="T5" fmla="*/ 6 h 7"/>
              <a:gd name="T6" fmla="*/ 0 w 3"/>
              <a:gd name="T7" fmla="*/ 1 h 7"/>
              <a:gd name="T8" fmla="*/ 2 w 3"/>
              <a:gd name="T9" fmla="*/ 0 h 7"/>
              <a:gd name="T10" fmla="*/ 3 w 3"/>
              <a:gd name="T11" fmla="*/ 0 h 7"/>
              <a:gd name="T12" fmla="*/ 3 w 3"/>
              <a:gd name="T13" fmla="*/ 1 h 7"/>
              <a:gd name="T14" fmla="*/ 3 w 3"/>
              <a:gd name="T15" fmla="*/ 6 h 7"/>
              <a:gd name="T16" fmla="*/ 2 w 3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7">
                <a:moveTo>
                  <a:pt x="2" y="7"/>
                </a:move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6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3" y="1"/>
                  <a:pt x="3" y="1"/>
                  <a:pt x="3" y="1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7"/>
                  <a:pt x="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676"/>
          <p:cNvSpPr>
            <a:spLocks/>
          </p:cNvSpPr>
          <p:nvPr/>
        </p:nvSpPr>
        <p:spPr bwMode="auto">
          <a:xfrm>
            <a:off x="9780879" y="1151200"/>
            <a:ext cx="12316" cy="23400"/>
          </a:xfrm>
          <a:custGeom>
            <a:avLst/>
            <a:gdLst>
              <a:gd name="T0" fmla="*/ 3 w 4"/>
              <a:gd name="T1" fmla="*/ 7 h 8"/>
              <a:gd name="T2" fmla="*/ 1 w 4"/>
              <a:gd name="T3" fmla="*/ 7 h 8"/>
              <a:gd name="T4" fmla="*/ 0 w 4"/>
              <a:gd name="T5" fmla="*/ 6 h 8"/>
              <a:gd name="T6" fmla="*/ 0 w 4"/>
              <a:gd name="T7" fmla="*/ 5 h 8"/>
              <a:gd name="T8" fmla="*/ 1 w 4"/>
              <a:gd name="T9" fmla="*/ 1 h 8"/>
              <a:gd name="T10" fmla="*/ 3 w 4"/>
              <a:gd name="T11" fmla="*/ 0 h 8"/>
              <a:gd name="T12" fmla="*/ 4 w 4"/>
              <a:gd name="T13" fmla="*/ 2 h 8"/>
              <a:gd name="T14" fmla="*/ 4 w 4"/>
              <a:gd name="T15" fmla="*/ 2 h 8"/>
              <a:gd name="T16" fmla="*/ 3 w 4"/>
              <a:gd name="T17" fmla="*/ 7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8">
                <a:moveTo>
                  <a:pt x="3" y="7"/>
                </a:moveTo>
                <a:cubicBezTo>
                  <a:pt x="2" y="7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2" y="0"/>
                  <a:pt x="3" y="0"/>
                </a:cubicBezTo>
                <a:cubicBezTo>
                  <a:pt x="4" y="1"/>
                  <a:pt x="4" y="1"/>
                  <a:pt x="4" y="2"/>
                </a:cubicBezTo>
                <a:cubicBezTo>
                  <a:pt x="4" y="2"/>
                  <a:pt x="4" y="2"/>
                  <a:pt x="4" y="2"/>
                </a:cubicBezTo>
                <a:lnTo>
                  <a:pt x="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Freeform 677"/>
          <p:cNvSpPr>
            <a:spLocks/>
          </p:cNvSpPr>
          <p:nvPr/>
        </p:nvSpPr>
        <p:spPr bwMode="auto">
          <a:xfrm>
            <a:off x="9769792" y="1183225"/>
            <a:ext cx="11085" cy="19705"/>
          </a:xfrm>
          <a:custGeom>
            <a:avLst/>
            <a:gdLst>
              <a:gd name="T0" fmla="*/ 0 w 4"/>
              <a:gd name="T1" fmla="*/ 6 h 7"/>
              <a:gd name="T2" fmla="*/ 0 w 4"/>
              <a:gd name="T3" fmla="*/ 5 h 7"/>
              <a:gd name="T4" fmla="*/ 1 w 4"/>
              <a:gd name="T5" fmla="*/ 1 h 7"/>
              <a:gd name="T6" fmla="*/ 3 w 4"/>
              <a:gd name="T7" fmla="*/ 0 h 7"/>
              <a:gd name="T8" fmla="*/ 4 w 4"/>
              <a:gd name="T9" fmla="*/ 1 h 7"/>
              <a:gd name="T10" fmla="*/ 4 w 4"/>
              <a:gd name="T11" fmla="*/ 2 h 7"/>
              <a:gd name="T12" fmla="*/ 3 w 4"/>
              <a:gd name="T13" fmla="*/ 6 h 7"/>
              <a:gd name="T14" fmla="*/ 1 w 4"/>
              <a:gd name="T15" fmla="*/ 7 h 7"/>
              <a:gd name="T16" fmla="*/ 0 w 4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7">
                <a:moveTo>
                  <a:pt x="0" y="6"/>
                </a:moveTo>
                <a:cubicBezTo>
                  <a:pt x="0" y="5"/>
                  <a:pt x="0" y="5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3" y="0"/>
                </a:cubicBezTo>
                <a:cubicBezTo>
                  <a:pt x="4" y="0"/>
                  <a:pt x="4" y="1"/>
                  <a:pt x="4" y="1"/>
                </a:cubicBezTo>
                <a:cubicBezTo>
                  <a:pt x="4" y="2"/>
                  <a:pt x="4" y="2"/>
                  <a:pt x="4" y="2"/>
                </a:cubicBezTo>
                <a:cubicBezTo>
                  <a:pt x="3" y="6"/>
                  <a:pt x="3" y="6"/>
                  <a:pt x="3" y="6"/>
                </a:cubicBezTo>
                <a:cubicBezTo>
                  <a:pt x="2" y="7"/>
                  <a:pt x="1" y="7"/>
                  <a:pt x="1" y="7"/>
                </a:cubicBezTo>
                <a:cubicBezTo>
                  <a:pt x="0" y="7"/>
                  <a:pt x="0" y="6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Freeform 678"/>
          <p:cNvSpPr>
            <a:spLocks/>
          </p:cNvSpPr>
          <p:nvPr/>
        </p:nvSpPr>
        <p:spPr bwMode="auto">
          <a:xfrm>
            <a:off x="9757479" y="1211548"/>
            <a:ext cx="12316" cy="23400"/>
          </a:xfrm>
          <a:custGeom>
            <a:avLst/>
            <a:gdLst>
              <a:gd name="T0" fmla="*/ 4 w 4"/>
              <a:gd name="T1" fmla="*/ 2 h 8"/>
              <a:gd name="T2" fmla="*/ 4 w 4"/>
              <a:gd name="T3" fmla="*/ 2 h 8"/>
              <a:gd name="T4" fmla="*/ 3 w 4"/>
              <a:gd name="T5" fmla="*/ 7 h 8"/>
              <a:gd name="T6" fmla="*/ 1 w 4"/>
              <a:gd name="T7" fmla="*/ 7 h 8"/>
              <a:gd name="T8" fmla="*/ 0 w 4"/>
              <a:gd name="T9" fmla="*/ 6 h 8"/>
              <a:gd name="T10" fmla="*/ 0 w 4"/>
              <a:gd name="T11" fmla="*/ 5 h 8"/>
              <a:gd name="T12" fmla="*/ 1 w 4"/>
              <a:gd name="T13" fmla="*/ 1 h 8"/>
              <a:gd name="T14" fmla="*/ 3 w 4"/>
              <a:gd name="T15" fmla="*/ 0 h 8"/>
              <a:gd name="T16" fmla="*/ 4 w 4"/>
              <a:gd name="T17" fmla="*/ 2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8">
                <a:moveTo>
                  <a:pt x="4" y="2"/>
                </a:moveTo>
                <a:cubicBezTo>
                  <a:pt x="4" y="2"/>
                  <a:pt x="4" y="2"/>
                  <a:pt x="4" y="2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3" y="0"/>
                </a:cubicBezTo>
                <a:cubicBezTo>
                  <a:pt x="4" y="1"/>
                  <a:pt x="4" y="1"/>
                  <a:pt x="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Freeform 679"/>
          <p:cNvSpPr>
            <a:spLocks/>
          </p:cNvSpPr>
          <p:nvPr/>
        </p:nvSpPr>
        <p:spPr bwMode="auto">
          <a:xfrm>
            <a:off x="9676197" y="931980"/>
            <a:ext cx="213063" cy="210600"/>
          </a:xfrm>
          <a:custGeom>
            <a:avLst/>
            <a:gdLst>
              <a:gd name="T0" fmla="*/ 42 w 73"/>
              <a:gd name="T1" fmla="*/ 20 h 72"/>
              <a:gd name="T2" fmla="*/ 25 w 73"/>
              <a:gd name="T3" fmla="*/ 7 h 72"/>
              <a:gd name="T4" fmla="*/ 7 w 73"/>
              <a:gd name="T5" fmla="*/ 25 h 72"/>
              <a:gd name="T6" fmla="*/ 0 w 73"/>
              <a:gd name="T7" fmla="*/ 25 h 72"/>
              <a:gd name="T8" fmla="*/ 25 w 73"/>
              <a:gd name="T9" fmla="*/ 0 h 72"/>
              <a:gd name="T10" fmla="*/ 49 w 73"/>
              <a:gd name="T11" fmla="*/ 20 h 72"/>
              <a:gd name="T12" fmla="*/ 52 w 73"/>
              <a:gd name="T13" fmla="*/ 25 h 72"/>
              <a:gd name="T14" fmla="*/ 55 w 73"/>
              <a:gd name="T15" fmla="*/ 25 h 72"/>
              <a:gd name="T16" fmla="*/ 73 w 73"/>
              <a:gd name="T17" fmla="*/ 63 h 72"/>
              <a:gd name="T18" fmla="*/ 67 w 73"/>
              <a:gd name="T19" fmla="*/ 69 h 72"/>
              <a:gd name="T20" fmla="*/ 60 w 73"/>
              <a:gd name="T21" fmla="*/ 69 h 72"/>
              <a:gd name="T22" fmla="*/ 47 w 73"/>
              <a:gd name="T23" fmla="*/ 72 h 72"/>
              <a:gd name="T24" fmla="*/ 44 w 73"/>
              <a:gd name="T25" fmla="*/ 72 h 72"/>
              <a:gd name="T26" fmla="*/ 31 w 73"/>
              <a:gd name="T27" fmla="*/ 69 h 72"/>
              <a:gd name="T28" fmla="*/ 24 w 73"/>
              <a:gd name="T29" fmla="*/ 69 h 72"/>
              <a:gd name="T30" fmla="*/ 18 w 73"/>
              <a:gd name="T31" fmla="*/ 63 h 72"/>
              <a:gd name="T32" fmla="*/ 35 w 73"/>
              <a:gd name="T33" fmla="*/ 25 h 72"/>
              <a:gd name="T34" fmla="*/ 38 w 73"/>
              <a:gd name="T35" fmla="*/ 25 h 72"/>
              <a:gd name="T36" fmla="*/ 42 w 73"/>
              <a:gd name="T37" fmla="*/ 2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3" h="72">
                <a:moveTo>
                  <a:pt x="42" y="20"/>
                </a:moveTo>
                <a:cubicBezTo>
                  <a:pt x="40" y="12"/>
                  <a:pt x="33" y="7"/>
                  <a:pt x="25" y="7"/>
                </a:cubicBezTo>
                <a:cubicBezTo>
                  <a:pt x="15" y="7"/>
                  <a:pt x="7" y="15"/>
                  <a:pt x="7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11" y="0"/>
                  <a:pt x="25" y="0"/>
                </a:cubicBezTo>
                <a:cubicBezTo>
                  <a:pt x="37" y="0"/>
                  <a:pt x="47" y="9"/>
                  <a:pt x="49" y="20"/>
                </a:cubicBezTo>
                <a:cubicBezTo>
                  <a:pt x="51" y="21"/>
                  <a:pt x="52" y="23"/>
                  <a:pt x="52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73" y="63"/>
                  <a:pt x="73" y="63"/>
                  <a:pt x="73" y="63"/>
                </a:cubicBezTo>
                <a:cubicBezTo>
                  <a:pt x="73" y="63"/>
                  <a:pt x="73" y="69"/>
                  <a:pt x="67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60" y="69"/>
                  <a:pt x="60" y="72"/>
                  <a:pt x="47" y="72"/>
                </a:cubicBezTo>
                <a:cubicBezTo>
                  <a:pt x="44" y="72"/>
                  <a:pt x="44" y="72"/>
                  <a:pt x="44" y="72"/>
                </a:cubicBezTo>
                <a:cubicBezTo>
                  <a:pt x="30" y="72"/>
                  <a:pt x="31" y="69"/>
                  <a:pt x="31" y="69"/>
                </a:cubicBezTo>
                <a:cubicBezTo>
                  <a:pt x="31" y="69"/>
                  <a:pt x="31" y="69"/>
                  <a:pt x="24" y="69"/>
                </a:cubicBezTo>
                <a:cubicBezTo>
                  <a:pt x="17" y="69"/>
                  <a:pt x="18" y="63"/>
                  <a:pt x="18" y="63"/>
                </a:cubicBezTo>
                <a:cubicBezTo>
                  <a:pt x="35" y="25"/>
                  <a:pt x="35" y="25"/>
                  <a:pt x="35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3"/>
                  <a:pt x="40" y="21"/>
                  <a:pt x="42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Oval 680"/>
          <p:cNvSpPr>
            <a:spLocks noChangeArrowheads="1"/>
          </p:cNvSpPr>
          <p:nvPr/>
        </p:nvSpPr>
        <p:spPr bwMode="auto">
          <a:xfrm>
            <a:off x="10156510" y="86794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Freeform 681"/>
          <p:cNvSpPr>
            <a:spLocks/>
          </p:cNvSpPr>
          <p:nvPr/>
        </p:nvSpPr>
        <p:spPr bwMode="auto">
          <a:xfrm>
            <a:off x="10232864" y="1005875"/>
            <a:ext cx="288189" cy="162568"/>
          </a:xfrm>
          <a:custGeom>
            <a:avLst/>
            <a:gdLst>
              <a:gd name="T0" fmla="*/ 11 w 99"/>
              <a:gd name="T1" fmla="*/ 53 h 56"/>
              <a:gd name="T2" fmla="*/ 2 w 99"/>
              <a:gd name="T3" fmla="*/ 53 h 56"/>
              <a:gd name="T4" fmla="*/ 2 w 99"/>
              <a:gd name="T5" fmla="*/ 45 h 56"/>
              <a:gd name="T6" fmla="*/ 45 w 99"/>
              <a:gd name="T7" fmla="*/ 1 h 56"/>
              <a:gd name="T8" fmla="*/ 49 w 99"/>
              <a:gd name="T9" fmla="*/ 0 h 56"/>
              <a:gd name="T10" fmla="*/ 54 w 99"/>
              <a:gd name="T11" fmla="*/ 1 h 56"/>
              <a:gd name="T12" fmla="*/ 82 w 99"/>
              <a:gd name="T13" fmla="*/ 30 h 56"/>
              <a:gd name="T14" fmla="*/ 82 w 99"/>
              <a:gd name="T15" fmla="*/ 24 h 56"/>
              <a:gd name="T16" fmla="*/ 80 w 99"/>
              <a:gd name="T17" fmla="*/ 24 h 56"/>
              <a:gd name="T18" fmla="*/ 80 w 99"/>
              <a:gd name="T19" fmla="*/ 17 h 56"/>
              <a:gd name="T20" fmla="*/ 95 w 99"/>
              <a:gd name="T21" fmla="*/ 17 h 56"/>
              <a:gd name="T22" fmla="*/ 95 w 99"/>
              <a:gd name="T23" fmla="*/ 24 h 56"/>
              <a:gd name="T24" fmla="*/ 93 w 99"/>
              <a:gd name="T25" fmla="*/ 24 h 56"/>
              <a:gd name="T26" fmla="*/ 93 w 99"/>
              <a:gd name="T27" fmla="*/ 41 h 56"/>
              <a:gd name="T28" fmla="*/ 97 w 99"/>
              <a:gd name="T29" fmla="*/ 45 h 56"/>
              <a:gd name="T30" fmla="*/ 96 w 99"/>
              <a:gd name="T31" fmla="*/ 53 h 56"/>
              <a:gd name="T32" fmla="*/ 88 w 99"/>
              <a:gd name="T33" fmla="*/ 53 h 56"/>
              <a:gd name="T34" fmla="*/ 49 w 99"/>
              <a:gd name="T35" fmla="*/ 14 h 56"/>
              <a:gd name="T36" fmla="*/ 11 w 99"/>
              <a:gd name="T37" fmla="*/ 53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9" h="56">
                <a:moveTo>
                  <a:pt x="11" y="53"/>
                </a:moveTo>
                <a:cubicBezTo>
                  <a:pt x="9" y="56"/>
                  <a:pt x="5" y="56"/>
                  <a:pt x="2" y="53"/>
                </a:cubicBezTo>
                <a:cubicBezTo>
                  <a:pt x="0" y="51"/>
                  <a:pt x="0" y="47"/>
                  <a:pt x="2" y="45"/>
                </a:cubicBezTo>
                <a:cubicBezTo>
                  <a:pt x="45" y="1"/>
                  <a:pt x="45" y="1"/>
                  <a:pt x="45" y="1"/>
                </a:cubicBezTo>
                <a:cubicBezTo>
                  <a:pt x="46" y="0"/>
                  <a:pt x="48" y="0"/>
                  <a:pt x="49" y="0"/>
                </a:cubicBezTo>
                <a:cubicBezTo>
                  <a:pt x="51" y="0"/>
                  <a:pt x="53" y="0"/>
                  <a:pt x="54" y="1"/>
                </a:cubicBezTo>
                <a:cubicBezTo>
                  <a:pt x="82" y="30"/>
                  <a:pt x="82" y="30"/>
                  <a:pt x="82" y="30"/>
                </a:cubicBezTo>
                <a:cubicBezTo>
                  <a:pt x="82" y="24"/>
                  <a:pt x="82" y="24"/>
                  <a:pt x="82" y="24"/>
                </a:cubicBezTo>
                <a:cubicBezTo>
                  <a:pt x="80" y="24"/>
                  <a:pt x="80" y="24"/>
                  <a:pt x="80" y="24"/>
                </a:cubicBezTo>
                <a:cubicBezTo>
                  <a:pt x="80" y="17"/>
                  <a:pt x="80" y="17"/>
                  <a:pt x="80" y="17"/>
                </a:cubicBezTo>
                <a:cubicBezTo>
                  <a:pt x="95" y="17"/>
                  <a:pt x="95" y="17"/>
                  <a:pt x="95" y="17"/>
                </a:cubicBezTo>
                <a:cubicBezTo>
                  <a:pt x="95" y="24"/>
                  <a:pt x="95" y="24"/>
                  <a:pt x="95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93" y="41"/>
                  <a:pt x="93" y="41"/>
                  <a:pt x="93" y="41"/>
                </a:cubicBezTo>
                <a:cubicBezTo>
                  <a:pt x="97" y="45"/>
                  <a:pt x="97" y="45"/>
                  <a:pt x="97" y="45"/>
                </a:cubicBezTo>
                <a:cubicBezTo>
                  <a:pt x="99" y="47"/>
                  <a:pt x="99" y="51"/>
                  <a:pt x="96" y="53"/>
                </a:cubicBezTo>
                <a:cubicBezTo>
                  <a:pt x="94" y="56"/>
                  <a:pt x="90" y="56"/>
                  <a:pt x="88" y="53"/>
                </a:cubicBezTo>
                <a:cubicBezTo>
                  <a:pt x="49" y="14"/>
                  <a:pt x="49" y="14"/>
                  <a:pt x="49" y="14"/>
                </a:cubicBezTo>
                <a:lnTo>
                  <a:pt x="11" y="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Freeform 682"/>
          <p:cNvSpPr>
            <a:spLocks/>
          </p:cNvSpPr>
          <p:nvPr/>
        </p:nvSpPr>
        <p:spPr bwMode="auto">
          <a:xfrm>
            <a:off x="10450854" y="982477"/>
            <a:ext cx="8621" cy="11085"/>
          </a:xfrm>
          <a:custGeom>
            <a:avLst/>
            <a:gdLst>
              <a:gd name="T0" fmla="*/ 3 w 3"/>
              <a:gd name="T1" fmla="*/ 2 h 4"/>
              <a:gd name="T2" fmla="*/ 3 w 3"/>
              <a:gd name="T3" fmla="*/ 4 h 4"/>
              <a:gd name="T4" fmla="*/ 0 w 3"/>
              <a:gd name="T5" fmla="*/ 1 h 4"/>
              <a:gd name="T6" fmla="*/ 2 w 3"/>
              <a:gd name="T7" fmla="*/ 1 h 4"/>
              <a:gd name="T8" fmla="*/ 3 w 3"/>
              <a:gd name="T9" fmla="*/ 1 h 4"/>
              <a:gd name="T10" fmla="*/ 3 w 3"/>
              <a:gd name="T11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4">
                <a:moveTo>
                  <a:pt x="3" y="2"/>
                </a:moveTo>
                <a:cubicBezTo>
                  <a:pt x="3" y="3"/>
                  <a:pt x="3" y="3"/>
                  <a:pt x="3" y="4"/>
                </a:cubicBezTo>
                <a:cubicBezTo>
                  <a:pt x="0" y="1"/>
                  <a:pt x="0" y="1"/>
                  <a:pt x="0" y="1"/>
                </a:cubicBezTo>
                <a:cubicBezTo>
                  <a:pt x="1" y="1"/>
                  <a:pt x="1" y="0"/>
                  <a:pt x="2" y="1"/>
                </a:cubicBezTo>
                <a:cubicBezTo>
                  <a:pt x="2" y="1"/>
                  <a:pt x="2" y="1"/>
                  <a:pt x="3" y="1"/>
                </a:cubicBezTo>
                <a:cubicBezTo>
                  <a:pt x="3" y="2"/>
                  <a:pt x="3" y="2"/>
                  <a:pt x="3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Freeform 683"/>
          <p:cNvSpPr>
            <a:spLocks noEditPoints="1"/>
          </p:cNvSpPr>
          <p:nvPr/>
        </p:nvSpPr>
        <p:spPr bwMode="auto">
          <a:xfrm>
            <a:off x="10384352" y="920896"/>
            <a:ext cx="113305" cy="121927"/>
          </a:xfrm>
          <a:custGeom>
            <a:avLst/>
            <a:gdLst>
              <a:gd name="T0" fmla="*/ 20 w 39"/>
              <a:gd name="T1" fmla="*/ 29 h 42"/>
              <a:gd name="T2" fmla="*/ 22 w 39"/>
              <a:gd name="T3" fmla="*/ 30 h 42"/>
              <a:gd name="T4" fmla="*/ 25 w 39"/>
              <a:gd name="T5" fmla="*/ 29 h 42"/>
              <a:gd name="T6" fmla="*/ 22 w 39"/>
              <a:gd name="T7" fmla="*/ 27 h 42"/>
              <a:gd name="T8" fmla="*/ 20 w 39"/>
              <a:gd name="T9" fmla="*/ 29 h 42"/>
              <a:gd name="T10" fmla="*/ 25 w 39"/>
              <a:gd name="T11" fmla="*/ 18 h 42"/>
              <a:gd name="T12" fmla="*/ 21 w 39"/>
              <a:gd name="T13" fmla="*/ 19 h 42"/>
              <a:gd name="T14" fmla="*/ 17 w 39"/>
              <a:gd name="T15" fmla="*/ 15 h 42"/>
              <a:gd name="T16" fmla="*/ 19 w 39"/>
              <a:gd name="T17" fmla="*/ 15 h 42"/>
              <a:gd name="T18" fmla="*/ 20 w 39"/>
              <a:gd name="T19" fmla="*/ 15 h 42"/>
              <a:gd name="T20" fmla="*/ 23 w 39"/>
              <a:gd name="T21" fmla="*/ 13 h 42"/>
              <a:gd name="T22" fmla="*/ 19 w 39"/>
              <a:gd name="T23" fmla="*/ 12 h 42"/>
              <a:gd name="T24" fmla="*/ 15 w 39"/>
              <a:gd name="T25" fmla="*/ 13 h 42"/>
              <a:gd name="T26" fmla="*/ 15 w 39"/>
              <a:gd name="T27" fmla="*/ 12 h 42"/>
              <a:gd name="T28" fmla="*/ 13 w 39"/>
              <a:gd name="T29" fmla="*/ 13 h 42"/>
              <a:gd name="T30" fmla="*/ 27 w 39"/>
              <a:gd name="T31" fmla="*/ 29 h 42"/>
              <a:gd name="T32" fmla="*/ 28 w 39"/>
              <a:gd name="T33" fmla="*/ 28 h 42"/>
              <a:gd name="T34" fmla="*/ 28 w 39"/>
              <a:gd name="T35" fmla="*/ 27 h 42"/>
              <a:gd name="T36" fmla="*/ 29 w 39"/>
              <a:gd name="T37" fmla="*/ 23 h 42"/>
              <a:gd name="T38" fmla="*/ 28 w 39"/>
              <a:gd name="T39" fmla="*/ 20 h 42"/>
              <a:gd name="T40" fmla="*/ 25 w 39"/>
              <a:gd name="T41" fmla="*/ 18 h 42"/>
              <a:gd name="T42" fmla="*/ 12 w 39"/>
              <a:gd name="T43" fmla="*/ 19 h 42"/>
              <a:gd name="T44" fmla="*/ 13 w 39"/>
              <a:gd name="T45" fmla="*/ 22 h 42"/>
              <a:gd name="T46" fmla="*/ 16 w 39"/>
              <a:gd name="T47" fmla="*/ 24 h 42"/>
              <a:gd name="T48" fmla="*/ 20 w 39"/>
              <a:gd name="T49" fmla="*/ 23 h 42"/>
              <a:gd name="T50" fmla="*/ 17 w 39"/>
              <a:gd name="T51" fmla="*/ 21 h 42"/>
              <a:gd name="T52" fmla="*/ 17 w 39"/>
              <a:gd name="T53" fmla="*/ 21 h 42"/>
              <a:gd name="T54" fmla="*/ 15 w 39"/>
              <a:gd name="T55" fmla="*/ 20 h 42"/>
              <a:gd name="T56" fmla="*/ 15 w 39"/>
              <a:gd name="T57" fmla="*/ 18 h 42"/>
              <a:gd name="T58" fmla="*/ 15 w 39"/>
              <a:gd name="T59" fmla="*/ 18 h 42"/>
              <a:gd name="T60" fmla="*/ 13 w 39"/>
              <a:gd name="T61" fmla="*/ 16 h 42"/>
              <a:gd name="T62" fmla="*/ 12 w 39"/>
              <a:gd name="T63" fmla="*/ 19 h 42"/>
              <a:gd name="T64" fmla="*/ 36 w 39"/>
              <a:gd name="T65" fmla="*/ 33 h 42"/>
              <a:gd name="T66" fmla="*/ 32 w 39"/>
              <a:gd name="T67" fmla="*/ 33 h 42"/>
              <a:gd name="T68" fmla="*/ 31 w 39"/>
              <a:gd name="T69" fmla="*/ 37 h 42"/>
              <a:gd name="T70" fmla="*/ 34 w 39"/>
              <a:gd name="T71" fmla="*/ 38 h 42"/>
              <a:gd name="T72" fmla="*/ 38 w 39"/>
              <a:gd name="T73" fmla="*/ 42 h 42"/>
              <a:gd name="T74" fmla="*/ 17 w 39"/>
              <a:gd name="T75" fmla="*/ 39 h 42"/>
              <a:gd name="T76" fmla="*/ 0 w 39"/>
              <a:gd name="T77" fmla="*/ 19 h 42"/>
              <a:gd name="T78" fmla="*/ 6 w 39"/>
              <a:gd name="T79" fmla="*/ 15 h 42"/>
              <a:gd name="T80" fmla="*/ 17 w 39"/>
              <a:gd name="T81" fmla="*/ 5 h 42"/>
              <a:gd name="T82" fmla="*/ 22 w 39"/>
              <a:gd name="T83" fmla="*/ 0 h 42"/>
              <a:gd name="T84" fmla="*/ 39 w 39"/>
              <a:gd name="T85" fmla="*/ 19 h 42"/>
              <a:gd name="T86" fmla="*/ 39 w 39"/>
              <a:gd name="T87" fmla="*/ 40 h 42"/>
              <a:gd name="T88" fmla="*/ 36 w 39"/>
              <a:gd name="T89" fmla="*/ 36 h 42"/>
              <a:gd name="T90" fmla="*/ 36 w 39"/>
              <a:gd name="T91" fmla="*/ 33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9" h="42">
                <a:moveTo>
                  <a:pt x="20" y="29"/>
                </a:moveTo>
                <a:cubicBezTo>
                  <a:pt x="21" y="29"/>
                  <a:pt x="21" y="30"/>
                  <a:pt x="22" y="30"/>
                </a:cubicBezTo>
                <a:cubicBezTo>
                  <a:pt x="23" y="30"/>
                  <a:pt x="24" y="29"/>
                  <a:pt x="25" y="29"/>
                </a:cubicBezTo>
                <a:cubicBezTo>
                  <a:pt x="22" y="27"/>
                  <a:pt x="22" y="27"/>
                  <a:pt x="22" y="27"/>
                </a:cubicBezTo>
                <a:lnTo>
                  <a:pt x="20" y="29"/>
                </a:lnTo>
                <a:close/>
                <a:moveTo>
                  <a:pt x="25" y="18"/>
                </a:moveTo>
                <a:cubicBezTo>
                  <a:pt x="24" y="18"/>
                  <a:pt x="22" y="18"/>
                  <a:pt x="21" y="19"/>
                </a:cubicBezTo>
                <a:cubicBezTo>
                  <a:pt x="17" y="15"/>
                  <a:pt x="17" y="15"/>
                  <a:pt x="17" y="15"/>
                </a:cubicBezTo>
                <a:cubicBezTo>
                  <a:pt x="18" y="15"/>
                  <a:pt x="18" y="15"/>
                  <a:pt x="19" y="15"/>
                </a:cubicBezTo>
                <a:cubicBezTo>
                  <a:pt x="19" y="15"/>
                  <a:pt x="20" y="15"/>
                  <a:pt x="20" y="15"/>
                </a:cubicBezTo>
                <a:cubicBezTo>
                  <a:pt x="23" y="13"/>
                  <a:pt x="23" y="13"/>
                  <a:pt x="23" y="13"/>
                </a:cubicBezTo>
                <a:cubicBezTo>
                  <a:pt x="22" y="12"/>
                  <a:pt x="21" y="12"/>
                  <a:pt x="19" y="12"/>
                </a:cubicBezTo>
                <a:cubicBezTo>
                  <a:pt x="18" y="12"/>
                  <a:pt x="17" y="12"/>
                  <a:pt x="15" y="13"/>
                </a:cubicBezTo>
                <a:cubicBezTo>
                  <a:pt x="15" y="12"/>
                  <a:pt x="15" y="12"/>
                  <a:pt x="15" y="12"/>
                </a:cubicBezTo>
                <a:cubicBezTo>
                  <a:pt x="13" y="13"/>
                  <a:pt x="13" y="13"/>
                  <a:pt x="13" y="13"/>
                </a:cubicBezTo>
                <a:cubicBezTo>
                  <a:pt x="27" y="29"/>
                  <a:pt x="27" y="29"/>
                  <a:pt x="27" y="29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7"/>
                  <a:pt x="28" y="27"/>
                  <a:pt x="28" y="27"/>
                </a:cubicBezTo>
                <a:cubicBezTo>
                  <a:pt x="29" y="26"/>
                  <a:pt x="29" y="25"/>
                  <a:pt x="29" y="23"/>
                </a:cubicBezTo>
                <a:cubicBezTo>
                  <a:pt x="30" y="22"/>
                  <a:pt x="29" y="21"/>
                  <a:pt x="28" y="20"/>
                </a:cubicBezTo>
                <a:cubicBezTo>
                  <a:pt x="27" y="19"/>
                  <a:pt x="26" y="18"/>
                  <a:pt x="25" y="18"/>
                </a:cubicBezTo>
                <a:close/>
                <a:moveTo>
                  <a:pt x="12" y="19"/>
                </a:moveTo>
                <a:cubicBezTo>
                  <a:pt x="12" y="20"/>
                  <a:pt x="12" y="21"/>
                  <a:pt x="13" y="22"/>
                </a:cubicBezTo>
                <a:cubicBezTo>
                  <a:pt x="14" y="23"/>
                  <a:pt x="15" y="24"/>
                  <a:pt x="16" y="24"/>
                </a:cubicBezTo>
                <a:cubicBezTo>
                  <a:pt x="17" y="24"/>
                  <a:pt x="18" y="24"/>
                  <a:pt x="20" y="23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6" y="20"/>
                  <a:pt x="16" y="20"/>
                  <a:pt x="15" y="20"/>
                </a:cubicBezTo>
                <a:cubicBezTo>
                  <a:pt x="15" y="19"/>
                  <a:pt x="15" y="19"/>
                  <a:pt x="15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3" y="16"/>
                  <a:pt x="13" y="16"/>
                  <a:pt x="13" y="16"/>
                </a:cubicBezTo>
                <a:cubicBezTo>
                  <a:pt x="12" y="17"/>
                  <a:pt x="12" y="18"/>
                  <a:pt x="12" y="19"/>
                </a:cubicBezTo>
                <a:close/>
                <a:moveTo>
                  <a:pt x="36" y="33"/>
                </a:moveTo>
                <a:cubicBezTo>
                  <a:pt x="35" y="32"/>
                  <a:pt x="33" y="32"/>
                  <a:pt x="32" y="33"/>
                </a:cubicBezTo>
                <a:cubicBezTo>
                  <a:pt x="30" y="34"/>
                  <a:pt x="30" y="36"/>
                  <a:pt x="31" y="37"/>
                </a:cubicBezTo>
                <a:cubicBezTo>
                  <a:pt x="32" y="38"/>
                  <a:pt x="33" y="38"/>
                  <a:pt x="34" y="38"/>
                </a:cubicBezTo>
                <a:cubicBezTo>
                  <a:pt x="38" y="42"/>
                  <a:pt x="38" y="42"/>
                  <a:pt x="38" y="42"/>
                </a:cubicBezTo>
                <a:cubicBezTo>
                  <a:pt x="17" y="39"/>
                  <a:pt x="17" y="39"/>
                  <a:pt x="17" y="39"/>
                </a:cubicBezTo>
                <a:cubicBezTo>
                  <a:pt x="0" y="19"/>
                  <a:pt x="0" y="19"/>
                  <a:pt x="0" y="19"/>
                </a:cubicBezTo>
                <a:cubicBezTo>
                  <a:pt x="6" y="15"/>
                  <a:pt x="6" y="15"/>
                  <a:pt x="6" y="15"/>
                </a:cubicBezTo>
                <a:cubicBezTo>
                  <a:pt x="17" y="5"/>
                  <a:pt x="17" y="5"/>
                  <a:pt x="17" y="5"/>
                </a:cubicBezTo>
                <a:cubicBezTo>
                  <a:pt x="22" y="0"/>
                  <a:pt x="22" y="0"/>
                  <a:pt x="22" y="0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40"/>
                  <a:pt x="39" y="40"/>
                  <a:pt x="39" y="40"/>
                </a:cubicBezTo>
                <a:cubicBezTo>
                  <a:pt x="36" y="36"/>
                  <a:pt x="36" y="36"/>
                  <a:pt x="36" y="36"/>
                </a:cubicBezTo>
                <a:cubicBezTo>
                  <a:pt x="37" y="35"/>
                  <a:pt x="36" y="34"/>
                  <a:pt x="36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Freeform 684"/>
          <p:cNvSpPr>
            <a:spLocks noEditPoints="1"/>
          </p:cNvSpPr>
          <p:nvPr/>
        </p:nvSpPr>
        <p:spPr bwMode="auto">
          <a:xfrm>
            <a:off x="10282127" y="1069919"/>
            <a:ext cx="188432" cy="165031"/>
          </a:xfrm>
          <a:custGeom>
            <a:avLst/>
            <a:gdLst>
              <a:gd name="T0" fmla="*/ 68 w 153"/>
              <a:gd name="T1" fmla="*/ 82 h 134"/>
              <a:gd name="T2" fmla="*/ 68 w 153"/>
              <a:gd name="T3" fmla="*/ 56 h 134"/>
              <a:gd name="T4" fmla="*/ 49 w 153"/>
              <a:gd name="T5" fmla="*/ 56 h 134"/>
              <a:gd name="T6" fmla="*/ 49 w 153"/>
              <a:gd name="T7" fmla="*/ 82 h 134"/>
              <a:gd name="T8" fmla="*/ 68 w 153"/>
              <a:gd name="T9" fmla="*/ 82 h 134"/>
              <a:gd name="T10" fmla="*/ 68 w 153"/>
              <a:gd name="T11" fmla="*/ 92 h 134"/>
              <a:gd name="T12" fmla="*/ 52 w 153"/>
              <a:gd name="T13" fmla="*/ 92 h 134"/>
              <a:gd name="T14" fmla="*/ 52 w 153"/>
              <a:gd name="T15" fmla="*/ 118 h 134"/>
              <a:gd name="T16" fmla="*/ 68 w 153"/>
              <a:gd name="T17" fmla="*/ 118 h 134"/>
              <a:gd name="T18" fmla="*/ 68 w 153"/>
              <a:gd name="T19" fmla="*/ 92 h 134"/>
              <a:gd name="T20" fmla="*/ 99 w 153"/>
              <a:gd name="T21" fmla="*/ 56 h 134"/>
              <a:gd name="T22" fmla="*/ 83 w 153"/>
              <a:gd name="T23" fmla="*/ 56 h 134"/>
              <a:gd name="T24" fmla="*/ 83 w 153"/>
              <a:gd name="T25" fmla="*/ 82 h 134"/>
              <a:gd name="T26" fmla="*/ 99 w 153"/>
              <a:gd name="T27" fmla="*/ 82 h 134"/>
              <a:gd name="T28" fmla="*/ 99 w 153"/>
              <a:gd name="T29" fmla="*/ 56 h 134"/>
              <a:gd name="T30" fmla="*/ 153 w 153"/>
              <a:gd name="T31" fmla="*/ 78 h 134"/>
              <a:gd name="T32" fmla="*/ 153 w 153"/>
              <a:gd name="T33" fmla="*/ 134 h 134"/>
              <a:gd name="T34" fmla="*/ 97 w 153"/>
              <a:gd name="T35" fmla="*/ 134 h 134"/>
              <a:gd name="T36" fmla="*/ 57 w 153"/>
              <a:gd name="T37" fmla="*/ 134 h 134"/>
              <a:gd name="T38" fmla="*/ 0 w 153"/>
              <a:gd name="T39" fmla="*/ 134 h 134"/>
              <a:gd name="T40" fmla="*/ 0 w 153"/>
              <a:gd name="T41" fmla="*/ 78 h 134"/>
              <a:gd name="T42" fmla="*/ 75 w 153"/>
              <a:gd name="T43" fmla="*/ 0 h 134"/>
              <a:gd name="T44" fmla="*/ 153 w 153"/>
              <a:gd name="T45" fmla="*/ 78 h 134"/>
              <a:gd name="T46" fmla="*/ 101 w 153"/>
              <a:gd name="T47" fmla="*/ 118 h 134"/>
              <a:gd name="T48" fmla="*/ 101 w 153"/>
              <a:gd name="T49" fmla="*/ 92 h 134"/>
              <a:gd name="T50" fmla="*/ 85 w 153"/>
              <a:gd name="T51" fmla="*/ 92 h 134"/>
              <a:gd name="T52" fmla="*/ 85 w 153"/>
              <a:gd name="T53" fmla="*/ 118 h 134"/>
              <a:gd name="T54" fmla="*/ 101 w 153"/>
              <a:gd name="T55" fmla="*/ 118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3" h="134">
                <a:moveTo>
                  <a:pt x="68" y="82"/>
                </a:moveTo>
                <a:lnTo>
                  <a:pt x="68" y="56"/>
                </a:lnTo>
                <a:lnTo>
                  <a:pt x="49" y="56"/>
                </a:lnTo>
                <a:lnTo>
                  <a:pt x="49" y="82"/>
                </a:lnTo>
                <a:lnTo>
                  <a:pt x="68" y="82"/>
                </a:lnTo>
                <a:close/>
                <a:moveTo>
                  <a:pt x="68" y="92"/>
                </a:moveTo>
                <a:lnTo>
                  <a:pt x="52" y="92"/>
                </a:lnTo>
                <a:lnTo>
                  <a:pt x="52" y="118"/>
                </a:lnTo>
                <a:lnTo>
                  <a:pt x="68" y="118"/>
                </a:lnTo>
                <a:lnTo>
                  <a:pt x="68" y="92"/>
                </a:lnTo>
                <a:close/>
                <a:moveTo>
                  <a:pt x="99" y="56"/>
                </a:moveTo>
                <a:lnTo>
                  <a:pt x="83" y="56"/>
                </a:lnTo>
                <a:lnTo>
                  <a:pt x="83" y="82"/>
                </a:lnTo>
                <a:lnTo>
                  <a:pt x="99" y="82"/>
                </a:lnTo>
                <a:lnTo>
                  <a:pt x="99" y="56"/>
                </a:lnTo>
                <a:close/>
                <a:moveTo>
                  <a:pt x="153" y="78"/>
                </a:moveTo>
                <a:lnTo>
                  <a:pt x="153" y="134"/>
                </a:lnTo>
                <a:lnTo>
                  <a:pt x="97" y="134"/>
                </a:lnTo>
                <a:lnTo>
                  <a:pt x="57" y="134"/>
                </a:lnTo>
                <a:lnTo>
                  <a:pt x="0" y="134"/>
                </a:lnTo>
                <a:lnTo>
                  <a:pt x="0" y="78"/>
                </a:lnTo>
                <a:lnTo>
                  <a:pt x="75" y="0"/>
                </a:lnTo>
                <a:lnTo>
                  <a:pt x="153" y="78"/>
                </a:lnTo>
                <a:close/>
                <a:moveTo>
                  <a:pt x="101" y="118"/>
                </a:moveTo>
                <a:lnTo>
                  <a:pt x="101" y="92"/>
                </a:lnTo>
                <a:lnTo>
                  <a:pt x="85" y="92"/>
                </a:lnTo>
                <a:lnTo>
                  <a:pt x="85" y="118"/>
                </a:lnTo>
                <a:lnTo>
                  <a:pt x="101" y="1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Oval 685"/>
          <p:cNvSpPr>
            <a:spLocks noChangeArrowheads="1"/>
          </p:cNvSpPr>
          <p:nvPr/>
        </p:nvSpPr>
        <p:spPr bwMode="auto">
          <a:xfrm>
            <a:off x="10709488" y="86794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Freeform 686"/>
          <p:cNvSpPr>
            <a:spLocks noEditPoints="1"/>
          </p:cNvSpPr>
          <p:nvPr/>
        </p:nvSpPr>
        <p:spPr bwMode="auto">
          <a:xfrm>
            <a:off x="10811709" y="944297"/>
            <a:ext cx="238927" cy="290652"/>
          </a:xfrm>
          <a:custGeom>
            <a:avLst/>
            <a:gdLst>
              <a:gd name="T0" fmla="*/ 82 w 82"/>
              <a:gd name="T1" fmla="*/ 4 h 100"/>
              <a:gd name="T2" fmla="*/ 82 w 82"/>
              <a:gd name="T3" fmla="*/ 96 h 100"/>
              <a:gd name="T4" fmla="*/ 78 w 82"/>
              <a:gd name="T5" fmla="*/ 100 h 100"/>
              <a:gd name="T6" fmla="*/ 4 w 82"/>
              <a:gd name="T7" fmla="*/ 100 h 100"/>
              <a:gd name="T8" fmla="*/ 0 w 82"/>
              <a:gd name="T9" fmla="*/ 96 h 100"/>
              <a:gd name="T10" fmla="*/ 0 w 82"/>
              <a:gd name="T11" fmla="*/ 4 h 100"/>
              <a:gd name="T12" fmla="*/ 4 w 82"/>
              <a:gd name="T13" fmla="*/ 0 h 100"/>
              <a:gd name="T14" fmla="*/ 78 w 82"/>
              <a:gd name="T15" fmla="*/ 0 h 100"/>
              <a:gd name="T16" fmla="*/ 82 w 82"/>
              <a:gd name="T17" fmla="*/ 4 h 100"/>
              <a:gd name="T18" fmla="*/ 78 w 82"/>
              <a:gd name="T19" fmla="*/ 85 h 100"/>
              <a:gd name="T20" fmla="*/ 78 w 82"/>
              <a:gd name="T21" fmla="*/ 5 h 100"/>
              <a:gd name="T22" fmla="*/ 4 w 82"/>
              <a:gd name="T23" fmla="*/ 5 h 100"/>
              <a:gd name="T24" fmla="*/ 4 w 82"/>
              <a:gd name="T25" fmla="*/ 85 h 100"/>
              <a:gd name="T26" fmla="*/ 78 w 82"/>
              <a:gd name="T27" fmla="*/ 85 h 100"/>
              <a:gd name="T28" fmla="*/ 45 w 82"/>
              <a:gd name="T29" fmla="*/ 93 h 100"/>
              <a:gd name="T30" fmla="*/ 41 w 82"/>
              <a:gd name="T31" fmla="*/ 89 h 100"/>
              <a:gd name="T32" fmla="*/ 37 w 82"/>
              <a:gd name="T33" fmla="*/ 93 h 100"/>
              <a:gd name="T34" fmla="*/ 41 w 82"/>
              <a:gd name="T35" fmla="*/ 97 h 100"/>
              <a:gd name="T36" fmla="*/ 45 w 82"/>
              <a:gd name="T37" fmla="*/ 93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2" h="100">
                <a:moveTo>
                  <a:pt x="82" y="4"/>
                </a:moveTo>
                <a:cubicBezTo>
                  <a:pt x="82" y="96"/>
                  <a:pt x="82" y="96"/>
                  <a:pt x="82" y="96"/>
                </a:cubicBezTo>
                <a:cubicBezTo>
                  <a:pt x="82" y="98"/>
                  <a:pt x="80" y="100"/>
                  <a:pt x="78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2" y="100"/>
                  <a:pt x="0" y="98"/>
                  <a:pt x="0" y="96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0" y="0"/>
                  <a:pt x="82" y="2"/>
                  <a:pt x="82" y="4"/>
                </a:cubicBezTo>
                <a:close/>
                <a:moveTo>
                  <a:pt x="78" y="85"/>
                </a:moveTo>
                <a:cubicBezTo>
                  <a:pt x="78" y="5"/>
                  <a:pt x="78" y="5"/>
                  <a:pt x="78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85"/>
                  <a:pt x="4" y="85"/>
                  <a:pt x="4" y="85"/>
                </a:cubicBezTo>
                <a:lnTo>
                  <a:pt x="78" y="85"/>
                </a:lnTo>
                <a:close/>
                <a:moveTo>
                  <a:pt x="45" y="93"/>
                </a:moveTo>
                <a:cubicBezTo>
                  <a:pt x="45" y="91"/>
                  <a:pt x="43" y="89"/>
                  <a:pt x="41" y="89"/>
                </a:cubicBezTo>
                <a:cubicBezTo>
                  <a:pt x="39" y="89"/>
                  <a:pt x="37" y="91"/>
                  <a:pt x="37" y="93"/>
                </a:cubicBezTo>
                <a:cubicBezTo>
                  <a:pt x="37" y="96"/>
                  <a:pt x="39" y="97"/>
                  <a:pt x="41" y="97"/>
                </a:cubicBezTo>
                <a:cubicBezTo>
                  <a:pt x="43" y="97"/>
                  <a:pt x="45" y="96"/>
                  <a:pt x="45" y="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" name="Freeform 687"/>
          <p:cNvSpPr>
            <a:spLocks/>
          </p:cNvSpPr>
          <p:nvPr/>
        </p:nvSpPr>
        <p:spPr bwMode="auto">
          <a:xfrm>
            <a:off x="10969347" y="1130266"/>
            <a:ext cx="43107" cy="52959"/>
          </a:xfrm>
          <a:custGeom>
            <a:avLst/>
            <a:gdLst>
              <a:gd name="T0" fmla="*/ 35 w 35"/>
              <a:gd name="T1" fmla="*/ 31 h 43"/>
              <a:gd name="T2" fmla="*/ 23 w 35"/>
              <a:gd name="T3" fmla="*/ 43 h 43"/>
              <a:gd name="T4" fmla="*/ 14 w 35"/>
              <a:gd name="T5" fmla="*/ 31 h 43"/>
              <a:gd name="T6" fmla="*/ 9 w 35"/>
              <a:gd name="T7" fmla="*/ 38 h 43"/>
              <a:gd name="T8" fmla="*/ 0 w 35"/>
              <a:gd name="T9" fmla="*/ 0 h 43"/>
              <a:gd name="T10" fmla="*/ 35 w 35"/>
              <a:gd name="T11" fmla="*/ 17 h 43"/>
              <a:gd name="T12" fmla="*/ 28 w 35"/>
              <a:gd name="T13" fmla="*/ 21 h 43"/>
              <a:gd name="T14" fmla="*/ 35 w 35"/>
              <a:gd name="T15" fmla="*/ 3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43">
                <a:moveTo>
                  <a:pt x="35" y="31"/>
                </a:moveTo>
                <a:lnTo>
                  <a:pt x="23" y="43"/>
                </a:lnTo>
                <a:lnTo>
                  <a:pt x="14" y="31"/>
                </a:lnTo>
                <a:lnTo>
                  <a:pt x="9" y="38"/>
                </a:lnTo>
                <a:lnTo>
                  <a:pt x="0" y="0"/>
                </a:lnTo>
                <a:lnTo>
                  <a:pt x="35" y="17"/>
                </a:lnTo>
                <a:lnTo>
                  <a:pt x="28" y="21"/>
                </a:lnTo>
                <a:lnTo>
                  <a:pt x="3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" name="Freeform 688"/>
          <p:cNvSpPr>
            <a:spLocks/>
          </p:cNvSpPr>
          <p:nvPr/>
        </p:nvSpPr>
        <p:spPr bwMode="auto">
          <a:xfrm>
            <a:off x="10841264" y="976318"/>
            <a:ext cx="177347" cy="98527"/>
          </a:xfrm>
          <a:custGeom>
            <a:avLst/>
            <a:gdLst>
              <a:gd name="T0" fmla="*/ 54 w 61"/>
              <a:gd name="T1" fmla="*/ 33 h 34"/>
              <a:gd name="T2" fmla="*/ 30 w 61"/>
              <a:gd name="T3" fmla="*/ 9 h 34"/>
              <a:gd name="T4" fmla="*/ 7 w 61"/>
              <a:gd name="T5" fmla="*/ 33 h 34"/>
              <a:gd name="T6" fmla="*/ 2 w 61"/>
              <a:gd name="T7" fmla="*/ 33 h 34"/>
              <a:gd name="T8" fmla="*/ 1 w 61"/>
              <a:gd name="T9" fmla="*/ 28 h 34"/>
              <a:gd name="T10" fmla="*/ 28 w 61"/>
              <a:gd name="T11" fmla="*/ 1 h 34"/>
              <a:gd name="T12" fmla="*/ 30 w 61"/>
              <a:gd name="T13" fmla="*/ 0 h 34"/>
              <a:gd name="T14" fmla="*/ 33 w 61"/>
              <a:gd name="T15" fmla="*/ 1 h 34"/>
              <a:gd name="T16" fmla="*/ 51 w 61"/>
              <a:gd name="T17" fmla="*/ 19 h 34"/>
              <a:gd name="T18" fmla="*/ 51 w 61"/>
              <a:gd name="T19" fmla="*/ 15 h 34"/>
              <a:gd name="T20" fmla="*/ 49 w 61"/>
              <a:gd name="T21" fmla="*/ 15 h 34"/>
              <a:gd name="T22" fmla="*/ 49 w 61"/>
              <a:gd name="T23" fmla="*/ 11 h 34"/>
              <a:gd name="T24" fmla="*/ 59 w 61"/>
              <a:gd name="T25" fmla="*/ 11 h 34"/>
              <a:gd name="T26" fmla="*/ 59 w 61"/>
              <a:gd name="T27" fmla="*/ 15 h 34"/>
              <a:gd name="T28" fmla="*/ 58 w 61"/>
              <a:gd name="T29" fmla="*/ 15 h 34"/>
              <a:gd name="T30" fmla="*/ 58 w 61"/>
              <a:gd name="T31" fmla="*/ 26 h 34"/>
              <a:gd name="T32" fmla="*/ 59 w 61"/>
              <a:gd name="T33" fmla="*/ 28 h 34"/>
              <a:gd name="T34" fmla="*/ 59 w 61"/>
              <a:gd name="T35" fmla="*/ 33 h 34"/>
              <a:gd name="T36" fmla="*/ 54 w 61"/>
              <a:gd name="T37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" h="34">
                <a:moveTo>
                  <a:pt x="54" y="33"/>
                </a:moveTo>
                <a:cubicBezTo>
                  <a:pt x="30" y="9"/>
                  <a:pt x="30" y="9"/>
                  <a:pt x="30" y="9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4"/>
                  <a:pt x="3" y="34"/>
                  <a:pt x="2" y="33"/>
                </a:cubicBezTo>
                <a:cubicBezTo>
                  <a:pt x="0" y="32"/>
                  <a:pt x="0" y="29"/>
                  <a:pt x="1" y="28"/>
                </a:cubicBezTo>
                <a:cubicBezTo>
                  <a:pt x="28" y="1"/>
                  <a:pt x="28" y="1"/>
                  <a:pt x="28" y="1"/>
                </a:cubicBezTo>
                <a:cubicBezTo>
                  <a:pt x="28" y="0"/>
                  <a:pt x="29" y="0"/>
                  <a:pt x="30" y="0"/>
                </a:cubicBezTo>
                <a:cubicBezTo>
                  <a:pt x="32" y="0"/>
                  <a:pt x="33" y="0"/>
                  <a:pt x="33" y="1"/>
                </a:cubicBezTo>
                <a:cubicBezTo>
                  <a:pt x="51" y="19"/>
                  <a:pt x="51" y="19"/>
                  <a:pt x="51" y="19"/>
                </a:cubicBezTo>
                <a:cubicBezTo>
                  <a:pt x="51" y="15"/>
                  <a:pt x="51" y="15"/>
                  <a:pt x="51" y="15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1"/>
                  <a:pt x="49" y="11"/>
                  <a:pt x="49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5"/>
                  <a:pt x="59" y="15"/>
                  <a:pt x="59" y="15"/>
                </a:cubicBezTo>
                <a:cubicBezTo>
                  <a:pt x="58" y="15"/>
                  <a:pt x="58" y="15"/>
                  <a:pt x="58" y="15"/>
                </a:cubicBezTo>
                <a:cubicBezTo>
                  <a:pt x="58" y="26"/>
                  <a:pt x="58" y="26"/>
                  <a:pt x="58" y="26"/>
                </a:cubicBezTo>
                <a:cubicBezTo>
                  <a:pt x="59" y="28"/>
                  <a:pt x="59" y="28"/>
                  <a:pt x="59" y="28"/>
                </a:cubicBezTo>
                <a:cubicBezTo>
                  <a:pt x="61" y="29"/>
                  <a:pt x="61" y="32"/>
                  <a:pt x="59" y="33"/>
                </a:cubicBezTo>
                <a:cubicBezTo>
                  <a:pt x="58" y="34"/>
                  <a:pt x="56" y="34"/>
                  <a:pt x="54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Freeform 689"/>
          <p:cNvSpPr>
            <a:spLocks noEditPoints="1"/>
          </p:cNvSpPr>
          <p:nvPr/>
        </p:nvSpPr>
        <p:spPr bwMode="auto">
          <a:xfrm>
            <a:off x="10869593" y="1016961"/>
            <a:ext cx="119463" cy="102221"/>
          </a:xfrm>
          <a:custGeom>
            <a:avLst/>
            <a:gdLst>
              <a:gd name="T0" fmla="*/ 97 w 97"/>
              <a:gd name="T1" fmla="*/ 47 h 83"/>
              <a:gd name="T2" fmla="*/ 97 w 97"/>
              <a:gd name="T3" fmla="*/ 83 h 83"/>
              <a:gd name="T4" fmla="*/ 62 w 97"/>
              <a:gd name="T5" fmla="*/ 83 h 83"/>
              <a:gd name="T6" fmla="*/ 36 w 97"/>
              <a:gd name="T7" fmla="*/ 83 h 83"/>
              <a:gd name="T8" fmla="*/ 0 w 97"/>
              <a:gd name="T9" fmla="*/ 83 h 83"/>
              <a:gd name="T10" fmla="*/ 0 w 97"/>
              <a:gd name="T11" fmla="*/ 47 h 83"/>
              <a:gd name="T12" fmla="*/ 48 w 97"/>
              <a:gd name="T13" fmla="*/ 0 h 83"/>
              <a:gd name="T14" fmla="*/ 97 w 97"/>
              <a:gd name="T15" fmla="*/ 47 h 83"/>
              <a:gd name="T16" fmla="*/ 66 w 97"/>
              <a:gd name="T17" fmla="*/ 73 h 83"/>
              <a:gd name="T18" fmla="*/ 66 w 97"/>
              <a:gd name="T19" fmla="*/ 43 h 83"/>
              <a:gd name="T20" fmla="*/ 33 w 97"/>
              <a:gd name="T21" fmla="*/ 43 h 83"/>
              <a:gd name="T22" fmla="*/ 33 w 97"/>
              <a:gd name="T23" fmla="*/ 73 h 83"/>
              <a:gd name="T24" fmla="*/ 66 w 97"/>
              <a:gd name="T25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83">
                <a:moveTo>
                  <a:pt x="97" y="47"/>
                </a:moveTo>
                <a:lnTo>
                  <a:pt x="97" y="83"/>
                </a:lnTo>
                <a:lnTo>
                  <a:pt x="62" y="83"/>
                </a:lnTo>
                <a:lnTo>
                  <a:pt x="36" y="83"/>
                </a:lnTo>
                <a:lnTo>
                  <a:pt x="0" y="83"/>
                </a:lnTo>
                <a:lnTo>
                  <a:pt x="0" y="47"/>
                </a:lnTo>
                <a:lnTo>
                  <a:pt x="48" y="0"/>
                </a:lnTo>
                <a:lnTo>
                  <a:pt x="97" y="47"/>
                </a:lnTo>
                <a:close/>
                <a:moveTo>
                  <a:pt x="66" y="73"/>
                </a:moveTo>
                <a:lnTo>
                  <a:pt x="66" y="43"/>
                </a:lnTo>
                <a:lnTo>
                  <a:pt x="33" y="43"/>
                </a:lnTo>
                <a:lnTo>
                  <a:pt x="33" y="73"/>
                </a:lnTo>
                <a:lnTo>
                  <a:pt x="66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Oval 690"/>
          <p:cNvSpPr>
            <a:spLocks noChangeArrowheads="1"/>
          </p:cNvSpPr>
          <p:nvPr/>
        </p:nvSpPr>
        <p:spPr bwMode="auto">
          <a:xfrm>
            <a:off x="11274782" y="86794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Freeform 691"/>
          <p:cNvSpPr>
            <a:spLocks/>
          </p:cNvSpPr>
          <p:nvPr/>
        </p:nvSpPr>
        <p:spPr bwMode="auto">
          <a:xfrm>
            <a:off x="11609767" y="1066226"/>
            <a:ext cx="23400" cy="25863"/>
          </a:xfrm>
          <a:custGeom>
            <a:avLst/>
            <a:gdLst>
              <a:gd name="T0" fmla="*/ 11 w 19"/>
              <a:gd name="T1" fmla="*/ 12 h 21"/>
              <a:gd name="T2" fmla="*/ 11 w 19"/>
              <a:gd name="T3" fmla="*/ 21 h 21"/>
              <a:gd name="T4" fmla="*/ 7 w 19"/>
              <a:gd name="T5" fmla="*/ 21 h 21"/>
              <a:gd name="T6" fmla="*/ 7 w 19"/>
              <a:gd name="T7" fmla="*/ 12 h 21"/>
              <a:gd name="T8" fmla="*/ 0 w 19"/>
              <a:gd name="T9" fmla="*/ 0 h 21"/>
              <a:gd name="T10" fmla="*/ 4 w 19"/>
              <a:gd name="T11" fmla="*/ 0 h 21"/>
              <a:gd name="T12" fmla="*/ 9 w 19"/>
              <a:gd name="T13" fmla="*/ 7 h 21"/>
              <a:gd name="T14" fmla="*/ 11 w 19"/>
              <a:gd name="T15" fmla="*/ 7 h 21"/>
              <a:gd name="T16" fmla="*/ 14 w 19"/>
              <a:gd name="T17" fmla="*/ 0 h 21"/>
              <a:gd name="T18" fmla="*/ 19 w 19"/>
              <a:gd name="T19" fmla="*/ 0 h 21"/>
              <a:gd name="T20" fmla="*/ 11 w 19"/>
              <a:gd name="T21" fmla="*/ 12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21">
                <a:moveTo>
                  <a:pt x="11" y="12"/>
                </a:moveTo>
                <a:lnTo>
                  <a:pt x="11" y="21"/>
                </a:lnTo>
                <a:lnTo>
                  <a:pt x="7" y="21"/>
                </a:lnTo>
                <a:lnTo>
                  <a:pt x="7" y="12"/>
                </a:lnTo>
                <a:lnTo>
                  <a:pt x="0" y="0"/>
                </a:lnTo>
                <a:lnTo>
                  <a:pt x="4" y="0"/>
                </a:lnTo>
                <a:lnTo>
                  <a:pt x="9" y="7"/>
                </a:lnTo>
                <a:lnTo>
                  <a:pt x="11" y="7"/>
                </a:lnTo>
                <a:lnTo>
                  <a:pt x="14" y="0"/>
                </a:lnTo>
                <a:lnTo>
                  <a:pt x="19" y="0"/>
                </a:lnTo>
                <a:lnTo>
                  <a:pt x="11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" name="Freeform 692"/>
          <p:cNvSpPr>
            <a:spLocks/>
          </p:cNvSpPr>
          <p:nvPr/>
        </p:nvSpPr>
        <p:spPr bwMode="auto">
          <a:xfrm>
            <a:off x="11603613" y="961537"/>
            <a:ext cx="34484" cy="93600"/>
          </a:xfrm>
          <a:custGeom>
            <a:avLst/>
            <a:gdLst>
              <a:gd name="T0" fmla="*/ 12 w 28"/>
              <a:gd name="T1" fmla="*/ 26 h 76"/>
              <a:gd name="T2" fmla="*/ 0 w 28"/>
              <a:gd name="T3" fmla="*/ 26 h 76"/>
              <a:gd name="T4" fmla="*/ 14 w 28"/>
              <a:gd name="T5" fmla="*/ 0 h 76"/>
              <a:gd name="T6" fmla="*/ 28 w 28"/>
              <a:gd name="T7" fmla="*/ 26 h 76"/>
              <a:gd name="T8" fmla="*/ 16 w 28"/>
              <a:gd name="T9" fmla="*/ 26 h 76"/>
              <a:gd name="T10" fmla="*/ 16 w 28"/>
              <a:gd name="T11" fmla="*/ 76 h 76"/>
              <a:gd name="T12" fmla="*/ 12 w 28"/>
              <a:gd name="T13" fmla="*/ 76 h 76"/>
              <a:gd name="T14" fmla="*/ 12 w 28"/>
              <a:gd name="T15" fmla="*/ 2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76">
                <a:moveTo>
                  <a:pt x="12" y="26"/>
                </a:moveTo>
                <a:lnTo>
                  <a:pt x="0" y="26"/>
                </a:lnTo>
                <a:lnTo>
                  <a:pt x="14" y="0"/>
                </a:lnTo>
                <a:lnTo>
                  <a:pt x="28" y="26"/>
                </a:lnTo>
                <a:lnTo>
                  <a:pt x="16" y="26"/>
                </a:lnTo>
                <a:lnTo>
                  <a:pt x="16" y="76"/>
                </a:lnTo>
                <a:lnTo>
                  <a:pt x="12" y="76"/>
                </a:lnTo>
                <a:lnTo>
                  <a:pt x="12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Freeform 693"/>
          <p:cNvSpPr>
            <a:spLocks/>
          </p:cNvSpPr>
          <p:nvPr/>
        </p:nvSpPr>
        <p:spPr bwMode="auto">
          <a:xfrm>
            <a:off x="11495234" y="1101941"/>
            <a:ext cx="151484" cy="113305"/>
          </a:xfrm>
          <a:custGeom>
            <a:avLst/>
            <a:gdLst>
              <a:gd name="T0" fmla="*/ 104 w 123"/>
              <a:gd name="T1" fmla="*/ 73 h 92"/>
              <a:gd name="T2" fmla="*/ 104 w 123"/>
              <a:gd name="T3" fmla="*/ 92 h 92"/>
              <a:gd name="T4" fmla="*/ 100 w 123"/>
              <a:gd name="T5" fmla="*/ 92 h 92"/>
              <a:gd name="T6" fmla="*/ 100 w 123"/>
              <a:gd name="T7" fmla="*/ 73 h 92"/>
              <a:gd name="T8" fmla="*/ 0 w 123"/>
              <a:gd name="T9" fmla="*/ 73 h 92"/>
              <a:gd name="T10" fmla="*/ 0 w 123"/>
              <a:gd name="T11" fmla="*/ 70 h 92"/>
              <a:gd name="T12" fmla="*/ 100 w 123"/>
              <a:gd name="T13" fmla="*/ 70 h 92"/>
              <a:gd name="T14" fmla="*/ 100 w 123"/>
              <a:gd name="T15" fmla="*/ 0 h 92"/>
              <a:gd name="T16" fmla="*/ 104 w 123"/>
              <a:gd name="T17" fmla="*/ 0 h 92"/>
              <a:gd name="T18" fmla="*/ 104 w 123"/>
              <a:gd name="T19" fmla="*/ 70 h 92"/>
              <a:gd name="T20" fmla="*/ 123 w 123"/>
              <a:gd name="T21" fmla="*/ 70 h 92"/>
              <a:gd name="T22" fmla="*/ 123 w 123"/>
              <a:gd name="T23" fmla="*/ 73 h 92"/>
              <a:gd name="T24" fmla="*/ 104 w 123"/>
              <a:gd name="T25" fmla="*/ 73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3" h="92">
                <a:moveTo>
                  <a:pt x="104" y="73"/>
                </a:moveTo>
                <a:lnTo>
                  <a:pt x="104" y="92"/>
                </a:lnTo>
                <a:lnTo>
                  <a:pt x="100" y="92"/>
                </a:lnTo>
                <a:lnTo>
                  <a:pt x="100" y="73"/>
                </a:lnTo>
                <a:lnTo>
                  <a:pt x="0" y="73"/>
                </a:lnTo>
                <a:lnTo>
                  <a:pt x="0" y="70"/>
                </a:lnTo>
                <a:lnTo>
                  <a:pt x="100" y="70"/>
                </a:lnTo>
                <a:lnTo>
                  <a:pt x="100" y="0"/>
                </a:lnTo>
                <a:lnTo>
                  <a:pt x="104" y="0"/>
                </a:lnTo>
                <a:lnTo>
                  <a:pt x="104" y="70"/>
                </a:lnTo>
                <a:lnTo>
                  <a:pt x="123" y="70"/>
                </a:lnTo>
                <a:lnTo>
                  <a:pt x="123" y="73"/>
                </a:lnTo>
                <a:lnTo>
                  <a:pt x="104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" name="Freeform 694"/>
          <p:cNvSpPr>
            <a:spLocks/>
          </p:cNvSpPr>
          <p:nvPr/>
        </p:nvSpPr>
        <p:spPr bwMode="auto">
          <a:xfrm>
            <a:off x="11341283" y="935676"/>
            <a:ext cx="256168" cy="145327"/>
          </a:xfrm>
          <a:custGeom>
            <a:avLst/>
            <a:gdLst>
              <a:gd name="T0" fmla="*/ 10 w 88"/>
              <a:gd name="T1" fmla="*/ 47 h 50"/>
              <a:gd name="T2" fmla="*/ 2 w 88"/>
              <a:gd name="T3" fmla="*/ 47 h 50"/>
              <a:gd name="T4" fmla="*/ 2 w 88"/>
              <a:gd name="T5" fmla="*/ 40 h 50"/>
              <a:gd name="T6" fmla="*/ 40 w 88"/>
              <a:gd name="T7" fmla="*/ 1 h 50"/>
              <a:gd name="T8" fmla="*/ 44 w 88"/>
              <a:gd name="T9" fmla="*/ 0 h 50"/>
              <a:gd name="T10" fmla="*/ 48 w 88"/>
              <a:gd name="T11" fmla="*/ 1 h 50"/>
              <a:gd name="T12" fmla="*/ 73 w 88"/>
              <a:gd name="T13" fmla="*/ 27 h 50"/>
              <a:gd name="T14" fmla="*/ 73 w 88"/>
              <a:gd name="T15" fmla="*/ 21 h 50"/>
              <a:gd name="T16" fmla="*/ 71 w 88"/>
              <a:gd name="T17" fmla="*/ 21 h 50"/>
              <a:gd name="T18" fmla="*/ 71 w 88"/>
              <a:gd name="T19" fmla="*/ 15 h 50"/>
              <a:gd name="T20" fmla="*/ 84 w 88"/>
              <a:gd name="T21" fmla="*/ 15 h 50"/>
              <a:gd name="T22" fmla="*/ 84 w 88"/>
              <a:gd name="T23" fmla="*/ 21 h 50"/>
              <a:gd name="T24" fmla="*/ 83 w 88"/>
              <a:gd name="T25" fmla="*/ 21 h 50"/>
              <a:gd name="T26" fmla="*/ 83 w 88"/>
              <a:gd name="T27" fmla="*/ 37 h 50"/>
              <a:gd name="T28" fmla="*/ 86 w 88"/>
              <a:gd name="T29" fmla="*/ 40 h 50"/>
              <a:gd name="T30" fmla="*/ 86 w 88"/>
              <a:gd name="T31" fmla="*/ 47 h 50"/>
              <a:gd name="T32" fmla="*/ 78 w 88"/>
              <a:gd name="T33" fmla="*/ 47 h 50"/>
              <a:gd name="T34" fmla="*/ 44 w 88"/>
              <a:gd name="T35" fmla="*/ 13 h 50"/>
              <a:gd name="T36" fmla="*/ 10 w 88"/>
              <a:gd name="T37" fmla="*/ 47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" h="50">
                <a:moveTo>
                  <a:pt x="10" y="47"/>
                </a:moveTo>
                <a:cubicBezTo>
                  <a:pt x="7" y="50"/>
                  <a:pt x="4" y="50"/>
                  <a:pt x="2" y="47"/>
                </a:cubicBezTo>
                <a:cubicBezTo>
                  <a:pt x="0" y="45"/>
                  <a:pt x="0" y="42"/>
                  <a:pt x="2" y="40"/>
                </a:cubicBezTo>
                <a:cubicBezTo>
                  <a:pt x="40" y="1"/>
                  <a:pt x="40" y="1"/>
                  <a:pt x="40" y="1"/>
                </a:cubicBezTo>
                <a:cubicBezTo>
                  <a:pt x="41" y="0"/>
                  <a:pt x="42" y="0"/>
                  <a:pt x="44" y="0"/>
                </a:cubicBezTo>
                <a:cubicBezTo>
                  <a:pt x="45" y="0"/>
                  <a:pt x="47" y="0"/>
                  <a:pt x="48" y="1"/>
                </a:cubicBezTo>
                <a:cubicBezTo>
                  <a:pt x="73" y="27"/>
                  <a:pt x="73" y="27"/>
                  <a:pt x="73" y="27"/>
                </a:cubicBezTo>
                <a:cubicBezTo>
                  <a:pt x="73" y="21"/>
                  <a:pt x="73" y="21"/>
                  <a:pt x="73" y="21"/>
                </a:cubicBezTo>
                <a:cubicBezTo>
                  <a:pt x="71" y="21"/>
                  <a:pt x="71" y="21"/>
                  <a:pt x="71" y="21"/>
                </a:cubicBezTo>
                <a:cubicBezTo>
                  <a:pt x="71" y="15"/>
                  <a:pt x="71" y="15"/>
                  <a:pt x="71" y="15"/>
                </a:cubicBezTo>
                <a:cubicBezTo>
                  <a:pt x="84" y="15"/>
                  <a:pt x="84" y="15"/>
                  <a:pt x="84" y="15"/>
                </a:cubicBezTo>
                <a:cubicBezTo>
                  <a:pt x="84" y="21"/>
                  <a:pt x="84" y="21"/>
                  <a:pt x="84" y="21"/>
                </a:cubicBezTo>
                <a:cubicBezTo>
                  <a:pt x="83" y="21"/>
                  <a:pt x="83" y="21"/>
                  <a:pt x="83" y="21"/>
                </a:cubicBezTo>
                <a:cubicBezTo>
                  <a:pt x="83" y="37"/>
                  <a:pt x="83" y="37"/>
                  <a:pt x="83" y="37"/>
                </a:cubicBezTo>
                <a:cubicBezTo>
                  <a:pt x="86" y="40"/>
                  <a:pt x="86" y="40"/>
                  <a:pt x="86" y="40"/>
                </a:cubicBezTo>
                <a:cubicBezTo>
                  <a:pt x="88" y="42"/>
                  <a:pt x="88" y="45"/>
                  <a:pt x="86" y="47"/>
                </a:cubicBezTo>
                <a:cubicBezTo>
                  <a:pt x="83" y="50"/>
                  <a:pt x="80" y="50"/>
                  <a:pt x="78" y="47"/>
                </a:cubicBezTo>
                <a:cubicBezTo>
                  <a:pt x="44" y="13"/>
                  <a:pt x="44" y="13"/>
                  <a:pt x="44" y="13"/>
                </a:cubicBezTo>
                <a:lnTo>
                  <a:pt x="1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" name="Freeform 695"/>
          <p:cNvSpPr>
            <a:spLocks/>
          </p:cNvSpPr>
          <p:nvPr/>
        </p:nvSpPr>
        <p:spPr bwMode="auto">
          <a:xfrm>
            <a:off x="11458283" y="1177067"/>
            <a:ext cx="23400" cy="25863"/>
          </a:xfrm>
          <a:custGeom>
            <a:avLst/>
            <a:gdLst>
              <a:gd name="T0" fmla="*/ 14 w 19"/>
              <a:gd name="T1" fmla="*/ 21 h 21"/>
              <a:gd name="T2" fmla="*/ 9 w 19"/>
              <a:gd name="T3" fmla="*/ 14 h 21"/>
              <a:gd name="T4" fmla="*/ 4 w 19"/>
              <a:gd name="T5" fmla="*/ 21 h 21"/>
              <a:gd name="T6" fmla="*/ 0 w 19"/>
              <a:gd name="T7" fmla="*/ 21 h 21"/>
              <a:gd name="T8" fmla="*/ 7 w 19"/>
              <a:gd name="T9" fmla="*/ 9 h 21"/>
              <a:gd name="T10" fmla="*/ 2 w 19"/>
              <a:gd name="T11" fmla="*/ 0 h 21"/>
              <a:gd name="T12" fmla="*/ 7 w 19"/>
              <a:gd name="T13" fmla="*/ 0 h 21"/>
              <a:gd name="T14" fmla="*/ 9 w 19"/>
              <a:gd name="T15" fmla="*/ 5 h 21"/>
              <a:gd name="T16" fmla="*/ 12 w 19"/>
              <a:gd name="T17" fmla="*/ 5 h 21"/>
              <a:gd name="T18" fmla="*/ 14 w 19"/>
              <a:gd name="T19" fmla="*/ 0 h 21"/>
              <a:gd name="T20" fmla="*/ 19 w 19"/>
              <a:gd name="T21" fmla="*/ 0 h 21"/>
              <a:gd name="T22" fmla="*/ 12 w 19"/>
              <a:gd name="T23" fmla="*/ 9 h 21"/>
              <a:gd name="T24" fmla="*/ 19 w 19"/>
              <a:gd name="T25" fmla="*/ 21 h 21"/>
              <a:gd name="T26" fmla="*/ 14 w 19"/>
              <a:gd name="T2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" h="21">
                <a:moveTo>
                  <a:pt x="14" y="21"/>
                </a:moveTo>
                <a:lnTo>
                  <a:pt x="9" y="14"/>
                </a:lnTo>
                <a:lnTo>
                  <a:pt x="4" y="21"/>
                </a:lnTo>
                <a:lnTo>
                  <a:pt x="0" y="21"/>
                </a:lnTo>
                <a:lnTo>
                  <a:pt x="7" y="9"/>
                </a:lnTo>
                <a:lnTo>
                  <a:pt x="2" y="0"/>
                </a:lnTo>
                <a:lnTo>
                  <a:pt x="7" y="0"/>
                </a:lnTo>
                <a:lnTo>
                  <a:pt x="9" y="5"/>
                </a:lnTo>
                <a:lnTo>
                  <a:pt x="12" y="5"/>
                </a:lnTo>
                <a:lnTo>
                  <a:pt x="14" y="0"/>
                </a:lnTo>
                <a:lnTo>
                  <a:pt x="19" y="0"/>
                </a:lnTo>
                <a:lnTo>
                  <a:pt x="12" y="9"/>
                </a:lnTo>
                <a:lnTo>
                  <a:pt x="19" y="21"/>
                </a:lnTo>
                <a:lnTo>
                  <a:pt x="14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" name="Freeform 696"/>
          <p:cNvSpPr>
            <a:spLocks/>
          </p:cNvSpPr>
          <p:nvPr/>
        </p:nvSpPr>
        <p:spPr bwMode="auto">
          <a:xfrm>
            <a:off x="11356066" y="1174604"/>
            <a:ext cx="89905" cy="32021"/>
          </a:xfrm>
          <a:custGeom>
            <a:avLst/>
            <a:gdLst>
              <a:gd name="T0" fmla="*/ 26 w 73"/>
              <a:gd name="T1" fmla="*/ 11 h 26"/>
              <a:gd name="T2" fmla="*/ 73 w 73"/>
              <a:gd name="T3" fmla="*/ 11 h 26"/>
              <a:gd name="T4" fmla="*/ 73 w 73"/>
              <a:gd name="T5" fmla="*/ 14 h 26"/>
              <a:gd name="T6" fmla="*/ 26 w 73"/>
              <a:gd name="T7" fmla="*/ 14 h 26"/>
              <a:gd name="T8" fmla="*/ 26 w 73"/>
              <a:gd name="T9" fmla="*/ 26 h 26"/>
              <a:gd name="T10" fmla="*/ 0 w 73"/>
              <a:gd name="T11" fmla="*/ 11 h 26"/>
              <a:gd name="T12" fmla="*/ 26 w 73"/>
              <a:gd name="T13" fmla="*/ 0 h 26"/>
              <a:gd name="T14" fmla="*/ 26 w 73"/>
              <a:gd name="T15" fmla="*/ 1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26">
                <a:moveTo>
                  <a:pt x="26" y="11"/>
                </a:moveTo>
                <a:lnTo>
                  <a:pt x="73" y="11"/>
                </a:lnTo>
                <a:lnTo>
                  <a:pt x="73" y="14"/>
                </a:lnTo>
                <a:lnTo>
                  <a:pt x="26" y="14"/>
                </a:lnTo>
                <a:lnTo>
                  <a:pt x="26" y="26"/>
                </a:lnTo>
                <a:lnTo>
                  <a:pt x="0" y="11"/>
                </a:lnTo>
                <a:lnTo>
                  <a:pt x="26" y="0"/>
                </a:lnTo>
                <a:lnTo>
                  <a:pt x="26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Freeform 697"/>
          <p:cNvSpPr>
            <a:spLocks noEditPoints="1"/>
          </p:cNvSpPr>
          <p:nvPr/>
        </p:nvSpPr>
        <p:spPr bwMode="auto">
          <a:xfrm>
            <a:off x="11385622" y="993559"/>
            <a:ext cx="168727" cy="145327"/>
          </a:xfrm>
          <a:custGeom>
            <a:avLst/>
            <a:gdLst>
              <a:gd name="T0" fmla="*/ 85 w 137"/>
              <a:gd name="T1" fmla="*/ 118 h 118"/>
              <a:gd name="T2" fmla="*/ 49 w 137"/>
              <a:gd name="T3" fmla="*/ 118 h 118"/>
              <a:gd name="T4" fmla="*/ 0 w 137"/>
              <a:gd name="T5" fmla="*/ 118 h 118"/>
              <a:gd name="T6" fmla="*/ 0 w 137"/>
              <a:gd name="T7" fmla="*/ 69 h 118"/>
              <a:gd name="T8" fmla="*/ 68 w 137"/>
              <a:gd name="T9" fmla="*/ 0 h 118"/>
              <a:gd name="T10" fmla="*/ 137 w 137"/>
              <a:gd name="T11" fmla="*/ 69 h 118"/>
              <a:gd name="T12" fmla="*/ 137 w 137"/>
              <a:gd name="T13" fmla="*/ 118 h 118"/>
              <a:gd name="T14" fmla="*/ 85 w 137"/>
              <a:gd name="T15" fmla="*/ 118 h 118"/>
              <a:gd name="T16" fmla="*/ 94 w 137"/>
              <a:gd name="T17" fmla="*/ 104 h 118"/>
              <a:gd name="T18" fmla="*/ 94 w 137"/>
              <a:gd name="T19" fmla="*/ 59 h 118"/>
              <a:gd name="T20" fmla="*/ 45 w 137"/>
              <a:gd name="T21" fmla="*/ 59 h 118"/>
              <a:gd name="T22" fmla="*/ 45 w 137"/>
              <a:gd name="T23" fmla="*/ 104 h 118"/>
              <a:gd name="T24" fmla="*/ 94 w 137"/>
              <a:gd name="T25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" h="118">
                <a:moveTo>
                  <a:pt x="85" y="118"/>
                </a:moveTo>
                <a:lnTo>
                  <a:pt x="49" y="118"/>
                </a:lnTo>
                <a:lnTo>
                  <a:pt x="0" y="118"/>
                </a:lnTo>
                <a:lnTo>
                  <a:pt x="0" y="69"/>
                </a:lnTo>
                <a:lnTo>
                  <a:pt x="68" y="0"/>
                </a:lnTo>
                <a:lnTo>
                  <a:pt x="137" y="69"/>
                </a:lnTo>
                <a:lnTo>
                  <a:pt x="137" y="118"/>
                </a:lnTo>
                <a:lnTo>
                  <a:pt x="85" y="118"/>
                </a:lnTo>
                <a:close/>
                <a:moveTo>
                  <a:pt x="94" y="104"/>
                </a:moveTo>
                <a:lnTo>
                  <a:pt x="94" y="59"/>
                </a:lnTo>
                <a:lnTo>
                  <a:pt x="45" y="59"/>
                </a:lnTo>
                <a:lnTo>
                  <a:pt x="45" y="104"/>
                </a:lnTo>
                <a:lnTo>
                  <a:pt x="9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Oval 698"/>
          <p:cNvSpPr>
            <a:spLocks noChangeArrowheads="1"/>
          </p:cNvSpPr>
          <p:nvPr/>
        </p:nvSpPr>
        <p:spPr bwMode="auto">
          <a:xfrm>
            <a:off x="1035457" y="173866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" name="Freeform 699"/>
          <p:cNvSpPr>
            <a:spLocks/>
          </p:cNvSpPr>
          <p:nvPr/>
        </p:nvSpPr>
        <p:spPr bwMode="auto">
          <a:xfrm>
            <a:off x="1271916" y="1896306"/>
            <a:ext cx="134243" cy="200747"/>
          </a:xfrm>
          <a:custGeom>
            <a:avLst/>
            <a:gdLst>
              <a:gd name="T0" fmla="*/ 109 w 109"/>
              <a:gd name="T1" fmla="*/ 0 h 163"/>
              <a:gd name="T2" fmla="*/ 109 w 109"/>
              <a:gd name="T3" fmla="*/ 113 h 163"/>
              <a:gd name="T4" fmla="*/ 0 w 109"/>
              <a:gd name="T5" fmla="*/ 163 h 163"/>
              <a:gd name="T6" fmla="*/ 0 w 109"/>
              <a:gd name="T7" fmla="*/ 33 h 163"/>
              <a:gd name="T8" fmla="*/ 109 w 109"/>
              <a:gd name="T9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63">
                <a:moveTo>
                  <a:pt x="109" y="0"/>
                </a:moveTo>
                <a:lnTo>
                  <a:pt x="109" y="113"/>
                </a:lnTo>
                <a:lnTo>
                  <a:pt x="0" y="163"/>
                </a:lnTo>
                <a:lnTo>
                  <a:pt x="0" y="33"/>
                </a:lnTo>
                <a:lnTo>
                  <a:pt x="1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" name="Freeform 700"/>
          <p:cNvSpPr>
            <a:spLocks/>
          </p:cNvSpPr>
          <p:nvPr/>
        </p:nvSpPr>
        <p:spPr bwMode="auto">
          <a:xfrm>
            <a:off x="1135214" y="1849507"/>
            <a:ext cx="243852" cy="67737"/>
          </a:xfrm>
          <a:custGeom>
            <a:avLst/>
            <a:gdLst>
              <a:gd name="T0" fmla="*/ 198 w 198"/>
              <a:gd name="T1" fmla="*/ 24 h 55"/>
              <a:gd name="T2" fmla="*/ 99 w 198"/>
              <a:gd name="T3" fmla="*/ 55 h 55"/>
              <a:gd name="T4" fmla="*/ 0 w 198"/>
              <a:gd name="T5" fmla="*/ 24 h 55"/>
              <a:gd name="T6" fmla="*/ 97 w 198"/>
              <a:gd name="T7" fmla="*/ 0 h 55"/>
              <a:gd name="T8" fmla="*/ 198 w 198"/>
              <a:gd name="T9" fmla="*/ 2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" h="55">
                <a:moveTo>
                  <a:pt x="198" y="24"/>
                </a:moveTo>
                <a:lnTo>
                  <a:pt x="99" y="55"/>
                </a:lnTo>
                <a:lnTo>
                  <a:pt x="0" y="24"/>
                </a:lnTo>
                <a:lnTo>
                  <a:pt x="97" y="0"/>
                </a:lnTo>
                <a:lnTo>
                  <a:pt x="19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" name="Freeform 701"/>
          <p:cNvSpPr>
            <a:spLocks/>
          </p:cNvSpPr>
          <p:nvPr/>
        </p:nvSpPr>
        <p:spPr bwMode="auto">
          <a:xfrm>
            <a:off x="1111811" y="1896306"/>
            <a:ext cx="134243" cy="200747"/>
          </a:xfrm>
          <a:custGeom>
            <a:avLst/>
            <a:gdLst>
              <a:gd name="T0" fmla="*/ 109 w 109"/>
              <a:gd name="T1" fmla="*/ 33 h 163"/>
              <a:gd name="T2" fmla="*/ 109 w 109"/>
              <a:gd name="T3" fmla="*/ 163 h 163"/>
              <a:gd name="T4" fmla="*/ 0 w 109"/>
              <a:gd name="T5" fmla="*/ 113 h 163"/>
              <a:gd name="T6" fmla="*/ 0 w 109"/>
              <a:gd name="T7" fmla="*/ 0 h 163"/>
              <a:gd name="T8" fmla="*/ 109 w 109"/>
              <a:gd name="T9" fmla="*/ 3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63">
                <a:moveTo>
                  <a:pt x="109" y="33"/>
                </a:moveTo>
                <a:lnTo>
                  <a:pt x="109" y="163"/>
                </a:lnTo>
                <a:lnTo>
                  <a:pt x="0" y="113"/>
                </a:lnTo>
                <a:lnTo>
                  <a:pt x="0" y="0"/>
                </a:lnTo>
                <a:lnTo>
                  <a:pt x="109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" name="Oval 702"/>
          <p:cNvSpPr>
            <a:spLocks noChangeArrowheads="1"/>
          </p:cNvSpPr>
          <p:nvPr/>
        </p:nvSpPr>
        <p:spPr bwMode="auto">
          <a:xfrm>
            <a:off x="1606904" y="1736202"/>
            <a:ext cx="435979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" name="Freeform 703"/>
          <p:cNvSpPr>
            <a:spLocks noEditPoints="1"/>
          </p:cNvSpPr>
          <p:nvPr/>
        </p:nvSpPr>
        <p:spPr bwMode="auto">
          <a:xfrm>
            <a:off x="1882777" y="2007149"/>
            <a:ext cx="38179" cy="38179"/>
          </a:xfrm>
          <a:custGeom>
            <a:avLst/>
            <a:gdLst>
              <a:gd name="T0" fmla="*/ 6 w 13"/>
              <a:gd name="T1" fmla="*/ 3 h 13"/>
              <a:gd name="T2" fmla="*/ 3 w 13"/>
              <a:gd name="T3" fmla="*/ 6 h 13"/>
              <a:gd name="T4" fmla="*/ 6 w 13"/>
              <a:gd name="T5" fmla="*/ 9 h 13"/>
              <a:gd name="T6" fmla="*/ 10 w 13"/>
              <a:gd name="T7" fmla="*/ 6 h 13"/>
              <a:gd name="T8" fmla="*/ 6 w 13"/>
              <a:gd name="T9" fmla="*/ 3 h 13"/>
              <a:gd name="T10" fmla="*/ 6 w 13"/>
              <a:gd name="T11" fmla="*/ 13 h 13"/>
              <a:gd name="T12" fmla="*/ 0 w 13"/>
              <a:gd name="T13" fmla="*/ 6 h 13"/>
              <a:gd name="T14" fmla="*/ 6 w 13"/>
              <a:gd name="T15" fmla="*/ 0 h 13"/>
              <a:gd name="T16" fmla="*/ 13 w 13"/>
              <a:gd name="T17" fmla="*/ 6 h 13"/>
              <a:gd name="T18" fmla="*/ 6 w 13"/>
              <a:gd name="T1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" h="13">
                <a:moveTo>
                  <a:pt x="6" y="3"/>
                </a:moveTo>
                <a:cubicBezTo>
                  <a:pt x="5" y="3"/>
                  <a:pt x="3" y="4"/>
                  <a:pt x="3" y="6"/>
                </a:cubicBezTo>
                <a:cubicBezTo>
                  <a:pt x="3" y="8"/>
                  <a:pt x="5" y="9"/>
                  <a:pt x="6" y="9"/>
                </a:cubicBezTo>
                <a:cubicBezTo>
                  <a:pt x="8" y="9"/>
                  <a:pt x="10" y="8"/>
                  <a:pt x="10" y="6"/>
                </a:cubicBezTo>
                <a:cubicBezTo>
                  <a:pt x="10" y="4"/>
                  <a:pt x="8" y="3"/>
                  <a:pt x="6" y="3"/>
                </a:cubicBezTo>
                <a:close/>
                <a:moveTo>
                  <a:pt x="6" y="13"/>
                </a:moveTo>
                <a:cubicBezTo>
                  <a:pt x="3" y="13"/>
                  <a:pt x="0" y="10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0" y="0"/>
                  <a:pt x="13" y="2"/>
                  <a:pt x="13" y="6"/>
                </a:cubicBezTo>
                <a:cubicBezTo>
                  <a:pt x="13" y="10"/>
                  <a:pt x="10" y="13"/>
                  <a:pt x="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" name="Freeform 704"/>
          <p:cNvSpPr>
            <a:spLocks/>
          </p:cNvSpPr>
          <p:nvPr/>
        </p:nvSpPr>
        <p:spPr bwMode="auto">
          <a:xfrm>
            <a:off x="1673413" y="1864283"/>
            <a:ext cx="285727" cy="162568"/>
          </a:xfrm>
          <a:custGeom>
            <a:avLst/>
            <a:gdLst>
              <a:gd name="T0" fmla="*/ 26 w 98"/>
              <a:gd name="T1" fmla="*/ 56 h 56"/>
              <a:gd name="T2" fmla="*/ 17 w 98"/>
              <a:gd name="T3" fmla="*/ 47 h 56"/>
              <a:gd name="T4" fmla="*/ 7 w 98"/>
              <a:gd name="T5" fmla="*/ 56 h 56"/>
              <a:gd name="T6" fmla="*/ 0 w 98"/>
              <a:gd name="T7" fmla="*/ 56 h 56"/>
              <a:gd name="T8" fmla="*/ 0 w 98"/>
              <a:gd name="T9" fmla="*/ 47 h 56"/>
              <a:gd name="T10" fmla="*/ 10 w 98"/>
              <a:gd name="T11" fmla="*/ 30 h 56"/>
              <a:gd name="T12" fmla="*/ 24 w 98"/>
              <a:gd name="T13" fmla="*/ 30 h 56"/>
              <a:gd name="T14" fmla="*/ 24 w 98"/>
              <a:gd name="T15" fmla="*/ 0 h 56"/>
              <a:gd name="T16" fmla="*/ 98 w 98"/>
              <a:gd name="T17" fmla="*/ 0 h 56"/>
              <a:gd name="T18" fmla="*/ 98 w 98"/>
              <a:gd name="T19" fmla="*/ 56 h 56"/>
              <a:gd name="T20" fmla="*/ 88 w 98"/>
              <a:gd name="T21" fmla="*/ 56 h 56"/>
              <a:gd name="T22" fmla="*/ 78 w 98"/>
              <a:gd name="T23" fmla="*/ 47 h 56"/>
              <a:gd name="T24" fmla="*/ 69 w 98"/>
              <a:gd name="T25" fmla="*/ 56 h 56"/>
              <a:gd name="T26" fmla="*/ 29 w 98"/>
              <a:gd name="T27" fmla="*/ 56 h 56"/>
              <a:gd name="T28" fmla="*/ 26 w 98"/>
              <a:gd name="T29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56">
                <a:moveTo>
                  <a:pt x="26" y="56"/>
                </a:moveTo>
                <a:cubicBezTo>
                  <a:pt x="26" y="51"/>
                  <a:pt x="22" y="47"/>
                  <a:pt x="17" y="47"/>
                </a:cubicBezTo>
                <a:cubicBezTo>
                  <a:pt x="12" y="47"/>
                  <a:pt x="7" y="51"/>
                  <a:pt x="7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47"/>
                  <a:pt x="0" y="47"/>
                  <a:pt x="0" y="47"/>
                </a:cubicBezTo>
                <a:cubicBezTo>
                  <a:pt x="10" y="30"/>
                  <a:pt x="10" y="30"/>
                  <a:pt x="10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24" y="0"/>
                  <a:pt x="24" y="0"/>
                  <a:pt x="24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56"/>
                  <a:pt x="98" y="56"/>
                  <a:pt x="98" y="56"/>
                </a:cubicBezTo>
                <a:cubicBezTo>
                  <a:pt x="88" y="56"/>
                  <a:pt x="88" y="56"/>
                  <a:pt x="88" y="56"/>
                </a:cubicBezTo>
                <a:cubicBezTo>
                  <a:pt x="88" y="51"/>
                  <a:pt x="84" y="47"/>
                  <a:pt x="78" y="47"/>
                </a:cubicBezTo>
                <a:cubicBezTo>
                  <a:pt x="73" y="47"/>
                  <a:pt x="69" y="51"/>
                  <a:pt x="69" y="56"/>
                </a:cubicBezTo>
                <a:cubicBezTo>
                  <a:pt x="29" y="56"/>
                  <a:pt x="29" y="56"/>
                  <a:pt x="29" y="56"/>
                </a:cubicBezTo>
                <a:lnTo>
                  <a:pt x="26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" name="Freeform 705"/>
          <p:cNvSpPr>
            <a:spLocks noEditPoints="1"/>
          </p:cNvSpPr>
          <p:nvPr/>
        </p:nvSpPr>
        <p:spPr bwMode="auto">
          <a:xfrm>
            <a:off x="1702967" y="2007149"/>
            <a:ext cx="40643" cy="38179"/>
          </a:xfrm>
          <a:custGeom>
            <a:avLst/>
            <a:gdLst>
              <a:gd name="T0" fmla="*/ 7 w 14"/>
              <a:gd name="T1" fmla="*/ 13 h 13"/>
              <a:gd name="T2" fmla="*/ 0 w 14"/>
              <a:gd name="T3" fmla="*/ 7 h 13"/>
              <a:gd name="T4" fmla="*/ 7 w 14"/>
              <a:gd name="T5" fmla="*/ 0 h 13"/>
              <a:gd name="T6" fmla="*/ 14 w 14"/>
              <a:gd name="T7" fmla="*/ 7 h 13"/>
              <a:gd name="T8" fmla="*/ 7 w 14"/>
              <a:gd name="T9" fmla="*/ 13 h 13"/>
              <a:gd name="T10" fmla="*/ 7 w 14"/>
              <a:gd name="T11" fmla="*/ 4 h 13"/>
              <a:gd name="T12" fmla="*/ 4 w 14"/>
              <a:gd name="T13" fmla="*/ 7 h 13"/>
              <a:gd name="T14" fmla="*/ 7 w 14"/>
              <a:gd name="T15" fmla="*/ 10 h 13"/>
              <a:gd name="T16" fmla="*/ 10 w 14"/>
              <a:gd name="T17" fmla="*/ 7 h 13"/>
              <a:gd name="T18" fmla="*/ 7 w 14"/>
              <a:gd name="T19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3">
                <a:moveTo>
                  <a:pt x="7" y="13"/>
                </a:moveTo>
                <a:cubicBezTo>
                  <a:pt x="3" y="13"/>
                  <a:pt x="0" y="10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4" y="3"/>
                  <a:pt x="14" y="7"/>
                </a:cubicBezTo>
                <a:cubicBezTo>
                  <a:pt x="14" y="10"/>
                  <a:pt x="11" y="13"/>
                  <a:pt x="7" y="13"/>
                </a:cubicBezTo>
                <a:close/>
                <a:moveTo>
                  <a:pt x="7" y="4"/>
                </a:moveTo>
                <a:cubicBezTo>
                  <a:pt x="5" y="4"/>
                  <a:pt x="4" y="5"/>
                  <a:pt x="4" y="7"/>
                </a:cubicBezTo>
                <a:cubicBezTo>
                  <a:pt x="4" y="9"/>
                  <a:pt x="5" y="10"/>
                  <a:pt x="7" y="10"/>
                </a:cubicBezTo>
                <a:cubicBezTo>
                  <a:pt x="9" y="10"/>
                  <a:pt x="10" y="9"/>
                  <a:pt x="10" y="7"/>
                </a:cubicBezTo>
                <a:cubicBezTo>
                  <a:pt x="10" y="5"/>
                  <a:pt x="9" y="4"/>
                  <a:pt x="7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" name="Oval 706"/>
          <p:cNvSpPr>
            <a:spLocks noChangeArrowheads="1"/>
          </p:cNvSpPr>
          <p:nvPr/>
        </p:nvSpPr>
        <p:spPr bwMode="auto">
          <a:xfrm>
            <a:off x="2168508" y="174236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" name="Oval 707"/>
          <p:cNvSpPr>
            <a:spLocks noChangeArrowheads="1"/>
          </p:cNvSpPr>
          <p:nvPr/>
        </p:nvSpPr>
        <p:spPr bwMode="auto">
          <a:xfrm>
            <a:off x="2433295" y="2039167"/>
            <a:ext cx="57884" cy="5788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" name="Oval 708"/>
          <p:cNvSpPr>
            <a:spLocks noChangeArrowheads="1"/>
          </p:cNvSpPr>
          <p:nvPr/>
        </p:nvSpPr>
        <p:spPr bwMode="auto">
          <a:xfrm>
            <a:off x="2360633" y="2062570"/>
            <a:ext cx="29559" cy="283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" name="Freeform 709"/>
          <p:cNvSpPr>
            <a:spLocks noEditPoints="1"/>
          </p:cNvSpPr>
          <p:nvPr/>
        </p:nvSpPr>
        <p:spPr bwMode="auto">
          <a:xfrm>
            <a:off x="2339697" y="1870442"/>
            <a:ext cx="183505" cy="197052"/>
          </a:xfrm>
          <a:custGeom>
            <a:avLst/>
            <a:gdLst>
              <a:gd name="T0" fmla="*/ 0 w 63"/>
              <a:gd name="T1" fmla="*/ 68 h 68"/>
              <a:gd name="T2" fmla="*/ 0 w 63"/>
              <a:gd name="T3" fmla="*/ 47 h 68"/>
              <a:gd name="T4" fmla="*/ 22 w 63"/>
              <a:gd name="T5" fmla="*/ 0 h 68"/>
              <a:gd name="T6" fmla="*/ 63 w 63"/>
              <a:gd name="T7" fmla="*/ 0 h 68"/>
              <a:gd name="T8" fmla="*/ 63 w 63"/>
              <a:gd name="T9" fmla="*/ 68 h 68"/>
              <a:gd name="T10" fmla="*/ 58 w 63"/>
              <a:gd name="T11" fmla="*/ 68 h 68"/>
              <a:gd name="T12" fmla="*/ 43 w 63"/>
              <a:gd name="T13" fmla="*/ 52 h 68"/>
              <a:gd name="T14" fmla="*/ 27 w 63"/>
              <a:gd name="T15" fmla="*/ 68 h 68"/>
              <a:gd name="T16" fmla="*/ 20 w 63"/>
              <a:gd name="T17" fmla="*/ 68 h 68"/>
              <a:gd name="T18" fmla="*/ 12 w 63"/>
              <a:gd name="T19" fmla="*/ 61 h 68"/>
              <a:gd name="T20" fmla="*/ 4 w 63"/>
              <a:gd name="T21" fmla="*/ 68 h 68"/>
              <a:gd name="T22" fmla="*/ 0 w 63"/>
              <a:gd name="T23" fmla="*/ 68 h 68"/>
              <a:gd name="T24" fmla="*/ 54 w 63"/>
              <a:gd name="T25" fmla="*/ 47 h 68"/>
              <a:gd name="T26" fmla="*/ 54 w 63"/>
              <a:gd name="T27" fmla="*/ 43 h 68"/>
              <a:gd name="T28" fmla="*/ 42 w 63"/>
              <a:gd name="T29" fmla="*/ 43 h 68"/>
              <a:gd name="T30" fmla="*/ 42 w 63"/>
              <a:gd name="T31" fmla="*/ 47 h 68"/>
              <a:gd name="T32" fmla="*/ 54 w 63"/>
              <a:gd name="T33" fmla="*/ 47 h 68"/>
              <a:gd name="T34" fmla="*/ 52 w 63"/>
              <a:gd name="T35" fmla="*/ 34 h 68"/>
              <a:gd name="T36" fmla="*/ 52 w 63"/>
              <a:gd name="T37" fmla="*/ 9 h 68"/>
              <a:gd name="T38" fmla="*/ 28 w 63"/>
              <a:gd name="T39" fmla="*/ 9 h 68"/>
              <a:gd name="T40" fmla="*/ 17 w 63"/>
              <a:gd name="T41" fmla="*/ 34 h 68"/>
              <a:gd name="T42" fmla="*/ 17 w 63"/>
              <a:gd name="T43" fmla="*/ 45 h 68"/>
              <a:gd name="T44" fmla="*/ 32 w 63"/>
              <a:gd name="T45" fmla="*/ 45 h 68"/>
              <a:gd name="T46" fmla="*/ 32 w 63"/>
              <a:gd name="T47" fmla="*/ 34 h 68"/>
              <a:gd name="T48" fmla="*/ 52 w 63"/>
              <a:gd name="T49" fmla="*/ 3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3" h="68">
                <a:moveTo>
                  <a:pt x="0" y="68"/>
                </a:moveTo>
                <a:cubicBezTo>
                  <a:pt x="0" y="47"/>
                  <a:pt x="0" y="47"/>
                  <a:pt x="0" y="47"/>
                </a:cubicBezTo>
                <a:cubicBezTo>
                  <a:pt x="22" y="0"/>
                  <a:pt x="22" y="0"/>
                  <a:pt x="22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68"/>
                  <a:pt x="63" y="68"/>
                  <a:pt x="63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59"/>
                  <a:pt x="51" y="52"/>
                  <a:pt x="43" y="52"/>
                </a:cubicBezTo>
                <a:cubicBezTo>
                  <a:pt x="34" y="52"/>
                  <a:pt x="27" y="59"/>
                  <a:pt x="27" y="68"/>
                </a:cubicBezTo>
                <a:cubicBezTo>
                  <a:pt x="20" y="68"/>
                  <a:pt x="20" y="68"/>
                  <a:pt x="20" y="68"/>
                </a:cubicBezTo>
                <a:cubicBezTo>
                  <a:pt x="19" y="64"/>
                  <a:pt x="16" y="61"/>
                  <a:pt x="12" y="61"/>
                </a:cubicBezTo>
                <a:cubicBezTo>
                  <a:pt x="8" y="61"/>
                  <a:pt x="5" y="64"/>
                  <a:pt x="4" y="68"/>
                </a:cubicBezTo>
                <a:lnTo>
                  <a:pt x="0" y="68"/>
                </a:lnTo>
                <a:close/>
                <a:moveTo>
                  <a:pt x="54" y="47"/>
                </a:moveTo>
                <a:cubicBezTo>
                  <a:pt x="54" y="43"/>
                  <a:pt x="54" y="43"/>
                  <a:pt x="54" y="43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47"/>
                  <a:pt x="42" y="47"/>
                  <a:pt x="42" y="47"/>
                </a:cubicBezTo>
                <a:lnTo>
                  <a:pt x="54" y="47"/>
                </a:lnTo>
                <a:close/>
                <a:moveTo>
                  <a:pt x="52" y="34"/>
                </a:moveTo>
                <a:cubicBezTo>
                  <a:pt x="52" y="9"/>
                  <a:pt x="52" y="9"/>
                  <a:pt x="52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45"/>
                  <a:pt x="17" y="45"/>
                  <a:pt x="17" y="45"/>
                </a:cubicBezTo>
                <a:cubicBezTo>
                  <a:pt x="32" y="45"/>
                  <a:pt x="32" y="45"/>
                  <a:pt x="32" y="45"/>
                </a:cubicBezTo>
                <a:cubicBezTo>
                  <a:pt x="32" y="34"/>
                  <a:pt x="32" y="34"/>
                  <a:pt x="32" y="34"/>
                </a:cubicBezTo>
                <a:lnTo>
                  <a:pt x="5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" name="Freeform 710"/>
          <p:cNvSpPr>
            <a:spLocks/>
          </p:cNvSpPr>
          <p:nvPr/>
        </p:nvSpPr>
        <p:spPr bwMode="auto">
          <a:xfrm>
            <a:off x="2232545" y="1806399"/>
            <a:ext cx="93600" cy="261095"/>
          </a:xfrm>
          <a:custGeom>
            <a:avLst/>
            <a:gdLst>
              <a:gd name="T0" fmla="*/ 76 w 76"/>
              <a:gd name="T1" fmla="*/ 0 h 212"/>
              <a:gd name="T2" fmla="*/ 76 w 76"/>
              <a:gd name="T3" fmla="*/ 212 h 212"/>
              <a:gd name="T4" fmla="*/ 68 w 76"/>
              <a:gd name="T5" fmla="*/ 212 h 212"/>
              <a:gd name="T6" fmla="*/ 64 w 76"/>
              <a:gd name="T7" fmla="*/ 212 h 212"/>
              <a:gd name="T8" fmla="*/ 0 w 76"/>
              <a:gd name="T9" fmla="*/ 212 h 212"/>
              <a:gd name="T10" fmla="*/ 0 w 76"/>
              <a:gd name="T11" fmla="*/ 198 h 212"/>
              <a:gd name="T12" fmla="*/ 64 w 76"/>
              <a:gd name="T13" fmla="*/ 198 h 212"/>
              <a:gd name="T14" fmla="*/ 64 w 76"/>
              <a:gd name="T15" fmla="*/ 0 h 212"/>
              <a:gd name="T16" fmla="*/ 76 w 76"/>
              <a:gd name="T17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212">
                <a:moveTo>
                  <a:pt x="76" y="0"/>
                </a:moveTo>
                <a:lnTo>
                  <a:pt x="76" y="212"/>
                </a:lnTo>
                <a:lnTo>
                  <a:pt x="68" y="212"/>
                </a:lnTo>
                <a:lnTo>
                  <a:pt x="64" y="212"/>
                </a:lnTo>
                <a:lnTo>
                  <a:pt x="0" y="212"/>
                </a:lnTo>
                <a:lnTo>
                  <a:pt x="0" y="198"/>
                </a:lnTo>
                <a:lnTo>
                  <a:pt x="64" y="198"/>
                </a:lnTo>
                <a:lnTo>
                  <a:pt x="64" y="0"/>
                </a:lnTo>
                <a:lnTo>
                  <a:pt x="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" name="Oval 711"/>
          <p:cNvSpPr>
            <a:spLocks noChangeArrowheads="1"/>
          </p:cNvSpPr>
          <p:nvPr/>
        </p:nvSpPr>
        <p:spPr bwMode="auto">
          <a:xfrm>
            <a:off x="2744885" y="174236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" name="Freeform 712"/>
          <p:cNvSpPr>
            <a:spLocks/>
          </p:cNvSpPr>
          <p:nvPr/>
        </p:nvSpPr>
        <p:spPr bwMode="auto">
          <a:xfrm>
            <a:off x="2834790" y="1829802"/>
            <a:ext cx="253705" cy="92369"/>
          </a:xfrm>
          <a:custGeom>
            <a:avLst/>
            <a:gdLst>
              <a:gd name="T0" fmla="*/ 87 w 87"/>
              <a:gd name="T1" fmla="*/ 32 h 32"/>
              <a:gd name="T2" fmla="*/ 0 w 87"/>
              <a:gd name="T3" fmla="*/ 32 h 32"/>
              <a:gd name="T4" fmla="*/ 43 w 87"/>
              <a:gd name="T5" fmla="*/ 0 h 32"/>
              <a:gd name="T6" fmla="*/ 87 w 87"/>
              <a:gd name="T7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" h="32">
                <a:moveTo>
                  <a:pt x="87" y="32"/>
                </a:moveTo>
                <a:cubicBezTo>
                  <a:pt x="0" y="32"/>
                  <a:pt x="0" y="32"/>
                  <a:pt x="0" y="32"/>
                </a:cubicBezTo>
                <a:cubicBezTo>
                  <a:pt x="5" y="13"/>
                  <a:pt x="23" y="0"/>
                  <a:pt x="43" y="0"/>
                </a:cubicBezTo>
                <a:cubicBezTo>
                  <a:pt x="64" y="0"/>
                  <a:pt x="81" y="13"/>
                  <a:pt x="87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" name="Rectangle 713"/>
          <p:cNvSpPr>
            <a:spLocks noChangeArrowheads="1"/>
          </p:cNvSpPr>
          <p:nvPr/>
        </p:nvSpPr>
        <p:spPr bwMode="auto">
          <a:xfrm>
            <a:off x="2881590" y="2047789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" name="Rectangle 714"/>
          <p:cNvSpPr>
            <a:spLocks noChangeArrowheads="1"/>
          </p:cNvSpPr>
          <p:nvPr/>
        </p:nvSpPr>
        <p:spPr bwMode="auto">
          <a:xfrm>
            <a:off x="2881590" y="2024391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" name="Rectangle 715"/>
          <p:cNvSpPr>
            <a:spLocks noChangeArrowheads="1"/>
          </p:cNvSpPr>
          <p:nvPr/>
        </p:nvSpPr>
        <p:spPr bwMode="auto">
          <a:xfrm>
            <a:off x="2881590" y="2003451"/>
            <a:ext cx="1601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5" name="Rectangle 716"/>
          <p:cNvSpPr>
            <a:spLocks noChangeArrowheads="1"/>
          </p:cNvSpPr>
          <p:nvPr/>
        </p:nvSpPr>
        <p:spPr bwMode="auto">
          <a:xfrm>
            <a:off x="2881590" y="1981285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" name="Freeform 717"/>
          <p:cNvSpPr>
            <a:spLocks/>
          </p:cNvSpPr>
          <p:nvPr/>
        </p:nvSpPr>
        <p:spPr bwMode="auto">
          <a:xfrm>
            <a:off x="2834790" y="1930791"/>
            <a:ext cx="253705" cy="136705"/>
          </a:xfrm>
          <a:custGeom>
            <a:avLst/>
            <a:gdLst>
              <a:gd name="T0" fmla="*/ 24 w 206"/>
              <a:gd name="T1" fmla="*/ 111 h 111"/>
              <a:gd name="T2" fmla="*/ 0 w 206"/>
              <a:gd name="T3" fmla="*/ 111 h 111"/>
              <a:gd name="T4" fmla="*/ 0 w 206"/>
              <a:gd name="T5" fmla="*/ 0 h 111"/>
              <a:gd name="T6" fmla="*/ 206 w 206"/>
              <a:gd name="T7" fmla="*/ 0 h 111"/>
              <a:gd name="T8" fmla="*/ 206 w 206"/>
              <a:gd name="T9" fmla="*/ 111 h 111"/>
              <a:gd name="T10" fmla="*/ 180 w 206"/>
              <a:gd name="T11" fmla="*/ 111 h 111"/>
              <a:gd name="T12" fmla="*/ 180 w 206"/>
              <a:gd name="T13" fmla="*/ 29 h 111"/>
              <a:gd name="T14" fmla="*/ 24 w 206"/>
              <a:gd name="T15" fmla="*/ 29 h 111"/>
              <a:gd name="T16" fmla="*/ 24 w 206"/>
              <a:gd name="T17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6" h="111">
                <a:moveTo>
                  <a:pt x="24" y="111"/>
                </a:moveTo>
                <a:lnTo>
                  <a:pt x="0" y="111"/>
                </a:lnTo>
                <a:lnTo>
                  <a:pt x="0" y="0"/>
                </a:lnTo>
                <a:lnTo>
                  <a:pt x="206" y="0"/>
                </a:lnTo>
                <a:lnTo>
                  <a:pt x="206" y="111"/>
                </a:lnTo>
                <a:lnTo>
                  <a:pt x="180" y="111"/>
                </a:lnTo>
                <a:lnTo>
                  <a:pt x="180" y="29"/>
                </a:lnTo>
                <a:lnTo>
                  <a:pt x="24" y="29"/>
                </a:lnTo>
                <a:lnTo>
                  <a:pt x="24" y="1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" name="Oval 718"/>
          <p:cNvSpPr>
            <a:spLocks noChangeArrowheads="1"/>
          </p:cNvSpPr>
          <p:nvPr/>
        </p:nvSpPr>
        <p:spPr bwMode="auto">
          <a:xfrm>
            <a:off x="465238" y="173620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" name="Freeform 719"/>
          <p:cNvSpPr>
            <a:spLocks noEditPoints="1"/>
          </p:cNvSpPr>
          <p:nvPr/>
        </p:nvSpPr>
        <p:spPr bwMode="auto">
          <a:xfrm>
            <a:off x="541591" y="1823641"/>
            <a:ext cx="273411" cy="270947"/>
          </a:xfrm>
          <a:custGeom>
            <a:avLst/>
            <a:gdLst>
              <a:gd name="T0" fmla="*/ 172 w 222"/>
              <a:gd name="T1" fmla="*/ 19 h 220"/>
              <a:gd name="T2" fmla="*/ 193 w 222"/>
              <a:gd name="T3" fmla="*/ 33 h 220"/>
              <a:gd name="T4" fmla="*/ 177 w 222"/>
              <a:gd name="T5" fmla="*/ 40 h 220"/>
              <a:gd name="T6" fmla="*/ 212 w 222"/>
              <a:gd name="T7" fmla="*/ 182 h 220"/>
              <a:gd name="T8" fmla="*/ 222 w 222"/>
              <a:gd name="T9" fmla="*/ 208 h 220"/>
              <a:gd name="T10" fmla="*/ 61 w 222"/>
              <a:gd name="T11" fmla="*/ 220 h 220"/>
              <a:gd name="T12" fmla="*/ 125 w 222"/>
              <a:gd name="T13" fmla="*/ 208 h 220"/>
              <a:gd name="T14" fmla="*/ 149 w 222"/>
              <a:gd name="T15" fmla="*/ 182 h 220"/>
              <a:gd name="T16" fmla="*/ 0 w 222"/>
              <a:gd name="T17" fmla="*/ 40 h 220"/>
              <a:gd name="T18" fmla="*/ 7 w 222"/>
              <a:gd name="T19" fmla="*/ 33 h 220"/>
              <a:gd name="T20" fmla="*/ 0 w 222"/>
              <a:gd name="T21" fmla="*/ 19 h 220"/>
              <a:gd name="T22" fmla="*/ 7 w 222"/>
              <a:gd name="T23" fmla="*/ 9 h 220"/>
              <a:gd name="T24" fmla="*/ 33 w 222"/>
              <a:gd name="T25" fmla="*/ 9 h 220"/>
              <a:gd name="T26" fmla="*/ 59 w 222"/>
              <a:gd name="T27" fmla="*/ 9 h 220"/>
              <a:gd name="T28" fmla="*/ 85 w 222"/>
              <a:gd name="T29" fmla="*/ 9 h 220"/>
              <a:gd name="T30" fmla="*/ 149 w 222"/>
              <a:gd name="T31" fmla="*/ 9 h 220"/>
              <a:gd name="T32" fmla="*/ 158 w 222"/>
              <a:gd name="T33" fmla="*/ 0 h 220"/>
              <a:gd name="T34" fmla="*/ 163 w 222"/>
              <a:gd name="T35" fmla="*/ 9 h 220"/>
              <a:gd name="T36" fmla="*/ 170 w 222"/>
              <a:gd name="T37" fmla="*/ 0 h 220"/>
              <a:gd name="T38" fmla="*/ 193 w 222"/>
              <a:gd name="T39" fmla="*/ 9 h 220"/>
              <a:gd name="T40" fmla="*/ 189 w 222"/>
              <a:gd name="T41" fmla="*/ 182 h 220"/>
              <a:gd name="T42" fmla="*/ 158 w 222"/>
              <a:gd name="T43" fmla="*/ 40 h 220"/>
              <a:gd name="T44" fmla="*/ 189 w 222"/>
              <a:gd name="T45" fmla="*/ 182 h 220"/>
              <a:gd name="T46" fmla="*/ 163 w 222"/>
              <a:gd name="T47" fmla="*/ 19 h 220"/>
              <a:gd name="T48" fmla="*/ 158 w 222"/>
              <a:gd name="T49" fmla="*/ 33 h 220"/>
              <a:gd name="T50" fmla="*/ 149 w 222"/>
              <a:gd name="T51" fmla="*/ 33 h 220"/>
              <a:gd name="T52" fmla="*/ 120 w 222"/>
              <a:gd name="T53" fmla="*/ 19 h 220"/>
              <a:gd name="T54" fmla="*/ 149 w 222"/>
              <a:gd name="T55" fmla="*/ 33 h 220"/>
              <a:gd name="T56" fmla="*/ 111 w 222"/>
              <a:gd name="T57" fmla="*/ 19 h 220"/>
              <a:gd name="T58" fmla="*/ 92 w 222"/>
              <a:gd name="T59" fmla="*/ 33 h 220"/>
              <a:gd name="T60" fmla="*/ 85 w 222"/>
              <a:gd name="T61" fmla="*/ 33 h 220"/>
              <a:gd name="T62" fmla="*/ 68 w 222"/>
              <a:gd name="T63" fmla="*/ 19 h 220"/>
              <a:gd name="T64" fmla="*/ 85 w 222"/>
              <a:gd name="T65" fmla="*/ 33 h 220"/>
              <a:gd name="T66" fmla="*/ 59 w 222"/>
              <a:gd name="T67" fmla="*/ 19 h 220"/>
              <a:gd name="T68" fmla="*/ 40 w 222"/>
              <a:gd name="T69" fmla="*/ 33 h 220"/>
              <a:gd name="T70" fmla="*/ 33 w 222"/>
              <a:gd name="T71" fmla="*/ 33 h 220"/>
              <a:gd name="T72" fmla="*/ 16 w 222"/>
              <a:gd name="T73" fmla="*/ 19 h 220"/>
              <a:gd name="T74" fmla="*/ 33 w 222"/>
              <a:gd name="T75" fmla="*/ 33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2" h="220">
                <a:moveTo>
                  <a:pt x="193" y="19"/>
                </a:moveTo>
                <a:lnTo>
                  <a:pt x="172" y="19"/>
                </a:lnTo>
                <a:lnTo>
                  <a:pt x="175" y="33"/>
                </a:lnTo>
                <a:lnTo>
                  <a:pt x="193" y="33"/>
                </a:lnTo>
                <a:lnTo>
                  <a:pt x="193" y="40"/>
                </a:lnTo>
                <a:lnTo>
                  <a:pt x="177" y="40"/>
                </a:lnTo>
                <a:lnTo>
                  <a:pt x="198" y="182"/>
                </a:lnTo>
                <a:lnTo>
                  <a:pt x="212" y="182"/>
                </a:lnTo>
                <a:lnTo>
                  <a:pt x="212" y="208"/>
                </a:lnTo>
                <a:lnTo>
                  <a:pt x="222" y="208"/>
                </a:lnTo>
                <a:lnTo>
                  <a:pt x="222" y="220"/>
                </a:lnTo>
                <a:lnTo>
                  <a:pt x="61" y="220"/>
                </a:lnTo>
                <a:lnTo>
                  <a:pt x="61" y="208"/>
                </a:lnTo>
                <a:lnTo>
                  <a:pt x="125" y="208"/>
                </a:lnTo>
                <a:lnTo>
                  <a:pt x="125" y="182"/>
                </a:lnTo>
                <a:lnTo>
                  <a:pt x="149" y="182"/>
                </a:lnTo>
                <a:lnTo>
                  <a:pt x="149" y="40"/>
                </a:lnTo>
                <a:lnTo>
                  <a:pt x="0" y="40"/>
                </a:lnTo>
                <a:lnTo>
                  <a:pt x="0" y="33"/>
                </a:lnTo>
                <a:lnTo>
                  <a:pt x="7" y="33"/>
                </a:lnTo>
                <a:lnTo>
                  <a:pt x="7" y="19"/>
                </a:lnTo>
                <a:lnTo>
                  <a:pt x="0" y="19"/>
                </a:lnTo>
                <a:lnTo>
                  <a:pt x="0" y="9"/>
                </a:lnTo>
                <a:lnTo>
                  <a:pt x="7" y="9"/>
                </a:lnTo>
                <a:lnTo>
                  <a:pt x="16" y="9"/>
                </a:lnTo>
                <a:lnTo>
                  <a:pt x="33" y="9"/>
                </a:lnTo>
                <a:lnTo>
                  <a:pt x="40" y="9"/>
                </a:lnTo>
                <a:lnTo>
                  <a:pt x="59" y="9"/>
                </a:lnTo>
                <a:lnTo>
                  <a:pt x="68" y="9"/>
                </a:lnTo>
                <a:lnTo>
                  <a:pt x="85" y="9"/>
                </a:lnTo>
                <a:lnTo>
                  <a:pt x="92" y="9"/>
                </a:lnTo>
                <a:lnTo>
                  <a:pt x="149" y="9"/>
                </a:lnTo>
                <a:lnTo>
                  <a:pt x="149" y="0"/>
                </a:lnTo>
                <a:lnTo>
                  <a:pt x="158" y="0"/>
                </a:lnTo>
                <a:lnTo>
                  <a:pt x="158" y="9"/>
                </a:lnTo>
                <a:lnTo>
                  <a:pt x="163" y="9"/>
                </a:lnTo>
                <a:lnTo>
                  <a:pt x="160" y="0"/>
                </a:lnTo>
                <a:lnTo>
                  <a:pt x="170" y="0"/>
                </a:lnTo>
                <a:lnTo>
                  <a:pt x="172" y="9"/>
                </a:lnTo>
                <a:lnTo>
                  <a:pt x="193" y="9"/>
                </a:lnTo>
                <a:lnTo>
                  <a:pt x="193" y="19"/>
                </a:lnTo>
                <a:close/>
                <a:moveTo>
                  <a:pt x="189" y="182"/>
                </a:moveTo>
                <a:lnTo>
                  <a:pt x="167" y="40"/>
                </a:lnTo>
                <a:lnTo>
                  <a:pt x="158" y="40"/>
                </a:lnTo>
                <a:lnTo>
                  <a:pt x="158" y="182"/>
                </a:lnTo>
                <a:lnTo>
                  <a:pt x="189" y="182"/>
                </a:lnTo>
                <a:close/>
                <a:moveTo>
                  <a:pt x="165" y="33"/>
                </a:moveTo>
                <a:lnTo>
                  <a:pt x="163" y="19"/>
                </a:lnTo>
                <a:lnTo>
                  <a:pt x="158" y="19"/>
                </a:lnTo>
                <a:lnTo>
                  <a:pt x="158" y="33"/>
                </a:lnTo>
                <a:lnTo>
                  <a:pt x="165" y="33"/>
                </a:lnTo>
                <a:close/>
                <a:moveTo>
                  <a:pt x="149" y="33"/>
                </a:moveTo>
                <a:lnTo>
                  <a:pt x="149" y="19"/>
                </a:lnTo>
                <a:lnTo>
                  <a:pt x="120" y="19"/>
                </a:lnTo>
                <a:lnTo>
                  <a:pt x="120" y="33"/>
                </a:lnTo>
                <a:lnTo>
                  <a:pt x="149" y="33"/>
                </a:lnTo>
                <a:close/>
                <a:moveTo>
                  <a:pt x="111" y="33"/>
                </a:moveTo>
                <a:lnTo>
                  <a:pt x="111" y="19"/>
                </a:lnTo>
                <a:lnTo>
                  <a:pt x="92" y="19"/>
                </a:lnTo>
                <a:lnTo>
                  <a:pt x="92" y="33"/>
                </a:lnTo>
                <a:lnTo>
                  <a:pt x="111" y="33"/>
                </a:lnTo>
                <a:close/>
                <a:moveTo>
                  <a:pt x="85" y="33"/>
                </a:moveTo>
                <a:lnTo>
                  <a:pt x="85" y="19"/>
                </a:lnTo>
                <a:lnTo>
                  <a:pt x="68" y="19"/>
                </a:lnTo>
                <a:lnTo>
                  <a:pt x="68" y="33"/>
                </a:lnTo>
                <a:lnTo>
                  <a:pt x="85" y="33"/>
                </a:lnTo>
                <a:close/>
                <a:moveTo>
                  <a:pt x="59" y="33"/>
                </a:moveTo>
                <a:lnTo>
                  <a:pt x="59" y="19"/>
                </a:lnTo>
                <a:lnTo>
                  <a:pt x="40" y="19"/>
                </a:lnTo>
                <a:lnTo>
                  <a:pt x="40" y="33"/>
                </a:lnTo>
                <a:lnTo>
                  <a:pt x="59" y="33"/>
                </a:lnTo>
                <a:close/>
                <a:moveTo>
                  <a:pt x="33" y="33"/>
                </a:moveTo>
                <a:lnTo>
                  <a:pt x="33" y="19"/>
                </a:lnTo>
                <a:lnTo>
                  <a:pt x="16" y="19"/>
                </a:lnTo>
                <a:lnTo>
                  <a:pt x="16" y="33"/>
                </a:lnTo>
                <a:lnTo>
                  <a:pt x="3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" name="Freeform 720"/>
          <p:cNvSpPr>
            <a:spLocks/>
          </p:cNvSpPr>
          <p:nvPr/>
        </p:nvSpPr>
        <p:spPr bwMode="auto">
          <a:xfrm>
            <a:off x="558837" y="1881525"/>
            <a:ext cx="28327" cy="93600"/>
          </a:xfrm>
          <a:custGeom>
            <a:avLst/>
            <a:gdLst>
              <a:gd name="T0" fmla="*/ 14 w 23"/>
              <a:gd name="T1" fmla="*/ 76 h 76"/>
              <a:gd name="T2" fmla="*/ 9 w 23"/>
              <a:gd name="T3" fmla="*/ 76 h 76"/>
              <a:gd name="T4" fmla="*/ 9 w 23"/>
              <a:gd name="T5" fmla="*/ 7 h 76"/>
              <a:gd name="T6" fmla="*/ 5 w 23"/>
              <a:gd name="T7" fmla="*/ 7 h 76"/>
              <a:gd name="T8" fmla="*/ 0 w 23"/>
              <a:gd name="T9" fmla="*/ 0 h 76"/>
              <a:gd name="T10" fmla="*/ 23 w 23"/>
              <a:gd name="T11" fmla="*/ 0 h 76"/>
              <a:gd name="T12" fmla="*/ 19 w 23"/>
              <a:gd name="T13" fmla="*/ 7 h 76"/>
              <a:gd name="T14" fmla="*/ 14 w 23"/>
              <a:gd name="T15" fmla="*/ 7 h 76"/>
              <a:gd name="T16" fmla="*/ 14 w 23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76">
                <a:moveTo>
                  <a:pt x="14" y="76"/>
                </a:moveTo>
                <a:lnTo>
                  <a:pt x="9" y="76"/>
                </a:lnTo>
                <a:lnTo>
                  <a:pt x="9" y="7"/>
                </a:lnTo>
                <a:lnTo>
                  <a:pt x="5" y="7"/>
                </a:lnTo>
                <a:lnTo>
                  <a:pt x="0" y="0"/>
                </a:lnTo>
                <a:lnTo>
                  <a:pt x="23" y="0"/>
                </a:lnTo>
                <a:lnTo>
                  <a:pt x="19" y="7"/>
                </a:lnTo>
                <a:lnTo>
                  <a:pt x="14" y="7"/>
                </a:lnTo>
                <a:lnTo>
                  <a:pt x="14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" name="Oval 721"/>
          <p:cNvSpPr>
            <a:spLocks noChangeArrowheads="1"/>
          </p:cNvSpPr>
          <p:nvPr/>
        </p:nvSpPr>
        <p:spPr bwMode="auto">
          <a:xfrm>
            <a:off x="3312642" y="174728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" name="Freeform 722"/>
          <p:cNvSpPr>
            <a:spLocks noEditPoints="1"/>
          </p:cNvSpPr>
          <p:nvPr/>
        </p:nvSpPr>
        <p:spPr bwMode="auto">
          <a:xfrm>
            <a:off x="3539251" y="1957887"/>
            <a:ext cx="145327" cy="96063"/>
          </a:xfrm>
          <a:custGeom>
            <a:avLst/>
            <a:gdLst>
              <a:gd name="T0" fmla="*/ 15 w 50"/>
              <a:gd name="T1" fmla="*/ 4 h 33"/>
              <a:gd name="T2" fmla="*/ 13 w 50"/>
              <a:gd name="T3" fmla="*/ 5 h 33"/>
              <a:gd name="T4" fmla="*/ 13 w 50"/>
              <a:gd name="T5" fmla="*/ 27 h 33"/>
              <a:gd name="T6" fmla="*/ 14 w 50"/>
              <a:gd name="T7" fmla="*/ 28 h 33"/>
              <a:gd name="T8" fmla="*/ 15 w 50"/>
              <a:gd name="T9" fmla="*/ 29 h 33"/>
              <a:gd name="T10" fmla="*/ 16 w 50"/>
              <a:gd name="T11" fmla="*/ 27 h 33"/>
              <a:gd name="T12" fmla="*/ 16 w 50"/>
              <a:gd name="T13" fmla="*/ 5 h 33"/>
              <a:gd name="T14" fmla="*/ 15 w 50"/>
              <a:gd name="T15" fmla="*/ 4 h 33"/>
              <a:gd name="T16" fmla="*/ 15 w 50"/>
              <a:gd name="T17" fmla="*/ 4 h 33"/>
              <a:gd name="T18" fmla="*/ 42 w 50"/>
              <a:gd name="T19" fmla="*/ 4 h 33"/>
              <a:gd name="T20" fmla="*/ 41 w 50"/>
              <a:gd name="T21" fmla="*/ 5 h 33"/>
              <a:gd name="T22" fmla="*/ 41 w 50"/>
              <a:gd name="T23" fmla="*/ 27 h 33"/>
              <a:gd name="T24" fmla="*/ 41 w 50"/>
              <a:gd name="T25" fmla="*/ 28 h 33"/>
              <a:gd name="T26" fmla="*/ 42 w 50"/>
              <a:gd name="T27" fmla="*/ 29 h 33"/>
              <a:gd name="T28" fmla="*/ 43 w 50"/>
              <a:gd name="T29" fmla="*/ 27 h 33"/>
              <a:gd name="T30" fmla="*/ 43 w 50"/>
              <a:gd name="T31" fmla="*/ 5 h 33"/>
              <a:gd name="T32" fmla="*/ 43 w 50"/>
              <a:gd name="T33" fmla="*/ 4 h 33"/>
              <a:gd name="T34" fmla="*/ 42 w 50"/>
              <a:gd name="T35" fmla="*/ 4 h 33"/>
              <a:gd name="T36" fmla="*/ 36 w 50"/>
              <a:gd name="T37" fmla="*/ 4 h 33"/>
              <a:gd name="T38" fmla="*/ 34 w 50"/>
              <a:gd name="T39" fmla="*/ 5 h 33"/>
              <a:gd name="T40" fmla="*/ 34 w 50"/>
              <a:gd name="T41" fmla="*/ 27 h 33"/>
              <a:gd name="T42" fmla="*/ 35 w 50"/>
              <a:gd name="T43" fmla="*/ 28 h 33"/>
              <a:gd name="T44" fmla="*/ 36 w 50"/>
              <a:gd name="T45" fmla="*/ 29 h 33"/>
              <a:gd name="T46" fmla="*/ 37 w 50"/>
              <a:gd name="T47" fmla="*/ 27 h 33"/>
              <a:gd name="T48" fmla="*/ 37 w 50"/>
              <a:gd name="T49" fmla="*/ 5 h 33"/>
              <a:gd name="T50" fmla="*/ 36 w 50"/>
              <a:gd name="T51" fmla="*/ 4 h 33"/>
              <a:gd name="T52" fmla="*/ 36 w 50"/>
              <a:gd name="T53" fmla="*/ 4 h 33"/>
              <a:gd name="T54" fmla="*/ 9 w 50"/>
              <a:gd name="T55" fmla="*/ 4 h 33"/>
              <a:gd name="T56" fmla="*/ 8 w 50"/>
              <a:gd name="T57" fmla="*/ 4 h 33"/>
              <a:gd name="T58" fmla="*/ 7 w 50"/>
              <a:gd name="T59" fmla="*/ 5 h 33"/>
              <a:gd name="T60" fmla="*/ 7 w 50"/>
              <a:gd name="T61" fmla="*/ 27 h 33"/>
              <a:gd name="T62" fmla="*/ 7 w 50"/>
              <a:gd name="T63" fmla="*/ 28 h 33"/>
              <a:gd name="T64" fmla="*/ 8 w 50"/>
              <a:gd name="T65" fmla="*/ 29 h 33"/>
              <a:gd name="T66" fmla="*/ 9 w 50"/>
              <a:gd name="T67" fmla="*/ 27 h 33"/>
              <a:gd name="T68" fmla="*/ 9 w 50"/>
              <a:gd name="T69" fmla="*/ 5 h 33"/>
              <a:gd name="T70" fmla="*/ 9 w 50"/>
              <a:gd name="T71" fmla="*/ 4 h 33"/>
              <a:gd name="T72" fmla="*/ 29 w 50"/>
              <a:gd name="T73" fmla="*/ 4 h 33"/>
              <a:gd name="T74" fmla="*/ 27 w 50"/>
              <a:gd name="T75" fmla="*/ 5 h 33"/>
              <a:gd name="T76" fmla="*/ 27 w 50"/>
              <a:gd name="T77" fmla="*/ 27 h 33"/>
              <a:gd name="T78" fmla="*/ 28 w 50"/>
              <a:gd name="T79" fmla="*/ 28 h 33"/>
              <a:gd name="T80" fmla="*/ 29 w 50"/>
              <a:gd name="T81" fmla="*/ 29 h 33"/>
              <a:gd name="T82" fmla="*/ 30 w 50"/>
              <a:gd name="T83" fmla="*/ 27 h 33"/>
              <a:gd name="T84" fmla="*/ 30 w 50"/>
              <a:gd name="T85" fmla="*/ 5 h 33"/>
              <a:gd name="T86" fmla="*/ 29 w 50"/>
              <a:gd name="T87" fmla="*/ 4 h 33"/>
              <a:gd name="T88" fmla="*/ 29 w 50"/>
              <a:gd name="T89" fmla="*/ 4 h 33"/>
              <a:gd name="T90" fmla="*/ 23 w 50"/>
              <a:gd name="T91" fmla="*/ 4 h 33"/>
              <a:gd name="T92" fmla="*/ 22 w 50"/>
              <a:gd name="T93" fmla="*/ 4 h 33"/>
              <a:gd name="T94" fmla="*/ 21 w 50"/>
              <a:gd name="T95" fmla="*/ 5 h 33"/>
              <a:gd name="T96" fmla="*/ 21 w 50"/>
              <a:gd name="T97" fmla="*/ 27 h 33"/>
              <a:gd name="T98" fmla="*/ 21 w 50"/>
              <a:gd name="T99" fmla="*/ 28 h 33"/>
              <a:gd name="T100" fmla="*/ 22 w 50"/>
              <a:gd name="T101" fmla="*/ 29 h 33"/>
              <a:gd name="T102" fmla="*/ 23 w 50"/>
              <a:gd name="T103" fmla="*/ 27 h 33"/>
              <a:gd name="T104" fmla="*/ 23 w 50"/>
              <a:gd name="T105" fmla="*/ 5 h 33"/>
              <a:gd name="T106" fmla="*/ 23 w 50"/>
              <a:gd name="T107" fmla="*/ 4 h 33"/>
              <a:gd name="T108" fmla="*/ 50 w 50"/>
              <a:gd name="T109" fmla="*/ 0 h 33"/>
              <a:gd name="T110" fmla="*/ 50 w 50"/>
              <a:gd name="T111" fmla="*/ 33 h 33"/>
              <a:gd name="T112" fmla="*/ 0 w 50"/>
              <a:gd name="T113" fmla="*/ 33 h 33"/>
              <a:gd name="T114" fmla="*/ 0 w 50"/>
              <a:gd name="T115" fmla="*/ 0 h 33"/>
              <a:gd name="T116" fmla="*/ 50 w 50"/>
              <a:gd name="T1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15" y="4"/>
                </a:moveTo>
                <a:cubicBezTo>
                  <a:pt x="14" y="4"/>
                  <a:pt x="13" y="5"/>
                  <a:pt x="13" y="5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8"/>
                  <a:pt x="13" y="28"/>
                  <a:pt x="14" y="28"/>
                </a:cubicBezTo>
                <a:cubicBezTo>
                  <a:pt x="14" y="29"/>
                  <a:pt x="14" y="29"/>
                  <a:pt x="15" y="29"/>
                </a:cubicBezTo>
                <a:cubicBezTo>
                  <a:pt x="15" y="29"/>
                  <a:pt x="16" y="28"/>
                  <a:pt x="16" y="27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5" y="4"/>
                </a:cubicBezTo>
                <a:cubicBezTo>
                  <a:pt x="15" y="4"/>
                  <a:pt x="15" y="4"/>
                  <a:pt x="15" y="4"/>
                </a:cubicBezTo>
                <a:close/>
                <a:moveTo>
                  <a:pt x="42" y="4"/>
                </a:moveTo>
                <a:cubicBezTo>
                  <a:pt x="41" y="4"/>
                  <a:pt x="41" y="5"/>
                  <a:pt x="41" y="5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1" y="28"/>
                  <a:pt x="41" y="28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8"/>
                  <a:pt x="43" y="27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5"/>
                  <a:pt x="43" y="5"/>
                  <a:pt x="43" y="4"/>
                </a:cubicBezTo>
                <a:cubicBezTo>
                  <a:pt x="43" y="4"/>
                  <a:pt x="42" y="4"/>
                  <a:pt x="42" y="4"/>
                </a:cubicBezTo>
                <a:close/>
                <a:moveTo>
                  <a:pt x="36" y="4"/>
                </a:moveTo>
                <a:cubicBezTo>
                  <a:pt x="35" y="4"/>
                  <a:pt x="34" y="5"/>
                  <a:pt x="34" y="5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8"/>
                  <a:pt x="35" y="28"/>
                  <a:pt x="35" y="28"/>
                </a:cubicBezTo>
                <a:cubicBezTo>
                  <a:pt x="35" y="29"/>
                  <a:pt x="35" y="29"/>
                  <a:pt x="36" y="29"/>
                </a:cubicBezTo>
                <a:cubicBezTo>
                  <a:pt x="36" y="29"/>
                  <a:pt x="37" y="28"/>
                  <a:pt x="37" y="27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6" y="4"/>
                </a:cubicBezTo>
                <a:cubicBezTo>
                  <a:pt x="36" y="4"/>
                  <a:pt x="36" y="4"/>
                  <a:pt x="36" y="4"/>
                </a:cubicBezTo>
                <a:close/>
                <a:moveTo>
                  <a:pt x="9" y="4"/>
                </a:moveTo>
                <a:cubicBezTo>
                  <a:pt x="9" y="4"/>
                  <a:pt x="8" y="4"/>
                  <a:pt x="8" y="4"/>
                </a:cubicBezTo>
                <a:cubicBezTo>
                  <a:pt x="7" y="4"/>
                  <a:pt x="7" y="5"/>
                  <a:pt x="7" y="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8" y="29"/>
                  <a:pt x="8" y="29"/>
                </a:cubicBezTo>
                <a:cubicBezTo>
                  <a:pt x="9" y="29"/>
                  <a:pt x="9" y="28"/>
                  <a:pt x="9" y="27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9" y="5"/>
                  <a:pt x="9" y="4"/>
                </a:cubicBezTo>
                <a:close/>
                <a:moveTo>
                  <a:pt x="29" y="4"/>
                </a:moveTo>
                <a:cubicBezTo>
                  <a:pt x="28" y="4"/>
                  <a:pt x="27" y="5"/>
                  <a:pt x="27" y="5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8" y="28"/>
                  <a:pt x="28" y="28"/>
                </a:cubicBezTo>
                <a:cubicBezTo>
                  <a:pt x="28" y="29"/>
                  <a:pt x="28" y="29"/>
                  <a:pt x="29" y="29"/>
                </a:cubicBezTo>
                <a:cubicBezTo>
                  <a:pt x="29" y="29"/>
                  <a:pt x="30" y="28"/>
                  <a:pt x="30" y="27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29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3" y="4"/>
                </a:moveTo>
                <a:cubicBezTo>
                  <a:pt x="23" y="4"/>
                  <a:pt x="22" y="4"/>
                  <a:pt x="22" y="4"/>
                </a:cubicBezTo>
                <a:cubicBezTo>
                  <a:pt x="21" y="4"/>
                  <a:pt x="21" y="5"/>
                  <a:pt x="21" y="5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1" y="28"/>
                  <a:pt x="21" y="28"/>
                </a:cubicBezTo>
                <a:cubicBezTo>
                  <a:pt x="22" y="29"/>
                  <a:pt x="22" y="29"/>
                  <a:pt x="22" y="29"/>
                </a:cubicBezTo>
                <a:cubicBezTo>
                  <a:pt x="23" y="29"/>
                  <a:pt x="23" y="28"/>
                  <a:pt x="23" y="27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4"/>
                </a:cubicBezTo>
                <a:close/>
                <a:moveTo>
                  <a:pt x="50" y="0"/>
                </a:move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0"/>
                  <a:pt x="0" y="0"/>
                  <a:pt x="0" y="0"/>
                </a:cubicBez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" name="Freeform 723"/>
          <p:cNvSpPr>
            <a:spLocks noEditPoints="1"/>
          </p:cNvSpPr>
          <p:nvPr/>
        </p:nvSpPr>
        <p:spPr bwMode="auto">
          <a:xfrm>
            <a:off x="3376683" y="1957887"/>
            <a:ext cx="145327" cy="96063"/>
          </a:xfrm>
          <a:custGeom>
            <a:avLst/>
            <a:gdLst>
              <a:gd name="T0" fmla="*/ 43 w 50"/>
              <a:gd name="T1" fmla="*/ 4 h 33"/>
              <a:gd name="T2" fmla="*/ 42 w 50"/>
              <a:gd name="T3" fmla="*/ 4 h 33"/>
              <a:gd name="T4" fmla="*/ 41 w 50"/>
              <a:gd name="T5" fmla="*/ 5 h 33"/>
              <a:gd name="T6" fmla="*/ 41 w 50"/>
              <a:gd name="T7" fmla="*/ 27 h 33"/>
              <a:gd name="T8" fmla="*/ 41 w 50"/>
              <a:gd name="T9" fmla="*/ 28 h 33"/>
              <a:gd name="T10" fmla="*/ 42 w 50"/>
              <a:gd name="T11" fmla="*/ 29 h 33"/>
              <a:gd name="T12" fmla="*/ 43 w 50"/>
              <a:gd name="T13" fmla="*/ 27 h 33"/>
              <a:gd name="T14" fmla="*/ 43 w 50"/>
              <a:gd name="T15" fmla="*/ 5 h 33"/>
              <a:gd name="T16" fmla="*/ 43 w 50"/>
              <a:gd name="T17" fmla="*/ 4 h 33"/>
              <a:gd name="T18" fmla="*/ 36 w 50"/>
              <a:gd name="T19" fmla="*/ 4 h 33"/>
              <a:gd name="T20" fmla="*/ 36 w 50"/>
              <a:gd name="T21" fmla="*/ 4 h 33"/>
              <a:gd name="T22" fmla="*/ 34 w 50"/>
              <a:gd name="T23" fmla="*/ 5 h 33"/>
              <a:gd name="T24" fmla="*/ 34 w 50"/>
              <a:gd name="T25" fmla="*/ 27 h 33"/>
              <a:gd name="T26" fmla="*/ 35 w 50"/>
              <a:gd name="T27" fmla="*/ 28 h 33"/>
              <a:gd name="T28" fmla="*/ 36 w 50"/>
              <a:gd name="T29" fmla="*/ 29 h 33"/>
              <a:gd name="T30" fmla="*/ 37 w 50"/>
              <a:gd name="T31" fmla="*/ 27 h 33"/>
              <a:gd name="T32" fmla="*/ 37 w 50"/>
              <a:gd name="T33" fmla="*/ 5 h 33"/>
              <a:gd name="T34" fmla="*/ 36 w 50"/>
              <a:gd name="T35" fmla="*/ 4 h 33"/>
              <a:gd name="T36" fmla="*/ 22 w 50"/>
              <a:gd name="T37" fmla="*/ 4 h 33"/>
              <a:gd name="T38" fmla="*/ 21 w 50"/>
              <a:gd name="T39" fmla="*/ 5 h 33"/>
              <a:gd name="T40" fmla="*/ 21 w 50"/>
              <a:gd name="T41" fmla="*/ 27 h 33"/>
              <a:gd name="T42" fmla="*/ 21 w 50"/>
              <a:gd name="T43" fmla="*/ 28 h 33"/>
              <a:gd name="T44" fmla="*/ 22 w 50"/>
              <a:gd name="T45" fmla="*/ 29 h 33"/>
              <a:gd name="T46" fmla="*/ 23 w 50"/>
              <a:gd name="T47" fmla="*/ 27 h 33"/>
              <a:gd name="T48" fmla="*/ 23 w 50"/>
              <a:gd name="T49" fmla="*/ 5 h 33"/>
              <a:gd name="T50" fmla="*/ 23 w 50"/>
              <a:gd name="T51" fmla="*/ 4 h 33"/>
              <a:gd name="T52" fmla="*/ 22 w 50"/>
              <a:gd name="T53" fmla="*/ 4 h 33"/>
              <a:gd name="T54" fmla="*/ 29 w 50"/>
              <a:gd name="T55" fmla="*/ 4 h 33"/>
              <a:gd name="T56" fmla="*/ 29 w 50"/>
              <a:gd name="T57" fmla="*/ 4 h 33"/>
              <a:gd name="T58" fmla="*/ 27 w 50"/>
              <a:gd name="T59" fmla="*/ 5 h 33"/>
              <a:gd name="T60" fmla="*/ 27 w 50"/>
              <a:gd name="T61" fmla="*/ 27 h 33"/>
              <a:gd name="T62" fmla="*/ 28 w 50"/>
              <a:gd name="T63" fmla="*/ 28 h 33"/>
              <a:gd name="T64" fmla="*/ 29 w 50"/>
              <a:gd name="T65" fmla="*/ 29 h 33"/>
              <a:gd name="T66" fmla="*/ 30 w 50"/>
              <a:gd name="T67" fmla="*/ 27 h 33"/>
              <a:gd name="T68" fmla="*/ 30 w 50"/>
              <a:gd name="T69" fmla="*/ 5 h 33"/>
              <a:gd name="T70" fmla="*/ 29 w 50"/>
              <a:gd name="T71" fmla="*/ 4 h 33"/>
              <a:gd name="T72" fmla="*/ 14 w 50"/>
              <a:gd name="T73" fmla="*/ 4 h 33"/>
              <a:gd name="T74" fmla="*/ 13 w 50"/>
              <a:gd name="T75" fmla="*/ 5 h 33"/>
              <a:gd name="T76" fmla="*/ 13 w 50"/>
              <a:gd name="T77" fmla="*/ 27 h 33"/>
              <a:gd name="T78" fmla="*/ 14 w 50"/>
              <a:gd name="T79" fmla="*/ 28 h 33"/>
              <a:gd name="T80" fmla="*/ 14 w 50"/>
              <a:gd name="T81" fmla="*/ 29 h 33"/>
              <a:gd name="T82" fmla="*/ 16 w 50"/>
              <a:gd name="T83" fmla="*/ 27 h 33"/>
              <a:gd name="T84" fmla="*/ 16 w 50"/>
              <a:gd name="T85" fmla="*/ 5 h 33"/>
              <a:gd name="T86" fmla="*/ 15 w 50"/>
              <a:gd name="T87" fmla="*/ 4 h 33"/>
              <a:gd name="T88" fmla="*/ 14 w 50"/>
              <a:gd name="T89" fmla="*/ 4 h 33"/>
              <a:gd name="T90" fmla="*/ 9 w 50"/>
              <a:gd name="T91" fmla="*/ 4 h 33"/>
              <a:gd name="T92" fmla="*/ 8 w 50"/>
              <a:gd name="T93" fmla="*/ 4 h 33"/>
              <a:gd name="T94" fmla="*/ 7 w 50"/>
              <a:gd name="T95" fmla="*/ 5 h 33"/>
              <a:gd name="T96" fmla="*/ 7 w 50"/>
              <a:gd name="T97" fmla="*/ 27 h 33"/>
              <a:gd name="T98" fmla="*/ 7 w 50"/>
              <a:gd name="T99" fmla="*/ 28 h 33"/>
              <a:gd name="T100" fmla="*/ 8 w 50"/>
              <a:gd name="T101" fmla="*/ 29 h 33"/>
              <a:gd name="T102" fmla="*/ 9 w 50"/>
              <a:gd name="T103" fmla="*/ 27 h 33"/>
              <a:gd name="T104" fmla="*/ 9 w 50"/>
              <a:gd name="T105" fmla="*/ 5 h 33"/>
              <a:gd name="T106" fmla="*/ 9 w 50"/>
              <a:gd name="T107" fmla="*/ 4 h 33"/>
              <a:gd name="T108" fmla="*/ 50 w 50"/>
              <a:gd name="T109" fmla="*/ 0 h 33"/>
              <a:gd name="T110" fmla="*/ 50 w 50"/>
              <a:gd name="T111" fmla="*/ 33 h 33"/>
              <a:gd name="T112" fmla="*/ 0 w 50"/>
              <a:gd name="T113" fmla="*/ 33 h 33"/>
              <a:gd name="T114" fmla="*/ 0 w 50"/>
              <a:gd name="T115" fmla="*/ 0 h 33"/>
              <a:gd name="T116" fmla="*/ 50 w 50"/>
              <a:gd name="T1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43" y="4"/>
                </a:moveTo>
                <a:cubicBezTo>
                  <a:pt x="43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2" y="29"/>
                  <a:pt x="42" y="29"/>
                </a:cubicBezTo>
                <a:cubicBezTo>
                  <a:pt x="43" y="29"/>
                  <a:pt x="43" y="28"/>
                  <a:pt x="43" y="27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5"/>
                  <a:pt x="43" y="5"/>
                  <a:pt x="43" y="4"/>
                </a:cubicBezTo>
                <a:close/>
                <a:moveTo>
                  <a:pt x="36" y="4"/>
                </a:moveTo>
                <a:cubicBezTo>
                  <a:pt x="36" y="4"/>
                  <a:pt x="36" y="4"/>
                  <a:pt x="36" y="4"/>
                </a:cubicBezTo>
                <a:cubicBezTo>
                  <a:pt x="35" y="4"/>
                  <a:pt x="34" y="5"/>
                  <a:pt x="34" y="5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8"/>
                  <a:pt x="35" y="28"/>
                  <a:pt x="35" y="28"/>
                </a:cubicBezTo>
                <a:cubicBezTo>
                  <a:pt x="35" y="29"/>
                  <a:pt x="35" y="29"/>
                  <a:pt x="36" y="29"/>
                </a:cubicBezTo>
                <a:cubicBezTo>
                  <a:pt x="36" y="29"/>
                  <a:pt x="37" y="28"/>
                  <a:pt x="37" y="27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6" y="4"/>
                </a:cubicBezTo>
                <a:close/>
                <a:moveTo>
                  <a:pt x="22" y="4"/>
                </a:moveTo>
                <a:cubicBezTo>
                  <a:pt x="21" y="4"/>
                  <a:pt x="21" y="5"/>
                  <a:pt x="21" y="5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9"/>
                  <a:pt x="22" y="29"/>
                  <a:pt x="22" y="29"/>
                </a:cubicBezTo>
                <a:cubicBezTo>
                  <a:pt x="23" y="29"/>
                  <a:pt x="23" y="28"/>
                  <a:pt x="23" y="27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4"/>
                </a:cubicBezTo>
                <a:cubicBezTo>
                  <a:pt x="23" y="4"/>
                  <a:pt x="22" y="4"/>
                  <a:pt x="22" y="4"/>
                </a:cubicBezTo>
                <a:close/>
                <a:moveTo>
                  <a:pt x="29" y="4"/>
                </a:moveTo>
                <a:cubicBezTo>
                  <a:pt x="29" y="4"/>
                  <a:pt x="29" y="4"/>
                  <a:pt x="29" y="4"/>
                </a:cubicBezTo>
                <a:cubicBezTo>
                  <a:pt x="28" y="4"/>
                  <a:pt x="27" y="5"/>
                  <a:pt x="27" y="5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8" y="28"/>
                  <a:pt x="28" y="28"/>
                </a:cubicBezTo>
                <a:cubicBezTo>
                  <a:pt x="28" y="29"/>
                  <a:pt x="28" y="29"/>
                  <a:pt x="29" y="29"/>
                </a:cubicBezTo>
                <a:cubicBezTo>
                  <a:pt x="29" y="29"/>
                  <a:pt x="30" y="28"/>
                  <a:pt x="30" y="27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29" y="4"/>
                </a:cubicBezTo>
                <a:close/>
                <a:moveTo>
                  <a:pt x="14" y="4"/>
                </a:moveTo>
                <a:cubicBezTo>
                  <a:pt x="14" y="4"/>
                  <a:pt x="13" y="5"/>
                  <a:pt x="13" y="5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8"/>
                  <a:pt x="13" y="28"/>
                  <a:pt x="14" y="28"/>
                </a:cubicBezTo>
                <a:cubicBezTo>
                  <a:pt x="14" y="29"/>
                  <a:pt x="14" y="29"/>
                  <a:pt x="14" y="29"/>
                </a:cubicBezTo>
                <a:cubicBezTo>
                  <a:pt x="15" y="29"/>
                  <a:pt x="16" y="28"/>
                  <a:pt x="16" y="27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4"/>
                </a:cubicBezTo>
                <a:cubicBezTo>
                  <a:pt x="15" y="4"/>
                  <a:pt x="15" y="4"/>
                  <a:pt x="14" y="4"/>
                </a:cubicBezTo>
                <a:close/>
                <a:moveTo>
                  <a:pt x="9" y="4"/>
                </a:moveTo>
                <a:cubicBezTo>
                  <a:pt x="9" y="4"/>
                  <a:pt x="8" y="4"/>
                  <a:pt x="8" y="4"/>
                </a:cubicBezTo>
                <a:cubicBezTo>
                  <a:pt x="7" y="4"/>
                  <a:pt x="7" y="5"/>
                  <a:pt x="7" y="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8" y="29"/>
                  <a:pt x="8" y="29"/>
                </a:cubicBezTo>
                <a:cubicBezTo>
                  <a:pt x="9" y="29"/>
                  <a:pt x="9" y="28"/>
                  <a:pt x="9" y="27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9" y="5"/>
                  <a:pt x="9" y="4"/>
                </a:cubicBezTo>
                <a:close/>
                <a:moveTo>
                  <a:pt x="50" y="0"/>
                </a:move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0"/>
                  <a:pt x="0" y="0"/>
                  <a:pt x="0" y="0"/>
                </a:cubicBez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" name="Freeform 724"/>
          <p:cNvSpPr>
            <a:spLocks noEditPoints="1"/>
          </p:cNvSpPr>
          <p:nvPr/>
        </p:nvSpPr>
        <p:spPr bwMode="auto">
          <a:xfrm>
            <a:off x="3460430" y="1843348"/>
            <a:ext cx="146559" cy="96063"/>
          </a:xfrm>
          <a:custGeom>
            <a:avLst/>
            <a:gdLst>
              <a:gd name="T0" fmla="*/ 0 w 50"/>
              <a:gd name="T1" fmla="*/ 0 h 33"/>
              <a:gd name="T2" fmla="*/ 50 w 50"/>
              <a:gd name="T3" fmla="*/ 0 h 33"/>
              <a:gd name="T4" fmla="*/ 50 w 50"/>
              <a:gd name="T5" fmla="*/ 33 h 33"/>
              <a:gd name="T6" fmla="*/ 0 w 50"/>
              <a:gd name="T7" fmla="*/ 33 h 33"/>
              <a:gd name="T8" fmla="*/ 0 w 50"/>
              <a:gd name="T9" fmla="*/ 0 h 33"/>
              <a:gd name="T10" fmla="*/ 22 w 50"/>
              <a:gd name="T11" fmla="*/ 4 h 33"/>
              <a:gd name="T12" fmla="*/ 21 w 50"/>
              <a:gd name="T13" fmla="*/ 6 h 33"/>
              <a:gd name="T14" fmla="*/ 21 w 50"/>
              <a:gd name="T15" fmla="*/ 28 h 33"/>
              <a:gd name="T16" fmla="*/ 21 w 50"/>
              <a:gd name="T17" fmla="*/ 29 h 33"/>
              <a:gd name="T18" fmla="*/ 22 w 50"/>
              <a:gd name="T19" fmla="*/ 29 h 33"/>
              <a:gd name="T20" fmla="*/ 23 w 50"/>
              <a:gd name="T21" fmla="*/ 28 h 33"/>
              <a:gd name="T22" fmla="*/ 23 w 50"/>
              <a:gd name="T23" fmla="*/ 6 h 33"/>
              <a:gd name="T24" fmla="*/ 23 w 50"/>
              <a:gd name="T25" fmla="*/ 5 h 33"/>
              <a:gd name="T26" fmla="*/ 22 w 50"/>
              <a:gd name="T27" fmla="*/ 4 h 33"/>
              <a:gd name="T28" fmla="*/ 14 w 50"/>
              <a:gd name="T29" fmla="*/ 4 h 33"/>
              <a:gd name="T30" fmla="*/ 13 w 50"/>
              <a:gd name="T31" fmla="*/ 6 h 33"/>
              <a:gd name="T32" fmla="*/ 13 w 50"/>
              <a:gd name="T33" fmla="*/ 28 h 33"/>
              <a:gd name="T34" fmla="*/ 13 w 50"/>
              <a:gd name="T35" fmla="*/ 29 h 33"/>
              <a:gd name="T36" fmla="*/ 14 w 50"/>
              <a:gd name="T37" fmla="*/ 29 h 33"/>
              <a:gd name="T38" fmla="*/ 15 w 50"/>
              <a:gd name="T39" fmla="*/ 28 h 33"/>
              <a:gd name="T40" fmla="*/ 15 w 50"/>
              <a:gd name="T41" fmla="*/ 6 h 33"/>
              <a:gd name="T42" fmla="*/ 15 w 50"/>
              <a:gd name="T43" fmla="*/ 5 h 33"/>
              <a:gd name="T44" fmla="*/ 14 w 50"/>
              <a:gd name="T45" fmla="*/ 4 h 33"/>
              <a:gd name="T46" fmla="*/ 28 w 50"/>
              <a:gd name="T47" fmla="*/ 4 h 33"/>
              <a:gd name="T48" fmla="*/ 27 w 50"/>
              <a:gd name="T49" fmla="*/ 6 h 33"/>
              <a:gd name="T50" fmla="*/ 27 w 50"/>
              <a:gd name="T51" fmla="*/ 28 h 33"/>
              <a:gd name="T52" fmla="*/ 27 w 50"/>
              <a:gd name="T53" fmla="*/ 29 h 33"/>
              <a:gd name="T54" fmla="*/ 28 w 50"/>
              <a:gd name="T55" fmla="*/ 29 h 33"/>
              <a:gd name="T56" fmla="*/ 29 w 50"/>
              <a:gd name="T57" fmla="*/ 28 h 33"/>
              <a:gd name="T58" fmla="*/ 29 w 50"/>
              <a:gd name="T59" fmla="*/ 6 h 33"/>
              <a:gd name="T60" fmla="*/ 29 w 50"/>
              <a:gd name="T61" fmla="*/ 5 h 33"/>
              <a:gd name="T62" fmla="*/ 28 w 50"/>
              <a:gd name="T63" fmla="*/ 4 h 33"/>
              <a:gd name="T64" fmla="*/ 42 w 50"/>
              <a:gd name="T65" fmla="*/ 4 h 33"/>
              <a:gd name="T66" fmla="*/ 41 w 50"/>
              <a:gd name="T67" fmla="*/ 6 h 33"/>
              <a:gd name="T68" fmla="*/ 41 w 50"/>
              <a:gd name="T69" fmla="*/ 28 h 33"/>
              <a:gd name="T70" fmla="*/ 41 w 50"/>
              <a:gd name="T71" fmla="*/ 29 h 33"/>
              <a:gd name="T72" fmla="*/ 42 w 50"/>
              <a:gd name="T73" fmla="*/ 29 h 33"/>
              <a:gd name="T74" fmla="*/ 43 w 50"/>
              <a:gd name="T75" fmla="*/ 28 h 33"/>
              <a:gd name="T76" fmla="*/ 43 w 50"/>
              <a:gd name="T77" fmla="*/ 6 h 33"/>
              <a:gd name="T78" fmla="*/ 43 w 50"/>
              <a:gd name="T79" fmla="*/ 5 h 33"/>
              <a:gd name="T80" fmla="*/ 42 w 50"/>
              <a:gd name="T81" fmla="*/ 4 h 33"/>
              <a:gd name="T82" fmla="*/ 8 w 50"/>
              <a:gd name="T83" fmla="*/ 4 h 33"/>
              <a:gd name="T84" fmla="*/ 7 w 50"/>
              <a:gd name="T85" fmla="*/ 6 h 33"/>
              <a:gd name="T86" fmla="*/ 7 w 50"/>
              <a:gd name="T87" fmla="*/ 28 h 33"/>
              <a:gd name="T88" fmla="*/ 7 w 50"/>
              <a:gd name="T89" fmla="*/ 29 h 33"/>
              <a:gd name="T90" fmla="*/ 8 w 50"/>
              <a:gd name="T91" fmla="*/ 29 h 33"/>
              <a:gd name="T92" fmla="*/ 9 w 50"/>
              <a:gd name="T93" fmla="*/ 28 h 33"/>
              <a:gd name="T94" fmla="*/ 9 w 50"/>
              <a:gd name="T95" fmla="*/ 6 h 33"/>
              <a:gd name="T96" fmla="*/ 8 w 50"/>
              <a:gd name="T97" fmla="*/ 5 h 33"/>
              <a:gd name="T98" fmla="*/ 8 w 50"/>
              <a:gd name="T99" fmla="*/ 4 h 33"/>
              <a:gd name="T100" fmla="*/ 36 w 50"/>
              <a:gd name="T101" fmla="*/ 28 h 33"/>
              <a:gd name="T102" fmla="*/ 36 w 50"/>
              <a:gd name="T103" fmla="*/ 6 h 33"/>
              <a:gd name="T104" fmla="*/ 36 w 50"/>
              <a:gd name="T105" fmla="*/ 5 h 33"/>
              <a:gd name="T106" fmla="*/ 35 w 50"/>
              <a:gd name="T107" fmla="*/ 4 h 33"/>
              <a:gd name="T108" fmla="*/ 34 w 50"/>
              <a:gd name="T109" fmla="*/ 6 h 33"/>
              <a:gd name="T110" fmla="*/ 34 w 50"/>
              <a:gd name="T111" fmla="*/ 28 h 33"/>
              <a:gd name="T112" fmla="*/ 34 w 50"/>
              <a:gd name="T113" fmla="*/ 29 h 33"/>
              <a:gd name="T114" fmla="*/ 35 w 50"/>
              <a:gd name="T115" fmla="*/ 29 h 33"/>
              <a:gd name="T116" fmla="*/ 36 w 50"/>
              <a:gd name="T117" fmla="*/ 28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0" y="0"/>
                </a:moveTo>
                <a:cubicBezTo>
                  <a:pt x="50" y="0"/>
                  <a:pt x="50" y="0"/>
                  <a:pt x="50" y="0"/>
                </a:cubicBez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lnTo>
                  <a:pt x="0" y="0"/>
                </a:lnTo>
                <a:close/>
                <a:moveTo>
                  <a:pt x="22" y="4"/>
                </a:moveTo>
                <a:cubicBezTo>
                  <a:pt x="21" y="4"/>
                  <a:pt x="21" y="5"/>
                  <a:pt x="21" y="6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1" y="28"/>
                  <a:pt x="21" y="29"/>
                </a:cubicBezTo>
                <a:cubicBezTo>
                  <a:pt x="21" y="29"/>
                  <a:pt x="21" y="29"/>
                  <a:pt x="22" y="29"/>
                </a:cubicBezTo>
                <a:cubicBezTo>
                  <a:pt x="22" y="29"/>
                  <a:pt x="23" y="28"/>
                  <a:pt x="23" y="28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5"/>
                  <a:pt x="23" y="5"/>
                  <a:pt x="23" y="5"/>
                </a:cubicBezTo>
                <a:cubicBezTo>
                  <a:pt x="22" y="4"/>
                  <a:pt x="22" y="4"/>
                  <a:pt x="22" y="4"/>
                </a:cubicBezTo>
                <a:close/>
                <a:moveTo>
                  <a:pt x="14" y="4"/>
                </a:moveTo>
                <a:cubicBezTo>
                  <a:pt x="14" y="4"/>
                  <a:pt x="13" y="5"/>
                  <a:pt x="13" y="6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3" y="28"/>
                  <a:pt x="13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5" y="29"/>
                  <a:pt x="15" y="28"/>
                  <a:pt x="15" y="28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4"/>
                  <a:pt x="14" y="4"/>
                  <a:pt x="14" y="4"/>
                </a:cubicBezTo>
                <a:close/>
                <a:moveTo>
                  <a:pt x="28" y="4"/>
                </a:moveTo>
                <a:cubicBezTo>
                  <a:pt x="28" y="4"/>
                  <a:pt x="27" y="5"/>
                  <a:pt x="27" y="6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9" y="29"/>
                  <a:pt x="29" y="28"/>
                  <a:pt x="29" y="28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4"/>
                  <a:pt x="29" y="4"/>
                  <a:pt x="28" y="4"/>
                </a:cubicBezTo>
                <a:close/>
                <a:moveTo>
                  <a:pt x="42" y="4"/>
                </a:moveTo>
                <a:cubicBezTo>
                  <a:pt x="41" y="4"/>
                  <a:pt x="41" y="5"/>
                  <a:pt x="41" y="6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9"/>
                </a:cubicBezTo>
                <a:cubicBezTo>
                  <a:pt x="41" y="29"/>
                  <a:pt x="41" y="29"/>
                  <a:pt x="42" y="29"/>
                </a:cubicBezTo>
                <a:cubicBezTo>
                  <a:pt x="42" y="29"/>
                  <a:pt x="43" y="28"/>
                  <a:pt x="43" y="28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5"/>
                  <a:pt x="43" y="5"/>
                  <a:pt x="43" y="5"/>
                </a:cubicBezTo>
                <a:cubicBezTo>
                  <a:pt x="42" y="4"/>
                  <a:pt x="42" y="4"/>
                  <a:pt x="42" y="4"/>
                </a:cubicBezTo>
                <a:close/>
                <a:moveTo>
                  <a:pt x="8" y="4"/>
                </a:moveTo>
                <a:cubicBezTo>
                  <a:pt x="7" y="4"/>
                  <a:pt x="7" y="5"/>
                  <a:pt x="7" y="6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9"/>
                </a:cubicBezTo>
                <a:cubicBezTo>
                  <a:pt x="7" y="29"/>
                  <a:pt x="7" y="29"/>
                  <a:pt x="8" y="29"/>
                </a:cubicBezTo>
                <a:cubicBezTo>
                  <a:pt x="8" y="29"/>
                  <a:pt x="9" y="28"/>
                  <a:pt x="9" y="28"/>
                </a:cubicBezTo>
                <a:cubicBezTo>
                  <a:pt x="9" y="6"/>
                  <a:pt x="9" y="6"/>
                  <a:pt x="9" y="6"/>
                </a:cubicBezTo>
                <a:cubicBezTo>
                  <a:pt x="9" y="5"/>
                  <a:pt x="9" y="5"/>
                  <a:pt x="8" y="5"/>
                </a:cubicBezTo>
                <a:cubicBezTo>
                  <a:pt x="8" y="4"/>
                  <a:pt x="8" y="4"/>
                  <a:pt x="8" y="4"/>
                </a:cubicBezTo>
                <a:close/>
                <a:moveTo>
                  <a:pt x="36" y="28"/>
                </a:moveTo>
                <a:cubicBezTo>
                  <a:pt x="36" y="6"/>
                  <a:pt x="36" y="6"/>
                  <a:pt x="36" y="6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6" y="4"/>
                  <a:pt x="35" y="4"/>
                </a:cubicBezTo>
                <a:cubicBezTo>
                  <a:pt x="35" y="4"/>
                  <a:pt x="34" y="5"/>
                  <a:pt x="34" y="6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28"/>
                  <a:pt x="34" y="28"/>
                  <a:pt x="34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6" y="29"/>
                  <a:pt x="36" y="28"/>
                  <a:pt x="3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" name="Oval 725"/>
          <p:cNvSpPr>
            <a:spLocks noChangeArrowheads="1"/>
          </p:cNvSpPr>
          <p:nvPr/>
        </p:nvSpPr>
        <p:spPr bwMode="auto">
          <a:xfrm>
            <a:off x="3874241" y="174236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" name="Freeform 726"/>
          <p:cNvSpPr>
            <a:spLocks noEditPoints="1"/>
          </p:cNvSpPr>
          <p:nvPr/>
        </p:nvSpPr>
        <p:spPr bwMode="auto">
          <a:xfrm>
            <a:off x="4031879" y="1981283"/>
            <a:ext cx="200747" cy="115768"/>
          </a:xfrm>
          <a:custGeom>
            <a:avLst/>
            <a:gdLst>
              <a:gd name="T0" fmla="*/ 75 w 163"/>
              <a:gd name="T1" fmla="*/ 33 h 94"/>
              <a:gd name="T2" fmla="*/ 85 w 163"/>
              <a:gd name="T3" fmla="*/ 21 h 94"/>
              <a:gd name="T4" fmla="*/ 71 w 163"/>
              <a:gd name="T5" fmla="*/ 66 h 94"/>
              <a:gd name="T6" fmla="*/ 59 w 163"/>
              <a:gd name="T7" fmla="*/ 54 h 94"/>
              <a:gd name="T8" fmla="*/ 71 w 163"/>
              <a:gd name="T9" fmla="*/ 66 h 94"/>
              <a:gd name="T10" fmla="*/ 75 w 163"/>
              <a:gd name="T11" fmla="*/ 47 h 94"/>
              <a:gd name="T12" fmla="*/ 85 w 163"/>
              <a:gd name="T13" fmla="*/ 37 h 94"/>
              <a:gd name="T14" fmla="*/ 0 w 163"/>
              <a:gd name="T15" fmla="*/ 0 h 94"/>
              <a:gd name="T16" fmla="*/ 163 w 163"/>
              <a:gd name="T17" fmla="*/ 40 h 94"/>
              <a:gd name="T18" fmla="*/ 0 w 163"/>
              <a:gd name="T19" fmla="*/ 94 h 94"/>
              <a:gd name="T20" fmla="*/ 75 w 163"/>
              <a:gd name="T21" fmla="*/ 66 h 94"/>
              <a:gd name="T22" fmla="*/ 85 w 163"/>
              <a:gd name="T23" fmla="*/ 54 h 94"/>
              <a:gd name="T24" fmla="*/ 75 w 163"/>
              <a:gd name="T25" fmla="*/ 66 h 94"/>
              <a:gd name="T26" fmla="*/ 99 w 163"/>
              <a:gd name="T27" fmla="*/ 56 h 94"/>
              <a:gd name="T28" fmla="*/ 108 w 163"/>
              <a:gd name="T29" fmla="*/ 66 h 94"/>
              <a:gd name="T30" fmla="*/ 35 w 163"/>
              <a:gd name="T31" fmla="*/ 54 h 94"/>
              <a:gd name="T32" fmla="*/ 45 w 163"/>
              <a:gd name="T33" fmla="*/ 66 h 94"/>
              <a:gd name="T34" fmla="*/ 35 w 163"/>
              <a:gd name="T35" fmla="*/ 54 h 94"/>
              <a:gd name="T36" fmla="*/ 30 w 163"/>
              <a:gd name="T37" fmla="*/ 37 h 94"/>
              <a:gd name="T38" fmla="*/ 21 w 163"/>
              <a:gd name="T39" fmla="*/ 47 h 94"/>
              <a:gd name="T40" fmla="*/ 30 w 163"/>
              <a:gd name="T41" fmla="*/ 33 h 94"/>
              <a:gd name="T42" fmla="*/ 21 w 163"/>
              <a:gd name="T43" fmla="*/ 21 h 94"/>
              <a:gd name="T44" fmla="*/ 30 w 163"/>
              <a:gd name="T45" fmla="*/ 33 h 94"/>
              <a:gd name="T46" fmla="*/ 59 w 163"/>
              <a:gd name="T47" fmla="*/ 70 h 94"/>
              <a:gd name="T48" fmla="*/ 71 w 163"/>
              <a:gd name="T49" fmla="*/ 80 h 94"/>
              <a:gd name="T50" fmla="*/ 75 w 163"/>
              <a:gd name="T51" fmla="*/ 80 h 94"/>
              <a:gd name="T52" fmla="*/ 85 w 163"/>
              <a:gd name="T53" fmla="*/ 70 h 94"/>
              <a:gd name="T54" fmla="*/ 75 w 163"/>
              <a:gd name="T55" fmla="*/ 80 h 94"/>
              <a:gd name="T56" fmla="*/ 113 w 163"/>
              <a:gd name="T57" fmla="*/ 70 h 94"/>
              <a:gd name="T58" fmla="*/ 123 w 163"/>
              <a:gd name="T59" fmla="*/ 80 h 94"/>
              <a:gd name="T60" fmla="*/ 30 w 163"/>
              <a:gd name="T61" fmla="*/ 80 h 94"/>
              <a:gd name="T62" fmla="*/ 21 w 163"/>
              <a:gd name="T63" fmla="*/ 70 h 94"/>
              <a:gd name="T64" fmla="*/ 30 w 163"/>
              <a:gd name="T65" fmla="*/ 80 h 94"/>
              <a:gd name="T66" fmla="*/ 71 w 163"/>
              <a:gd name="T67" fmla="*/ 37 h 94"/>
              <a:gd name="T68" fmla="*/ 59 w 163"/>
              <a:gd name="T69" fmla="*/ 47 h 94"/>
              <a:gd name="T70" fmla="*/ 71 w 163"/>
              <a:gd name="T71" fmla="*/ 21 h 94"/>
              <a:gd name="T72" fmla="*/ 59 w 163"/>
              <a:gd name="T73" fmla="*/ 33 h 94"/>
              <a:gd name="T74" fmla="*/ 71 w 163"/>
              <a:gd name="T75" fmla="*/ 21 h 94"/>
              <a:gd name="T76" fmla="*/ 35 w 163"/>
              <a:gd name="T77" fmla="*/ 47 h 94"/>
              <a:gd name="T78" fmla="*/ 47 w 163"/>
              <a:gd name="T79" fmla="*/ 37 h 94"/>
              <a:gd name="T80" fmla="*/ 108 w 163"/>
              <a:gd name="T81" fmla="*/ 80 h 94"/>
              <a:gd name="T82" fmla="*/ 99 w 163"/>
              <a:gd name="T83" fmla="*/ 70 h 94"/>
              <a:gd name="T84" fmla="*/ 108 w 163"/>
              <a:gd name="T85" fmla="*/ 80 h 94"/>
              <a:gd name="T86" fmla="*/ 123 w 163"/>
              <a:gd name="T87" fmla="*/ 66 h 94"/>
              <a:gd name="T88" fmla="*/ 113 w 163"/>
              <a:gd name="T89" fmla="*/ 56 h 94"/>
              <a:gd name="T90" fmla="*/ 47 w 163"/>
              <a:gd name="T91" fmla="*/ 33 h 94"/>
              <a:gd name="T92" fmla="*/ 35 w 163"/>
              <a:gd name="T93" fmla="*/ 21 h 94"/>
              <a:gd name="T94" fmla="*/ 47 w 163"/>
              <a:gd name="T95" fmla="*/ 33 h 94"/>
              <a:gd name="T96" fmla="*/ 35 w 163"/>
              <a:gd name="T97" fmla="*/ 80 h 94"/>
              <a:gd name="T98" fmla="*/ 45 w 163"/>
              <a:gd name="T99" fmla="*/ 70 h 94"/>
              <a:gd name="T100" fmla="*/ 30 w 163"/>
              <a:gd name="T101" fmla="*/ 54 h 94"/>
              <a:gd name="T102" fmla="*/ 21 w 163"/>
              <a:gd name="T103" fmla="*/ 66 h 94"/>
              <a:gd name="T104" fmla="*/ 30 w 163"/>
              <a:gd name="T105" fmla="*/ 5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3" h="94">
                <a:moveTo>
                  <a:pt x="75" y="21"/>
                </a:moveTo>
                <a:lnTo>
                  <a:pt x="75" y="33"/>
                </a:lnTo>
                <a:lnTo>
                  <a:pt x="85" y="33"/>
                </a:lnTo>
                <a:lnTo>
                  <a:pt x="85" y="21"/>
                </a:lnTo>
                <a:lnTo>
                  <a:pt x="75" y="21"/>
                </a:lnTo>
                <a:close/>
                <a:moveTo>
                  <a:pt x="71" y="66"/>
                </a:moveTo>
                <a:lnTo>
                  <a:pt x="71" y="54"/>
                </a:lnTo>
                <a:lnTo>
                  <a:pt x="59" y="54"/>
                </a:lnTo>
                <a:lnTo>
                  <a:pt x="59" y="66"/>
                </a:lnTo>
                <a:lnTo>
                  <a:pt x="71" y="66"/>
                </a:lnTo>
                <a:close/>
                <a:moveTo>
                  <a:pt x="75" y="37"/>
                </a:moveTo>
                <a:lnTo>
                  <a:pt x="75" y="47"/>
                </a:lnTo>
                <a:lnTo>
                  <a:pt x="85" y="47"/>
                </a:lnTo>
                <a:lnTo>
                  <a:pt x="85" y="37"/>
                </a:lnTo>
                <a:lnTo>
                  <a:pt x="75" y="37"/>
                </a:lnTo>
                <a:close/>
                <a:moveTo>
                  <a:pt x="0" y="0"/>
                </a:moveTo>
                <a:lnTo>
                  <a:pt x="45" y="0"/>
                </a:lnTo>
                <a:lnTo>
                  <a:pt x="163" y="40"/>
                </a:lnTo>
                <a:lnTo>
                  <a:pt x="163" y="94"/>
                </a:lnTo>
                <a:lnTo>
                  <a:pt x="0" y="94"/>
                </a:lnTo>
                <a:lnTo>
                  <a:pt x="0" y="0"/>
                </a:lnTo>
                <a:close/>
                <a:moveTo>
                  <a:pt x="75" y="66"/>
                </a:moveTo>
                <a:lnTo>
                  <a:pt x="85" y="66"/>
                </a:lnTo>
                <a:lnTo>
                  <a:pt x="85" y="54"/>
                </a:lnTo>
                <a:lnTo>
                  <a:pt x="75" y="54"/>
                </a:lnTo>
                <a:lnTo>
                  <a:pt x="75" y="66"/>
                </a:lnTo>
                <a:close/>
                <a:moveTo>
                  <a:pt x="108" y="56"/>
                </a:moveTo>
                <a:lnTo>
                  <a:pt x="99" y="56"/>
                </a:lnTo>
                <a:lnTo>
                  <a:pt x="99" y="66"/>
                </a:lnTo>
                <a:lnTo>
                  <a:pt x="108" y="66"/>
                </a:lnTo>
                <a:lnTo>
                  <a:pt x="108" y="56"/>
                </a:lnTo>
                <a:close/>
                <a:moveTo>
                  <a:pt x="35" y="54"/>
                </a:moveTo>
                <a:lnTo>
                  <a:pt x="35" y="66"/>
                </a:lnTo>
                <a:lnTo>
                  <a:pt x="45" y="66"/>
                </a:lnTo>
                <a:lnTo>
                  <a:pt x="45" y="54"/>
                </a:lnTo>
                <a:lnTo>
                  <a:pt x="35" y="54"/>
                </a:lnTo>
                <a:close/>
                <a:moveTo>
                  <a:pt x="30" y="47"/>
                </a:moveTo>
                <a:lnTo>
                  <a:pt x="30" y="37"/>
                </a:lnTo>
                <a:lnTo>
                  <a:pt x="21" y="37"/>
                </a:lnTo>
                <a:lnTo>
                  <a:pt x="21" y="47"/>
                </a:lnTo>
                <a:lnTo>
                  <a:pt x="30" y="47"/>
                </a:lnTo>
                <a:close/>
                <a:moveTo>
                  <a:pt x="30" y="33"/>
                </a:moveTo>
                <a:lnTo>
                  <a:pt x="30" y="21"/>
                </a:lnTo>
                <a:lnTo>
                  <a:pt x="21" y="21"/>
                </a:lnTo>
                <a:lnTo>
                  <a:pt x="21" y="33"/>
                </a:lnTo>
                <a:lnTo>
                  <a:pt x="30" y="33"/>
                </a:lnTo>
                <a:close/>
                <a:moveTo>
                  <a:pt x="71" y="70"/>
                </a:moveTo>
                <a:lnTo>
                  <a:pt x="59" y="70"/>
                </a:lnTo>
                <a:lnTo>
                  <a:pt x="59" y="80"/>
                </a:lnTo>
                <a:lnTo>
                  <a:pt x="71" y="80"/>
                </a:lnTo>
                <a:lnTo>
                  <a:pt x="71" y="70"/>
                </a:lnTo>
                <a:close/>
                <a:moveTo>
                  <a:pt x="75" y="80"/>
                </a:moveTo>
                <a:lnTo>
                  <a:pt x="85" y="80"/>
                </a:lnTo>
                <a:lnTo>
                  <a:pt x="85" y="70"/>
                </a:lnTo>
                <a:lnTo>
                  <a:pt x="75" y="70"/>
                </a:lnTo>
                <a:lnTo>
                  <a:pt x="75" y="80"/>
                </a:lnTo>
                <a:close/>
                <a:moveTo>
                  <a:pt x="123" y="70"/>
                </a:moveTo>
                <a:lnTo>
                  <a:pt x="113" y="70"/>
                </a:lnTo>
                <a:lnTo>
                  <a:pt x="113" y="80"/>
                </a:lnTo>
                <a:lnTo>
                  <a:pt x="123" y="80"/>
                </a:lnTo>
                <a:lnTo>
                  <a:pt x="123" y="70"/>
                </a:lnTo>
                <a:close/>
                <a:moveTo>
                  <a:pt x="30" y="80"/>
                </a:moveTo>
                <a:lnTo>
                  <a:pt x="30" y="70"/>
                </a:lnTo>
                <a:lnTo>
                  <a:pt x="21" y="70"/>
                </a:lnTo>
                <a:lnTo>
                  <a:pt x="21" y="80"/>
                </a:lnTo>
                <a:lnTo>
                  <a:pt x="30" y="80"/>
                </a:lnTo>
                <a:close/>
                <a:moveTo>
                  <a:pt x="71" y="47"/>
                </a:moveTo>
                <a:lnTo>
                  <a:pt x="71" y="37"/>
                </a:lnTo>
                <a:lnTo>
                  <a:pt x="59" y="37"/>
                </a:lnTo>
                <a:lnTo>
                  <a:pt x="59" y="47"/>
                </a:lnTo>
                <a:lnTo>
                  <a:pt x="71" y="47"/>
                </a:lnTo>
                <a:close/>
                <a:moveTo>
                  <a:pt x="71" y="21"/>
                </a:moveTo>
                <a:lnTo>
                  <a:pt x="59" y="21"/>
                </a:lnTo>
                <a:lnTo>
                  <a:pt x="59" y="33"/>
                </a:lnTo>
                <a:lnTo>
                  <a:pt x="71" y="33"/>
                </a:lnTo>
                <a:lnTo>
                  <a:pt x="71" y="21"/>
                </a:lnTo>
                <a:close/>
                <a:moveTo>
                  <a:pt x="35" y="37"/>
                </a:moveTo>
                <a:lnTo>
                  <a:pt x="35" y="47"/>
                </a:lnTo>
                <a:lnTo>
                  <a:pt x="47" y="47"/>
                </a:lnTo>
                <a:lnTo>
                  <a:pt x="47" y="37"/>
                </a:lnTo>
                <a:lnTo>
                  <a:pt x="35" y="37"/>
                </a:lnTo>
                <a:close/>
                <a:moveTo>
                  <a:pt x="108" y="80"/>
                </a:moveTo>
                <a:lnTo>
                  <a:pt x="108" y="70"/>
                </a:lnTo>
                <a:lnTo>
                  <a:pt x="99" y="70"/>
                </a:lnTo>
                <a:lnTo>
                  <a:pt x="99" y="80"/>
                </a:lnTo>
                <a:lnTo>
                  <a:pt x="108" y="80"/>
                </a:lnTo>
                <a:close/>
                <a:moveTo>
                  <a:pt x="113" y="66"/>
                </a:moveTo>
                <a:lnTo>
                  <a:pt x="123" y="66"/>
                </a:lnTo>
                <a:lnTo>
                  <a:pt x="123" y="56"/>
                </a:lnTo>
                <a:lnTo>
                  <a:pt x="113" y="56"/>
                </a:lnTo>
                <a:lnTo>
                  <a:pt x="113" y="66"/>
                </a:lnTo>
                <a:close/>
                <a:moveTo>
                  <a:pt x="47" y="33"/>
                </a:moveTo>
                <a:lnTo>
                  <a:pt x="47" y="21"/>
                </a:lnTo>
                <a:lnTo>
                  <a:pt x="35" y="21"/>
                </a:lnTo>
                <a:lnTo>
                  <a:pt x="35" y="33"/>
                </a:lnTo>
                <a:lnTo>
                  <a:pt x="47" y="33"/>
                </a:lnTo>
                <a:close/>
                <a:moveTo>
                  <a:pt x="35" y="70"/>
                </a:moveTo>
                <a:lnTo>
                  <a:pt x="35" y="80"/>
                </a:lnTo>
                <a:lnTo>
                  <a:pt x="45" y="80"/>
                </a:lnTo>
                <a:lnTo>
                  <a:pt x="45" y="70"/>
                </a:lnTo>
                <a:lnTo>
                  <a:pt x="35" y="70"/>
                </a:lnTo>
                <a:close/>
                <a:moveTo>
                  <a:pt x="30" y="54"/>
                </a:moveTo>
                <a:lnTo>
                  <a:pt x="21" y="54"/>
                </a:lnTo>
                <a:lnTo>
                  <a:pt x="21" y="66"/>
                </a:lnTo>
                <a:lnTo>
                  <a:pt x="30" y="66"/>
                </a:lnTo>
                <a:lnTo>
                  <a:pt x="30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" name="Freeform 727"/>
          <p:cNvSpPr>
            <a:spLocks/>
          </p:cNvSpPr>
          <p:nvPr/>
        </p:nvSpPr>
        <p:spPr bwMode="auto">
          <a:xfrm>
            <a:off x="4040503" y="1785465"/>
            <a:ext cx="49263" cy="172421"/>
          </a:xfrm>
          <a:custGeom>
            <a:avLst/>
            <a:gdLst>
              <a:gd name="T0" fmla="*/ 40 w 40"/>
              <a:gd name="T1" fmla="*/ 140 h 140"/>
              <a:gd name="T2" fmla="*/ 0 w 40"/>
              <a:gd name="T3" fmla="*/ 140 h 140"/>
              <a:gd name="T4" fmla="*/ 7 w 40"/>
              <a:gd name="T5" fmla="*/ 0 h 140"/>
              <a:gd name="T6" fmla="*/ 33 w 40"/>
              <a:gd name="T7" fmla="*/ 0 h 140"/>
              <a:gd name="T8" fmla="*/ 40 w 40"/>
              <a:gd name="T9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140">
                <a:moveTo>
                  <a:pt x="40" y="140"/>
                </a:moveTo>
                <a:lnTo>
                  <a:pt x="0" y="140"/>
                </a:lnTo>
                <a:lnTo>
                  <a:pt x="7" y="0"/>
                </a:lnTo>
                <a:lnTo>
                  <a:pt x="33" y="0"/>
                </a:lnTo>
                <a:lnTo>
                  <a:pt x="40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7" name="Freeform 728"/>
          <p:cNvSpPr>
            <a:spLocks/>
          </p:cNvSpPr>
          <p:nvPr/>
        </p:nvSpPr>
        <p:spPr bwMode="auto">
          <a:xfrm>
            <a:off x="4031882" y="1962812"/>
            <a:ext cx="211831" cy="61579"/>
          </a:xfrm>
          <a:custGeom>
            <a:avLst/>
            <a:gdLst>
              <a:gd name="T0" fmla="*/ 0 w 172"/>
              <a:gd name="T1" fmla="*/ 0 h 50"/>
              <a:gd name="T2" fmla="*/ 49 w 172"/>
              <a:gd name="T3" fmla="*/ 0 h 50"/>
              <a:gd name="T4" fmla="*/ 49 w 172"/>
              <a:gd name="T5" fmla="*/ 0 h 50"/>
              <a:gd name="T6" fmla="*/ 172 w 172"/>
              <a:gd name="T7" fmla="*/ 41 h 50"/>
              <a:gd name="T8" fmla="*/ 170 w 172"/>
              <a:gd name="T9" fmla="*/ 50 h 50"/>
              <a:gd name="T10" fmla="*/ 47 w 172"/>
              <a:gd name="T11" fmla="*/ 10 h 50"/>
              <a:gd name="T12" fmla="*/ 0 w 172"/>
              <a:gd name="T13" fmla="*/ 10 h 50"/>
              <a:gd name="T14" fmla="*/ 0 w 172"/>
              <a:gd name="T1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50">
                <a:moveTo>
                  <a:pt x="0" y="0"/>
                </a:moveTo>
                <a:lnTo>
                  <a:pt x="49" y="0"/>
                </a:lnTo>
                <a:lnTo>
                  <a:pt x="49" y="0"/>
                </a:lnTo>
                <a:lnTo>
                  <a:pt x="172" y="41"/>
                </a:lnTo>
                <a:lnTo>
                  <a:pt x="170" y="50"/>
                </a:lnTo>
                <a:lnTo>
                  <a:pt x="47" y="10"/>
                </a:lnTo>
                <a:lnTo>
                  <a:pt x="0" y="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" name="Rectangle 729"/>
          <p:cNvSpPr>
            <a:spLocks noChangeArrowheads="1"/>
          </p:cNvSpPr>
          <p:nvPr/>
        </p:nvSpPr>
        <p:spPr bwMode="auto">
          <a:xfrm>
            <a:off x="3953061" y="2030549"/>
            <a:ext cx="72663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" name="Rectangle 730"/>
          <p:cNvSpPr>
            <a:spLocks noChangeArrowheads="1"/>
          </p:cNvSpPr>
          <p:nvPr/>
        </p:nvSpPr>
        <p:spPr bwMode="auto">
          <a:xfrm>
            <a:off x="3955521" y="2050251"/>
            <a:ext cx="64043" cy="4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" name="Oval 731"/>
          <p:cNvSpPr>
            <a:spLocks noChangeArrowheads="1"/>
          </p:cNvSpPr>
          <p:nvPr/>
        </p:nvSpPr>
        <p:spPr bwMode="auto">
          <a:xfrm>
            <a:off x="4441997" y="173004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" name="Freeform 732"/>
          <p:cNvSpPr>
            <a:spLocks/>
          </p:cNvSpPr>
          <p:nvPr/>
        </p:nvSpPr>
        <p:spPr bwMode="auto">
          <a:xfrm>
            <a:off x="4706783" y="2073652"/>
            <a:ext cx="46800" cy="17243"/>
          </a:xfrm>
          <a:custGeom>
            <a:avLst/>
            <a:gdLst>
              <a:gd name="T0" fmla="*/ 8 w 16"/>
              <a:gd name="T1" fmla="*/ 6 h 6"/>
              <a:gd name="T2" fmla="*/ 0 w 16"/>
              <a:gd name="T3" fmla="*/ 0 h 6"/>
              <a:gd name="T4" fmla="*/ 5 w 16"/>
              <a:gd name="T5" fmla="*/ 0 h 6"/>
              <a:gd name="T6" fmla="*/ 8 w 16"/>
              <a:gd name="T7" fmla="*/ 2 h 6"/>
              <a:gd name="T8" fmla="*/ 12 w 16"/>
              <a:gd name="T9" fmla="*/ 0 h 6"/>
              <a:gd name="T10" fmla="*/ 16 w 16"/>
              <a:gd name="T11" fmla="*/ 0 h 6"/>
              <a:gd name="T12" fmla="*/ 8 w 16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6">
                <a:moveTo>
                  <a:pt x="8" y="6"/>
                </a:moveTo>
                <a:cubicBezTo>
                  <a:pt x="4" y="6"/>
                  <a:pt x="1" y="4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1"/>
                  <a:pt x="7" y="2"/>
                  <a:pt x="8" y="2"/>
                </a:cubicBezTo>
                <a:cubicBezTo>
                  <a:pt x="10" y="2"/>
                  <a:pt x="11" y="1"/>
                  <a:pt x="12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4"/>
                  <a:pt x="12" y="6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2" name="Freeform 733"/>
          <p:cNvSpPr>
            <a:spLocks/>
          </p:cNvSpPr>
          <p:nvPr/>
        </p:nvSpPr>
        <p:spPr bwMode="auto">
          <a:xfrm>
            <a:off x="4610720" y="1791621"/>
            <a:ext cx="102221" cy="87443"/>
          </a:xfrm>
          <a:custGeom>
            <a:avLst/>
            <a:gdLst>
              <a:gd name="T0" fmla="*/ 33 w 35"/>
              <a:gd name="T1" fmla="*/ 30 h 30"/>
              <a:gd name="T2" fmla="*/ 30 w 35"/>
              <a:gd name="T3" fmla="*/ 30 h 30"/>
              <a:gd name="T4" fmla="*/ 30 w 35"/>
              <a:gd name="T5" fmla="*/ 8 h 30"/>
              <a:gd name="T6" fmla="*/ 6 w 35"/>
              <a:gd name="T7" fmla="*/ 8 h 30"/>
              <a:gd name="T8" fmla="*/ 6 w 35"/>
              <a:gd name="T9" fmla="*/ 30 h 30"/>
              <a:gd name="T10" fmla="*/ 3 w 35"/>
              <a:gd name="T11" fmla="*/ 30 h 30"/>
              <a:gd name="T12" fmla="*/ 3 w 35"/>
              <a:gd name="T13" fmla="*/ 8 h 30"/>
              <a:gd name="T14" fmla="*/ 0 w 35"/>
              <a:gd name="T15" fmla="*/ 4 h 30"/>
              <a:gd name="T16" fmla="*/ 5 w 35"/>
              <a:gd name="T17" fmla="*/ 0 h 30"/>
              <a:gd name="T18" fmla="*/ 30 w 35"/>
              <a:gd name="T19" fmla="*/ 0 h 30"/>
              <a:gd name="T20" fmla="*/ 35 w 35"/>
              <a:gd name="T21" fmla="*/ 4 h 30"/>
              <a:gd name="T22" fmla="*/ 33 w 35"/>
              <a:gd name="T23" fmla="*/ 7 h 30"/>
              <a:gd name="T24" fmla="*/ 33 w 35"/>
              <a:gd name="T2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" h="30">
                <a:moveTo>
                  <a:pt x="33" y="30"/>
                </a:moveTo>
                <a:cubicBezTo>
                  <a:pt x="30" y="30"/>
                  <a:pt x="30" y="30"/>
                  <a:pt x="30" y="30"/>
                </a:cubicBezTo>
                <a:cubicBezTo>
                  <a:pt x="30" y="8"/>
                  <a:pt x="30" y="8"/>
                  <a:pt x="30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30"/>
                  <a:pt x="6" y="30"/>
                  <a:pt x="6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8"/>
                  <a:pt x="3" y="8"/>
                  <a:pt x="3" y="8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5" y="2"/>
                  <a:pt x="35" y="4"/>
                </a:cubicBezTo>
                <a:cubicBezTo>
                  <a:pt x="35" y="5"/>
                  <a:pt x="34" y="6"/>
                  <a:pt x="33" y="7"/>
                </a:cubicBezTo>
                <a:lnTo>
                  <a:pt x="33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" name="Freeform 734"/>
          <p:cNvSpPr>
            <a:spLocks/>
          </p:cNvSpPr>
          <p:nvPr/>
        </p:nvSpPr>
        <p:spPr bwMode="auto">
          <a:xfrm>
            <a:off x="4540520" y="1887685"/>
            <a:ext cx="242621" cy="177347"/>
          </a:xfrm>
          <a:custGeom>
            <a:avLst/>
            <a:gdLst>
              <a:gd name="T0" fmla="*/ 5 w 83"/>
              <a:gd name="T1" fmla="*/ 61 h 61"/>
              <a:gd name="T2" fmla="*/ 0 w 83"/>
              <a:gd name="T3" fmla="*/ 56 h 61"/>
              <a:gd name="T4" fmla="*/ 0 w 83"/>
              <a:gd name="T5" fmla="*/ 5 h 61"/>
              <a:gd name="T6" fmla="*/ 5 w 83"/>
              <a:gd name="T7" fmla="*/ 0 h 61"/>
              <a:gd name="T8" fmla="*/ 13 w 83"/>
              <a:gd name="T9" fmla="*/ 0 h 61"/>
              <a:gd name="T10" fmla="*/ 13 w 83"/>
              <a:gd name="T11" fmla="*/ 53 h 61"/>
              <a:gd name="T12" fmla="*/ 21 w 83"/>
              <a:gd name="T13" fmla="*/ 53 h 61"/>
              <a:gd name="T14" fmla="*/ 21 w 83"/>
              <a:gd name="T15" fmla="*/ 0 h 61"/>
              <a:gd name="T16" fmla="*/ 27 w 83"/>
              <a:gd name="T17" fmla="*/ 0 h 61"/>
              <a:gd name="T18" fmla="*/ 54 w 83"/>
              <a:gd name="T19" fmla="*/ 0 h 61"/>
              <a:gd name="T20" fmla="*/ 61 w 83"/>
              <a:gd name="T21" fmla="*/ 0 h 61"/>
              <a:gd name="T22" fmla="*/ 61 w 83"/>
              <a:gd name="T23" fmla="*/ 53 h 61"/>
              <a:gd name="T24" fmla="*/ 69 w 83"/>
              <a:gd name="T25" fmla="*/ 53 h 61"/>
              <a:gd name="T26" fmla="*/ 69 w 83"/>
              <a:gd name="T27" fmla="*/ 0 h 61"/>
              <a:gd name="T28" fmla="*/ 78 w 83"/>
              <a:gd name="T29" fmla="*/ 0 h 61"/>
              <a:gd name="T30" fmla="*/ 83 w 83"/>
              <a:gd name="T31" fmla="*/ 5 h 61"/>
              <a:gd name="T32" fmla="*/ 83 w 83"/>
              <a:gd name="T33" fmla="*/ 56 h 61"/>
              <a:gd name="T34" fmla="*/ 78 w 83"/>
              <a:gd name="T35" fmla="*/ 61 h 61"/>
              <a:gd name="T36" fmla="*/ 5 w 83"/>
              <a:gd name="T37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3" h="61">
                <a:moveTo>
                  <a:pt x="5" y="61"/>
                </a:moveTo>
                <a:cubicBezTo>
                  <a:pt x="2" y="61"/>
                  <a:pt x="0" y="59"/>
                  <a:pt x="0" y="56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53"/>
                  <a:pt x="13" y="53"/>
                  <a:pt x="13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1" y="0"/>
                  <a:pt x="21" y="0"/>
                  <a:pt x="2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53"/>
                  <a:pt x="61" y="53"/>
                  <a:pt x="61" y="53"/>
                </a:cubicBezTo>
                <a:cubicBezTo>
                  <a:pt x="69" y="53"/>
                  <a:pt x="69" y="53"/>
                  <a:pt x="69" y="53"/>
                </a:cubicBezTo>
                <a:cubicBezTo>
                  <a:pt x="69" y="0"/>
                  <a:pt x="69" y="0"/>
                  <a:pt x="6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1" y="0"/>
                  <a:pt x="83" y="2"/>
                  <a:pt x="83" y="5"/>
                </a:cubicBezTo>
                <a:cubicBezTo>
                  <a:pt x="83" y="56"/>
                  <a:pt x="83" y="56"/>
                  <a:pt x="83" y="56"/>
                </a:cubicBezTo>
                <a:cubicBezTo>
                  <a:pt x="83" y="59"/>
                  <a:pt x="81" y="61"/>
                  <a:pt x="78" y="61"/>
                </a:cubicBezTo>
                <a:lnTo>
                  <a:pt x="5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4" name="Freeform 735"/>
          <p:cNvSpPr>
            <a:spLocks/>
          </p:cNvSpPr>
          <p:nvPr/>
        </p:nvSpPr>
        <p:spPr bwMode="auto">
          <a:xfrm>
            <a:off x="4572540" y="2073652"/>
            <a:ext cx="46800" cy="17243"/>
          </a:xfrm>
          <a:custGeom>
            <a:avLst/>
            <a:gdLst>
              <a:gd name="T0" fmla="*/ 8 w 16"/>
              <a:gd name="T1" fmla="*/ 6 h 6"/>
              <a:gd name="T2" fmla="*/ 0 w 16"/>
              <a:gd name="T3" fmla="*/ 0 h 6"/>
              <a:gd name="T4" fmla="*/ 4 w 16"/>
              <a:gd name="T5" fmla="*/ 0 h 6"/>
              <a:gd name="T6" fmla="*/ 8 w 16"/>
              <a:gd name="T7" fmla="*/ 2 h 6"/>
              <a:gd name="T8" fmla="*/ 11 w 16"/>
              <a:gd name="T9" fmla="*/ 0 h 6"/>
              <a:gd name="T10" fmla="*/ 16 w 16"/>
              <a:gd name="T11" fmla="*/ 0 h 6"/>
              <a:gd name="T12" fmla="*/ 8 w 16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6">
                <a:moveTo>
                  <a:pt x="8" y="6"/>
                </a:moveTo>
                <a:cubicBezTo>
                  <a:pt x="4" y="6"/>
                  <a:pt x="1" y="4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5" y="1"/>
                  <a:pt x="6" y="2"/>
                  <a:pt x="8" y="2"/>
                </a:cubicBezTo>
                <a:cubicBezTo>
                  <a:pt x="9" y="2"/>
                  <a:pt x="11" y="1"/>
                  <a:pt x="1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4"/>
                  <a:pt x="12" y="6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5" name="Oval 736"/>
          <p:cNvSpPr>
            <a:spLocks noChangeArrowheads="1"/>
          </p:cNvSpPr>
          <p:nvPr/>
        </p:nvSpPr>
        <p:spPr bwMode="auto">
          <a:xfrm>
            <a:off x="5033153" y="175098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6" name="Freeform 737"/>
          <p:cNvSpPr>
            <a:spLocks noEditPoints="1"/>
          </p:cNvSpPr>
          <p:nvPr/>
        </p:nvSpPr>
        <p:spPr bwMode="auto">
          <a:xfrm>
            <a:off x="5280701" y="1917241"/>
            <a:ext cx="142863" cy="141632"/>
          </a:xfrm>
          <a:custGeom>
            <a:avLst/>
            <a:gdLst>
              <a:gd name="T0" fmla="*/ 0 w 116"/>
              <a:gd name="T1" fmla="*/ 30 h 115"/>
              <a:gd name="T2" fmla="*/ 85 w 116"/>
              <a:gd name="T3" fmla="*/ 0 h 115"/>
              <a:gd name="T4" fmla="*/ 116 w 116"/>
              <a:gd name="T5" fmla="*/ 82 h 115"/>
              <a:gd name="T6" fmla="*/ 33 w 116"/>
              <a:gd name="T7" fmla="*/ 115 h 115"/>
              <a:gd name="T8" fmla="*/ 0 w 116"/>
              <a:gd name="T9" fmla="*/ 30 h 115"/>
              <a:gd name="T10" fmla="*/ 57 w 116"/>
              <a:gd name="T11" fmla="*/ 18 h 115"/>
              <a:gd name="T12" fmla="*/ 35 w 116"/>
              <a:gd name="T13" fmla="*/ 28 h 115"/>
              <a:gd name="T14" fmla="*/ 45 w 116"/>
              <a:gd name="T15" fmla="*/ 54 h 115"/>
              <a:gd name="T16" fmla="*/ 54 w 116"/>
              <a:gd name="T17" fmla="*/ 42 h 115"/>
              <a:gd name="T18" fmla="*/ 68 w 116"/>
              <a:gd name="T19" fmla="*/ 47 h 115"/>
              <a:gd name="T20" fmla="*/ 57 w 116"/>
              <a:gd name="T21" fmla="*/ 1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" h="115">
                <a:moveTo>
                  <a:pt x="0" y="30"/>
                </a:moveTo>
                <a:lnTo>
                  <a:pt x="85" y="0"/>
                </a:lnTo>
                <a:lnTo>
                  <a:pt x="116" y="82"/>
                </a:lnTo>
                <a:lnTo>
                  <a:pt x="33" y="115"/>
                </a:lnTo>
                <a:lnTo>
                  <a:pt x="0" y="30"/>
                </a:lnTo>
                <a:close/>
                <a:moveTo>
                  <a:pt x="57" y="18"/>
                </a:moveTo>
                <a:lnTo>
                  <a:pt x="35" y="28"/>
                </a:lnTo>
                <a:lnTo>
                  <a:pt x="45" y="54"/>
                </a:lnTo>
                <a:lnTo>
                  <a:pt x="54" y="42"/>
                </a:lnTo>
                <a:lnTo>
                  <a:pt x="68" y="47"/>
                </a:lnTo>
                <a:lnTo>
                  <a:pt x="57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" name="Freeform 738"/>
          <p:cNvSpPr>
            <a:spLocks noEditPoints="1"/>
          </p:cNvSpPr>
          <p:nvPr/>
        </p:nvSpPr>
        <p:spPr bwMode="auto">
          <a:xfrm>
            <a:off x="5116900" y="1898770"/>
            <a:ext cx="160105" cy="160105"/>
          </a:xfrm>
          <a:custGeom>
            <a:avLst/>
            <a:gdLst>
              <a:gd name="T0" fmla="*/ 83 w 130"/>
              <a:gd name="T1" fmla="*/ 55 h 130"/>
              <a:gd name="T2" fmla="*/ 83 w 130"/>
              <a:gd name="T3" fmla="*/ 12 h 130"/>
              <a:gd name="T4" fmla="*/ 48 w 130"/>
              <a:gd name="T5" fmla="*/ 12 h 130"/>
              <a:gd name="T6" fmla="*/ 48 w 130"/>
              <a:gd name="T7" fmla="*/ 55 h 130"/>
              <a:gd name="T8" fmla="*/ 67 w 130"/>
              <a:gd name="T9" fmla="*/ 43 h 130"/>
              <a:gd name="T10" fmla="*/ 83 w 130"/>
              <a:gd name="T11" fmla="*/ 55 h 130"/>
              <a:gd name="T12" fmla="*/ 130 w 130"/>
              <a:gd name="T13" fmla="*/ 130 h 130"/>
              <a:gd name="T14" fmla="*/ 0 w 130"/>
              <a:gd name="T15" fmla="*/ 130 h 130"/>
              <a:gd name="T16" fmla="*/ 0 w 130"/>
              <a:gd name="T17" fmla="*/ 0 h 130"/>
              <a:gd name="T18" fmla="*/ 130 w 130"/>
              <a:gd name="T19" fmla="*/ 0 h 130"/>
              <a:gd name="T20" fmla="*/ 130 w 130"/>
              <a:gd name="T21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" h="130">
                <a:moveTo>
                  <a:pt x="83" y="55"/>
                </a:moveTo>
                <a:lnTo>
                  <a:pt x="83" y="12"/>
                </a:lnTo>
                <a:lnTo>
                  <a:pt x="48" y="12"/>
                </a:lnTo>
                <a:lnTo>
                  <a:pt x="48" y="55"/>
                </a:lnTo>
                <a:lnTo>
                  <a:pt x="67" y="43"/>
                </a:lnTo>
                <a:lnTo>
                  <a:pt x="83" y="55"/>
                </a:lnTo>
                <a:close/>
                <a:moveTo>
                  <a:pt x="130" y="130"/>
                </a:moveTo>
                <a:lnTo>
                  <a:pt x="0" y="130"/>
                </a:lnTo>
                <a:lnTo>
                  <a:pt x="0" y="0"/>
                </a:lnTo>
                <a:lnTo>
                  <a:pt x="130" y="0"/>
                </a:lnTo>
                <a:lnTo>
                  <a:pt x="130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8" name="Oval 739"/>
          <p:cNvSpPr>
            <a:spLocks noChangeArrowheads="1"/>
          </p:cNvSpPr>
          <p:nvPr/>
        </p:nvSpPr>
        <p:spPr bwMode="auto">
          <a:xfrm>
            <a:off x="6174822" y="1736202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9" name="Freeform 740"/>
          <p:cNvSpPr>
            <a:spLocks/>
          </p:cNvSpPr>
          <p:nvPr/>
        </p:nvSpPr>
        <p:spPr bwMode="auto">
          <a:xfrm>
            <a:off x="6384190" y="1893844"/>
            <a:ext cx="55421" cy="36947"/>
          </a:xfrm>
          <a:custGeom>
            <a:avLst/>
            <a:gdLst>
              <a:gd name="T0" fmla="*/ 30 w 45"/>
              <a:gd name="T1" fmla="*/ 0 h 30"/>
              <a:gd name="T2" fmla="*/ 45 w 45"/>
              <a:gd name="T3" fmla="*/ 0 h 30"/>
              <a:gd name="T4" fmla="*/ 40 w 45"/>
              <a:gd name="T5" fmla="*/ 30 h 30"/>
              <a:gd name="T6" fmla="*/ 0 w 45"/>
              <a:gd name="T7" fmla="*/ 30 h 30"/>
              <a:gd name="T8" fmla="*/ 30 w 45"/>
              <a:gd name="T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30">
                <a:moveTo>
                  <a:pt x="30" y="0"/>
                </a:moveTo>
                <a:lnTo>
                  <a:pt x="45" y="0"/>
                </a:lnTo>
                <a:lnTo>
                  <a:pt x="40" y="30"/>
                </a:lnTo>
                <a:lnTo>
                  <a:pt x="0" y="30"/>
                </a:lnTo>
                <a:lnTo>
                  <a:pt x="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0" name="Freeform 741"/>
          <p:cNvSpPr>
            <a:spLocks/>
          </p:cNvSpPr>
          <p:nvPr/>
        </p:nvSpPr>
        <p:spPr bwMode="auto">
          <a:xfrm>
            <a:off x="6232705" y="1890149"/>
            <a:ext cx="348536" cy="160105"/>
          </a:xfrm>
          <a:custGeom>
            <a:avLst/>
            <a:gdLst>
              <a:gd name="T0" fmla="*/ 11 w 120"/>
              <a:gd name="T1" fmla="*/ 39 h 55"/>
              <a:gd name="T2" fmla="*/ 0 w 120"/>
              <a:gd name="T3" fmla="*/ 28 h 55"/>
              <a:gd name="T4" fmla="*/ 0 w 120"/>
              <a:gd name="T5" fmla="*/ 0 h 55"/>
              <a:gd name="T6" fmla="*/ 9 w 120"/>
              <a:gd name="T7" fmla="*/ 10 h 55"/>
              <a:gd name="T8" fmla="*/ 18 w 120"/>
              <a:gd name="T9" fmla="*/ 17 h 55"/>
              <a:gd name="T10" fmla="*/ 94 w 120"/>
              <a:gd name="T11" fmla="*/ 17 h 55"/>
              <a:gd name="T12" fmla="*/ 120 w 120"/>
              <a:gd name="T13" fmla="*/ 33 h 55"/>
              <a:gd name="T14" fmla="*/ 114 w 120"/>
              <a:gd name="T15" fmla="*/ 39 h 55"/>
              <a:gd name="T16" fmla="*/ 58 w 120"/>
              <a:gd name="T17" fmla="*/ 39 h 55"/>
              <a:gd name="T18" fmla="*/ 33 w 120"/>
              <a:gd name="T19" fmla="*/ 55 h 55"/>
              <a:gd name="T20" fmla="*/ 19 w 120"/>
              <a:gd name="T21" fmla="*/ 55 h 55"/>
              <a:gd name="T22" fmla="*/ 36 w 120"/>
              <a:gd name="T23" fmla="*/ 39 h 55"/>
              <a:gd name="T24" fmla="*/ 11 w 120"/>
              <a:gd name="T25" fmla="*/ 3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0" h="55">
                <a:moveTo>
                  <a:pt x="11" y="39"/>
                </a:moveTo>
                <a:cubicBezTo>
                  <a:pt x="6" y="39"/>
                  <a:pt x="0" y="36"/>
                  <a:pt x="0" y="28"/>
                </a:cubicBezTo>
                <a:cubicBezTo>
                  <a:pt x="0" y="0"/>
                  <a:pt x="0" y="0"/>
                  <a:pt x="0" y="0"/>
                </a:cubicBezTo>
                <a:cubicBezTo>
                  <a:pt x="10" y="0"/>
                  <a:pt x="9" y="10"/>
                  <a:pt x="9" y="10"/>
                </a:cubicBezTo>
                <a:cubicBezTo>
                  <a:pt x="9" y="17"/>
                  <a:pt x="18" y="17"/>
                  <a:pt x="18" y="17"/>
                </a:cubicBezTo>
                <a:cubicBezTo>
                  <a:pt x="18" y="17"/>
                  <a:pt x="76" y="17"/>
                  <a:pt x="94" y="17"/>
                </a:cubicBezTo>
                <a:cubicBezTo>
                  <a:pt x="112" y="17"/>
                  <a:pt x="120" y="27"/>
                  <a:pt x="120" y="33"/>
                </a:cubicBezTo>
                <a:cubicBezTo>
                  <a:pt x="120" y="38"/>
                  <a:pt x="114" y="39"/>
                  <a:pt x="114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33" y="55"/>
                  <a:pt x="33" y="55"/>
                  <a:pt x="33" y="55"/>
                </a:cubicBezTo>
                <a:cubicBezTo>
                  <a:pt x="19" y="55"/>
                  <a:pt x="19" y="55"/>
                  <a:pt x="19" y="55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39"/>
                  <a:pt x="17" y="39"/>
                  <a:pt x="11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1" name="Oval 742"/>
          <p:cNvSpPr>
            <a:spLocks noChangeArrowheads="1"/>
          </p:cNvSpPr>
          <p:nvPr/>
        </p:nvSpPr>
        <p:spPr bwMode="auto">
          <a:xfrm>
            <a:off x="6724108" y="173620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2" name="Freeform 743"/>
          <p:cNvSpPr>
            <a:spLocks noEditPoints="1"/>
          </p:cNvSpPr>
          <p:nvPr/>
        </p:nvSpPr>
        <p:spPr bwMode="auto">
          <a:xfrm>
            <a:off x="7024608" y="1994834"/>
            <a:ext cx="46800" cy="44337"/>
          </a:xfrm>
          <a:custGeom>
            <a:avLst/>
            <a:gdLst>
              <a:gd name="T0" fmla="*/ 8 w 16"/>
              <a:gd name="T1" fmla="*/ 11 h 15"/>
              <a:gd name="T2" fmla="*/ 12 w 16"/>
              <a:gd name="T3" fmla="*/ 7 h 15"/>
              <a:gd name="T4" fmla="*/ 8 w 16"/>
              <a:gd name="T5" fmla="*/ 4 h 15"/>
              <a:gd name="T6" fmla="*/ 5 w 16"/>
              <a:gd name="T7" fmla="*/ 7 h 15"/>
              <a:gd name="T8" fmla="*/ 8 w 16"/>
              <a:gd name="T9" fmla="*/ 11 h 15"/>
              <a:gd name="T10" fmla="*/ 8 w 16"/>
              <a:gd name="T11" fmla="*/ 15 h 15"/>
              <a:gd name="T12" fmla="*/ 0 w 16"/>
              <a:gd name="T13" fmla="*/ 7 h 15"/>
              <a:gd name="T14" fmla="*/ 8 w 16"/>
              <a:gd name="T15" fmla="*/ 0 h 15"/>
              <a:gd name="T16" fmla="*/ 16 w 16"/>
              <a:gd name="T17" fmla="*/ 7 h 15"/>
              <a:gd name="T18" fmla="*/ 8 w 16"/>
              <a:gd name="T19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8" y="11"/>
                </a:moveTo>
                <a:cubicBezTo>
                  <a:pt x="10" y="11"/>
                  <a:pt x="12" y="9"/>
                  <a:pt x="12" y="7"/>
                </a:cubicBezTo>
                <a:cubicBezTo>
                  <a:pt x="12" y="6"/>
                  <a:pt x="10" y="4"/>
                  <a:pt x="8" y="4"/>
                </a:cubicBezTo>
                <a:cubicBezTo>
                  <a:pt x="6" y="4"/>
                  <a:pt x="5" y="6"/>
                  <a:pt x="5" y="7"/>
                </a:cubicBezTo>
                <a:cubicBezTo>
                  <a:pt x="5" y="9"/>
                  <a:pt x="6" y="11"/>
                  <a:pt x="8" y="11"/>
                </a:cubicBezTo>
                <a:close/>
                <a:moveTo>
                  <a:pt x="8" y="15"/>
                </a:move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3" y="0"/>
                  <a:pt x="16" y="3"/>
                  <a:pt x="16" y="7"/>
                </a:cubicBezTo>
                <a:cubicBezTo>
                  <a:pt x="16" y="12"/>
                  <a:pt x="13" y="15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" name="Freeform 744"/>
          <p:cNvSpPr>
            <a:spLocks noEditPoints="1"/>
          </p:cNvSpPr>
          <p:nvPr/>
        </p:nvSpPr>
        <p:spPr bwMode="auto">
          <a:xfrm>
            <a:off x="6826324" y="1994834"/>
            <a:ext cx="46800" cy="44337"/>
          </a:xfrm>
          <a:custGeom>
            <a:avLst/>
            <a:gdLst>
              <a:gd name="T0" fmla="*/ 8 w 16"/>
              <a:gd name="T1" fmla="*/ 4 h 15"/>
              <a:gd name="T2" fmla="*/ 5 w 16"/>
              <a:gd name="T3" fmla="*/ 7 h 15"/>
              <a:gd name="T4" fmla="*/ 8 w 16"/>
              <a:gd name="T5" fmla="*/ 11 h 15"/>
              <a:gd name="T6" fmla="*/ 11 w 16"/>
              <a:gd name="T7" fmla="*/ 7 h 15"/>
              <a:gd name="T8" fmla="*/ 8 w 16"/>
              <a:gd name="T9" fmla="*/ 4 h 15"/>
              <a:gd name="T10" fmla="*/ 16 w 16"/>
              <a:gd name="T11" fmla="*/ 7 h 15"/>
              <a:gd name="T12" fmla="*/ 8 w 16"/>
              <a:gd name="T13" fmla="*/ 15 h 15"/>
              <a:gd name="T14" fmla="*/ 0 w 16"/>
              <a:gd name="T15" fmla="*/ 7 h 15"/>
              <a:gd name="T16" fmla="*/ 8 w 16"/>
              <a:gd name="T17" fmla="*/ 0 h 15"/>
              <a:gd name="T18" fmla="*/ 16 w 16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8" y="4"/>
                </a:moveTo>
                <a:cubicBezTo>
                  <a:pt x="6" y="4"/>
                  <a:pt x="5" y="6"/>
                  <a:pt x="5" y="7"/>
                </a:cubicBezTo>
                <a:cubicBezTo>
                  <a:pt x="5" y="9"/>
                  <a:pt x="6" y="11"/>
                  <a:pt x="8" y="11"/>
                </a:cubicBezTo>
                <a:cubicBezTo>
                  <a:pt x="10" y="11"/>
                  <a:pt x="11" y="9"/>
                  <a:pt x="11" y="7"/>
                </a:cubicBezTo>
                <a:cubicBezTo>
                  <a:pt x="11" y="6"/>
                  <a:pt x="10" y="4"/>
                  <a:pt x="8" y="4"/>
                </a:cubicBezTo>
                <a:close/>
                <a:moveTo>
                  <a:pt x="16" y="7"/>
                </a:moveTo>
                <a:cubicBezTo>
                  <a:pt x="16" y="12"/>
                  <a:pt x="12" y="15"/>
                  <a:pt x="8" y="15"/>
                </a:cubicBez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" name="Freeform 745"/>
          <p:cNvSpPr>
            <a:spLocks noEditPoints="1"/>
          </p:cNvSpPr>
          <p:nvPr/>
        </p:nvSpPr>
        <p:spPr bwMode="auto">
          <a:xfrm>
            <a:off x="6791843" y="1864286"/>
            <a:ext cx="331295" cy="160105"/>
          </a:xfrm>
          <a:custGeom>
            <a:avLst/>
            <a:gdLst>
              <a:gd name="T0" fmla="*/ 80 w 114"/>
              <a:gd name="T1" fmla="*/ 9 h 55"/>
              <a:gd name="T2" fmla="*/ 74 w 114"/>
              <a:gd name="T3" fmla="*/ 7 h 55"/>
              <a:gd name="T4" fmla="*/ 60 w 114"/>
              <a:gd name="T5" fmla="*/ 7 h 55"/>
              <a:gd name="T6" fmla="*/ 56 w 114"/>
              <a:gd name="T7" fmla="*/ 11 h 55"/>
              <a:gd name="T8" fmla="*/ 56 w 114"/>
              <a:gd name="T9" fmla="*/ 23 h 55"/>
              <a:gd name="T10" fmla="*/ 60 w 114"/>
              <a:gd name="T11" fmla="*/ 27 h 55"/>
              <a:gd name="T12" fmla="*/ 87 w 114"/>
              <a:gd name="T13" fmla="*/ 27 h 55"/>
              <a:gd name="T14" fmla="*/ 87 w 114"/>
              <a:gd name="T15" fmla="*/ 19 h 55"/>
              <a:gd name="T16" fmla="*/ 80 w 114"/>
              <a:gd name="T17" fmla="*/ 9 h 55"/>
              <a:gd name="T18" fmla="*/ 9 w 114"/>
              <a:gd name="T19" fmla="*/ 55 h 55"/>
              <a:gd name="T20" fmla="*/ 0 w 114"/>
              <a:gd name="T21" fmla="*/ 47 h 55"/>
              <a:gd name="T22" fmla="*/ 0 w 114"/>
              <a:gd name="T23" fmla="*/ 44 h 55"/>
              <a:gd name="T24" fmla="*/ 0 w 114"/>
              <a:gd name="T25" fmla="*/ 12 h 55"/>
              <a:gd name="T26" fmla="*/ 13 w 114"/>
              <a:gd name="T27" fmla="*/ 0 h 55"/>
              <a:gd name="T28" fmla="*/ 72 w 114"/>
              <a:gd name="T29" fmla="*/ 0 h 55"/>
              <a:gd name="T30" fmla="*/ 85 w 114"/>
              <a:gd name="T31" fmla="*/ 7 h 55"/>
              <a:gd name="T32" fmla="*/ 97 w 114"/>
              <a:gd name="T33" fmla="*/ 25 h 55"/>
              <a:gd name="T34" fmla="*/ 108 w 114"/>
              <a:gd name="T35" fmla="*/ 32 h 55"/>
              <a:gd name="T36" fmla="*/ 114 w 114"/>
              <a:gd name="T37" fmla="*/ 40 h 55"/>
              <a:gd name="T38" fmla="*/ 114 w 114"/>
              <a:gd name="T39" fmla="*/ 49 h 55"/>
              <a:gd name="T40" fmla="*/ 109 w 114"/>
              <a:gd name="T41" fmla="*/ 55 h 55"/>
              <a:gd name="T42" fmla="*/ 99 w 114"/>
              <a:gd name="T43" fmla="*/ 55 h 55"/>
              <a:gd name="T44" fmla="*/ 99 w 114"/>
              <a:gd name="T45" fmla="*/ 52 h 55"/>
              <a:gd name="T46" fmla="*/ 88 w 114"/>
              <a:gd name="T47" fmla="*/ 42 h 55"/>
              <a:gd name="T48" fmla="*/ 78 w 114"/>
              <a:gd name="T49" fmla="*/ 52 h 55"/>
              <a:gd name="T50" fmla="*/ 78 w 114"/>
              <a:gd name="T51" fmla="*/ 55 h 55"/>
              <a:gd name="T52" fmla="*/ 72 w 114"/>
              <a:gd name="T53" fmla="*/ 55 h 55"/>
              <a:gd name="T54" fmla="*/ 30 w 114"/>
              <a:gd name="T55" fmla="*/ 55 h 55"/>
              <a:gd name="T56" fmla="*/ 31 w 114"/>
              <a:gd name="T57" fmla="*/ 52 h 55"/>
              <a:gd name="T58" fmla="*/ 20 w 114"/>
              <a:gd name="T59" fmla="*/ 42 h 55"/>
              <a:gd name="T60" fmla="*/ 9 w 114"/>
              <a:gd name="T61" fmla="*/ 52 h 55"/>
              <a:gd name="T62" fmla="*/ 10 w 114"/>
              <a:gd name="T63" fmla="*/ 55 h 55"/>
              <a:gd name="T64" fmla="*/ 9 w 114"/>
              <a:gd name="T6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4" h="55">
                <a:moveTo>
                  <a:pt x="80" y="9"/>
                </a:moveTo>
                <a:cubicBezTo>
                  <a:pt x="80" y="9"/>
                  <a:pt x="77" y="7"/>
                  <a:pt x="74" y="7"/>
                </a:cubicBezTo>
                <a:cubicBezTo>
                  <a:pt x="72" y="7"/>
                  <a:pt x="60" y="7"/>
                  <a:pt x="60" y="7"/>
                </a:cubicBezTo>
                <a:cubicBezTo>
                  <a:pt x="60" y="7"/>
                  <a:pt x="56" y="7"/>
                  <a:pt x="56" y="11"/>
                </a:cubicBezTo>
                <a:cubicBezTo>
                  <a:pt x="56" y="15"/>
                  <a:pt x="56" y="23"/>
                  <a:pt x="56" y="23"/>
                </a:cubicBezTo>
                <a:cubicBezTo>
                  <a:pt x="56" y="23"/>
                  <a:pt x="56" y="27"/>
                  <a:pt x="60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92" y="26"/>
                  <a:pt x="87" y="19"/>
                </a:cubicBezTo>
                <a:cubicBezTo>
                  <a:pt x="81" y="12"/>
                  <a:pt x="80" y="9"/>
                  <a:pt x="80" y="9"/>
                </a:cubicBezTo>
                <a:close/>
                <a:moveTo>
                  <a:pt x="9" y="55"/>
                </a:moveTo>
                <a:cubicBezTo>
                  <a:pt x="0" y="55"/>
                  <a:pt x="0" y="47"/>
                  <a:pt x="0" y="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0" y="24"/>
                  <a:pt x="0" y="12"/>
                </a:cubicBezTo>
                <a:cubicBezTo>
                  <a:pt x="0" y="0"/>
                  <a:pt x="13" y="0"/>
                  <a:pt x="13" y="0"/>
                </a:cubicBezTo>
                <a:cubicBezTo>
                  <a:pt x="13" y="0"/>
                  <a:pt x="61" y="0"/>
                  <a:pt x="72" y="0"/>
                </a:cubicBezTo>
                <a:cubicBezTo>
                  <a:pt x="82" y="0"/>
                  <a:pt x="85" y="7"/>
                  <a:pt x="85" y="7"/>
                </a:cubicBezTo>
                <a:cubicBezTo>
                  <a:pt x="97" y="25"/>
                  <a:pt x="97" y="25"/>
                  <a:pt x="97" y="25"/>
                </a:cubicBezTo>
                <a:cubicBezTo>
                  <a:pt x="97" y="25"/>
                  <a:pt x="103" y="30"/>
                  <a:pt x="108" y="32"/>
                </a:cubicBezTo>
                <a:cubicBezTo>
                  <a:pt x="113" y="34"/>
                  <a:pt x="114" y="40"/>
                  <a:pt x="114" y="40"/>
                </a:cubicBezTo>
                <a:cubicBezTo>
                  <a:pt x="114" y="49"/>
                  <a:pt x="114" y="49"/>
                  <a:pt x="114" y="49"/>
                </a:cubicBezTo>
                <a:cubicBezTo>
                  <a:pt x="114" y="55"/>
                  <a:pt x="109" y="55"/>
                  <a:pt x="109" y="55"/>
                </a:cubicBezTo>
                <a:cubicBezTo>
                  <a:pt x="99" y="55"/>
                  <a:pt x="99" y="55"/>
                  <a:pt x="99" y="55"/>
                </a:cubicBezTo>
                <a:cubicBezTo>
                  <a:pt x="99" y="54"/>
                  <a:pt x="99" y="53"/>
                  <a:pt x="99" y="52"/>
                </a:cubicBezTo>
                <a:cubicBezTo>
                  <a:pt x="99" y="46"/>
                  <a:pt x="94" y="42"/>
                  <a:pt x="88" y="42"/>
                </a:cubicBezTo>
                <a:cubicBezTo>
                  <a:pt x="83" y="42"/>
                  <a:pt x="78" y="46"/>
                  <a:pt x="78" y="52"/>
                </a:cubicBezTo>
                <a:cubicBezTo>
                  <a:pt x="78" y="53"/>
                  <a:pt x="78" y="54"/>
                  <a:pt x="78" y="55"/>
                </a:cubicBezTo>
                <a:cubicBezTo>
                  <a:pt x="72" y="55"/>
                  <a:pt x="72" y="55"/>
                  <a:pt x="72" y="55"/>
                </a:cubicBezTo>
                <a:cubicBezTo>
                  <a:pt x="72" y="55"/>
                  <a:pt x="49" y="55"/>
                  <a:pt x="30" y="55"/>
                </a:cubicBezTo>
                <a:cubicBezTo>
                  <a:pt x="31" y="54"/>
                  <a:pt x="31" y="53"/>
                  <a:pt x="31" y="52"/>
                </a:cubicBezTo>
                <a:cubicBezTo>
                  <a:pt x="31" y="46"/>
                  <a:pt x="26" y="42"/>
                  <a:pt x="20" y="42"/>
                </a:cubicBezTo>
                <a:cubicBezTo>
                  <a:pt x="14" y="42"/>
                  <a:pt x="9" y="46"/>
                  <a:pt x="9" y="52"/>
                </a:cubicBezTo>
                <a:cubicBezTo>
                  <a:pt x="9" y="53"/>
                  <a:pt x="10" y="54"/>
                  <a:pt x="10" y="55"/>
                </a:cubicBezTo>
                <a:cubicBezTo>
                  <a:pt x="9" y="55"/>
                  <a:pt x="9" y="55"/>
                  <a:pt x="9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5" name="Oval 746"/>
          <p:cNvSpPr>
            <a:spLocks noChangeArrowheads="1"/>
          </p:cNvSpPr>
          <p:nvPr/>
        </p:nvSpPr>
        <p:spPr bwMode="auto">
          <a:xfrm>
            <a:off x="7304176" y="1747286"/>
            <a:ext cx="435979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747"/>
          <p:cNvSpPr>
            <a:spLocks/>
          </p:cNvSpPr>
          <p:nvPr/>
        </p:nvSpPr>
        <p:spPr bwMode="auto">
          <a:xfrm>
            <a:off x="7419944" y="1858128"/>
            <a:ext cx="204443" cy="241389"/>
          </a:xfrm>
          <a:custGeom>
            <a:avLst/>
            <a:gdLst>
              <a:gd name="T0" fmla="*/ 70 w 70"/>
              <a:gd name="T1" fmla="*/ 0 h 83"/>
              <a:gd name="T2" fmla="*/ 28 w 70"/>
              <a:gd name="T3" fmla="*/ 0 h 83"/>
              <a:gd name="T4" fmla="*/ 16 w 70"/>
              <a:gd name="T5" fmla="*/ 23 h 83"/>
              <a:gd name="T6" fmla="*/ 16 w 70"/>
              <a:gd name="T7" fmla="*/ 0 h 83"/>
              <a:gd name="T8" fmla="*/ 0 w 70"/>
              <a:gd name="T9" fmla="*/ 0 h 83"/>
              <a:gd name="T10" fmla="*/ 32 w 70"/>
              <a:gd name="T11" fmla="*/ 47 h 83"/>
              <a:gd name="T12" fmla="*/ 32 w 70"/>
              <a:gd name="T13" fmla="*/ 77 h 83"/>
              <a:gd name="T14" fmla="*/ 20 w 70"/>
              <a:gd name="T15" fmla="*/ 77 h 83"/>
              <a:gd name="T16" fmla="*/ 17 w 70"/>
              <a:gd name="T17" fmla="*/ 80 h 83"/>
              <a:gd name="T18" fmla="*/ 17 w 70"/>
              <a:gd name="T19" fmla="*/ 81 h 83"/>
              <a:gd name="T20" fmla="*/ 20 w 70"/>
              <a:gd name="T21" fmla="*/ 83 h 83"/>
              <a:gd name="T22" fmla="*/ 50 w 70"/>
              <a:gd name="T23" fmla="*/ 83 h 83"/>
              <a:gd name="T24" fmla="*/ 52 w 70"/>
              <a:gd name="T25" fmla="*/ 81 h 83"/>
              <a:gd name="T26" fmla="*/ 52 w 70"/>
              <a:gd name="T27" fmla="*/ 80 h 83"/>
              <a:gd name="T28" fmla="*/ 50 w 70"/>
              <a:gd name="T29" fmla="*/ 77 h 83"/>
              <a:gd name="T30" fmla="*/ 37 w 70"/>
              <a:gd name="T31" fmla="*/ 77 h 83"/>
              <a:gd name="T32" fmla="*/ 37 w 70"/>
              <a:gd name="T33" fmla="*/ 47 h 83"/>
              <a:gd name="T34" fmla="*/ 70 w 70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83">
                <a:moveTo>
                  <a:pt x="70" y="0"/>
                </a:moveTo>
                <a:cubicBezTo>
                  <a:pt x="28" y="0"/>
                  <a:pt x="28" y="0"/>
                  <a:pt x="28" y="0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0"/>
                  <a:pt x="16" y="0"/>
                  <a:pt x="1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"/>
                  <a:pt x="14" y="45"/>
                  <a:pt x="32" y="47"/>
                </a:cubicBezTo>
                <a:cubicBezTo>
                  <a:pt x="32" y="77"/>
                  <a:pt x="32" y="77"/>
                  <a:pt x="32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18" y="77"/>
                  <a:pt x="17" y="78"/>
                  <a:pt x="17" y="80"/>
                </a:cubicBezTo>
                <a:cubicBezTo>
                  <a:pt x="17" y="81"/>
                  <a:pt x="17" y="81"/>
                  <a:pt x="17" y="81"/>
                </a:cubicBezTo>
                <a:cubicBezTo>
                  <a:pt x="17" y="82"/>
                  <a:pt x="18" y="83"/>
                  <a:pt x="20" y="83"/>
                </a:cubicBezTo>
                <a:cubicBezTo>
                  <a:pt x="50" y="83"/>
                  <a:pt x="50" y="83"/>
                  <a:pt x="50" y="83"/>
                </a:cubicBezTo>
                <a:cubicBezTo>
                  <a:pt x="51" y="83"/>
                  <a:pt x="52" y="82"/>
                  <a:pt x="52" y="81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78"/>
                  <a:pt x="51" y="77"/>
                  <a:pt x="50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7" y="47"/>
                  <a:pt x="37" y="47"/>
                  <a:pt x="37" y="47"/>
                </a:cubicBezTo>
                <a:cubicBezTo>
                  <a:pt x="55" y="45"/>
                  <a:pt x="70" y="25"/>
                  <a:pt x="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7" name="Oval 748"/>
          <p:cNvSpPr>
            <a:spLocks noChangeArrowheads="1"/>
          </p:cNvSpPr>
          <p:nvPr/>
        </p:nvSpPr>
        <p:spPr bwMode="auto">
          <a:xfrm>
            <a:off x="7868239" y="174728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8" name="Freeform 749"/>
          <p:cNvSpPr>
            <a:spLocks/>
          </p:cNvSpPr>
          <p:nvPr/>
        </p:nvSpPr>
        <p:spPr bwMode="auto">
          <a:xfrm>
            <a:off x="8045586" y="1949263"/>
            <a:ext cx="55421" cy="139168"/>
          </a:xfrm>
          <a:custGeom>
            <a:avLst/>
            <a:gdLst>
              <a:gd name="T0" fmla="*/ 4 w 19"/>
              <a:gd name="T1" fmla="*/ 48 h 48"/>
              <a:gd name="T2" fmla="*/ 1 w 19"/>
              <a:gd name="T3" fmla="*/ 47 h 48"/>
              <a:gd name="T4" fmla="*/ 0 w 19"/>
              <a:gd name="T5" fmla="*/ 46 h 48"/>
              <a:gd name="T6" fmla="*/ 1 w 19"/>
              <a:gd name="T7" fmla="*/ 43 h 48"/>
              <a:gd name="T8" fmla="*/ 14 w 19"/>
              <a:gd name="T9" fmla="*/ 36 h 48"/>
              <a:gd name="T10" fmla="*/ 14 w 19"/>
              <a:gd name="T11" fmla="*/ 0 h 48"/>
              <a:gd name="T12" fmla="*/ 19 w 19"/>
              <a:gd name="T13" fmla="*/ 0 h 48"/>
              <a:gd name="T14" fmla="*/ 19 w 19"/>
              <a:gd name="T15" fmla="*/ 38 h 48"/>
              <a:gd name="T16" fmla="*/ 19 w 19"/>
              <a:gd name="T17" fmla="*/ 38 h 48"/>
              <a:gd name="T18" fmla="*/ 18 w 19"/>
              <a:gd name="T19" fmla="*/ 40 h 48"/>
              <a:gd name="T20" fmla="*/ 4 w 19"/>
              <a:gd name="T21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48">
                <a:moveTo>
                  <a:pt x="4" y="48"/>
                </a:moveTo>
                <a:cubicBezTo>
                  <a:pt x="3" y="48"/>
                  <a:pt x="2" y="48"/>
                  <a:pt x="1" y="47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5"/>
                  <a:pt x="0" y="43"/>
                  <a:pt x="1" y="43"/>
                </a:cubicBezTo>
                <a:cubicBezTo>
                  <a:pt x="14" y="36"/>
                  <a:pt x="14" y="36"/>
                  <a:pt x="14" y="36"/>
                </a:cubicBezTo>
                <a:cubicBezTo>
                  <a:pt x="14" y="0"/>
                  <a:pt x="14" y="0"/>
                  <a:pt x="14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8"/>
                  <a:pt x="19" y="39"/>
                  <a:pt x="18" y="40"/>
                </a:cubicBezTo>
                <a:lnTo>
                  <a:pt x="4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9" name="Freeform 750"/>
          <p:cNvSpPr>
            <a:spLocks/>
          </p:cNvSpPr>
          <p:nvPr/>
        </p:nvSpPr>
        <p:spPr bwMode="auto">
          <a:xfrm>
            <a:off x="7990167" y="1834726"/>
            <a:ext cx="206905" cy="104684"/>
          </a:xfrm>
          <a:custGeom>
            <a:avLst/>
            <a:gdLst>
              <a:gd name="T0" fmla="*/ 0 w 71"/>
              <a:gd name="T1" fmla="*/ 36 h 36"/>
              <a:gd name="T2" fmla="*/ 36 w 71"/>
              <a:gd name="T3" fmla="*/ 0 h 36"/>
              <a:gd name="T4" fmla="*/ 71 w 71"/>
              <a:gd name="T5" fmla="*/ 36 h 36"/>
              <a:gd name="T6" fmla="*/ 0 w 71"/>
              <a:gd name="T7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36">
                <a:moveTo>
                  <a:pt x="0" y="36"/>
                </a:moveTo>
                <a:cubicBezTo>
                  <a:pt x="0" y="16"/>
                  <a:pt x="16" y="0"/>
                  <a:pt x="36" y="0"/>
                </a:cubicBezTo>
                <a:cubicBezTo>
                  <a:pt x="55" y="0"/>
                  <a:pt x="71" y="16"/>
                  <a:pt x="71" y="36"/>
                </a:cubicBezTo>
                <a:lnTo>
                  <a:pt x="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Oval 751"/>
          <p:cNvSpPr>
            <a:spLocks noChangeArrowheads="1"/>
          </p:cNvSpPr>
          <p:nvPr/>
        </p:nvSpPr>
        <p:spPr bwMode="auto">
          <a:xfrm>
            <a:off x="5609532" y="173004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1" name="Freeform 752"/>
          <p:cNvSpPr>
            <a:spLocks noEditPoints="1"/>
          </p:cNvSpPr>
          <p:nvPr/>
        </p:nvSpPr>
        <p:spPr bwMode="auto">
          <a:xfrm>
            <a:off x="5682191" y="2021928"/>
            <a:ext cx="288189" cy="45569"/>
          </a:xfrm>
          <a:custGeom>
            <a:avLst/>
            <a:gdLst>
              <a:gd name="T0" fmla="*/ 70 w 99"/>
              <a:gd name="T1" fmla="*/ 7 h 16"/>
              <a:gd name="T2" fmla="*/ 70 w 99"/>
              <a:gd name="T3" fmla="*/ 4 h 16"/>
              <a:gd name="T4" fmla="*/ 30 w 99"/>
              <a:gd name="T5" fmla="*/ 4 h 16"/>
              <a:gd name="T6" fmla="*/ 30 w 99"/>
              <a:gd name="T7" fmla="*/ 7 h 16"/>
              <a:gd name="T8" fmla="*/ 70 w 99"/>
              <a:gd name="T9" fmla="*/ 7 h 16"/>
              <a:gd name="T10" fmla="*/ 70 w 99"/>
              <a:gd name="T11" fmla="*/ 9 h 16"/>
              <a:gd name="T12" fmla="*/ 30 w 99"/>
              <a:gd name="T13" fmla="*/ 9 h 16"/>
              <a:gd name="T14" fmla="*/ 30 w 99"/>
              <a:gd name="T15" fmla="*/ 12 h 16"/>
              <a:gd name="T16" fmla="*/ 70 w 99"/>
              <a:gd name="T17" fmla="*/ 12 h 16"/>
              <a:gd name="T18" fmla="*/ 70 w 99"/>
              <a:gd name="T19" fmla="*/ 9 h 16"/>
              <a:gd name="T20" fmla="*/ 30 w 99"/>
              <a:gd name="T21" fmla="*/ 16 h 16"/>
              <a:gd name="T22" fmla="*/ 7 w 99"/>
              <a:gd name="T23" fmla="*/ 16 h 16"/>
              <a:gd name="T24" fmla="*/ 3 w 99"/>
              <a:gd name="T25" fmla="*/ 15 h 16"/>
              <a:gd name="T26" fmla="*/ 21 w 99"/>
              <a:gd name="T27" fmla="*/ 0 h 16"/>
              <a:gd name="T28" fmla="*/ 30 w 99"/>
              <a:gd name="T29" fmla="*/ 0 h 16"/>
              <a:gd name="T30" fmla="*/ 30 w 99"/>
              <a:gd name="T31" fmla="*/ 2 h 16"/>
              <a:gd name="T32" fmla="*/ 70 w 99"/>
              <a:gd name="T33" fmla="*/ 2 h 16"/>
              <a:gd name="T34" fmla="*/ 70 w 99"/>
              <a:gd name="T35" fmla="*/ 0 h 16"/>
              <a:gd name="T36" fmla="*/ 79 w 99"/>
              <a:gd name="T37" fmla="*/ 0 h 16"/>
              <a:gd name="T38" fmla="*/ 97 w 99"/>
              <a:gd name="T39" fmla="*/ 15 h 16"/>
              <a:gd name="T40" fmla="*/ 93 w 99"/>
              <a:gd name="T41" fmla="*/ 16 h 16"/>
              <a:gd name="T42" fmla="*/ 70 w 99"/>
              <a:gd name="T43" fmla="*/ 16 h 16"/>
              <a:gd name="T44" fmla="*/ 70 w 99"/>
              <a:gd name="T45" fmla="*/ 14 h 16"/>
              <a:gd name="T46" fmla="*/ 30 w 99"/>
              <a:gd name="T47" fmla="*/ 14 h 16"/>
              <a:gd name="T48" fmla="*/ 30 w 99"/>
              <a:gd name="T4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9" h="16">
                <a:moveTo>
                  <a:pt x="70" y="7"/>
                </a:moveTo>
                <a:cubicBezTo>
                  <a:pt x="70" y="4"/>
                  <a:pt x="70" y="4"/>
                  <a:pt x="7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7"/>
                  <a:pt x="30" y="7"/>
                  <a:pt x="30" y="7"/>
                </a:cubicBezTo>
                <a:lnTo>
                  <a:pt x="70" y="7"/>
                </a:lnTo>
                <a:close/>
                <a:moveTo>
                  <a:pt x="70" y="9"/>
                </a:moveTo>
                <a:cubicBezTo>
                  <a:pt x="30" y="9"/>
                  <a:pt x="30" y="9"/>
                  <a:pt x="30" y="9"/>
                </a:cubicBezTo>
                <a:cubicBezTo>
                  <a:pt x="30" y="12"/>
                  <a:pt x="30" y="12"/>
                  <a:pt x="30" y="12"/>
                </a:cubicBezTo>
                <a:cubicBezTo>
                  <a:pt x="70" y="12"/>
                  <a:pt x="70" y="12"/>
                  <a:pt x="70" y="12"/>
                </a:cubicBezTo>
                <a:lnTo>
                  <a:pt x="70" y="9"/>
                </a:lnTo>
                <a:close/>
                <a:moveTo>
                  <a:pt x="30" y="16"/>
                </a:moveTo>
                <a:cubicBezTo>
                  <a:pt x="30" y="16"/>
                  <a:pt x="13" y="16"/>
                  <a:pt x="7" y="16"/>
                </a:cubicBezTo>
                <a:cubicBezTo>
                  <a:pt x="0" y="16"/>
                  <a:pt x="3" y="15"/>
                  <a:pt x="3" y="15"/>
                </a:cubicBezTo>
                <a:cubicBezTo>
                  <a:pt x="21" y="0"/>
                  <a:pt x="21" y="0"/>
                  <a:pt x="21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2"/>
                  <a:pt x="30" y="2"/>
                  <a:pt x="30" y="2"/>
                </a:cubicBezTo>
                <a:cubicBezTo>
                  <a:pt x="70" y="2"/>
                  <a:pt x="70" y="2"/>
                  <a:pt x="70" y="2"/>
                </a:cubicBezTo>
                <a:cubicBezTo>
                  <a:pt x="70" y="0"/>
                  <a:pt x="70" y="0"/>
                  <a:pt x="7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97" y="15"/>
                  <a:pt x="97" y="15"/>
                  <a:pt x="97" y="15"/>
                </a:cubicBezTo>
                <a:cubicBezTo>
                  <a:pt x="97" y="15"/>
                  <a:pt x="99" y="16"/>
                  <a:pt x="93" y="16"/>
                </a:cubicBezTo>
                <a:cubicBezTo>
                  <a:pt x="86" y="16"/>
                  <a:pt x="70" y="16"/>
                  <a:pt x="70" y="16"/>
                </a:cubicBezTo>
                <a:cubicBezTo>
                  <a:pt x="70" y="14"/>
                  <a:pt x="70" y="14"/>
                  <a:pt x="70" y="14"/>
                </a:cubicBezTo>
                <a:cubicBezTo>
                  <a:pt x="30" y="14"/>
                  <a:pt x="30" y="14"/>
                  <a:pt x="30" y="14"/>
                </a:cubicBezTo>
                <a:lnTo>
                  <a:pt x="3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753"/>
          <p:cNvSpPr>
            <a:spLocks/>
          </p:cNvSpPr>
          <p:nvPr/>
        </p:nvSpPr>
        <p:spPr bwMode="auto">
          <a:xfrm>
            <a:off x="5722832" y="1986214"/>
            <a:ext cx="209368" cy="27095"/>
          </a:xfrm>
          <a:custGeom>
            <a:avLst/>
            <a:gdLst>
              <a:gd name="T0" fmla="*/ 2 w 72"/>
              <a:gd name="T1" fmla="*/ 9 h 9"/>
              <a:gd name="T2" fmla="*/ 0 w 72"/>
              <a:gd name="T3" fmla="*/ 6 h 9"/>
              <a:gd name="T4" fmla="*/ 0 w 72"/>
              <a:gd name="T5" fmla="*/ 0 h 9"/>
              <a:gd name="T6" fmla="*/ 72 w 72"/>
              <a:gd name="T7" fmla="*/ 0 h 9"/>
              <a:gd name="T8" fmla="*/ 72 w 72"/>
              <a:gd name="T9" fmla="*/ 6 h 9"/>
              <a:gd name="T10" fmla="*/ 69 w 72"/>
              <a:gd name="T11" fmla="*/ 9 h 9"/>
              <a:gd name="T12" fmla="*/ 2 w 72"/>
              <a:gd name="T13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" h="9">
                <a:moveTo>
                  <a:pt x="2" y="9"/>
                </a:moveTo>
                <a:cubicBezTo>
                  <a:pt x="1" y="9"/>
                  <a:pt x="0" y="7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6"/>
                  <a:pt x="72" y="6"/>
                  <a:pt x="72" y="6"/>
                </a:cubicBezTo>
                <a:cubicBezTo>
                  <a:pt x="72" y="7"/>
                  <a:pt x="71" y="9"/>
                  <a:pt x="69" y="9"/>
                </a:cubicBezTo>
                <a:lnTo>
                  <a:pt x="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3" name="Freeform 754"/>
          <p:cNvSpPr>
            <a:spLocks noEditPoints="1"/>
          </p:cNvSpPr>
          <p:nvPr/>
        </p:nvSpPr>
        <p:spPr bwMode="auto">
          <a:xfrm>
            <a:off x="5722832" y="1791620"/>
            <a:ext cx="209368" cy="185968"/>
          </a:xfrm>
          <a:custGeom>
            <a:avLst/>
            <a:gdLst>
              <a:gd name="T0" fmla="*/ 46 w 72"/>
              <a:gd name="T1" fmla="*/ 64 h 64"/>
              <a:gd name="T2" fmla="*/ 26 w 72"/>
              <a:gd name="T3" fmla="*/ 64 h 64"/>
              <a:gd name="T4" fmla="*/ 0 w 72"/>
              <a:gd name="T5" fmla="*/ 64 h 64"/>
              <a:gd name="T6" fmla="*/ 0 w 72"/>
              <a:gd name="T7" fmla="*/ 58 h 64"/>
              <a:gd name="T8" fmla="*/ 0 w 72"/>
              <a:gd name="T9" fmla="*/ 24 h 64"/>
              <a:gd name="T10" fmla="*/ 36 w 72"/>
              <a:gd name="T11" fmla="*/ 0 h 64"/>
              <a:gd name="T12" fmla="*/ 36 w 72"/>
              <a:gd name="T13" fmla="*/ 0 h 64"/>
              <a:gd name="T14" fmla="*/ 72 w 72"/>
              <a:gd name="T15" fmla="*/ 24 h 64"/>
              <a:gd name="T16" fmla="*/ 72 w 72"/>
              <a:gd name="T17" fmla="*/ 58 h 64"/>
              <a:gd name="T18" fmla="*/ 72 w 72"/>
              <a:gd name="T19" fmla="*/ 64 h 64"/>
              <a:gd name="T20" fmla="*/ 46 w 72"/>
              <a:gd name="T21" fmla="*/ 64 h 64"/>
              <a:gd name="T22" fmla="*/ 20 w 72"/>
              <a:gd name="T23" fmla="*/ 53 h 64"/>
              <a:gd name="T24" fmla="*/ 14 w 72"/>
              <a:gd name="T25" fmla="*/ 48 h 64"/>
              <a:gd name="T26" fmla="*/ 9 w 72"/>
              <a:gd name="T27" fmla="*/ 53 h 64"/>
              <a:gd name="T28" fmla="*/ 14 w 72"/>
              <a:gd name="T29" fmla="*/ 59 h 64"/>
              <a:gd name="T30" fmla="*/ 20 w 72"/>
              <a:gd name="T31" fmla="*/ 53 h 64"/>
              <a:gd name="T32" fmla="*/ 62 w 72"/>
              <a:gd name="T33" fmla="*/ 53 h 64"/>
              <a:gd name="T34" fmla="*/ 57 w 72"/>
              <a:gd name="T35" fmla="*/ 48 h 64"/>
              <a:gd name="T36" fmla="*/ 51 w 72"/>
              <a:gd name="T37" fmla="*/ 53 h 64"/>
              <a:gd name="T38" fmla="*/ 57 w 72"/>
              <a:gd name="T39" fmla="*/ 59 h 64"/>
              <a:gd name="T40" fmla="*/ 62 w 72"/>
              <a:gd name="T41" fmla="*/ 53 h 64"/>
              <a:gd name="T42" fmla="*/ 32 w 72"/>
              <a:gd name="T43" fmla="*/ 13 h 64"/>
              <a:gd name="T44" fmla="*/ 10 w 72"/>
              <a:gd name="T45" fmla="*/ 23 h 64"/>
              <a:gd name="T46" fmla="*/ 10 w 72"/>
              <a:gd name="T47" fmla="*/ 38 h 64"/>
              <a:gd name="T48" fmla="*/ 27 w 72"/>
              <a:gd name="T49" fmla="*/ 38 h 64"/>
              <a:gd name="T50" fmla="*/ 32 w 72"/>
              <a:gd name="T51" fmla="*/ 32 h 64"/>
              <a:gd name="T52" fmla="*/ 32 w 72"/>
              <a:gd name="T53" fmla="*/ 13 h 64"/>
              <a:gd name="T54" fmla="*/ 62 w 72"/>
              <a:gd name="T55" fmla="*/ 23 h 64"/>
              <a:gd name="T56" fmla="*/ 40 w 72"/>
              <a:gd name="T57" fmla="*/ 13 h 64"/>
              <a:gd name="T58" fmla="*/ 40 w 72"/>
              <a:gd name="T59" fmla="*/ 32 h 64"/>
              <a:gd name="T60" fmla="*/ 46 w 72"/>
              <a:gd name="T61" fmla="*/ 38 h 64"/>
              <a:gd name="T62" fmla="*/ 62 w 72"/>
              <a:gd name="T63" fmla="*/ 38 h 64"/>
              <a:gd name="T64" fmla="*/ 62 w 72"/>
              <a:gd name="T65" fmla="*/ 2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2" h="64">
                <a:moveTo>
                  <a:pt x="46" y="64"/>
                </a:moveTo>
                <a:cubicBezTo>
                  <a:pt x="26" y="64"/>
                  <a:pt x="26" y="64"/>
                  <a:pt x="26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48"/>
                  <a:pt x="0" y="24"/>
                </a:cubicBezTo>
                <a:cubicBezTo>
                  <a:pt x="0" y="1"/>
                  <a:pt x="35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72" y="2"/>
                  <a:pt x="72" y="24"/>
                </a:cubicBezTo>
                <a:cubicBezTo>
                  <a:pt x="72" y="48"/>
                  <a:pt x="72" y="58"/>
                  <a:pt x="72" y="58"/>
                </a:cubicBezTo>
                <a:cubicBezTo>
                  <a:pt x="72" y="64"/>
                  <a:pt x="72" y="64"/>
                  <a:pt x="72" y="64"/>
                </a:cubicBezTo>
                <a:lnTo>
                  <a:pt x="46" y="64"/>
                </a:lnTo>
                <a:close/>
                <a:moveTo>
                  <a:pt x="20" y="53"/>
                </a:moveTo>
                <a:cubicBezTo>
                  <a:pt x="20" y="50"/>
                  <a:pt x="17" y="48"/>
                  <a:pt x="14" y="48"/>
                </a:cubicBezTo>
                <a:cubicBezTo>
                  <a:pt x="11" y="48"/>
                  <a:pt x="9" y="50"/>
                  <a:pt x="9" y="53"/>
                </a:cubicBezTo>
                <a:cubicBezTo>
                  <a:pt x="9" y="56"/>
                  <a:pt x="11" y="59"/>
                  <a:pt x="14" y="59"/>
                </a:cubicBezTo>
                <a:cubicBezTo>
                  <a:pt x="17" y="59"/>
                  <a:pt x="20" y="56"/>
                  <a:pt x="20" y="53"/>
                </a:cubicBezTo>
                <a:close/>
                <a:moveTo>
                  <a:pt x="62" y="53"/>
                </a:moveTo>
                <a:cubicBezTo>
                  <a:pt x="62" y="50"/>
                  <a:pt x="60" y="48"/>
                  <a:pt x="57" y="48"/>
                </a:cubicBezTo>
                <a:cubicBezTo>
                  <a:pt x="54" y="48"/>
                  <a:pt x="51" y="50"/>
                  <a:pt x="51" y="53"/>
                </a:cubicBezTo>
                <a:cubicBezTo>
                  <a:pt x="51" y="56"/>
                  <a:pt x="54" y="59"/>
                  <a:pt x="57" y="59"/>
                </a:cubicBezTo>
                <a:cubicBezTo>
                  <a:pt x="60" y="59"/>
                  <a:pt x="62" y="56"/>
                  <a:pt x="62" y="53"/>
                </a:cubicBezTo>
                <a:close/>
                <a:moveTo>
                  <a:pt x="32" y="13"/>
                </a:moveTo>
                <a:cubicBezTo>
                  <a:pt x="32" y="13"/>
                  <a:pt x="10" y="11"/>
                  <a:pt x="10" y="23"/>
                </a:cubicBezTo>
                <a:cubicBezTo>
                  <a:pt x="10" y="38"/>
                  <a:pt x="10" y="38"/>
                  <a:pt x="10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8"/>
                  <a:pt x="32" y="38"/>
                  <a:pt x="32" y="32"/>
                </a:cubicBezTo>
                <a:cubicBezTo>
                  <a:pt x="32" y="26"/>
                  <a:pt x="32" y="13"/>
                  <a:pt x="32" y="13"/>
                </a:cubicBezTo>
                <a:close/>
                <a:moveTo>
                  <a:pt x="62" y="23"/>
                </a:moveTo>
                <a:cubicBezTo>
                  <a:pt x="62" y="11"/>
                  <a:pt x="40" y="13"/>
                  <a:pt x="40" y="13"/>
                </a:cubicBezTo>
                <a:cubicBezTo>
                  <a:pt x="40" y="13"/>
                  <a:pt x="40" y="26"/>
                  <a:pt x="40" y="32"/>
                </a:cubicBezTo>
                <a:cubicBezTo>
                  <a:pt x="40" y="38"/>
                  <a:pt x="46" y="38"/>
                  <a:pt x="46" y="38"/>
                </a:cubicBezTo>
                <a:cubicBezTo>
                  <a:pt x="62" y="38"/>
                  <a:pt x="62" y="38"/>
                  <a:pt x="62" y="38"/>
                </a:cubicBezTo>
                <a:lnTo>
                  <a:pt x="62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4" name="Oval 755"/>
          <p:cNvSpPr>
            <a:spLocks noChangeArrowheads="1"/>
          </p:cNvSpPr>
          <p:nvPr/>
        </p:nvSpPr>
        <p:spPr bwMode="auto">
          <a:xfrm>
            <a:off x="8448316" y="174236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5" name="Rectangle 756"/>
          <p:cNvSpPr>
            <a:spLocks noChangeArrowheads="1"/>
          </p:cNvSpPr>
          <p:nvPr/>
        </p:nvSpPr>
        <p:spPr bwMode="auto">
          <a:xfrm>
            <a:off x="8779608" y="1858129"/>
            <a:ext cx="20937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Rectangle 757"/>
          <p:cNvSpPr>
            <a:spLocks noChangeArrowheads="1"/>
          </p:cNvSpPr>
          <p:nvPr/>
        </p:nvSpPr>
        <p:spPr bwMode="auto">
          <a:xfrm>
            <a:off x="8768523" y="1858129"/>
            <a:ext cx="4927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7" name="Rectangle 758"/>
          <p:cNvSpPr>
            <a:spLocks noChangeArrowheads="1"/>
          </p:cNvSpPr>
          <p:nvPr/>
        </p:nvSpPr>
        <p:spPr bwMode="auto">
          <a:xfrm>
            <a:off x="8762366" y="1858129"/>
            <a:ext cx="2463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8" name="Rectangle 759"/>
          <p:cNvSpPr>
            <a:spLocks noChangeArrowheads="1"/>
          </p:cNvSpPr>
          <p:nvPr/>
        </p:nvSpPr>
        <p:spPr bwMode="auto">
          <a:xfrm>
            <a:off x="8732804" y="1858129"/>
            <a:ext cx="23400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9" name="Rectangle 760"/>
          <p:cNvSpPr>
            <a:spLocks noChangeArrowheads="1"/>
          </p:cNvSpPr>
          <p:nvPr/>
        </p:nvSpPr>
        <p:spPr bwMode="auto">
          <a:xfrm>
            <a:off x="8713100" y="1858129"/>
            <a:ext cx="14779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0" name="Rectangle 761"/>
          <p:cNvSpPr>
            <a:spLocks noChangeArrowheads="1"/>
          </p:cNvSpPr>
          <p:nvPr/>
        </p:nvSpPr>
        <p:spPr bwMode="auto">
          <a:xfrm>
            <a:off x="8698320" y="1858129"/>
            <a:ext cx="8621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1" name="Rectangle 762"/>
          <p:cNvSpPr>
            <a:spLocks noChangeArrowheads="1"/>
          </p:cNvSpPr>
          <p:nvPr/>
        </p:nvSpPr>
        <p:spPr bwMode="auto">
          <a:xfrm>
            <a:off x="8686007" y="1858129"/>
            <a:ext cx="6159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2" name="Rectangle 763"/>
          <p:cNvSpPr>
            <a:spLocks noChangeArrowheads="1"/>
          </p:cNvSpPr>
          <p:nvPr/>
        </p:nvSpPr>
        <p:spPr bwMode="auto">
          <a:xfrm>
            <a:off x="8672458" y="1858129"/>
            <a:ext cx="8621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3" name="Rectangle 764"/>
          <p:cNvSpPr>
            <a:spLocks noChangeArrowheads="1"/>
          </p:cNvSpPr>
          <p:nvPr/>
        </p:nvSpPr>
        <p:spPr bwMode="auto">
          <a:xfrm>
            <a:off x="8636742" y="1858129"/>
            <a:ext cx="29559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" name="Freeform 765"/>
          <p:cNvSpPr>
            <a:spLocks/>
          </p:cNvSpPr>
          <p:nvPr/>
        </p:nvSpPr>
        <p:spPr bwMode="auto">
          <a:xfrm>
            <a:off x="8613343" y="2007149"/>
            <a:ext cx="38179" cy="38179"/>
          </a:xfrm>
          <a:custGeom>
            <a:avLst/>
            <a:gdLst>
              <a:gd name="T0" fmla="*/ 9 w 13"/>
              <a:gd name="T1" fmla="*/ 13 h 13"/>
              <a:gd name="T2" fmla="*/ 0 w 13"/>
              <a:gd name="T3" fmla="*/ 9 h 13"/>
              <a:gd name="T4" fmla="*/ 3 w 13"/>
              <a:gd name="T5" fmla="*/ 0 h 13"/>
              <a:gd name="T6" fmla="*/ 8 w 13"/>
              <a:gd name="T7" fmla="*/ 2 h 13"/>
              <a:gd name="T8" fmla="*/ 13 w 13"/>
              <a:gd name="T9" fmla="*/ 3 h 13"/>
              <a:gd name="T10" fmla="*/ 9 w 13"/>
              <a:gd name="T1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3">
                <a:moveTo>
                  <a:pt x="9" y="13"/>
                </a:moveTo>
                <a:cubicBezTo>
                  <a:pt x="0" y="9"/>
                  <a:pt x="0" y="9"/>
                  <a:pt x="0" y="9"/>
                </a:cubicBezTo>
                <a:cubicBezTo>
                  <a:pt x="3" y="0"/>
                  <a:pt x="3" y="0"/>
                  <a:pt x="3" y="0"/>
                </a:cubicBezTo>
                <a:cubicBezTo>
                  <a:pt x="5" y="1"/>
                  <a:pt x="6" y="1"/>
                  <a:pt x="8" y="2"/>
                </a:cubicBezTo>
                <a:cubicBezTo>
                  <a:pt x="9" y="3"/>
                  <a:pt x="11" y="3"/>
                  <a:pt x="13" y="3"/>
                </a:cubicBezTo>
                <a:lnTo>
                  <a:pt x="9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" name="Freeform 766"/>
          <p:cNvSpPr>
            <a:spLocks/>
          </p:cNvSpPr>
          <p:nvPr/>
        </p:nvSpPr>
        <p:spPr bwMode="auto">
          <a:xfrm>
            <a:off x="8585016" y="2039170"/>
            <a:ext cx="55421" cy="83747"/>
          </a:xfrm>
          <a:custGeom>
            <a:avLst/>
            <a:gdLst>
              <a:gd name="T0" fmla="*/ 11 w 19"/>
              <a:gd name="T1" fmla="*/ 27 h 29"/>
              <a:gd name="T2" fmla="*/ 8 w 19"/>
              <a:gd name="T3" fmla="*/ 29 h 29"/>
              <a:gd name="T4" fmla="*/ 2 w 19"/>
              <a:gd name="T5" fmla="*/ 27 h 29"/>
              <a:gd name="T6" fmla="*/ 1 w 19"/>
              <a:gd name="T7" fmla="*/ 24 h 29"/>
              <a:gd name="T8" fmla="*/ 8 w 19"/>
              <a:gd name="T9" fmla="*/ 2 h 29"/>
              <a:gd name="T10" fmla="*/ 11 w 19"/>
              <a:gd name="T11" fmla="*/ 1 h 29"/>
              <a:gd name="T12" fmla="*/ 17 w 19"/>
              <a:gd name="T13" fmla="*/ 3 h 29"/>
              <a:gd name="T14" fmla="*/ 19 w 19"/>
              <a:gd name="T15" fmla="*/ 6 h 29"/>
              <a:gd name="T16" fmla="*/ 11 w 19"/>
              <a:gd name="T17" fmla="*/ 27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29">
                <a:moveTo>
                  <a:pt x="11" y="27"/>
                </a:moveTo>
                <a:cubicBezTo>
                  <a:pt x="11" y="28"/>
                  <a:pt x="9" y="29"/>
                  <a:pt x="8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6"/>
                  <a:pt x="0" y="25"/>
                  <a:pt x="1" y="24"/>
                </a:cubicBezTo>
                <a:cubicBezTo>
                  <a:pt x="8" y="2"/>
                  <a:pt x="8" y="2"/>
                  <a:pt x="8" y="2"/>
                </a:cubicBezTo>
                <a:cubicBezTo>
                  <a:pt x="9" y="1"/>
                  <a:pt x="10" y="0"/>
                  <a:pt x="11" y="1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3"/>
                  <a:pt x="19" y="4"/>
                  <a:pt x="19" y="6"/>
                </a:cubicBezTo>
                <a:lnTo>
                  <a:pt x="11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" name="Freeform 767"/>
          <p:cNvSpPr>
            <a:spLocks/>
          </p:cNvSpPr>
          <p:nvPr/>
        </p:nvSpPr>
        <p:spPr bwMode="auto">
          <a:xfrm>
            <a:off x="8552995" y="1783002"/>
            <a:ext cx="209368" cy="235231"/>
          </a:xfrm>
          <a:custGeom>
            <a:avLst/>
            <a:gdLst>
              <a:gd name="T0" fmla="*/ 52 w 72"/>
              <a:gd name="T1" fmla="*/ 12 h 81"/>
              <a:gd name="T2" fmla="*/ 12 w 72"/>
              <a:gd name="T3" fmla="*/ 32 h 81"/>
              <a:gd name="T4" fmla="*/ 31 w 72"/>
              <a:gd name="T5" fmla="*/ 72 h 81"/>
              <a:gd name="T6" fmla="*/ 53 w 72"/>
              <a:gd name="T7" fmla="*/ 71 h 81"/>
              <a:gd name="T8" fmla="*/ 65 w 72"/>
              <a:gd name="T9" fmla="*/ 71 h 81"/>
              <a:gd name="T10" fmla="*/ 29 w 72"/>
              <a:gd name="T11" fmla="*/ 77 h 81"/>
              <a:gd name="T12" fmla="*/ 6 w 72"/>
              <a:gd name="T13" fmla="*/ 30 h 81"/>
              <a:gd name="T14" fmla="*/ 54 w 72"/>
              <a:gd name="T15" fmla="*/ 7 h 81"/>
              <a:gd name="T16" fmla="*/ 72 w 72"/>
              <a:gd name="T17" fmla="*/ 20 h 81"/>
              <a:gd name="T18" fmla="*/ 65 w 72"/>
              <a:gd name="T19" fmla="*/ 20 h 81"/>
              <a:gd name="T20" fmla="*/ 52 w 72"/>
              <a:gd name="T21" fmla="*/ 1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" h="81">
                <a:moveTo>
                  <a:pt x="52" y="12"/>
                </a:moveTo>
                <a:cubicBezTo>
                  <a:pt x="35" y="7"/>
                  <a:pt x="17" y="15"/>
                  <a:pt x="12" y="32"/>
                </a:cubicBezTo>
                <a:cubicBezTo>
                  <a:pt x="6" y="48"/>
                  <a:pt x="15" y="66"/>
                  <a:pt x="31" y="72"/>
                </a:cubicBezTo>
                <a:cubicBezTo>
                  <a:pt x="39" y="74"/>
                  <a:pt x="47" y="74"/>
                  <a:pt x="53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55" y="79"/>
                  <a:pt x="42" y="81"/>
                  <a:pt x="29" y="77"/>
                </a:cubicBezTo>
                <a:cubicBezTo>
                  <a:pt x="10" y="70"/>
                  <a:pt x="0" y="49"/>
                  <a:pt x="6" y="30"/>
                </a:cubicBezTo>
                <a:cubicBezTo>
                  <a:pt x="13" y="10"/>
                  <a:pt x="34" y="0"/>
                  <a:pt x="54" y="7"/>
                </a:cubicBezTo>
                <a:cubicBezTo>
                  <a:pt x="61" y="9"/>
                  <a:pt x="68" y="14"/>
                  <a:pt x="72" y="20"/>
                </a:cubicBezTo>
                <a:cubicBezTo>
                  <a:pt x="65" y="20"/>
                  <a:pt x="65" y="20"/>
                  <a:pt x="65" y="20"/>
                </a:cubicBezTo>
                <a:cubicBezTo>
                  <a:pt x="61" y="17"/>
                  <a:pt x="57" y="14"/>
                  <a:pt x="5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7" name="Freeform 768"/>
          <p:cNvSpPr>
            <a:spLocks/>
          </p:cNvSpPr>
          <p:nvPr/>
        </p:nvSpPr>
        <p:spPr bwMode="auto">
          <a:xfrm>
            <a:off x="8587482" y="2120454"/>
            <a:ext cx="20937" cy="14779"/>
          </a:xfrm>
          <a:custGeom>
            <a:avLst/>
            <a:gdLst>
              <a:gd name="T0" fmla="*/ 7 w 7"/>
              <a:gd name="T1" fmla="*/ 3 h 5"/>
              <a:gd name="T2" fmla="*/ 3 w 7"/>
              <a:gd name="T3" fmla="*/ 4 h 5"/>
              <a:gd name="T4" fmla="*/ 0 w 7"/>
              <a:gd name="T5" fmla="*/ 0 h 5"/>
              <a:gd name="T6" fmla="*/ 7 w 7"/>
              <a:gd name="T7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5">
                <a:moveTo>
                  <a:pt x="7" y="3"/>
                </a:moveTo>
                <a:cubicBezTo>
                  <a:pt x="6" y="4"/>
                  <a:pt x="4" y="5"/>
                  <a:pt x="3" y="4"/>
                </a:cubicBezTo>
                <a:cubicBezTo>
                  <a:pt x="1" y="4"/>
                  <a:pt x="0" y="2"/>
                  <a:pt x="0" y="0"/>
                </a:cubicBezTo>
                <a:lnTo>
                  <a:pt x="7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8" name="Oval 769"/>
          <p:cNvSpPr>
            <a:spLocks noChangeArrowheads="1"/>
          </p:cNvSpPr>
          <p:nvPr/>
        </p:nvSpPr>
        <p:spPr bwMode="auto">
          <a:xfrm>
            <a:off x="454153" y="243204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9" name="Freeform 770"/>
          <p:cNvSpPr>
            <a:spLocks/>
          </p:cNvSpPr>
          <p:nvPr/>
        </p:nvSpPr>
        <p:spPr bwMode="auto">
          <a:xfrm>
            <a:off x="599475" y="2562587"/>
            <a:ext cx="215527" cy="232768"/>
          </a:xfrm>
          <a:custGeom>
            <a:avLst/>
            <a:gdLst>
              <a:gd name="T0" fmla="*/ 74 w 74"/>
              <a:gd name="T1" fmla="*/ 30 h 80"/>
              <a:gd name="T2" fmla="*/ 24 w 74"/>
              <a:gd name="T3" fmla="*/ 80 h 80"/>
              <a:gd name="T4" fmla="*/ 0 w 74"/>
              <a:gd name="T5" fmla="*/ 74 h 80"/>
              <a:gd name="T6" fmla="*/ 11 w 74"/>
              <a:gd name="T7" fmla="*/ 61 h 80"/>
              <a:gd name="T8" fmla="*/ 24 w 74"/>
              <a:gd name="T9" fmla="*/ 64 h 80"/>
              <a:gd name="T10" fmla="*/ 58 w 74"/>
              <a:gd name="T11" fmla="*/ 30 h 80"/>
              <a:gd name="T12" fmla="*/ 54 w 74"/>
              <a:gd name="T13" fmla="*/ 13 h 80"/>
              <a:gd name="T14" fmla="*/ 65 w 74"/>
              <a:gd name="T15" fmla="*/ 0 h 80"/>
              <a:gd name="T16" fmla="*/ 74 w 74"/>
              <a:gd name="T17" fmla="*/ 3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80">
                <a:moveTo>
                  <a:pt x="74" y="30"/>
                </a:moveTo>
                <a:cubicBezTo>
                  <a:pt x="74" y="57"/>
                  <a:pt x="52" y="80"/>
                  <a:pt x="24" y="80"/>
                </a:cubicBezTo>
                <a:cubicBezTo>
                  <a:pt x="15" y="80"/>
                  <a:pt x="7" y="78"/>
                  <a:pt x="0" y="74"/>
                </a:cubicBezTo>
                <a:cubicBezTo>
                  <a:pt x="11" y="61"/>
                  <a:pt x="11" y="61"/>
                  <a:pt x="11" y="61"/>
                </a:cubicBezTo>
                <a:cubicBezTo>
                  <a:pt x="15" y="63"/>
                  <a:pt x="19" y="64"/>
                  <a:pt x="24" y="64"/>
                </a:cubicBezTo>
                <a:cubicBezTo>
                  <a:pt x="43" y="64"/>
                  <a:pt x="58" y="49"/>
                  <a:pt x="58" y="30"/>
                </a:cubicBezTo>
                <a:cubicBezTo>
                  <a:pt x="58" y="24"/>
                  <a:pt x="57" y="18"/>
                  <a:pt x="54" y="13"/>
                </a:cubicBezTo>
                <a:cubicBezTo>
                  <a:pt x="65" y="0"/>
                  <a:pt x="65" y="0"/>
                  <a:pt x="65" y="0"/>
                </a:cubicBezTo>
                <a:cubicBezTo>
                  <a:pt x="71" y="9"/>
                  <a:pt x="74" y="19"/>
                  <a:pt x="74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0" name="Freeform 771"/>
          <p:cNvSpPr>
            <a:spLocks/>
          </p:cNvSpPr>
          <p:nvPr/>
        </p:nvSpPr>
        <p:spPr bwMode="auto">
          <a:xfrm>
            <a:off x="657360" y="2594611"/>
            <a:ext cx="102221" cy="78821"/>
          </a:xfrm>
          <a:custGeom>
            <a:avLst/>
            <a:gdLst>
              <a:gd name="T0" fmla="*/ 50 w 83"/>
              <a:gd name="T1" fmla="*/ 0 h 64"/>
              <a:gd name="T2" fmla="*/ 76 w 83"/>
              <a:gd name="T3" fmla="*/ 24 h 64"/>
              <a:gd name="T4" fmla="*/ 76 w 83"/>
              <a:gd name="T5" fmla="*/ 24 h 64"/>
              <a:gd name="T6" fmla="*/ 76 w 83"/>
              <a:gd name="T7" fmla="*/ 24 h 64"/>
              <a:gd name="T8" fmla="*/ 83 w 83"/>
              <a:gd name="T9" fmla="*/ 31 h 64"/>
              <a:gd name="T10" fmla="*/ 83 w 83"/>
              <a:gd name="T11" fmla="*/ 31 h 64"/>
              <a:gd name="T12" fmla="*/ 83 w 83"/>
              <a:gd name="T13" fmla="*/ 31 h 64"/>
              <a:gd name="T14" fmla="*/ 76 w 83"/>
              <a:gd name="T15" fmla="*/ 38 h 64"/>
              <a:gd name="T16" fmla="*/ 76 w 83"/>
              <a:gd name="T17" fmla="*/ 41 h 64"/>
              <a:gd name="T18" fmla="*/ 76 w 83"/>
              <a:gd name="T19" fmla="*/ 41 h 64"/>
              <a:gd name="T20" fmla="*/ 50 w 83"/>
              <a:gd name="T21" fmla="*/ 64 h 64"/>
              <a:gd name="T22" fmla="*/ 43 w 83"/>
              <a:gd name="T23" fmla="*/ 55 h 64"/>
              <a:gd name="T24" fmla="*/ 55 w 83"/>
              <a:gd name="T25" fmla="*/ 43 h 64"/>
              <a:gd name="T26" fmla="*/ 0 w 83"/>
              <a:gd name="T27" fmla="*/ 43 h 64"/>
              <a:gd name="T28" fmla="*/ 0 w 83"/>
              <a:gd name="T29" fmla="*/ 19 h 64"/>
              <a:gd name="T30" fmla="*/ 55 w 83"/>
              <a:gd name="T31" fmla="*/ 19 h 64"/>
              <a:gd name="T32" fmla="*/ 43 w 83"/>
              <a:gd name="T33" fmla="*/ 7 h 64"/>
              <a:gd name="T34" fmla="*/ 50 w 83"/>
              <a:gd name="T3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" h="64">
                <a:moveTo>
                  <a:pt x="50" y="0"/>
                </a:moveTo>
                <a:lnTo>
                  <a:pt x="76" y="24"/>
                </a:lnTo>
                <a:lnTo>
                  <a:pt x="76" y="24"/>
                </a:lnTo>
                <a:lnTo>
                  <a:pt x="76" y="24"/>
                </a:lnTo>
                <a:lnTo>
                  <a:pt x="83" y="31"/>
                </a:lnTo>
                <a:lnTo>
                  <a:pt x="83" y="31"/>
                </a:lnTo>
                <a:lnTo>
                  <a:pt x="83" y="31"/>
                </a:lnTo>
                <a:lnTo>
                  <a:pt x="76" y="38"/>
                </a:lnTo>
                <a:lnTo>
                  <a:pt x="76" y="41"/>
                </a:lnTo>
                <a:lnTo>
                  <a:pt x="76" y="41"/>
                </a:lnTo>
                <a:lnTo>
                  <a:pt x="50" y="64"/>
                </a:lnTo>
                <a:lnTo>
                  <a:pt x="43" y="55"/>
                </a:lnTo>
                <a:lnTo>
                  <a:pt x="55" y="43"/>
                </a:lnTo>
                <a:lnTo>
                  <a:pt x="0" y="43"/>
                </a:lnTo>
                <a:lnTo>
                  <a:pt x="0" y="19"/>
                </a:lnTo>
                <a:lnTo>
                  <a:pt x="55" y="19"/>
                </a:lnTo>
                <a:lnTo>
                  <a:pt x="43" y="7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1" name="Freeform 772"/>
          <p:cNvSpPr>
            <a:spLocks/>
          </p:cNvSpPr>
          <p:nvPr/>
        </p:nvSpPr>
        <p:spPr bwMode="auto">
          <a:xfrm>
            <a:off x="587160" y="2632791"/>
            <a:ext cx="102221" cy="78821"/>
          </a:xfrm>
          <a:custGeom>
            <a:avLst/>
            <a:gdLst>
              <a:gd name="T0" fmla="*/ 0 w 83"/>
              <a:gd name="T1" fmla="*/ 33 h 64"/>
              <a:gd name="T2" fmla="*/ 0 w 83"/>
              <a:gd name="T3" fmla="*/ 33 h 64"/>
              <a:gd name="T4" fmla="*/ 0 w 83"/>
              <a:gd name="T5" fmla="*/ 33 h 64"/>
              <a:gd name="T6" fmla="*/ 8 w 83"/>
              <a:gd name="T7" fmla="*/ 26 h 64"/>
              <a:gd name="T8" fmla="*/ 8 w 83"/>
              <a:gd name="T9" fmla="*/ 26 h 64"/>
              <a:gd name="T10" fmla="*/ 8 w 83"/>
              <a:gd name="T11" fmla="*/ 26 h 64"/>
              <a:gd name="T12" fmla="*/ 34 w 83"/>
              <a:gd name="T13" fmla="*/ 0 h 64"/>
              <a:gd name="T14" fmla="*/ 41 w 83"/>
              <a:gd name="T15" fmla="*/ 10 h 64"/>
              <a:gd name="T16" fmla="*/ 29 w 83"/>
              <a:gd name="T17" fmla="*/ 21 h 64"/>
              <a:gd name="T18" fmla="*/ 83 w 83"/>
              <a:gd name="T19" fmla="*/ 21 h 64"/>
              <a:gd name="T20" fmla="*/ 83 w 83"/>
              <a:gd name="T21" fmla="*/ 45 h 64"/>
              <a:gd name="T22" fmla="*/ 29 w 83"/>
              <a:gd name="T23" fmla="*/ 45 h 64"/>
              <a:gd name="T24" fmla="*/ 41 w 83"/>
              <a:gd name="T25" fmla="*/ 57 h 64"/>
              <a:gd name="T26" fmla="*/ 34 w 83"/>
              <a:gd name="T27" fmla="*/ 64 h 64"/>
              <a:gd name="T28" fmla="*/ 8 w 83"/>
              <a:gd name="T29" fmla="*/ 40 h 64"/>
              <a:gd name="T30" fmla="*/ 8 w 83"/>
              <a:gd name="T31" fmla="*/ 40 h 64"/>
              <a:gd name="T32" fmla="*/ 8 w 83"/>
              <a:gd name="T33" fmla="*/ 40 h 64"/>
              <a:gd name="T34" fmla="*/ 0 w 83"/>
              <a:gd name="T35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" h="64">
                <a:moveTo>
                  <a:pt x="0" y="33"/>
                </a:moveTo>
                <a:lnTo>
                  <a:pt x="0" y="33"/>
                </a:lnTo>
                <a:lnTo>
                  <a:pt x="0" y="33"/>
                </a:lnTo>
                <a:lnTo>
                  <a:pt x="8" y="26"/>
                </a:lnTo>
                <a:lnTo>
                  <a:pt x="8" y="26"/>
                </a:lnTo>
                <a:lnTo>
                  <a:pt x="8" y="26"/>
                </a:lnTo>
                <a:lnTo>
                  <a:pt x="34" y="0"/>
                </a:lnTo>
                <a:lnTo>
                  <a:pt x="41" y="10"/>
                </a:lnTo>
                <a:lnTo>
                  <a:pt x="29" y="21"/>
                </a:lnTo>
                <a:lnTo>
                  <a:pt x="83" y="21"/>
                </a:lnTo>
                <a:lnTo>
                  <a:pt x="83" y="45"/>
                </a:lnTo>
                <a:lnTo>
                  <a:pt x="29" y="45"/>
                </a:lnTo>
                <a:lnTo>
                  <a:pt x="41" y="57"/>
                </a:lnTo>
                <a:lnTo>
                  <a:pt x="34" y="64"/>
                </a:lnTo>
                <a:lnTo>
                  <a:pt x="8" y="40"/>
                </a:lnTo>
                <a:lnTo>
                  <a:pt x="8" y="40"/>
                </a:lnTo>
                <a:lnTo>
                  <a:pt x="8" y="40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2" name="Freeform 773"/>
          <p:cNvSpPr>
            <a:spLocks/>
          </p:cNvSpPr>
          <p:nvPr/>
        </p:nvSpPr>
        <p:spPr bwMode="auto">
          <a:xfrm>
            <a:off x="520655" y="2502240"/>
            <a:ext cx="217989" cy="232768"/>
          </a:xfrm>
          <a:custGeom>
            <a:avLst/>
            <a:gdLst>
              <a:gd name="T0" fmla="*/ 64 w 75"/>
              <a:gd name="T1" fmla="*/ 19 h 80"/>
              <a:gd name="T2" fmla="*/ 51 w 75"/>
              <a:gd name="T3" fmla="*/ 16 h 80"/>
              <a:gd name="T4" fmla="*/ 17 w 75"/>
              <a:gd name="T5" fmla="*/ 50 h 80"/>
              <a:gd name="T6" fmla="*/ 21 w 75"/>
              <a:gd name="T7" fmla="*/ 67 h 80"/>
              <a:gd name="T8" fmla="*/ 10 w 75"/>
              <a:gd name="T9" fmla="*/ 80 h 80"/>
              <a:gd name="T10" fmla="*/ 0 w 75"/>
              <a:gd name="T11" fmla="*/ 51 h 80"/>
              <a:gd name="T12" fmla="*/ 51 w 75"/>
              <a:gd name="T13" fmla="*/ 0 h 80"/>
              <a:gd name="T14" fmla="*/ 75 w 75"/>
              <a:gd name="T15" fmla="*/ 6 h 80"/>
              <a:gd name="T16" fmla="*/ 64 w 75"/>
              <a:gd name="T17" fmla="*/ 1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" h="80">
                <a:moveTo>
                  <a:pt x="64" y="19"/>
                </a:moveTo>
                <a:cubicBezTo>
                  <a:pt x="60" y="17"/>
                  <a:pt x="56" y="16"/>
                  <a:pt x="51" y="16"/>
                </a:cubicBezTo>
                <a:cubicBezTo>
                  <a:pt x="32" y="16"/>
                  <a:pt x="17" y="31"/>
                  <a:pt x="17" y="50"/>
                </a:cubicBezTo>
                <a:cubicBezTo>
                  <a:pt x="17" y="57"/>
                  <a:pt x="18" y="62"/>
                  <a:pt x="21" y="67"/>
                </a:cubicBezTo>
                <a:cubicBezTo>
                  <a:pt x="10" y="80"/>
                  <a:pt x="10" y="80"/>
                  <a:pt x="10" y="80"/>
                </a:cubicBezTo>
                <a:cubicBezTo>
                  <a:pt x="4" y="71"/>
                  <a:pt x="0" y="61"/>
                  <a:pt x="0" y="51"/>
                </a:cubicBezTo>
                <a:cubicBezTo>
                  <a:pt x="0" y="23"/>
                  <a:pt x="23" y="0"/>
                  <a:pt x="51" y="0"/>
                </a:cubicBezTo>
                <a:cubicBezTo>
                  <a:pt x="60" y="0"/>
                  <a:pt x="68" y="2"/>
                  <a:pt x="75" y="6"/>
                </a:cubicBezTo>
                <a:lnTo>
                  <a:pt x="6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3" name="Oval 774"/>
          <p:cNvSpPr>
            <a:spLocks noChangeArrowheads="1"/>
          </p:cNvSpPr>
          <p:nvPr/>
        </p:nvSpPr>
        <p:spPr bwMode="auto">
          <a:xfrm>
            <a:off x="2151265" y="242958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" name="Freeform 775"/>
          <p:cNvSpPr>
            <a:spLocks/>
          </p:cNvSpPr>
          <p:nvPr/>
        </p:nvSpPr>
        <p:spPr bwMode="auto">
          <a:xfrm>
            <a:off x="2174665" y="2507169"/>
            <a:ext cx="392873" cy="242621"/>
          </a:xfrm>
          <a:custGeom>
            <a:avLst/>
            <a:gdLst>
              <a:gd name="T0" fmla="*/ 111 w 135"/>
              <a:gd name="T1" fmla="*/ 80 h 83"/>
              <a:gd name="T2" fmla="*/ 102 w 135"/>
              <a:gd name="T3" fmla="*/ 80 h 83"/>
              <a:gd name="T4" fmla="*/ 102 w 135"/>
              <a:gd name="T5" fmla="*/ 80 h 83"/>
              <a:gd name="T6" fmla="*/ 102 w 135"/>
              <a:gd name="T7" fmla="*/ 71 h 83"/>
              <a:gd name="T8" fmla="*/ 107 w 135"/>
              <a:gd name="T9" fmla="*/ 66 h 83"/>
              <a:gd name="T10" fmla="*/ 81 w 135"/>
              <a:gd name="T11" fmla="*/ 72 h 83"/>
              <a:gd name="T12" fmla="*/ 68 w 135"/>
              <a:gd name="T13" fmla="*/ 64 h 83"/>
              <a:gd name="T14" fmla="*/ 54 w 135"/>
              <a:gd name="T15" fmla="*/ 72 h 83"/>
              <a:gd name="T16" fmla="*/ 28 w 135"/>
              <a:gd name="T17" fmla="*/ 66 h 83"/>
              <a:gd name="T18" fmla="*/ 33 w 135"/>
              <a:gd name="T19" fmla="*/ 71 h 83"/>
              <a:gd name="T20" fmla="*/ 33 w 135"/>
              <a:gd name="T21" fmla="*/ 80 h 83"/>
              <a:gd name="T22" fmla="*/ 33 w 135"/>
              <a:gd name="T23" fmla="*/ 80 h 83"/>
              <a:gd name="T24" fmla="*/ 24 w 135"/>
              <a:gd name="T25" fmla="*/ 80 h 83"/>
              <a:gd name="T26" fmla="*/ 3 w 135"/>
              <a:gd name="T27" fmla="*/ 59 h 83"/>
              <a:gd name="T28" fmla="*/ 1 w 135"/>
              <a:gd name="T29" fmla="*/ 53 h 83"/>
              <a:gd name="T30" fmla="*/ 5 w 135"/>
              <a:gd name="T31" fmla="*/ 48 h 83"/>
              <a:gd name="T32" fmla="*/ 34 w 135"/>
              <a:gd name="T33" fmla="*/ 39 h 83"/>
              <a:gd name="T34" fmla="*/ 42 w 135"/>
              <a:gd name="T35" fmla="*/ 43 h 83"/>
              <a:gd name="T36" fmla="*/ 42 w 135"/>
              <a:gd name="T37" fmla="*/ 44 h 83"/>
              <a:gd name="T38" fmla="*/ 38 w 135"/>
              <a:gd name="T39" fmla="*/ 51 h 83"/>
              <a:gd name="T40" fmla="*/ 31 w 135"/>
              <a:gd name="T41" fmla="*/ 54 h 83"/>
              <a:gd name="T42" fmla="*/ 62 w 135"/>
              <a:gd name="T43" fmla="*/ 61 h 83"/>
              <a:gd name="T44" fmla="*/ 62 w 135"/>
              <a:gd name="T45" fmla="*/ 30 h 83"/>
              <a:gd name="T46" fmla="*/ 58 w 135"/>
              <a:gd name="T47" fmla="*/ 36 h 83"/>
              <a:gd name="T48" fmla="*/ 49 w 135"/>
              <a:gd name="T49" fmla="*/ 38 h 83"/>
              <a:gd name="T50" fmla="*/ 49 w 135"/>
              <a:gd name="T51" fmla="*/ 38 h 83"/>
              <a:gd name="T52" fmla="*/ 46 w 135"/>
              <a:gd name="T53" fmla="*/ 29 h 83"/>
              <a:gd name="T54" fmla="*/ 62 w 135"/>
              <a:gd name="T55" fmla="*/ 3 h 83"/>
              <a:gd name="T56" fmla="*/ 68 w 135"/>
              <a:gd name="T57" fmla="*/ 0 h 83"/>
              <a:gd name="T58" fmla="*/ 74 w 135"/>
              <a:gd name="T59" fmla="*/ 3 h 83"/>
              <a:gd name="T60" fmla="*/ 89 w 135"/>
              <a:gd name="T61" fmla="*/ 29 h 83"/>
              <a:gd name="T62" fmla="*/ 87 w 135"/>
              <a:gd name="T63" fmla="*/ 38 h 83"/>
              <a:gd name="T64" fmla="*/ 86 w 135"/>
              <a:gd name="T65" fmla="*/ 38 h 83"/>
              <a:gd name="T66" fmla="*/ 78 w 135"/>
              <a:gd name="T67" fmla="*/ 36 h 83"/>
              <a:gd name="T68" fmla="*/ 74 w 135"/>
              <a:gd name="T69" fmla="*/ 30 h 83"/>
              <a:gd name="T70" fmla="*/ 74 w 135"/>
              <a:gd name="T71" fmla="*/ 61 h 83"/>
              <a:gd name="T72" fmla="*/ 104 w 135"/>
              <a:gd name="T73" fmla="*/ 54 h 83"/>
              <a:gd name="T74" fmla="*/ 97 w 135"/>
              <a:gd name="T75" fmla="*/ 51 h 83"/>
              <a:gd name="T76" fmla="*/ 93 w 135"/>
              <a:gd name="T77" fmla="*/ 44 h 83"/>
              <a:gd name="T78" fmla="*/ 93 w 135"/>
              <a:gd name="T79" fmla="*/ 43 h 83"/>
              <a:gd name="T80" fmla="*/ 101 w 135"/>
              <a:gd name="T81" fmla="*/ 39 h 83"/>
              <a:gd name="T82" fmla="*/ 130 w 135"/>
              <a:gd name="T83" fmla="*/ 48 h 83"/>
              <a:gd name="T84" fmla="*/ 134 w 135"/>
              <a:gd name="T85" fmla="*/ 53 h 83"/>
              <a:gd name="T86" fmla="*/ 132 w 135"/>
              <a:gd name="T87" fmla="*/ 59 h 83"/>
              <a:gd name="T88" fmla="*/ 111 w 135"/>
              <a:gd name="T89" fmla="*/ 8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5" h="83">
                <a:moveTo>
                  <a:pt x="111" y="80"/>
                </a:moveTo>
                <a:cubicBezTo>
                  <a:pt x="109" y="83"/>
                  <a:pt x="105" y="83"/>
                  <a:pt x="102" y="80"/>
                </a:cubicBezTo>
                <a:cubicBezTo>
                  <a:pt x="102" y="80"/>
                  <a:pt x="102" y="80"/>
                  <a:pt x="102" y="80"/>
                </a:cubicBezTo>
                <a:cubicBezTo>
                  <a:pt x="99" y="77"/>
                  <a:pt x="99" y="73"/>
                  <a:pt x="102" y="71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81" y="72"/>
                  <a:pt x="81" y="72"/>
                  <a:pt x="81" y="72"/>
                </a:cubicBezTo>
                <a:cubicBezTo>
                  <a:pt x="79" y="67"/>
                  <a:pt x="73" y="64"/>
                  <a:pt x="68" y="64"/>
                </a:cubicBezTo>
                <a:cubicBezTo>
                  <a:pt x="62" y="64"/>
                  <a:pt x="56" y="67"/>
                  <a:pt x="54" y="72"/>
                </a:cubicBezTo>
                <a:cubicBezTo>
                  <a:pt x="28" y="66"/>
                  <a:pt x="28" y="66"/>
                  <a:pt x="28" y="66"/>
                </a:cubicBezTo>
                <a:cubicBezTo>
                  <a:pt x="33" y="71"/>
                  <a:pt x="33" y="71"/>
                  <a:pt x="33" y="71"/>
                </a:cubicBezTo>
                <a:cubicBezTo>
                  <a:pt x="36" y="73"/>
                  <a:pt x="36" y="77"/>
                  <a:pt x="33" y="80"/>
                </a:cubicBezTo>
                <a:cubicBezTo>
                  <a:pt x="33" y="80"/>
                  <a:pt x="33" y="80"/>
                  <a:pt x="33" y="80"/>
                </a:cubicBezTo>
                <a:cubicBezTo>
                  <a:pt x="30" y="83"/>
                  <a:pt x="26" y="83"/>
                  <a:pt x="24" y="80"/>
                </a:cubicBezTo>
                <a:cubicBezTo>
                  <a:pt x="3" y="59"/>
                  <a:pt x="3" y="59"/>
                  <a:pt x="3" y="59"/>
                </a:cubicBezTo>
                <a:cubicBezTo>
                  <a:pt x="1" y="58"/>
                  <a:pt x="0" y="55"/>
                  <a:pt x="1" y="53"/>
                </a:cubicBezTo>
                <a:cubicBezTo>
                  <a:pt x="1" y="51"/>
                  <a:pt x="3" y="49"/>
                  <a:pt x="5" y="48"/>
                </a:cubicBezTo>
                <a:cubicBezTo>
                  <a:pt x="34" y="39"/>
                  <a:pt x="34" y="39"/>
                  <a:pt x="34" y="39"/>
                </a:cubicBezTo>
                <a:cubicBezTo>
                  <a:pt x="37" y="38"/>
                  <a:pt x="41" y="39"/>
                  <a:pt x="42" y="43"/>
                </a:cubicBezTo>
                <a:cubicBezTo>
                  <a:pt x="42" y="44"/>
                  <a:pt x="42" y="44"/>
                  <a:pt x="42" y="44"/>
                </a:cubicBezTo>
                <a:cubicBezTo>
                  <a:pt x="43" y="47"/>
                  <a:pt x="41" y="50"/>
                  <a:pt x="38" y="51"/>
                </a:cubicBezTo>
                <a:cubicBezTo>
                  <a:pt x="31" y="54"/>
                  <a:pt x="31" y="54"/>
                  <a:pt x="31" y="54"/>
                </a:cubicBezTo>
                <a:cubicBezTo>
                  <a:pt x="62" y="61"/>
                  <a:pt x="62" y="61"/>
                  <a:pt x="62" y="61"/>
                </a:cubicBezTo>
                <a:cubicBezTo>
                  <a:pt x="62" y="30"/>
                  <a:pt x="62" y="30"/>
                  <a:pt x="62" y="30"/>
                </a:cubicBezTo>
                <a:cubicBezTo>
                  <a:pt x="58" y="36"/>
                  <a:pt x="58" y="36"/>
                  <a:pt x="58" y="36"/>
                </a:cubicBezTo>
                <a:cubicBezTo>
                  <a:pt x="56" y="39"/>
                  <a:pt x="52" y="40"/>
                  <a:pt x="49" y="38"/>
                </a:cubicBezTo>
                <a:cubicBezTo>
                  <a:pt x="49" y="38"/>
                  <a:pt x="49" y="38"/>
                  <a:pt x="49" y="38"/>
                </a:cubicBezTo>
                <a:cubicBezTo>
                  <a:pt x="46" y="36"/>
                  <a:pt x="45" y="32"/>
                  <a:pt x="46" y="29"/>
                </a:cubicBezTo>
                <a:cubicBezTo>
                  <a:pt x="62" y="3"/>
                  <a:pt x="62" y="3"/>
                  <a:pt x="62" y="3"/>
                </a:cubicBezTo>
                <a:cubicBezTo>
                  <a:pt x="63" y="1"/>
                  <a:pt x="66" y="0"/>
                  <a:pt x="68" y="0"/>
                </a:cubicBezTo>
                <a:cubicBezTo>
                  <a:pt x="70" y="0"/>
                  <a:pt x="73" y="1"/>
                  <a:pt x="74" y="3"/>
                </a:cubicBezTo>
                <a:cubicBezTo>
                  <a:pt x="89" y="29"/>
                  <a:pt x="89" y="29"/>
                  <a:pt x="89" y="29"/>
                </a:cubicBezTo>
                <a:cubicBezTo>
                  <a:pt x="91" y="32"/>
                  <a:pt x="90" y="36"/>
                  <a:pt x="87" y="38"/>
                </a:cubicBezTo>
                <a:cubicBezTo>
                  <a:pt x="86" y="38"/>
                  <a:pt x="86" y="38"/>
                  <a:pt x="86" y="38"/>
                </a:cubicBezTo>
                <a:cubicBezTo>
                  <a:pt x="83" y="40"/>
                  <a:pt x="80" y="39"/>
                  <a:pt x="78" y="36"/>
                </a:cubicBezTo>
                <a:cubicBezTo>
                  <a:pt x="74" y="30"/>
                  <a:pt x="74" y="30"/>
                  <a:pt x="74" y="30"/>
                </a:cubicBezTo>
                <a:cubicBezTo>
                  <a:pt x="74" y="61"/>
                  <a:pt x="74" y="61"/>
                  <a:pt x="74" y="61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97" y="51"/>
                  <a:pt x="97" y="51"/>
                  <a:pt x="97" y="51"/>
                </a:cubicBezTo>
                <a:cubicBezTo>
                  <a:pt x="94" y="50"/>
                  <a:pt x="92" y="47"/>
                  <a:pt x="93" y="44"/>
                </a:cubicBezTo>
                <a:cubicBezTo>
                  <a:pt x="93" y="43"/>
                  <a:pt x="93" y="43"/>
                  <a:pt x="93" y="43"/>
                </a:cubicBezTo>
                <a:cubicBezTo>
                  <a:pt x="94" y="39"/>
                  <a:pt x="98" y="38"/>
                  <a:pt x="101" y="39"/>
                </a:cubicBezTo>
                <a:cubicBezTo>
                  <a:pt x="130" y="48"/>
                  <a:pt x="130" y="48"/>
                  <a:pt x="130" y="48"/>
                </a:cubicBezTo>
                <a:cubicBezTo>
                  <a:pt x="132" y="49"/>
                  <a:pt x="134" y="51"/>
                  <a:pt x="134" y="53"/>
                </a:cubicBezTo>
                <a:cubicBezTo>
                  <a:pt x="135" y="55"/>
                  <a:pt x="134" y="58"/>
                  <a:pt x="132" y="59"/>
                </a:cubicBezTo>
                <a:lnTo>
                  <a:pt x="111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5" name="Oval 776"/>
          <p:cNvSpPr>
            <a:spLocks noChangeArrowheads="1"/>
          </p:cNvSpPr>
          <p:nvPr/>
        </p:nvSpPr>
        <p:spPr bwMode="auto">
          <a:xfrm>
            <a:off x="2343388" y="2709149"/>
            <a:ext cx="55421" cy="5418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6" name="Oval 777"/>
          <p:cNvSpPr>
            <a:spLocks noChangeArrowheads="1"/>
          </p:cNvSpPr>
          <p:nvPr/>
        </p:nvSpPr>
        <p:spPr bwMode="auto">
          <a:xfrm>
            <a:off x="1594593" y="243204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7" name="Freeform 778"/>
          <p:cNvSpPr>
            <a:spLocks noEditPoints="1"/>
          </p:cNvSpPr>
          <p:nvPr/>
        </p:nvSpPr>
        <p:spPr bwMode="auto">
          <a:xfrm>
            <a:off x="1650013" y="2487463"/>
            <a:ext cx="332527" cy="331295"/>
          </a:xfrm>
          <a:custGeom>
            <a:avLst/>
            <a:gdLst>
              <a:gd name="T0" fmla="*/ 28 w 114"/>
              <a:gd name="T1" fmla="*/ 23 h 114"/>
              <a:gd name="T2" fmla="*/ 33 w 114"/>
              <a:gd name="T3" fmla="*/ 28 h 114"/>
              <a:gd name="T4" fmla="*/ 33 w 114"/>
              <a:gd name="T5" fmla="*/ 33 h 114"/>
              <a:gd name="T6" fmla="*/ 28 w 114"/>
              <a:gd name="T7" fmla="*/ 33 h 114"/>
              <a:gd name="T8" fmla="*/ 23 w 114"/>
              <a:gd name="T9" fmla="*/ 28 h 114"/>
              <a:gd name="T10" fmla="*/ 12 w 114"/>
              <a:gd name="T11" fmla="*/ 54 h 114"/>
              <a:gd name="T12" fmla="*/ 19 w 114"/>
              <a:gd name="T13" fmla="*/ 54 h 114"/>
              <a:gd name="T14" fmla="*/ 22 w 114"/>
              <a:gd name="T15" fmla="*/ 57 h 114"/>
              <a:gd name="T16" fmla="*/ 19 w 114"/>
              <a:gd name="T17" fmla="*/ 60 h 114"/>
              <a:gd name="T18" fmla="*/ 12 w 114"/>
              <a:gd name="T19" fmla="*/ 60 h 114"/>
              <a:gd name="T20" fmla="*/ 23 w 114"/>
              <a:gd name="T21" fmla="*/ 87 h 114"/>
              <a:gd name="T22" fmla="*/ 28 w 114"/>
              <a:gd name="T23" fmla="*/ 82 h 114"/>
              <a:gd name="T24" fmla="*/ 33 w 114"/>
              <a:gd name="T25" fmla="*/ 82 h 114"/>
              <a:gd name="T26" fmla="*/ 33 w 114"/>
              <a:gd name="T27" fmla="*/ 86 h 114"/>
              <a:gd name="T28" fmla="*/ 28 w 114"/>
              <a:gd name="T29" fmla="*/ 91 h 114"/>
              <a:gd name="T30" fmla="*/ 54 w 114"/>
              <a:gd name="T31" fmla="*/ 102 h 114"/>
              <a:gd name="T32" fmla="*/ 54 w 114"/>
              <a:gd name="T33" fmla="*/ 95 h 114"/>
              <a:gd name="T34" fmla="*/ 57 w 114"/>
              <a:gd name="T35" fmla="*/ 92 h 114"/>
              <a:gd name="T36" fmla="*/ 60 w 114"/>
              <a:gd name="T37" fmla="*/ 95 h 114"/>
              <a:gd name="T38" fmla="*/ 60 w 114"/>
              <a:gd name="T39" fmla="*/ 102 h 114"/>
              <a:gd name="T40" fmla="*/ 87 w 114"/>
              <a:gd name="T41" fmla="*/ 91 h 114"/>
              <a:gd name="T42" fmla="*/ 82 w 114"/>
              <a:gd name="T43" fmla="*/ 86 h 114"/>
              <a:gd name="T44" fmla="*/ 82 w 114"/>
              <a:gd name="T45" fmla="*/ 82 h 114"/>
              <a:gd name="T46" fmla="*/ 86 w 114"/>
              <a:gd name="T47" fmla="*/ 82 h 114"/>
              <a:gd name="T48" fmla="*/ 91 w 114"/>
              <a:gd name="T49" fmla="*/ 87 h 114"/>
              <a:gd name="T50" fmla="*/ 102 w 114"/>
              <a:gd name="T51" fmla="*/ 60 h 114"/>
              <a:gd name="T52" fmla="*/ 95 w 114"/>
              <a:gd name="T53" fmla="*/ 60 h 114"/>
              <a:gd name="T54" fmla="*/ 92 w 114"/>
              <a:gd name="T55" fmla="*/ 57 h 114"/>
              <a:gd name="T56" fmla="*/ 95 w 114"/>
              <a:gd name="T57" fmla="*/ 54 h 114"/>
              <a:gd name="T58" fmla="*/ 102 w 114"/>
              <a:gd name="T59" fmla="*/ 54 h 114"/>
              <a:gd name="T60" fmla="*/ 91 w 114"/>
              <a:gd name="T61" fmla="*/ 28 h 114"/>
              <a:gd name="T62" fmla="*/ 86 w 114"/>
              <a:gd name="T63" fmla="*/ 33 h 114"/>
              <a:gd name="T64" fmla="*/ 82 w 114"/>
              <a:gd name="T65" fmla="*/ 33 h 114"/>
              <a:gd name="T66" fmla="*/ 82 w 114"/>
              <a:gd name="T67" fmla="*/ 28 h 114"/>
              <a:gd name="T68" fmla="*/ 87 w 114"/>
              <a:gd name="T69" fmla="*/ 23 h 114"/>
              <a:gd name="T70" fmla="*/ 60 w 114"/>
              <a:gd name="T71" fmla="*/ 12 h 114"/>
              <a:gd name="T72" fmla="*/ 60 w 114"/>
              <a:gd name="T73" fmla="*/ 19 h 114"/>
              <a:gd name="T74" fmla="*/ 57 w 114"/>
              <a:gd name="T75" fmla="*/ 22 h 114"/>
              <a:gd name="T76" fmla="*/ 54 w 114"/>
              <a:gd name="T77" fmla="*/ 19 h 114"/>
              <a:gd name="T78" fmla="*/ 54 w 114"/>
              <a:gd name="T79" fmla="*/ 12 h 114"/>
              <a:gd name="T80" fmla="*/ 28 w 114"/>
              <a:gd name="T81" fmla="*/ 23 h 114"/>
              <a:gd name="T82" fmla="*/ 57 w 114"/>
              <a:gd name="T83" fmla="*/ 0 h 114"/>
              <a:gd name="T84" fmla="*/ 114 w 114"/>
              <a:gd name="T85" fmla="*/ 57 h 114"/>
              <a:gd name="T86" fmla="*/ 57 w 114"/>
              <a:gd name="T87" fmla="*/ 114 h 114"/>
              <a:gd name="T88" fmla="*/ 0 w 114"/>
              <a:gd name="T89" fmla="*/ 57 h 114"/>
              <a:gd name="T90" fmla="*/ 57 w 114"/>
              <a:gd name="T9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4" h="114">
                <a:moveTo>
                  <a:pt x="28" y="23"/>
                </a:moveTo>
                <a:cubicBezTo>
                  <a:pt x="33" y="28"/>
                  <a:pt x="33" y="28"/>
                  <a:pt x="33" y="28"/>
                </a:cubicBezTo>
                <a:cubicBezTo>
                  <a:pt x="34" y="29"/>
                  <a:pt x="34" y="31"/>
                  <a:pt x="33" y="33"/>
                </a:cubicBezTo>
                <a:cubicBezTo>
                  <a:pt x="31" y="34"/>
                  <a:pt x="29" y="34"/>
                  <a:pt x="28" y="33"/>
                </a:cubicBezTo>
                <a:cubicBezTo>
                  <a:pt x="23" y="28"/>
                  <a:pt x="23" y="28"/>
                  <a:pt x="23" y="28"/>
                </a:cubicBezTo>
                <a:cubicBezTo>
                  <a:pt x="17" y="35"/>
                  <a:pt x="13" y="44"/>
                  <a:pt x="12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21" y="54"/>
                  <a:pt x="22" y="55"/>
                  <a:pt x="22" y="57"/>
                </a:cubicBezTo>
                <a:cubicBezTo>
                  <a:pt x="22" y="59"/>
                  <a:pt x="21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3" y="70"/>
                  <a:pt x="17" y="79"/>
                  <a:pt x="23" y="87"/>
                </a:cubicBezTo>
                <a:cubicBezTo>
                  <a:pt x="28" y="82"/>
                  <a:pt x="28" y="82"/>
                  <a:pt x="28" y="82"/>
                </a:cubicBezTo>
                <a:cubicBezTo>
                  <a:pt x="29" y="80"/>
                  <a:pt x="31" y="80"/>
                  <a:pt x="33" y="82"/>
                </a:cubicBezTo>
                <a:cubicBezTo>
                  <a:pt x="34" y="83"/>
                  <a:pt x="34" y="85"/>
                  <a:pt x="33" y="86"/>
                </a:cubicBezTo>
                <a:cubicBezTo>
                  <a:pt x="28" y="91"/>
                  <a:pt x="28" y="91"/>
                  <a:pt x="28" y="91"/>
                </a:cubicBezTo>
                <a:cubicBezTo>
                  <a:pt x="35" y="97"/>
                  <a:pt x="44" y="101"/>
                  <a:pt x="54" y="102"/>
                </a:cubicBezTo>
                <a:cubicBezTo>
                  <a:pt x="54" y="95"/>
                  <a:pt x="54" y="95"/>
                  <a:pt x="54" y="95"/>
                </a:cubicBezTo>
                <a:cubicBezTo>
                  <a:pt x="54" y="93"/>
                  <a:pt x="55" y="92"/>
                  <a:pt x="57" y="92"/>
                </a:cubicBezTo>
                <a:cubicBezTo>
                  <a:pt x="59" y="92"/>
                  <a:pt x="60" y="93"/>
                  <a:pt x="60" y="95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70" y="101"/>
                  <a:pt x="79" y="97"/>
                  <a:pt x="87" y="91"/>
                </a:cubicBezTo>
                <a:cubicBezTo>
                  <a:pt x="82" y="86"/>
                  <a:pt x="82" y="86"/>
                  <a:pt x="82" y="86"/>
                </a:cubicBezTo>
                <a:cubicBezTo>
                  <a:pt x="80" y="85"/>
                  <a:pt x="80" y="83"/>
                  <a:pt x="82" y="82"/>
                </a:cubicBezTo>
                <a:cubicBezTo>
                  <a:pt x="83" y="80"/>
                  <a:pt x="85" y="80"/>
                  <a:pt x="86" y="82"/>
                </a:cubicBezTo>
                <a:cubicBezTo>
                  <a:pt x="91" y="87"/>
                  <a:pt x="91" y="87"/>
                  <a:pt x="91" y="87"/>
                </a:cubicBezTo>
                <a:cubicBezTo>
                  <a:pt x="97" y="79"/>
                  <a:pt x="101" y="70"/>
                  <a:pt x="102" y="60"/>
                </a:cubicBezTo>
                <a:cubicBezTo>
                  <a:pt x="95" y="60"/>
                  <a:pt x="95" y="60"/>
                  <a:pt x="95" y="60"/>
                </a:cubicBezTo>
                <a:cubicBezTo>
                  <a:pt x="93" y="60"/>
                  <a:pt x="92" y="59"/>
                  <a:pt x="92" y="57"/>
                </a:cubicBezTo>
                <a:cubicBezTo>
                  <a:pt x="92" y="55"/>
                  <a:pt x="93" y="54"/>
                  <a:pt x="95" y="54"/>
                </a:cubicBezTo>
                <a:cubicBezTo>
                  <a:pt x="102" y="54"/>
                  <a:pt x="102" y="54"/>
                  <a:pt x="102" y="54"/>
                </a:cubicBezTo>
                <a:cubicBezTo>
                  <a:pt x="101" y="44"/>
                  <a:pt x="97" y="35"/>
                  <a:pt x="91" y="28"/>
                </a:cubicBezTo>
                <a:cubicBezTo>
                  <a:pt x="86" y="33"/>
                  <a:pt x="86" y="33"/>
                  <a:pt x="86" y="33"/>
                </a:cubicBezTo>
                <a:cubicBezTo>
                  <a:pt x="85" y="34"/>
                  <a:pt x="83" y="34"/>
                  <a:pt x="82" y="33"/>
                </a:cubicBezTo>
                <a:cubicBezTo>
                  <a:pt x="80" y="31"/>
                  <a:pt x="80" y="29"/>
                  <a:pt x="82" y="28"/>
                </a:cubicBezTo>
                <a:cubicBezTo>
                  <a:pt x="87" y="23"/>
                  <a:pt x="87" y="23"/>
                  <a:pt x="87" y="23"/>
                </a:cubicBezTo>
                <a:cubicBezTo>
                  <a:pt x="79" y="17"/>
                  <a:pt x="70" y="13"/>
                  <a:pt x="60" y="12"/>
                </a:cubicBezTo>
                <a:cubicBezTo>
                  <a:pt x="60" y="19"/>
                  <a:pt x="60" y="19"/>
                  <a:pt x="60" y="19"/>
                </a:cubicBezTo>
                <a:cubicBezTo>
                  <a:pt x="60" y="21"/>
                  <a:pt x="59" y="22"/>
                  <a:pt x="57" y="22"/>
                </a:cubicBezTo>
                <a:cubicBezTo>
                  <a:pt x="55" y="22"/>
                  <a:pt x="54" y="21"/>
                  <a:pt x="54" y="19"/>
                </a:cubicBezTo>
                <a:cubicBezTo>
                  <a:pt x="54" y="12"/>
                  <a:pt x="54" y="12"/>
                  <a:pt x="54" y="12"/>
                </a:cubicBezTo>
                <a:cubicBezTo>
                  <a:pt x="44" y="13"/>
                  <a:pt x="35" y="17"/>
                  <a:pt x="28" y="23"/>
                </a:cubicBezTo>
                <a:close/>
                <a:moveTo>
                  <a:pt x="57" y="0"/>
                </a:moveTo>
                <a:cubicBezTo>
                  <a:pt x="89" y="0"/>
                  <a:pt x="114" y="26"/>
                  <a:pt x="114" y="57"/>
                </a:cubicBezTo>
                <a:cubicBezTo>
                  <a:pt x="114" y="89"/>
                  <a:pt x="89" y="114"/>
                  <a:pt x="57" y="114"/>
                </a:cubicBezTo>
                <a:cubicBezTo>
                  <a:pt x="26" y="114"/>
                  <a:pt x="0" y="89"/>
                  <a:pt x="0" y="57"/>
                </a:cubicBezTo>
                <a:cubicBezTo>
                  <a:pt x="0" y="26"/>
                  <a:pt x="26" y="0"/>
                  <a:pt x="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" name="Freeform 779"/>
          <p:cNvSpPr>
            <a:spLocks noEditPoints="1"/>
          </p:cNvSpPr>
          <p:nvPr/>
        </p:nvSpPr>
        <p:spPr bwMode="auto">
          <a:xfrm>
            <a:off x="1824895" y="2615548"/>
            <a:ext cx="55421" cy="102221"/>
          </a:xfrm>
          <a:custGeom>
            <a:avLst/>
            <a:gdLst>
              <a:gd name="T0" fmla="*/ 17 w 19"/>
              <a:gd name="T1" fmla="*/ 35 h 35"/>
              <a:gd name="T2" fmla="*/ 5 w 19"/>
              <a:gd name="T3" fmla="*/ 35 h 35"/>
              <a:gd name="T4" fmla="*/ 3 w 19"/>
              <a:gd name="T5" fmla="*/ 33 h 35"/>
              <a:gd name="T6" fmla="*/ 5 w 19"/>
              <a:gd name="T7" fmla="*/ 31 h 35"/>
              <a:gd name="T8" fmla="*/ 14 w 19"/>
              <a:gd name="T9" fmla="*/ 31 h 35"/>
              <a:gd name="T10" fmla="*/ 14 w 19"/>
              <a:gd name="T11" fmla="*/ 24 h 35"/>
              <a:gd name="T12" fmla="*/ 13 w 19"/>
              <a:gd name="T13" fmla="*/ 24 h 35"/>
              <a:gd name="T14" fmla="*/ 6 w 19"/>
              <a:gd name="T15" fmla="*/ 24 h 35"/>
              <a:gd name="T16" fmla="*/ 0 w 19"/>
              <a:gd name="T17" fmla="*/ 18 h 35"/>
              <a:gd name="T18" fmla="*/ 0 w 19"/>
              <a:gd name="T19" fmla="*/ 6 h 35"/>
              <a:gd name="T20" fmla="*/ 6 w 19"/>
              <a:gd name="T21" fmla="*/ 0 h 35"/>
              <a:gd name="T22" fmla="*/ 13 w 19"/>
              <a:gd name="T23" fmla="*/ 0 h 35"/>
              <a:gd name="T24" fmla="*/ 19 w 19"/>
              <a:gd name="T25" fmla="*/ 6 h 35"/>
              <a:gd name="T26" fmla="*/ 19 w 19"/>
              <a:gd name="T27" fmla="*/ 11 h 35"/>
              <a:gd name="T28" fmla="*/ 19 w 19"/>
              <a:gd name="T29" fmla="*/ 18 h 35"/>
              <a:gd name="T30" fmla="*/ 18 w 19"/>
              <a:gd name="T31" fmla="*/ 32 h 35"/>
              <a:gd name="T32" fmla="*/ 19 w 19"/>
              <a:gd name="T33" fmla="*/ 33 h 35"/>
              <a:gd name="T34" fmla="*/ 17 w 19"/>
              <a:gd name="T35" fmla="*/ 35 h 35"/>
              <a:gd name="T36" fmla="*/ 14 w 19"/>
              <a:gd name="T37" fmla="*/ 16 h 35"/>
              <a:gd name="T38" fmla="*/ 14 w 19"/>
              <a:gd name="T39" fmla="*/ 9 h 35"/>
              <a:gd name="T40" fmla="*/ 11 w 19"/>
              <a:gd name="T41" fmla="*/ 6 h 35"/>
              <a:gd name="T42" fmla="*/ 7 w 19"/>
              <a:gd name="T43" fmla="*/ 6 h 35"/>
              <a:gd name="T44" fmla="*/ 4 w 19"/>
              <a:gd name="T45" fmla="*/ 9 h 35"/>
              <a:gd name="T46" fmla="*/ 4 w 19"/>
              <a:gd name="T47" fmla="*/ 16 h 35"/>
              <a:gd name="T48" fmla="*/ 7 w 19"/>
              <a:gd name="T49" fmla="*/ 20 h 35"/>
              <a:gd name="T50" fmla="*/ 11 w 19"/>
              <a:gd name="T51" fmla="*/ 20 h 35"/>
              <a:gd name="T52" fmla="*/ 14 w 19"/>
              <a:gd name="T53" fmla="*/ 1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" h="35">
                <a:moveTo>
                  <a:pt x="17" y="35"/>
                </a:moveTo>
                <a:cubicBezTo>
                  <a:pt x="5" y="35"/>
                  <a:pt x="5" y="35"/>
                  <a:pt x="5" y="35"/>
                </a:cubicBezTo>
                <a:cubicBezTo>
                  <a:pt x="3" y="35"/>
                  <a:pt x="3" y="34"/>
                  <a:pt x="3" y="33"/>
                </a:cubicBezTo>
                <a:cubicBezTo>
                  <a:pt x="3" y="32"/>
                  <a:pt x="3" y="31"/>
                  <a:pt x="5" y="31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3" y="24"/>
                  <a:pt x="13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3" y="24"/>
                  <a:pt x="0" y="21"/>
                  <a:pt x="0" y="1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6" y="0"/>
                  <a:pt x="19" y="3"/>
                  <a:pt x="19" y="6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9" y="32"/>
                  <a:pt x="18" y="32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4"/>
                  <a:pt x="18" y="35"/>
                  <a:pt x="17" y="35"/>
                </a:cubicBezTo>
                <a:close/>
                <a:moveTo>
                  <a:pt x="14" y="16"/>
                </a:moveTo>
                <a:cubicBezTo>
                  <a:pt x="14" y="9"/>
                  <a:pt x="14" y="9"/>
                  <a:pt x="14" y="9"/>
                </a:cubicBezTo>
                <a:cubicBezTo>
                  <a:pt x="14" y="7"/>
                  <a:pt x="12" y="6"/>
                  <a:pt x="11" y="6"/>
                </a:cubicBezTo>
                <a:cubicBezTo>
                  <a:pt x="7" y="6"/>
                  <a:pt x="7" y="6"/>
                  <a:pt x="7" y="6"/>
                </a:cubicBezTo>
                <a:cubicBezTo>
                  <a:pt x="5" y="6"/>
                  <a:pt x="4" y="7"/>
                  <a:pt x="4" y="9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8"/>
                  <a:pt x="5" y="20"/>
                  <a:pt x="7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2" y="20"/>
                  <a:pt x="14" y="18"/>
                  <a:pt x="14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9" name="Freeform 780"/>
          <p:cNvSpPr>
            <a:spLocks/>
          </p:cNvSpPr>
          <p:nvPr/>
        </p:nvSpPr>
        <p:spPr bwMode="auto">
          <a:xfrm>
            <a:off x="1754693" y="2581062"/>
            <a:ext cx="64043" cy="104684"/>
          </a:xfrm>
          <a:custGeom>
            <a:avLst/>
            <a:gdLst>
              <a:gd name="T0" fmla="*/ 21 w 22"/>
              <a:gd name="T1" fmla="*/ 33 h 36"/>
              <a:gd name="T2" fmla="*/ 22 w 22"/>
              <a:gd name="T3" fmla="*/ 35 h 36"/>
              <a:gd name="T4" fmla="*/ 19 w 22"/>
              <a:gd name="T5" fmla="*/ 36 h 36"/>
              <a:gd name="T6" fmla="*/ 7 w 22"/>
              <a:gd name="T7" fmla="*/ 24 h 36"/>
              <a:gd name="T8" fmla="*/ 5 w 22"/>
              <a:gd name="T9" fmla="*/ 26 h 36"/>
              <a:gd name="T10" fmla="*/ 4 w 22"/>
              <a:gd name="T11" fmla="*/ 26 h 36"/>
              <a:gd name="T12" fmla="*/ 4 w 22"/>
              <a:gd name="T13" fmla="*/ 34 h 36"/>
              <a:gd name="T14" fmla="*/ 2 w 22"/>
              <a:gd name="T15" fmla="*/ 36 h 36"/>
              <a:gd name="T16" fmla="*/ 0 w 22"/>
              <a:gd name="T17" fmla="*/ 34 h 36"/>
              <a:gd name="T18" fmla="*/ 0 w 22"/>
              <a:gd name="T19" fmla="*/ 2 h 36"/>
              <a:gd name="T20" fmla="*/ 2 w 22"/>
              <a:gd name="T21" fmla="*/ 0 h 36"/>
              <a:gd name="T22" fmla="*/ 4 w 22"/>
              <a:gd name="T23" fmla="*/ 2 h 36"/>
              <a:gd name="T24" fmla="*/ 4 w 22"/>
              <a:gd name="T25" fmla="*/ 21 h 36"/>
              <a:gd name="T26" fmla="*/ 14 w 22"/>
              <a:gd name="T27" fmla="*/ 12 h 36"/>
              <a:gd name="T28" fmla="*/ 17 w 22"/>
              <a:gd name="T29" fmla="*/ 12 h 36"/>
              <a:gd name="T30" fmla="*/ 17 w 22"/>
              <a:gd name="T31" fmla="*/ 15 h 36"/>
              <a:gd name="T32" fmla="*/ 10 w 22"/>
              <a:gd name="T33" fmla="*/ 22 h 36"/>
              <a:gd name="T34" fmla="*/ 21 w 22"/>
              <a:gd name="T35" fmla="*/ 3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" h="36">
                <a:moveTo>
                  <a:pt x="21" y="33"/>
                </a:moveTo>
                <a:cubicBezTo>
                  <a:pt x="22" y="33"/>
                  <a:pt x="22" y="35"/>
                  <a:pt x="22" y="35"/>
                </a:cubicBezTo>
                <a:cubicBezTo>
                  <a:pt x="21" y="36"/>
                  <a:pt x="20" y="36"/>
                  <a:pt x="19" y="36"/>
                </a:cubicBezTo>
                <a:cubicBezTo>
                  <a:pt x="7" y="24"/>
                  <a:pt x="7" y="24"/>
                  <a:pt x="7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6"/>
                  <a:pt x="5" y="26"/>
                  <a:pt x="4" y="26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5"/>
                  <a:pt x="3" y="36"/>
                  <a:pt x="2" y="36"/>
                </a:cubicBezTo>
                <a:cubicBezTo>
                  <a:pt x="1" y="36"/>
                  <a:pt x="0" y="35"/>
                  <a:pt x="0" y="34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4" y="21"/>
                  <a:pt x="4" y="21"/>
                  <a:pt x="4" y="21"/>
                </a:cubicBezTo>
                <a:cubicBezTo>
                  <a:pt x="14" y="12"/>
                  <a:pt x="14" y="12"/>
                  <a:pt x="14" y="12"/>
                </a:cubicBezTo>
                <a:cubicBezTo>
                  <a:pt x="15" y="11"/>
                  <a:pt x="16" y="11"/>
                  <a:pt x="17" y="12"/>
                </a:cubicBezTo>
                <a:cubicBezTo>
                  <a:pt x="18" y="13"/>
                  <a:pt x="18" y="14"/>
                  <a:pt x="17" y="15"/>
                </a:cubicBezTo>
                <a:cubicBezTo>
                  <a:pt x="10" y="22"/>
                  <a:pt x="10" y="22"/>
                  <a:pt x="10" y="22"/>
                </a:cubicBezTo>
                <a:lnTo>
                  <a:pt x="2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0" name="Oval 781"/>
          <p:cNvSpPr>
            <a:spLocks noChangeArrowheads="1"/>
          </p:cNvSpPr>
          <p:nvPr/>
        </p:nvSpPr>
        <p:spPr bwMode="auto">
          <a:xfrm>
            <a:off x="10141732" y="174482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1" name="Oval 782"/>
          <p:cNvSpPr>
            <a:spLocks noChangeArrowheads="1"/>
          </p:cNvSpPr>
          <p:nvPr/>
        </p:nvSpPr>
        <p:spPr bwMode="auto">
          <a:xfrm>
            <a:off x="10322773" y="1847044"/>
            <a:ext cx="75127" cy="751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2" name="Freeform 783"/>
          <p:cNvSpPr>
            <a:spLocks/>
          </p:cNvSpPr>
          <p:nvPr/>
        </p:nvSpPr>
        <p:spPr bwMode="auto">
          <a:xfrm>
            <a:off x="10282128" y="2090894"/>
            <a:ext cx="156411" cy="35716"/>
          </a:xfrm>
          <a:custGeom>
            <a:avLst/>
            <a:gdLst>
              <a:gd name="T0" fmla="*/ 23 w 127"/>
              <a:gd name="T1" fmla="*/ 0 h 29"/>
              <a:gd name="T2" fmla="*/ 61 w 127"/>
              <a:gd name="T3" fmla="*/ 0 h 29"/>
              <a:gd name="T4" fmla="*/ 66 w 127"/>
              <a:gd name="T5" fmla="*/ 0 h 29"/>
              <a:gd name="T6" fmla="*/ 104 w 127"/>
              <a:gd name="T7" fmla="*/ 0 h 29"/>
              <a:gd name="T8" fmla="*/ 127 w 127"/>
              <a:gd name="T9" fmla="*/ 29 h 29"/>
              <a:gd name="T10" fmla="*/ 90 w 127"/>
              <a:gd name="T11" fmla="*/ 29 h 29"/>
              <a:gd name="T12" fmla="*/ 38 w 127"/>
              <a:gd name="T13" fmla="*/ 29 h 29"/>
              <a:gd name="T14" fmla="*/ 0 w 127"/>
              <a:gd name="T15" fmla="*/ 29 h 29"/>
              <a:gd name="T16" fmla="*/ 23 w 127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" h="29">
                <a:moveTo>
                  <a:pt x="23" y="0"/>
                </a:moveTo>
                <a:lnTo>
                  <a:pt x="61" y="0"/>
                </a:lnTo>
                <a:lnTo>
                  <a:pt x="66" y="0"/>
                </a:lnTo>
                <a:lnTo>
                  <a:pt x="104" y="0"/>
                </a:lnTo>
                <a:lnTo>
                  <a:pt x="127" y="29"/>
                </a:lnTo>
                <a:lnTo>
                  <a:pt x="90" y="29"/>
                </a:lnTo>
                <a:lnTo>
                  <a:pt x="38" y="29"/>
                </a:lnTo>
                <a:lnTo>
                  <a:pt x="0" y="29"/>
                </a:lnTo>
                <a:lnTo>
                  <a:pt x="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3" name="Freeform 784"/>
          <p:cNvSpPr>
            <a:spLocks noEditPoints="1"/>
          </p:cNvSpPr>
          <p:nvPr/>
        </p:nvSpPr>
        <p:spPr bwMode="auto">
          <a:xfrm>
            <a:off x="10267348" y="1791622"/>
            <a:ext cx="185968" cy="288189"/>
          </a:xfrm>
          <a:custGeom>
            <a:avLst/>
            <a:gdLst>
              <a:gd name="T0" fmla="*/ 61 w 64"/>
              <a:gd name="T1" fmla="*/ 46 h 99"/>
              <a:gd name="T2" fmla="*/ 60 w 64"/>
              <a:gd name="T3" fmla="*/ 48 h 99"/>
              <a:gd name="T4" fmla="*/ 32 w 64"/>
              <a:gd name="T5" fmla="*/ 99 h 99"/>
              <a:gd name="T6" fmla="*/ 4 w 64"/>
              <a:gd name="T7" fmla="*/ 48 h 99"/>
              <a:gd name="T8" fmla="*/ 3 w 64"/>
              <a:gd name="T9" fmla="*/ 46 h 99"/>
              <a:gd name="T10" fmla="*/ 3 w 64"/>
              <a:gd name="T11" fmla="*/ 46 h 99"/>
              <a:gd name="T12" fmla="*/ 0 w 64"/>
              <a:gd name="T13" fmla="*/ 32 h 99"/>
              <a:gd name="T14" fmla="*/ 32 w 64"/>
              <a:gd name="T15" fmla="*/ 0 h 99"/>
              <a:gd name="T16" fmla="*/ 64 w 64"/>
              <a:gd name="T17" fmla="*/ 32 h 99"/>
              <a:gd name="T18" fmla="*/ 61 w 64"/>
              <a:gd name="T19" fmla="*/ 46 h 99"/>
              <a:gd name="T20" fmla="*/ 61 w 64"/>
              <a:gd name="T21" fmla="*/ 46 h 99"/>
              <a:gd name="T22" fmla="*/ 32 w 64"/>
              <a:gd name="T23" fmla="*/ 7 h 99"/>
              <a:gd name="T24" fmla="*/ 6 w 64"/>
              <a:gd name="T25" fmla="*/ 32 h 99"/>
              <a:gd name="T26" fmla="*/ 32 w 64"/>
              <a:gd name="T27" fmla="*/ 58 h 99"/>
              <a:gd name="T28" fmla="*/ 58 w 64"/>
              <a:gd name="T29" fmla="*/ 32 h 99"/>
              <a:gd name="T30" fmla="*/ 32 w 64"/>
              <a:gd name="T31" fmla="*/ 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99">
                <a:moveTo>
                  <a:pt x="61" y="46"/>
                </a:moveTo>
                <a:cubicBezTo>
                  <a:pt x="60" y="47"/>
                  <a:pt x="60" y="48"/>
                  <a:pt x="60" y="48"/>
                </a:cubicBezTo>
                <a:cubicBezTo>
                  <a:pt x="32" y="99"/>
                  <a:pt x="32" y="99"/>
                  <a:pt x="32" y="99"/>
                </a:cubicBezTo>
                <a:cubicBezTo>
                  <a:pt x="4" y="48"/>
                  <a:pt x="4" y="48"/>
                  <a:pt x="4" y="48"/>
                </a:cubicBezTo>
                <a:cubicBezTo>
                  <a:pt x="4" y="48"/>
                  <a:pt x="4" y="47"/>
                  <a:pt x="3" y="46"/>
                </a:cubicBezTo>
                <a:cubicBezTo>
                  <a:pt x="3" y="46"/>
                  <a:pt x="3" y="46"/>
                  <a:pt x="3" y="46"/>
                </a:cubicBezTo>
                <a:cubicBezTo>
                  <a:pt x="1" y="42"/>
                  <a:pt x="0" y="37"/>
                  <a:pt x="0" y="32"/>
                </a:cubicBezTo>
                <a:cubicBezTo>
                  <a:pt x="0" y="15"/>
                  <a:pt x="14" y="0"/>
                  <a:pt x="32" y="0"/>
                </a:cubicBezTo>
                <a:cubicBezTo>
                  <a:pt x="50" y="0"/>
                  <a:pt x="64" y="15"/>
                  <a:pt x="64" y="32"/>
                </a:cubicBezTo>
                <a:cubicBezTo>
                  <a:pt x="64" y="37"/>
                  <a:pt x="63" y="42"/>
                  <a:pt x="61" y="46"/>
                </a:cubicBezTo>
                <a:cubicBezTo>
                  <a:pt x="61" y="46"/>
                  <a:pt x="61" y="46"/>
                  <a:pt x="61" y="46"/>
                </a:cubicBezTo>
                <a:close/>
                <a:moveTo>
                  <a:pt x="32" y="7"/>
                </a:moveTo>
                <a:cubicBezTo>
                  <a:pt x="18" y="7"/>
                  <a:pt x="6" y="18"/>
                  <a:pt x="6" y="32"/>
                </a:cubicBezTo>
                <a:cubicBezTo>
                  <a:pt x="6" y="47"/>
                  <a:pt x="18" y="58"/>
                  <a:pt x="32" y="58"/>
                </a:cubicBezTo>
                <a:cubicBezTo>
                  <a:pt x="46" y="58"/>
                  <a:pt x="58" y="47"/>
                  <a:pt x="58" y="32"/>
                </a:cubicBezTo>
                <a:cubicBezTo>
                  <a:pt x="58" y="18"/>
                  <a:pt x="46" y="7"/>
                  <a:pt x="3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" name="Oval 785"/>
          <p:cNvSpPr>
            <a:spLocks noChangeArrowheads="1"/>
          </p:cNvSpPr>
          <p:nvPr/>
        </p:nvSpPr>
        <p:spPr bwMode="auto">
          <a:xfrm>
            <a:off x="10724268" y="173866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" name="Freeform 786"/>
          <p:cNvSpPr>
            <a:spLocks/>
          </p:cNvSpPr>
          <p:nvPr/>
        </p:nvSpPr>
        <p:spPr bwMode="auto">
          <a:xfrm>
            <a:off x="10800625" y="1855664"/>
            <a:ext cx="284495" cy="211831"/>
          </a:xfrm>
          <a:custGeom>
            <a:avLst/>
            <a:gdLst>
              <a:gd name="T0" fmla="*/ 9 w 98"/>
              <a:gd name="T1" fmla="*/ 4 h 73"/>
              <a:gd name="T2" fmla="*/ 5 w 98"/>
              <a:gd name="T3" fmla="*/ 8 h 73"/>
              <a:gd name="T4" fmla="*/ 5 w 98"/>
              <a:gd name="T5" fmla="*/ 65 h 73"/>
              <a:gd name="T6" fmla="*/ 9 w 98"/>
              <a:gd name="T7" fmla="*/ 69 h 73"/>
              <a:gd name="T8" fmla="*/ 89 w 98"/>
              <a:gd name="T9" fmla="*/ 69 h 73"/>
              <a:gd name="T10" fmla="*/ 93 w 98"/>
              <a:gd name="T11" fmla="*/ 65 h 73"/>
              <a:gd name="T12" fmla="*/ 93 w 98"/>
              <a:gd name="T13" fmla="*/ 8 h 73"/>
              <a:gd name="T14" fmla="*/ 89 w 98"/>
              <a:gd name="T15" fmla="*/ 4 h 73"/>
              <a:gd name="T16" fmla="*/ 81 w 98"/>
              <a:gd name="T17" fmla="*/ 4 h 73"/>
              <a:gd name="T18" fmla="*/ 81 w 98"/>
              <a:gd name="T19" fmla="*/ 0 h 73"/>
              <a:gd name="T20" fmla="*/ 93 w 98"/>
              <a:gd name="T21" fmla="*/ 0 h 73"/>
              <a:gd name="T22" fmla="*/ 98 w 98"/>
              <a:gd name="T23" fmla="*/ 4 h 73"/>
              <a:gd name="T24" fmla="*/ 98 w 98"/>
              <a:gd name="T25" fmla="*/ 69 h 73"/>
              <a:gd name="T26" fmla="*/ 93 w 98"/>
              <a:gd name="T27" fmla="*/ 73 h 73"/>
              <a:gd name="T28" fmla="*/ 5 w 98"/>
              <a:gd name="T29" fmla="*/ 73 h 73"/>
              <a:gd name="T30" fmla="*/ 0 w 98"/>
              <a:gd name="T31" fmla="*/ 69 h 73"/>
              <a:gd name="T32" fmla="*/ 0 w 98"/>
              <a:gd name="T33" fmla="*/ 4 h 73"/>
              <a:gd name="T34" fmla="*/ 5 w 98"/>
              <a:gd name="T35" fmla="*/ 0 h 73"/>
              <a:gd name="T36" fmla="*/ 17 w 98"/>
              <a:gd name="T37" fmla="*/ 0 h 73"/>
              <a:gd name="T38" fmla="*/ 17 w 98"/>
              <a:gd name="T39" fmla="*/ 4 h 73"/>
              <a:gd name="T40" fmla="*/ 9 w 98"/>
              <a:gd name="T41" fmla="*/ 4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8" h="73">
                <a:moveTo>
                  <a:pt x="9" y="4"/>
                </a:moveTo>
                <a:cubicBezTo>
                  <a:pt x="7" y="4"/>
                  <a:pt x="5" y="6"/>
                  <a:pt x="5" y="8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67"/>
                  <a:pt x="7" y="69"/>
                  <a:pt x="9" y="69"/>
                </a:cubicBezTo>
                <a:cubicBezTo>
                  <a:pt x="89" y="69"/>
                  <a:pt x="89" y="69"/>
                  <a:pt x="89" y="69"/>
                </a:cubicBezTo>
                <a:cubicBezTo>
                  <a:pt x="91" y="69"/>
                  <a:pt x="93" y="67"/>
                  <a:pt x="93" y="65"/>
                </a:cubicBezTo>
                <a:cubicBezTo>
                  <a:pt x="93" y="8"/>
                  <a:pt x="93" y="8"/>
                  <a:pt x="93" y="8"/>
                </a:cubicBezTo>
                <a:cubicBezTo>
                  <a:pt x="93" y="6"/>
                  <a:pt x="91" y="4"/>
                  <a:pt x="89" y="4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0"/>
                  <a:pt x="81" y="0"/>
                  <a:pt x="81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6" y="0"/>
                  <a:pt x="98" y="2"/>
                  <a:pt x="98" y="4"/>
                </a:cubicBezTo>
                <a:cubicBezTo>
                  <a:pt x="98" y="69"/>
                  <a:pt x="98" y="69"/>
                  <a:pt x="98" y="69"/>
                </a:cubicBezTo>
                <a:cubicBezTo>
                  <a:pt x="98" y="71"/>
                  <a:pt x="96" y="73"/>
                  <a:pt x="93" y="73"/>
                </a:cubicBezTo>
                <a:cubicBezTo>
                  <a:pt x="5" y="73"/>
                  <a:pt x="5" y="73"/>
                  <a:pt x="5" y="73"/>
                </a:cubicBezTo>
                <a:cubicBezTo>
                  <a:pt x="2" y="73"/>
                  <a:pt x="0" y="71"/>
                  <a:pt x="0" y="6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4"/>
                  <a:pt x="17" y="4"/>
                  <a:pt x="17" y="4"/>
                </a:cubicBezTo>
                <a:lnTo>
                  <a:pt x="9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" name="Freeform 787"/>
          <p:cNvSpPr>
            <a:spLocks noEditPoints="1"/>
          </p:cNvSpPr>
          <p:nvPr/>
        </p:nvSpPr>
        <p:spPr bwMode="auto">
          <a:xfrm>
            <a:off x="11014916" y="2013307"/>
            <a:ext cx="32021" cy="32021"/>
          </a:xfrm>
          <a:custGeom>
            <a:avLst/>
            <a:gdLst>
              <a:gd name="T0" fmla="*/ 22 w 26"/>
              <a:gd name="T1" fmla="*/ 4 h 26"/>
              <a:gd name="T2" fmla="*/ 8 w 26"/>
              <a:gd name="T3" fmla="*/ 4 h 26"/>
              <a:gd name="T4" fmla="*/ 8 w 26"/>
              <a:gd name="T5" fmla="*/ 18 h 26"/>
              <a:gd name="T6" fmla="*/ 22 w 26"/>
              <a:gd name="T7" fmla="*/ 4 h 26"/>
              <a:gd name="T8" fmla="*/ 26 w 26"/>
              <a:gd name="T9" fmla="*/ 26 h 26"/>
              <a:gd name="T10" fmla="*/ 0 w 26"/>
              <a:gd name="T11" fmla="*/ 26 h 26"/>
              <a:gd name="T12" fmla="*/ 0 w 26"/>
              <a:gd name="T13" fmla="*/ 0 h 26"/>
              <a:gd name="T14" fmla="*/ 26 w 26"/>
              <a:gd name="T15" fmla="*/ 0 h 26"/>
              <a:gd name="T16" fmla="*/ 26 w 26"/>
              <a:gd name="T1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26">
                <a:moveTo>
                  <a:pt x="22" y="4"/>
                </a:moveTo>
                <a:lnTo>
                  <a:pt x="8" y="4"/>
                </a:lnTo>
                <a:lnTo>
                  <a:pt x="8" y="18"/>
                </a:lnTo>
                <a:lnTo>
                  <a:pt x="22" y="4"/>
                </a:lnTo>
                <a:close/>
                <a:moveTo>
                  <a:pt x="26" y="26"/>
                </a:moveTo>
                <a:lnTo>
                  <a:pt x="0" y="26"/>
                </a:lnTo>
                <a:lnTo>
                  <a:pt x="0" y="0"/>
                </a:lnTo>
                <a:lnTo>
                  <a:pt x="26" y="0"/>
                </a:lnTo>
                <a:lnTo>
                  <a:pt x="26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7" name="Rectangle 788"/>
          <p:cNvSpPr>
            <a:spLocks noChangeArrowheads="1"/>
          </p:cNvSpPr>
          <p:nvPr/>
        </p:nvSpPr>
        <p:spPr bwMode="auto">
          <a:xfrm>
            <a:off x="11014916" y="1971432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8" name="Rectangle 789"/>
          <p:cNvSpPr>
            <a:spLocks noChangeArrowheads="1"/>
          </p:cNvSpPr>
          <p:nvPr/>
        </p:nvSpPr>
        <p:spPr bwMode="auto">
          <a:xfrm>
            <a:off x="11014916" y="1930790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9" name="Freeform 790"/>
          <p:cNvSpPr>
            <a:spLocks noEditPoints="1"/>
          </p:cNvSpPr>
          <p:nvPr/>
        </p:nvSpPr>
        <p:spPr bwMode="auto">
          <a:xfrm>
            <a:off x="11006293" y="1834730"/>
            <a:ext cx="18475" cy="50495"/>
          </a:xfrm>
          <a:custGeom>
            <a:avLst/>
            <a:gdLst>
              <a:gd name="T0" fmla="*/ 5 w 6"/>
              <a:gd name="T1" fmla="*/ 5 h 17"/>
              <a:gd name="T2" fmla="*/ 3 w 6"/>
              <a:gd name="T3" fmla="*/ 3 h 17"/>
              <a:gd name="T4" fmla="*/ 1 w 6"/>
              <a:gd name="T5" fmla="*/ 5 h 17"/>
              <a:gd name="T6" fmla="*/ 3 w 6"/>
              <a:gd name="T7" fmla="*/ 7 h 17"/>
              <a:gd name="T8" fmla="*/ 5 w 6"/>
              <a:gd name="T9" fmla="*/ 5 h 17"/>
              <a:gd name="T10" fmla="*/ 6 w 6"/>
              <a:gd name="T11" fmla="*/ 0 h 17"/>
              <a:gd name="T12" fmla="*/ 6 w 6"/>
              <a:gd name="T13" fmla="*/ 17 h 17"/>
              <a:gd name="T14" fmla="*/ 0 w 6"/>
              <a:gd name="T15" fmla="*/ 17 h 17"/>
              <a:gd name="T16" fmla="*/ 0 w 6"/>
              <a:gd name="T17" fmla="*/ 0 h 17"/>
              <a:gd name="T18" fmla="*/ 6 w 6"/>
              <a:gd name="T1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17">
                <a:moveTo>
                  <a:pt x="5" y="5"/>
                </a:moveTo>
                <a:cubicBezTo>
                  <a:pt x="5" y="4"/>
                  <a:pt x="4" y="3"/>
                  <a:pt x="3" y="3"/>
                </a:cubicBezTo>
                <a:cubicBezTo>
                  <a:pt x="2" y="3"/>
                  <a:pt x="1" y="4"/>
                  <a:pt x="1" y="5"/>
                </a:cubicBezTo>
                <a:cubicBezTo>
                  <a:pt x="1" y="6"/>
                  <a:pt x="2" y="7"/>
                  <a:pt x="3" y="7"/>
                </a:cubicBezTo>
                <a:cubicBezTo>
                  <a:pt x="4" y="7"/>
                  <a:pt x="5" y="6"/>
                  <a:pt x="5" y="5"/>
                </a:cubicBezTo>
                <a:close/>
                <a:moveTo>
                  <a:pt x="6" y="0"/>
                </a:moveTo>
                <a:cubicBezTo>
                  <a:pt x="6" y="17"/>
                  <a:pt x="6" y="17"/>
                  <a:pt x="6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0" name="Rectangle 791"/>
          <p:cNvSpPr>
            <a:spLocks noChangeArrowheads="1"/>
          </p:cNvSpPr>
          <p:nvPr/>
        </p:nvSpPr>
        <p:spPr bwMode="auto">
          <a:xfrm>
            <a:off x="10971811" y="2013307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1" name="Rectangle 792"/>
          <p:cNvSpPr>
            <a:spLocks noChangeArrowheads="1"/>
          </p:cNvSpPr>
          <p:nvPr/>
        </p:nvSpPr>
        <p:spPr bwMode="auto">
          <a:xfrm>
            <a:off x="10971811" y="1971432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2" name="Rectangle 793"/>
          <p:cNvSpPr>
            <a:spLocks noChangeArrowheads="1"/>
          </p:cNvSpPr>
          <p:nvPr/>
        </p:nvSpPr>
        <p:spPr bwMode="auto">
          <a:xfrm>
            <a:off x="10971811" y="1934485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3" name="Rectangle 794"/>
          <p:cNvSpPr>
            <a:spLocks noChangeArrowheads="1"/>
          </p:cNvSpPr>
          <p:nvPr/>
        </p:nvSpPr>
        <p:spPr bwMode="auto">
          <a:xfrm>
            <a:off x="10925011" y="2013307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4" name="Rectangle 795"/>
          <p:cNvSpPr>
            <a:spLocks noChangeArrowheads="1"/>
          </p:cNvSpPr>
          <p:nvPr/>
        </p:nvSpPr>
        <p:spPr bwMode="auto">
          <a:xfrm>
            <a:off x="10925011" y="1971432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" name="Rectangle 796"/>
          <p:cNvSpPr>
            <a:spLocks noChangeArrowheads="1"/>
          </p:cNvSpPr>
          <p:nvPr/>
        </p:nvSpPr>
        <p:spPr bwMode="auto">
          <a:xfrm>
            <a:off x="10925011" y="1934487"/>
            <a:ext cx="32021" cy="28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6" name="Rectangle 797"/>
          <p:cNvSpPr>
            <a:spLocks noChangeArrowheads="1"/>
          </p:cNvSpPr>
          <p:nvPr/>
        </p:nvSpPr>
        <p:spPr bwMode="auto">
          <a:xfrm>
            <a:off x="10886832" y="1855665"/>
            <a:ext cx="108379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7" name="Rectangle 798"/>
          <p:cNvSpPr>
            <a:spLocks noChangeArrowheads="1"/>
          </p:cNvSpPr>
          <p:nvPr/>
        </p:nvSpPr>
        <p:spPr bwMode="auto">
          <a:xfrm>
            <a:off x="10878211" y="2013307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8" name="Rectangle 799"/>
          <p:cNvSpPr>
            <a:spLocks noChangeArrowheads="1"/>
          </p:cNvSpPr>
          <p:nvPr/>
        </p:nvSpPr>
        <p:spPr bwMode="auto">
          <a:xfrm>
            <a:off x="10878211" y="1971432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9" name="Rectangle 800"/>
          <p:cNvSpPr>
            <a:spLocks noChangeArrowheads="1"/>
          </p:cNvSpPr>
          <p:nvPr/>
        </p:nvSpPr>
        <p:spPr bwMode="auto">
          <a:xfrm>
            <a:off x="10878211" y="1934485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0" name="Freeform 801"/>
          <p:cNvSpPr>
            <a:spLocks noEditPoints="1"/>
          </p:cNvSpPr>
          <p:nvPr/>
        </p:nvSpPr>
        <p:spPr bwMode="auto">
          <a:xfrm>
            <a:off x="10860968" y="1834730"/>
            <a:ext cx="17243" cy="50495"/>
          </a:xfrm>
          <a:custGeom>
            <a:avLst/>
            <a:gdLst>
              <a:gd name="T0" fmla="*/ 6 w 6"/>
              <a:gd name="T1" fmla="*/ 17 h 17"/>
              <a:gd name="T2" fmla="*/ 0 w 6"/>
              <a:gd name="T3" fmla="*/ 17 h 17"/>
              <a:gd name="T4" fmla="*/ 0 w 6"/>
              <a:gd name="T5" fmla="*/ 0 h 17"/>
              <a:gd name="T6" fmla="*/ 6 w 6"/>
              <a:gd name="T7" fmla="*/ 0 h 17"/>
              <a:gd name="T8" fmla="*/ 6 w 6"/>
              <a:gd name="T9" fmla="*/ 17 h 17"/>
              <a:gd name="T10" fmla="*/ 3 w 6"/>
              <a:gd name="T11" fmla="*/ 3 h 17"/>
              <a:gd name="T12" fmla="*/ 1 w 6"/>
              <a:gd name="T13" fmla="*/ 5 h 17"/>
              <a:gd name="T14" fmla="*/ 3 w 6"/>
              <a:gd name="T15" fmla="*/ 7 h 17"/>
              <a:gd name="T16" fmla="*/ 4 w 6"/>
              <a:gd name="T17" fmla="*/ 5 h 17"/>
              <a:gd name="T18" fmla="*/ 3 w 6"/>
              <a:gd name="T19" fmla="*/ 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17">
                <a:moveTo>
                  <a:pt x="6" y="17"/>
                </a:move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lnTo>
                  <a:pt x="6" y="17"/>
                </a:lnTo>
                <a:close/>
                <a:moveTo>
                  <a:pt x="3" y="3"/>
                </a:moveTo>
                <a:cubicBezTo>
                  <a:pt x="2" y="3"/>
                  <a:pt x="1" y="4"/>
                  <a:pt x="1" y="5"/>
                </a:cubicBezTo>
                <a:cubicBezTo>
                  <a:pt x="1" y="6"/>
                  <a:pt x="2" y="7"/>
                  <a:pt x="3" y="7"/>
                </a:cubicBezTo>
                <a:cubicBezTo>
                  <a:pt x="4" y="7"/>
                  <a:pt x="4" y="6"/>
                  <a:pt x="4" y="5"/>
                </a:cubicBezTo>
                <a:cubicBezTo>
                  <a:pt x="4" y="4"/>
                  <a:pt x="4" y="3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1" name="Rectangle 802"/>
          <p:cNvSpPr>
            <a:spLocks noChangeArrowheads="1"/>
          </p:cNvSpPr>
          <p:nvPr/>
        </p:nvSpPr>
        <p:spPr bwMode="auto">
          <a:xfrm>
            <a:off x="10832643" y="2013307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2" name="Rectangle 803"/>
          <p:cNvSpPr>
            <a:spLocks noChangeArrowheads="1"/>
          </p:cNvSpPr>
          <p:nvPr/>
        </p:nvSpPr>
        <p:spPr bwMode="auto">
          <a:xfrm>
            <a:off x="10832643" y="1971432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3" name="Rectangle 804"/>
          <p:cNvSpPr>
            <a:spLocks noChangeArrowheads="1"/>
          </p:cNvSpPr>
          <p:nvPr/>
        </p:nvSpPr>
        <p:spPr bwMode="auto">
          <a:xfrm>
            <a:off x="10832643" y="1934487"/>
            <a:ext cx="32021" cy="28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4" name="Oval 805"/>
          <p:cNvSpPr>
            <a:spLocks noChangeArrowheads="1"/>
          </p:cNvSpPr>
          <p:nvPr/>
        </p:nvSpPr>
        <p:spPr bwMode="auto">
          <a:xfrm>
            <a:off x="9569049" y="174728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5" name="Freeform 806"/>
          <p:cNvSpPr>
            <a:spLocks noEditPoints="1"/>
          </p:cNvSpPr>
          <p:nvPr/>
        </p:nvSpPr>
        <p:spPr bwMode="auto">
          <a:xfrm>
            <a:off x="9894182" y="2021928"/>
            <a:ext cx="32021" cy="32021"/>
          </a:xfrm>
          <a:custGeom>
            <a:avLst/>
            <a:gdLst>
              <a:gd name="T0" fmla="*/ 8 w 11"/>
              <a:gd name="T1" fmla="*/ 6 h 11"/>
              <a:gd name="T2" fmla="*/ 6 w 11"/>
              <a:gd name="T3" fmla="*/ 3 h 11"/>
              <a:gd name="T4" fmla="*/ 3 w 11"/>
              <a:gd name="T5" fmla="*/ 6 h 11"/>
              <a:gd name="T6" fmla="*/ 6 w 11"/>
              <a:gd name="T7" fmla="*/ 8 h 11"/>
              <a:gd name="T8" fmla="*/ 8 w 11"/>
              <a:gd name="T9" fmla="*/ 6 h 11"/>
              <a:gd name="T10" fmla="*/ 6 w 11"/>
              <a:gd name="T11" fmla="*/ 0 h 11"/>
              <a:gd name="T12" fmla="*/ 11 w 11"/>
              <a:gd name="T13" fmla="*/ 6 h 11"/>
              <a:gd name="T14" fmla="*/ 6 w 11"/>
              <a:gd name="T15" fmla="*/ 11 h 11"/>
              <a:gd name="T16" fmla="*/ 0 w 11"/>
              <a:gd name="T17" fmla="*/ 6 h 11"/>
              <a:gd name="T18" fmla="*/ 6 w 11"/>
              <a:gd name="T1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8" y="6"/>
                </a:moveTo>
                <a:cubicBezTo>
                  <a:pt x="8" y="4"/>
                  <a:pt x="7" y="3"/>
                  <a:pt x="6" y="3"/>
                </a:cubicBezTo>
                <a:cubicBezTo>
                  <a:pt x="5" y="3"/>
                  <a:pt x="3" y="4"/>
                  <a:pt x="3" y="6"/>
                </a:cubicBezTo>
                <a:cubicBezTo>
                  <a:pt x="3" y="7"/>
                  <a:pt x="5" y="8"/>
                  <a:pt x="6" y="8"/>
                </a:cubicBezTo>
                <a:cubicBezTo>
                  <a:pt x="7" y="8"/>
                  <a:pt x="8" y="7"/>
                  <a:pt x="8" y="6"/>
                </a:cubicBezTo>
                <a:close/>
                <a:moveTo>
                  <a:pt x="6" y="0"/>
                </a:moveTo>
                <a:cubicBezTo>
                  <a:pt x="9" y="0"/>
                  <a:pt x="11" y="3"/>
                  <a:pt x="11" y="6"/>
                </a:cubicBezTo>
                <a:cubicBezTo>
                  <a:pt x="11" y="9"/>
                  <a:pt x="9" y="11"/>
                  <a:pt x="6" y="11"/>
                </a:cubicBezTo>
                <a:cubicBezTo>
                  <a:pt x="3" y="11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6" name="Freeform 807"/>
          <p:cNvSpPr>
            <a:spLocks/>
          </p:cNvSpPr>
          <p:nvPr/>
        </p:nvSpPr>
        <p:spPr bwMode="auto">
          <a:xfrm>
            <a:off x="9876939" y="1951728"/>
            <a:ext cx="70200" cy="83747"/>
          </a:xfrm>
          <a:custGeom>
            <a:avLst/>
            <a:gdLst>
              <a:gd name="T0" fmla="*/ 19 w 24"/>
              <a:gd name="T1" fmla="*/ 29 h 29"/>
              <a:gd name="T2" fmla="*/ 12 w 24"/>
              <a:gd name="T3" fmla="*/ 22 h 29"/>
              <a:gd name="T4" fmla="*/ 5 w 24"/>
              <a:gd name="T5" fmla="*/ 29 h 29"/>
              <a:gd name="T6" fmla="*/ 0 w 24"/>
              <a:gd name="T7" fmla="*/ 29 h 29"/>
              <a:gd name="T8" fmla="*/ 0 w 24"/>
              <a:gd name="T9" fmla="*/ 0 h 29"/>
              <a:gd name="T10" fmla="*/ 12 w 24"/>
              <a:gd name="T11" fmla="*/ 0 h 29"/>
              <a:gd name="T12" fmla="*/ 24 w 24"/>
              <a:gd name="T13" fmla="*/ 15 h 29"/>
              <a:gd name="T14" fmla="*/ 24 w 24"/>
              <a:gd name="T15" fmla="*/ 29 h 29"/>
              <a:gd name="T16" fmla="*/ 19 w 24"/>
              <a:gd name="T17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9">
                <a:moveTo>
                  <a:pt x="19" y="29"/>
                </a:moveTo>
                <a:cubicBezTo>
                  <a:pt x="19" y="25"/>
                  <a:pt x="16" y="22"/>
                  <a:pt x="12" y="22"/>
                </a:cubicBezTo>
                <a:cubicBezTo>
                  <a:pt x="8" y="22"/>
                  <a:pt x="5" y="25"/>
                  <a:pt x="5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29"/>
                  <a:pt x="24" y="29"/>
                  <a:pt x="24" y="29"/>
                </a:cubicBezTo>
                <a:lnTo>
                  <a:pt x="1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7" name="Freeform 809"/>
          <p:cNvSpPr>
            <a:spLocks noEditPoints="1"/>
          </p:cNvSpPr>
          <p:nvPr/>
        </p:nvSpPr>
        <p:spPr bwMode="auto">
          <a:xfrm>
            <a:off x="9793192" y="2021928"/>
            <a:ext cx="32021" cy="32021"/>
          </a:xfrm>
          <a:custGeom>
            <a:avLst/>
            <a:gdLst>
              <a:gd name="T0" fmla="*/ 6 w 11"/>
              <a:gd name="T1" fmla="*/ 11 h 11"/>
              <a:gd name="T2" fmla="*/ 0 w 11"/>
              <a:gd name="T3" fmla="*/ 6 h 11"/>
              <a:gd name="T4" fmla="*/ 6 w 11"/>
              <a:gd name="T5" fmla="*/ 0 h 11"/>
              <a:gd name="T6" fmla="*/ 11 w 11"/>
              <a:gd name="T7" fmla="*/ 6 h 11"/>
              <a:gd name="T8" fmla="*/ 6 w 11"/>
              <a:gd name="T9" fmla="*/ 11 h 11"/>
              <a:gd name="T10" fmla="*/ 6 w 11"/>
              <a:gd name="T11" fmla="*/ 3 h 11"/>
              <a:gd name="T12" fmla="*/ 3 w 11"/>
              <a:gd name="T13" fmla="*/ 6 h 11"/>
              <a:gd name="T14" fmla="*/ 6 w 11"/>
              <a:gd name="T15" fmla="*/ 8 h 11"/>
              <a:gd name="T16" fmla="*/ 8 w 11"/>
              <a:gd name="T17" fmla="*/ 6 h 11"/>
              <a:gd name="T18" fmla="*/ 6 w 11"/>
              <a:gd name="T19" fmla="*/ 3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6" y="11"/>
                </a:moveTo>
                <a:cubicBezTo>
                  <a:pt x="3" y="11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1" y="3"/>
                  <a:pt x="11" y="6"/>
                </a:cubicBezTo>
                <a:cubicBezTo>
                  <a:pt x="11" y="9"/>
                  <a:pt x="9" y="11"/>
                  <a:pt x="6" y="11"/>
                </a:cubicBezTo>
                <a:close/>
                <a:moveTo>
                  <a:pt x="6" y="3"/>
                </a:moveTo>
                <a:cubicBezTo>
                  <a:pt x="4" y="3"/>
                  <a:pt x="3" y="4"/>
                  <a:pt x="3" y="6"/>
                </a:cubicBezTo>
                <a:cubicBezTo>
                  <a:pt x="3" y="7"/>
                  <a:pt x="4" y="8"/>
                  <a:pt x="6" y="8"/>
                </a:cubicBezTo>
                <a:cubicBezTo>
                  <a:pt x="7" y="8"/>
                  <a:pt x="8" y="7"/>
                  <a:pt x="8" y="6"/>
                </a:cubicBezTo>
                <a:cubicBezTo>
                  <a:pt x="8" y="4"/>
                  <a:pt x="7" y="3"/>
                  <a:pt x="6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8" name="Freeform 810"/>
          <p:cNvSpPr>
            <a:spLocks noEditPoints="1"/>
          </p:cNvSpPr>
          <p:nvPr/>
        </p:nvSpPr>
        <p:spPr bwMode="auto">
          <a:xfrm>
            <a:off x="9661414" y="2021928"/>
            <a:ext cx="32021" cy="32021"/>
          </a:xfrm>
          <a:custGeom>
            <a:avLst/>
            <a:gdLst>
              <a:gd name="T0" fmla="*/ 11 w 11"/>
              <a:gd name="T1" fmla="*/ 6 h 11"/>
              <a:gd name="T2" fmla="*/ 6 w 11"/>
              <a:gd name="T3" fmla="*/ 11 h 11"/>
              <a:gd name="T4" fmla="*/ 0 w 11"/>
              <a:gd name="T5" fmla="*/ 6 h 11"/>
              <a:gd name="T6" fmla="*/ 6 w 11"/>
              <a:gd name="T7" fmla="*/ 0 h 11"/>
              <a:gd name="T8" fmla="*/ 11 w 11"/>
              <a:gd name="T9" fmla="*/ 6 h 11"/>
              <a:gd name="T10" fmla="*/ 8 w 11"/>
              <a:gd name="T11" fmla="*/ 6 h 11"/>
              <a:gd name="T12" fmla="*/ 6 w 11"/>
              <a:gd name="T13" fmla="*/ 3 h 11"/>
              <a:gd name="T14" fmla="*/ 3 w 11"/>
              <a:gd name="T15" fmla="*/ 6 h 11"/>
              <a:gd name="T16" fmla="*/ 6 w 11"/>
              <a:gd name="T17" fmla="*/ 8 h 11"/>
              <a:gd name="T18" fmla="*/ 8 w 11"/>
              <a:gd name="T19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11" y="6"/>
                </a:moveTo>
                <a:cubicBezTo>
                  <a:pt x="11" y="9"/>
                  <a:pt x="9" y="11"/>
                  <a:pt x="6" y="11"/>
                </a:cubicBezTo>
                <a:cubicBezTo>
                  <a:pt x="2" y="11"/>
                  <a:pt x="0" y="9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9" y="0"/>
                  <a:pt x="11" y="3"/>
                  <a:pt x="11" y="6"/>
                </a:cubicBezTo>
                <a:close/>
                <a:moveTo>
                  <a:pt x="8" y="6"/>
                </a:moveTo>
                <a:cubicBezTo>
                  <a:pt x="8" y="4"/>
                  <a:pt x="7" y="3"/>
                  <a:pt x="6" y="3"/>
                </a:cubicBezTo>
                <a:cubicBezTo>
                  <a:pt x="4" y="3"/>
                  <a:pt x="3" y="4"/>
                  <a:pt x="3" y="6"/>
                </a:cubicBezTo>
                <a:cubicBezTo>
                  <a:pt x="3" y="7"/>
                  <a:pt x="4" y="8"/>
                  <a:pt x="6" y="8"/>
                </a:cubicBezTo>
                <a:cubicBezTo>
                  <a:pt x="7" y="8"/>
                  <a:pt x="8" y="7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9" name="Freeform 811"/>
          <p:cNvSpPr>
            <a:spLocks/>
          </p:cNvSpPr>
          <p:nvPr/>
        </p:nvSpPr>
        <p:spPr bwMode="auto">
          <a:xfrm>
            <a:off x="9638013" y="1919705"/>
            <a:ext cx="224147" cy="115768"/>
          </a:xfrm>
          <a:custGeom>
            <a:avLst/>
            <a:gdLst>
              <a:gd name="T0" fmla="*/ 13 w 77"/>
              <a:gd name="T1" fmla="*/ 33 h 40"/>
              <a:gd name="T2" fmla="*/ 6 w 77"/>
              <a:gd name="T3" fmla="*/ 40 h 40"/>
              <a:gd name="T4" fmla="*/ 0 w 77"/>
              <a:gd name="T5" fmla="*/ 40 h 40"/>
              <a:gd name="T6" fmla="*/ 0 w 77"/>
              <a:gd name="T7" fmla="*/ 0 h 40"/>
              <a:gd name="T8" fmla="*/ 77 w 77"/>
              <a:gd name="T9" fmla="*/ 0 h 40"/>
              <a:gd name="T10" fmla="*/ 77 w 77"/>
              <a:gd name="T11" fmla="*/ 40 h 40"/>
              <a:gd name="T12" fmla="*/ 66 w 77"/>
              <a:gd name="T13" fmla="*/ 40 h 40"/>
              <a:gd name="T14" fmla="*/ 59 w 77"/>
              <a:gd name="T15" fmla="*/ 33 h 40"/>
              <a:gd name="T16" fmla="*/ 52 w 77"/>
              <a:gd name="T17" fmla="*/ 40 h 40"/>
              <a:gd name="T18" fmla="*/ 20 w 77"/>
              <a:gd name="T19" fmla="*/ 40 h 40"/>
              <a:gd name="T20" fmla="*/ 13 w 77"/>
              <a:gd name="T21" fmla="*/ 3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" h="40">
                <a:moveTo>
                  <a:pt x="13" y="33"/>
                </a:moveTo>
                <a:cubicBezTo>
                  <a:pt x="9" y="33"/>
                  <a:pt x="6" y="36"/>
                  <a:pt x="6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0"/>
                  <a:pt x="0" y="0"/>
                  <a:pt x="0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7" y="40"/>
                  <a:pt x="77" y="40"/>
                  <a:pt x="77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6" y="36"/>
                  <a:pt x="63" y="33"/>
                  <a:pt x="59" y="33"/>
                </a:cubicBezTo>
                <a:cubicBezTo>
                  <a:pt x="55" y="33"/>
                  <a:pt x="52" y="36"/>
                  <a:pt x="52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6"/>
                  <a:pt x="17" y="33"/>
                  <a:pt x="13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0" name="Rectangle 812"/>
          <p:cNvSpPr>
            <a:spLocks noChangeArrowheads="1"/>
          </p:cNvSpPr>
          <p:nvPr/>
        </p:nvSpPr>
        <p:spPr bwMode="auto">
          <a:xfrm>
            <a:off x="9638013" y="1866750"/>
            <a:ext cx="224147" cy="381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1" name="Oval 813"/>
          <p:cNvSpPr>
            <a:spLocks noChangeArrowheads="1"/>
          </p:cNvSpPr>
          <p:nvPr/>
        </p:nvSpPr>
        <p:spPr bwMode="auto">
          <a:xfrm>
            <a:off x="9006218" y="174236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2" name="Rectangle 814"/>
          <p:cNvSpPr>
            <a:spLocks noChangeArrowheads="1"/>
          </p:cNvSpPr>
          <p:nvPr/>
        </p:nvSpPr>
        <p:spPr bwMode="auto">
          <a:xfrm>
            <a:off x="9097351" y="1917243"/>
            <a:ext cx="185968" cy="369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3" name="Freeform 815"/>
          <p:cNvSpPr>
            <a:spLocks/>
          </p:cNvSpPr>
          <p:nvPr/>
        </p:nvSpPr>
        <p:spPr bwMode="auto">
          <a:xfrm>
            <a:off x="9272240" y="2007151"/>
            <a:ext cx="19705" cy="19705"/>
          </a:xfrm>
          <a:custGeom>
            <a:avLst/>
            <a:gdLst>
              <a:gd name="T0" fmla="*/ 6 w 7"/>
              <a:gd name="T1" fmla="*/ 7 h 7"/>
              <a:gd name="T2" fmla="*/ 2 w 7"/>
              <a:gd name="T3" fmla="*/ 7 h 7"/>
              <a:gd name="T4" fmla="*/ 0 w 7"/>
              <a:gd name="T5" fmla="*/ 6 h 7"/>
              <a:gd name="T6" fmla="*/ 0 w 7"/>
              <a:gd name="T7" fmla="*/ 1 h 7"/>
              <a:gd name="T8" fmla="*/ 2 w 7"/>
              <a:gd name="T9" fmla="*/ 0 h 7"/>
              <a:gd name="T10" fmla="*/ 6 w 7"/>
              <a:gd name="T11" fmla="*/ 0 h 7"/>
              <a:gd name="T12" fmla="*/ 7 w 7"/>
              <a:gd name="T13" fmla="*/ 1 h 7"/>
              <a:gd name="T14" fmla="*/ 7 w 7"/>
              <a:gd name="T15" fmla="*/ 6 h 7"/>
              <a:gd name="T16" fmla="*/ 6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6" y="7"/>
                </a:move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1"/>
                  <a:pt x="7" y="1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7" y="7"/>
                  <a:pt x="6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4" name="Freeform 816"/>
          <p:cNvSpPr>
            <a:spLocks/>
          </p:cNvSpPr>
          <p:nvPr/>
        </p:nvSpPr>
        <p:spPr bwMode="auto">
          <a:xfrm>
            <a:off x="9117056" y="1817486"/>
            <a:ext cx="134243" cy="84979"/>
          </a:xfrm>
          <a:custGeom>
            <a:avLst/>
            <a:gdLst>
              <a:gd name="T0" fmla="*/ 109 w 109"/>
              <a:gd name="T1" fmla="*/ 69 h 69"/>
              <a:gd name="T2" fmla="*/ 0 w 109"/>
              <a:gd name="T3" fmla="*/ 69 h 69"/>
              <a:gd name="T4" fmla="*/ 0 w 109"/>
              <a:gd name="T5" fmla="*/ 29 h 69"/>
              <a:gd name="T6" fmla="*/ 12 w 109"/>
              <a:gd name="T7" fmla="*/ 29 h 69"/>
              <a:gd name="T8" fmla="*/ 12 w 109"/>
              <a:gd name="T9" fmla="*/ 0 h 69"/>
              <a:gd name="T10" fmla="*/ 19 w 109"/>
              <a:gd name="T11" fmla="*/ 0 h 69"/>
              <a:gd name="T12" fmla="*/ 19 w 109"/>
              <a:gd name="T13" fmla="*/ 29 h 69"/>
              <a:gd name="T14" fmla="*/ 66 w 109"/>
              <a:gd name="T15" fmla="*/ 29 h 69"/>
              <a:gd name="T16" fmla="*/ 109 w 109"/>
              <a:gd name="T17" fmla="*/ 6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69">
                <a:moveTo>
                  <a:pt x="109" y="69"/>
                </a:moveTo>
                <a:lnTo>
                  <a:pt x="0" y="69"/>
                </a:lnTo>
                <a:lnTo>
                  <a:pt x="0" y="29"/>
                </a:lnTo>
                <a:lnTo>
                  <a:pt x="12" y="29"/>
                </a:lnTo>
                <a:lnTo>
                  <a:pt x="12" y="0"/>
                </a:lnTo>
                <a:lnTo>
                  <a:pt x="19" y="0"/>
                </a:lnTo>
                <a:lnTo>
                  <a:pt x="19" y="29"/>
                </a:lnTo>
                <a:lnTo>
                  <a:pt x="66" y="29"/>
                </a:lnTo>
                <a:lnTo>
                  <a:pt x="109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" name="Freeform 817"/>
          <p:cNvSpPr>
            <a:spLocks/>
          </p:cNvSpPr>
          <p:nvPr/>
        </p:nvSpPr>
        <p:spPr bwMode="auto">
          <a:xfrm>
            <a:off x="9208193" y="2007151"/>
            <a:ext cx="22168" cy="19705"/>
          </a:xfrm>
          <a:custGeom>
            <a:avLst/>
            <a:gdLst>
              <a:gd name="T0" fmla="*/ 8 w 8"/>
              <a:gd name="T1" fmla="*/ 6 h 7"/>
              <a:gd name="T2" fmla="*/ 6 w 8"/>
              <a:gd name="T3" fmla="*/ 7 h 7"/>
              <a:gd name="T4" fmla="*/ 2 w 8"/>
              <a:gd name="T5" fmla="*/ 7 h 7"/>
              <a:gd name="T6" fmla="*/ 0 w 8"/>
              <a:gd name="T7" fmla="*/ 6 h 7"/>
              <a:gd name="T8" fmla="*/ 0 w 8"/>
              <a:gd name="T9" fmla="*/ 1 h 7"/>
              <a:gd name="T10" fmla="*/ 2 w 8"/>
              <a:gd name="T11" fmla="*/ 0 h 7"/>
              <a:gd name="T12" fmla="*/ 6 w 8"/>
              <a:gd name="T13" fmla="*/ 0 h 7"/>
              <a:gd name="T14" fmla="*/ 8 w 8"/>
              <a:gd name="T15" fmla="*/ 1 h 7"/>
              <a:gd name="T16" fmla="*/ 8 w 8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7">
                <a:moveTo>
                  <a:pt x="8" y="6"/>
                </a:moveTo>
                <a:cubicBezTo>
                  <a:pt x="8" y="7"/>
                  <a:pt x="7" y="7"/>
                  <a:pt x="6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8" y="1"/>
                  <a:pt x="8" y="1"/>
                </a:cubicBez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6" name="Freeform 818"/>
          <p:cNvSpPr>
            <a:spLocks/>
          </p:cNvSpPr>
          <p:nvPr/>
        </p:nvSpPr>
        <p:spPr bwMode="auto">
          <a:xfrm>
            <a:off x="9146618" y="2007151"/>
            <a:ext cx="19705" cy="19705"/>
          </a:xfrm>
          <a:custGeom>
            <a:avLst/>
            <a:gdLst>
              <a:gd name="T0" fmla="*/ 0 w 7"/>
              <a:gd name="T1" fmla="*/ 6 h 7"/>
              <a:gd name="T2" fmla="*/ 0 w 7"/>
              <a:gd name="T3" fmla="*/ 1 h 7"/>
              <a:gd name="T4" fmla="*/ 1 w 7"/>
              <a:gd name="T5" fmla="*/ 0 h 7"/>
              <a:gd name="T6" fmla="*/ 5 w 7"/>
              <a:gd name="T7" fmla="*/ 0 h 7"/>
              <a:gd name="T8" fmla="*/ 7 w 7"/>
              <a:gd name="T9" fmla="*/ 1 h 7"/>
              <a:gd name="T10" fmla="*/ 7 w 7"/>
              <a:gd name="T11" fmla="*/ 6 h 7"/>
              <a:gd name="T12" fmla="*/ 5 w 7"/>
              <a:gd name="T13" fmla="*/ 7 h 7"/>
              <a:gd name="T14" fmla="*/ 1 w 7"/>
              <a:gd name="T15" fmla="*/ 7 h 7"/>
              <a:gd name="T16" fmla="*/ 0 w 7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0" y="6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5" y="0"/>
                  <a:pt x="5" y="0"/>
                  <a:pt x="5" y="0"/>
                </a:cubicBezTo>
                <a:cubicBezTo>
                  <a:pt x="6" y="0"/>
                  <a:pt x="7" y="1"/>
                  <a:pt x="7" y="1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6" y="7"/>
                  <a:pt x="5" y="7"/>
                </a:cubicBez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7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7" name="Freeform 819"/>
          <p:cNvSpPr>
            <a:spLocks noEditPoints="1"/>
          </p:cNvSpPr>
          <p:nvPr/>
        </p:nvSpPr>
        <p:spPr bwMode="auto">
          <a:xfrm>
            <a:off x="9059173" y="1966505"/>
            <a:ext cx="341147" cy="100989"/>
          </a:xfrm>
          <a:custGeom>
            <a:avLst/>
            <a:gdLst>
              <a:gd name="T0" fmla="*/ 102 w 117"/>
              <a:gd name="T1" fmla="*/ 35 h 35"/>
              <a:gd name="T2" fmla="*/ 16 w 117"/>
              <a:gd name="T3" fmla="*/ 35 h 35"/>
              <a:gd name="T4" fmla="*/ 0 w 117"/>
              <a:gd name="T5" fmla="*/ 0 h 35"/>
              <a:gd name="T6" fmla="*/ 24 w 117"/>
              <a:gd name="T7" fmla="*/ 0 h 35"/>
              <a:gd name="T8" fmla="*/ 117 w 117"/>
              <a:gd name="T9" fmla="*/ 0 h 35"/>
              <a:gd name="T10" fmla="*/ 102 w 117"/>
              <a:gd name="T11" fmla="*/ 35 h 35"/>
              <a:gd name="T12" fmla="*/ 83 w 117"/>
              <a:gd name="T13" fmla="*/ 14 h 35"/>
              <a:gd name="T14" fmla="*/ 81 w 117"/>
              <a:gd name="T15" fmla="*/ 11 h 35"/>
              <a:gd name="T16" fmla="*/ 73 w 117"/>
              <a:gd name="T17" fmla="*/ 11 h 35"/>
              <a:gd name="T18" fmla="*/ 70 w 117"/>
              <a:gd name="T19" fmla="*/ 14 h 35"/>
              <a:gd name="T20" fmla="*/ 70 w 117"/>
              <a:gd name="T21" fmla="*/ 22 h 35"/>
              <a:gd name="T22" fmla="*/ 73 w 117"/>
              <a:gd name="T23" fmla="*/ 24 h 35"/>
              <a:gd name="T24" fmla="*/ 81 w 117"/>
              <a:gd name="T25" fmla="*/ 24 h 35"/>
              <a:gd name="T26" fmla="*/ 83 w 117"/>
              <a:gd name="T27" fmla="*/ 22 h 35"/>
              <a:gd name="T28" fmla="*/ 83 w 117"/>
              <a:gd name="T29" fmla="*/ 14 h 35"/>
              <a:gd name="T30" fmla="*/ 62 w 117"/>
              <a:gd name="T31" fmla="*/ 22 h 35"/>
              <a:gd name="T32" fmla="*/ 62 w 117"/>
              <a:gd name="T33" fmla="*/ 14 h 35"/>
              <a:gd name="T34" fmla="*/ 59 w 117"/>
              <a:gd name="T35" fmla="*/ 11 h 35"/>
              <a:gd name="T36" fmla="*/ 51 w 117"/>
              <a:gd name="T37" fmla="*/ 11 h 35"/>
              <a:gd name="T38" fmla="*/ 48 w 117"/>
              <a:gd name="T39" fmla="*/ 14 h 35"/>
              <a:gd name="T40" fmla="*/ 48 w 117"/>
              <a:gd name="T41" fmla="*/ 22 h 35"/>
              <a:gd name="T42" fmla="*/ 51 w 117"/>
              <a:gd name="T43" fmla="*/ 24 h 35"/>
              <a:gd name="T44" fmla="*/ 59 w 117"/>
              <a:gd name="T45" fmla="*/ 24 h 35"/>
              <a:gd name="T46" fmla="*/ 62 w 117"/>
              <a:gd name="T47" fmla="*/ 22 h 35"/>
              <a:gd name="T48" fmla="*/ 40 w 117"/>
              <a:gd name="T49" fmla="*/ 22 h 35"/>
              <a:gd name="T50" fmla="*/ 40 w 117"/>
              <a:gd name="T51" fmla="*/ 14 h 35"/>
              <a:gd name="T52" fmla="*/ 37 w 117"/>
              <a:gd name="T53" fmla="*/ 11 h 35"/>
              <a:gd name="T54" fmla="*/ 29 w 117"/>
              <a:gd name="T55" fmla="*/ 11 h 35"/>
              <a:gd name="T56" fmla="*/ 27 w 117"/>
              <a:gd name="T57" fmla="*/ 14 h 35"/>
              <a:gd name="T58" fmla="*/ 27 w 117"/>
              <a:gd name="T59" fmla="*/ 22 h 35"/>
              <a:gd name="T60" fmla="*/ 29 w 117"/>
              <a:gd name="T61" fmla="*/ 24 h 35"/>
              <a:gd name="T62" fmla="*/ 37 w 117"/>
              <a:gd name="T63" fmla="*/ 24 h 35"/>
              <a:gd name="T64" fmla="*/ 40 w 117"/>
              <a:gd name="T65" fmla="*/ 22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7" h="35">
                <a:moveTo>
                  <a:pt x="102" y="35"/>
                </a:moveTo>
                <a:cubicBezTo>
                  <a:pt x="16" y="35"/>
                  <a:pt x="16" y="35"/>
                  <a:pt x="16" y="35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7" y="0"/>
                  <a:pt x="117" y="0"/>
                  <a:pt x="117" y="0"/>
                </a:cubicBezTo>
                <a:lnTo>
                  <a:pt x="102" y="35"/>
                </a:lnTo>
                <a:close/>
                <a:moveTo>
                  <a:pt x="83" y="14"/>
                </a:moveTo>
                <a:cubicBezTo>
                  <a:pt x="83" y="12"/>
                  <a:pt x="82" y="11"/>
                  <a:pt x="81" y="11"/>
                </a:cubicBezTo>
                <a:cubicBezTo>
                  <a:pt x="73" y="11"/>
                  <a:pt x="73" y="11"/>
                  <a:pt x="73" y="11"/>
                </a:cubicBezTo>
                <a:cubicBezTo>
                  <a:pt x="71" y="11"/>
                  <a:pt x="70" y="12"/>
                  <a:pt x="70" y="14"/>
                </a:cubicBezTo>
                <a:cubicBezTo>
                  <a:pt x="70" y="22"/>
                  <a:pt x="70" y="22"/>
                  <a:pt x="70" y="22"/>
                </a:cubicBezTo>
                <a:cubicBezTo>
                  <a:pt x="70" y="23"/>
                  <a:pt x="71" y="24"/>
                  <a:pt x="73" y="24"/>
                </a:cubicBezTo>
                <a:cubicBezTo>
                  <a:pt x="81" y="24"/>
                  <a:pt x="81" y="24"/>
                  <a:pt x="81" y="24"/>
                </a:cubicBezTo>
                <a:cubicBezTo>
                  <a:pt x="82" y="24"/>
                  <a:pt x="83" y="23"/>
                  <a:pt x="83" y="22"/>
                </a:cubicBezTo>
                <a:lnTo>
                  <a:pt x="83" y="14"/>
                </a:lnTo>
                <a:close/>
                <a:moveTo>
                  <a:pt x="62" y="22"/>
                </a:moveTo>
                <a:cubicBezTo>
                  <a:pt x="62" y="14"/>
                  <a:pt x="62" y="14"/>
                  <a:pt x="62" y="14"/>
                </a:cubicBezTo>
                <a:cubicBezTo>
                  <a:pt x="62" y="12"/>
                  <a:pt x="60" y="11"/>
                  <a:pt x="59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0" y="11"/>
                  <a:pt x="48" y="12"/>
                  <a:pt x="48" y="14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23"/>
                  <a:pt x="50" y="24"/>
                  <a:pt x="51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60" y="24"/>
                  <a:pt x="62" y="23"/>
                  <a:pt x="62" y="22"/>
                </a:cubicBezTo>
                <a:close/>
                <a:moveTo>
                  <a:pt x="40" y="22"/>
                </a:moveTo>
                <a:cubicBezTo>
                  <a:pt x="40" y="14"/>
                  <a:pt x="40" y="14"/>
                  <a:pt x="40" y="14"/>
                </a:cubicBezTo>
                <a:cubicBezTo>
                  <a:pt x="40" y="12"/>
                  <a:pt x="39" y="11"/>
                  <a:pt x="37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8" y="11"/>
                  <a:pt x="27" y="12"/>
                  <a:pt x="27" y="14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3"/>
                  <a:pt x="28" y="24"/>
                  <a:pt x="29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9" y="24"/>
                  <a:pt x="40" y="23"/>
                  <a:pt x="40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8" name="Oval 820"/>
          <p:cNvSpPr>
            <a:spLocks noChangeArrowheads="1"/>
          </p:cNvSpPr>
          <p:nvPr/>
        </p:nvSpPr>
        <p:spPr bwMode="auto">
          <a:xfrm>
            <a:off x="11280940" y="1742361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9" name="Freeform 821"/>
          <p:cNvSpPr>
            <a:spLocks/>
          </p:cNvSpPr>
          <p:nvPr/>
        </p:nvSpPr>
        <p:spPr bwMode="auto">
          <a:xfrm>
            <a:off x="11353602" y="1847045"/>
            <a:ext cx="290652" cy="264789"/>
          </a:xfrm>
          <a:custGeom>
            <a:avLst/>
            <a:gdLst>
              <a:gd name="T0" fmla="*/ 69 w 100"/>
              <a:gd name="T1" fmla="*/ 65 h 91"/>
              <a:gd name="T2" fmla="*/ 73 w 100"/>
              <a:gd name="T3" fmla="*/ 79 h 91"/>
              <a:gd name="T4" fmla="*/ 72 w 100"/>
              <a:gd name="T5" fmla="*/ 89 h 91"/>
              <a:gd name="T6" fmla="*/ 68 w 100"/>
              <a:gd name="T7" fmla="*/ 91 h 91"/>
              <a:gd name="T8" fmla="*/ 60 w 100"/>
              <a:gd name="T9" fmla="*/ 71 h 91"/>
              <a:gd name="T10" fmla="*/ 54 w 100"/>
              <a:gd name="T11" fmla="*/ 75 h 91"/>
              <a:gd name="T12" fmla="*/ 52 w 100"/>
              <a:gd name="T13" fmla="*/ 75 h 91"/>
              <a:gd name="T14" fmla="*/ 52 w 100"/>
              <a:gd name="T15" fmla="*/ 73 h 91"/>
              <a:gd name="T16" fmla="*/ 59 w 100"/>
              <a:gd name="T17" fmla="*/ 69 h 91"/>
              <a:gd name="T18" fmla="*/ 52 w 100"/>
              <a:gd name="T19" fmla="*/ 50 h 91"/>
              <a:gd name="T20" fmla="*/ 22 w 100"/>
              <a:gd name="T21" fmla="*/ 70 h 91"/>
              <a:gd name="T22" fmla="*/ 25 w 100"/>
              <a:gd name="T23" fmla="*/ 82 h 91"/>
              <a:gd name="T24" fmla="*/ 24 w 100"/>
              <a:gd name="T25" fmla="*/ 85 h 91"/>
              <a:gd name="T26" fmla="*/ 13 w 100"/>
              <a:gd name="T27" fmla="*/ 68 h 91"/>
              <a:gd name="T28" fmla="*/ 9 w 100"/>
              <a:gd name="T29" fmla="*/ 71 h 91"/>
              <a:gd name="T30" fmla="*/ 6 w 100"/>
              <a:gd name="T31" fmla="*/ 70 h 91"/>
              <a:gd name="T32" fmla="*/ 7 w 100"/>
              <a:gd name="T33" fmla="*/ 67 h 91"/>
              <a:gd name="T34" fmla="*/ 11 w 100"/>
              <a:gd name="T35" fmla="*/ 64 h 91"/>
              <a:gd name="T36" fmla="*/ 0 w 100"/>
              <a:gd name="T37" fmla="*/ 48 h 91"/>
              <a:gd name="T38" fmla="*/ 3 w 100"/>
              <a:gd name="T39" fmla="*/ 48 h 91"/>
              <a:gd name="T40" fmla="*/ 13 w 100"/>
              <a:gd name="T41" fmla="*/ 55 h 91"/>
              <a:gd name="T42" fmla="*/ 43 w 100"/>
              <a:gd name="T43" fmla="*/ 36 h 91"/>
              <a:gd name="T44" fmla="*/ 28 w 100"/>
              <a:gd name="T45" fmla="*/ 21 h 91"/>
              <a:gd name="T46" fmla="*/ 21 w 100"/>
              <a:gd name="T47" fmla="*/ 26 h 91"/>
              <a:gd name="T48" fmla="*/ 20 w 100"/>
              <a:gd name="T49" fmla="*/ 25 h 91"/>
              <a:gd name="T50" fmla="*/ 20 w 100"/>
              <a:gd name="T51" fmla="*/ 24 h 91"/>
              <a:gd name="T52" fmla="*/ 26 w 100"/>
              <a:gd name="T53" fmla="*/ 20 h 91"/>
              <a:gd name="T54" fmla="*/ 12 w 100"/>
              <a:gd name="T55" fmla="*/ 5 h 91"/>
              <a:gd name="T56" fmla="*/ 15 w 100"/>
              <a:gd name="T57" fmla="*/ 3 h 91"/>
              <a:gd name="T58" fmla="*/ 25 w 100"/>
              <a:gd name="T59" fmla="*/ 5 h 91"/>
              <a:gd name="T60" fmla="*/ 35 w 100"/>
              <a:gd name="T61" fmla="*/ 14 h 91"/>
              <a:gd name="T62" fmla="*/ 40 w 100"/>
              <a:gd name="T63" fmla="*/ 10 h 91"/>
              <a:gd name="T64" fmla="*/ 41 w 100"/>
              <a:gd name="T65" fmla="*/ 11 h 91"/>
              <a:gd name="T66" fmla="*/ 41 w 100"/>
              <a:gd name="T67" fmla="*/ 13 h 91"/>
              <a:gd name="T68" fmla="*/ 37 w 100"/>
              <a:gd name="T69" fmla="*/ 15 h 91"/>
              <a:gd name="T70" fmla="*/ 54 w 100"/>
              <a:gd name="T71" fmla="*/ 29 h 91"/>
              <a:gd name="T72" fmla="*/ 76 w 100"/>
              <a:gd name="T73" fmla="*/ 15 h 91"/>
              <a:gd name="T74" fmla="*/ 98 w 100"/>
              <a:gd name="T75" fmla="*/ 10 h 91"/>
              <a:gd name="T76" fmla="*/ 85 w 100"/>
              <a:gd name="T77" fmla="*/ 29 h 91"/>
              <a:gd name="T78" fmla="*/ 63 w 100"/>
              <a:gd name="T79" fmla="*/ 43 h 91"/>
              <a:gd name="T80" fmla="*/ 69 w 100"/>
              <a:gd name="T81" fmla="*/ 63 h 91"/>
              <a:gd name="T82" fmla="*/ 73 w 100"/>
              <a:gd name="T83" fmla="*/ 60 h 91"/>
              <a:gd name="T84" fmla="*/ 74 w 100"/>
              <a:gd name="T85" fmla="*/ 61 h 91"/>
              <a:gd name="T86" fmla="*/ 74 w 100"/>
              <a:gd name="T87" fmla="*/ 62 h 91"/>
              <a:gd name="T88" fmla="*/ 69 w 100"/>
              <a:gd name="T89" fmla="*/ 6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0" h="91">
                <a:moveTo>
                  <a:pt x="69" y="65"/>
                </a:moveTo>
                <a:cubicBezTo>
                  <a:pt x="73" y="79"/>
                  <a:pt x="73" y="79"/>
                  <a:pt x="73" y="79"/>
                </a:cubicBezTo>
                <a:cubicBezTo>
                  <a:pt x="73" y="79"/>
                  <a:pt x="76" y="86"/>
                  <a:pt x="72" y="89"/>
                </a:cubicBezTo>
                <a:cubicBezTo>
                  <a:pt x="68" y="91"/>
                  <a:pt x="68" y="91"/>
                  <a:pt x="68" y="91"/>
                </a:cubicBezTo>
                <a:cubicBezTo>
                  <a:pt x="60" y="71"/>
                  <a:pt x="60" y="71"/>
                  <a:pt x="60" y="71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5"/>
                  <a:pt x="52" y="75"/>
                </a:cubicBezTo>
                <a:cubicBezTo>
                  <a:pt x="52" y="74"/>
                  <a:pt x="52" y="74"/>
                  <a:pt x="52" y="73"/>
                </a:cubicBezTo>
                <a:cubicBezTo>
                  <a:pt x="59" y="69"/>
                  <a:pt x="59" y="69"/>
                  <a:pt x="59" y="69"/>
                </a:cubicBezTo>
                <a:cubicBezTo>
                  <a:pt x="52" y="50"/>
                  <a:pt x="52" y="50"/>
                  <a:pt x="52" y="50"/>
                </a:cubicBezTo>
                <a:cubicBezTo>
                  <a:pt x="22" y="70"/>
                  <a:pt x="22" y="70"/>
                  <a:pt x="22" y="70"/>
                </a:cubicBezTo>
                <a:cubicBezTo>
                  <a:pt x="25" y="82"/>
                  <a:pt x="25" y="82"/>
                  <a:pt x="25" y="82"/>
                </a:cubicBezTo>
                <a:cubicBezTo>
                  <a:pt x="25" y="82"/>
                  <a:pt x="25" y="84"/>
                  <a:pt x="24" y="85"/>
                </a:cubicBezTo>
                <a:cubicBezTo>
                  <a:pt x="13" y="68"/>
                  <a:pt x="13" y="68"/>
                  <a:pt x="13" y="68"/>
                </a:cubicBezTo>
                <a:cubicBezTo>
                  <a:pt x="9" y="71"/>
                  <a:pt x="9" y="71"/>
                  <a:pt x="9" y="71"/>
                </a:cubicBezTo>
                <a:cubicBezTo>
                  <a:pt x="8" y="72"/>
                  <a:pt x="7" y="71"/>
                  <a:pt x="6" y="70"/>
                </a:cubicBezTo>
                <a:cubicBezTo>
                  <a:pt x="5" y="69"/>
                  <a:pt x="6" y="68"/>
                  <a:pt x="7" y="67"/>
                </a:cubicBezTo>
                <a:cubicBezTo>
                  <a:pt x="11" y="64"/>
                  <a:pt x="11" y="64"/>
                  <a:pt x="11" y="64"/>
                </a:cubicBezTo>
                <a:cubicBezTo>
                  <a:pt x="0" y="48"/>
                  <a:pt x="0" y="48"/>
                  <a:pt x="0" y="48"/>
                </a:cubicBezTo>
                <a:cubicBezTo>
                  <a:pt x="1" y="48"/>
                  <a:pt x="3" y="48"/>
                  <a:pt x="3" y="48"/>
                </a:cubicBezTo>
                <a:cubicBezTo>
                  <a:pt x="13" y="55"/>
                  <a:pt x="13" y="55"/>
                  <a:pt x="13" y="55"/>
                </a:cubicBezTo>
                <a:cubicBezTo>
                  <a:pt x="43" y="36"/>
                  <a:pt x="43" y="36"/>
                  <a:pt x="43" y="36"/>
                </a:cubicBezTo>
                <a:cubicBezTo>
                  <a:pt x="28" y="21"/>
                  <a:pt x="28" y="21"/>
                  <a:pt x="28" y="21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6"/>
                  <a:pt x="20" y="26"/>
                  <a:pt x="20" y="25"/>
                </a:cubicBezTo>
                <a:cubicBezTo>
                  <a:pt x="20" y="25"/>
                  <a:pt x="20" y="24"/>
                  <a:pt x="20" y="24"/>
                </a:cubicBezTo>
                <a:cubicBezTo>
                  <a:pt x="26" y="20"/>
                  <a:pt x="26" y="20"/>
                  <a:pt x="26" y="20"/>
                </a:cubicBezTo>
                <a:cubicBezTo>
                  <a:pt x="12" y="5"/>
                  <a:pt x="12" y="5"/>
                  <a:pt x="12" y="5"/>
                </a:cubicBezTo>
                <a:cubicBezTo>
                  <a:pt x="15" y="3"/>
                  <a:pt x="15" y="3"/>
                  <a:pt x="15" y="3"/>
                </a:cubicBezTo>
                <a:cubicBezTo>
                  <a:pt x="19" y="0"/>
                  <a:pt x="25" y="5"/>
                  <a:pt x="25" y="5"/>
                </a:cubicBezTo>
                <a:cubicBezTo>
                  <a:pt x="35" y="14"/>
                  <a:pt x="35" y="14"/>
                  <a:pt x="35" y="14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0"/>
                  <a:pt x="41" y="10"/>
                  <a:pt x="41" y="11"/>
                </a:cubicBezTo>
                <a:cubicBezTo>
                  <a:pt x="42" y="12"/>
                  <a:pt x="42" y="12"/>
                  <a:pt x="41" y="13"/>
                </a:cubicBezTo>
                <a:cubicBezTo>
                  <a:pt x="37" y="15"/>
                  <a:pt x="37" y="15"/>
                  <a:pt x="37" y="15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29"/>
                  <a:pt x="61" y="24"/>
                  <a:pt x="76" y="15"/>
                </a:cubicBezTo>
                <a:cubicBezTo>
                  <a:pt x="90" y="5"/>
                  <a:pt x="98" y="10"/>
                  <a:pt x="98" y="10"/>
                </a:cubicBezTo>
                <a:cubicBezTo>
                  <a:pt x="98" y="10"/>
                  <a:pt x="100" y="19"/>
                  <a:pt x="85" y="29"/>
                </a:cubicBezTo>
                <a:cubicBezTo>
                  <a:pt x="71" y="38"/>
                  <a:pt x="63" y="43"/>
                  <a:pt x="63" y="43"/>
                </a:cubicBezTo>
                <a:cubicBezTo>
                  <a:pt x="69" y="63"/>
                  <a:pt x="69" y="63"/>
                  <a:pt x="69" y="63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60"/>
                  <a:pt x="74" y="60"/>
                  <a:pt x="74" y="61"/>
                </a:cubicBezTo>
                <a:cubicBezTo>
                  <a:pt x="74" y="61"/>
                  <a:pt x="74" y="62"/>
                  <a:pt x="74" y="62"/>
                </a:cubicBezTo>
                <a:lnTo>
                  <a:pt x="69" y="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0" name="Oval 822"/>
          <p:cNvSpPr>
            <a:spLocks noChangeArrowheads="1"/>
          </p:cNvSpPr>
          <p:nvPr/>
        </p:nvSpPr>
        <p:spPr bwMode="auto">
          <a:xfrm>
            <a:off x="11292024" y="243820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1" name="Freeform 823"/>
          <p:cNvSpPr>
            <a:spLocks/>
          </p:cNvSpPr>
          <p:nvPr/>
        </p:nvSpPr>
        <p:spPr bwMode="auto">
          <a:xfrm>
            <a:off x="11673808" y="2618011"/>
            <a:ext cx="32021" cy="6159"/>
          </a:xfrm>
          <a:custGeom>
            <a:avLst/>
            <a:gdLst>
              <a:gd name="T0" fmla="*/ 11 w 11"/>
              <a:gd name="T1" fmla="*/ 2 h 2"/>
              <a:gd name="T2" fmla="*/ 0 w 11"/>
              <a:gd name="T3" fmla="*/ 2 h 2"/>
              <a:gd name="T4" fmla="*/ 2 w 11"/>
              <a:gd name="T5" fmla="*/ 0 h 2"/>
              <a:gd name="T6" fmla="*/ 9 w 11"/>
              <a:gd name="T7" fmla="*/ 0 h 2"/>
              <a:gd name="T8" fmla="*/ 11 w 11"/>
              <a:gd name="T9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2">
                <a:moveTo>
                  <a:pt x="11" y="2"/>
                </a:move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9" y="0"/>
                  <a:pt x="9" y="0"/>
                  <a:pt x="9" y="0"/>
                </a:cubicBezTo>
                <a:cubicBezTo>
                  <a:pt x="10" y="0"/>
                  <a:pt x="10" y="1"/>
                  <a:pt x="11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2" name="Freeform 824"/>
          <p:cNvSpPr>
            <a:spLocks/>
          </p:cNvSpPr>
          <p:nvPr/>
        </p:nvSpPr>
        <p:spPr bwMode="auto">
          <a:xfrm>
            <a:off x="11673808" y="2677127"/>
            <a:ext cx="32021" cy="2463"/>
          </a:xfrm>
          <a:custGeom>
            <a:avLst/>
            <a:gdLst>
              <a:gd name="T0" fmla="*/ 11 w 11"/>
              <a:gd name="T1" fmla="*/ 0 h 1"/>
              <a:gd name="T2" fmla="*/ 9 w 11"/>
              <a:gd name="T3" fmla="*/ 1 h 1"/>
              <a:gd name="T4" fmla="*/ 2 w 11"/>
              <a:gd name="T5" fmla="*/ 1 h 1"/>
              <a:gd name="T6" fmla="*/ 0 w 11"/>
              <a:gd name="T7" fmla="*/ 0 h 1"/>
              <a:gd name="T8" fmla="*/ 11 w 11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">
                <a:moveTo>
                  <a:pt x="11" y="0"/>
                </a:moveTo>
                <a:cubicBezTo>
                  <a:pt x="10" y="1"/>
                  <a:pt x="10" y="1"/>
                  <a:pt x="9" y="1"/>
                </a:cubicBezTo>
                <a:cubicBezTo>
                  <a:pt x="2" y="1"/>
                  <a:pt x="2" y="1"/>
                  <a:pt x="2" y="1"/>
                </a:cubicBezTo>
                <a:cubicBezTo>
                  <a:pt x="1" y="1"/>
                  <a:pt x="0" y="1"/>
                  <a:pt x="0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3" name="Rectangle 825"/>
          <p:cNvSpPr>
            <a:spLocks noChangeArrowheads="1"/>
          </p:cNvSpPr>
          <p:nvPr/>
        </p:nvSpPr>
        <p:spPr bwMode="auto">
          <a:xfrm>
            <a:off x="11673808" y="2667274"/>
            <a:ext cx="32021" cy="615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4" name="Rectangle 826"/>
          <p:cNvSpPr>
            <a:spLocks noChangeArrowheads="1"/>
          </p:cNvSpPr>
          <p:nvPr/>
        </p:nvSpPr>
        <p:spPr bwMode="auto">
          <a:xfrm>
            <a:off x="11673808" y="2658651"/>
            <a:ext cx="32021" cy="615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5" name="Rectangle 827"/>
          <p:cNvSpPr>
            <a:spLocks noChangeArrowheads="1"/>
          </p:cNvSpPr>
          <p:nvPr/>
        </p:nvSpPr>
        <p:spPr bwMode="auto">
          <a:xfrm>
            <a:off x="11673808" y="2650031"/>
            <a:ext cx="32021" cy="615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6" name="Rectangle 828"/>
          <p:cNvSpPr>
            <a:spLocks noChangeArrowheads="1"/>
          </p:cNvSpPr>
          <p:nvPr/>
        </p:nvSpPr>
        <p:spPr bwMode="auto">
          <a:xfrm>
            <a:off x="11673808" y="2645107"/>
            <a:ext cx="32021" cy="24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7" name="Rectangle 829"/>
          <p:cNvSpPr>
            <a:spLocks noChangeArrowheads="1"/>
          </p:cNvSpPr>
          <p:nvPr/>
        </p:nvSpPr>
        <p:spPr bwMode="auto">
          <a:xfrm>
            <a:off x="11673808" y="2635255"/>
            <a:ext cx="32021" cy="36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8" name="Rectangle 830"/>
          <p:cNvSpPr>
            <a:spLocks noChangeArrowheads="1"/>
          </p:cNvSpPr>
          <p:nvPr/>
        </p:nvSpPr>
        <p:spPr bwMode="auto">
          <a:xfrm>
            <a:off x="11673808" y="2626631"/>
            <a:ext cx="32021" cy="615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9" name="Rectangle 831"/>
          <p:cNvSpPr>
            <a:spLocks noChangeArrowheads="1"/>
          </p:cNvSpPr>
          <p:nvPr/>
        </p:nvSpPr>
        <p:spPr bwMode="auto">
          <a:xfrm>
            <a:off x="11582673" y="2653727"/>
            <a:ext cx="38179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0" name="Freeform 832"/>
          <p:cNvSpPr>
            <a:spLocks/>
          </p:cNvSpPr>
          <p:nvPr/>
        </p:nvSpPr>
        <p:spPr bwMode="auto">
          <a:xfrm>
            <a:off x="11554350" y="2711609"/>
            <a:ext cx="34484" cy="34484"/>
          </a:xfrm>
          <a:custGeom>
            <a:avLst/>
            <a:gdLst>
              <a:gd name="T0" fmla="*/ 28 w 28"/>
              <a:gd name="T1" fmla="*/ 24 h 28"/>
              <a:gd name="T2" fmla="*/ 23 w 28"/>
              <a:gd name="T3" fmla="*/ 28 h 28"/>
              <a:gd name="T4" fmla="*/ 0 w 28"/>
              <a:gd name="T5" fmla="*/ 5 h 28"/>
              <a:gd name="T6" fmla="*/ 4 w 28"/>
              <a:gd name="T7" fmla="*/ 0 h 28"/>
              <a:gd name="T8" fmla="*/ 28 w 28"/>
              <a:gd name="T9" fmla="*/ 24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28" y="24"/>
                </a:moveTo>
                <a:lnTo>
                  <a:pt x="23" y="28"/>
                </a:lnTo>
                <a:lnTo>
                  <a:pt x="0" y="5"/>
                </a:lnTo>
                <a:lnTo>
                  <a:pt x="4" y="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1" name="Freeform 833"/>
          <p:cNvSpPr>
            <a:spLocks/>
          </p:cNvSpPr>
          <p:nvPr/>
        </p:nvSpPr>
        <p:spPr bwMode="auto">
          <a:xfrm>
            <a:off x="11556813" y="2574903"/>
            <a:ext cx="34484" cy="34484"/>
          </a:xfrm>
          <a:custGeom>
            <a:avLst/>
            <a:gdLst>
              <a:gd name="T0" fmla="*/ 5 w 28"/>
              <a:gd name="T1" fmla="*/ 28 h 28"/>
              <a:gd name="T2" fmla="*/ 0 w 28"/>
              <a:gd name="T3" fmla="*/ 23 h 28"/>
              <a:gd name="T4" fmla="*/ 24 w 28"/>
              <a:gd name="T5" fmla="*/ 0 h 28"/>
              <a:gd name="T6" fmla="*/ 28 w 28"/>
              <a:gd name="T7" fmla="*/ 5 h 28"/>
              <a:gd name="T8" fmla="*/ 5 w 28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5" y="28"/>
                </a:moveTo>
                <a:lnTo>
                  <a:pt x="0" y="23"/>
                </a:lnTo>
                <a:lnTo>
                  <a:pt x="24" y="0"/>
                </a:lnTo>
                <a:lnTo>
                  <a:pt x="28" y="5"/>
                </a:lnTo>
                <a:lnTo>
                  <a:pt x="5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2" name="Rectangle 834"/>
          <p:cNvSpPr>
            <a:spLocks noChangeArrowheads="1"/>
          </p:cNvSpPr>
          <p:nvPr/>
        </p:nvSpPr>
        <p:spPr bwMode="auto">
          <a:xfrm>
            <a:off x="11505084" y="2731314"/>
            <a:ext cx="8621" cy="41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" name="Rectangle 835"/>
          <p:cNvSpPr>
            <a:spLocks noChangeArrowheads="1"/>
          </p:cNvSpPr>
          <p:nvPr/>
        </p:nvSpPr>
        <p:spPr bwMode="auto">
          <a:xfrm>
            <a:off x="11505084" y="2545346"/>
            <a:ext cx="8621" cy="4064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" name="Freeform 836"/>
          <p:cNvSpPr>
            <a:spLocks noEditPoints="1"/>
          </p:cNvSpPr>
          <p:nvPr/>
        </p:nvSpPr>
        <p:spPr bwMode="auto">
          <a:xfrm>
            <a:off x="11490305" y="2609390"/>
            <a:ext cx="36947" cy="67737"/>
          </a:xfrm>
          <a:custGeom>
            <a:avLst/>
            <a:gdLst>
              <a:gd name="T0" fmla="*/ 0 w 13"/>
              <a:gd name="T1" fmla="*/ 17 h 23"/>
              <a:gd name="T2" fmla="*/ 4 w 13"/>
              <a:gd name="T3" fmla="*/ 11 h 23"/>
              <a:gd name="T4" fmla="*/ 6 w 13"/>
              <a:gd name="T5" fmla="*/ 0 h 23"/>
              <a:gd name="T6" fmla="*/ 9 w 13"/>
              <a:gd name="T7" fmla="*/ 11 h 23"/>
              <a:gd name="T8" fmla="*/ 13 w 13"/>
              <a:gd name="T9" fmla="*/ 17 h 23"/>
              <a:gd name="T10" fmla="*/ 6 w 13"/>
              <a:gd name="T11" fmla="*/ 23 h 23"/>
              <a:gd name="T12" fmla="*/ 0 w 13"/>
              <a:gd name="T13" fmla="*/ 17 h 23"/>
              <a:gd name="T14" fmla="*/ 6 w 13"/>
              <a:gd name="T15" fmla="*/ 13 h 23"/>
              <a:gd name="T16" fmla="*/ 3 w 13"/>
              <a:gd name="T17" fmla="*/ 16 h 23"/>
              <a:gd name="T18" fmla="*/ 6 w 13"/>
              <a:gd name="T19" fmla="*/ 20 h 23"/>
              <a:gd name="T20" fmla="*/ 10 w 13"/>
              <a:gd name="T21" fmla="*/ 16 h 23"/>
              <a:gd name="T22" fmla="*/ 6 w 13"/>
              <a:gd name="T23" fmla="*/ 1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" h="23">
                <a:moveTo>
                  <a:pt x="0" y="17"/>
                </a:moveTo>
                <a:cubicBezTo>
                  <a:pt x="0" y="14"/>
                  <a:pt x="1" y="12"/>
                  <a:pt x="4" y="11"/>
                </a:cubicBezTo>
                <a:cubicBezTo>
                  <a:pt x="6" y="0"/>
                  <a:pt x="6" y="0"/>
                  <a:pt x="6" y="0"/>
                </a:cubicBezTo>
                <a:cubicBezTo>
                  <a:pt x="9" y="11"/>
                  <a:pt x="9" y="11"/>
                  <a:pt x="9" y="11"/>
                </a:cubicBezTo>
                <a:cubicBezTo>
                  <a:pt x="11" y="12"/>
                  <a:pt x="13" y="14"/>
                  <a:pt x="13" y="17"/>
                </a:cubicBezTo>
                <a:cubicBezTo>
                  <a:pt x="13" y="20"/>
                  <a:pt x="10" y="23"/>
                  <a:pt x="6" y="23"/>
                </a:cubicBezTo>
                <a:cubicBezTo>
                  <a:pt x="3" y="23"/>
                  <a:pt x="0" y="20"/>
                  <a:pt x="0" y="17"/>
                </a:cubicBezTo>
                <a:close/>
                <a:moveTo>
                  <a:pt x="6" y="13"/>
                </a:moveTo>
                <a:cubicBezTo>
                  <a:pt x="4" y="13"/>
                  <a:pt x="3" y="14"/>
                  <a:pt x="3" y="16"/>
                </a:cubicBezTo>
                <a:cubicBezTo>
                  <a:pt x="3" y="18"/>
                  <a:pt x="4" y="20"/>
                  <a:pt x="6" y="20"/>
                </a:cubicBezTo>
                <a:cubicBezTo>
                  <a:pt x="8" y="20"/>
                  <a:pt x="10" y="18"/>
                  <a:pt x="10" y="16"/>
                </a:cubicBezTo>
                <a:cubicBezTo>
                  <a:pt x="10" y="14"/>
                  <a:pt x="8" y="13"/>
                  <a:pt x="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5" name="Freeform 837"/>
          <p:cNvSpPr>
            <a:spLocks/>
          </p:cNvSpPr>
          <p:nvPr/>
        </p:nvSpPr>
        <p:spPr bwMode="auto">
          <a:xfrm>
            <a:off x="11426263" y="2709148"/>
            <a:ext cx="32021" cy="32021"/>
          </a:xfrm>
          <a:custGeom>
            <a:avLst/>
            <a:gdLst>
              <a:gd name="T0" fmla="*/ 26 w 26"/>
              <a:gd name="T1" fmla="*/ 4 h 26"/>
              <a:gd name="T2" fmla="*/ 4 w 26"/>
              <a:gd name="T3" fmla="*/ 26 h 26"/>
              <a:gd name="T4" fmla="*/ 0 w 26"/>
              <a:gd name="T5" fmla="*/ 21 h 26"/>
              <a:gd name="T6" fmla="*/ 21 w 26"/>
              <a:gd name="T7" fmla="*/ 0 h 26"/>
              <a:gd name="T8" fmla="*/ 26 w 26"/>
              <a:gd name="T9" fmla="*/ 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26" y="4"/>
                </a:moveTo>
                <a:lnTo>
                  <a:pt x="4" y="26"/>
                </a:lnTo>
                <a:lnTo>
                  <a:pt x="0" y="21"/>
                </a:lnTo>
                <a:lnTo>
                  <a:pt x="21" y="0"/>
                </a:lnTo>
                <a:lnTo>
                  <a:pt x="26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6" name="Freeform 838"/>
          <p:cNvSpPr>
            <a:spLocks/>
          </p:cNvSpPr>
          <p:nvPr/>
        </p:nvSpPr>
        <p:spPr bwMode="auto">
          <a:xfrm>
            <a:off x="11422568" y="2581064"/>
            <a:ext cx="32021" cy="32021"/>
          </a:xfrm>
          <a:custGeom>
            <a:avLst/>
            <a:gdLst>
              <a:gd name="T0" fmla="*/ 26 w 26"/>
              <a:gd name="T1" fmla="*/ 21 h 26"/>
              <a:gd name="T2" fmla="*/ 22 w 26"/>
              <a:gd name="T3" fmla="*/ 26 h 26"/>
              <a:gd name="T4" fmla="*/ 0 w 26"/>
              <a:gd name="T5" fmla="*/ 4 h 26"/>
              <a:gd name="T6" fmla="*/ 5 w 26"/>
              <a:gd name="T7" fmla="*/ 0 h 26"/>
              <a:gd name="T8" fmla="*/ 26 w 26"/>
              <a:gd name="T9" fmla="*/ 2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26" y="21"/>
                </a:moveTo>
                <a:lnTo>
                  <a:pt x="22" y="26"/>
                </a:lnTo>
                <a:lnTo>
                  <a:pt x="0" y="4"/>
                </a:lnTo>
                <a:lnTo>
                  <a:pt x="5" y="0"/>
                </a:lnTo>
                <a:lnTo>
                  <a:pt x="26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7" name="Rectangle 839"/>
          <p:cNvSpPr>
            <a:spLocks noChangeArrowheads="1"/>
          </p:cNvSpPr>
          <p:nvPr/>
        </p:nvSpPr>
        <p:spPr bwMode="auto">
          <a:xfrm>
            <a:off x="11394241" y="2653727"/>
            <a:ext cx="40643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8" name="Freeform 840"/>
          <p:cNvSpPr>
            <a:spLocks noEditPoints="1"/>
          </p:cNvSpPr>
          <p:nvPr/>
        </p:nvSpPr>
        <p:spPr bwMode="auto">
          <a:xfrm>
            <a:off x="11362225" y="2510864"/>
            <a:ext cx="305431" cy="294347"/>
          </a:xfrm>
          <a:custGeom>
            <a:avLst/>
            <a:gdLst>
              <a:gd name="T0" fmla="*/ 50 w 105"/>
              <a:gd name="T1" fmla="*/ 101 h 101"/>
              <a:gd name="T2" fmla="*/ 0 w 105"/>
              <a:gd name="T3" fmla="*/ 51 h 101"/>
              <a:gd name="T4" fmla="*/ 50 w 105"/>
              <a:gd name="T5" fmla="*/ 0 h 101"/>
              <a:gd name="T6" fmla="*/ 100 w 105"/>
              <a:gd name="T7" fmla="*/ 45 h 101"/>
              <a:gd name="T8" fmla="*/ 105 w 105"/>
              <a:gd name="T9" fmla="*/ 45 h 101"/>
              <a:gd name="T10" fmla="*/ 105 w 105"/>
              <a:gd name="T11" fmla="*/ 51 h 101"/>
              <a:gd name="T12" fmla="*/ 101 w 105"/>
              <a:gd name="T13" fmla="*/ 51 h 101"/>
              <a:gd name="T14" fmla="*/ 50 w 105"/>
              <a:gd name="T15" fmla="*/ 101 h 101"/>
              <a:gd name="T16" fmla="*/ 93 w 105"/>
              <a:gd name="T17" fmla="*/ 51 h 101"/>
              <a:gd name="T18" fmla="*/ 50 w 105"/>
              <a:gd name="T19" fmla="*/ 8 h 101"/>
              <a:gd name="T20" fmla="*/ 8 w 105"/>
              <a:gd name="T21" fmla="*/ 51 h 101"/>
              <a:gd name="T22" fmla="*/ 50 w 105"/>
              <a:gd name="T23" fmla="*/ 93 h 101"/>
              <a:gd name="T24" fmla="*/ 93 w 105"/>
              <a:gd name="T25" fmla="*/ 5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" h="101">
                <a:moveTo>
                  <a:pt x="50" y="101"/>
                </a:moveTo>
                <a:cubicBezTo>
                  <a:pt x="22" y="101"/>
                  <a:pt x="0" y="78"/>
                  <a:pt x="0" y="51"/>
                </a:cubicBezTo>
                <a:cubicBezTo>
                  <a:pt x="0" y="23"/>
                  <a:pt x="22" y="0"/>
                  <a:pt x="50" y="0"/>
                </a:cubicBezTo>
                <a:cubicBezTo>
                  <a:pt x="76" y="0"/>
                  <a:pt x="98" y="20"/>
                  <a:pt x="100" y="45"/>
                </a:cubicBezTo>
                <a:cubicBezTo>
                  <a:pt x="105" y="45"/>
                  <a:pt x="105" y="45"/>
                  <a:pt x="105" y="45"/>
                </a:cubicBezTo>
                <a:cubicBezTo>
                  <a:pt x="105" y="51"/>
                  <a:pt x="105" y="51"/>
                  <a:pt x="105" y="51"/>
                </a:cubicBezTo>
                <a:cubicBezTo>
                  <a:pt x="101" y="51"/>
                  <a:pt x="101" y="51"/>
                  <a:pt x="101" y="51"/>
                </a:cubicBezTo>
                <a:cubicBezTo>
                  <a:pt x="101" y="78"/>
                  <a:pt x="78" y="101"/>
                  <a:pt x="50" y="101"/>
                </a:cubicBezTo>
                <a:close/>
                <a:moveTo>
                  <a:pt x="93" y="51"/>
                </a:moveTo>
                <a:cubicBezTo>
                  <a:pt x="93" y="27"/>
                  <a:pt x="74" y="8"/>
                  <a:pt x="50" y="8"/>
                </a:cubicBezTo>
                <a:cubicBezTo>
                  <a:pt x="27" y="8"/>
                  <a:pt x="8" y="27"/>
                  <a:pt x="8" y="51"/>
                </a:cubicBezTo>
                <a:cubicBezTo>
                  <a:pt x="8" y="74"/>
                  <a:pt x="27" y="93"/>
                  <a:pt x="50" y="93"/>
                </a:cubicBezTo>
                <a:cubicBezTo>
                  <a:pt x="74" y="93"/>
                  <a:pt x="93" y="74"/>
                  <a:pt x="93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9" name="Oval 841"/>
          <p:cNvSpPr>
            <a:spLocks noChangeArrowheads="1"/>
          </p:cNvSpPr>
          <p:nvPr/>
        </p:nvSpPr>
        <p:spPr bwMode="auto">
          <a:xfrm>
            <a:off x="1024373" y="243204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0" name="Freeform 842"/>
          <p:cNvSpPr>
            <a:spLocks noEditPoints="1"/>
          </p:cNvSpPr>
          <p:nvPr/>
        </p:nvSpPr>
        <p:spPr bwMode="auto">
          <a:xfrm>
            <a:off x="1222653" y="2760874"/>
            <a:ext cx="64043" cy="61579"/>
          </a:xfrm>
          <a:custGeom>
            <a:avLst/>
            <a:gdLst>
              <a:gd name="T0" fmla="*/ 12 w 22"/>
              <a:gd name="T1" fmla="*/ 6 h 21"/>
              <a:gd name="T2" fmla="*/ 6 w 22"/>
              <a:gd name="T3" fmla="*/ 9 h 21"/>
              <a:gd name="T4" fmla="*/ 9 w 22"/>
              <a:gd name="T5" fmla="*/ 16 h 21"/>
              <a:gd name="T6" fmla="*/ 16 w 22"/>
              <a:gd name="T7" fmla="*/ 12 h 21"/>
              <a:gd name="T8" fmla="*/ 12 w 22"/>
              <a:gd name="T9" fmla="*/ 6 h 21"/>
              <a:gd name="T10" fmla="*/ 20 w 22"/>
              <a:gd name="T11" fmla="*/ 13 h 21"/>
              <a:gd name="T12" fmla="*/ 8 w 22"/>
              <a:gd name="T13" fmla="*/ 20 h 21"/>
              <a:gd name="T14" fmla="*/ 1 w 22"/>
              <a:gd name="T15" fmla="*/ 8 h 21"/>
              <a:gd name="T16" fmla="*/ 14 w 22"/>
              <a:gd name="T17" fmla="*/ 1 h 21"/>
              <a:gd name="T18" fmla="*/ 20 w 22"/>
              <a:gd name="T19" fmla="*/ 1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" h="21">
                <a:moveTo>
                  <a:pt x="12" y="6"/>
                </a:moveTo>
                <a:cubicBezTo>
                  <a:pt x="10" y="5"/>
                  <a:pt x="7" y="6"/>
                  <a:pt x="6" y="9"/>
                </a:cubicBezTo>
                <a:cubicBezTo>
                  <a:pt x="5" y="12"/>
                  <a:pt x="7" y="15"/>
                  <a:pt x="9" y="16"/>
                </a:cubicBezTo>
                <a:cubicBezTo>
                  <a:pt x="12" y="16"/>
                  <a:pt x="15" y="15"/>
                  <a:pt x="16" y="12"/>
                </a:cubicBezTo>
                <a:cubicBezTo>
                  <a:pt x="17" y="9"/>
                  <a:pt x="15" y="6"/>
                  <a:pt x="12" y="6"/>
                </a:cubicBezTo>
                <a:close/>
                <a:moveTo>
                  <a:pt x="20" y="13"/>
                </a:moveTo>
                <a:cubicBezTo>
                  <a:pt x="19" y="19"/>
                  <a:pt x="13" y="21"/>
                  <a:pt x="8" y="20"/>
                </a:cubicBezTo>
                <a:cubicBezTo>
                  <a:pt x="3" y="18"/>
                  <a:pt x="0" y="13"/>
                  <a:pt x="1" y="8"/>
                </a:cubicBezTo>
                <a:cubicBezTo>
                  <a:pt x="3" y="2"/>
                  <a:pt x="8" y="0"/>
                  <a:pt x="14" y="1"/>
                </a:cubicBezTo>
                <a:cubicBezTo>
                  <a:pt x="19" y="3"/>
                  <a:pt x="22" y="8"/>
                  <a:pt x="2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1" name="Freeform 843"/>
          <p:cNvSpPr>
            <a:spLocks noEditPoints="1"/>
          </p:cNvSpPr>
          <p:nvPr/>
        </p:nvSpPr>
        <p:spPr bwMode="auto">
          <a:xfrm>
            <a:off x="1114277" y="2528104"/>
            <a:ext cx="192127" cy="192127"/>
          </a:xfrm>
          <a:custGeom>
            <a:avLst/>
            <a:gdLst>
              <a:gd name="T0" fmla="*/ 121 w 156"/>
              <a:gd name="T1" fmla="*/ 156 h 156"/>
              <a:gd name="T2" fmla="*/ 0 w 156"/>
              <a:gd name="T3" fmla="*/ 121 h 156"/>
              <a:gd name="T4" fmla="*/ 36 w 156"/>
              <a:gd name="T5" fmla="*/ 0 h 156"/>
              <a:gd name="T6" fmla="*/ 156 w 156"/>
              <a:gd name="T7" fmla="*/ 35 h 156"/>
              <a:gd name="T8" fmla="*/ 121 w 156"/>
              <a:gd name="T9" fmla="*/ 156 h 156"/>
              <a:gd name="T10" fmla="*/ 111 w 156"/>
              <a:gd name="T11" fmla="*/ 139 h 156"/>
              <a:gd name="T12" fmla="*/ 140 w 156"/>
              <a:gd name="T13" fmla="*/ 45 h 156"/>
              <a:gd name="T14" fmla="*/ 45 w 156"/>
              <a:gd name="T15" fmla="*/ 17 h 156"/>
              <a:gd name="T16" fmla="*/ 17 w 156"/>
              <a:gd name="T17" fmla="*/ 111 h 156"/>
              <a:gd name="T18" fmla="*/ 111 w 156"/>
              <a:gd name="T19" fmla="*/ 139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156">
                <a:moveTo>
                  <a:pt x="121" y="156"/>
                </a:moveTo>
                <a:lnTo>
                  <a:pt x="0" y="121"/>
                </a:lnTo>
                <a:lnTo>
                  <a:pt x="36" y="0"/>
                </a:lnTo>
                <a:lnTo>
                  <a:pt x="156" y="35"/>
                </a:lnTo>
                <a:lnTo>
                  <a:pt x="121" y="156"/>
                </a:lnTo>
                <a:close/>
                <a:moveTo>
                  <a:pt x="111" y="139"/>
                </a:moveTo>
                <a:lnTo>
                  <a:pt x="140" y="45"/>
                </a:lnTo>
                <a:lnTo>
                  <a:pt x="45" y="17"/>
                </a:lnTo>
                <a:lnTo>
                  <a:pt x="17" y="111"/>
                </a:lnTo>
                <a:lnTo>
                  <a:pt x="111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2" name="Freeform 844"/>
          <p:cNvSpPr>
            <a:spLocks/>
          </p:cNvSpPr>
          <p:nvPr/>
        </p:nvSpPr>
        <p:spPr bwMode="auto">
          <a:xfrm>
            <a:off x="1143832" y="2530565"/>
            <a:ext cx="250011" cy="232768"/>
          </a:xfrm>
          <a:custGeom>
            <a:avLst/>
            <a:gdLst>
              <a:gd name="T0" fmla="*/ 53 w 86"/>
              <a:gd name="T1" fmla="*/ 78 h 80"/>
              <a:gd name="T2" fmla="*/ 49 w 86"/>
              <a:gd name="T3" fmla="*/ 80 h 80"/>
              <a:gd name="T4" fmla="*/ 49 w 86"/>
              <a:gd name="T5" fmla="*/ 80 h 80"/>
              <a:gd name="T6" fmla="*/ 49 w 86"/>
              <a:gd name="T7" fmla="*/ 80 h 80"/>
              <a:gd name="T8" fmla="*/ 2 w 86"/>
              <a:gd name="T9" fmla="*/ 66 h 80"/>
              <a:gd name="T10" fmla="*/ 0 w 86"/>
              <a:gd name="T11" fmla="*/ 62 h 80"/>
              <a:gd name="T12" fmla="*/ 4 w 86"/>
              <a:gd name="T13" fmla="*/ 60 h 80"/>
              <a:gd name="T14" fmla="*/ 48 w 86"/>
              <a:gd name="T15" fmla="*/ 73 h 80"/>
              <a:gd name="T16" fmla="*/ 69 w 86"/>
              <a:gd name="T17" fmla="*/ 2 h 80"/>
              <a:gd name="T18" fmla="*/ 71 w 86"/>
              <a:gd name="T19" fmla="*/ 1 h 80"/>
              <a:gd name="T20" fmla="*/ 73 w 86"/>
              <a:gd name="T21" fmla="*/ 0 h 80"/>
              <a:gd name="T22" fmla="*/ 84 w 86"/>
              <a:gd name="T23" fmla="*/ 4 h 80"/>
              <a:gd name="T24" fmla="*/ 86 w 86"/>
              <a:gd name="T25" fmla="*/ 7 h 80"/>
              <a:gd name="T26" fmla="*/ 82 w 86"/>
              <a:gd name="T27" fmla="*/ 9 h 80"/>
              <a:gd name="T28" fmla="*/ 74 w 86"/>
              <a:gd name="T29" fmla="*/ 7 h 80"/>
              <a:gd name="T30" fmla="*/ 53 w 86"/>
              <a:gd name="T31" fmla="*/ 7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80">
                <a:moveTo>
                  <a:pt x="53" y="78"/>
                </a:moveTo>
                <a:cubicBezTo>
                  <a:pt x="52" y="79"/>
                  <a:pt x="51" y="80"/>
                  <a:pt x="49" y="80"/>
                </a:cubicBezTo>
                <a:cubicBezTo>
                  <a:pt x="49" y="80"/>
                  <a:pt x="49" y="80"/>
                  <a:pt x="49" y="80"/>
                </a:cubicBezTo>
                <a:cubicBezTo>
                  <a:pt x="49" y="80"/>
                  <a:pt x="49" y="80"/>
                  <a:pt x="49" y="80"/>
                </a:cubicBezTo>
                <a:cubicBezTo>
                  <a:pt x="2" y="66"/>
                  <a:pt x="2" y="66"/>
                  <a:pt x="2" y="66"/>
                </a:cubicBezTo>
                <a:cubicBezTo>
                  <a:pt x="0" y="65"/>
                  <a:pt x="0" y="64"/>
                  <a:pt x="0" y="62"/>
                </a:cubicBezTo>
                <a:cubicBezTo>
                  <a:pt x="1" y="61"/>
                  <a:pt x="2" y="60"/>
                  <a:pt x="4" y="60"/>
                </a:cubicBezTo>
                <a:cubicBezTo>
                  <a:pt x="48" y="73"/>
                  <a:pt x="48" y="73"/>
                  <a:pt x="48" y="73"/>
                </a:cubicBezTo>
                <a:cubicBezTo>
                  <a:pt x="69" y="2"/>
                  <a:pt x="69" y="2"/>
                  <a:pt x="69" y="2"/>
                </a:cubicBezTo>
                <a:cubicBezTo>
                  <a:pt x="69" y="1"/>
                  <a:pt x="70" y="1"/>
                  <a:pt x="71" y="1"/>
                </a:cubicBezTo>
                <a:cubicBezTo>
                  <a:pt x="71" y="0"/>
                  <a:pt x="72" y="0"/>
                  <a:pt x="73" y="0"/>
                </a:cubicBezTo>
                <a:cubicBezTo>
                  <a:pt x="84" y="4"/>
                  <a:pt x="84" y="4"/>
                  <a:pt x="84" y="4"/>
                </a:cubicBezTo>
                <a:cubicBezTo>
                  <a:pt x="85" y="4"/>
                  <a:pt x="86" y="6"/>
                  <a:pt x="86" y="7"/>
                </a:cubicBezTo>
                <a:cubicBezTo>
                  <a:pt x="85" y="9"/>
                  <a:pt x="83" y="10"/>
                  <a:pt x="82" y="9"/>
                </a:cubicBezTo>
                <a:cubicBezTo>
                  <a:pt x="74" y="7"/>
                  <a:pt x="74" y="7"/>
                  <a:pt x="74" y="7"/>
                </a:cubicBezTo>
                <a:lnTo>
                  <a:pt x="53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3" name="Oval 845"/>
          <p:cNvSpPr>
            <a:spLocks noChangeArrowheads="1"/>
          </p:cNvSpPr>
          <p:nvPr/>
        </p:nvSpPr>
        <p:spPr bwMode="auto">
          <a:xfrm>
            <a:off x="2736264" y="24345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4" name="Freeform 846"/>
          <p:cNvSpPr>
            <a:spLocks/>
          </p:cNvSpPr>
          <p:nvPr/>
        </p:nvSpPr>
        <p:spPr bwMode="auto">
          <a:xfrm>
            <a:off x="2820012" y="2517022"/>
            <a:ext cx="277105" cy="275873"/>
          </a:xfrm>
          <a:custGeom>
            <a:avLst/>
            <a:gdLst>
              <a:gd name="T0" fmla="*/ 225 w 225"/>
              <a:gd name="T1" fmla="*/ 0 h 224"/>
              <a:gd name="T2" fmla="*/ 225 w 225"/>
              <a:gd name="T3" fmla="*/ 224 h 224"/>
              <a:gd name="T4" fmla="*/ 0 w 225"/>
              <a:gd name="T5" fmla="*/ 224 h 224"/>
              <a:gd name="T6" fmla="*/ 0 w 225"/>
              <a:gd name="T7" fmla="*/ 0 h 224"/>
              <a:gd name="T8" fmla="*/ 60 w 225"/>
              <a:gd name="T9" fmla="*/ 0 h 224"/>
              <a:gd name="T10" fmla="*/ 60 w 225"/>
              <a:gd name="T11" fmla="*/ 16 h 224"/>
              <a:gd name="T12" fmla="*/ 17 w 225"/>
              <a:gd name="T13" fmla="*/ 16 h 224"/>
              <a:gd name="T14" fmla="*/ 17 w 225"/>
              <a:gd name="T15" fmla="*/ 208 h 224"/>
              <a:gd name="T16" fmla="*/ 208 w 225"/>
              <a:gd name="T17" fmla="*/ 208 h 224"/>
              <a:gd name="T18" fmla="*/ 208 w 225"/>
              <a:gd name="T19" fmla="*/ 16 h 224"/>
              <a:gd name="T20" fmla="*/ 166 w 225"/>
              <a:gd name="T21" fmla="*/ 16 h 224"/>
              <a:gd name="T22" fmla="*/ 166 w 225"/>
              <a:gd name="T23" fmla="*/ 0 h 224"/>
              <a:gd name="T24" fmla="*/ 225 w 225"/>
              <a:gd name="T2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4">
                <a:moveTo>
                  <a:pt x="225" y="0"/>
                </a:moveTo>
                <a:lnTo>
                  <a:pt x="225" y="224"/>
                </a:lnTo>
                <a:lnTo>
                  <a:pt x="0" y="224"/>
                </a:lnTo>
                <a:lnTo>
                  <a:pt x="0" y="0"/>
                </a:lnTo>
                <a:lnTo>
                  <a:pt x="60" y="0"/>
                </a:lnTo>
                <a:lnTo>
                  <a:pt x="60" y="16"/>
                </a:lnTo>
                <a:lnTo>
                  <a:pt x="17" y="16"/>
                </a:lnTo>
                <a:lnTo>
                  <a:pt x="17" y="208"/>
                </a:lnTo>
                <a:lnTo>
                  <a:pt x="208" y="208"/>
                </a:lnTo>
                <a:lnTo>
                  <a:pt x="208" y="16"/>
                </a:lnTo>
                <a:lnTo>
                  <a:pt x="166" y="16"/>
                </a:lnTo>
                <a:lnTo>
                  <a:pt x="166" y="0"/>
                </a:lnTo>
                <a:lnTo>
                  <a:pt x="2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5" name="Freeform 847"/>
          <p:cNvSpPr>
            <a:spLocks/>
          </p:cNvSpPr>
          <p:nvPr/>
        </p:nvSpPr>
        <p:spPr bwMode="auto">
          <a:xfrm>
            <a:off x="2962871" y="2630327"/>
            <a:ext cx="46800" cy="96063"/>
          </a:xfrm>
          <a:custGeom>
            <a:avLst/>
            <a:gdLst>
              <a:gd name="T0" fmla="*/ 19 w 38"/>
              <a:gd name="T1" fmla="*/ 0 h 78"/>
              <a:gd name="T2" fmla="*/ 38 w 38"/>
              <a:gd name="T3" fmla="*/ 33 h 78"/>
              <a:gd name="T4" fmla="*/ 29 w 38"/>
              <a:gd name="T5" fmla="*/ 33 h 78"/>
              <a:gd name="T6" fmla="*/ 29 w 38"/>
              <a:gd name="T7" fmla="*/ 78 h 78"/>
              <a:gd name="T8" fmla="*/ 12 w 38"/>
              <a:gd name="T9" fmla="*/ 78 h 78"/>
              <a:gd name="T10" fmla="*/ 12 w 38"/>
              <a:gd name="T11" fmla="*/ 33 h 78"/>
              <a:gd name="T12" fmla="*/ 0 w 38"/>
              <a:gd name="T13" fmla="*/ 33 h 78"/>
              <a:gd name="T14" fmla="*/ 19 w 38"/>
              <a:gd name="T15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78">
                <a:moveTo>
                  <a:pt x="19" y="0"/>
                </a:moveTo>
                <a:lnTo>
                  <a:pt x="38" y="33"/>
                </a:lnTo>
                <a:lnTo>
                  <a:pt x="29" y="33"/>
                </a:lnTo>
                <a:lnTo>
                  <a:pt x="29" y="78"/>
                </a:lnTo>
                <a:lnTo>
                  <a:pt x="12" y="78"/>
                </a:lnTo>
                <a:lnTo>
                  <a:pt x="12" y="33"/>
                </a:lnTo>
                <a:lnTo>
                  <a:pt x="0" y="33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" name="Rectangle 848"/>
          <p:cNvSpPr>
            <a:spLocks noChangeArrowheads="1"/>
          </p:cNvSpPr>
          <p:nvPr/>
        </p:nvSpPr>
        <p:spPr bwMode="auto">
          <a:xfrm>
            <a:off x="2904990" y="2737473"/>
            <a:ext cx="104684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" name="Freeform 849"/>
          <p:cNvSpPr>
            <a:spLocks/>
          </p:cNvSpPr>
          <p:nvPr/>
        </p:nvSpPr>
        <p:spPr bwMode="auto">
          <a:xfrm>
            <a:off x="2904987" y="2630327"/>
            <a:ext cx="46800" cy="96063"/>
          </a:xfrm>
          <a:custGeom>
            <a:avLst/>
            <a:gdLst>
              <a:gd name="T0" fmla="*/ 12 w 38"/>
              <a:gd name="T1" fmla="*/ 33 h 78"/>
              <a:gd name="T2" fmla="*/ 0 w 38"/>
              <a:gd name="T3" fmla="*/ 33 h 78"/>
              <a:gd name="T4" fmla="*/ 19 w 38"/>
              <a:gd name="T5" fmla="*/ 0 h 78"/>
              <a:gd name="T6" fmla="*/ 38 w 38"/>
              <a:gd name="T7" fmla="*/ 33 h 78"/>
              <a:gd name="T8" fmla="*/ 28 w 38"/>
              <a:gd name="T9" fmla="*/ 33 h 78"/>
              <a:gd name="T10" fmla="*/ 28 w 38"/>
              <a:gd name="T11" fmla="*/ 78 h 78"/>
              <a:gd name="T12" fmla="*/ 12 w 38"/>
              <a:gd name="T13" fmla="*/ 78 h 78"/>
              <a:gd name="T14" fmla="*/ 12 w 38"/>
              <a:gd name="T15" fmla="*/ 33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78">
                <a:moveTo>
                  <a:pt x="12" y="33"/>
                </a:moveTo>
                <a:lnTo>
                  <a:pt x="0" y="33"/>
                </a:lnTo>
                <a:lnTo>
                  <a:pt x="19" y="0"/>
                </a:lnTo>
                <a:lnTo>
                  <a:pt x="38" y="33"/>
                </a:lnTo>
                <a:lnTo>
                  <a:pt x="28" y="33"/>
                </a:lnTo>
                <a:lnTo>
                  <a:pt x="28" y="78"/>
                </a:lnTo>
                <a:lnTo>
                  <a:pt x="12" y="78"/>
                </a:lnTo>
                <a:lnTo>
                  <a:pt x="12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" name="Freeform 850"/>
          <p:cNvSpPr>
            <a:spLocks/>
          </p:cNvSpPr>
          <p:nvPr/>
        </p:nvSpPr>
        <p:spPr bwMode="auto">
          <a:xfrm>
            <a:off x="2904990" y="2517022"/>
            <a:ext cx="104684" cy="83747"/>
          </a:xfrm>
          <a:custGeom>
            <a:avLst/>
            <a:gdLst>
              <a:gd name="T0" fmla="*/ 43 w 85"/>
              <a:gd name="T1" fmla="*/ 40 h 68"/>
              <a:gd name="T2" fmla="*/ 0 w 85"/>
              <a:gd name="T3" fmla="*/ 68 h 68"/>
              <a:gd name="T4" fmla="*/ 0 w 85"/>
              <a:gd name="T5" fmla="*/ 0 h 68"/>
              <a:gd name="T6" fmla="*/ 85 w 85"/>
              <a:gd name="T7" fmla="*/ 0 h 68"/>
              <a:gd name="T8" fmla="*/ 85 w 85"/>
              <a:gd name="T9" fmla="*/ 68 h 68"/>
              <a:gd name="T10" fmla="*/ 43 w 85"/>
              <a:gd name="T11" fmla="*/ 4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8">
                <a:moveTo>
                  <a:pt x="43" y="40"/>
                </a:moveTo>
                <a:lnTo>
                  <a:pt x="0" y="68"/>
                </a:lnTo>
                <a:lnTo>
                  <a:pt x="0" y="0"/>
                </a:lnTo>
                <a:lnTo>
                  <a:pt x="85" y="0"/>
                </a:lnTo>
                <a:lnTo>
                  <a:pt x="85" y="68"/>
                </a:lnTo>
                <a:lnTo>
                  <a:pt x="43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9" name="Oval 851"/>
          <p:cNvSpPr>
            <a:spLocks noChangeArrowheads="1"/>
          </p:cNvSpPr>
          <p:nvPr/>
        </p:nvSpPr>
        <p:spPr bwMode="auto">
          <a:xfrm>
            <a:off x="3310180" y="2434506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0" name="Freeform 852"/>
          <p:cNvSpPr>
            <a:spLocks/>
          </p:cNvSpPr>
          <p:nvPr/>
        </p:nvSpPr>
        <p:spPr bwMode="auto">
          <a:xfrm>
            <a:off x="3393926" y="2513327"/>
            <a:ext cx="277105" cy="277105"/>
          </a:xfrm>
          <a:custGeom>
            <a:avLst/>
            <a:gdLst>
              <a:gd name="T0" fmla="*/ 208 w 225"/>
              <a:gd name="T1" fmla="*/ 208 h 225"/>
              <a:gd name="T2" fmla="*/ 208 w 225"/>
              <a:gd name="T3" fmla="*/ 17 h 225"/>
              <a:gd name="T4" fmla="*/ 166 w 225"/>
              <a:gd name="T5" fmla="*/ 17 h 225"/>
              <a:gd name="T6" fmla="*/ 166 w 225"/>
              <a:gd name="T7" fmla="*/ 0 h 225"/>
              <a:gd name="T8" fmla="*/ 225 w 225"/>
              <a:gd name="T9" fmla="*/ 0 h 225"/>
              <a:gd name="T10" fmla="*/ 225 w 225"/>
              <a:gd name="T11" fmla="*/ 225 h 225"/>
              <a:gd name="T12" fmla="*/ 0 w 225"/>
              <a:gd name="T13" fmla="*/ 225 h 225"/>
              <a:gd name="T14" fmla="*/ 0 w 225"/>
              <a:gd name="T15" fmla="*/ 0 h 225"/>
              <a:gd name="T16" fmla="*/ 59 w 225"/>
              <a:gd name="T17" fmla="*/ 0 h 225"/>
              <a:gd name="T18" fmla="*/ 59 w 225"/>
              <a:gd name="T19" fmla="*/ 17 h 225"/>
              <a:gd name="T20" fmla="*/ 17 w 225"/>
              <a:gd name="T21" fmla="*/ 17 h 225"/>
              <a:gd name="T22" fmla="*/ 17 w 225"/>
              <a:gd name="T23" fmla="*/ 208 h 225"/>
              <a:gd name="T24" fmla="*/ 208 w 225"/>
              <a:gd name="T25" fmla="*/ 208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5">
                <a:moveTo>
                  <a:pt x="208" y="208"/>
                </a:moveTo>
                <a:lnTo>
                  <a:pt x="208" y="17"/>
                </a:lnTo>
                <a:lnTo>
                  <a:pt x="166" y="17"/>
                </a:lnTo>
                <a:lnTo>
                  <a:pt x="166" y="0"/>
                </a:lnTo>
                <a:lnTo>
                  <a:pt x="225" y="0"/>
                </a:lnTo>
                <a:lnTo>
                  <a:pt x="225" y="225"/>
                </a:lnTo>
                <a:lnTo>
                  <a:pt x="0" y="225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lnTo>
                  <a:pt x="17" y="17"/>
                </a:lnTo>
                <a:lnTo>
                  <a:pt x="17" y="208"/>
                </a:lnTo>
                <a:lnTo>
                  <a:pt x="208" y="2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1" name="Freeform 853"/>
          <p:cNvSpPr>
            <a:spLocks/>
          </p:cNvSpPr>
          <p:nvPr/>
        </p:nvSpPr>
        <p:spPr bwMode="auto">
          <a:xfrm>
            <a:off x="3478903" y="2513325"/>
            <a:ext cx="104684" cy="81284"/>
          </a:xfrm>
          <a:custGeom>
            <a:avLst/>
            <a:gdLst>
              <a:gd name="T0" fmla="*/ 85 w 85"/>
              <a:gd name="T1" fmla="*/ 0 h 66"/>
              <a:gd name="T2" fmla="*/ 85 w 85"/>
              <a:gd name="T3" fmla="*/ 66 h 66"/>
              <a:gd name="T4" fmla="*/ 42 w 85"/>
              <a:gd name="T5" fmla="*/ 40 h 66"/>
              <a:gd name="T6" fmla="*/ 0 w 85"/>
              <a:gd name="T7" fmla="*/ 66 h 66"/>
              <a:gd name="T8" fmla="*/ 0 w 85"/>
              <a:gd name="T9" fmla="*/ 0 h 66"/>
              <a:gd name="T10" fmla="*/ 85 w 85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6">
                <a:moveTo>
                  <a:pt x="85" y="0"/>
                </a:moveTo>
                <a:lnTo>
                  <a:pt x="85" y="66"/>
                </a:lnTo>
                <a:lnTo>
                  <a:pt x="42" y="40"/>
                </a:lnTo>
                <a:lnTo>
                  <a:pt x="0" y="66"/>
                </a:lnTo>
                <a:lnTo>
                  <a:pt x="0" y="0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2" name="Freeform 854"/>
          <p:cNvSpPr>
            <a:spLocks/>
          </p:cNvSpPr>
          <p:nvPr/>
        </p:nvSpPr>
        <p:spPr bwMode="auto">
          <a:xfrm>
            <a:off x="3489989" y="2615550"/>
            <a:ext cx="81284" cy="49263"/>
          </a:xfrm>
          <a:custGeom>
            <a:avLst/>
            <a:gdLst>
              <a:gd name="T0" fmla="*/ 14 w 28"/>
              <a:gd name="T1" fmla="*/ 6 h 17"/>
              <a:gd name="T2" fmla="*/ 5 w 28"/>
              <a:gd name="T3" fmla="*/ 15 h 17"/>
              <a:gd name="T4" fmla="*/ 5 w 28"/>
              <a:gd name="T5" fmla="*/ 17 h 17"/>
              <a:gd name="T6" fmla="*/ 0 w 28"/>
              <a:gd name="T7" fmla="*/ 17 h 17"/>
              <a:gd name="T8" fmla="*/ 0 w 28"/>
              <a:gd name="T9" fmla="*/ 14 h 17"/>
              <a:gd name="T10" fmla="*/ 14 w 28"/>
              <a:gd name="T11" fmla="*/ 0 h 17"/>
              <a:gd name="T12" fmla="*/ 28 w 28"/>
              <a:gd name="T13" fmla="*/ 14 h 17"/>
              <a:gd name="T14" fmla="*/ 28 w 28"/>
              <a:gd name="T15" fmla="*/ 17 h 17"/>
              <a:gd name="T16" fmla="*/ 23 w 28"/>
              <a:gd name="T17" fmla="*/ 17 h 17"/>
              <a:gd name="T18" fmla="*/ 23 w 28"/>
              <a:gd name="T19" fmla="*/ 15 h 17"/>
              <a:gd name="T20" fmla="*/ 14 w 28"/>
              <a:gd name="T21" fmla="*/ 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7">
                <a:moveTo>
                  <a:pt x="14" y="6"/>
                </a:moveTo>
                <a:cubicBezTo>
                  <a:pt x="9" y="6"/>
                  <a:pt x="5" y="10"/>
                  <a:pt x="5" y="15"/>
                </a:cubicBezTo>
                <a:cubicBezTo>
                  <a:pt x="5" y="17"/>
                  <a:pt x="5" y="17"/>
                  <a:pt x="5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1" y="0"/>
                  <a:pt x="28" y="6"/>
                  <a:pt x="28" y="14"/>
                </a:cubicBezTo>
                <a:cubicBezTo>
                  <a:pt x="28" y="17"/>
                  <a:pt x="28" y="17"/>
                  <a:pt x="28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0"/>
                  <a:pt x="19" y="6"/>
                  <a:pt x="1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3" name="Freeform 855"/>
          <p:cNvSpPr>
            <a:spLocks noEditPoints="1"/>
          </p:cNvSpPr>
          <p:nvPr/>
        </p:nvSpPr>
        <p:spPr bwMode="auto">
          <a:xfrm>
            <a:off x="3481367" y="2673432"/>
            <a:ext cx="96063" cy="78821"/>
          </a:xfrm>
          <a:custGeom>
            <a:avLst/>
            <a:gdLst>
              <a:gd name="T0" fmla="*/ 17 w 33"/>
              <a:gd name="T1" fmla="*/ 5 h 27"/>
              <a:gd name="T2" fmla="*/ 11 w 33"/>
              <a:gd name="T3" fmla="*/ 11 h 27"/>
              <a:gd name="T4" fmla="*/ 14 w 33"/>
              <a:gd name="T5" fmla="*/ 16 h 27"/>
              <a:gd name="T6" fmla="*/ 14 w 33"/>
              <a:gd name="T7" fmla="*/ 21 h 27"/>
              <a:gd name="T8" fmla="*/ 19 w 33"/>
              <a:gd name="T9" fmla="*/ 21 h 27"/>
              <a:gd name="T10" fmla="*/ 19 w 33"/>
              <a:gd name="T11" fmla="*/ 16 h 27"/>
              <a:gd name="T12" fmla="*/ 22 w 33"/>
              <a:gd name="T13" fmla="*/ 11 h 27"/>
              <a:gd name="T14" fmla="*/ 17 w 33"/>
              <a:gd name="T15" fmla="*/ 5 h 27"/>
              <a:gd name="T16" fmla="*/ 33 w 33"/>
              <a:gd name="T17" fmla="*/ 0 h 27"/>
              <a:gd name="T18" fmla="*/ 33 w 33"/>
              <a:gd name="T19" fmla="*/ 27 h 27"/>
              <a:gd name="T20" fmla="*/ 0 w 33"/>
              <a:gd name="T21" fmla="*/ 27 h 27"/>
              <a:gd name="T22" fmla="*/ 0 w 33"/>
              <a:gd name="T23" fmla="*/ 0 h 27"/>
              <a:gd name="T24" fmla="*/ 3 w 33"/>
              <a:gd name="T25" fmla="*/ 0 h 27"/>
              <a:gd name="T26" fmla="*/ 26 w 33"/>
              <a:gd name="T27" fmla="*/ 0 h 27"/>
              <a:gd name="T28" fmla="*/ 33 w 33"/>
              <a:gd name="T2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27">
                <a:moveTo>
                  <a:pt x="17" y="5"/>
                </a:moveTo>
                <a:cubicBezTo>
                  <a:pt x="14" y="5"/>
                  <a:pt x="11" y="8"/>
                  <a:pt x="11" y="11"/>
                </a:cubicBezTo>
                <a:cubicBezTo>
                  <a:pt x="11" y="13"/>
                  <a:pt x="12" y="15"/>
                  <a:pt x="14" y="16"/>
                </a:cubicBezTo>
                <a:cubicBezTo>
                  <a:pt x="14" y="21"/>
                  <a:pt x="14" y="21"/>
                  <a:pt x="14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16"/>
                  <a:pt x="19" y="16"/>
                  <a:pt x="19" y="16"/>
                </a:cubicBezTo>
                <a:cubicBezTo>
                  <a:pt x="21" y="15"/>
                  <a:pt x="22" y="13"/>
                  <a:pt x="22" y="11"/>
                </a:cubicBezTo>
                <a:cubicBezTo>
                  <a:pt x="22" y="8"/>
                  <a:pt x="20" y="5"/>
                  <a:pt x="17" y="5"/>
                </a:cubicBezTo>
                <a:close/>
                <a:moveTo>
                  <a:pt x="33" y="0"/>
                </a:moveTo>
                <a:cubicBezTo>
                  <a:pt x="33" y="27"/>
                  <a:pt x="33" y="27"/>
                  <a:pt x="3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26" y="0"/>
                  <a:pt x="26" y="0"/>
                  <a:pt x="26" y="0"/>
                </a:cubicBezTo>
                <a:lnTo>
                  <a:pt x="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4" name="Oval 856"/>
          <p:cNvSpPr>
            <a:spLocks noChangeArrowheads="1"/>
          </p:cNvSpPr>
          <p:nvPr/>
        </p:nvSpPr>
        <p:spPr bwMode="auto">
          <a:xfrm>
            <a:off x="4435840" y="244066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5" name="Freeform 857"/>
          <p:cNvSpPr>
            <a:spLocks/>
          </p:cNvSpPr>
          <p:nvPr/>
        </p:nvSpPr>
        <p:spPr bwMode="auto">
          <a:xfrm>
            <a:off x="4520818" y="2521947"/>
            <a:ext cx="275873" cy="279568"/>
          </a:xfrm>
          <a:custGeom>
            <a:avLst/>
            <a:gdLst>
              <a:gd name="T0" fmla="*/ 59 w 224"/>
              <a:gd name="T1" fmla="*/ 17 h 227"/>
              <a:gd name="T2" fmla="*/ 16 w 224"/>
              <a:gd name="T3" fmla="*/ 17 h 227"/>
              <a:gd name="T4" fmla="*/ 16 w 224"/>
              <a:gd name="T5" fmla="*/ 211 h 227"/>
              <a:gd name="T6" fmla="*/ 208 w 224"/>
              <a:gd name="T7" fmla="*/ 211 h 227"/>
              <a:gd name="T8" fmla="*/ 208 w 224"/>
              <a:gd name="T9" fmla="*/ 17 h 227"/>
              <a:gd name="T10" fmla="*/ 165 w 224"/>
              <a:gd name="T11" fmla="*/ 17 h 227"/>
              <a:gd name="T12" fmla="*/ 165 w 224"/>
              <a:gd name="T13" fmla="*/ 0 h 227"/>
              <a:gd name="T14" fmla="*/ 224 w 224"/>
              <a:gd name="T15" fmla="*/ 0 h 227"/>
              <a:gd name="T16" fmla="*/ 224 w 224"/>
              <a:gd name="T17" fmla="*/ 227 h 227"/>
              <a:gd name="T18" fmla="*/ 0 w 224"/>
              <a:gd name="T19" fmla="*/ 227 h 227"/>
              <a:gd name="T20" fmla="*/ 0 w 224"/>
              <a:gd name="T21" fmla="*/ 0 h 227"/>
              <a:gd name="T22" fmla="*/ 59 w 224"/>
              <a:gd name="T23" fmla="*/ 0 h 227"/>
              <a:gd name="T24" fmla="*/ 59 w 224"/>
              <a:gd name="T25" fmla="*/ 1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4" h="227">
                <a:moveTo>
                  <a:pt x="59" y="17"/>
                </a:moveTo>
                <a:lnTo>
                  <a:pt x="16" y="17"/>
                </a:lnTo>
                <a:lnTo>
                  <a:pt x="16" y="211"/>
                </a:lnTo>
                <a:lnTo>
                  <a:pt x="208" y="211"/>
                </a:lnTo>
                <a:lnTo>
                  <a:pt x="208" y="17"/>
                </a:lnTo>
                <a:lnTo>
                  <a:pt x="165" y="17"/>
                </a:lnTo>
                <a:lnTo>
                  <a:pt x="165" y="0"/>
                </a:lnTo>
                <a:lnTo>
                  <a:pt x="224" y="0"/>
                </a:lnTo>
                <a:lnTo>
                  <a:pt x="224" y="227"/>
                </a:lnTo>
                <a:lnTo>
                  <a:pt x="0" y="227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6" name="Rectangle 858"/>
          <p:cNvSpPr>
            <a:spLocks noChangeArrowheads="1"/>
          </p:cNvSpPr>
          <p:nvPr/>
        </p:nvSpPr>
        <p:spPr bwMode="auto">
          <a:xfrm>
            <a:off x="4655056" y="2606925"/>
            <a:ext cx="8621" cy="4310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7" name="Freeform 859"/>
          <p:cNvSpPr>
            <a:spLocks/>
          </p:cNvSpPr>
          <p:nvPr/>
        </p:nvSpPr>
        <p:spPr bwMode="auto">
          <a:xfrm>
            <a:off x="4614417" y="2662347"/>
            <a:ext cx="92369" cy="98527"/>
          </a:xfrm>
          <a:custGeom>
            <a:avLst/>
            <a:gdLst>
              <a:gd name="T0" fmla="*/ 0 w 32"/>
              <a:gd name="T1" fmla="*/ 22 h 34"/>
              <a:gd name="T2" fmla="*/ 4 w 32"/>
              <a:gd name="T3" fmla="*/ 22 h 34"/>
              <a:gd name="T4" fmla="*/ 13 w 32"/>
              <a:gd name="T5" fmla="*/ 28 h 34"/>
              <a:gd name="T6" fmla="*/ 23 w 32"/>
              <a:gd name="T7" fmla="*/ 18 h 34"/>
              <a:gd name="T8" fmla="*/ 20 w 32"/>
              <a:gd name="T9" fmla="*/ 10 h 34"/>
              <a:gd name="T10" fmla="*/ 20 w 32"/>
              <a:gd name="T11" fmla="*/ 11 h 34"/>
              <a:gd name="T12" fmla="*/ 11 w 32"/>
              <a:gd name="T13" fmla="*/ 11 h 34"/>
              <a:gd name="T14" fmla="*/ 11 w 32"/>
              <a:gd name="T15" fmla="*/ 0 h 34"/>
              <a:gd name="T16" fmla="*/ 20 w 32"/>
              <a:gd name="T17" fmla="*/ 0 h 34"/>
              <a:gd name="T18" fmla="*/ 20 w 32"/>
              <a:gd name="T19" fmla="*/ 2 h 34"/>
              <a:gd name="T20" fmla="*/ 32 w 32"/>
              <a:gd name="T21" fmla="*/ 18 h 34"/>
              <a:gd name="T22" fmla="*/ 16 w 32"/>
              <a:gd name="T23" fmla="*/ 34 h 34"/>
              <a:gd name="T24" fmla="*/ 0 w 32"/>
              <a:gd name="T25" fmla="*/ 2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" h="34">
                <a:moveTo>
                  <a:pt x="0" y="22"/>
                </a:moveTo>
                <a:cubicBezTo>
                  <a:pt x="4" y="22"/>
                  <a:pt x="4" y="22"/>
                  <a:pt x="4" y="22"/>
                </a:cubicBezTo>
                <a:cubicBezTo>
                  <a:pt x="5" y="25"/>
                  <a:pt x="9" y="28"/>
                  <a:pt x="13" y="28"/>
                </a:cubicBezTo>
                <a:cubicBezTo>
                  <a:pt x="19" y="28"/>
                  <a:pt x="23" y="23"/>
                  <a:pt x="23" y="18"/>
                </a:cubicBezTo>
                <a:cubicBezTo>
                  <a:pt x="23" y="15"/>
                  <a:pt x="22" y="12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0"/>
                  <a:pt x="11" y="0"/>
                  <a:pt x="1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7" y="4"/>
                  <a:pt x="32" y="10"/>
                  <a:pt x="32" y="18"/>
                </a:cubicBezTo>
                <a:cubicBezTo>
                  <a:pt x="32" y="26"/>
                  <a:pt x="25" y="34"/>
                  <a:pt x="16" y="34"/>
                </a:cubicBezTo>
                <a:cubicBezTo>
                  <a:pt x="8" y="34"/>
                  <a:pt x="2" y="29"/>
                  <a:pt x="0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8" name="Freeform 860"/>
          <p:cNvSpPr>
            <a:spLocks/>
          </p:cNvSpPr>
          <p:nvPr/>
        </p:nvSpPr>
        <p:spPr bwMode="auto">
          <a:xfrm>
            <a:off x="4608259" y="2521949"/>
            <a:ext cx="104684" cy="84979"/>
          </a:xfrm>
          <a:custGeom>
            <a:avLst/>
            <a:gdLst>
              <a:gd name="T0" fmla="*/ 0 w 85"/>
              <a:gd name="T1" fmla="*/ 0 h 69"/>
              <a:gd name="T2" fmla="*/ 85 w 85"/>
              <a:gd name="T3" fmla="*/ 0 h 69"/>
              <a:gd name="T4" fmla="*/ 85 w 85"/>
              <a:gd name="T5" fmla="*/ 69 h 69"/>
              <a:gd name="T6" fmla="*/ 42 w 85"/>
              <a:gd name="T7" fmla="*/ 43 h 69"/>
              <a:gd name="T8" fmla="*/ 0 w 85"/>
              <a:gd name="T9" fmla="*/ 69 h 69"/>
              <a:gd name="T10" fmla="*/ 0 w 85"/>
              <a:gd name="T11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9">
                <a:moveTo>
                  <a:pt x="0" y="0"/>
                </a:moveTo>
                <a:lnTo>
                  <a:pt x="85" y="0"/>
                </a:lnTo>
                <a:lnTo>
                  <a:pt x="85" y="69"/>
                </a:lnTo>
                <a:lnTo>
                  <a:pt x="42" y="43"/>
                </a:lnTo>
                <a:lnTo>
                  <a:pt x="0" y="6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9" name="Oval 861"/>
          <p:cNvSpPr>
            <a:spLocks noChangeArrowheads="1"/>
          </p:cNvSpPr>
          <p:nvPr/>
        </p:nvSpPr>
        <p:spPr bwMode="auto">
          <a:xfrm>
            <a:off x="3886556" y="24345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0" name="Freeform 862"/>
          <p:cNvSpPr>
            <a:spLocks/>
          </p:cNvSpPr>
          <p:nvPr/>
        </p:nvSpPr>
        <p:spPr bwMode="auto">
          <a:xfrm>
            <a:off x="3970304" y="2513327"/>
            <a:ext cx="277105" cy="277105"/>
          </a:xfrm>
          <a:custGeom>
            <a:avLst/>
            <a:gdLst>
              <a:gd name="T0" fmla="*/ 59 w 225"/>
              <a:gd name="T1" fmla="*/ 17 h 225"/>
              <a:gd name="T2" fmla="*/ 17 w 225"/>
              <a:gd name="T3" fmla="*/ 17 h 225"/>
              <a:gd name="T4" fmla="*/ 17 w 225"/>
              <a:gd name="T5" fmla="*/ 208 h 225"/>
              <a:gd name="T6" fmla="*/ 208 w 225"/>
              <a:gd name="T7" fmla="*/ 208 h 225"/>
              <a:gd name="T8" fmla="*/ 208 w 225"/>
              <a:gd name="T9" fmla="*/ 17 h 225"/>
              <a:gd name="T10" fmla="*/ 166 w 225"/>
              <a:gd name="T11" fmla="*/ 17 h 225"/>
              <a:gd name="T12" fmla="*/ 166 w 225"/>
              <a:gd name="T13" fmla="*/ 0 h 225"/>
              <a:gd name="T14" fmla="*/ 225 w 225"/>
              <a:gd name="T15" fmla="*/ 0 h 225"/>
              <a:gd name="T16" fmla="*/ 225 w 225"/>
              <a:gd name="T17" fmla="*/ 225 h 225"/>
              <a:gd name="T18" fmla="*/ 0 w 225"/>
              <a:gd name="T19" fmla="*/ 225 h 225"/>
              <a:gd name="T20" fmla="*/ 0 w 225"/>
              <a:gd name="T21" fmla="*/ 0 h 225"/>
              <a:gd name="T22" fmla="*/ 59 w 225"/>
              <a:gd name="T23" fmla="*/ 0 h 225"/>
              <a:gd name="T24" fmla="*/ 59 w 225"/>
              <a:gd name="T25" fmla="*/ 17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5">
                <a:moveTo>
                  <a:pt x="59" y="17"/>
                </a:moveTo>
                <a:lnTo>
                  <a:pt x="17" y="17"/>
                </a:lnTo>
                <a:lnTo>
                  <a:pt x="17" y="208"/>
                </a:lnTo>
                <a:lnTo>
                  <a:pt x="208" y="208"/>
                </a:lnTo>
                <a:lnTo>
                  <a:pt x="208" y="17"/>
                </a:lnTo>
                <a:lnTo>
                  <a:pt x="166" y="17"/>
                </a:lnTo>
                <a:lnTo>
                  <a:pt x="166" y="0"/>
                </a:lnTo>
                <a:lnTo>
                  <a:pt x="225" y="0"/>
                </a:lnTo>
                <a:lnTo>
                  <a:pt x="225" y="225"/>
                </a:lnTo>
                <a:lnTo>
                  <a:pt x="0" y="225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1" name="Freeform 863"/>
          <p:cNvSpPr>
            <a:spLocks/>
          </p:cNvSpPr>
          <p:nvPr/>
        </p:nvSpPr>
        <p:spPr bwMode="auto">
          <a:xfrm>
            <a:off x="4057742" y="2513325"/>
            <a:ext cx="102221" cy="81284"/>
          </a:xfrm>
          <a:custGeom>
            <a:avLst/>
            <a:gdLst>
              <a:gd name="T0" fmla="*/ 83 w 83"/>
              <a:gd name="T1" fmla="*/ 0 h 66"/>
              <a:gd name="T2" fmla="*/ 83 w 83"/>
              <a:gd name="T3" fmla="*/ 66 h 66"/>
              <a:gd name="T4" fmla="*/ 40 w 83"/>
              <a:gd name="T5" fmla="*/ 40 h 66"/>
              <a:gd name="T6" fmla="*/ 0 w 83"/>
              <a:gd name="T7" fmla="*/ 66 h 66"/>
              <a:gd name="T8" fmla="*/ 0 w 83"/>
              <a:gd name="T9" fmla="*/ 0 h 66"/>
              <a:gd name="T10" fmla="*/ 83 w 83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66">
                <a:moveTo>
                  <a:pt x="83" y="0"/>
                </a:moveTo>
                <a:lnTo>
                  <a:pt x="83" y="66"/>
                </a:lnTo>
                <a:lnTo>
                  <a:pt x="40" y="40"/>
                </a:lnTo>
                <a:lnTo>
                  <a:pt x="0" y="66"/>
                </a:lnTo>
                <a:lnTo>
                  <a:pt x="0" y="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2" name="Freeform 864"/>
          <p:cNvSpPr>
            <a:spLocks/>
          </p:cNvSpPr>
          <p:nvPr/>
        </p:nvSpPr>
        <p:spPr bwMode="auto">
          <a:xfrm>
            <a:off x="4098387" y="2626631"/>
            <a:ext cx="72663" cy="123159"/>
          </a:xfrm>
          <a:custGeom>
            <a:avLst/>
            <a:gdLst>
              <a:gd name="T0" fmla="*/ 25 w 25"/>
              <a:gd name="T1" fmla="*/ 20 h 42"/>
              <a:gd name="T2" fmla="*/ 12 w 25"/>
              <a:gd name="T3" fmla="*/ 39 h 42"/>
              <a:gd name="T4" fmla="*/ 12 w 25"/>
              <a:gd name="T5" fmla="*/ 42 h 42"/>
              <a:gd name="T6" fmla="*/ 0 w 25"/>
              <a:gd name="T7" fmla="*/ 34 h 42"/>
              <a:gd name="T8" fmla="*/ 12 w 25"/>
              <a:gd name="T9" fmla="*/ 25 h 42"/>
              <a:gd name="T10" fmla="*/ 12 w 25"/>
              <a:gd name="T11" fmla="*/ 29 h 42"/>
              <a:gd name="T12" fmla="*/ 17 w 25"/>
              <a:gd name="T13" fmla="*/ 20 h 42"/>
              <a:gd name="T14" fmla="*/ 10 w 25"/>
              <a:gd name="T15" fmla="*/ 9 h 42"/>
              <a:gd name="T16" fmla="*/ 10 w 25"/>
              <a:gd name="T17" fmla="*/ 0 h 42"/>
              <a:gd name="T18" fmla="*/ 25 w 25"/>
              <a:gd name="T19" fmla="*/ 2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" h="42">
                <a:moveTo>
                  <a:pt x="25" y="20"/>
                </a:moveTo>
                <a:cubicBezTo>
                  <a:pt x="25" y="29"/>
                  <a:pt x="19" y="36"/>
                  <a:pt x="12" y="39"/>
                </a:cubicBezTo>
                <a:cubicBezTo>
                  <a:pt x="12" y="42"/>
                  <a:pt x="12" y="42"/>
                  <a:pt x="12" y="42"/>
                </a:cubicBezTo>
                <a:cubicBezTo>
                  <a:pt x="0" y="34"/>
                  <a:pt x="0" y="34"/>
                  <a:pt x="0" y="34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9"/>
                  <a:pt x="12" y="29"/>
                  <a:pt x="12" y="29"/>
                </a:cubicBezTo>
                <a:cubicBezTo>
                  <a:pt x="15" y="27"/>
                  <a:pt x="17" y="24"/>
                  <a:pt x="17" y="20"/>
                </a:cubicBezTo>
                <a:cubicBezTo>
                  <a:pt x="17" y="15"/>
                  <a:pt x="14" y="11"/>
                  <a:pt x="10" y="9"/>
                </a:cubicBezTo>
                <a:cubicBezTo>
                  <a:pt x="10" y="0"/>
                  <a:pt x="10" y="0"/>
                  <a:pt x="10" y="0"/>
                </a:cubicBezTo>
                <a:cubicBezTo>
                  <a:pt x="19" y="2"/>
                  <a:pt x="25" y="10"/>
                  <a:pt x="2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3" name="Freeform 865"/>
          <p:cNvSpPr>
            <a:spLocks/>
          </p:cNvSpPr>
          <p:nvPr/>
        </p:nvSpPr>
        <p:spPr bwMode="auto">
          <a:xfrm>
            <a:off x="4040503" y="2618011"/>
            <a:ext cx="75127" cy="123159"/>
          </a:xfrm>
          <a:custGeom>
            <a:avLst/>
            <a:gdLst>
              <a:gd name="T0" fmla="*/ 26 w 26"/>
              <a:gd name="T1" fmla="*/ 8 h 42"/>
              <a:gd name="T2" fmla="*/ 14 w 26"/>
              <a:gd name="T3" fmla="*/ 17 h 42"/>
              <a:gd name="T4" fmla="*/ 14 w 26"/>
              <a:gd name="T5" fmla="*/ 13 h 42"/>
              <a:gd name="T6" fmla="*/ 8 w 26"/>
              <a:gd name="T7" fmla="*/ 23 h 42"/>
              <a:gd name="T8" fmla="*/ 15 w 26"/>
              <a:gd name="T9" fmla="*/ 33 h 42"/>
              <a:gd name="T10" fmla="*/ 15 w 26"/>
              <a:gd name="T11" fmla="*/ 42 h 42"/>
              <a:gd name="T12" fmla="*/ 0 w 26"/>
              <a:gd name="T13" fmla="*/ 23 h 42"/>
              <a:gd name="T14" fmla="*/ 14 w 26"/>
              <a:gd name="T15" fmla="*/ 3 h 42"/>
              <a:gd name="T16" fmla="*/ 14 w 26"/>
              <a:gd name="T17" fmla="*/ 0 h 42"/>
              <a:gd name="T18" fmla="*/ 26 w 26"/>
              <a:gd name="T19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" h="42">
                <a:moveTo>
                  <a:pt x="26" y="8"/>
                </a:moveTo>
                <a:cubicBezTo>
                  <a:pt x="14" y="17"/>
                  <a:pt x="14" y="17"/>
                  <a:pt x="14" y="17"/>
                </a:cubicBezTo>
                <a:cubicBezTo>
                  <a:pt x="14" y="13"/>
                  <a:pt x="14" y="13"/>
                  <a:pt x="14" y="13"/>
                </a:cubicBezTo>
                <a:cubicBezTo>
                  <a:pt x="11" y="15"/>
                  <a:pt x="8" y="19"/>
                  <a:pt x="8" y="23"/>
                </a:cubicBezTo>
                <a:cubicBezTo>
                  <a:pt x="8" y="27"/>
                  <a:pt x="11" y="31"/>
                  <a:pt x="15" y="33"/>
                </a:cubicBezTo>
                <a:cubicBezTo>
                  <a:pt x="15" y="42"/>
                  <a:pt x="15" y="42"/>
                  <a:pt x="15" y="42"/>
                </a:cubicBezTo>
                <a:cubicBezTo>
                  <a:pt x="6" y="40"/>
                  <a:pt x="0" y="32"/>
                  <a:pt x="0" y="23"/>
                </a:cubicBezTo>
                <a:cubicBezTo>
                  <a:pt x="0" y="14"/>
                  <a:pt x="6" y="6"/>
                  <a:pt x="14" y="3"/>
                </a:cubicBezTo>
                <a:cubicBezTo>
                  <a:pt x="14" y="0"/>
                  <a:pt x="14" y="0"/>
                  <a:pt x="14" y="0"/>
                </a:cubicBezTo>
                <a:lnTo>
                  <a:pt x="2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4" name="Oval 866"/>
          <p:cNvSpPr>
            <a:spLocks noChangeArrowheads="1"/>
          </p:cNvSpPr>
          <p:nvPr/>
        </p:nvSpPr>
        <p:spPr bwMode="auto">
          <a:xfrm>
            <a:off x="5026992" y="2434506"/>
            <a:ext cx="43721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5" name="Freeform 867"/>
          <p:cNvSpPr>
            <a:spLocks/>
          </p:cNvSpPr>
          <p:nvPr/>
        </p:nvSpPr>
        <p:spPr bwMode="auto">
          <a:xfrm>
            <a:off x="5088571" y="2656187"/>
            <a:ext cx="252475" cy="139168"/>
          </a:xfrm>
          <a:custGeom>
            <a:avLst/>
            <a:gdLst>
              <a:gd name="T0" fmla="*/ 205 w 205"/>
              <a:gd name="T1" fmla="*/ 35 h 113"/>
              <a:gd name="T2" fmla="*/ 205 w 205"/>
              <a:gd name="T3" fmla="*/ 80 h 113"/>
              <a:gd name="T4" fmla="*/ 75 w 205"/>
              <a:gd name="T5" fmla="*/ 80 h 113"/>
              <a:gd name="T6" fmla="*/ 75 w 205"/>
              <a:gd name="T7" fmla="*/ 113 h 113"/>
              <a:gd name="T8" fmla="*/ 0 w 205"/>
              <a:gd name="T9" fmla="*/ 57 h 113"/>
              <a:gd name="T10" fmla="*/ 75 w 205"/>
              <a:gd name="T11" fmla="*/ 0 h 113"/>
              <a:gd name="T12" fmla="*/ 75 w 205"/>
              <a:gd name="T13" fmla="*/ 35 h 113"/>
              <a:gd name="T14" fmla="*/ 205 w 205"/>
              <a:gd name="T15" fmla="*/ 3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113">
                <a:moveTo>
                  <a:pt x="205" y="35"/>
                </a:moveTo>
                <a:lnTo>
                  <a:pt x="205" y="80"/>
                </a:lnTo>
                <a:lnTo>
                  <a:pt x="75" y="80"/>
                </a:lnTo>
                <a:lnTo>
                  <a:pt x="75" y="113"/>
                </a:lnTo>
                <a:lnTo>
                  <a:pt x="0" y="57"/>
                </a:lnTo>
                <a:lnTo>
                  <a:pt x="75" y="0"/>
                </a:lnTo>
                <a:lnTo>
                  <a:pt x="75" y="35"/>
                </a:lnTo>
                <a:lnTo>
                  <a:pt x="205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" name="Freeform 868"/>
          <p:cNvSpPr>
            <a:spLocks/>
          </p:cNvSpPr>
          <p:nvPr/>
        </p:nvSpPr>
        <p:spPr bwMode="auto">
          <a:xfrm>
            <a:off x="5146458" y="2519486"/>
            <a:ext cx="253705" cy="136705"/>
          </a:xfrm>
          <a:custGeom>
            <a:avLst/>
            <a:gdLst>
              <a:gd name="T0" fmla="*/ 0 w 206"/>
              <a:gd name="T1" fmla="*/ 78 h 111"/>
              <a:gd name="T2" fmla="*/ 0 w 206"/>
              <a:gd name="T3" fmla="*/ 33 h 111"/>
              <a:gd name="T4" fmla="*/ 130 w 206"/>
              <a:gd name="T5" fmla="*/ 33 h 111"/>
              <a:gd name="T6" fmla="*/ 130 w 206"/>
              <a:gd name="T7" fmla="*/ 0 h 111"/>
              <a:gd name="T8" fmla="*/ 206 w 206"/>
              <a:gd name="T9" fmla="*/ 57 h 111"/>
              <a:gd name="T10" fmla="*/ 130 w 206"/>
              <a:gd name="T11" fmla="*/ 111 h 111"/>
              <a:gd name="T12" fmla="*/ 130 w 206"/>
              <a:gd name="T13" fmla="*/ 78 h 111"/>
              <a:gd name="T14" fmla="*/ 0 w 206"/>
              <a:gd name="T15" fmla="*/ 78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111">
                <a:moveTo>
                  <a:pt x="0" y="78"/>
                </a:moveTo>
                <a:lnTo>
                  <a:pt x="0" y="33"/>
                </a:lnTo>
                <a:lnTo>
                  <a:pt x="130" y="33"/>
                </a:lnTo>
                <a:lnTo>
                  <a:pt x="130" y="0"/>
                </a:lnTo>
                <a:lnTo>
                  <a:pt x="206" y="57"/>
                </a:lnTo>
                <a:lnTo>
                  <a:pt x="130" y="111"/>
                </a:lnTo>
                <a:lnTo>
                  <a:pt x="130" y="78"/>
                </a:lnTo>
                <a:lnTo>
                  <a:pt x="0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7" name="Oval 869"/>
          <p:cNvSpPr>
            <a:spLocks noChangeArrowheads="1"/>
          </p:cNvSpPr>
          <p:nvPr/>
        </p:nvSpPr>
        <p:spPr bwMode="auto">
          <a:xfrm>
            <a:off x="5594752" y="242958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8" name="Freeform 870"/>
          <p:cNvSpPr>
            <a:spLocks/>
          </p:cNvSpPr>
          <p:nvPr/>
        </p:nvSpPr>
        <p:spPr bwMode="auto">
          <a:xfrm>
            <a:off x="5748696" y="2475149"/>
            <a:ext cx="134243" cy="84979"/>
          </a:xfrm>
          <a:custGeom>
            <a:avLst/>
            <a:gdLst>
              <a:gd name="T0" fmla="*/ 23 w 46"/>
              <a:gd name="T1" fmla="*/ 11 h 29"/>
              <a:gd name="T2" fmla="*/ 11 w 46"/>
              <a:gd name="T3" fmla="*/ 23 h 29"/>
              <a:gd name="T4" fmla="*/ 12 w 46"/>
              <a:gd name="T5" fmla="*/ 29 h 29"/>
              <a:gd name="T6" fmla="*/ 1 w 46"/>
              <a:gd name="T7" fmla="*/ 29 h 29"/>
              <a:gd name="T8" fmla="*/ 0 w 46"/>
              <a:gd name="T9" fmla="*/ 23 h 29"/>
              <a:gd name="T10" fmla="*/ 23 w 46"/>
              <a:gd name="T11" fmla="*/ 0 h 29"/>
              <a:gd name="T12" fmla="*/ 46 w 46"/>
              <a:gd name="T13" fmla="*/ 23 h 29"/>
              <a:gd name="T14" fmla="*/ 45 w 46"/>
              <a:gd name="T15" fmla="*/ 29 h 29"/>
              <a:gd name="T16" fmla="*/ 34 w 46"/>
              <a:gd name="T17" fmla="*/ 29 h 29"/>
              <a:gd name="T18" fmla="*/ 36 w 46"/>
              <a:gd name="T19" fmla="*/ 23 h 29"/>
              <a:gd name="T20" fmla="*/ 23 w 46"/>
              <a:gd name="T21" fmla="*/ 11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" h="29">
                <a:moveTo>
                  <a:pt x="23" y="11"/>
                </a:moveTo>
                <a:cubicBezTo>
                  <a:pt x="16" y="11"/>
                  <a:pt x="11" y="16"/>
                  <a:pt x="11" y="23"/>
                </a:cubicBezTo>
                <a:cubicBezTo>
                  <a:pt x="11" y="25"/>
                  <a:pt x="12" y="27"/>
                  <a:pt x="12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7"/>
                  <a:pt x="0" y="25"/>
                  <a:pt x="0" y="23"/>
                </a:cubicBezTo>
                <a:cubicBezTo>
                  <a:pt x="0" y="10"/>
                  <a:pt x="11" y="0"/>
                  <a:pt x="23" y="0"/>
                </a:cubicBezTo>
                <a:cubicBezTo>
                  <a:pt x="36" y="0"/>
                  <a:pt x="46" y="10"/>
                  <a:pt x="46" y="23"/>
                </a:cubicBezTo>
                <a:cubicBezTo>
                  <a:pt x="46" y="25"/>
                  <a:pt x="46" y="27"/>
                  <a:pt x="45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5" y="27"/>
                  <a:pt x="36" y="25"/>
                  <a:pt x="36" y="23"/>
                </a:cubicBezTo>
                <a:cubicBezTo>
                  <a:pt x="36" y="16"/>
                  <a:pt x="30" y="11"/>
                  <a:pt x="23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9" name="Freeform 871"/>
          <p:cNvSpPr>
            <a:spLocks/>
          </p:cNvSpPr>
          <p:nvPr/>
        </p:nvSpPr>
        <p:spPr bwMode="auto">
          <a:xfrm>
            <a:off x="5703132" y="2767032"/>
            <a:ext cx="229073" cy="14779"/>
          </a:xfrm>
          <a:custGeom>
            <a:avLst/>
            <a:gdLst>
              <a:gd name="T0" fmla="*/ 70 w 79"/>
              <a:gd name="T1" fmla="*/ 5 h 5"/>
              <a:gd name="T2" fmla="*/ 8 w 79"/>
              <a:gd name="T3" fmla="*/ 5 h 5"/>
              <a:gd name="T4" fmla="*/ 0 w 79"/>
              <a:gd name="T5" fmla="*/ 0 h 5"/>
              <a:gd name="T6" fmla="*/ 79 w 79"/>
              <a:gd name="T7" fmla="*/ 0 h 5"/>
              <a:gd name="T8" fmla="*/ 70 w 79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5">
                <a:moveTo>
                  <a:pt x="70" y="5"/>
                </a:moveTo>
                <a:cubicBezTo>
                  <a:pt x="8" y="5"/>
                  <a:pt x="8" y="5"/>
                  <a:pt x="8" y="5"/>
                </a:cubicBezTo>
                <a:cubicBezTo>
                  <a:pt x="4" y="5"/>
                  <a:pt x="1" y="3"/>
                  <a:pt x="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7" y="3"/>
                  <a:pt x="74" y="5"/>
                  <a:pt x="7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0" name="Freeform 872"/>
          <p:cNvSpPr>
            <a:spLocks noEditPoints="1"/>
          </p:cNvSpPr>
          <p:nvPr/>
        </p:nvSpPr>
        <p:spPr bwMode="auto">
          <a:xfrm>
            <a:off x="5661257" y="2574904"/>
            <a:ext cx="309127" cy="179811"/>
          </a:xfrm>
          <a:custGeom>
            <a:avLst/>
            <a:gdLst>
              <a:gd name="T0" fmla="*/ 0 w 106"/>
              <a:gd name="T1" fmla="*/ 62 h 62"/>
              <a:gd name="T2" fmla="*/ 9 w 106"/>
              <a:gd name="T3" fmla="*/ 0 h 62"/>
              <a:gd name="T4" fmla="*/ 98 w 106"/>
              <a:gd name="T5" fmla="*/ 0 h 62"/>
              <a:gd name="T6" fmla="*/ 106 w 106"/>
              <a:gd name="T7" fmla="*/ 62 h 62"/>
              <a:gd name="T8" fmla="*/ 0 w 106"/>
              <a:gd name="T9" fmla="*/ 62 h 62"/>
              <a:gd name="T10" fmla="*/ 63 w 106"/>
              <a:gd name="T11" fmla="*/ 20 h 62"/>
              <a:gd name="T12" fmla="*/ 57 w 106"/>
              <a:gd name="T13" fmla="*/ 26 h 62"/>
              <a:gd name="T14" fmla="*/ 55 w 106"/>
              <a:gd name="T15" fmla="*/ 34 h 62"/>
              <a:gd name="T16" fmla="*/ 57 w 106"/>
              <a:gd name="T17" fmla="*/ 42 h 62"/>
              <a:gd name="T18" fmla="*/ 62 w 106"/>
              <a:gd name="T19" fmla="*/ 47 h 62"/>
              <a:gd name="T20" fmla="*/ 70 w 106"/>
              <a:gd name="T21" fmla="*/ 49 h 62"/>
              <a:gd name="T22" fmla="*/ 77 w 106"/>
              <a:gd name="T23" fmla="*/ 48 h 62"/>
              <a:gd name="T24" fmla="*/ 83 w 106"/>
              <a:gd name="T25" fmla="*/ 45 h 62"/>
              <a:gd name="T26" fmla="*/ 83 w 106"/>
              <a:gd name="T27" fmla="*/ 33 h 62"/>
              <a:gd name="T28" fmla="*/ 74 w 106"/>
              <a:gd name="T29" fmla="*/ 33 h 62"/>
              <a:gd name="T30" fmla="*/ 74 w 106"/>
              <a:gd name="T31" fmla="*/ 38 h 62"/>
              <a:gd name="T32" fmla="*/ 77 w 106"/>
              <a:gd name="T33" fmla="*/ 38 h 62"/>
              <a:gd name="T34" fmla="*/ 77 w 106"/>
              <a:gd name="T35" fmla="*/ 42 h 62"/>
              <a:gd name="T36" fmla="*/ 73 w 106"/>
              <a:gd name="T37" fmla="*/ 44 h 62"/>
              <a:gd name="T38" fmla="*/ 70 w 106"/>
              <a:gd name="T39" fmla="*/ 44 h 62"/>
              <a:gd name="T40" fmla="*/ 64 w 106"/>
              <a:gd name="T41" fmla="*/ 42 h 62"/>
              <a:gd name="T42" fmla="*/ 61 w 106"/>
              <a:gd name="T43" fmla="*/ 34 h 62"/>
              <a:gd name="T44" fmla="*/ 64 w 106"/>
              <a:gd name="T45" fmla="*/ 26 h 62"/>
              <a:gd name="T46" fmla="*/ 70 w 106"/>
              <a:gd name="T47" fmla="*/ 24 h 62"/>
              <a:gd name="T48" fmla="*/ 74 w 106"/>
              <a:gd name="T49" fmla="*/ 25 h 62"/>
              <a:gd name="T50" fmla="*/ 74 w 106"/>
              <a:gd name="T51" fmla="*/ 25 h 62"/>
              <a:gd name="T52" fmla="*/ 82 w 106"/>
              <a:gd name="T53" fmla="*/ 25 h 62"/>
              <a:gd name="T54" fmla="*/ 78 w 106"/>
              <a:gd name="T55" fmla="*/ 21 h 62"/>
              <a:gd name="T56" fmla="*/ 70 w 106"/>
              <a:gd name="T57" fmla="*/ 19 h 62"/>
              <a:gd name="T58" fmla="*/ 63 w 106"/>
              <a:gd name="T59" fmla="*/ 20 h 62"/>
              <a:gd name="T60" fmla="*/ 44 w 106"/>
              <a:gd name="T61" fmla="*/ 19 h 62"/>
              <a:gd name="T62" fmla="*/ 32 w 106"/>
              <a:gd name="T63" fmla="*/ 32 h 62"/>
              <a:gd name="T64" fmla="*/ 32 w 106"/>
              <a:gd name="T65" fmla="*/ 19 h 62"/>
              <a:gd name="T66" fmla="*/ 26 w 106"/>
              <a:gd name="T67" fmla="*/ 19 h 62"/>
              <a:gd name="T68" fmla="*/ 26 w 106"/>
              <a:gd name="T69" fmla="*/ 49 h 62"/>
              <a:gd name="T70" fmla="*/ 32 w 106"/>
              <a:gd name="T71" fmla="*/ 49 h 62"/>
              <a:gd name="T72" fmla="*/ 32 w 106"/>
              <a:gd name="T73" fmla="*/ 40 h 62"/>
              <a:gd name="T74" fmla="*/ 33 w 106"/>
              <a:gd name="T75" fmla="*/ 39 h 62"/>
              <a:gd name="T76" fmla="*/ 40 w 106"/>
              <a:gd name="T77" fmla="*/ 39 h 62"/>
              <a:gd name="T78" fmla="*/ 45 w 106"/>
              <a:gd name="T79" fmla="*/ 49 h 62"/>
              <a:gd name="T80" fmla="*/ 53 w 106"/>
              <a:gd name="T81" fmla="*/ 49 h 62"/>
              <a:gd name="T82" fmla="*/ 41 w 106"/>
              <a:gd name="T83" fmla="*/ 31 h 62"/>
              <a:gd name="T84" fmla="*/ 52 w 106"/>
              <a:gd name="T85" fmla="*/ 19 h 62"/>
              <a:gd name="T86" fmla="*/ 44 w 106"/>
              <a:gd name="T87" fmla="*/ 19 h 62"/>
              <a:gd name="T88" fmla="*/ 14 w 106"/>
              <a:gd name="T89" fmla="*/ 55 h 62"/>
              <a:gd name="T90" fmla="*/ 14 w 106"/>
              <a:gd name="T91" fmla="*/ 8 h 62"/>
              <a:gd name="T92" fmla="*/ 7 w 106"/>
              <a:gd name="T93" fmla="*/ 55 h 62"/>
              <a:gd name="T94" fmla="*/ 14 w 106"/>
              <a:gd name="T95" fmla="*/ 5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6" h="62">
                <a:moveTo>
                  <a:pt x="0" y="62"/>
                </a:moveTo>
                <a:cubicBezTo>
                  <a:pt x="9" y="0"/>
                  <a:pt x="9" y="0"/>
                  <a:pt x="9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6" y="62"/>
                  <a:pt x="106" y="62"/>
                  <a:pt x="106" y="62"/>
                </a:cubicBezTo>
                <a:lnTo>
                  <a:pt x="0" y="62"/>
                </a:lnTo>
                <a:close/>
                <a:moveTo>
                  <a:pt x="63" y="20"/>
                </a:moveTo>
                <a:cubicBezTo>
                  <a:pt x="60" y="22"/>
                  <a:pt x="58" y="23"/>
                  <a:pt x="57" y="26"/>
                </a:cubicBezTo>
                <a:cubicBezTo>
                  <a:pt x="56" y="28"/>
                  <a:pt x="55" y="31"/>
                  <a:pt x="55" y="34"/>
                </a:cubicBezTo>
                <a:cubicBezTo>
                  <a:pt x="55" y="37"/>
                  <a:pt x="56" y="39"/>
                  <a:pt x="57" y="42"/>
                </a:cubicBezTo>
                <a:cubicBezTo>
                  <a:pt x="58" y="44"/>
                  <a:pt x="60" y="46"/>
                  <a:pt x="62" y="47"/>
                </a:cubicBezTo>
                <a:cubicBezTo>
                  <a:pt x="64" y="49"/>
                  <a:pt x="67" y="49"/>
                  <a:pt x="70" y="49"/>
                </a:cubicBezTo>
                <a:cubicBezTo>
                  <a:pt x="73" y="49"/>
                  <a:pt x="75" y="49"/>
                  <a:pt x="77" y="48"/>
                </a:cubicBezTo>
                <a:cubicBezTo>
                  <a:pt x="80" y="47"/>
                  <a:pt x="81" y="46"/>
                  <a:pt x="83" y="45"/>
                </a:cubicBezTo>
                <a:cubicBezTo>
                  <a:pt x="83" y="33"/>
                  <a:pt x="83" y="33"/>
                  <a:pt x="83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8"/>
                  <a:pt x="74" y="38"/>
                  <a:pt x="74" y="38"/>
                </a:cubicBezTo>
                <a:cubicBezTo>
                  <a:pt x="77" y="38"/>
                  <a:pt x="77" y="38"/>
                  <a:pt x="77" y="38"/>
                </a:cubicBezTo>
                <a:cubicBezTo>
                  <a:pt x="77" y="42"/>
                  <a:pt x="77" y="42"/>
                  <a:pt x="77" y="42"/>
                </a:cubicBezTo>
                <a:cubicBezTo>
                  <a:pt x="76" y="42"/>
                  <a:pt x="75" y="43"/>
                  <a:pt x="73" y="44"/>
                </a:cubicBezTo>
                <a:cubicBezTo>
                  <a:pt x="72" y="44"/>
                  <a:pt x="71" y="44"/>
                  <a:pt x="70" y="44"/>
                </a:cubicBezTo>
                <a:cubicBezTo>
                  <a:pt x="67" y="44"/>
                  <a:pt x="65" y="43"/>
                  <a:pt x="64" y="42"/>
                </a:cubicBezTo>
                <a:cubicBezTo>
                  <a:pt x="62" y="40"/>
                  <a:pt x="61" y="37"/>
                  <a:pt x="61" y="34"/>
                </a:cubicBezTo>
                <a:cubicBezTo>
                  <a:pt x="61" y="31"/>
                  <a:pt x="62" y="28"/>
                  <a:pt x="64" y="26"/>
                </a:cubicBezTo>
                <a:cubicBezTo>
                  <a:pt x="65" y="25"/>
                  <a:pt x="67" y="24"/>
                  <a:pt x="70" y="24"/>
                </a:cubicBezTo>
                <a:cubicBezTo>
                  <a:pt x="71" y="24"/>
                  <a:pt x="73" y="24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82" y="25"/>
                  <a:pt x="82" y="25"/>
                  <a:pt x="82" y="25"/>
                </a:cubicBezTo>
                <a:cubicBezTo>
                  <a:pt x="81" y="24"/>
                  <a:pt x="80" y="22"/>
                  <a:pt x="78" y="21"/>
                </a:cubicBezTo>
                <a:cubicBezTo>
                  <a:pt x="76" y="20"/>
                  <a:pt x="73" y="19"/>
                  <a:pt x="70" y="19"/>
                </a:cubicBezTo>
                <a:cubicBezTo>
                  <a:pt x="67" y="19"/>
                  <a:pt x="65" y="19"/>
                  <a:pt x="63" y="20"/>
                </a:cubicBezTo>
                <a:close/>
                <a:moveTo>
                  <a:pt x="44" y="19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19"/>
                  <a:pt x="32" y="19"/>
                  <a:pt x="32" y="19"/>
                </a:cubicBezTo>
                <a:cubicBezTo>
                  <a:pt x="26" y="19"/>
                  <a:pt x="26" y="19"/>
                  <a:pt x="26" y="19"/>
                </a:cubicBezTo>
                <a:cubicBezTo>
                  <a:pt x="26" y="49"/>
                  <a:pt x="26" y="49"/>
                  <a:pt x="26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2" y="40"/>
                  <a:pt x="32" y="40"/>
                  <a:pt x="32" y="40"/>
                </a:cubicBezTo>
                <a:cubicBezTo>
                  <a:pt x="33" y="39"/>
                  <a:pt x="33" y="39"/>
                  <a:pt x="33" y="39"/>
                </a:cubicBezTo>
                <a:cubicBezTo>
                  <a:pt x="40" y="39"/>
                  <a:pt x="40" y="39"/>
                  <a:pt x="40" y="39"/>
                </a:cubicBezTo>
                <a:cubicBezTo>
                  <a:pt x="45" y="49"/>
                  <a:pt x="45" y="49"/>
                  <a:pt x="45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41" y="31"/>
                  <a:pt x="41" y="31"/>
                  <a:pt x="41" y="31"/>
                </a:cubicBezTo>
                <a:cubicBezTo>
                  <a:pt x="52" y="19"/>
                  <a:pt x="52" y="19"/>
                  <a:pt x="52" y="19"/>
                </a:cubicBezTo>
                <a:lnTo>
                  <a:pt x="44" y="19"/>
                </a:lnTo>
                <a:close/>
                <a:moveTo>
                  <a:pt x="14" y="55"/>
                </a:moveTo>
                <a:cubicBezTo>
                  <a:pt x="14" y="8"/>
                  <a:pt x="14" y="8"/>
                  <a:pt x="14" y="8"/>
                </a:cubicBezTo>
                <a:cubicBezTo>
                  <a:pt x="7" y="55"/>
                  <a:pt x="7" y="55"/>
                  <a:pt x="7" y="55"/>
                </a:cubicBezTo>
                <a:lnTo>
                  <a:pt x="14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1" name="Oval 873"/>
          <p:cNvSpPr>
            <a:spLocks noChangeArrowheads="1"/>
          </p:cNvSpPr>
          <p:nvPr/>
        </p:nvSpPr>
        <p:spPr bwMode="auto">
          <a:xfrm>
            <a:off x="6160046" y="242958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2" name="Freeform 874"/>
          <p:cNvSpPr>
            <a:spLocks noEditPoints="1"/>
          </p:cNvSpPr>
          <p:nvPr/>
        </p:nvSpPr>
        <p:spPr bwMode="auto">
          <a:xfrm>
            <a:off x="6392813" y="2664811"/>
            <a:ext cx="121927" cy="121927"/>
          </a:xfrm>
          <a:custGeom>
            <a:avLst/>
            <a:gdLst>
              <a:gd name="T0" fmla="*/ 99 w 99"/>
              <a:gd name="T1" fmla="*/ 0 h 99"/>
              <a:gd name="T2" fmla="*/ 99 w 99"/>
              <a:gd name="T3" fmla="*/ 99 h 99"/>
              <a:gd name="T4" fmla="*/ 0 w 99"/>
              <a:gd name="T5" fmla="*/ 99 h 99"/>
              <a:gd name="T6" fmla="*/ 0 w 99"/>
              <a:gd name="T7" fmla="*/ 0 h 99"/>
              <a:gd name="T8" fmla="*/ 99 w 99"/>
              <a:gd name="T9" fmla="*/ 0 h 99"/>
              <a:gd name="T10" fmla="*/ 92 w 99"/>
              <a:gd name="T11" fmla="*/ 90 h 99"/>
              <a:gd name="T12" fmla="*/ 92 w 99"/>
              <a:gd name="T13" fmla="*/ 7 h 99"/>
              <a:gd name="T14" fmla="*/ 9 w 99"/>
              <a:gd name="T15" fmla="*/ 7 h 99"/>
              <a:gd name="T16" fmla="*/ 9 w 99"/>
              <a:gd name="T17" fmla="*/ 90 h 99"/>
              <a:gd name="T18" fmla="*/ 92 w 99"/>
              <a:gd name="T19" fmla="*/ 9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0"/>
                </a:moveTo>
                <a:lnTo>
                  <a:pt x="99" y="99"/>
                </a:lnTo>
                <a:lnTo>
                  <a:pt x="0" y="99"/>
                </a:lnTo>
                <a:lnTo>
                  <a:pt x="0" y="0"/>
                </a:lnTo>
                <a:lnTo>
                  <a:pt x="99" y="0"/>
                </a:lnTo>
                <a:close/>
                <a:moveTo>
                  <a:pt x="92" y="90"/>
                </a:moveTo>
                <a:lnTo>
                  <a:pt x="92" y="7"/>
                </a:lnTo>
                <a:lnTo>
                  <a:pt x="9" y="7"/>
                </a:lnTo>
                <a:lnTo>
                  <a:pt x="9" y="90"/>
                </a:lnTo>
                <a:lnTo>
                  <a:pt x="92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3" name="Freeform 875"/>
          <p:cNvSpPr>
            <a:spLocks noEditPoints="1"/>
          </p:cNvSpPr>
          <p:nvPr/>
        </p:nvSpPr>
        <p:spPr bwMode="auto">
          <a:xfrm>
            <a:off x="6392813" y="2510863"/>
            <a:ext cx="121927" cy="121927"/>
          </a:xfrm>
          <a:custGeom>
            <a:avLst/>
            <a:gdLst>
              <a:gd name="T0" fmla="*/ 99 w 99"/>
              <a:gd name="T1" fmla="*/ 0 h 99"/>
              <a:gd name="T2" fmla="*/ 99 w 99"/>
              <a:gd name="T3" fmla="*/ 99 h 99"/>
              <a:gd name="T4" fmla="*/ 0 w 99"/>
              <a:gd name="T5" fmla="*/ 99 h 99"/>
              <a:gd name="T6" fmla="*/ 0 w 99"/>
              <a:gd name="T7" fmla="*/ 0 h 99"/>
              <a:gd name="T8" fmla="*/ 99 w 99"/>
              <a:gd name="T9" fmla="*/ 0 h 99"/>
              <a:gd name="T10" fmla="*/ 92 w 99"/>
              <a:gd name="T11" fmla="*/ 92 h 99"/>
              <a:gd name="T12" fmla="*/ 92 w 99"/>
              <a:gd name="T13" fmla="*/ 9 h 99"/>
              <a:gd name="T14" fmla="*/ 9 w 99"/>
              <a:gd name="T15" fmla="*/ 9 h 99"/>
              <a:gd name="T16" fmla="*/ 9 w 99"/>
              <a:gd name="T17" fmla="*/ 92 h 99"/>
              <a:gd name="T18" fmla="*/ 92 w 99"/>
              <a:gd name="T19" fmla="*/ 9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0"/>
                </a:moveTo>
                <a:lnTo>
                  <a:pt x="99" y="99"/>
                </a:lnTo>
                <a:lnTo>
                  <a:pt x="0" y="99"/>
                </a:lnTo>
                <a:lnTo>
                  <a:pt x="0" y="0"/>
                </a:lnTo>
                <a:lnTo>
                  <a:pt x="99" y="0"/>
                </a:lnTo>
                <a:close/>
                <a:moveTo>
                  <a:pt x="92" y="92"/>
                </a:moveTo>
                <a:lnTo>
                  <a:pt x="92" y="9"/>
                </a:lnTo>
                <a:lnTo>
                  <a:pt x="9" y="9"/>
                </a:lnTo>
                <a:lnTo>
                  <a:pt x="9" y="92"/>
                </a:lnTo>
                <a:lnTo>
                  <a:pt x="92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4" name="Freeform 876"/>
          <p:cNvSpPr>
            <a:spLocks/>
          </p:cNvSpPr>
          <p:nvPr/>
        </p:nvSpPr>
        <p:spPr bwMode="auto">
          <a:xfrm>
            <a:off x="6418677" y="2688211"/>
            <a:ext cx="72663" cy="75127"/>
          </a:xfrm>
          <a:custGeom>
            <a:avLst/>
            <a:gdLst>
              <a:gd name="T0" fmla="*/ 0 w 25"/>
              <a:gd name="T1" fmla="*/ 23 h 26"/>
              <a:gd name="T2" fmla="*/ 0 w 25"/>
              <a:gd name="T3" fmla="*/ 9 h 26"/>
              <a:gd name="T4" fmla="*/ 3 w 25"/>
              <a:gd name="T5" fmla="*/ 6 h 26"/>
              <a:gd name="T6" fmla="*/ 5 w 25"/>
              <a:gd name="T7" fmla="*/ 9 h 26"/>
              <a:gd name="T8" fmla="*/ 5 w 25"/>
              <a:gd name="T9" fmla="*/ 17 h 26"/>
              <a:gd name="T10" fmla="*/ 20 w 25"/>
              <a:gd name="T11" fmla="*/ 1 h 26"/>
              <a:gd name="T12" fmla="*/ 24 w 25"/>
              <a:gd name="T13" fmla="*/ 1 h 26"/>
              <a:gd name="T14" fmla="*/ 24 w 25"/>
              <a:gd name="T15" fmla="*/ 5 h 26"/>
              <a:gd name="T16" fmla="*/ 6 w 25"/>
              <a:gd name="T17" fmla="*/ 25 h 26"/>
              <a:gd name="T18" fmla="*/ 3 w 25"/>
              <a:gd name="T19" fmla="*/ 26 h 26"/>
              <a:gd name="T20" fmla="*/ 3 w 25"/>
              <a:gd name="T21" fmla="*/ 26 h 26"/>
              <a:gd name="T22" fmla="*/ 0 w 25"/>
              <a:gd name="T23" fmla="*/ 23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0" y="23"/>
                </a:move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5" name="Freeform 877"/>
          <p:cNvSpPr>
            <a:spLocks/>
          </p:cNvSpPr>
          <p:nvPr/>
        </p:nvSpPr>
        <p:spPr bwMode="auto">
          <a:xfrm>
            <a:off x="6418677" y="2534266"/>
            <a:ext cx="72663" cy="75127"/>
          </a:xfrm>
          <a:custGeom>
            <a:avLst/>
            <a:gdLst>
              <a:gd name="T0" fmla="*/ 6 w 25"/>
              <a:gd name="T1" fmla="*/ 25 h 26"/>
              <a:gd name="T2" fmla="*/ 3 w 25"/>
              <a:gd name="T3" fmla="*/ 26 h 26"/>
              <a:gd name="T4" fmla="*/ 3 w 25"/>
              <a:gd name="T5" fmla="*/ 26 h 26"/>
              <a:gd name="T6" fmla="*/ 0 w 25"/>
              <a:gd name="T7" fmla="*/ 23 h 26"/>
              <a:gd name="T8" fmla="*/ 0 w 25"/>
              <a:gd name="T9" fmla="*/ 9 h 26"/>
              <a:gd name="T10" fmla="*/ 3 w 25"/>
              <a:gd name="T11" fmla="*/ 6 h 26"/>
              <a:gd name="T12" fmla="*/ 5 w 25"/>
              <a:gd name="T13" fmla="*/ 9 h 26"/>
              <a:gd name="T14" fmla="*/ 5 w 25"/>
              <a:gd name="T15" fmla="*/ 17 h 26"/>
              <a:gd name="T16" fmla="*/ 20 w 25"/>
              <a:gd name="T17" fmla="*/ 1 h 26"/>
              <a:gd name="T18" fmla="*/ 24 w 25"/>
              <a:gd name="T19" fmla="*/ 1 h 26"/>
              <a:gd name="T20" fmla="*/ 24 w 25"/>
              <a:gd name="T21" fmla="*/ 5 h 26"/>
              <a:gd name="T22" fmla="*/ 6 w 25"/>
              <a:gd name="T23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6" y="25"/>
                </a:move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lnTo>
                  <a:pt x="6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6" name="Freeform 878"/>
          <p:cNvSpPr>
            <a:spLocks noEditPoints="1"/>
          </p:cNvSpPr>
          <p:nvPr/>
        </p:nvSpPr>
        <p:spPr bwMode="auto">
          <a:xfrm>
            <a:off x="6241327" y="2664811"/>
            <a:ext cx="125621" cy="121927"/>
          </a:xfrm>
          <a:custGeom>
            <a:avLst/>
            <a:gdLst>
              <a:gd name="T0" fmla="*/ 102 w 102"/>
              <a:gd name="T1" fmla="*/ 0 h 99"/>
              <a:gd name="T2" fmla="*/ 102 w 102"/>
              <a:gd name="T3" fmla="*/ 99 h 99"/>
              <a:gd name="T4" fmla="*/ 0 w 102"/>
              <a:gd name="T5" fmla="*/ 99 h 99"/>
              <a:gd name="T6" fmla="*/ 0 w 102"/>
              <a:gd name="T7" fmla="*/ 0 h 99"/>
              <a:gd name="T8" fmla="*/ 102 w 102"/>
              <a:gd name="T9" fmla="*/ 0 h 99"/>
              <a:gd name="T10" fmla="*/ 92 w 102"/>
              <a:gd name="T11" fmla="*/ 90 h 99"/>
              <a:gd name="T12" fmla="*/ 92 w 102"/>
              <a:gd name="T13" fmla="*/ 7 h 99"/>
              <a:gd name="T14" fmla="*/ 9 w 102"/>
              <a:gd name="T15" fmla="*/ 7 h 99"/>
              <a:gd name="T16" fmla="*/ 9 w 102"/>
              <a:gd name="T17" fmla="*/ 90 h 99"/>
              <a:gd name="T18" fmla="*/ 92 w 102"/>
              <a:gd name="T19" fmla="*/ 9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99">
                <a:moveTo>
                  <a:pt x="102" y="0"/>
                </a:moveTo>
                <a:lnTo>
                  <a:pt x="102" y="99"/>
                </a:lnTo>
                <a:lnTo>
                  <a:pt x="0" y="99"/>
                </a:lnTo>
                <a:lnTo>
                  <a:pt x="0" y="0"/>
                </a:lnTo>
                <a:lnTo>
                  <a:pt x="102" y="0"/>
                </a:lnTo>
                <a:close/>
                <a:moveTo>
                  <a:pt x="92" y="90"/>
                </a:moveTo>
                <a:lnTo>
                  <a:pt x="92" y="7"/>
                </a:lnTo>
                <a:lnTo>
                  <a:pt x="9" y="7"/>
                </a:lnTo>
                <a:lnTo>
                  <a:pt x="9" y="90"/>
                </a:lnTo>
                <a:lnTo>
                  <a:pt x="92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7" name="Freeform 879"/>
          <p:cNvSpPr>
            <a:spLocks noEditPoints="1"/>
          </p:cNvSpPr>
          <p:nvPr/>
        </p:nvSpPr>
        <p:spPr bwMode="auto">
          <a:xfrm>
            <a:off x="6241327" y="2510863"/>
            <a:ext cx="125621" cy="121927"/>
          </a:xfrm>
          <a:custGeom>
            <a:avLst/>
            <a:gdLst>
              <a:gd name="T0" fmla="*/ 102 w 102"/>
              <a:gd name="T1" fmla="*/ 0 h 99"/>
              <a:gd name="T2" fmla="*/ 102 w 102"/>
              <a:gd name="T3" fmla="*/ 99 h 99"/>
              <a:gd name="T4" fmla="*/ 0 w 102"/>
              <a:gd name="T5" fmla="*/ 99 h 99"/>
              <a:gd name="T6" fmla="*/ 0 w 102"/>
              <a:gd name="T7" fmla="*/ 0 h 99"/>
              <a:gd name="T8" fmla="*/ 102 w 102"/>
              <a:gd name="T9" fmla="*/ 0 h 99"/>
              <a:gd name="T10" fmla="*/ 92 w 102"/>
              <a:gd name="T11" fmla="*/ 92 h 99"/>
              <a:gd name="T12" fmla="*/ 92 w 102"/>
              <a:gd name="T13" fmla="*/ 9 h 99"/>
              <a:gd name="T14" fmla="*/ 9 w 102"/>
              <a:gd name="T15" fmla="*/ 9 h 99"/>
              <a:gd name="T16" fmla="*/ 9 w 102"/>
              <a:gd name="T17" fmla="*/ 92 h 99"/>
              <a:gd name="T18" fmla="*/ 92 w 102"/>
              <a:gd name="T19" fmla="*/ 9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99">
                <a:moveTo>
                  <a:pt x="102" y="0"/>
                </a:moveTo>
                <a:lnTo>
                  <a:pt x="102" y="99"/>
                </a:lnTo>
                <a:lnTo>
                  <a:pt x="0" y="99"/>
                </a:lnTo>
                <a:lnTo>
                  <a:pt x="0" y="0"/>
                </a:lnTo>
                <a:lnTo>
                  <a:pt x="102" y="0"/>
                </a:lnTo>
                <a:close/>
                <a:moveTo>
                  <a:pt x="92" y="92"/>
                </a:moveTo>
                <a:lnTo>
                  <a:pt x="92" y="9"/>
                </a:lnTo>
                <a:lnTo>
                  <a:pt x="9" y="9"/>
                </a:lnTo>
                <a:lnTo>
                  <a:pt x="9" y="92"/>
                </a:lnTo>
                <a:lnTo>
                  <a:pt x="92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8" name="Freeform 880"/>
          <p:cNvSpPr>
            <a:spLocks/>
          </p:cNvSpPr>
          <p:nvPr/>
        </p:nvSpPr>
        <p:spPr bwMode="auto">
          <a:xfrm>
            <a:off x="6267193" y="2688211"/>
            <a:ext cx="72663" cy="75127"/>
          </a:xfrm>
          <a:custGeom>
            <a:avLst/>
            <a:gdLst>
              <a:gd name="T0" fmla="*/ 3 w 25"/>
              <a:gd name="T1" fmla="*/ 26 h 26"/>
              <a:gd name="T2" fmla="*/ 3 w 25"/>
              <a:gd name="T3" fmla="*/ 26 h 26"/>
              <a:gd name="T4" fmla="*/ 0 w 25"/>
              <a:gd name="T5" fmla="*/ 23 h 26"/>
              <a:gd name="T6" fmla="*/ 0 w 25"/>
              <a:gd name="T7" fmla="*/ 9 h 26"/>
              <a:gd name="T8" fmla="*/ 3 w 25"/>
              <a:gd name="T9" fmla="*/ 6 h 26"/>
              <a:gd name="T10" fmla="*/ 5 w 25"/>
              <a:gd name="T11" fmla="*/ 9 h 26"/>
              <a:gd name="T12" fmla="*/ 5 w 25"/>
              <a:gd name="T13" fmla="*/ 17 h 26"/>
              <a:gd name="T14" fmla="*/ 20 w 25"/>
              <a:gd name="T15" fmla="*/ 1 h 26"/>
              <a:gd name="T16" fmla="*/ 24 w 25"/>
              <a:gd name="T17" fmla="*/ 1 h 26"/>
              <a:gd name="T18" fmla="*/ 24 w 25"/>
              <a:gd name="T19" fmla="*/ 5 h 26"/>
              <a:gd name="T20" fmla="*/ 6 w 25"/>
              <a:gd name="T21" fmla="*/ 25 h 26"/>
              <a:gd name="T22" fmla="*/ 3 w 25"/>
              <a:gd name="T2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3" y="26"/>
                </a:move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9" name="Freeform 881"/>
          <p:cNvSpPr>
            <a:spLocks/>
          </p:cNvSpPr>
          <p:nvPr/>
        </p:nvSpPr>
        <p:spPr bwMode="auto">
          <a:xfrm>
            <a:off x="6267193" y="2534266"/>
            <a:ext cx="72663" cy="75127"/>
          </a:xfrm>
          <a:custGeom>
            <a:avLst/>
            <a:gdLst>
              <a:gd name="T0" fmla="*/ 24 w 25"/>
              <a:gd name="T1" fmla="*/ 5 h 26"/>
              <a:gd name="T2" fmla="*/ 6 w 25"/>
              <a:gd name="T3" fmla="*/ 25 h 26"/>
              <a:gd name="T4" fmla="*/ 3 w 25"/>
              <a:gd name="T5" fmla="*/ 26 h 26"/>
              <a:gd name="T6" fmla="*/ 3 w 25"/>
              <a:gd name="T7" fmla="*/ 26 h 26"/>
              <a:gd name="T8" fmla="*/ 0 w 25"/>
              <a:gd name="T9" fmla="*/ 23 h 26"/>
              <a:gd name="T10" fmla="*/ 0 w 25"/>
              <a:gd name="T11" fmla="*/ 9 h 26"/>
              <a:gd name="T12" fmla="*/ 3 w 25"/>
              <a:gd name="T13" fmla="*/ 6 h 26"/>
              <a:gd name="T14" fmla="*/ 5 w 25"/>
              <a:gd name="T15" fmla="*/ 9 h 26"/>
              <a:gd name="T16" fmla="*/ 5 w 25"/>
              <a:gd name="T17" fmla="*/ 17 h 26"/>
              <a:gd name="T18" fmla="*/ 20 w 25"/>
              <a:gd name="T19" fmla="*/ 1 h 26"/>
              <a:gd name="T20" fmla="*/ 24 w 25"/>
              <a:gd name="T21" fmla="*/ 1 h 26"/>
              <a:gd name="T22" fmla="*/ 24 w 25"/>
              <a:gd name="T23" fmla="*/ 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24" y="5"/>
                </a:move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0" name="Oval 882"/>
          <p:cNvSpPr>
            <a:spLocks noChangeArrowheads="1"/>
          </p:cNvSpPr>
          <p:nvPr/>
        </p:nvSpPr>
        <p:spPr bwMode="auto">
          <a:xfrm>
            <a:off x="6721645" y="242958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1" name="Freeform 883"/>
          <p:cNvSpPr>
            <a:spLocks/>
          </p:cNvSpPr>
          <p:nvPr/>
        </p:nvSpPr>
        <p:spPr bwMode="auto">
          <a:xfrm>
            <a:off x="6834947" y="2534263"/>
            <a:ext cx="209368" cy="232768"/>
          </a:xfrm>
          <a:custGeom>
            <a:avLst/>
            <a:gdLst>
              <a:gd name="T0" fmla="*/ 85 w 170"/>
              <a:gd name="T1" fmla="*/ 0 h 189"/>
              <a:gd name="T2" fmla="*/ 0 w 170"/>
              <a:gd name="T3" fmla="*/ 189 h 189"/>
              <a:gd name="T4" fmla="*/ 64 w 170"/>
              <a:gd name="T5" fmla="*/ 137 h 189"/>
              <a:gd name="T6" fmla="*/ 106 w 170"/>
              <a:gd name="T7" fmla="*/ 137 h 189"/>
              <a:gd name="T8" fmla="*/ 170 w 170"/>
              <a:gd name="T9" fmla="*/ 189 h 189"/>
              <a:gd name="T10" fmla="*/ 85 w 170"/>
              <a:gd name="T1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89">
                <a:moveTo>
                  <a:pt x="85" y="0"/>
                </a:moveTo>
                <a:lnTo>
                  <a:pt x="0" y="189"/>
                </a:lnTo>
                <a:lnTo>
                  <a:pt x="64" y="137"/>
                </a:lnTo>
                <a:lnTo>
                  <a:pt x="106" y="137"/>
                </a:lnTo>
                <a:lnTo>
                  <a:pt x="170" y="189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2" name="Freeform 884"/>
          <p:cNvSpPr>
            <a:spLocks/>
          </p:cNvSpPr>
          <p:nvPr/>
        </p:nvSpPr>
        <p:spPr bwMode="auto">
          <a:xfrm>
            <a:off x="6834947" y="2534263"/>
            <a:ext cx="209368" cy="232768"/>
          </a:xfrm>
          <a:custGeom>
            <a:avLst/>
            <a:gdLst>
              <a:gd name="T0" fmla="*/ 85 w 170"/>
              <a:gd name="T1" fmla="*/ 0 h 189"/>
              <a:gd name="T2" fmla="*/ 0 w 170"/>
              <a:gd name="T3" fmla="*/ 189 h 189"/>
              <a:gd name="T4" fmla="*/ 64 w 170"/>
              <a:gd name="T5" fmla="*/ 137 h 189"/>
              <a:gd name="T6" fmla="*/ 106 w 170"/>
              <a:gd name="T7" fmla="*/ 137 h 189"/>
              <a:gd name="T8" fmla="*/ 170 w 170"/>
              <a:gd name="T9" fmla="*/ 189 h 189"/>
              <a:gd name="T10" fmla="*/ 85 w 170"/>
              <a:gd name="T1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89">
                <a:moveTo>
                  <a:pt x="85" y="0"/>
                </a:moveTo>
                <a:lnTo>
                  <a:pt x="0" y="189"/>
                </a:lnTo>
                <a:lnTo>
                  <a:pt x="64" y="137"/>
                </a:lnTo>
                <a:lnTo>
                  <a:pt x="106" y="137"/>
                </a:lnTo>
                <a:lnTo>
                  <a:pt x="170" y="189"/>
                </a:lnTo>
                <a:lnTo>
                  <a:pt x="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3" name="Oval 885"/>
          <p:cNvSpPr>
            <a:spLocks noChangeArrowheads="1"/>
          </p:cNvSpPr>
          <p:nvPr/>
        </p:nvSpPr>
        <p:spPr bwMode="auto">
          <a:xfrm>
            <a:off x="7285708" y="24345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4" name="Freeform 886"/>
          <p:cNvSpPr>
            <a:spLocks noEditPoints="1"/>
          </p:cNvSpPr>
          <p:nvPr/>
        </p:nvSpPr>
        <p:spPr bwMode="auto">
          <a:xfrm>
            <a:off x="7522169" y="2641411"/>
            <a:ext cx="136705" cy="136705"/>
          </a:xfrm>
          <a:custGeom>
            <a:avLst/>
            <a:gdLst>
              <a:gd name="T0" fmla="*/ 16 w 111"/>
              <a:gd name="T1" fmla="*/ 17 h 111"/>
              <a:gd name="T2" fmla="*/ 16 w 111"/>
              <a:gd name="T3" fmla="*/ 95 h 111"/>
              <a:gd name="T4" fmla="*/ 94 w 111"/>
              <a:gd name="T5" fmla="*/ 95 h 111"/>
              <a:gd name="T6" fmla="*/ 94 w 111"/>
              <a:gd name="T7" fmla="*/ 17 h 111"/>
              <a:gd name="T8" fmla="*/ 16 w 111"/>
              <a:gd name="T9" fmla="*/ 17 h 111"/>
              <a:gd name="T10" fmla="*/ 0 w 111"/>
              <a:gd name="T11" fmla="*/ 0 h 111"/>
              <a:gd name="T12" fmla="*/ 111 w 111"/>
              <a:gd name="T13" fmla="*/ 0 h 111"/>
              <a:gd name="T14" fmla="*/ 111 w 111"/>
              <a:gd name="T15" fmla="*/ 111 h 111"/>
              <a:gd name="T16" fmla="*/ 0 w 111"/>
              <a:gd name="T17" fmla="*/ 111 h 111"/>
              <a:gd name="T18" fmla="*/ 0 w 111"/>
              <a:gd name="T1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" h="111">
                <a:moveTo>
                  <a:pt x="16" y="17"/>
                </a:moveTo>
                <a:lnTo>
                  <a:pt x="16" y="95"/>
                </a:lnTo>
                <a:lnTo>
                  <a:pt x="94" y="95"/>
                </a:lnTo>
                <a:lnTo>
                  <a:pt x="94" y="17"/>
                </a:lnTo>
                <a:lnTo>
                  <a:pt x="16" y="17"/>
                </a:lnTo>
                <a:close/>
                <a:moveTo>
                  <a:pt x="0" y="0"/>
                </a:moveTo>
                <a:lnTo>
                  <a:pt x="111" y="0"/>
                </a:lnTo>
                <a:lnTo>
                  <a:pt x="111" y="111"/>
                </a:lnTo>
                <a:lnTo>
                  <a:pt x="0" y="1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5" name="Freeform 887"/>
          <p:cNvSpPr>
            <a:spLocks/>
          </p:cNvSpPr>
          <p:nvPr/>
        </p:nvSpPr>
        <p:spPr bwMode="auto">
          <a:xfrm>
            <a:off x="7577590" y="2667273"/>
            <a:ext cx="25863" cy="35716"/>
          </a:xfrm>
          <a:custGeom>
            <a:avLst/>
            <a:gdLst>
              <a:gd name="T0" fmla="*/ 21 w 21"/>
              <a:gd name="T1" fmla="*/ 29 h 29"/>
              <a:gd name="T2" fmla="*/ 9 w 21"/>
              <a:gd name="T3" fmla="*/ 22 h 29"/>
              <a:gd name="T4" fmla="*/ 0 w 21"/>
              <a:gd name="T5" fmla="*/ 29 h 29"/>
              <a:gd name="T6" fmla="*/ 0 w 21"/>
              <a:gd name="T7" fmla="*/ 0 h 29"/>
              <a:gd name="T8" fmla="*/ 21 w 21"/>
              <a:gd name="T9" fmla="*/ 0 h 29"/>
              <a:gd name="T10" fmla="*/ 21 w 21"/>
              <a:gd name="T1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" h="29">
                <a:moveTo>
                  <a:pt x="21" y="29"/>
                </a:moveTo>
                <a:lnTo>
                  <a:pt x="9" y="22"/>
                </a:lnTo>
                <a:lnTo>
                  <a:pt x="0" y="29"/>
                </a:lnTo>
                <a:lnTo>
                  <a:pt x="0" y="0"/>
                </a:lnTo>
                <a:lnTo>
                  <a:pt x="21" y="0"/>
                </a:lnTo>
                <a:lnTo>
                  <a:pt x="21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6" name="Freeform 888"/>
          <p:cNvSpPr>
            <a:spLocks/>
          </p:cNvSpPr>
          <p:nvPr/>
        </p:nvSpPr>
        <p:spPr bwMode="auto">
          <a:xfrm>
            <a:off x="7496303" y="2517021"/>
            <a:ext cx="23400" cy="32021"/>
          </a:xfrm>
          <a:custGeom>
            <a:avLst/>
            <a:gdLst>
              <a:gd name="T0" fmla="*/ 0 w 19"/>
              <a:gd name="T1" fmla="*/ 26 h 26"/>
              <a:gd name="T2" fmla="*/ 0 w 19"/>
              <a:gd name="T3" fmla="*/ 0 h 26"/>
              <a:gd name="T4" fmla="*/ 19 w 19"/>
              <a:gd name="T5" fmla="*/ 0 h 26"/>
              <a:gd name="T6" fmla="*/ 19 w 19"/>
              <a:gd name="T7" fmla="*/ 26 h 26"/>
              <a:gd name="T8" fmla="*/ 9 w 19"/>
              <a:gd name="T9" fmla="*/ 18 h 26"/>
              <a:gd name="T10" fmla="*/ 0 w 19"/>
              <a:gd name="T11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6">
                <a:moveTo>
                  <a:pt x="0" y="26"/>
                </a:moveTo>
                <a:lnTo>
                  <a:pt x="0" y="0"/>
                </a:lnTo>
                <a:lnTo>
                  <a:pt x="19" y="0"/>
                </a:lnTo>
                <a:lnTo>
                  <a:pt x="19" y="26"/>
                </a:lnTo>
                <a:lnTo>
                  <a:pt x="9" y="18"/>
                </a:lnTo>
                <a:lnTo>
                  <a:pt x="0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" name="Freeform 889"/>
          <p:cNvSpPr>
            <a:spLocks noEditPoints="1"/>
          </p:cNvSpPr>
          <p:nvPr/>
        </p:nvSpPr>
        <p:spPr bwMode="auto">
          <a:xfrm>
            <a:off x="7440881" y="2489926"/>
            <a:ext cx="133011" cy="134243"/>
          </a:xfrm>
          <a:custGeom>
            <a:avLst/>
            <a:gdLst>
              <a:gd name="T0" fmla="*/ 94 w 108"/>
              <a:gd name="T1" fmla="*/ 14 h 109"/>
              <a:gd name="T2" fmla="*/ 16 w 108"/>
              <a:gd name="T3" fmla="*/ 14 h 109"/>
              <a:gd name="T4" fmla="*/ 16 w 108"/>
              <a:gd name="T5" fmla="*/ 92 h 109"/>
              <a:gd name="T6" fmla="*/ 94 w 108"/>
              <a:gd name="T7" fmla="*/ 92 h 109"/>
              <a:gd name="T8" fmla="*/ 94 w 108"/>
              <a:gd name="T9" fmla="*/ 14 h 109"/>
              <a:gd name="T10" fmla="*/ 108 w 108"/>
              <a:gd name="T11" fmla="*/ 0 h 109"/>
              <a:gd name="T12" fmla="*/ 108 w 108"/>
              <a:gd name="T13" fmla="*/ 109 h 109"/>
              <a:gd name="T14" fmla="*/ 0 w 108"/>
              <a:gd name="T15" fmla="*/ 109 h 109"/>
              <a:gd name="T16" fmla="*/ 0 w 108"/>
              <a:gd name="T17" fmla="*/ 0 h 109"/>
              <a:gd name="T18" fmla="*/ 108 w 108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109">
                <a:moveTo>
                  <a:pt x="94" y="14"/>
                </a:moveTo>
                <a:lnTo>
                  <a:pt x="16" y="14"/>
                </a:lnTo>
                <a:lnTo>
                  <a:pt x="16" y="92"/>
                </a:lnTo>
                <a:lnTo>
                  <a:pt x="94" y="92"/>
                </a:lnTo>
                <a:lnTo>
                  <a:pt x="94" y="14"/>
                </a:lnTo>
                <a:close/>
                <a:moveTo>
                  <a:pt x="108" y="0"/>
                </a:moveTo>
                <a:lnTo>
                  <a:pt x="108" y="109"/>
                </a:lnTo>
                <a:lnTo>
                  <a:pt x="0" y="109"/>
                </a:lnTo>
                <a:lnTo>
                  <a:pt x="0" y="0"/>
                </a:lnTo>
                <a:lnTo>
                  <a:pt x="1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8" name="Freeform 890"/>
          <p:cNvSpPr>
            <a:spLocks noEditPoints="1"/>
          </p:cNvSpPr>
          <p:nvPr/>
        </p:nvSpPr>
        <p:spPr bwMode="auto">
          <a:xfrm>
            <a:off x="7359596" y="2641411"/>
            <a:ext cx="133011" cy="136705"/>
          </a:xfrm>
          <a:custGeom>
            <a:avLst/>
            <a:gdLst>
              <a:gd name="T0" fmla="*/ 0 w 108"/>
              <a:gd name="T1" fmla="*/ 0 h 111"/>
              <a:gd name="T2" fmla="*/ 108 w 108"/>
              <a:gd name="T3" fmla="*/ 0 h 111"/>
              <a:gd name="T4" fmla="*/ 108 w 108"/>
              <a:gd name="T5" fmla="*/ 111 h 111"/>
              <a:gd name="T6" fmla="*/ 0 w 108"/>
              <a:gd name="T7" fmla="*/ 111 h 111"/>
              <a:gd name="T8" fmla="*/ 0 w 108"/>
              <a:gd name="T9" fmla="*/ 0 h 111"/>
              <a:gd name="T10" fmla="*/ 92 w 108"/>
              <a:gd name="T11" fmla="*/ 95 h 111"/>
              <a:gd name="T12" fmla="*/ 92 w 108"/>
              <a:gd name="T13" fmla="*/ 17 h 111"/>
              <a:gd name="T14" fmla="*/ 14 w 108"/>
              <a:gd name="T15" fmla="*/ 17 h 111"/>
              <a:gd name="T16" fmla="*/ 14 w 108"/>
              <a:gd name="T17" fmla="*/ 95 h 111"/>
              <a:gd name="T18" fmla="*/ 92 w 108"/>
              <a:gd name="T19" fmla="*/ 95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111">
                <a:moveTo>
                  <a:pt x="0" y="0"/>
                </a:moveTo>
                <a:lnTo>
                  <a:pt x="108" y="0"/>
                </a:lnTo>
                <a:lnTo>
                  <a:pt x="108" y="111"/>
                </a:lnTo>
                <a:lnTo>
                  <a:pt x="0" y="111"/>
                </a:lnTo>
                <a:lnTo>
                  <a:pt x="0" y="0"/>
                </a:lnTo>
                <a:close/>
                <a:moveTo>
                  <a:pt x="92" y="95"/>
                </a:moveTo>
                <a:lnTo>
                  <a:pt x="92" y="17"/>
                </a:lnTo>
                <a:lnTo>
                  <a:pt x="14" y="17"/>
                </a:lnTo>
                <a:lnTo>
                  <a:pt x="14" y="95"/>
                </a:lnTo>
                <a:lnTo>
                  <a:pt x="92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9" name="Freeform 891"/>
          <p:cNvSpPr>
            <a:spLocks/>
          </p:cNvSpPr>
          <p:nvPr/>
        </p:nvSpPr>
        <p:spPr bwMode="auto">
          <a:xfrm>
            <a:off x="7413787" y="2667273"/>
            <a:ext cx="23400" cy="35716"/>
          </a:xfrm>
          <a:custGeom>
            <a:avLst/>
            <a:gdLst>
              <a:gd name="T0" fmla="*/ 19 w 19"/>
              <a:gd name="T1" fmla="*/ 29 h 29"/>
              <a:gd name="T2" fmla="*/ 10 w 19"/>
              <a:gd name="T3" fmla="*/ 22 h 29"/>
              <a:gd name="T4" fmla="*/ 0 w 19"/>
              <a:gd name="T5" fmla="*/ 29 h 29"/>
              <a:gd name="T6" fmla="*/ 0 w 19"/>
              <a:gd name="T7" fmla="*/ 0 h 29"/>
              <a:gd name="T8" fmla="*/ 19 w 19"/>
              <a:gd name="T9" fmla="*/ 0 h 29"/>
              <a:gd name="T10" fmla="*/ 19 w 19"/>
              <a:gd name="T1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9">
                <a:moveTo>
                  <a:pt x="19" y="29"/>
                </a:moveTo>
                <a:lnTo>
                  <a:pt x="10" y="22"/>
                </a:lnTo>
                <a:lnTo>
                  <a:pt x="0" y="29"/>
                </a:lnTo>
                <a:lnTo>
                  <a:pt x="0" y="0"/>
                </a:lnTo>
                <a:lnTo>
                  <a:pt x="19" y="0"/>
                </a:lnTo>
                <a:lnTo>
                  <a:pt x="1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0" name="Oval 892"/>
          <p:cNvSpPr>
            <a:spLocks noChangeArrowheads="1"/>
          </p:cNvSpPr>
          <p:nvPr/>
        </p:nvSpPr>
        <p:spPr bwMode="auto">
          <a:xfrm>
            <a:off x="8433536" y="242588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1" name="Freeform 893"/>
          <p:cNvSpPr>
            <a:spLocks/>
          </p:cNvSpPr>
          <p:nvPr/>
        </p:nvSpPr>
        <p:spPr bwMode="auto">
          <a:xfrm>
            <a:off x="8617037" y="2504704"/>
            <a:ext cx="156411" cy="232768"/>
          </a:xfrm>
          <a:custGeom>
            <a:avLst/>
            <a:gdLst>
              <a:gd name="T0" fmla="*/ 44 w 54"/>
              <a:gd name="T1" fmla="*/ 56 h 80"/>
              <a:gd name="T2" fmla="*/ 54 w 54"/>
              <a:gd name="T3" fmla="*/ 65 h 80"/>
              <a:gd name="T4" fmla="*/ 17 w 54"/>
              <a:gd name="T5" fmla="*/ 65 h 80"/>
              <a:gd name="T6" fmla="*/ 17 w 54"/>
              <a:gd name="T7" fmla="*/ 68 h 80"/>
              <a:gd name="T8" fmla="*/ 54 w 54"/>
              <a:gd name="T9" fmla="*/ 68 h 80"/>
              <a:gd name="T10" fmla="*/ 54 w 54"/>
              <a:gd name="T11" fmla="*/ 72 h 80"/>
              <a:gd name="T12" fmla="*/ 23 w 54"/>
              <a:gd name="T13" fmla="*/ 72 h 80"/>
              <a:gd name="T14" fmla="*/ 23 w 54"/>
              <a:gd name="T15" fmla="*/ 75 h 80"/>
              <a:gd name="T16" fmla="*/ 54 w 54"/>
              <a:gd name="T17" fmla="*/ 75 h 80"/>
              <a:gd name="T18" fmla="*/ 54 w 54"/>
              <a:gd name="T19" fmla="*/ 80 h 80"/>
              <a:gd name="T20" fmla="*/ 0 w 54"/>
              <a:gd name="T21" fmla="*/ 80 h 80"/>
              <a:gd name="T22" fmla="*/ 0 w 54"/>
              <a:gd name="T23" fmla="*/ 70 h 80"/>
              <a:gd name="T24" fmla="*/ 12 w 54"/>
              <a:gd name="T25" fmla="*/ 56 h 80"/>
              <a:gd name="T26" fmla="*/ 43 w 54"/>
              <a:gd name="T27" fmla="*/ 56 h 80"/>
              <a:gd name="T28" fmla="*/ 1 w 54"/>
              <a:gd name="T29" fmla="*/ 1 h 80"/>
              <a:gd name="T30" fmla="*/ 2 w 54"/>
              <a:gd name="T31" fmla="*/ 0 h 80"/>
              <a:gd name="T32" fmla="*/ 44 w 54"/>
              <a:gd name="T33" fmla="*/ 5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4" h="80">
                <a:moveTo>
                  <a:pt x="44" y="56"/>
                </a:moveTo>
                <a:cubicBezTo>
                  <a:pt x="44" y="56"/>
                  <a:pt x="54" y="58"/>
                  <a:pt x="54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8"/>
                  <a:pt x="17" y="68"/>
                  <a:pt x="17" y="68"/>
                </a:cubicBezTo>
                <a:cubicBezTo>
                  <a:pt x="54" y="68"/>
                  <a:pt x="54" y="68"/>
                  <a:pt x="54" y="68"/>
                </a:cubicBezTo>
                <a:cubicBezTo>
                  <a:pt x="54" y="69"/>
                  <a:pt x="54" y="71"/>
                  <a:pt x="54" y="72"/>
                </a:cubicBezTo>
                <a:cubicBezTo>
                  <a:pt x="23" y="72"/>
                  <a:pt x="23" y="72"/>
                  <a:pt x="23" y="72"/>
                </a:cubicBezTo>
                <a:cubicBezTo>
                  <a:pt x="23" y="75"/>
                  <a:pt x="23" y="75"/>
                  <a:pt x="23" y="75"/>
                </a:cubicBezTo>
                <a:cubicBezTo>
                  <a:pt x="54" y="75"/>
                  <a:pt x="54" y="75"/>
                  <a:pt x="54" y="75"/>
                </a:cubicBezTo>
                <a:cubicBezTo>
                  <a:pt x="54" y="78"/>
                  <a:pt x="54" y="80"/>
                  <a:pt x="54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70"/>
                  <a:pt x="0" y="70"/>
                  <a:pt x="0" y="70"/>
                </a:cubicBezTo>
                <a:cubicBezTo>
                  <a:pt x="12" y="56"/>
                  <a:pt x="12" y="56"/>
                  <a:pt x="12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2" y="0"/>
                </a:cubicBezTo>
                <a:lnTo>
                  <a:pt x="44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2" name="Freeform 894"/>
          <p:cNvSpPr>
            <a:spLocks/>
          </p:cNvSpPr>
          <p:nvPr/>
        </p:nvSpPr>
        <p:spPr bwMode="auto">
          <a:xfrm>
            <a:off x="8657683" y="2743632"/>
            <a:ext cx="75127" cy="14779"/>
          </a:xfrm>
          <a:custGeom>
            <a:avLst/>
            <a:gdLst>
              <a:gd name="T0" fmla="*/ 26 w 26"/>
              <a:gd name="T1" fmla="*/ 5 h 5"/>
              <a:gd name="T2" fmla="*/ 0 w 26"/>
              <a:gd name="T3" fmla="*/ 5 h 5"/>
              <a:gd name="T4" fmla="*/ 3 w 26"/>
              <a:gd name="T5" fmla="*/ 0 h 5"/>
              <a:gd name="T6" fmla="*/ 23 w 26"/>
              <a:gd name="T7" fmla="*/ 0 h 5"/>
              <a:gd name="T8" fmla="*/ 26 w 2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5">
                <a:moveTo>
                  <a:pt x="2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3"/>
                  <a:pt x="1" y="2"/>
                  <a:pt x="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4" y="2"/>
                  <a:pt x="25" y="3"/>
                  <a:pt x="2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3" name="Freeform 895"/>
          <p:cNvSpPr>
            <a:spLocks noEditPoints="1"/>
          </p:cNvSpPr>
          <p:nvPr/>
        </p:nvSpPr>
        <p:spPr bwMode="auto">
          <a:xfrm>
            <a:off x="8721723" y="2778115"/>
            <a:ext cx="34484" cy="35716"/>
          </a:xfrm>
          <a:custGeom>
            <a:avLst/>
            <a:gdLst>
              <a:gd name="T0" fmla="*/ 9 w 12"/>
              <a:gd name="T1" fmla="*/ 6 h 12"/>
              <a:gd name="T2" fmla="*/ 6 w 12"/>
              <a:gd name="T3" fmla="*/ 3 h 12"/>
              <a:gd name="T4" fmla="*/ 3 w 12"/>
              <a:gd name="T5" fmla="*/ 6 h 12"/>
              <a:gd name="T6" fmla="*/ 6 w 12"/>
              <a:gd name="T7" fmla="*/ 9 h 12"/>
              <a:gd name="T8" fmla="*/ 9 w 12"/>
              <a:gd name="T9" fmla="*/ 6 h 12"/>
              <a:gd name="T10" fmla="*/ 6 w 12"/>
              <a:gd name="T11" fmla="*/ 12 h 12"/>
              <a:gd name="T12" fmla="*/ 0 w 12"/>
              <a:gd name="T13" fmla="*/ 6 h 12"/>
              <a:gd name="T14" fmla="*/ 6 w 12"/>
              <a:gd name="T15" fmla="*/ 0 h 12"/>
              <a:gd name="T16" fmla="*/ 12 w 12"/>
              <a:gd name="T17" fmla="*/ 6 h 12"/>
              <a:gd name="T18" fmla="*/ 6 w 12"/>
              <a:gd name="T1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" h="12">
                <a:moveTo>
                  <a:pt x="9" y="6"/>
                </a:moveTo>
                <a:cubicBezTo>
                  <a:pt x="9" y="4"/>
                  <a:pt x="8" y="3"/>
                  <a:pt x="6" y="3"/>
                </a:cubicBezTo>
                <a:cubicBezTo>
                  <a:pt x="4" y="3"/>
                  <a:pt x="3" y="4"/>
                  <a:pt x="3" y="6"/>
                </a:cubicBezTo>
                <a:cubicBezTo>
                  <a:pt x="3" y="8"/>
                  <a:pt x="4" y="9"/>
                  <a:pt x="6" y="9"/>
                </a:cubicBezTo>
                <a:cubicBezTo>
                  <a:pt x="8" y="9"/>
                  <a:pt x="9" y="8"/>
                  <a:pt x="9" y="6"/>
                </a:cubicBezTo>
                <a:close/>
                <a:moveTo>
                  <a:pt x="6" y="12"/>
                </a:moveTo>
                <a:cubicBezTo>
                  <a:pt x="3" y="12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9"/>
                  <a:pt x="9" y="12"/>
                  <a:pt x="6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4" name="Freeform 896"/>
          <p:cNvSpPr>
            <a:spLocks/>
          </p:cNvSpPr>
          <p:nvPr/>
        </p:nvSpPr>
        <p:spPr bwMode="auto">
          <a:xfrm>
            <a:off x="8617037" y="2767032"/>
            <a:ext cx="156411" cy="28327"/>
          </a:xfrm>
          <a:custGeom>
            <a:avLst/>
            <a:gdLst>
              <a:gd name="T0" fmla="*/ 42 w 54"/>
              <a:gd name="T1" fmla="*/ 1 h 10"/>
              <a:gd name="T2" fmla="*/ 34 w 54"/>
              <a:gd name="T3" fmla="*/ 10 h 10"/>
              <a:gd name="T4" fmla="*/ 20 w 54"/>
              <a:gd name="T5" fmla="*/ 10 h 10"/>
              <a:gd name="T6" fmla="*/ 11 w 54"/>
              <a:gd name="T7" fmla="*/ 1 h 10"/>
              <a:gd name="T8" fmla="*/ 3 w 54"/>
              <a:gd name="T9" fmla="*/ 10 h 10"/>
              <a:gd name="T10" fmla="*/ 0 w 54"/>
              <a:gd name="T11" fmla="*/ 10 h 10"/>
              <a:gd name="T12" fmla="*/ 0 w 54"/>
              <a:gd name="T13" fmla="*/ 0 h 10"/>
              <a:gd name="T14" fmla="*/ 54 w 54"/>
              <a:gd name="T15" fmla="*/ 0 h 10"/>
              <a:gd name="T16" fmla="*/ 54 w 54"/>
              <a:gd name="T17" fmla="*/ 10 h 10"/>
              <a:gd name="T18" fmla="*/ 51 w 54"/>
              <a:gd name="T19" fmla="*/ 10 h 10"/>
              <a:gd name="T20" fmla="*/ 42 w 54"/>
              <a:gd name="T21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" h="10">
                <a:moveTo>
                  <a:pt x="42" y="1"/>
                </a:moveTo>
                <a:cubicBezTo>
                  <a:pt x="37" y="1"/>
                  <a:pt x="34" y="5"/>
                  <a:pt x="34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5"/>
                  <a:pt x="16" y="1"/>
                  <a:pt x="11" y="1"/>
                </a:cubicBezTo>
                <a:cubicBezTo>
                  <a:pt x="6" y="1"/>
                  <a:pt x="3" y="5"/>
                  <a:pt x="3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10"/>
                  <a:pt x="54" y="10"/>
                  <a:pt x="54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5"/>
                  <a:pt x="47" y="1"/>
                  <a:pt x="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5" name="Freeform 897"/>
          <p:cNvSpPr>
            <a:spLocks noEditPoints="1"/>
          </p:cNvSpPr>
          <p:nvPr/>
        </p:nvSpPr>
        <p:spPr bwMode="auto">
          <a:xfrm>
            <a:off x="8634279" y="2778115"/>
            <a:ext cx="32021" cy="35716"/>
          </a:xfrm>
          <a:custGeom>
            <a:avLst/>
            <a:gdLst>
              <a:gd name="T0" fmla="*/ 5 w 11"/>
              <a:gd name="T1" fmla="*/ 3 h 12"/>
              <a:gd name="T2" fmla="*/ 2 w 11"/>
              <a:gd name="T3" fmla="*/ 6 h 12"/>
              <a:gd name="T4" fmla="*/ 5 w 11"/>
              <a:gd name="T5" fmla="*/ 9 h 12"/>
              <a:gd name="T6" fmla="*/ 8 w 11"/>
              <a:gd name="T7" fmla="*/ 6 h 12"/>
              <a:gd name="T8" fmla="*/ 5 w 11"/>
              <a:gd name="T9" fmla="*/ 3 h 12"/>
              <a:gd name="T10" fmla="*/ 11 w 11"/>
              <a:gd name="T11" fmla="*/ 6 h 12"/>
              <a:gd name="T12" fmla="*/ 5 w 11"/>
              <a:gd name="T13" fmla="*/ 12 h 12"/>
              <a:gd name="T14" fmla="*/ 0 w 11"/>
              <a:gd name="T15" fmla="*/ 6 h 12"/>
              <a:gd name="T16" fmla="*/ 5 w 11"/>
              <a:gd name="T17" fmla="*/ 0 h 12"/>
              <a:gd name="T18" fmla="*/ 11 w 11"/>
              <a:gd name="T19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2">
                <a:moveTo>
                  <a:pt x="5" y="3"/>
                </a:moveTo>
                <a:cubicBezTo>
                  <a:pt x="4" y="3"/>
                  <a:pt x="2" y="4"/>
                  <a:pt x="2" y="6"/>
                </a:cubicBezTo>
                <a:cubicBezTo>
                  <a:pt x="2" y="8"/>
                  <a:pt x="4" y="9"/>
                  <a:pt x="5" y="9"/>
                </a:cubicBezTo>
                <a:cubicBezTo>
                  <a:pt x="7" y="9"/>
                  <a:pt x="8" y="8"/>
                  <a:pt x="8" y="6"/>
                </a:cubicBezTo>
                <a:cubicBezTo>
                  <a:pt x="8" y="4"/>
                  <a:pt x="7" y="3"/>
                  <a:pt x="5" y="3"/>
                </a:cubicBezTo>
                <a:close/>
                <a:moveTo>
                  <a:pt x="11" y="6"/>
                </a:moveTo>
                <a:cubicBezTo>
                  <a:pt x="11" y="9"/>
                  <a:pt x="8" y="12"/>
                  <a:pt x="5" y="12"/>
                </a:cubicBezTo>
                <a:cubicBezTo>
                  <a:pt x="2" y="12"/>
                  <a:pt x="0" y="9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8" y="0"/>
                  <a:pt x="11" y="3"/>
                  <a:pt x="1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6" name="Freeform 898"/>
          <p:cNvSpPr>
            <a:spLocks noEditPoints="1"/>
          </p:cNvSpPr>
          <p:nvPr/>
        </p:nvSpPr>
        <p:spPr bwMode="auto">
          <a:xfrm>
            <a:off x="8540679" y="2470220"/>
            <a:ext cx="142863" cy="232768"/>
          </a:xfrm>
          <a:custGeom>
            <a:avLst/>
            <a:gdLst>
              <a:gd name="T0" fmla="*/ 23 w 49"/>
              <a:gd name="T1" fmla="*/ 9 h 80"/>
              <a:gd name="T2" fmla="*/ 20 w 49"/>
              <a:gd name="T3" fmla="*/ 6 h 80"/>
              <a:gd name="T4" fmla="*/ 17 w 49"/>
              <a:gd name="T5" fmla="*/ 9 h 80"/>
              <a:gd name="T6" fmla="*/ 20 w 49"/>
              <a:gd name="T7" fmla="*/ 12 h 80"/>
              <a:gd name="T8" fmla="*/ 23 w 49"/>
              <a:gd name="T9" fmla="*/ 9 h 80"/>
              <a:gd name="T10" fmla="*/ 22 w 49"/>
              <a:gd name="T11" fmla="*/ 0 h 80"/>
              <a:gd name="T12" fmla="*/ 25 w 49"/>
              <a:gd name="T13" fmla="*/ 8 h 80"/>
              <a:gd name="T14" fmla="*/ 28 w 49"/>
              <a:gd name="T15" fmla="*/ 12 h 80"/>
              <a:gd name="T16" fmla="*/ 27 w 49"/>
              <a:gd name="T17" fmla="*/ 13 h 80"/>
              <a:gd name="T18" fmla="*/ 49 w 49"/>
              <a:gd name="T19" fmla="*/ 63 h 80"/>
              <a:gd name="T20" fmla="*/ 34 w 49"/>
              <a:gd name="T21" fmla="*/ 64 h 80"/>
              <a:gd name="T22" fmla="*/ 26 w 49"/>
              <a:gd name="T23" fmla="*/ 74 h 80"/>
              <a:gd name="T24" fmla="*/ 15 w 49"/>
              <a:gd name="T25" fmla="*/ 14 h 80"/>
              <a:gd name="T26" fmla="*/ 15 w 49"/>
              <a:gd name="T27" fmla="*/ 14 h 80"/>
              <a:gd name="T28" fmla="*/ 9 w 49"/>
              <a:gd name="T29" fmla="*/ 14 h 80"/>
              <a:gd name="T30" fmla="*/ 9 w 49"/>
              <a:gd name="T31" fmla="*/ 79 h 80"/>
              <a:gd name="T32" fmla="*/ 8 w 49"/>
              <a:gd name="T33" fmla="*/ 80 h 80"/>
              <a:gd name="T34" fmla="*/ 7 w 49"/>
              <a:gd name="T35" fmla="*/ 79 h 80"/>
              <a:gd name="T36" fmla="*/ 7 w 49"/>
              <a:gd name="T37" fmla="*/ 14 h 80"/>
              <a:gd name="T38" fmla="*/ 2 w 49"/>
              <a:gd name="T39" fmla="*/ 14 h 80"/>
              <a:gd name="T40" fmla="*/ 0 w 49"/>
              <a:gd name="T41" fmla="*/ 12 h 80"/>
              <a:gd name="T42" fmla="*/ 2 w 49"/>
              <a:gd name="T43" fmla="*/ 10 h 80"/>
              <a:gd name="T44" fmla="*/ 14 w 49"/>
              <a:gd name="T45" fmla="*/ 10 h 80"/>
              <a:gd name="T46" fmla="*/ 12 w 49"/>
              <a:gd name="T47" fmla="*/ 0 h 80"/>
              <a:gd name="T48" fmla="*/ 22 w 49"/>
              <a:gd name="T49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9" h="80">
                <a:moveTo>
                  <a:pt x="23" y="9"/>
                </a:moveTo>
                <a:cubicBezTo>
                  <a:pt x="23" y="8"/>
                  <a:pt x="22" y="6"/>
                  <a:pt x="20" y="6"/>
                </a:cubicBezTo>
                <a:cubicBezTo>
                  <a:pt x="19" y="6"/>
                  <a:pt x="17" y="8"/>
                  <a:pt x="17" y="9"/>
                </a:cubicBezTo>
                <a:cubicBezTo>
                  <a:pt x="17" y="11"/>
                  <a:pt x="19" y="12"/>
                  <a:pt x="20" y="12"/>
                </a:cubicBezTo>
                <a:cubicBezTo>
                  <a:pt x="22" y="12"/>
                  <a:pt x="23" y="11"/>
                  <a:pt x="23" y="9"/>
                </a:cubicBezTo>
                <a:close/>
                <a:moveTo>
                  <a:pt x="22" y="0"/>
                </a:moveTo>
                <a:cubicBezTo>
                  <a:pt x="25" y="8"/>
                  <a:pt x="25" y="8"/>
                  <a:pt x="25" y="8"/>
                </a:cubicBezTo>
                <a:cubicBezTo>
                  <a:pt x="28" y="12"/>
                  <a:pt x="28" y="12"/>
                  <a:pt x="28" y="12"/>
                </a:cubicBezTo>
                <a:cubicBezTo>
                  <a:pt x="27" y="13"/>
                  <a:pt x="27" y="13"/>
                  <a:pt x="27" y="13"/>
                </a:cubicBezTo>
                <a:cubicBezTo>
                  <a:pt x="49" y="63"/>
                  <a:pt x="49" y="63"/>
                  <a:pt x="49" y="63"/>
                </a:cubicBezTo>
                <a:cubicBezTo>
                  <a:pt x="34" y="64"/>
                  <a:pt x="34" y="64"/>
                  <a:pt x="34" y="64"/>
                </a:cubicBezTo>
                <a:cubicBezTo>
                  <a:pt x="26" y="74"/>
                  <a:pt x="26" y="74"/>
                  <a:pt x="26" y="7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79"/>
                  <a:pt x="9" y="79"/>
                  <a:pt x="9" y="79"/>
                </a:cubicBezTo>
                <a:cubicBezTo>
                  <a:pt x="9" y="79"/>
                  <a:pt x="9" y="80"/>
                  <a:pt x="8" y="80"/>
                </a:cubicBezTo>
                <a:cubicBezTo>
                  <a:pt x="8" y="80"/>
                  <a:pt x="7" y="79"/>
                  <a:pt x="7" y="79"/>
                </a:cubicBezTo>
                <a:cubicBezTo>
                  <a:pt x="7" y="14"/>
                  <a:pt x="7" y="14"/>
                  <a:pt x="7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1" y="14"/>
                  <a:pt x="0" y="13"/>
                  <a:pt x="0" y="12"/>
                </a:cubicBezTo>
                <a:cubicBezTo>
                  <a:pt x="0" y="11"/>
                  <a:pt x="1" y="10"/>
                  <a:pt x="2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2" y="0"/>
                  <a:pt x="12" y="0"/>
                  <a:pt x="12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7" name="Freeform 899"/>
          <p:cNvSpPr>
            <a:spLocks noEditPoints="1"/>
          </p:cNvSpPr>
          <p:nvPr/>
        </p:nvSpPr>
        <p:spPr bwMode="auto">
          <a:xfrm>
            <a:off x="8514820" y="2711611"/>
            <a:ext cx="89905" cy="55421"/>
          </a:xfrm>
          <a:custGeom>
            <a:avLst/>
            <a:gdLst>
              <a:gd name="T0" fmla="*/ 12 w 73"/>
              <a:gd name="T1" fmla="*/ 38 h 45"/>
              <a:gd name="T2" fmla="*/ 19 w 73"/>
              <a:gd name="T3" fmla="*/ 38 h 45"/>
              <a:gd name="T4" fmla="*/ 19 w 73"/>
              <a:gd name="T5" fmla="*/ 7 h 45"/>
              <a:gd name="T6" fmla="*/ 12 w 73"/>
              <a:gd name="T7" fmla="*/ 7 h 45"/>
              <a:gd name="T8" fmla="*/ 12 w 73"/>
              <a:gd name="T9" fmla="*/ 38 h 45"/>
              <a:gd name="T10" fmla="*/ 73 w 73"/>
              <a:gd name="T11" fmla="*/ 45 h 45"/>
              <a:gd name="T12" fmla="*/ 0 w 73"/>
              <a:gd name="T13" fmla="*/ 45 h 45"/>
              <a:gd name="T14" fmla="*/ 0 w 73"/>
              <a:gd name="T15" fmla="*/ 0 h 45"/>
              <a:gd name="T16" fmla="*/ 73 w 73"/>
              <a:gd name="T17" fmla="*/ 0 h 45"/>
              <a:gd name="T18" fmla="*/ 73 w 73"/>
              <a:gd name="T19" fmla="*/ 45 h 45"/>
              <a:gd name="T20" fmla="*/ 45 w 73"/>
              <a:gd name="T21" fmla="*/ 7 h 45"/>
              <a:gd name="T22" fmla="*/ 40 w 73"/>
              <a:gd name="T23" fmla="*/ 7 h 45"/>
              <a:gd name="T24" fmla="*/ 40 w 73"/>
              <a:gd name="T25" fmla="*/ 38 h 45"/>
              <a:gd name="T26" fmla="*/ 45 w 73"/>
              <a:gd name="T27" fmla="*/ 38 h 45"/>
              <a:gd name="T28" fmla="*/ 45 w 73"/>
              <a:gd name="T29" fmla="*/ 7 h 45"/>
              <a:gd name="T30" fmla="*/ 26 w 73"/>
              <a:gd name="T31" fmla="*/ 38 h 45"/>
              <a:gd name="T32" fmla="*/ 31 w 73"/>
              <a:gd name="T33" fmla="*/ 38 h 45"/>
              <a:gd name="T34" fmla="*/ 31 w 73"/>
              <a:gd name="T35" fmla="*/ 7 h 45"/>
              <a:gd name="T36" fmla="*/ 26 w 73"/>
              <a:gd name="T37" fmla="*/ 7 h 45"/>
              <a:gd name="T38" fmla="*/ 26 w 73"/>
              <a:gd name="T39" fmla="*/ 38 h 45"/>
              <a:gd name="T40" fmla="*/ 59 w 73"/>
              <a:gd name="T41" fmla="*/ 7 h 45"/>
              <a:gd name="T42" fmla="*/ 54 w 73"/>
              <a:gd name="T43" fmla="*/ 7 h 45"/>
              <a:gd name="T44" fmla="*/ 54 w 73"/>
              <a:gd name="T45" fmla="*/ 38 h 45"/>
              <a:gd name="T46" fmla="*/ 59 w 73"/>
              <a:gd name="T47" fmla="*/ 38 h 45"/>
              <a:gd name="T48" fmla="*/ 59 w 73"/>
              <a:gd name="T49" fmla="*/ 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3" h="45">
                <a:moveTo>
                  <a:pt x="12" y="38"/>
                </a:moveTo>
                <a:lnTo>
                  <a:pt x="19" y="38"/>
                </a:lnTo>
                <a:lnTo>
                  <a:pt x="19" y="7"/>
                </a:lnTo>
                <a:lnTo>
                  <a:pt x="12" y="7"/>
                </a:lnTo>
                <a:lnTo>
                  <a:pt x="12" y="38"/>
                </a:lnTo>
                <a:close/>
                <a:moveTo>
                  <a:pt x="73" y="45"/>
                </a:moveTo>
                <a:lnTo>
                  <a:pt x="0" y="45"/>
                </a:lnTo>
                <a:lnTo>
                  <a:pt x="0" y="0"/>
                </a:lnTo>
                <a:lnTo>
                  <a:pt x="73" y="0"/>
                </a:lnTo>
                <a:lnTo>
                  <a:pt x="73" y="45"/>
                </a:lnTo>
                <a:close/>
                <a:moveTo>
                  <a:pt x="45" y="7"/>
                </a:moveTo>
                <a:lnTo>
                  <a:pt x="40" y="7"/>
                </a:lnTo>
                <a:lnTo>
                  <a:pt x="40" y="38"/>
                </a:lnTo>
                <a:lnTo>
                  <a:pt x="45" y="38"/>
                </a:lnTo>
                <a:lnTo>
                  <a:pt x="45" y="7"/>
                </a:lnTo>
                <a:close/>
                <a:moveTo>
                  <a:pt x="26" y="38"/>
                </a:moveTo>
                <a:lnTo>
                  <a:pt x="31" y="38"/>
                </a:lnTo>
                <a:lnTo>
                  <a:pt x="31" y="7"/>
                </a:lnTo>
                <a:lnTo>
                  <a:pt x="26" y="7"/>
                </a:lnTo>
                <a:lnTo>
                  <a:pt x="26" y="38"/>
                </a:lnTo>
                <a:close/>
                <a:moveTo>
                  <a:pt x="59" y="7"/>
                </a:moveTo>
                <a:lnTo>
                  <a:pt x="54" y="7"/>
                </a:lnTo>
                <a:lnTo>
                  <a:pt x="54" y="38"/>
                </a:lnTo>
                <a:lnTo>
                  <a:pt x="59" y="38"/>
                </a:lnTo>
                <a:lnTo>
                  <a:pt x="5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8" name="Oval 900"/>
          <p:cNvSpPr>
            <a:spLocks noChangeArrowheads="1"/>
          </p:cNvSpPr>
          <p:nvPr/>
        </p:nvSpPr>
        <p:spPr bwMode="auto">
          <a:xfrm>
            <a:off x="7862084" y="242958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9" name="Freeform 901"/>
          <p:cNvSpPr>
            <a:spLocks/>
          </p:cNvSpPr>
          <p:nvPr/>
        </p:nvSpPr>
        <p:spPr bwMode="auto">
          <a:xfrm>
            <a:off x="7929821" y="2662348"/>
            <a:ext cx="305431" cy="119463"/>
          </a:xfrm>
          <a:custGeom>
            <a:avLst/>
            <a:gdLst>
              <a:gd name="T0" fmla="*/ 49 w 105"/>
              <a:gd name="T1" fmla="*/ 41 h 41"/>
              <a:gd name="T2" fmla="*/ 0 w 105"/>
              <a:gd name="T3" fmla="*/ 22 h 41"/>
              <a:gd name="T4" fmla="*/ 38 w 105"/>
              <a:gd name="T5" fmla="*/ 0 h 41"/>
              <a:gd name="T6" fmla="*/ 52 w 105"/>
              <a:gd name="T7" fmla="*/ 25 h 41"/>
              <a:gd name="T8" fmla="*/ 67 w 105"/>
              <a:gd name="T9" fmla="*/ 0 h 41"/>
              <a:gd name="T10" fmla="*/ 105 w 105"/>
              <a:gd name="T11" fmla="*/ 22 h 41"/>
              <a:gd name="T12" fmla="*/ 56 w 105"/>
              <a:gd name="T13" fmla="*/ 41 h 41"/>
              <a:gd name="T14" fmla="*/ 49 w 105"/>
              <a:gd name="T15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5" h="41">
                <a:moveTo>
                  <a:pt x="49" y="41"/>
                </a:moveTo>
                <a:cubicBezTo>
                  <a:pt x="4" y="41"/>
                  <a:pt x="0" y="22"/>
                  <a:pt x="0" y="22"/>
                </a:cubicBezTo>
                <a:cubicBezTo>
                  <a:pt x="3" y="7"/>
                  <a:pt x="25" y="2"/>
                  <a:pt x="38" y="0"/>
                </a:cubicBezTo>
                <a:cubicBezTo>
                  <a:pt x="52" y="25"/>
                  <a:pt x="52" y="25"/>
                  <a:pt x="52" y="25"/>
                </a:cubicBezTo>
                <a:cubicBezTo>
                  <a:pt x="67" y="0"/>
                  <a:pt x="67" y="0"/>
                  <a:pt x="67" y="0"/>
                </a:cubicBezTo>
                <a:cubicBezTo>
                  <a:pt x="80" y="2"/>
                  <a:pt x="102" y="7"/>
                  <a:pt x="105" y="22"/>
                </a:cubicBezTo>
                <a:cubicBezTo>
                  <a:pt x="105" y="22"/>
                  <a:pt x="101" y="41"/>
                  <a:pt x="56" y="41"/>
                </a:cubicBezTo>
                <a:lnTo>
                  <a:pt x="49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0" name="Freeform 902"/>
          <p:cNvSpPr>
            <a:spLocks/>
          </p:cNvSpPr>
          <p:nvPr/>
        </p:nvSpPr>
        <p:spPr bwMode="auto">
          <a:xfrm>
            <a:off x="8147807" y="2557662"/>
            <a:ext cx="14779" cy="64043"/>
          </a:xfrm>
          <a:custGeom>
            <a:avLst/>
            <a:gdLst>
              <a:gd name="T0" fmla="*/ 12 w 12"/>
              <a:gd name="T1" fmla="*/ 11 h 52"/>
              <a:gd name="T2" fmla="*/ 12 w 12"/>
              <a:gd name="T3" fmla="*/ 42 h 52"/>
              <a:gd name="T4" fmla="*/ 0 w 12"/>
              <a:gd name="T5" fmla="*/ 52 h 52"/>
              <a:gd name="T6" fmla="*/ 0 w 12"/>
              <a:gd name="T7" fmla="*/ 40 h 52"/>
              <a:gd name="T8" fmla="*/ 5 w 12"/>
              <a:gd name="T9" fmla="*/ 37 h 52"/>
              <a:gd name="T10" fmla="*/ 5 w 12"/>
              <a:gd name="T11" fmla="*/ 0 h 52"/>
              <a:gd name="T12" fmla="*/ 12 w 12"/>
              <a:gd name="T13" fmla="*/ 1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52">
                <a:moveTo>
                  <a:pt x="12" y="11"/>
                </a:moveTo>
                <a:lnTo>
                  <a:pt x="12" y="42"/>
                </a:lnTo>
                <a:lnTo>
                  <a:pt x="0" y="52"/>
                </a:lnTo>
                <a:lnTo>
                  <a:pt x="0" y="40"/>
                </a:lnTo>
                <a:lnTo>
                  <a:pt x="5" y="37"/>
                </a:lnTo>
                <a:lnTo>
                  <a:pt x="5" y="0"/>
                </a:lnTo>
                <a:lnTo>
                  <a:pt x="12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1" name="Freeform 903"/>
          <p:cNvSpPr>
            <a:spLocks/>
          </p:cNvSpPr>
          <p:nvPr/>
        </p:nvSpPr>
        <p:spPr bwMode="auto">
          <a:xfrm>
            <a:off x="8019723" y="2502245"/>
            <a:ext cx="125621" cy="160105"/>
          </a:xfrm>
          <a:custGeom>
            <a:avLst/>
            <a:gdLst>
              <a:gd name="T0" fmla="*/ 21 w 43"/>
              <a:gd name="T1" fmla="*/ 55 h 55"/>
              <a:gd name="T2" fmla="*/ 0 w 43"/>
              <a:gd name="T3" fmla="*/ 28 h 55"/>
              <a:gd name="T4" fmla="*/ 21 w 43"/>
              <a:gd name="T5" fmla="*/ 0 h 55"/>
              <a:gd name="T6" fmla="*/ 43 w 43"/>
              <a:gd name="T7" fmla="*/ 28 h 55"/>
              <a:gd name="T8" fmla="*/ 41 w 43"/>
              <a:gd name="T9" fmla="*/ 37 h 55"/>
              <a:gd name="T10" fmla="*/ 32 w 43"/>
              <a:gd name="T11" fmla="*/ 40 h 55"/>
              <a:gd name="T12" fmla="*/ 25 w 43"/>
              <a:gd name="T13" fmla="*/ 34 h 55"/>
              <a:gd name="T14" fmla="*/ 18 w 43"/>
              <a:gd name="T15" fmla="*/ 42 h 55"/>
              <a:gd name="T16" fmla="*/ 25 w 43"/>
              <a:gd name="T17" fmla="*/ 49 h 55"/>
              <a:gd name="T18" fmla="*/ 32 w 43"/>
              <a:gd name="T19" fmla="*/ 44 h 55"/>
              <a:gd name="T20" fmla="*/ 39 w 43"/>
              <a:gd name="T21" fmla="*/ 41 h 55"/>
              <a:gd name="T22" fmla="*/ 21 w 43"/>
              <a:gd name="T23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55">
                <a:moveTo>
                  <a:pt x="21" y="55"/>
                </a:move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6" y="0"/>
                  <a:pt x="21" y="0"/>
                </a:cubicBezTo>
                <a:cubicBezTo>
                  <a:pt x="37" y="0"/>
                  <a:pt x="43" y="13"/>
                  <a:pt x="43" y="28"/>
                </a:cubicBezTo>
                <a:cubicBezTo>
                  <a:pt x="43" y="31"/>
                  <a:pt x="42" y="34"/>
                  <a:pt x="41" y="37"/>
                </a:cubicBezTo>
                <a:cubicBezTo>
                  <a:pt x="32" y="40"/>
                  <a:pt x="32" y="40"/>
                  <a:pt x="32" y="40"/>
                </a:cubicBezTo>
                <a:cubicBezTo>
                  <a:pt x="31" y="37"/>
                  <a:pt x="29" y="34"/>
                  <a:pt x="25" y="34"/>
                </a:cubicBezTo>
                <a:cubicBezTo>
                  <a:pt x="21" y="34"/>
                  <a:pt x="18" y="37"/>
                  <a:pt x="18" y="42"/>
                </a:cubicBezTo>
                <a:cubicBezTo>
                  <a:pt x="18" y="46"/>
                  <a:pt x="21" y="49"/>
                  <a:pt x="25" y="49"/>
                </a:cubicBezTo>
                <a:cubicBezTo>
                  <a:pt x="28" y="49"/>
                  <a:pt x="31" y="47"/>
                  <a:pt x="32" y="44"/>
                </a:cubicBezTo>
                <a:cubicBezTo>
                  <a:pt x="39" y="41"/>
                  <a:pt x="39" y="41"/>
                  <a:pt x="39" y="41"/>
                </a:cubicBezTo>
                <a:cubicBezTo>
                  <a:pt x="35" y="49"/>
                  <a:pt x="28" y="55"/>
                  <a:pt x="21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2" name="Oval 904"/>
          <p:cNvSpPr>
            <a:spLocks noChangeArrowheads="1"/>
          </p:cNvSpPr>
          <p:nvPr/>
        </p:nvSpPr>
        <p:spPr bwMode="auto">
          <a:xfrm>
            <a:off x="9009913" y="243204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3" name="Freeform 905"/>
          <p:cNvSpPr>
            <a:spLocks/>
          </p:cNvSpPr>
          <p:nvPr/>
        </p:nvSpPr>
        <p:spPr bwMode="auto">
          <a:xfrm>
            <a:off x="9114597" y="2699295"/>
            <a:ext cx="183505" cy="76359"/>
          </a:xfrm>
          <a:custGeom>
            <a:avLst/>
            <a:gdLst>
              <a:gd name="T0" fmla="*/ 149 w 149"/>
              <a:gd name="T1" fmla="*/ 50 h 62"/>
              <a:gd name="T2" fmla="*/ 113 w 149"/>
              <a:gd name="T3" fmla="*/ 62 h 62"/>
              <a:gd name="T4" fmla="*/ 0 w 149"/>
              <a:gd name="T5" fmla="*/ 62 h 62"/>
              <a:gd name="T6" fmla="*/ 83 w 149"/>
              <a:gd name="T7" fmla="*/ 12 h 62"/>
              <a:gd name="T8" fmla="*/ 12 w 149"/>
              <a:gd name="T9" fmla="*/ 12 h 62"/>
              <a:gd name="T10" fmla="*/ 0 w 149"/>
              <a:gd name="T11" fmla="*/ 0 h 62"/>
              <a:gd name="T12" fmla="*/ 120 w 149"/>
              <a:gd name="T13" fmla="*/ 0 h 62"/>
              <a:gd name="T14" fmla="*/ 40 w 149"/>
              <a:gd name="T15" fmla="*/ 50 h 62"/>
              <a:gd name="T16" fmla="*/ 149 w 149"/>
              <a:gd name="T17" fmla="*/ 5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62">
                <a:moveTo>
                  <a:pt x="149" y="50"/>
                </a:moveTo>
                <a:lnTo>
                  <a:pt x="113" y="62"/>
                </a:lnTo>
                <a:lnTo>
                  <a:pt x="0" y="62"/>
                </a:lnTo>
                <a:lnTo>
                  <a:pt x="83" y="12"/>
                </a:lnTo>
                <a:lnTo>
                  <a:pt x="12" y="12"/>
                </a:lnTo>
                <a:lnTo>
                  <a:pt x="0" y="0"/>
                </a:lnTo>
                <a:lnTo>
                  <a:pt x="120" y="0"/>
                </a:lnTo>
                <a:lnTo>
                  <a:pt x="40" y="50"/>
                </a:lnTo>
                <a:lnTo>
                  <a:pt x="149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4" name="Freeform 906"/>
          <p:cNvSpPr>
            <a:spLocks noEditPoints="1"/>
          </p:cNvSpPr>
          <p:nvPr/>
        </p:nvSpPr>
        <p:spPr bwMode="auto">
          <a:xfrm>
            <a:off x="9225436" y="2528103"/>
            <a:ext cx="171189" cy="232768"/>
          </a:xfrm>
          <a:custGeom>
            <a:avLst/>
            <a:gdLst>
              <a:gd name="T0" fmla="*/ 0 w 59"/>
              <a:gd name="T1" fmla="*/ 30 h 80"/>
              <a:gd name="T2" fmla="*/ 29 w 59"/>
              <a:gd name="T3" fmla="*/ 0 h 80"/>
              <a:gd name="T4" fmla="*/ 59 w 59"/>
              <a:gd name="T5" fmla="*/ 30 h 80"/>
              <a:gd name="T6" fmla="*/ 41 w 59"/>
              <a:gd name="T7" fmla="*/ 57 h 80"/>
              <a:gd name="T8" fmla="*/ 29 w 59"/>
              <a:gd name="T9" fmla="*/ 80 h 80"/>
              <a:gd name="T10" fmla="*/ 18 w 59"/>
              <a:gd name="T11" fmla="*/ 57 h 80"/>
              <a:gd name="T12" fmla="*/ 0 w 59"/>
              <a:gd name="T13" fmla="*/ 30 h 80"/>
              <a:gd name="T14" fmla="*/ 46 w 59"/>
              <a:gd name="T15" fmla="*/ 30 h 80"/>
              <a:gd name="T16" fmla="*/ 29 w 59"/>
              <a:gd name="T17" fmla="*/ 14 h 80"/>
              <a:gd name="T18" fmla="*/ 13 w 59"/>
              <a:gd name="T19" fmla="*/ 30 h 80"/>
              <a:gd name="T20" fmla="*/ 29 w 59"/>
              <a:gd name="T21" fmla="*/ 47 h 80"/>
              <a:gd name="T22" fmla="*/ 46 w 59"/>
              <a:gd name="T23" fmla="*/ 3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80">
                <a:moveTo>
                  <a:pt x="0" y="30"/>
                </a:moveTo>
                <a:cubicBezTo>
                  <a:pt x="0" y="14"/>
                  <a:pt x="13" y="0"/>
                  <a:pt x="29" y="0"/>
                </a:cubicBezTo>
                <a:cubicBezTo>
                  <a:pt x="46" y="0"/>
                  <a:pt x="59" y="14"/>
                  <a:pt x="59" y="30"/>
                </a:cubicBezTo>
                <a:cubicBezTo>
                  <a:pt x="59" y="42"/>
                  <a:pt x="52" y="53"/>
                  <a:pt x="41" y="57"/>
                </a:cubicBezTo>
                <a:cubicBezTo>
                  <a:pt x="29" y="80"/>
                  <a:pt x="29" y="80"/>
                  <a:pt x="29" y="80"/>
                </a:cubicBezTo>
                <a:cubicBezTo>
                  <a:pt x="18" y="57"/>
                  <a:pt x="18" y="57"/>
                  <a:pt x="18" y="57"/>
                </a:cubicBezTo>
                <a:cubicBezTo>
                  <a:pt x="7" y="53"/>
                  <a:pt x="0" y="42"/>
                  <a:pt x="0" y="30"/>
                </a:cubicBezTo>
                <a:close/>
                <a:moveTo>
                  <a:pt x="46" y="30"/>
                </a:moveTo>
                <a:cubicBezTo>
                  <a:pt x="46" y="21"/>
                  <a:pt x="38" y="14"/>
                  <a:pt x="29" y="14"/>
                </a:cubicBezTo>
                <a:cubicBezTo>
                  <a:pt x="20" y="14"/>
                  <a:pt x="13" y="21"/>
                  <a:pt x="13" y="30"/>
                </a:cubicBezTo>
                <a:cubicBezTo>
                  <a:pt x="13" y="39"/>
                  <a:pt x="20" y="47"/>
                  <a:pt x="29" y="47"/>
                </a:cubicBezTo>
                <a:cubicBezTo>
                  <a:pt x="38" y="47"/>
                  <a:pt x="46" y="39"/>
                  <a:pt x="46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5" name="Freeform 907"/>
          <p:cNvSpPr>
            <a:spLocks noEditPoints="1"/>
          </p:cNvSpPr>
          <p:nvPr/>
        </p:nvSpPr>
        <p:spPr bwMode="auto">
          <a:xfrm>
            <a:off x="9061636" y="2574904"/>
            <a:ext cx="93600" cy="124391"/>
          </a:xfrm>
          <a:custGeom>
            <a:avLst/>
            <a:gdLst>
              <a:gd name="T0" fmla="*/ 16 w 32"/>
              <a:gd name="T1" fmla="*/ 7 h 43"/>
              <a:gd name="T2" fmla="*/ 7 w 32"/>
              <a:gd name="T3" fmla="*/ 16 h 43"/>
              <a:gd name="T4" fmla="*/ 16 w 32"/>
              <a:gd name="T5" fmla="*/ 24 h 43"/>
              <a:gd name="T6" fmla="*/ 25 w 32"/>
              <a:gd name="T7" fmla="*/ 16 h 43"/>
              <a:gd name="T8" fmla="*/ 16 w 32"/>
              <a:gd name="T9" fmla="*/ 7 h 43"/>
              <a:gd name="T10" fmla="*/ 10 w 32"/>
              <a:gd name="T11" fmla="*/ 30 h 43"/>
              <a:gd name="T12" fmla="*/ 0 w 32"/>
              <a:gd name="T13" fmla="*/ 16 h 43"/>
              <a:gd name="T14" fmla="*/ 16 w 32"/>
              <a:gd name="T15" fmla="*/ 0 h 43"/>
              <a:gd name="T16" fmla="*/ 32 w 32"/>
              <a:gd name="T17" fmla="*/ 16 h 43"/>
              <a:gd name="T18" fmla="*/ 23 w 32"/>
              <a:gd name="T19" fmla="*/ 30 h 43"/>
              <a:gd name="T20" fmla="*/ 16 w 32"/>
              <a:gd name="T21" fmla="*/ 43 h 43"/>
              <a:gd name="T22" fmla="*/ 10 w 32"/>
              <a:gd name="T23" fmla="*/ 3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" h="43">
                <a:moveTo>
                  <a:pt x="16" y="7"/>
                </a:moveTo>
                <a:cubicBezTo>
                  <a:pt x="11" y="7"/>
                  <a:pt x="7" y="11"/>
                  <a:pt x="7" y="16"/>
                </a:cubicBezTo>
                <a:cubicBezTo>
                  <a:pt x="7" y="21"/>
                  <a:pt x="11" y="24"/>
                  <a:pt x="16" y="24"/>
                </a:cubicBezTo>
                <a:cubicBezTo>
                  <a:pt x="21" y="24"/>
                  <a:pt x="25" y="21"/>
                  <a:pt x="25" y="16"/>
                </a:cubicBezTo>
                <a:cubicBezTo>
                  <a:pt x="25" y="11"/>
                  <a:pt x="21" y="7"/>
                  <a:pt x="16" y="7"/>
                </a:cubicBezTo>
                <a:close/>
                <a:moveTo>
                  <a:pt x="10" y="30"/>
                </a:moveTo>
                <a:cubicBezTo>
                  <a:pt x="4" y="28"/>
                  <a:pt x="0" y="22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22"/>
                  <a:pt x="28" y="28"/>
                  <a:pt x="23" y="30"/>
                </a:cubicBezTo>
                <a:cubicBezTo>
                  <a:pt x="16" y="43"/>
                  <a:pt x="16" y="43"/>
                  <a:pt x="16" y="43"/>
                </a:cubicBez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6" name="Oval 908"/>
          <p:cNvSpPr>
            <a:spLocks noChangeArrowheads="1"/>
          </p:cNvSpPr>
          <p:nvPr/>
        </p:nvSpPr>
        <p:spPr bwMode="auto">
          <a:xfrm>
            <a:off x="9573976" y="242958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7" name="Freeform 909"/>
          <p:cNvSpPr>
            <a:spLocks/>
          </p:cNvSpPr>
          <p:nvPr/>
        </p:nvSpPr>
        <p:spPr bwMode="auto">
          <a:xfrm>
            <a:off x="9665109" y="2600767"/>
            <a:ext cx="247547" cy="81284"/>
          </a:xfrm>
          <a:custGeom>
            <a:avLst/>
            <a:gdLst>
              <a:gd name="T0" fmla="*/ 201 w 201"/>
              <a:gd name="T1" fmla="*/ 33 h 66"/>
              <a:gd name="T2" fmla="*/ 153 w 201"/>
              <a:gd name="T3" fmla="*/ 66 h 66"/>
              <a:gd name="T4" fmla="*/ 153 w 201"/>
              <a:gd name="T5" fmla="*/ 50 h 66"/>
              <a:gd name="T6" fmla="*/ 0 w 201"/>
              <a:gd name="T7" fmla="*/ 50 h 66"/>
              <a:gd name="T8" fmla="*/ 0 w 201"/>
              <a:gd name="T9" fmla="*/ 17 h 66"/>
              <a:gd name="T10" fmla="*/ 153 w 201"/>
              <a:gd name="T11" fmla="*/ 17 h 66"/>
              <a:gd name="T12" fmla="*/ 153 w 201"/>
              <a:gd name="T13" fmla="*/ 0 h 66"/>
              <a:gd name="T14" fmla="*/ 201 w 201"/>
              <a:gd name="T15" fmla="*/ 3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" h="66">
                <a:moveTo>
                  <a:pt x="201" y="33"/>
                </a:moveTo>
                <a:lnTo>
                  <a:pt x="153" y="66"/>
                </a:lnTo>
                <a:lnTo>
                  <a:pt x="153" y="50"/>
                </a:lnTo>
                <a:lnTo>
                  <a:pt x="0" y="50"/>
                </a:lnTo>
                <a:lnTo>
                  <a:pt x="0" y="17"/>
                </a:lnTo>
                <a:lnTo>
                  <a:pt x="153" y="17"/>
                </a:lnTo>
                <a:lnTo>
                  <a:pt x="153" y="0"/>
                </a:lnTo>
                <a:lnTo>
                  <a:pt x="20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8" name="Freeform 910"/>
          <p:cNvSpPr>
            <a:spLocks/>
          </p:cNvSpPr>
          <p:nvPr/>
        </p:nvSpPr>
        <p:spPr bwMode="auto">
          <a:xfrm>
            <a:off x="9665108" y="2466527"/>
            <a:ext cx="205675" cy="136705"/>
          </a:xfrm>
          <a:custGeom>
            <a:avLst/>
            <a:gdLst>
              <a:gd name="T0" fmla="*/ 34 w 71"/>
              <a:gd name="T1" fmla="*/ 47 h 47"/>
              <a:gd name="T2" fmla="*/ 0 w 71"/>
              <a:gd name="T3" fmla="*/ 47 h 47"/>
              <a:gd name="T4" fmla="*/ 0 w 71"/>
              <a:gd name="T5" fmla="*/ 32 h 47"/>
              <a:gd name="T6" fmla="*/ 34 w 71"/>
              <a:gd name="T7" fmla="*/ 32 h 47"/>
              <a:gd name="T8" fmla="*/ 50 w 71"/>
              <a:gd name="T9" fmla="*/ 20 h 47"/>
              <a:gd name="T10" fmla="*/ 43 w 71"/>
              <a:gd name="T11" fmla="*/ 20 h 47"/>
              <a:gd name="T12" fmla="*/ 57 w 71"/>
              <a:gd name="T13" fmla="*/ 0 h 47"/>
              <a:gd name="T14" fmla="*/ 71 w 71"/>
              <a:gd name="T15" fmla="*/ 20 h 47"/>
              <a:gd name="T16" fmla="*/ 65 w 71"/>
              <a:gd name="T17" fmla="*/ 20 h 47"/>
              <a:gd name="T18" fmla="*/ 34 w 71"/>
              <a:gd name="T1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47">
                <a:moveTo>
                  <a:pt x="34" y="47"/>
                </a:moveTo>
                <a:cubicBezTo>
                  <a:pt x="0" y="47"/>
                  <a:pt x="0" y="47"/>
                  <a:pt x="0" y="47"/>
                </a:cubicBezTo>
                <a:cubicBezTo>
                  <a:pt x="0" y="32"/>
                  <a:pt x="0" y="32"/>
                  <a:pt x="0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41" y="32"/>
                  <a:pt x="48" y="27"/>
                  <a:pt x="50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57" y="0"/>
                  <a:pt x="57" y="0"/>
                  <a:pt x="57" y="0"/>
                </a:cubicBezTo>
                <a:cubicBezTo>
                  <a:pt x="71" y="20"/>
                  <a:pt x="71" y="20"/>
                  <a:pt x="71" y="20"/>
                </a:cubicBezTo>
                <a:cubicBezTo>
                  <a:pt x="65" y="20"/>
                  <a:pt x="65" y="20"/>
                  <a:pt x="65" y="20"/>
                </a:cubicBezTo>
                <a:cubicBezTo>
                  <a:pt x="63" y="35"/>
                  <a:pt x="50" y="47"/>
                  <a:pt x="34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9" name="Freeform 911"/>
          <p:cNvSpPr>
            <a:spLocks/>
          </p:cNvSpPr>
          <p:nvPr/>
        </p:nvSpPr>
        <p:spPr bwMode="auto">
          <a:xfrm>
            <a:off x="9665108" y="2673433"/>
            <a:ext cx="205675" cy="136705"/>
          </a:xfrm>
          <a:custGeom>
            <a:avLst/>
            <a:gdLst>
              <a:gd name="T0" fmla="*/ 43 w 71"/>
              <a:gd name="T1" fmla="*/ 27 h 47"/>
              <a:gd name="T2" fmla="*/ 50 w 71"/>
              <a:gd name="T3" fmla="*/ 27 h 47"/>
              <a:gd name="T4" fmla="*/ 34 w 71"/>
              <a:gd name="T5" fmla="*/ 15 h 47"/>
              <a:gd name="T6" fmla="*/ 0 w 71"/>
              <a:gd name="T7" fmla="*/ 15 h 47"/>
              <a:gd name="T8" fmla="*/ 0 w 71"/>
              <a:gd name="T9" fmla="*/ 0 h 47"/>
              <a:gd name="T10" fmla="*/ 34 w 71"/>
              <a:gd name="T11" fmla="*/ 0 h 47"/>
              <a:gd name="T12" fmla="*/ 65 w 71"/>
              <a:gd name="T13" fmla="*/ 27 h 47"/>
              <a:gd name="T14" fmla="*/ 71 w 71"/>
              <a:gd name="T15" fmla="*/ 27 h 47"/>
              <a:gd name="T16" fmla="*/ 57 w 71"/>
              <a:gd name="T17" fmla="*/ 47 h 47"/>
              <a:gd name="T18" fmla="*/ 43 w 71"/>
              <a:gd name="T19" fmla="*/ 2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47">
                <a:moveTo>
                  <a:pt x="43" y="27"/>
                </a:moveTo>
                <a:cubicBezTo>
                  <a:pt x="50" y="27"/>
                  <a:pt x="50" y="27"/>
                  <a:pt x="50" y="27"/>
                </a:cubicBezTo>
                <a:cubicBezTo>
                  <a:pt x="48" y="20"/>
                  <a:pt x="41" y="15"/>
                  <a:pt x="34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0"/>
                  <a:pt x="0" y="0"/>
                  <a:pt x="0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50" y="0"/>
                  <a:pt x="63" y="12"/>
                  <a:pt x="65" y="27"/>
                </a:cubicBezTo>
                <a:cubicBezTo>
                  <a:pt x="71" y="27"/>
                  <a:pt x="71" y="27"/>
                  <a:pt x="71" y="27"/>
                </a:cubicBezTo>
                <a:cubicBezTo>
                  <a:pt x="57" y="47"/>
                  <a:pt x="57" y="47"/>
                  <a:pt x="57" y="47"/>
                </a:cubicBezTo>
                <a:lnTo>
                  <a:pt x="43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0" name="Oval 912"/>
          <p:cNvSpPr>
            <a:spLocks noChangeArrowheads="1"/>
          </p:cNvSpPr>
          <p:nvPr/>
        </p:nvSpPr>
        <p:spPr bwMode="auto">
          <a:xfrm>
            <a:off x="10130648" y="24345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1" name="Freeform 913"/>
          <p:cNvSpPr>
            <a:spLocks/>
          </p:cNvSpPr>
          <p:nvPr/>
        </p:nvSpPr>
        <p:spPr bwMode="auto">
          <a:xfrm>
            <a:off x="10427457" y="2581062"/>
            <a:ext cx="107148" cy="107148"/>
          </a:xfrm>
          <a:custGeom>
            <a:avLst/>
            <a:gdLst>
              <a:gd name="T0" fmla="*/ 64 w 87"/>
              <a:gd name="T1" fmla="*/ 7 h 87"/>
              <a:gd name="T2" fmla="*/ 64 w 87"/>
              <a:gd name="T3" fmla="*/ 0 h 87"/>
              <a:gd name="T4" fmla="*/ 87 w 87"/>
              <a:gd name="T5" fmla="*/ 0 h 87"/>
              <a:gd name="T6" fmla="*/ 87 w 87"/>
              <a:gd name="T7" fmla="*/ 87 h 87"/>
              <a:gd name="T8" fmla="*/ 0 w 87"/>
              <a:gd name="T9" fmla="*/ 87 h 87"/>
              <a:gd name="T10" fmla="*/ 0 w 87"/>
              <a:gd name="T11" fmla="*/ 0 h 87"/>
              <a:gd name="T12" fmla="*/ 24 w 87"/>
              <a:gd name="T13" fmla="*/ 0 h 87"/>
              <a:gd name="T14" fmla="*/ 24 w 87"/>
              <a:gd name="T15" fmla="*/ 7 h 87"/>
              <a:gd name="T16" fmla="*/ 7 w 87"/>
              <a:gd name="T17" fmla="*/ 7 h 87"/>
              <a:gd name="T18" fmla="*/ 7 w 87"/>
              <a:gd name="T19" fmla="*/ 80 h 87"/>
              <a:gd name="T20" fmla="*/ 80 w 87"/>
              <a:gd name="T21" fmla="*/ 80 h 87"/>
              <a:gd name="T22" fmla="*/ 80 w 87"/>
              <a:gd name="T23" fmla="*/ 7 h 87"/>
              <a:gd name="T24" fmla="*/ 64 w 87"/>
              <a:gd name="T25" fmla="*/ 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" h="87">
                <a:moveTo>
                  <a:pt x="64" y="7"/>
                </a:moveTo>
                <a:lnTo>
                  <a:pt x="64" y="0"/>
                </a:lnTo>
                <a:lnTo>
                  <a:pt x="87" y="0"/>
                </a:lnTo>
                <a:lnTo>
                  <a:pt x="87" y="87"/>
                </a:lnTo>
                <a:lnTo>
                  <a:pt x="0" y="87"/>
                </a:lnTo>
                <a:lnTo>
                  <a:pt x="0" y="0"/>
                </a:lnTo>
                <a:lnTo>
                  <a:pt x="24" y="0"/>
                </a:lnTo>
                <a:lnTo>
                  <a:pt x="24" y="7"/>
                </a:lnTo>
                <a:lnTo>
                  <a:pt x="7" y="7"/>
                </a:lnTo>
                <a:lnTo>
                  <a:pt x="7" y="80"/>
                </a:lnTo>
                <a:lnTo>
                  <a:pt x="80" y="80"/>
                </a:lnTo>
                <a:lnTo>
                  <a:pt x="80" y="7"/>
                </a:lnTo>
                <a:lnTo>
                  <a:pt x="64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2" name="Freeform 914"/>
          <p:cNvSpPr>
            <a:spLocks/>
          </p:cNvSpPr>
          <p:nvPr/>
        </p:nvSpPr>
        <p:spPr bwMode="auto">
          <a:xfrm>
            <a:off x="10459473" y="2581064"/>
            <a:ext cx="40643" cy="32021"/>
          </a:xfrm>
          <a:custGeom>
            <a:avLst/>
            <a:gdLst>
              <a:gd name="T0" fmla="*/ 33 w 33"/>
              <a:gd name="T1" fmla="*/ 7 h 26"/>
              <a:gd name="T2" fmla="*/ 33 w 33"/>
              <a:gd name="T3" fmla="*/ 26 h 26"/>
              <a:gd name="T4" fmla="*/ 17 w 33"/>
              <a:gd name="T5" fmla="*/ 16 h 26"/>
              <a:gd name="T6" fmla="*/ 0 w 33"/>
              <a:gd name="T7" fmla="*/ 26 h 26"/>
              <a:gd name="T8" fmla="*/ 0 w 33"/>
              <a:gd name="T9" fmla="*/ 7 h 26"/>
              <a:gd name="T10" fmla="*/ 0 w 33"/>
              <a:gd name="T11" fmla="*/ 0 h 26"/>
              <a:gd name="T12" fmla="*/ 33 w 33"/>
              <a:gd name="T13" fmla="*/ 0 h 26"/>
              <a:gd name="T14" fmla="*/ 33 w 33"/>
              <a:gd name="T15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7"/>
                </a:moveTo>
                <a:lnTo>
                  <a:pt x="33" y="26"/>
                </a:lnTo>
                <a:lnTo>
                  <a:pt x="17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3" name="Freeform 915"/>
          <p:cNvSpPr>
            <a:spLocks/>
          </p:cNvSpPr>
          <p:nvPr/>
        </p:nvSpPr>
        <p:spPr bwMode="auto">
          <a:xfrm>
            <a:off x="10305529" y="2581062"/>
            <a:ext cx="107148" cy="107148"/>
          </a:xfrm>
          <a:custGeom>
            <a:avLst/>
            <a:gdLst>
              <a:gd name="T0" fmla="*/ 87 w 87"/>
              <a:gd name="T1" fmla="*/ 0 h 87"/>
              <a:gd name="T2" fmla="*/ 87 w 87"/>
              <a:gd name="T3" fmla="*/ 87 h 87"/>
              <a:gd name="T4" fmla="*/ 0 w 87"/>
              <a:gd name="T5" fmla="*/ 87 h 87"/>
              <a:gd name="T6" fmla="*/ 0 w 87"/>
              <a:gd name="T7" fmla="*/ 0 h 87"/>
              <a:gd name="T8" fmla="*/ 23 w 87"/>
              <a:gd name="T9" fmla="*/ 0 h 87"/>
              <a:gd name="T10" fmla="*/ 23 w 87"/>
              <a:gd name="T11" fmla="*/ 7 h 87"/>
              <a:gd name="T12" fmla="*/ 7 w 87"/>
              <a:gd name="T13" fmla="*/ 7 h 87"/>
              <a:gd name="T14" fmla="*/ 7 w 87"/>
              <a:gd name="T15" fmla="*/ 80 h 87"/>
              <a:gd name="T16" fmla="*/ 80 w 87"/>
              <a:gd name="T17" fmla="*/ 80 h 87"/>
              <a:gd name="T18" fmla="*/ 80 w 87"/>
              <a:gd name="T19" fmla="*/ 7 h 87"/>
              <a:gd name="T20" fmla="*/ 64 w 87"/>
              <a:gd name="T21" fmla="*/ 7 h 87"/>
              <a:gd name="T22" fmla="*/ 64 w 87"/>
              <a:gd name="T23" fmla="*/ 0 h 87"/>
              <a:gd name="T24" fmla="*/ 87 w 87"/>
              <a:gd name="T25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" h="87">
                <a:moveTo>
                  <a:pt x="87" y="0"/>
                </a:moveTo>
                <a:lnTo>
                  <a:pt x="87" y="87"/>
                </a:lnTo>
                <a:lnTo>
                  <a:pt x="0" y="87"/>
                </a:lnTo>
                <a:lnTo>
                  <a:pt x="0" y="0"/>
                </a:lnTo>
                <a:lnTo>
                  <a:pt x="23" y="0"/>
                </a:lnTo>
                <a:lnTo>
                  <a:pt x="23" y="7"/>
                </a:lnTo>
                <a:lnTo>
                  <a:pt x="7" y="7"/>
                </a:lnTo>
                <a:lnTo>
                  <a:pt x="7" y="80"/>
                </a:lnTo>
                <a:lnTo>
                  <a:pt x="80" y="80"/>
                </a:lnTo>
                <a:lnTo>
                  <a:pt x="80" y="7"/>
                </a:lnTo>
                <a:lnTo>
                  <a:pt x="64" y="7"/>
                </a:lnTo>
                <a:lnTo>
                  <a:pt x="64" y="0"/>
                </a:lnTo>
                <a:lnTo>
                  <a:pt x="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4" name="Freeform 916"/>
          <p:cNvSpPr>
            <a:spLocks/>
          </p:cNvSpPr>
          <p:nvPr/>
        </p:nvSpPr>
        <p:spPr bwMode="auto">
          <a:xfrm>
            <a:off x="10337548" y="2581064"/>
            <a:ext cx="40643" cy="32021"/>
          </a:xfrm>
          <a:custGeom>
            <a:avLst/>
            <a:gdLst>
              <a:gd name="T0" fmla="*/ 33 w 33"/>
              <a:gd name="T1" fmla="*/ 26 h 26"/>
              <a:gd name="T2" fmla="*/ 16 w 33"/>
              <a:gd name="T3" fmla="*/ 16 h 26"/>
              <a:gd name="T4" fmla="*/ 0 w 33"/>
              <a:gd name="T5" fmla="*/ 26 h 26"/>
              <a:gd name="T6" fmla="*/ 0 w 33"/>
              <a:gd name="T7" fmla="*/ 7 h 26"/>
              <a:gd name="T8" fmla="*/ 0 w 33"/>
              <a:gd name="T9" fmla="*/ 0 h 26"/>
              <a:gd name="T10" fmla="*/ 33 w 33"/>
              <a:gd name="T11" fmla="*/ 0 h 26"/>
              <a:gd name="T12" fmla="*/ 33 w 33"/>
              <a:gd name="T13" fmla="*/ 7 h 26"/>
              <a:gd name="T14" fmla="*/ 33 w 33"/>
              <a:gd name="T15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26"/>
                </a:moveTo>
                <a:lnTo>
                  <a:pt x="16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lnTo>
                  <a:pt x="33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5" name="Freeform 917"/>
          <p:cNvSpPr>
            <a:spLocks/>
          </p:cNvSpPr>
          <p:nvPr/>
        </p:nvSpPr>
        <p:spPr bwMode="auto">
          <a:xfrm>
            <a:off x="10182369" y="2581062"/>
            <a:ext cx="110843" cy="107148"/>
          </a:xfrm>
          <a:custGeom>
            <a:avLst/>
            <a:gdLst>
              <a:gd name="T0" fmla="*/ 83 w 90"/>
              <a:gd name="T1" fmla="*/ 80 h 87"/>
              <a:gd name="T2" fmla="*/ 83 w 90"/>
              <a:gd name="T3" fmla="*/ 7 h 87"/>
              <a:gd name="T4" fmla="*/ 67 w 90"/>
              <a:gd name="T5" fmla="*/ 7 h 87"/>
              <a:gd name="T6" fmla="*/ 67 w 90"/>
              <a:gd name="T7" fmla="*/ 0 h 87"/>
              <a:gd name="T8" fmla="*/ 90 w 90"/>
              <a:gd name="T9" fmla="*/ 0 h 87"/>
              <a:gd name="T10" fmla="*/ 90 w 90"/>
              <a:gd name="T11" fmla="*/ 87 h 87"/>
              <a:gd name="T12" fmla="*/ 0 w 90"/>
              <a:gd name="T13" fmla="*/ 87 h 87"/>
              <a:gd name="T14" fmla="*/ 0 w 90"/>
              <a:gd name="T15" fmla="*/ 0 h 87"/>
              <a:gd name="T16" fmla="*/ 24 w 90"/>
              <a:gd name="T17" fmla="*/ 0 h 87"/>
              <a:gd name="T18" fmla="*/ 24 w 90"/>
              <a:gd name="T19" fmla="*/ 7 h 87"/>
              <a:gd name="T20" fmla="*/ 8 w 90"/>
              <a:gd name="T21" fmla="*/ 7 h 87"/>
              <a:gd name="T22" fmla="*/ 8 w 90"/>
              <a:gd name="T23" fmla="*/ 80 h 87"/>
              <a:gd name="T24" fmla="*/ 83 w 90"/>
              <a:gd name="T25" fmla="*/ 8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" h="87">
                <a:moveTo>
                  <a:pt x="83" y="80"/>
                </a:moveTo>
                <a:lnTo>
                  <a:pt x="83" y="7"/>
                </a:lnTo>
                <a:lnTo>
                  <a:pt x="67" y="7"/>
                </a:lnTo>
                <a:lnTo>
                  <a:pt x="67" y="0"/>
                </a:lnTo>
                <a:lnTo>
                  <a:pt x="90" y="0"/>
                </a:lnTo>
                <a:lnTo>
                  <a:pt x="90" y="87"/>
                </a:lnTo>
                <a:lnTo>
                  <a:pt x="0" y="87"/>
                </a:lnTo>
                <a:lnTo>
                  <a:pt x="0" y="0"/>
                </a:lnTo>
                <a:lnTo>
                  <a:pt x="24" y="0"/>
                </a:lnTo>
                <a:lnTo>
                  <a:pt x="24" y="7"/>
                </a:lnTo>
                <a:lnTo>
                  <a:pt x="8" y="7"/>
                </a:lnTo>
                <a:lnTo>
                  <a:pt x="8" y="80"/>
                </a:lnTo>
                <a:lnTo>
                  <a:pt x="83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6" name="Freeform 918"/>
          <p:cNvSpPr>
            <a:spLocks/>
          </p:cNvSpPr>
          <p:nvPr/>
        </p:nvSpPr>
        <p:spPr bwMode="auto">
          <a:xfrm>
            <a:off x="10218085" y="2581064"/>
            <a:ext cx="40643" cy="32021"/>
          </a:xfrm>
          <a:custGeom>
            <a:avLst/>
            <a:gdLst>
              <a:gd name="T0" fmla="*/ 33 w 33"/>
              <a:gd name="T1" fmla="*/ 7 h 26"/>
              <a:gd name="T2" fmla="*/ 33 w 33"/>
              <a:gd name="T3" fmla="*/ 26 h 26"/>
              <a:gd name="T4" fmla="*/ 16 w 33"/>
              <a:gd name="T5" fmla="*/ 16 h 26"/>
              <a:gd name="T6" fmla="*/ 0 w 33"/>
              <a:gd name="T7" fmla="*/ 26 h 26"/>
              <a:gd name="T8" fmla="*/ 0 w 33"/>
              <a:gd name="T9" fmla="*/ 7 h 26"/>
              <a:gd name="T10" fmla="*/ 0 w 33"/>
              <a:gd name="T11" fmla="*/ 0 h 26"/>
              <a:gd name="T12" fmla="*/ 33 w 33"/>
              <a:gd name="T13" fmla="*/ 0 h 26"/>
              <a:gd name="T14" fmla="*/ 33 w 33"/>
              <a:gd name="T15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7"/>
                </a:moveTo>
                <a:lnTo>
                  <a:pt x="33" y="26"/>
                </a:lnTo>
                <a:lnTo>
                  <a:pt x="16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7" name="Freeform 919"/>
          <p:cNvSpPr>
            <a:spLocks/>
          </p:cNvSpPr>
          <p:nvPr/>
        </p:nvSpPr>
        <p:spPr bwMode="auto">
          <a:xfrm>
            <a:off x="10150353" y="2709146"/>
            <a:ext cx="384252" cy="40643"/>
          </a:xfrm>
          <a:custGeom>
            <a:avLst/>
            <a:gdLst>
              <a:gd name="T0" fmla="*/ 0 w 312"/>
              <a:gd name="T1" fmla="*/ 16 h 33"/>
              <a:gd name="T2" fmla="*/ 36 w 312"/>
              <a:gd name="T3" fmla="*/ 0 h 33"/>
              <a:gd name="T4" fmla="*/ 36 w 312"/>
              <a:gd name="T5" fmla="*/ 9 h 33"/>
              <a:gd name="T6" fmla="*/ 312 w 312"/>
              <a:gd name="T7" fmla="*/ 9 h 33"/>
              <a:gd name="T8" fmla="*/ 312 w 312"/>
              <a:gd name="T9" fmla="*/ 23 h 33"/>
              <a:gd name="T10" fmla="*/ 36 w 312"/>
              <a:gd name="T11" fmla="*/ 23 h 33"/>
              <a:gd name="T12" fmla="*/ 36 w 312"/>
              <a:gd name="T13" fmla="*/ 33 h 33"/>
              <a:gd name="T14" fmla="*/ 0 w 312"/>
              <a:gd name="T15" fmla="*/ 1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2" h="33">
                <a:moveTo>
                  <a:pt x="0" y="16"/>
                </a:moveTo>
                <a:lnTo>
                  <a:pt x="36" y="0"/>
                </a:lnTo>
                <a:lnTo>
                  <a:pt x="36" y="9"/>
                </a:lnTo>
                <a:lnTo>
                  <a:pt x="312" y="9"/>
                </a:lnTo>
                <a:lnTo>
                  <a:pt x="312" y="23"/>
                </a:lnTo>
                <a:lnTo>
                  <a:pt x="36" y="23"/>
                </a:lnTo>
                <a:lnTo>
                  <a:pt x="36" y="33"/>
                </a:lnTo>
                <a:lnTo>
                  <a:pt x="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8" name="Oval 920"/>
          <p:cNvSpPr>
            <a:spLocks noChangeArrowheads="1"/>
          </p:cNvSpPr>
          <p:nvPr/>
        </p:nvSpPr>
        <p:spPr bwMode="auto">
          <a:xfrm>
            <a:off x="10721804" y="242342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9" name="Freeform 921"/>
          <p:cNvSpPr>
            <a:spLocks noEditPoints="1"/>
          </p:cNvSpPr>
          <p:nvPr/>
        </p:nvSpPr>
        <p:spPr bwMode="auto">
          <a:xfrm>
            <a:off x="11024768" y="2758408"/>
            <a:ext cx="43107" cy="43107"/>
          </a:xfrm>
          <a:custGeom>
            <a:avLst/>
            <a:gdLst>
              <a:gd name="T0" fmla="*/ 7 w 15"/>
              <a:gd name="T1" fmla="*/ 4 h 15"/>
              <a:gd name="T2" fmla="*/ 4 w 15"/>
              <a:gd name="T3" fmla="*/ 7 h 15"/>
              <a:gd name="T4" fmla="*/ 7 w 15"/>
              <a:gd name="T5" fmla="*/ 11 h 15"/>
              <a:gd name="T6" fmla="*/ 11 w 15"/>
              <a:gd name="T7" fmla="*/ 7 h 15"/>
              <a:gd name="T8" fmla="*/ 7 w 15"/>
              <a:gd name="T9" fmla="*/ 4 h 15"/>
              <a:gd name="T10" fmla="*/ 15 w 15"/>
              <a:gd name="T11" fmla="*/ 7 h 15"/>
              <a:gd name="T12" fmla="*/ 7 w 15"/>
              <a:gd name="T13" fmla="*/ 15 h 15"/>
              <a:gd name="T14" fmla="*/ 0 w 15"/>
              <a:gd name="T15" fmla="*/ 7 h 15"/>
              <a:gd name="T16" fmla="*/ 7 w 15"/>
              <a:gd name="T17" fmla="*/ 0 h 15"/>
              <a:gd name="T18" fmla="*/ 15 w 15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5">
                <a:moveTo>
                  <a:pt x="7" y="4"/>
                </a:moveTo>
                <a:cubicBezTo>
                  <a:pt x="5" y="4"/>
                  <a:pt x="4" y="6"/>
                  <a:pt x="4" y="7"/>
                </a:cubicBezTo>
                <a:cubicBezTo>
                  <a:pt x="4" y="9"/>
                  <a:pt x="5" y="11"/>
                  <a:pt x="7" y="11"/>
                </a:cubicBezTo>
                <a:cubicBezTo>
                  <a:pt x="9" y="11"/>
                  <a:pt x="11" y="9"/>
                  <a:pt x="11" y="7"/>
                </a:cubicBezTo>
                <a:cubicBezTo>
                  <a:pt x="11" y="6"/>
                  <a:pt x="9" y="4"/>
                  <a:pt x="7" y="4"/>
                </a:cubicBezTo>
                <a:close/>
                <a:moveTo>
                  <a:pt x="15" y="7"/>
                </a:moveTo>
                <a:cubicBezTo>
                  <a:pt x="15" y="11"/>
                  <a:pt x="11" y="15"/>
                  <a:pt x="7" y="15"/>
                </a:cubicBezTo>
                <a:cubicBezTo>
                  <a:pt x="3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5" y="3"/>
                  <a:pt x="15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0" name="Freeform 922"/>
          <p:cNvSpPr>
            <a:spLocks/>
          </p:cNvSpPr>
          <p:nvPr/>
        </p:nvSpPr>
        <p:spPr bwMode="auto">
          <a:xfrm>
            <a:off x="11024768" y="2589682"/>
            <a:ext cx="32021" cy="133011"/>
          </a:xfrm>
          <a:custGeom>
            <a:avLst/>
            <a:gdLst>
              <a:gd name="T0" fmla="*/ 11 w 11"/>
              <a:gd name="T1" fmla="*/ 43 h 46"/>
              <a:gd name="T2" fmla="*/ 7 w 11"/>
              <a:gd name="T3" fmla="*/ 46 h 46"/>
              <a:gd name="T4" fmla="*/ 0 w 11"/>
              <a:gd name="T5" fmla="*/ 46 h 46"/>
              <a:gd name="T6" fmla="*/ 0 w 11"/>
              <a:gd name="T7" fmla="*/ 0 h 46"/>
              <a:gd name="T8" fmla="*/ 7 w 11"/>
              <a:gd name="T9" fmla="*/ 0 h 46"/>
              <a:gd name="T10" fmla="*/ 11 w 11"/>
              <a:gd name="T11" fmla="*/ 4 h 46"/>
              <a:gd name="T12" fmla="*/ 11 w 11"/>
              <a:gd name="T13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46">
                <a:moveTo>
                  <a:pt x="11" y="43"/>
                </a:moveTo>
                <a:cubicBezTo>
                  <a:pt x="11" y="45"/>
                  <a:pt x="9" y="46"/>
                  <a:pt x="7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9" y="0"/>
                  <a:pt x="11" y="2"/>
                  <a:pt x="11" y="4"/>
                </a:cubicBezTo>
                <a:lnTo>
                  <a:pt x="11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1" name="Rectangle 923"/>
          <p:cNvSpPr>
            <a:spLocks noChangeArrowheads="1"/>
          </p:cNvSpPr>
          <p:nvPr/>
        </p:nvSpPr>
        <p:spPr bwMode="auto">
          <a:xfrm>
            <a:off x="10925014" y="2589682"/>
            <a:ext cx="72663" cy="13301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2" name="Freeform 924"/>
          <p:cNvSpPr>
            <a:spLocks/>
          </p:cNvSpPr>
          <p:nvPr/>
        </p:nvSpPr>
        <p:spPr bwMode="auto">
          <a:xfrm>
            <a:off x="10931168" y="2560123"/>
            <a:ext cx="64043" cy="23400"/>
          </a:xfrm>
          <a:custGeom>
            <a:avLst/>
            <a:gdLst>
              <a:gd name="T0" fmla="*/ 22 w 22"/>
              <a:gd name="T1" fmla="*/ 3 h 8"/>
              <a:gd name="T2" fmla="*/ 22 w 22"/>
              <a:gd name="T3" fmla="*/ 8 h 8"/>
              <a:gd name="T4" fmla="*/ 19 w 22"/>
              <a:gd name="T5" fmla="*/ 8 h 8"/>
              <a:gd name="T6" fmla="*/ 19 w 22"/>
              <a:gd name="T7" fmla="*/ 5 h 8"/>
              <a:gd name="T8" fmla="*/ 16 w 22"/>
              <a:gd name="T9" fmla="*/ 3 h 8"/>
              <a:gd name="T10" fmla="*/ 5 w 22"/>
              <a:gd name="T11" fmla="*/ 3 h 8"/>
              <a:gd name="T12" fmla="*/ 3 w 22"/>
              <a:gd name="T13" fmla="*/ 5 h 8"/>
              <a:gd name="T14" fmla="*/ 3 w 22"/>
              <a:gd name="T15" fmla="*/ 8 h 8"/>
              <a:gd name="T16" fmla="*/ 0 w 22"/>
              <a:gd name="T17" fmla="*/ 8 h 8"/>
              <a:gd name="T18" fmla="*/ 0 w 22"/>
              <a:gd name="T19" fmla="*/ 3 h 8"/>
              <a:gd name="T20" fmla="*/ 3 w 22"/>
              <a:gd name="T21" fmla="*/ 0 h 8"/>
              <a:gd name="T22" fmla="*/ 19 w 22"/>
              <a:gd name="T23" fmla="*/ 0 h 8"/>
              <a:gd name="T24" fmla="*/ 22 w 22"/>
              <a:gd name="T25" fmla="*/ 3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8">
                <a:moveTo>
                  <a:pt x="22" y="3"/>
                </a:moveTo>
                <a:cubicBezTo>
                  <a:pt x="22" y="8"/>
                  <a:pt x="22" y="8"/>
                  <a:pt x="22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4"/>
                  <a:pt x="18" y="3"/>
                  <a:pt x="16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8"/>
                  <a:pt x="3" y="8"/>
                  <a:pt x="3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2" y="1"/>
                  <a:pt x="2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3" name="Freeform 925"/>
          <p:cNvSpPr>
            <a:spLocks noEditPoints="1"/>
          </p:cNvSpPr>
          <p:nvPr/>
        </p:nvSpPr>
        <p:spPr bwMode="auto">
          <a:xfrm>
            <a:off x="10841263" y="2758408"/>
            <a:ext cx="40643" cy="43107"/>
          </a:xfrm>
          <a:custGeom>
            <a:avLst/>
            <a:gdLst>
              <a:gd name="T0" fmla="*/ 7 w 14"/>
              <a:gd name="T1" fmla="*/ 0 h 15"/>
              <a:gd name="T2" fmla="*/ 14 w 14"/>
              <a:gd name="T3" fmla="*/ 7 h 15"/>
              <a:gd name="T4" fmla="*/ 7 w 14"/>
              <a:gd name="T5" fmla="*/ 15 h 15"/>
              <a:gd name="T6" fmla="*/ 0 w 14"/>
              <a:gd name="T7" fmla="*/ 7 h 15"/>
              <a:gd name="T8" fmla="*/ 7 w 14"/>
              <a:gd name="T9" fmla="*/ 0 h 15"/>
              <a:gd name="T10" fmla="*/ 11 w 14"/>
              <a:gd name="T11" fmla="*/ 7 h 15"/>
              <a:gd name="T12" fmla="*/ 7 w 14"/>
              <a:gd name="T13" fmla="*/ 4 h 15"/>
              <a:gd name="T14" fmla="*/ 4 w 14"/>
              <a:gd name="T15" fmla="*/ 7 h 15"/>
              <a:gd name="T16" fmla="*/ 7 w 14"/>
              <a:gd name="T17" fmla="*/ 11 h 15"/>
              <a:gd name="T18" fmla="*/ 11 w 14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5">
                <a:moveTo>
                  <a:pt x="7" y="0"/>
                </a:moveTo>
                <a:cubicBezTo>
                  <a:pt x="11" y="0"/>
                  <a:pt x="14" y="3"/>
                  <a:pt x="14" y="7"/>
                </a:cubicBezTo>
                <a:cubicBezTo>
                  <a:pt x="14" y="11"/>
                  <a:pt x="11" y="15"/>
                  <a:pt x="7" y="15"/>
                </a:cubicBezTo>
                <a:cubicBezTo>
                  <a:pt x="3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lose/>
                <a:moveTo>
                  <a:pt x="11" y="7"/>
                </a:moveTo>
                <a:cubicBezTo>
                  <a:pt x="11" y="6"/>
                  <a:pt x="9" y="4"/>
                  <a:pt x="7" y="4"/>
                </a:cubicBezTo>
                <a:cubicBezTo>
                  <a:pt x="5" y="4"/>
                  <a:pt x="4" y="6"/>
                  <a:pt x="4" y="7"/>
                </a:cubicBezTo>
                <a:cubicBezTo>
                  <a:pt x="4" y="9"/>
                  <a:pt x="5" y="11"/>
                  <a:pt x="7" y="11"/>
                </a:cubicBezTo>
                <a:cubicBezTo>
                  <a:pt x="9" y="11"/>
                  <a:pt x="11" y="9"/>
                  <a:pt x="1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4" name="Freeform 926"/>
          <p:cNvSpPr>
            <a:spLocks/>
          </p:cNvSpPr>
          <p:nvPr/>
        </p:nvSpPr>
        <p:spPr bwMode="auto">
          <a:xfrm>
            <a:off x="10873289" y="2589682"/>
            <a:ext cx="28327" cy="133011"/>
          </a:xfrm>
          <a:custGeom>
            <a:avLst/>
            <a:gdLst>
              <a:gd name="T0" fmla="*/ 10 w 10"/>
              <a:gd name="T1" fmla="*/ 46 h 46"/>
              <a:gd name="T2" fmla="*/ 3 w 10"/>
              <a:gd name="T3" fmla="*/ 46 h 46"/>
              <a:gd name="T4" fmla="*/ 0 w 10"/>
              <a:gd name="T5" fmla="*/ 43 h 46"/>
              <a:gd name="T6" fmla="*/ 0 w 10"/>
              <a:gd name="T7" fmla="*/ 4 h 46"/>
              <a:gd name="T8" fmla="*/ 3 w 10"/>
              <a:gd name="T9" fmla="*/ 0 h 46"/>
              <a:gd name="T10" fmla="*/ 10 w 10"/>
              <a:gd name="T11" fmla="*/ 0 h 46"/>
              <a:gd name="T12" fmla="*/ 10 w 10"/>
              <a:gd name="T13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46">
                <a:moveTo>
                  <a:pt x="10" y="46"/>
                </a:moveTo>
                <a:cubicBezTo>
                  <a:pt x="3" y="46"/>
                  <a:pt x="3" y="46"/>
                  <a:pt x="3" y="46"/>
                </a:cubicBezTo>
                <a:cubicBezTo>
                  <a:pt x="1" y="46"/>
                  <a:pt x="0" y="45"/>
                  <a:pt x="0" y="4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0" y="0"/>
                  <a:pt x="10" y="0"/>
                  <a:pt x="10" y="0"/>
                </a:cubicBezTo>
                <a:lnTo>
                  <a:pt x="10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5" name="Freeform 927"/>
          <p:cNvSpPr>
            <a:spLocks/>
          </p:cNvSpPr>
          <p:nvPr/>
        </p:nvSpPr>
        <p:spPr bwMode="auto">
          <a:xfrm>
            <a:off x="10779688" y="2513325"/>
            <a:ext cx="299273" cy="241389"/>
          </a:xfrm>
          <a:custGeom>
            <a:avLst/>
            <a:gdLst>
              <a:gd name="T0" fmla="*/ 19 w 103"/>
              <a:gd name="T1" fmla="*/ 80 h 83"/>
              <a:gd name="T2" fmla="*/ 19 w 103"/>
              <a:gd name="T3" fmla="*/ 6 h 83"/>
              <a:gd name="T4" fmla="*/ 3 w 103"/>
              <a:gd name="T5" fmla="*/ 6 h 83"/>
              <a:gd name="T6" fmla="*/ 0 w 103"/>
              <a:gd name="T7" fmla="*/ 3 h 83"/>
              <a:gd name="T8" fmla="*/ 3 w 103"/>
              <a:gd name="T9" fmla="*/ 0 h 83"/>
              <a:gd name="T10" fmla="*/ 22 w 103"/>
              <a:gd name="T11" fmla="*/ 0 h 83"/>
              <a:gd name="T12" fmla="*/ 22 w 103"/>
              <a:gd name="T13" fmla="*/ 0 h 83"/>
              <a:gd name="T14" fmla="*/ 23 w 103"/>
              <a:gd name="T15" fmla="*/ 0 h 83"/>
              <a:gd name="T16" fmla="*/ 26 w 103"/>
              <a:gd name="T17" fmla="*/ 3 h 83"/>
              <a:gd name="T18" fmla="*/ 26 w 103"/>
              <a:gd name="T19" fmla="*/ 77 h 83"/>
              <a:gd name="T20" fmla="*/ 100 w 103"/>
              <a:gd name="T21" fmla="*/ 77 h 83"/>
              <a:gd name="T22" fmla="*/ 103 w 103"/>
              <a:gd name="T23" fmla="*/ 80 h 83"/>
              <a:gd name="T24" fmla="*/ 100 w 103"/>
              <a:gd name="T25" fmla="*/ 83 h 83"/>
              <a:gd name="T26" fmla="*/ 23 w 103"/>
              <a:gd name="T27" fmla="*/ 83 h 83"/>
              <a:gd name="T28" fmla="*/ 19 w 103"/>
              <a:gd name="T29" fmla="*/ 8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83">
                <a:moveTo>
                  <a:pt x="19" y="80"/>
                </a:moveTo>
                <a:cubicBezTo>
                  <a:pt x="19" y="6"/>
                  <a:pt x="19" y="6"/>
                  <a:pt x="19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3" y="0"/>
                  <a:pt x="23" y="0"/>
                </a:cubicBezTo>
                <a:cubicBezTo>
                  <a:pt x="24" y="0"/>
                  <a:pt x="26" y="1"/>
                  <a:pt x="26" y="3"/>
                </a:cubicBezTo>
                <a:cubicBezTo>
                  <a:pt x="26" y="77"/>
                  <a:pt x="26" y="77"/>
                  <a:pt x="26" y="77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101" y="77"/>
                  <a:pt x="103" y="78"/>
                  <a:pt x="103" y="80"/>
                </a:cubicBezTo>
                <a:cubicBezTo>
                  <a:pt x="103" y="82"/>
                  <a:pt x="101" y="83"/>
                  <a:pt x="100" y="83"/>
                </a:cubicBezTo>
                <a:cubicBezTo>
                  <a:pt x="23" y="83"/>
                  <a:pt x="23" y="83"/>
                  <a:pt x="23" y="83"/>
                </a:cubicBezTo>
                <a:cubicBezTo>
                  <a:pt x="21" y="83"/>
                  <a:pt x="19" y="82"/>
                  <a:pt x="19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6" name="Oval 928"/>
          <p:cNvSpPr>
            <a:spLocks noChangeArrowheads="1"/>
          </p:cNvSpPr>
          <p:nvPr/>
        </p:nvSpPr>
        <p:spPr bwMode="auto">
          <a:xfrm>
            <a:off x="465238" y="398998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7" name="Freeform 929"/>
          <p:cNvSpPr>
            <a:spLocks/>
          </p:cNvSpPr>
          <p:nvPr/>
        </p:nvSpPr>
        <p:spPr bwMode="auto">
          <a:xfrm>
            <a:off x="597014" y="4060182"/>
            <a:ext cx="173653" cy="250011"/>
          </a:xfrm>
          <a:custGeom>
            <a:avLst/>
            <a:gdLst>
              <a:gd name="T0" fmla="*/ 60 w 60"/>
              <a:gd name="T1" fmla="*/ 20 h 86"/>
              <a:gd name="T2" fmla="*/ 60 w 60"/>
              <a:gd name="T3" fmla="*/ 38 h 86"/>
              <a:gd name="T4" fmla="*/ 40 w 60"/>
              <a:gd name="T5" fmla="*/ 59 h 86"/>
              <a:gd name="T6" fmla="*/ 40 w 60"/>
              <a:gd name="T7" fmla="*/ 86 h 86"/>
              <a:gd name="T8" fmla="*/ 20 w 60"/>
              <a:gd name="T9" fmla="*/ 86 h 86"/>
              <a:gd name="T10" fmla="*/ 20 w 60"/>
              <a:gd name="T11" fmla="*/ 59 h 86"/>
              <a:gd name="T12" fmla="*/ 0 w 60"/>
              <a:gd name="T13" fmla="*/ 38 h 86"/>
              <a:gd name="T14" fmla="*/ 0 w 60"/>
              <a:gd name="T15" fmla="*/ 20 h 86"/>
              <a:gd name="T16" fmla="*/ 16 w 60"/>
              <a:gd name="T17" fmla="*/ 0 h 86"/>
              <a:gd name="T18" fmla="*/ 16 w 60"/>
              <a:gd name="T19" fmla="*/ 36 h 86"/>
              <a:gd name="T20" fmla="*/ 43 w 60"/>
              <a:gd name="T21" fmla="*/ 36 h 86"/>
              <a:gd name="T22" fmla="*/ 43 w 60"/>
              <a:gd name="T23" fmla="*/ 0 h 86"/>
              <a:gd name="T24" fmla="*/ 60 w 60"/>
              <a:gd name="T25" fmla="*/ 2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" h="86">
                <a:moveTo>
                  <a:pt x="60" y="20"/>
                </a:moveTo>
                <a:cubicBezTo>
                  <a:pt x="60" y="38"/>
                  <a:pt x="60" y="38"/>
                  <a:pt x="60" y="38"/>
                </a:cubicBezTo>
                <a:cubicBezTo>
                  <a:pt x="60" y="49"/>
                  <a:pt x="51" y="59"/>
                  <a:pt x="40" y="59"/>
                </a:cubicBezTo>
                <a:cubicBezTo>
                  <a:pt x="40" y="86"/>
                  <a:pt x="40" y="86"/>
                  <a:pt x="40" y="86"/>
                </a:cubicBezTo>
                <a:cubicBezTo>
                  <a:pt x="20" y="86"/>
                  <a:pt x="20" y="86"/>
                  <a:pt x="20" y="86"/>
                </a:cubicBezTo>
                <a:cubicBezTo>
                  <a:pt x="20" y="59"/>
                  <a:pt x="20" y="59"/>
                  <a:pt x="20" y="59"/>
                </a:cubicBezTo>
                <a:cubicBezTo>
                  <a:pt x="9" y="59"/>
                  <a:pt x="0" y="49"/>
                  <a:pt x="0" y="38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7" y="2"/>
                  <a:pt x="16" y="0"/>
                </a:cubicBezTo>
                <a:cubicBezTo>
                  <a:pt x="16" y="36"/>
                  <a:pt x="16" y="36"/>
                  <a:pt x="16" y="36"/>
                </a:cubicBezTo>
                <a:cubicBezTo>
                  <a:pt x="43" y="36"/>
                  <a:pt x="43" y="36"/>
                  <a:pt x="43" y="36"/>
                </a:cubicBezTo>
                <a:cubicBezTo>
                  <a:pt x="43" y="0"/>
                  <a:pt x="43" y="0"/>
                  <a:pt x="43" y="0"/>
                </a:cubicBezTo>
                <a:cubicBezTo>
                  <a:pt x="53" y="2"/>
                  <a:pt x="60" y="10"/>
                  <a:pt x="6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" name="Rectangle 930"/>
          <p:cNvSpPr>
            <a:spLocks noChangeArrowheads="1"/>
          </p:cNvSpPr>
          <p:nvPr/>
        </p:nvSpPr>
        <p:spPr bwMode="auto">
          <a:xfrm>
            <a:off x="654899" y="4324975"/>
            <a:ext cx="57884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9" name="Oval 931"/>
          <p:cNvSpPr>
            <a:spLocks noChangeArrowheads="1"/>
          </p:cNvSpPr>
          <p:nvPr/>
        </p:nvSpPr>
        <p:spPr bwMode="auto">
          <a:xfrm>
            <a:off x="1021910" y="400476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0" name="Freeform 932"/>
          <p:cNvSpPr>
            <a:spLocks noEditPoints="1"/>
          </p:cNvSpPr>
          <p:nvPr/>
        </p:nvSpPr>
        <p:spPr bwMode="auto">
          <a:xfrm>
            <a:off x="1103191" y="4062645"/>
            <a:ext cx="264789" cy="320211"/>
          </a:xfrm>
          <a:custGeom>
            <a:avLst/>
            <a:gdLst>
              <a:gd name="T0" fmla="*/ 36 w 91"/>
              <a:gd name="T1" fmla="*/ 59 h 110"/>
              <a:gd name="T2" fmla="*/ 32 w 91"/>
              <a:gd name="T3" fmla="*/ 57 h 110"/>
              <a:gd name="T4" fmla="*/ 12 w 91"/>
              <a:gd name="T5" fmla="*/ 83 h 110"/>
              <a:gd name="T6" fmla="*/ 16 w 91"/>
              <a:gd name="T7" fmla="*/ 86 h 110"/>
              <a:gd name="T8" fmla="*/ 36 w 91"/>
              <a:gd name="T9" fmla="*/ 59 h 110"/>
              <a:gd name="T10" fmla="*/ 27 w 91"/>
              <a:gd name="T11" fmla="*/ 94 h 110"/>
              <a:gd name="T12" fmla="*/ 30 w 91"/>
              <a:gd name="T13" fmla="*/ 97 h 110"/>
              <a:gd name="T14" fmla="*/ 51 w 91"/>
              <a:gd name="T15" fmla="*/ 70 h 110"/>
              <a:gd name="T16" fmla="*/ 47 w 91"/>
              <a:gd name="T17" fmla="*/ 67 h 110"/>
              <a:gd name="T18" fmla="*/ 27 w 91"/>
              <a:gd name="T19" fmla="*/ 94 h 110"/>
              <a:gd name="T20" fmla="*/ 67 w 91"/>
              <a:gd name="T21" fmla="*/ 17 h 110"/>
              <a:gd name="T22" fmla="*/ 83 w 91"/>
              <a:gd name="T23" fmla="*/ 0 h 110"/>
              <a:gd name="T24" fmla="*/ 91 w 91"/>
              <a:gd name="T25" fmla="*/ 6 h 110"/>
              <a:gd name="T26" fmla="*/ 80 w 91"/>
              <a:gd name="T27" fmla="*/ 26 h 110"/>
              <a:gd name="T28" fmla="*/ 77 w 91"/>
              <a:gd name="T29" fmla="*/ 24 h 110"/>
              <a:gd name="T30" fmla="*/ 53 w 91"/>
              <a:gd name="T31" fmla="*/ 55 h 110"/>
              <a:gd name="T32" fmla="*/ 56 w 91"/>
              <a:gd name="T33" fmla="*/ 58 h 110"/>
              <a:gd name="T34" fmla="*/ 58 w 91"/>
              <a:gd name="T35" fmla="*/ 72 h 110"/>
              <a:gd name="T36" fmla="*/ 34 w 91"/>
              <a:gd name="T37" fmla="*/ 105 h 110"/>
              <a:gd name="T38" fmla="*/ 19 w 91"/>
              <a:gd name="T39" fmla="*/ 107 h 110"/>
              <a:gd name="T40" fmla="*/ 6 w 91"/>
              <a:gd name="T41" fmla="*/ 97 h 110"/>
              <a:gd name="T42" fmla="*/ 4 w 91"/>
              <a:gd name="T43" fmla="*/ 83 h 110"/>
              <a:gd name="T44" fmla="*/ 28 w 91"/>
              <a:gd name="T45" fmla="*/ 50 h 110"/>
              <a:gd name="T46" fmla="*/ 43 w 91"/>
              <a:gd name="T47" fmla="*/ 48 h 110"/>
              <a:gd name="T48" fmla="*/ 46 w 91"/>
              <a:gd name="T49" fmla="*/ 50 h 110"/>
              <a:gd name="T50" fmla="*/ 70 w 91"/>
              <a:gd name="T51" fmla="*/ 19 h 110"/>
              <a:gd name="T52" fmla="*/ 67 w 91"/>
              <a:gd name="T53" fmla="*/ 17 h 110"/>
              <a:gd name="T54" fmla="*/ 23 w 91"/>
              <a:gd name="T55" fmla="*/ 92 h 110"/>
              <a:gd name="T56" fmla="*/ 43 w 91"/>
              <a:gd name="T57" fmla="*/ 65 h 110"/>
              <a:gd name="T58" fmla="*/ 40 w 91"/>
              <a:gd name="T59" fmla="*/ 62 h 110"/>
              <a:gd name="T60" fmla="*/ 19 w 91"/>
              <a:gd name="T61" fmla="*/ 89 h 110"/>
              <a:gd name="T62" fmla="*/ 23 w 91"/>
              <a:gd name="T63" fmla="*/ 92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1" h="110">
                <a:moveTo>
                  <a:pt x="36" y="59"/>
                </a:moveTo>
                <a:cubicBezTo>
                  <a:pt x="32" y="57"/>
                  <a:pt x="32" y="57"/>
                  <a:pt x="32" y="57"/>
                </a:cubicBezTo>
                <a:cubicBezTo>
                  <a:pt x="12" y="83"/>
                  <a:pt x="12" y="83"/>
                  <a:pt x="12" y="83"/>
                </a:cubicBezTo>
                <a:cubicBezTo>
                  <a:pt x="16" y="86"/>
                  <a:pt x="16" y="86"/>
                  <a:pt x="16" y="86"/>
                </a:cubicBezTo>
                <a:lnTo>
                  <a:pt x="36" y="59"/>
                </a:lnTo>
                <a:close/>
                <a:moveTo>
                  <a:pt x="27" y="94"/>
                </a:moveTo>
                <a:cubicBezTo>
                  <a:pt x="30" y="97"/>
                  <a:pt x="30" y="97"/>
                  <a:pt x="30" y="97"/>
                </a:cubicBezTo>
                <a:cubicBezTo>
                  <a:pt x="51" y="70"/>
                  <a:pt x="51" y="70"/>
                  <a:pt x="51" y="70"/>
                </a:cubicBezTo>
                <a:cubicBezTo>
                  <a:pt x="47" y="67"/>
                  <a:pt x="47" y="67"/>
                  <a:pt x="47" y="67"/>
                </a:cubicBezTo>
                <a:lnTo>
                  <a:pt x="27" y="94"/>
                </a:lnTo>
                <a:close/>
                <a:moveTo>
                  <a:pt x="67" y="17"/>
                </a:moveTo>
                <a:cubicBezTo>
                  <a:pt x="83" y="0"/>
                  <a:pt x="83" y="0"/>
                  <a:pt x="83" y="0"/>
                </a:cubicBezTo>
                <a:cubicBezTo>
                  <a:pt x="91" y="6"/>
                  <a:pt x="91" y="6"/>
                  <a:pt x="91" y="6"/>
                </a:cubicBezTo>
                <a:cubicBezTo>
                  <a:pt x="80" y="26"/>
                  <a:pt x="80" y="26"/>
                  <a:pt x="80" y="26"/>
                </a:cubicBezTo>
                <a:cubicBezTo>
                  <a:pt x="77" y="24"/>
                  <a:pt x="77" y="24"/>
                  <a:pt x="77" y="24"/>
                </a:cubicBezTo>
                <a:cubicBezTo>
                  <a:pt x="53" y="55"/>
                  <a:pt x="53" y="55"/>
                  <a:pt x="53" y="55"/>
                </a:cubicBezTo>
                <a:cubicBezTo>
                  <a:pt x="56" y="58"/>
                  <a:pt x="56" y="58"/>
                  <a:pt x="56" y="58"/>
                </a:cubicBezTo>
                <a:cubicBezTo>
                  <a:pt x="61" y="61"/>
                  <a:pt x="62" y="68"/>
                  <a:pt x="58" y="72"/>
                </a:cubicBezTo>
                <a:cubicBezTo>
                  <a:pt x="34" y="105"/>
                  <a:pt x="34" y="105"/>
                  <a:pt x="34" y="105"/>
                </a:cubicBezTo>
                <a:cubicBezTo>
                  <a:pt x="30" y="110"/>
                  <a:pt x="24" y="110"/>
                  <a:pt x="19" y="107"/>
                </a:cubicBezTo>
                <a:cubicBezTo>
                  <a:pt x="6" y="97"/>
                  <a:pt x="6" y="97"/>
                  <a:pt x="6" y="97"/>
                </a:cubicBezTo>
                <a:cubicBezTo>
                  <a:pt x="1" y="94"/>
                  <a:pt x="0" y="87"/>
                  <a:pt x="4" y="83"/>
                </a:cubicBezTo>
                <a:cubicBezTo>
                  <a:pt x="28" y="50"/>
                  <a:pt x="28" y="50"/>
                  <a:pt x="28" y="50"/>
                </a:cubicBezTo>
                <a:cubicBezTo>
                  <a:pt x="32" y="45"/>
                  <a:pt x="38" y="44"/>
                  <a:pt x="43" y="48"/>
                </a:cubicBezTo>
                <a:cubicBezTo>
                  <a:pt x="46" y="50"/>
                  <a:pt x="46" y="50"/>
                  <a:pt x="46" y="50"/>
                </a:cubicBezTo>
                <a:cubicBezTo>
                  <a:pt x="70" y="19"/>
                  <a:pt x="70" y="19"/>
                  <a:pt x="70" y="19"/>
                </a:cubicBezTo>
                <a:lnTo>
                  <a:pt x="67" y="17"/>
                </a:lnTo>
                <a:close/>
                <a:moveTo>
                  <a:pt x="23" y="92"/>
                </a:moveTo>
                <a:cubicBezTo>
                  <a:pt x="43" y="65"/>
                  <a:pt x="43" y="65"/>
                  <a:pt x="43" y="65"/>
                </a:cubicBezTo>
                <a:cubicBezTo>
                  <a:pt x="40" y="62"/>
                  <a:pt x="40" y="62"/>
                  <a:pt x="40" y="62"/>
                </a:cubicBezTo>
                <a:cubicBezTo>
                  <a:pt x="19" y="89"/>
                  <a:pt x="19" y="89"/>
                  <a:pt x="19" y="89"/>
                </a:cubicBezTo>
                <a:lnTo>
                  <a:pt x="23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1" name="Freeform 933"/>
          <p:cNvSpPr>
            <a:spLocks/>
          </p:cNvSpPr>
          <p:nvPr/>
        </p:nvSpPr>
        <p:spPr bwMode="auto">
          <a:xfrm>
            <a:off x="1117970" y="4356996"/>
            <a:ext cx="32021" cy="25863"/>
          </a:xfrm>
          <a:custGeom>
            <a:avLst/>
            <a:gdLst>
              <a:gd name="T0" fmla="*/ 11 w 11"/>
              <a:gd name="T1" fmla="*/ 8 h 9"/>
              <a:gd name="T2" fmla="*/ 3 w 11"/>
              <a:gd name="T3" fmla="*/ 7 h 9"/>
              <a:gd name="T4" fmla="*/ 0 w 11"/>
              <a:gd name="T5" fmla="*/ 0 h 9"/>
              <a:gd name="T6" fmla="*/ 11 w 11"/>
              <a:gd name="T7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9">
                <a:moveTo>
                  <a:pt x="11" y="8"/>
                </a:moveTo>
                <a:cubicBezTo>
                  <a:pt x="8" y="9"/>
                  <a:pt x="5" y="8"/>
                  <a:pt x="3" y="7"/>
                </a:cubicBezTo>
                <a:cubicBezTo>
                  <a:pt x="1" y="5"/>
                  <a:pt x="0" y="2"/>
                  <a:pt x="0" y="0"/>
                </a:cubicBezTo>
                <a:lnTo>
                  <a:pt x="11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2" name="Oval 934"/>
          <p:cNvSpPr>
            <a:spLocks noChangeArrowheads="1"/>
          </p:cNvSpPr>
          <p:nvPr/>
        </p:nvSpPr>
        <p:spPr bwMode="auto">
          <a:xfrm>
            <a:off x="1032994" y="32990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3" name="Freeform 935"/>
          <p:cNvSpPr>
            <a:spLocks/>
          </p:cNvSpPr>
          <p:nvPr/>
        </p:nvSpPr>
        <p:spPr bwMode="auto">
          <a:xfrm>
            <a:off x="1184477" y="3392672"/>
            <a:ext cx="215527" cy="236463"/>
          </a:xfrm>
          <a:custGeom>
            <a:avLst/>
            <a:gdLst>
              <a:gd name="T0" fmla="*/ 6 w 74"/>
              <a:gd name="T1" fmla="*/ 14 h 81"/>
              <a:gd name="T2" fmla="*/ 2 w 74"/>
              <a:gd name="T3" fmla="*/ 14 h 81"/>
              <a:gd name="T4" fmla="*/ 0 w 74"/>
              <a:gd name="T5" fmla="*/ 14 h 81"/>
              <a:gd name="T6" fmla="*/ 33 w 74"/>
              <a:gd name="T7" fmla="*/ 0 h 81"/>
              <a:gd name="T8" fmla="*/ 74 w 74"/>
              <a:gd name="T9" fmla="*/ 32 h 81"/>
              <a:gd name="T10" fmla="*/ 59 w 74"/>
              <a:gd name="T11" fmla="*/ 57 h 81"/>
              <a:gd name="T12" fmla="*/ 59 w 74"/>
              <a:gd name="T13" fmla="*/ 81 h 81"/>
              <a:gd name="T14" fmla="*/ 55 w 74"/>
              <a:gd name="T15" fmla="*/ 81 h 81"/>
              <a:gd name="T16" fmla="*/ 47 w 74"/>
              <a:gd name="T17" fmla="*/ 63 h 81"/>
              <a:gd name="T18" fmla="*/ 40 w 74"/>
              <a:gd name="T19" fmla="*/ 64 h 81"/>
              <a:gd name="T20" fmla="*/ 42 w 74"/>
              <a:gd name="T21" fmla="*/ 59 h 81"/>
              <a:gd name="T22" fmla="*/ 69 w 74"/>
              <a:gd name="T23" fmla="*/ 32 h 81"/>
              <a:gd name="T24" fmla="*/ 33 w 74"/>
              <a:gd name="T25" fmla="*/ 4 h 81"/>
              <a:gd name="T26" fmla="*/ 6 w 74"/>
              <a:gd name="T27" fmla="*/ 1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" h="81">
                <a:moveTo>
                  <a:pt x="6" y="14"/>
                </a:moveTo>
                <a:cubicBezTo>
                  <a:pt x="5" y="14"/>
                  <a:pt x="4" y="14"/>
                  <a:pt x="2" y="14"/>
                </a:cubicBezTo>
                <a:cubicBezTo>
                  <a:pt x="1" y="14"/>
                  <a:pt x="0" y="14"/>
                  <a:pt x="0" y="14"/>
                </a:cubicBezTo>
                <a:cubicBezTo>
                  <a:pt x="7" y="5"/>
                  <a:pt x="19" y="0"/>
                  <a:pt x="33" y="0"/>
                </a:cubicBezTo>
                <a:cubicBezTo>
                  <a:pt x="56" y="0"/>
                  <a:pt x="74" y="14"/>
                  <a:pt x="74" y="32"/>
                </a:cubicBezTo>
                <a:cubicBezTo>
                  <a:pt x="74" y="42"/>
                  <a:pt x="68" y="51"/>
                  <a:pt x="59" y="57"/>
                </a:cubicBezTo>
                <a:cubicBezTo>
                  <a:pt x="59" y="81"/>
                  <a:pt x="59" y="81"/>
                  <a:pt x="59" y="81"/>
                </a:cubicBezTo>
                <a:cubicBezTo>
                  <a:pt x="55" y="81"/>
                  <a:pt x="55" y="81"/>
                  <a:pt x="55" y="81"/>
                </a:cubicBezTo>
                <a:cubicBezTo>
                  <a:pt x="47" y="63"/>
                  <a:pt x="47" y="63"/>
                  <a:pt x="47" y="63"/>
                </a:cubicBezTo>
                <a:cubicBezTo>
                  <a:pt x="45" y="63"/>
                  <a:pt x="42" y="64"/>
                  <a:pt x="40" y="64"/>
                </a:cubicBezTo>
                <a:cubicBezTo>
                  <a:pt x="41" y="63"/>
                  <a:pt x="42" y="61"/>
                  <a:pt x="42" y="59"/>
                </a:cubicBezTo>
                <a:cubicBezTo>
                  <a:pt x="58" y="56"/>
                  <a:pt x="69" y="45"/>
                  <a:pt x="69" y="32"/>
                </a:cubicBezTo>
                <a:cubicBezTo>
                  <a:pt x="69" y="16"/>
                  <a:pt x="53" y="4"/>
                  <a:pt x="33" y="4"/>
                </a:cubicBezTo>
                <a:cubicBezTo>
                  <a:pt x="22" y="4"/>
                  <a:pt x="12" y="8"/>
                  <a:pt x="6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4" name="Freeform 936"/>
          <p:cNvSpPr>
            <a:spLocks noEditPoints="1"/>
          </p:cNvSpPr>
          <p:nvPr/>
        </p:nvSpPr>
        <p:spPr bwMode="auto">
          <a:xfrm>
            <a:off x="1090875" y="3445628"/>
            <a:ext cx="210600" cy="203211"/>
          </a:xfrm>
          <a:custGeom>
            <a:avLst/>
            <a:gdLst>
              <a:gd name="T0" fmla="*/ 72 w 72"/>
              <a:gd name="T1" fmla="*/ 29 h 70"/>
              <a:gd name="T2" fmla="*/ 36 w 72"/>
              <a:gd name="T3" fmla="*/ 58 h 70"/>
              <a:gd name="T4" fmla="*/ 23 w 72"/>
              <a:gd name="T5" fmla="*/ 56 h 70"/>
              <a:gd name="T6" fmla="*/ 12 w 72"/>
              <a:gd name="T7" fmla="*/ 70 h 70"/>
              <a:gd name="T8" fmla="*/ 9 w 72"/>
              <a:gd name="T9" fmla="*/ 70 h 70"/>
              <a:gd name="T10" fmla="*/ 12 w 72"/>
              <a:gd name="T11" fmla="*/ 51 h 70"/>
              <a:gd name="T12" fmla="*/ 0 w 72"/>
              <a:gd name="T13" fmla="*/ 29 h 70"/>
              <a:gd name="T14" fmla="*/ 36 w 72"/>
              <a:gd name="T15" fmla="*/ 0 h 70"/>
              <a:gd name="T16" fmla="*/ 72 w 72"/>
              <a:gd name="T17" fmla="*/ 29 h 70"/>
              <a:gd name="T18" fmla="*/ 45 w 72"/>
              <a:gd name="T19" fmla="*/ 41 h 70"/>
              <a:gd name="T20" fmla="*/ 45 w 72"/>
              <a:gd name="T21" fmla="*/ 38 h 70"/>
              <a:gd name="T22" fmla="*/ 12 w 72"/>
              <a:gd name="T23" fmla="*/ 38 h 70"/>
              <a:gd name="T24" fmla="*/ 12 w 72"/>
              <a:gd name="T25" fmla="*/ 41 h 70"/>
              <a:gd name="T26" fmla="*/ 45 w 72"/>
              <a:gd name="T27" fmla="*/ 41 h 70"/>
              <a:gd name="T28" fmla="*/ 45 w 72"/>
              <a:gd name="T29" fmla="*/ 34 h 70"/>
              <a:gd name="T30" fmla="*/ 45 w 72"/>
              <a:gd name="T31" fmla="*/ 31 h 70"/>
              <a:gd name="T32" fmla="*/ 12 w 72"/>
              <a:gd name="T33" fmla="*/ 31 h 70"/>
              <a:gd name="T34" fmla="*/ 12 w 72"/>
              <a:gd name="T35" fmla="*/ 34 h 70"/>
              <a:gd name="T36" fmla="*/ 45 w 72"/>
              <a:gd name="T37" fmla="*/ 34 h 70"/>
              <a:gd name="T38" fmla="*/ 45 w 72"/>
              <a:gd name="T39" fmla="*/ 27 h 70"/>
              <a:gd name="T40" fmla="*/ 45 w 72"/>
              <a:gd name="T41" fmla="*/ 24 h 70"/>
              <a:gd name="T42" fmla="*/ 12 w 72"/>
              <a:gd name="T43" fmla="*/ 24 h 70"/>
              <a:gd name="T44" fmla="*/ 12 w 72"/>
              <a:gd name="T45" fmla="*/ 27 h 70"/>
              <a:gd name="T46" fmla="*/ 45 w 72"/>
              <a:gd name="T47" fmla="*/ 27 h 70"/>
              <a:gd name="T48" fmla="*/ 33 w 72"/>
              <a:gd name="T49" fmla="*/ 20 h 70"/>
              <a:gd name="T50" fmla="*/ 33 w 72"/>
              <a:gd name="T51" fmla="*/ 17 h 70"/>
              <a:gd name="T52" fmla="*/ 12 w 72"/>
              <a:gd name="T53" fmla="*/ 17 h 70"/>
              <a:gd name="T54" fmla="*/ 12 w 72"/>
              <a:gd name="T55" fmla="*/ 20 h 70"/>
              <a:gd name="T56" fmla="*/ 33 w 72"/>
              <a:gd name="T57" fmla="*/ 2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2" h="70">
                <a:moveTo>
                  <a:pt x="72" y="29"/>
                </a:moveTo>
                <a:cubicBezTo>
                  <a:pt x="72" y="45"/>
                  <a:pt x="56" y="58"/>
                  <a:pt x="36" y="58"/>
                </a:cubicBezTo>
                <a:cubicBezTo>
                  <a:pt x="31" y="58"/>
                  <a:pt x="27" y="57"/>
                  <a:pt x="23" y="56"/>
                </a:cubicBezTo>
                <a:cubicBezTo>
                  <a:pt x="12" y="70"/>
                  <a:pt x="12" y="70"/>
                  <a:pt x="12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12" y="51"/>
                  <a:pt x="12" y="51"/>
                  <a:pt x="12" y="51"/>
                </a:cubicBezTo>
                <a:cubicBezTo>
                  <a:pt x="5" y="46"/>
                  <a:pt x="0" y="38"/>
                  <a:pt x="0" y="29"/>
                </a:cubicBezTo>
                <a:cubicBezTo>
                  <a:pt x="0" y="13"/>
                  <a:pt x="16" y="0"/>
                  <a:pt x="36" y="0"/>
                </a:cubicBezTo>
                <a:cubicBezTo>
                  <a:pt x="56" y="0"/>
                  <a:pt x="72" y="13"/>
                  <a:pt x="72" y="29"/>
                </a:cubicBezTo>
                <a:close/>
                <a:moveTo>
                  <a:pt x="45" y="41"/>
                </a:moveTo>
                <a:cubicBezTo>
                  <a:pt x="45" y="38"/>
                  <a:pt x="45" y="38"/>
                  <a:pt x="45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41"/>
                  <a:pt x="12" y="41"/>
                  <a:pt x="12" y="41"/>
                </a:cubicBezTo>
                <a:lnTo>
                  <a:pt x="45" y="41"/>
                </a:lnTo>
                <a:close/>
                <a:moveTo>
                  <a:pt x="45" y="34"/>
                </a:moveTo>
                <a:cubicBezTo>
                  <a:pt x="45" y="31"/>
                  <a:pt x="45" y="31"/>
                  <a:pt x="45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2" y="34"/>
                  <a:pt x="12" y="34"/>
                  <a:pt x="12" y="34"/>
                </a:cubicBezTo>
                <a:lnTo>
                  <a:pt x="45" y="34"/>
                </a:lnTo>
                <a:close/>
                <a:moveTo>
                  <a:pt x="45" y="27"/>
                </a:moveTo>
                <a:cubicBezTo>
                  <a:pt x="45" y="24"/>
                  <a:pt x="45" y="24"/>
                  <a:pt x="45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lnTo>
                  <a:pt x="45" y="27"/>
                </a:lnTo>
                <a:close/>
                <a:moveTo>
                  <a:pt x="33" y="20"/>
                </a:moveTo>
                <a:cubicBezTo>
                  <a:pt x="33" y="17"/>
                  <a:pt x="33" y="17"/>
                  <a:pt x="33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20"/>
                  <a:pt x="12" y="20"/>
                  <a:pt x="12" y="20"/>
                </a:cubicBezTo>
                <a:lnTo>
                  <a:pt x="33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5" name="Oval 937"/>
          <p:cNvSpPr>
            <a:spLocks noChangeArrowheads="1"/>
          </p:cNvSpPr>
          <p:nvPr/>
        </p:nvSpPr>
        <p:spPr bwMode="auto">
          <a:xfrm>
            <a:off x="1606908" y="331384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6" name="Freeform 938"/>
          <p:cNvSpPr>
            <a:spLocks/>
          </p:cNvSpPr>
          <p:nvPr/>
        </p:nvSpPr>
        <p:spPr bwMode="auto">
          <a:xfrm>
            <a:off x="1824895" y="3631595"/>
            <a:ext cx="14779" cy="32021"/>
          </a:xfrm>
          <a:custGeom>
            <a:avLst/>
            <a:gdLst>
              <a:gd name="T0" fmla="*/ 5 w 5"/>
              <a:gd name="T1" fmla="*/ 6 h 11"/>
              <a:gd name="T2" fmla="*/ 0 w 5"/>
              <a:gd name="T3" fmla="*/ 11 h 11"/>
              <a:gd name="T4" fmla="*/ 0 w 5"/>
              <a:gd name="T5" fmla="*/ 0 h 11"/>
              <a:gd name="T6" fmla="*/ 5 w 5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11">
                <a:moveTo>
                  <a:pt x="5" y="6"/>
                </a:moveTo>
                <a:cubicBezTo>
                  <a:pt x="5" y="9"/>
                  <a:pt x="3" y="11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5" y="3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7" name="Freeform 939"/>
          <p:cNvSpPr>
            <a:spLocks noEditPoints="1"/>
          </p:cNvSpPr>
          <p:nvPr/>
        </p:nvSpPr>
        <p:spPr bwMode="auto">
          <a:xfrm>
            <a:off x="1767009" y="3445627"/>
            <a:ext cx="110843" cy="128084"/>
          </a:xfrm>
          <a:custGeom>
            <a:avLst/>
            <a:gdLst>
              <a:gd name="T0" fmla="*/ 25 w 38"/>
              <a:gd name="T1" fmla="*/ 6 h 44"/>
              <a:gd name="T2" fmla="*/ 23 w 38"/>
              <a:gd name="T3" fmla="*/ 8 h 44"/>
              <a:gd name="T4" fmla="*/ 25 w 38"/>
              <a:gd name="T5" fmla="*/ 10 h 44"/>
              <a:gd name="T6" fmla="*/ 26 w 38"/>
              <a:gd name="T7" fmla="*/ 8 h 44"/>
              <a:gd name="T8" fmla="*/ 25 w 38"/>
              <a:gd name="T9" fmla="*/ 6 h 44"/>
              <a:gd name="T10" fmla="*/ 21 w 38"/>
              <a:gd name="T11" fmla="*/ 23 h 44"/>
              <a:gd name="T12" fmla="*/ 21 w 38"/>
              <a:gd name="T13" fmla="*/ 8 h 44"/>
              <a:gd name="T14" fmla="*/ 18 w 38"/>
              <a:gd name="T15" fmla="*/ 8 h 44"/>
              <a:gd name="T16" fmla="*/ 18 w 38"/>
              <a:gd name="T17" fmla="*/ 14 h 44"/>
              <a:gd name="T18" fmla="*/ 12 w 38"/>
              <a:gd name="T19" fmla="*/ 14 h 44"/>
              <a:gd name="T20" fmla="*/ 12 w 38"/>
              <a:gd name="T21" fmla="*/ 8 h 44"/>
              <a:gd name="T22" fmla="*/ 9 w 38"/>
              <a:gd name="T23" fmla="*/ 8 h 44"/>
              <a:gd name="T24" fmla="*/ 9 w 38"/>
              <a:gd name="T25" fmla="*/ 23 h 44"/>
              <a:gd name="T26" fmla="*/ 12 w 38"/>
              <a:gd name="T27" fmla="*/ 23 h 44"/>
              <a:gd name="T28" fmla="*/ 12 w 38"/>
              <a:gd name="T29" fmla="*/ 16 h 44"/>
              <a:gd name="T30" fmla="*/ 18 w 38"/>
              <a:gd name="T31" fmla="*/ 16 h 44"/>
              <a:gd name="T32" fmla="*/ 18 w 38"/>
              <a:gd name="T33" fmla="*/ 23 h 44"/>
              <a:gd name="T34" fmla="*/ 21 w 38"/>
              <a:gd name="T35" fmla="*/ 23 h 44"/>
              <a:gd name="T36" fmla="*/ 23 w 38"/>
              <a:gd name="T37" fmla="*/ 31 h 44"/>
              <a:gd name="T38" fmla="*/ 19 w 38"/>
              <a:gd name="T39" fmla="*/ 44 h 44"/>
              <a:gd name="T40" fmla="*/ 15 w 38"/>
              <a:gd name="T41" fmla="*/ 31 h 44"/>
              <a:gd name="T42" fmla="*/ 0 w 38"/>
              <a:gd name="T43" fmla="*/ 16 h 44"/>
              <a:gd name="T44" fmla="*/ 19 w 38"/>
              <a:gd name="T45" fmla="*/ 0 h 44"/>
              <a:gd name="T46" fmla="*/ 38 w 38"/>
              <a:gd name="T47" fmla="*/ 16 h 44"/>
              <a:gd name="T48" fmla="*/ 23 w 38"/>
              <a:gd name="T49" fmla="*/ 31 h 44"/>
              <a:gd name="T50" fmla="*/ 26 w 38"/>
              <a:gd name="T51" fmla="*/ 23 h 44"/>
              <a:gd name="T52" fmla="*/ 26 w 38"/>
              <a:gd name="T53" fmla="*/ 12 h 44"/>
              <a:gd name="T54" fmla="*/ 24 w 38"/>
              <a:gd name="T55" fmla="*/ 12 h 44"/>
              <a:gd name="T56" fmla="*/ 24 w 38"/>
              <a:gd name="T57" fmla="*/ 23 h 44"/>
              <a:gd name="T58" fmla="*/ 26 w 38"/>
              <a:gd name="T59" fmla="*/ 2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8" h="44">
                <a:moveTo>
                  <a:pt x="25" y="6"/>
                </a:moveTo>
                <a:cubicBezTo>
                  <a:pt x="24" y="6"/>
                  <a:pt x="23" y="7"/>
                  <a:pt x="23" y="8"/>
                </a:cubicBezTo>
                <a:cubicBezTo>
                  <a:pt x="23" y="9"/>
                  <a:pt x="24" y="10"/>
                  <a:pt x="25" y="10"/>
                </a:cubicBezTo>
                <a:cubicBezTo>
                  <a:pt x="26" y="10"/>
                  <a:pt x="26" y="9"/>
                  <a:pt x="26" y="8"/>
                </a:cubicBezTo>
                <a:cubicBezTo>
                  <a:pt x="26" y="7"/>
                  <a:pt x="26" y="6"/>
                  <a:pt x="25" y="6"/>
                </a:cubicBezTo>
                <a:close/>
                <a:moveTo>
                  <a:pt x="21" y="23"/>
                </a:moveTo>
                <a:cubicBezTo>
                  <a:pt x="21" y="8"/>
                  <a:pt x="21" y="8"/>
                  <a:pt x="21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14"/>
                  <a:pt x="18" y="14"/>
                  <a:pt x="18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8"/>
                  <a:pt x="12" y="8"/>
                  <a:pt x="12" y="8"/>
                </a:cubicBezTo>
                <a:cubicBezTo>
                  <a:pt x="9" y="8"/>
                  <a:pt x="9" y="8"/>
                  <a:pt x="9" y="8"/>
                </a:cubicBezTo>
                <a:cubicBezTo>
                  <a:pt x="9" y="23"/>
                  <a:pt x="9" y="23"/>
                  <a:pt x="9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16"/>
                  <a:pt x="12" y="16"/>
                  <a:pt x="12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23"/>
                  <a:pt x="18" y="23"/>
                  <a:pt x="18" y="23"/>
                </a:cubicBezTo>
                <a:lnTo>
                  <a:pt x="21" y="23"/>
                </a:lnTo>
                <a:close/>
                <a:moveTo>
                  <a:pt x="23" y="31"/>
                </a:moveTo>
                <a:cubicBezTo>
                  <a:pt x="19" y="44"/>
                  <a:pt x="19" y="44"/>
                  <a:pt x="19" y="44"/>
                </a:cubicBezTo>
                <a:cubicBezTo>
                  <a:pt x="15" y="31"/>
                  <a:pt x="15" y="31"/>
                  <a:pt x="15" y="31"/>
                </a:cubicBezTo>
                <a:cubicBezTo>
                  <a:pt x="6" y="29"/>
                  <a:pt x="0" y="23"/>
                  <a:pt x="0" y="16"/>
                </a:cubicBezTo>
                <a:cubicBezTo>
                  <a:pt x="0" y="7"/>
                  <a:pt x="8" y="0"/>
                  <a:pt x="19" y="0"/>
                </a:cubicBezTo>
                <a:cubicBezTo>
                  <a:pt x="29" y="0"/>
                  <a:pt x="38" y="7"/>
                  <a:pt x="38" y="16"/>
                </a:cubicBezTo>
                <a:cubicBezTo>
                  <a:pt x="38" y="23"/>
                  <a:pt x="31" y="29"/>
                  <a:pt x="23" y="31"/>
                </a:cubicBezTo>
                <a:close/>
                <a:moveTo>
                  <a:pt x="26" y="23"/>
                </a:moveTo>
                <a:cubicBezTo>
                  <a:pt x="26" y="12"/>
                  <a:pt x="26" y="12"/>
                  <a:pt x="26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23"/>
                  <a:pt x="24" y="23"/>
                  <a:pt x="24" y="23"/>
                </a:cubicBezTo>
                <a:lnTo>
                  <a:pt x="26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" name="Freeform 940"/>
          <p:cNvSpPr>
            <a:spLocks noEditPoints="1"/>
          </p:cNvSpPr>
          <p:nvPr/>
        </p:nvSpPr>
        <p:spPr bwMode="auto">
          <a:xfrm>
            <a:off x="1726371" y="3396365"/>
            <a:ext cx="192127" cy="290652"/>
          </a:xfrm>
          <a:custGeom>
            <a:avLst/>
            <a:gdLst>
              <a:gd name="T0" fmla="*/ 41 w 66"/>
              <a:gd name="T1" fmla="*/ 87 h 100"/>
              <a:gd name="T2" fmla="*/ 33 w 66"/>
              <a:gd name="T3" fmla="*/ 78 h 100"/>
              <a:gd name="T4" fmla="*/ 24 w 66"/>
              <a:gd name="T5" fmla="*/ 87 h 100"/>
              <a:gd name="T6" fmla="*/ 33 w 66"/>
              <a:gd name="T7" fmla="*/ 96 h 100"/>
              <a:gd name="T8" fmla="*/ 41 w 66"/>
              <a:gd name="T9" fmla="*/ 87 h 100"/>
              <a:gd name="T10" fmla="*/ 5 w 66"/>
              <a:gd name="T11" fmla="*/ 100 h 100"/>
              <a:gd name="T12" fmla="*/ 0 w 66"/>
              <a:gd name="T13" fmla="*/ 95 h 100"/>
              <a:gd name="T14" fmla="*/ 0 w 66"/>
              <a:gd name="T15" fmla="*/ 5 h 100"/>
              <a:gd name="T16" fmla="*/ 5 w 66"/>
              <a:gd name="T17" fmla="*/ 0 h 100"/>
              <a:gd name="T18" fmla="*/ 61 w 66"/>
              <a:gd name="T19" fmla="*/ 0 h 100"/>
              <a:gd name="T20" fmla="*/ 66 w 66"/>
              <a:gd name="T21" fmla="*/ 5 h 100"/>
              <a:gd name="T22" fmla="*/ 66 w 66"/>
              <a:gd name="T23" fmla="*/ 95 h 100"/>
              <a:gd name="T24" fmla="*/ 61 w 66"/>
              <a:gd name="T25" fmla="*/ 100 h 100"/>
              <a:gd name="T26" fmla="*/ 5 w 66"/>
              <a:gd name="T27" fmla="*/ 100 h 100"/>
              <a:gd name="T28" fmla="*/ 5 w 66"/>
              <a:gd name="T29" fmla="*/ 5 h 100"/>
              <a:gd name="T30" fmla="*/ 5 w 66"/>
              <a:gd name="T31" fmla="*/ 73 h 100"/>
              <a:gd name="T32" fmla="*/ 60 w 66"/>
              <a:gd name="T33" fmla="*/ 73 h 100"/>
              <a:gd name="T34" fmla="*/ 60 w 66"/>
              <a:gd name="T35" fmla="*/ 5 h 100"/>
              <a:gd name="T36" fmla="*/ 5 w 66"/>
              <a:gd name="T37" fmla="*/ 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" h="100">
                <a:moveTo>
                  <a:pt x="41" y="87"/>
                </a:moveTo>
                <a:cubicBezTo>
                  <a:pt x="41" y="82"/>
                  <a:pt x="37" y="78"/>
                  <a:pt x="33" y="78"/>
                </a:cubicBezTo>
                <a:cubicBezTo>
                  <a:pt x="28" y="78"/>
                  <a:pt x="24" y="82"/>
                  <a:pt x="24" y="87"/>
                </a:cubicBezTo>
                <a:cubicBezTo>
                  <a:pt x="24" y="92"/>
                  <a:pt x="28" y="96"/>
                  <a:pt x="33" y="96"/>
                </a:cubicBezTo>
                <a:cubicBezTo>
                  <a:pt x="37" y="96"/>
                  <a:pt x="41" y="92"/>
                  <a:pt x="41" y="87"/>
                </a:cubicBezTo>
                <a:close/>
                <a:moveTo>
                  <a:pt x="5" y="100"/>
                </a:moveTo>
                <a:cubicBezTo>
                  <a:pt x="2" y="100"/>
                  <a:pt x="0" y="98"/>
                  <a:pt x="0" y="9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4" y="0"/>
                  <a:pt x="66" y="2"/>
                  <a:pt x="66" y="5"/>
                </a:cubicBezTo>
                <a:cubicBezTo>
                  <a:pt x="66" y="95"/>
                  <a:pt x="66" y="95"/>
                  <a:pt x="66" y="95"/>
                </a:cubicBezTo>
                <a:cubicBezTo>
                  <a:pt x="66" y="98"/>
                  <a:pt x="64" y="100"/>
                  <a:pt x="61" y="100"/>
                </a:cubicBezTo>
                <a:lnTo>
                  <a:pt x="5" y="100"/>
                </a:lnTo>
                <a:close/>
                <a:moveTo>
                  <a:pt x="5" y="5"/>
                </a:moveTo>
                <a:cubicBezTo>
                  <a:pt x="5" y="73"/>
                  <a:pt x="5" y="73"/>
                  <a:pt x="5" y="73"/>
                </a:cubicBezTo>
                <a:cubicBezTo>
                  <a:pt x="60" y="73"/>
                  <a:pt x="60" y="73"/>
                  <a:pt x="60" y="73"/>
                </a:cubicBezTo>
                <a:cubicBezTo>
                  <a:pt x="60" y="5"/>
                  <a:pt x="60" y="5"/>
                  <a:pt x="60" y="5"/>
                </a:cubicBezTo>
                <a:lnTo>
                  <a:pt x="5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9" name="Oval 941"/>
          <p:cNvSpPr>
            <a:spLocks noChangeArrowheads="1"/>
          </p:cNvSpPr>
          <p:nvPr/>
        </p:nvSpPr>
        <p:spPr bwMode="auto">
          <a:xfrm>
            <a:off x="456616" y="331138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0" name="Rectangle 942"/>
          <p:cNvSpPr>
            <a:spLocks noChangeArrowheads="1"/>
          </p:cNvSpPr>
          <p:nvPr/>
        </p:nvSpPr>
        <p:spPr bwMode="auto">
          <a:xfrm>
            <a:off x="733721" y="3413607"/>
            <a:ext cx="4927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1" name="Rectangle 943"/>
          <p:cNvSpPr>
            <a:spLocks noChangeArrowheads="1"/>
          </p:cNvSpPr>
          <p:nvPr/>
        </p:nvSpPr>
        <p:spPr bwMode="auto">
          <a:xfrm>
            <a:off x="727565" y="3422231"/>
            <a:ext cx="2463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2" name="Rectangle 944"/>
          <p:cNvSpPr>
            <a:spLocks noChangeArrowheads="1"/>
          </p:cNvSpPr>
          <p:nvPr/>
        </p:nvSpPr>
        <p:spPr bwMode="auto">
          <a:xfrm>
            <a:off x="718941" y="3430848"/>
            <a:ext cx="6159" cy="1724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3" name="Rectangle 945"/>
          <p:cNvSpPr>
            <a:spLocks noChangeArrowheads="1"/>
          </p:cNvSpPr>
          <p:nvPr/>
        </p:nvSpPr>
        <p:spPr bwMode="auto">
          <a:xfrm>
            <a:off x="710321" y="3437008"/>
            <a:ext cx="4927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4" name="Rectangle 946"/>
          <p:cNvSpPr>
            <a:spLocks noChangeArrowheads="1"/>
          </p:cNvSpPr>
          <p:nvPr/>
        </p:nvSpPr>
        <p:spPr bwMode="auto">
          <a:xfrm>
            <a:off x="701699" y="3441932"/>
            <a:ext cx="4927" cy="615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5" name="Freeform 947"/>
          <p:cNvSpPr>
            <a:spLocks/>
          </p:cNvSpPr>
          <p:nvPr/>
        </p:nvSpPr>
        <p:spPr bwMode="auto">
          <a:xfrm>
            <a:off x="616717" y="3492426"/>
            <a:ext cx="110843" cy="86211"/>
          </a:xfrm>
          <a:custGeom>
            <a:avLst/>
            <a:gdLst>
              <a:gd name="T0" fmla="*/ 38 w 38"/>
              <a:gd name="T1" fmla="*/ 17 h 30"/>
              <a:gd name="T2" fmla="*/ 19 w 38"/>
              <a:gd name="T3" fmla="*/ 30 h 30"/>
              <a:gd name="T4" fmla="*/ 19 w 38"/>
              <a:gd name="T5" fmla="*/ 30 h 30"/>
              <a:gd name="T6" fmla="*/ 0 w 38"/>
              <a:gd name="T7" fmla="*/ 17 h 30"/>
              <a:gd name="T8" fmla="*/ 0 w 38"/>
              <a:gd name="T9" fmla="*/ 11 h 30"/>
              <a:gd name="T10" fmla="*/ 12 w 38"/>
              <a:gd name="T11" fmla="*/ 0 h 30"/>
              <a:gd name="T12" fmla="*/ 19 w 38"/>
              <a:gd name="T13" fmla="*/ 22 h 30"/>
              <a:gd name="T14" fmla="*/ 26 w 38"/>
              <a:gd name="T15" fmla="*/ 0 h 30"/>
              <a:gd name="T16" fmla="*/ 38 w 38"/>
              <a:gd name="T17" fmla="*/ 11 h 30"/>
              <a:gd name="T18" fmla="*/ 38 w 38"/>
              <a:gd name="T19" fmla="*/ 17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" h="30">
                <a:moveTo>
                  <a:pt x="38" y="17"/>
                </a:moveTo>
                <a:cubicBezTo>
                  <a:pt x="38" y="17"/>
                  <a:pt x="36" y="30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2" y="30"/>
                  <a:pt x="0" y="17"/>
                  <a:pt x="0" y="17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6" y="1"/>
                  <a:pt x="12" y="0"/>
                </a:cubicBezTo>
                <a:cubicBezTo>
                  <a:pt x="19" y="22"/>
                  <a:pt x="19" y="22"/>
                  <a:pt x="19" y="22"/>
                </a:cubicBezTo>
                <a:cubicBezTo>
                  <a:pt x="26" y="0"/>
                  <a:pt x="26" y="0"/>
                  <a:pt x="26" y="0"/>
                </a:cubicBezTo>
                <a:cubicBezTo>
                  <a:pt x="32" y="1"/>
                  <a:pt x="38" y="4"/>
                  <a:pt x="38" y="11"/>
                </a:cubicBezTo>
                <a:lnTo>
                  <a:pt x="38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6" name="Freeform 948"/>
          <p:cNvSpPr>
            <a:spLocks/>
          </p:cNvSpPr>
          <p:nvPr/>
        </p:nvSpPr>
        <p:spPr bwMode="auto">
          <a:xfrm>
            <a:off x="678298" y="3620513"/>
            <a:ext cx="11085" cy="32021"/>
          </a:xfrm>
          <a:custGeom>
            <a:avLst/>
            <a:gdLst>
              <a:gd name="T0" fmla="*/ 4 w 4"/>
              <a:gd name="T1" fmla="*/ 6 h 11"/>
              <a:gd name="T2" fmla="*/ 0 w 4"/>
              <a:gd name="T3" fmla="*/ 11 h 11"/>
              <a:gd name="T4" fmla="*/ 0 w 4"/>
              <a:gd name="T5" fmla="*/ 0 h 11"/>
              <a:gd name="T6" fmla="*/ 4 w 4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1">
                <a:moveTo>
                  <a:pt x="4" y="6"/>
                </a:moveTo>
                <a:cubicBezTo>
                  <a:pt x="4" y="8"/>
                  <a:pt x="2" y="10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3"/>
                  <a:pt x="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7" name="Freeform 949"/>
          <p:cNvSpPr>
            <a:spLocks/>
          </p:cNvSpPr>
          <p:nvPr/>
        </p:nvSpPr>
        <p:spPr bwMode="auto">
          <a:xfrm>
            <a:off x="665983" y="3503513"/>
            <a:ext cx="12316" cy="32021"/>
          </a:xfrm>
          <a:custGeom>
            <a:avLst/>
            <a:gdLst>
              <a:gd name="T0" fmla="*/ 5 w 10"/>
              <a:gd name="T1" fmla="*/ 26 h 26"/>
              <a:gd name="T2" fmla="*/ 0 w 10"/>
              <a:gd name="T3" fmla="*/ 9 h 26"/>
              <a:gd name="T4" fmla="*/ 3 w 10"/>
              <a:gd name="T5" fmla="*/ 0 h 26"/>
              <a:gd name="T6" fmla="*/ 5 w 10"/>
              <a:gd name="T7" fmla="*/ 0 h 26"/>
              <a:gd name="T8" fmla="*/ 7 w 10"/>
              <a:gd name="T9" fmla="*/ 0 h 26"/>
              <a:gd name="T10" fmla="*/ 10 w 10"/>
              <a:gd name="T11" fmla="*/ 9 h 26"/>
              <a:gd name="T12" fmla="*/ 5 w 10"/>
              <a:gd name="T1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26">
                <a:moveTo>
                  <a:pt x="5" y="26"/>
                </a:moveTo>
                <a:lnTo>
                  <a:pt x="0" y="9"/>
                </a:lnTo>
                <a:lnTo>
                  <a:pt x="3" y="0"/>
                </a:lnTo>
                <a:lnTo>
                  <a:pt x="5" y="0"/>
                </a:lnTo>
                <a:lnTo>
                  <a:pt x="7" y="0"/>
                </a:lnTo>
                <a:lnTo>
                  <a:pt x="10" y="9"/>
                </a:lnTo>
                <a:lnTo>
                  <a:pt x="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8" name="Freeform 950"/>
          <p:cNvSpPr>
            <a:spLocks/>
          </p:cNvSpPr>
          <p:nvPr/>
        </p:nvSpPr>
        <p:spPr bwMode="auto">
          <a:xfrm>
            <a:off x="646278" y="3437006"/>
            <a:ext cx="49263" cy="57884"/>
          </a:xfrm>
          <a:custGeom>
            <a:avLst/>
            <a:gdLst>
              <a:gd name="T0" fmla="*/ 16 w 17"/>
              <a:gd name="T1" fmla="*/ 13 h 20"/>
              <a:gd name="T2" fmla="*/ 9 w 17"/>
              <a:gd name="T3" fmla="*/ 20 h 20"/>
              <a:gd name="T4" fmla="*/ 2 w 17"/>
              <a:gd name="T5" fmla="*/ 13 h 20"/>
              <a:gd name="T6" fmla="*/ 1 w 17"/>
              <a:gd name="T7" fmla="*/ 11 h 20"/>
              <a:gd name="T8" fmla="*/ 1 w 17"/>
              <a:gd name="T9" fmla="*/ 9 h 20"/>
              <a:gd name="T10" fmla="*/ 9 w 17"/>
              <a:gd name="T11" fmla="*/ 0 h 20"/>
              <a:gd name="T12" fmla="*/ 16 w 17"/>
              <a:gd name="T13" fmla="*/ 9 h 20"/>
              <a:gd name="T14" fmla="*/ 17 w 17"/>
              <a:gd name="T15" fmla="*/ 11 h 20"/>
              <a:gd name="T16" fmla="*/ 16 w 17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20">
                <a:moveTo>
                  <a:pt x="16" y="13"/>
                </a:move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2"/>
                  <a:pt x="1" y="11"/>
                </a:cubicBezTo>
                <a:cubicBezTo>
                  <a:pt x="0" y="9"/>
                  <a:pt x="1" y="9"/>
                  <a:pt x="1" y="9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6" y="9"/>
                </a:cubicBezTo>
                <a:cubicBezTo>
                  <a:pt x="17" y="9"/>
                  <a:pt x="17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9" name="Freeform 951"/>
          <p:cNvSpPr>
            <a:spLocks noEditPoints="1"/>
          </p:cNvSpPr>
          <p:nvPr/>
        </p:nvSpPr>
        <p:spPr bwMode="auto">
          <a:xfrm>
            <a:off x="578539" y="3386511"/>
            <a:ext cx="187200" cy="288189"/>
          </a:xfrm>
          <a:custGeom>
            <a:avLst/>
            <a:gdLst>
              <a:gd name="T0" fmla="*/ 32 w 64"/>
              <a:gd name="T1" fmla="*/ 77 h 99"/>
              <a:gd name="T2" fmla="*/ 24 w 64"/>
              <a:gd name="T3" fmla="*/ 86 h 99"/>
              <a:gd name="T4" fmla="*/ 32 w 64"/>
              <a:gd name="T5" fmla="*/ 94 h 99"/>
              <a:gd name="T6" fmla="*/ 40 w 64"/>
              <a:gd name="T7" fmla="*/ 86 h 99"/>
              <a:gd name="T8" fmla="*/ 32 w 64"/>
              <a:gd name="T9" fmla="*/ 77 h 99"/>
              <a:gd name="T10" fmla="*/ 5 w 64"/>
              <a:gd name="T11" fmla="*/ 99 h 99"/>
              <a:gd name="T12" fmla="*/ 0 w 64"/>
              <a:gd name="T13" fmla="*/ 94 h 99"/>
              <a:gd name="T14" fmla="*/ 0 w 64"/>
              <a:gd name="T15" fmla="*/ 5 h 99"/>
              <a:gd name="T16" fmla="*/ 5 w 64"/>
              <a:gd name="T17" fmla="*/ 0 h 99"/>
              <a:gd name="T18" fmla="*/ 59 w 64"/>
              <a:gd name="T19" fmla="*/ 0 h 99"/>
              <a:gd name="T20" fmla="*/ 64 w 64"/>
              <a:gd name="T21" fmla="*/ 5 h 99"/>
              <a:gd name="T22" fmla="*/ 64 w 64"/>
              <a:gd name="T23" fmla="*/ 94 h 99"/>
              <a:gd name="T24" fmla="*/ 59 w 64"/>
              <a:gd name="T25" fmla="*/ 99 h 99"/>
              <a:gd name="T26" fmla="*/ 5 w 64"/>
              <a:gd name="T27" fmla="*/ 99 h 99"/>
              <a:gd name="T28" fmla="*/ 59 w 64"/>
              <a:gd name="T29" fmla="*/ 72 h 99"/>
              <a:gd name="T30" fmla="*/ 59 w 64"/>
              <a:gd name="T31" fmla="*/ 6 h 99"/>
              <a:gd name="T32" fmla="*/ 5 w 64"/>
              <a:gd name="T33" fmla="*/ 6 h 99"/>
              <a:gd name="T34" fmla="*/ 5 w 64"/>
              <a:gd name="T35" fmla="*/ 72 h 99"/>
              <a:gd name="T36" fmla="*/ 59 w 64"/>
              <a:gd name="T37" fmla="*/ 7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4" h="99">
                <a:moveTo>
                  <a:pt x="32" y="77"/>
                </a:moveTo>
                <a:cubicBezTo>
                  <a:pt x="27" y="77"/>
                  <a:pt x="24" y="81"/>
                  <a:pt x="24" y="86"/>
                </a:cubicBezTo>
                <a:cubicBezTo>
                  <a:pt x="24" y="90"/>
                  <a:pt x="27" y="94"/>
                  <a:pt x="32" y="94"/>
                </a:cubicBezTo>
                <a:cubicBezTo>
                  <a:pt x="37" y="94"/>
                  <a:pt x="40" y="90"/>
                  <a:pt x="40" y="86"/>
                </a:cubicBezTo>
                <a:cubicBezTo>
                  <a:pt x="40" y="81"/>
                  <a:pt x="37" y="77"/>
                  <a:pt x="32" y="77"/>
                </a:cubicBezTo>
                <a:close/>
                <a:moveTo>
                  <a:pt x="5" y="99"/>
                </a:moveTo>
                <a:cubicBezTo>
                  <a:pt x="2" y="99"/>
                  <a:pt x="0" y="96"/>
                  <a:pt x="0" y="9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2" y="0"/>
                  <a:pt x="64" y="2"/>
                  <a:pt x="64" y="5"/>
                </a:cubicBezTo>
                <a:cubicBezTo>
                  <a:pt x="64" y="94"/>
                  <a:pt x="64" y="94"/>
                  <a:pt x="64" y="94"/>
                </a:cubicBezTo>
                <a:cubicBezTo>
                  <a:pt x="64" y="96"/>
                  <a:pt x="62" y="99"/>
                  <a:pt x="59" y="99"/>
                </a:cubicBezTo>
                <a:lnTo>
                  <a:pt x="5" y="99"/>
                </a:lnTo>
                <a:close/>
                <a:moveTo>
                  <a:pt x="59" y="72"/>
                </a:moveTo>
                <a:cubicBezTo>
                  <a:pt x="59" y="6"/>
                  <a:pt x="59" y="6"/>
                  <a:pt x="59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72"/>
                  <a:pt x="5" y="72"/>
                  <a:pt x="5" y="72"/>
                </a:cubicBezTo>
                <a:lnTo>
                  <a:pt x="5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0" name="Oval 952"/>
          <p:cNvSpPr>
            <a:spLocks noChangeArrowheads="1"/>
          </p:cNvSpPr>
          <p:nvPr/>
        </p:nvSpPr>
        <p:spPr bwMode="auto">
          <a:xfrm>
            <a:off x="2170970" y="330276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1" name="Freeform 953"/>
          <p:cNvSpPr>
            <a:spLocks noEditPoints="1"/>
          </p:cNvSpPr>
          <p:nvPr/>
        </p:nvSpPr>
        <p:spPr bwMode="auto">
          <a:xfrm>
            <a:off x="2384029" y="3384051"/>
            <a:ext cx="130547" cy="277105"/>
          </a:xfrm>
          <a:custGeom>
            <a:avLst/>
            <a:gdLst>
              <a:gd name="T0" fmla="*/ 44 w 45"/>
              <a:gd name="T1" fmla="*/ 4 h 95"/>
              <a:gd name="T2" fmla="*/ 43 w 45"/>
              <a:gd name="T3" fmla="*/ 5 h 95"/>
              <a:gd name="T4" fmla="*/ 30 w 45"/>
              <a:gd name="T5" fmla="*/ 14 h 95"/>
              <a:gd name="T6" fmla="*/ 28 w 45"/>
              <a:gd name="T7" fmla="*/ 14 h 95"/>
              <a:gd name="T8" fmla="*/ 28 w 45"/>
              <a:gd name="T9" fmla="*/ 95 h 95"/>
              <a:gd name="T10" fmla="*/ 17 w 45"/>
              <a:gd name="T11" fmla="*/ 95 h 95"/>
              <a:gd name="T12" fmla="*/ 17 w 45"/>
              <a:gd name="T13" fmla="*/ 14 h 95"/>
              <a:gd name="T14" fmla="*/ 14 w 45"/>
              <a:gd name="T15" fmla="*/ 14 h 95"/>
              <a:gd name="T16" fmla="*/ 2 w 45"/>
              <a:gd name="T17" fmla="*/ 5 h 95"/>
              <a:gd name="T18" fmla="*/ 1 w 45"/>
              <a:gd name="T19" fmla="*/ 4 h 95"/>
              <a:gd name="T20" fmla="*/ 0 w 45"/>
              <a:gd name="T21" fmla="*/ 2 h 95"/>
              <a:gd name="T22" fmla="*/ 3 w 45"/>
              <a:gd name="T23" fmla="*/ 0 h 95"/>
              <a:gd name="T24" fmla="*/ 42 w 45"/>
              <a:gd name="T25" fmla="*/ 0 h 95"/>
              <a:gd name="T26" fmla="*/ 45 w 45"/>
              <a:gd name="T27" fmla="*/ 2 h 95"/>
              <a:gd name="T28" fmla="*/ 44 w 45"/>
              <a:gd name="T29" fmla="*/ 4 h 95"/>
              <a:gd name="T30" fmla="*/ 28 w 45"/>
              <a:gd name="T31" fmla="*/ 9 h 95"/>
              <a:gd name="T32" fmla="*/ 34 w 45"/>
              <a:gd name="T33" fmla="*/ 5 h 95"/>
              <a:gd name="T34" fmla="*/ 10 w 45"/>
              <a:gd name="T35" fmla="*/ 5 h 95"/>
              <a:gd name="T36" fmla="*/ 17 w 45"/>
              <a:gd name="T37" fmla="*/ 9 h 95"/>
              <a:gd name="T38" fmla="*/ 28 w 45"/>
              <a:gd name="T39" fmla="*/ 9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" h="95">
                <a:moveTo>
                  <a:pt x="44" y="4"/>
                </a:moveTo>
                <a:cubicBezTo>
                  <a:pt x="43" y="5"/>
                  <a:pt x="43" y="5"/>
                  <a:pt x="43" y="5"/>
                </a:cubicBezTo>
                <a:cubicBezTo>
                  <a:pt x="30" y="14"/>
                  <a:pt x="30" y="14"/>
                  <a:pt x="30" y="14"/>
                </a:cubicBezTo>
                <a:cubicBezTo>
                  <a:pt x="30" y="14"/>
                  <a:pt x="29" y="14"/>
                  <a:pt x="28" y="14"/>
                </a:cubicBezTo>
                <a:cubicBezTo>
                  <a:pt x="28" y="95"/>
                  <a:pt x="28" y="95"/>
                  <a:pt x="28" y="95"/>
                </a:cubicBezTo>
                <a:cubicBezTo>
                  <a:pt x="17" y="95"/>
                  <a:pt x="17" y="95"/>
                  <a:pt x="17" y="95"/>
                </a:cubicBezTo>
                <a:cubicBezTo>
                  <a:pt x="17" y="14"/>
                  <a:pt x="17" y="14"/>
                  <a:pt x="17" y="14"/>
                </a:cubicBezTo>
                <a:cubicBezTo>
                  <a:pt x="16" y="14"/>
                  <a:pt x="15" y="14"/>
                  <a:pt x="14" y="14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1" y="5"/>
                  <a:pt x="1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1"/>
                  <a:pt x="45" y="2"/>
                </a:cubicBezTo>
                <a:cubicBezTo>
                  <a:pt x="45" y="3"/>
                  <a:pt x="44" y="4"/>
                  <a:pt x="44" y="4"/>
                </a:cubicBezTo>
                <a:close/>
                <a:moveTo>
                  <a:pt x="28" y="9"/>
                </a:moveTo>
                <a:cubicBezTo>
                  <a:pt x="34" y="5"/>
                  <a:pt x="34" y="5"/>
                  <a:pt x="34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7" y="9"/>
                  <a:pt x="17" y="9"/>
                  <a:pt x="17" y="9"/>
                </a:cubicBezTo>
                <a:lnTo>
                  <a:pt x="28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2" name="Rectangle 954"/>
          <p:cNvSpPr>
            <a:spLocks noChangeArrowheads="1"/>
          </p:cNvSpPr>
          <p:nvPr/>
        </p:nvSpPr>
        <p:spPr bwMode="auto">
          <a:xfrm>
            <a:off x="2377872" y="3482577"/>
            <a:ext cx="32021" cy="1785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3" name="Rectangle 955"/>
          <p:cNvSpPr>
            <a:spLocks noChangeArrowheads="1"/>
          </p:cNvSpPr>
          <p:nvPr/>
        </p:nvSpPr>
        <p:spPr bwMode="auto">
          <a:xfrm>
            <a:off x="2326146" y="3535535"/>
            <a:ext cx="32021" cy="125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4" name="Rectangle 956"/>
          <p:cNvSpPr>
            <a:spLocks noChangeArrowheads="1"/>
          </p:cNvSpPr>
          <p:nvPr/>
        </p:nvSpPr>
        <p:spPr bwMode="auto">
          <a:xfrm>
            <a:off x="2270724" y="3584795"/>
            <a:ext cx="32021" cy="7635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5" name="Oval 957"/>
          <p:cNvSpPr>
            <a:spLocks noChangeArrowheads="1"/>
          </p:cNvSpPr>
          <p:nvPr/>
        </p:nvSpPr>
        <p:spPr bwMode="auto">
          <a:xfrm>
            <a:off x="1594593" y="400476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6" name="Freeform 958"/>
          <p:cNvSpPr>
            <a:spLocks noEditPoints="1"/>
          </p:cNvSpPr>
          <p:nvPr/>
        </p:nvSpPr>
        <p:spPr bwMode="auto">
          <a:xfrm>
            <a:off x="1673413" y="4114373"/>
            <a:ext cx="285727" cy="219221"/>
          </a:xfrm>
          <a:custGeom>
            <a:avLst/>
            <a:gdLst>
              <a:gd name="T0" fmla="*/ 95 w 98"/>
              <a:gd name="T1" fmla="*/ 3 h 75"/>
              <a:gd name="T2" fmla="*/ 2 w 98"/>
              <a:gd name="T3" fmla="*/ 3 h 75"/>
              <a:gd name="T4" fmla="*/ 2 w 98"/>
              <a:gd name="T5" fmla="*/ 63 h 75"/>
              <a:gd name="T6" fmla="*/ 95 w 98"/>
              <a:gd name="T7" fmla="*/ 63 h 75"/>
              <a:gd name="T8" fmla="*/ 95 w 98"/>
              <a:gd name="T9" fmla="*/ 3 h 75"/>
              <a:gd name="T10" fmla="*/ 49 w 98"/>
              <a:gd name="T11" fmla="*/ 65 h 75"/>
              <a:gd name="T12" fmla="*/ 45 w 98"/>
              <a:gd name="T13" fmla="*/ 69 h 75"/>
              <a:gd name="T14" fmla="*/ 49 w 98"/>
              <a:gd name="T15" fmla="*/ 73 h 75"/>
              <a:gd name="T16" fmla="*/ 52 w 98"/>
              <a:gd name="T17" fmla="*/ 69 h 75"/>
              <a:gd name="T18" fmla="*/ 49 w 98"/>
              <a:gd name="T19" fmla="*/ 65 h 75"/>
              <a:gd name="T20" fmla="*/ 98 w 98"/>
              <a:gd name="T21" fmla="*/ 0 h 75"/>
              <a:gd name="T22" fmla="*/ 98 w 98"/>
              <a:gd name="T23" fmla="*/ 75 h 75"/>
              <a:gd name="T24" fmla="*/ 0 w 98"/>
              <a:gd name="T25" fmla="*/ 75 h 75"/>
              <a:gd name="T26" fmla="*/ 0 w 98"/>
              <a:gd name="T27" fmla="*/ 0 h 75"/>
              <a:gd name="T28" fmla="*/ 98 w 98"/>
              <a:gd name="T2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75">
                <a:moveTo>
                  <a:pt x="95" y="3"/>
                </a:moveTo>
                <a:cubicBezTo>
                  <a:pt x="2" y="3"/>
                  <a:pt x="2" y="3"/>
                  <a:pt x="2" y="3"/>
                </a:cubicBezTo>
                <a:cubicBezTo>
                  <a:pt x="2" y="63"/>
                  <a:pt x="2" y="63"/>
                  <a:pt x="2" y="63"/>
                </a:cubicBezTo>
                <a:cubicBezTo>
                  <a:pt x="95" y="63"/>
                  <a:pt x="95" y="63"/>
                  <a:pt x="95" y="63"/>
                </a:cubicBezTo>
                <a:lnTo>
                  <a:pt x="95" y="3"/>
                </a:lnTo>
                <a:close/>
                <a:moveTo>
                  <a:pt x="49" y="65"/>
                </a:moveTo>
                <a:cubicBezTo>
                  <a:pt x="47" y="65"/>
                  <a:pt x="45" y="67"/>
                  <a:pt x="45" y="69"/>
                </a:cubicBezTo>
                <a:cubicBezTo>
                  <a:pt x="45" y="71"/>
                  <a:pt x="47" y="73"/>
                  <a:pt x="49" y="73"/>
                </a:cubicBezTo>
                <a:cubicBezTo>
                  <a:pt x="51" y="73"/>
                  <a:pt x="52" y="71"/>
                  <a:pt x="52" y="69"/>
                </a:cubicBezTo>
                <a:cubicBezTo>
                  <a:pt x="52" y="67"/>
                  <a:pt x="51" y="65"/>
                  <a:pt x="49" y="65"/>
                </a:cubicBezTo>
                <a:close/>
                <a:moveTo>
                  <a:pt x="98" y="0"/>
                </a:moveTo>
                <a:cubicBezTo>
                  <a:pt x="98" y="75"/>
                  <a:pt x="98" y="75"/>
                  <a:pt x="98" y="75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0"/>
                  <a:pt x="0" y="0"/>
                  <a:pt x="0" y="0"/>
                </a:cubicBezTo>
                <a:lnTo>
                  <a:pt x="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7" name="Freeform 959"/>
          <p:cNvSpPr>
            <a:spLocks/>
          </p:cNvSpPr>
          <p:nvPr/>
        </p:nvSpPr>
        <p:spPr bwMode="auto">
          <a:xfrm>
            <a:off x="1877852" y="4233835"/>
            <a:ext cx="36947" cy="35716"/>
          </a:xfrm>
          <a:custGeom>
            <a:avLst/>
            <a:gdLst>
              <a:gd name="T0" fmla="*/ 13 w 13"/>
              <a:gd name="T1" fmla="*/ 8 h 12"/>
              <a:gd name="T2" fmla="*/ 13 w 13"/>
              <a:gd name="T3" fmla="*/ 12 h 12"/>
              <a:gd name="T4" fmla="*/ 0 w 13"/>
              <a:gd name="T5" fmla="*/ 12 h 12"/>
              <a:gd name="T6" fmla="*/ 4 w 13"/>
              <a:gd name="T7" fmla="*/ 0 h 12"/>
              <a:gd name="T8" fmla="*/ 13 w 13"/>
              <a:gd name="T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8"/>
                </a:moveTo>
                <a:cubicBezTo>
                  <a:pt x="13" y="12"/>
                  <a:pt x="13" y="12"/>
                  <a:pt x="13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4" y="0"/>
                  <a:pt x="4" y="0"/>
                  <a:pt x="4" y="0"/>
                </a:cubicBezTo>
                <a:cubicBezTo>
                  <a:pt x="8" y="1"/>
                  <a:pt x="13" y="3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8" name="Freeform 960"/>
          <p:cNvSpPr>
            <a:spLocks/>
          </p:cNvSpPr>
          <p:nvPr/>
        </p:nvSpPr>
        <p:spPr bwMode="auto">
          <a:xfrm>
            <a:off x="1734993" y="4338518"/>
            <a:ext cx="165031" cy="18475"/>
          </a:xfrm>
          <a:custGeom>
            <a:avLst/>
            <a:gdLst>
              <a:gd name="T0" fmla="*/ 134 w 134"/>
              <a:gd name="T1" fmla="*/ 8 h 15"/>
              <a:gd name="T2" fmla="*/ 134 w 134"/>
              <a:gd name="T3" fmla="*/ 15 h 15"/>
              <a:gd name="T4" fmla="*/ 0 w 134"/>
              <a:gd name="T5" fmla="*/ 15 h 15"/>
              <a:gd name="T6" fmla="*/ 0 w 134"/>
              <a:gd name="T7" fmla="*/ 8 h 15"/>
              <a:gd name="T8" fmla="*/ 35 w 134"/>
              <a:gd name="T9" fmla="*/ 8 h 15"/>
              <a:gd name="T10" fmla="*/ 35 w 134"/>
              <a:gd name="T11" fmla="*/ 0 h 15"/>
              <a:gd name="T12" fmla="*/ 97 w 134"/>
              <a:gd name="T13" fmla="*/ 0 h 15"/>
              <a:gd name="T14" fmla="*/ 97 w 134"/>
              <a:gd name="T15" fmla="*/ 8 h 15"/>
              <a:gd name="T16" fmla="*/ 134 w 134"/>
              <a:gd name="T17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" h="15">
                <a:moveTo>
                  <a:pt x="134" y="8"/>
                </a:moveTo>
                <a:lnTo>
                  <a:pt x="134" y="15"/>
                </a:lnTo>
                <a:lnTo>
                  <a:pt x="0" y="15"/>
                </a:lnTo>
                <a:lnTo>
                  <a:pt x="0" y="8"/>
                </a:lnTo>
                <a:lnTo>
                  <a:pt x="35" y="8"/>
                </a:lnTo>
                <a:lnTo>
                  <a:pt x="35" y="0"/>
                </a:lnTo>
                <a:lnTo>
                  <a:pt x="97" y="0"/>
                </a:lnTo>
                <a:lnTo>
                  <a:pt x="97" y="8"/>
                </a:lnTo>
                <a:lnTo>
                  <a:pt x="134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9" name="Freeform 961"/>
          <p:cNvSpPr>
            <a:spLocks/>
          </p:cNvSpPr>
          <p:nvPr/>
        </p:nvSpPr>
        <p:spPr bwMode="auto">
          <a:xfrm>
            <a:off x="1868002" y="4242455"/>
            <a:ext cx="12316" cy="23400"/>
          </a:xfrm>
          <a:custGeom>
            <a:avLst/>
            <a:gdLst>
              <a:gd name="T0" fmla="*/ 5 w 10"/>
              <a:gd name="T1" fmla="*/ 19 h 19"/>
              <a:gd name="T2" fmla="*/ 0 w 10"/>
              <a:gd name="T3" fmla="*/ 8 h 19"/>
              <a:gd name="T4" fmla="*/ 3 w 10"/>
              <a:gd name="T5" fmla="*/ 0 h 19"/>
              <a:gd name="T6" fmla="*/ 5 w 10"/>
              <a:gd name="T7" fmla="*/ 0 h 19"/>
              <a:gd name="T8" fmla="*/ 8 w 10"/>
              <a:gd name="T9" fmla="*/ 0 h 19"/>
              <a:gd name="T10" fmla="*/ 10 w 10"/>
              <a:gd name="T11" fmla="*/ 8 h 19"/>
              <a:gd name="T12" fmla="*/ 5 w 10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9">
                <a:moveTo>
                  <a:pt x="5" y="19"/>
                </a:moveTo>
                <a:lnTo>
                  <a:pt x="0" y="8"/>
                </a:lnTo>
                <a:lnTo>
                  <a:pt x="3" y="0"/>
                </a:lnTo>
                <a:lnTo>
                  <a:pt x="5" y="0"/>
                </a:lnTo>
                <a:lnTo>
                  <a:pt x="8" y="0"/>
                </a:lnTo>
                <a:lnTo>
                  <a:pt x="10" y="8"/>
                </a:lnTo>
                <a:lnTo>
                  <a:pt x="5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0" name="Rectangle 962"/>
          <p:cNvSpPr>
            <a:spLocks noChangeArrowheads="1"/>
          </p:cNvSpPr>
          <p:nvPr/>
        </p:nvSpPr>
        <p:spPr bwMode="auto">
          <a:xfrm>
            <a:off x="1792874" y="4161173"/>
            <a:ext cx="78821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1" name="Rectangle 963"/>
          <p:cNvSpPr>
            <a:spLocks noChangeArrowheads="1"/>
          </p:cNvSpPr>
          <p:nvPr/>
        </p:nvSpPr>
        <p:spPr bwMode="auto">
          <a:xfrm>
            <a:off x="1792874" y="4143931"/>
            <a:ext cx="78821" cy="615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2" name="Freeform 964"/>
          <p:cNvSpPr>
            <a:spLocks/>
          </p:cNvSpPr>
          <p:nvPr/>
        </p:nvSpPr>
        <p:spPr bwMode="auto">
          <a:xfrm>
            <a:off x="1856918" y="4193194"/>
            <a:ext cx="34484" cy="44337"/>
          </a:xfrm>
          <a:custGeom>
            <a:avLst/>
            <a:gdLst>
              <a:gd name="T0" fmla="*/ 1 w 12"/>
              <a:gd name="T1" fmla="*/ 10 h 15"/>
              <a:gd name="T2" fmla="*/ 0 w 12"/>
              <a:gd name="T3" fmla="*/ 8 h 15"/>
              <a:gd name="T4" fmla="*/ 0 w 12"/>
              <a:gd name="T5" fmla="*/ 6 h 15"/>
              <a:gd name="T6" fmla="*/ 6 w 12"/>
              <a:gd name="T7" fmla="*/ 0 h 15"/>
              <a:gd name="T8" fmla="*/ 12 w 12"/>
              <a:gd name="T9" fmla="*/ 6 h 15"/>
              <a:gd name="T10" fmla="*/ 12 w 12"/>
              <a:gd name="T11" fmla="*/ 8 h 15"/>
              <a:gd name="T12" fmla="*/ 11 w 12"/>
              <a:gd name="T13" fmla="*/ 10 h 15"/>
              <a:gd name="T14" fmla="*/ 6 w 12"/>
              <a:gd name="T15" fmla="*/ 15 h 15"/>
              <a:gd name="T16" fmla="*/ 1 w 12"/>
              <a:gd name="T17" fmla="*/ 1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5">
                <a:moveTo>
                  <a:pt x="1" y="10"/>
                </a:moveTo>
                <a:cubicBezTo>
                  <a:pt x="0" y="10"/>
                  <a:pt x="0" y="9"/>
                  <a:pt x="0" y="8"/>
                </a:cubicBezTo>
                <a:cubicBezTo>
                  <a:pt x="0" y="7"/>
                  <a:pt x="0" y="6"/>
                  <a:pt x="0" y="6"/>
                </a:cubicBezTo>
                <a:cubicBezTo>
                  <a:pt x="1" y="3"/>
                  <a:pt x="2" y="0"/>
                  <a:pt x="6" y="0"/>
                </a:cubicBezTo>
                <a:cubicBezTo>
                  <a:pt x="10" y="0"/>
                  <a:pt x="11" y="3"/>
                  <a:pt x="12" y="6"/>
                </a:cubicBezTo>
                <a:cubicBezTo>
                  <a:pt x="12" y="7"/>
                  <a:pt x="12" y="7"/>
                  <a:pt x="12" y="8"/>
                </a:cubicBezTo>
                <a:cubicBezTo>
                  <a:pt x="12" y="9"/>
                  <a:pt x="12" y="10"/>
                  <a:pt x="11" y="10"/>
                </a:cubicBezTo>
                <a:cubicBezTo>
                  <a:pt x="10" y="13"/>
                  <a:pt x="8" y="15"/>
                  <a:pt x="6" y="15"/>
                </a:cubicBezTo>
                <a:cubicBezTo>
                  <a:pt x="4" y="15"/>
                  <a:pt x="2" y="13"/>
                  <a:pt x="1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3" name="Freeform 965"/>
          <p:cNvSpPr>
            <a:spLocks/>
          </p:cNvSpPr>
          <p:nvPr/>
        </p:nvSpPr>
        <p:spPr bwMode="auto">
          <a:xfrm>
            <a:off x="1833515" y="4233835"/>
            <a:ext cx="38179" cy="35716"/>
          </a:xfrm>
          <a:custGeom>
            <a:avLst/>
            <a:gdLst>
              <a:gd name="T0" fmla="*/ 13 w 13"/>
              <a:gd name="T1" fmla="*/ 12 h 12"/>
              <a:gd name="T2" fmla="*/ 0 w 13"/>
              <a:gd name="T3" fmla="*/ 12 h 12"/>
              <a:gd name="T4" fmla="*/ 0 w 13"/>
              <a:gd name="T5" fmla="*/ 8 h 12"/>
              <a:gd name="T6" fmla="*/ 9 w 13"/>
              <a:gd name="T7" fmla="*/ 0 h 12"/>
              <a:gd name="T8" fmla="*/ 13 w 13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5" y="1"/>
                  <a:pt x="9" y="0"/>
                </a:cubicBezTo>
                <a:lnTo>
                  <a:pt x="13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4" name="Freeform 966"/>
          <p:cNvSpPr>
            <a:spLocks/>
          </p:cNvSpPr>
          <p:nvPr/>
        </p:nvSpPr>
        <p:spPr bwMode="auto">
          <a:xfrm>
            <a:off x="1818739" y="4310196"/>
            <a:ext cx="3695" cy="11085"/>
          </a:xfrm>
          <a:custGeom>
            <a:avLst/>
            <a:gdLst>
              <a:gd name="T0" fmla="*/ 1 w 1"/>
              <a:gd name="T1" fmla="*/ 2 h 4"/>
              <a:gd name="T2" fmla="*/ 0 w 1"/>
              <a:gd name="T3" fmla="*/ 4 h 4"/>
              <a:gd name="T4" fmla="*/ 0 w 1"/>
              <a:gd name="T5" fmla="*/ 0 h 4"/>
              <a:gd name="T6" fmla="*/ 1 w 1"/>
              <a:gd name="T7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4">
                <a:moveTo>
                  <a:pt x="1" y="2"/>
                </a:moveTo>
                <a:cubicBezTo>
                  <a:pt x="1" y="3"/>
                  <a:pt x="1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1"/>
                  <a:pt x="1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5" name="Rectangle 967"/>
          <p:cNvSpPr>
            <a:spLocks noChangeArrowheads="1"/>
          </p:cNvSpPr>
          <p:nvPr/>
        </p:nvSpPr>
        <p:spPr bwMode="auto">
          <a:xfrm>
            <a:off x="1737452" y="4254772"/>
            <a:ext cx="78821" cy="615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6" name="Rectangle 968"/>
          <p:cNvSpPr>
            <a:spLocks noChangeArrowheads="1"/>
          </p:cNvSpPr>
          <p:nvPr/>
        </p:nvSpPr>
        <p:spPr bwMode="auto">
          <a:xfrm>
            <a:off x="1737452" y="4233836"/>
            <a:ext cx="78821" cy="615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7" name="Rectangle 969"/>
          <p:cNvSpPr>
            <a:spLocks noChangeArrowheads="1"/>
          </p:cNvSpPr>
          <p:nvPr/>
        </p:nvSpPr>
        <p:spPr bwMode="auto">
          <a:xfrm>
            <a:off x="1792877" y="4182110"/>
            <a:ext cx="49263" cy="615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8" name="Freeform 970"/>
          <p:cNvSpPr>
            <a:spLocks/>
          </p:cNvSpPr>
          <p:nvPr/>
        </p:nvSpPr>
        <p:spPr bwMode="auto">
          <a:xfrm>
            <a:off x="1746074" y="4175951"/>
            <a:ext cx="38179" cy="34484"/>
          </a:xfrm>
          <a:custGeom>
            <a:avLst/>
            <a:gdLst>
              <a:gd name="T0" fmla="*/ 13 w 13"/>
              <a:gd name="T1" fmla="*/ 8 h 12"/>
              <a:gd name="T2" fmla="*/ 13 w 13"/>
              <a:gd name="T3" fmla="*/ 12 h 12"/>
              <a:gd name="T4" fmla="*/ 0 w 13"/>
              <a:gd name="T5" fmla="*/ 12 h 12"/>
              <a:gd name="T6" fmla="*/ 4 w 13"/>
              <a:gd name="T7" fmla="*/ 0 h 12"/>
              <a:gd name="T8" fmla="*/ 13 w 13"/>
              <a:gd name="T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8"/>
                </a:moveTo>
                <a:cubicBezTo>
                  <a:pt x="13" y="12"/>
                  <a:pt x="13" y="12"/>
                  <a:pt x="13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4" y="0"/>
                  <a:pt x="4" y="0"/>
                  <a:pt x="4" y="0"/>
                </a:cubicBezTo>
                <a:cubicBezTo>
                  <a:pt x="8" y="1"/>
                  <a:pt x="13" y="3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" name="Rectangle 971"/>
          <p:cNvSpPr>
            <a:spLocks noChangeArrowheads="1"/>
          </p:cNvSpPr>
          <p:nvPr/>
        </p:nvSpPr>
        <p:spPr bwMode="auto">
          <a:xfrm>
            <a:off x="1767013" y="4272016"/>
            <a:ext cx="49263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0" name="Freeform 972"/>
          <p:cNvSpPr>
            <a:spLocks/>
          </p:cNvSpPr>
          <p:nvPr/>
        </p:nvSpPr>
        <p:spPr bwMode="auto">
          <a:xfrm>
            <a:off x="1737452" y="4184572"/>
            <a:ext cx="8621" cy="23400"/>
          </a:xfrm>
          <a:custGeom>
            <a:avLst/>
            <a:gdLst>
              <a:gd name="T0" fmla="*/ 5 w 7"/>
              <a:gd name="T1" fmla="*/ 19 h 19"/>
              <a:gd name="T2" fmla="*/ 0 w 7"/>
              <a:gd name="T3" fmla="*/ 7 h 19"/>
              <a:gd name="T4" fmla="*/ 2 w 7"/>
              <a:gd name="T5" fmla="*/ 0 h 19"/>
              <a:gd name="T6" fmla="*/ 5 w 7"/>
              <a:gd name="T7" fmla="*/ 0 h 19"/>
              <a:gd name="T8" fmla="*/ 5 w 7"/>
              <a:gd name="T9" fmla="*/ 0 h 19"/>
              <a:gd name="T10" fmla="*/ 7 w 7"/>
              <a:gd name="T11" fmla="*/ 7 h 19"/>
              <a:gd name="T12" fmla="*/ 5 w 7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9">
                <a:moveTo>
                  <a:pt x="5" y="19"/>
                </a:moveTo>
                <a:lnTo>
                  <a:pt x="0" y="7"/>
                </a:lnTo>
                <a:lnTo>
                  <a:pt x="2" y="0"/>
                </a:lnTo>
                <a:lnTo>
                  <a:pt x="5" y="0"/>
                </a:lnTo>
                <a:lnTo>
                  <a:pt x="5" y="0"/>
                </a:lnTo>
                <a:lnTo>
                  <a:pt x="7" y="7"/>
                </a:lnTo>
                <a:lnTo>
                  <a:pt x="5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1" name="Freeform 973"/>
          <p:cNvSpPr>
            <a:spLocks/>
          </p:cNvSpPr>
          <p:nvPr/>
        </p:nvSpPr>
        <p:spPr bwMode="auto">
          <a:xfrm>
            <a:off x="1722673" y="4135310"/>
            <a:ext cx="38179" cy="43107"/>
          </a:xfrm>
          <a:custGeom>
            <a:avLst/>
            <a:gdLst>
              <a:gd name="T0" fmla="*/ 13 w 13"/>
              <a:gd name="T1" fmla="*/ 8 h 15"/>
              <a:gd name="T2" fmla="*/ 12 w 13"/>
              <a:gd name="T3" fmla="*/ 10 h 15"/>
              <a:gd name="T4" fmla="*/ 7 w 13"/>
              <a:gd name="T5" fmla="*/ 15 h 15"/>
              <a:gd name="T6" fmla="*/ 1 w 13"/>
              <a:gd name="T7" fmla="*/ 10 h 15"/>
              <a:gd name="T8" fmla="*/ 1 w 13"/>
              <a:gd name="T9" fmla="*/ 8 h 15"/>
              <a:gd name="T10" fmla="*/ 1 w 13"/>
              <a:gd name="T11" fmla="*/ 6 h 15"/>
              <a:gd name="T12" fmla="*/ 7 w 13"/>
              <a:gd name="T13" fmla="*/ 0 h 15"/>
              <a:gd name="T14" fmla="*/ 12 w 13"/>
              <a:gd name="T15" fmla="*/ 6 h 15"/>
              <a:gd name="T16" fmla="*/ 13 w 13"/>
              <a:gd name="T17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5">
                <a:moveTo>
                  <a:pt x="13" y="8"/>
                </a:moveTo>
                <a:cubicBezTo>
                  <a:pt x="13" y="9"/>
                  <a:pt x="12" y="10"/>
                  <a:pt x="12" y="10"/>
                </a:cubicBezTo>
                <a:cubicBezTo>
                  <a:pt x="11" y="13"/>
                  <a:pt x="8" y="15"/>
                  <a:pt x="7" y="15"/>
                </a:cubicBezTo>
                <a:cubicBezTo>
                  <a:pt x="5" y="15"/>
                  <a:pt x="2" y="13"/>
                  <a:pt x="1" y="10"/>
                </a:cubicBezTo>
                <a:cubicBezTo>
                  <a:pt x="1" y="10"/>
                  <a:pt x="1" y="9"/>
                  <a:pt x="1" y="8"/>
                </a:cubicBezTo>
                <a:cubicBezTo>
                  <a:pt x="0" y="7"/>
                  <a:pt x="1" y="6"/>
                  <a:pt x="1" y="6"/>
                </a:cubicBezTo>
                <a:cubicBezTo>
                  <a:pt x="1" y="3"/>
                  <a:pt x="3" y="0"/>
                  <a:pt x="7" y="0"/>
                </a:cubicBezTo>
                <a:cubicBezTo>
                  <a:pt x="11" y="0"/>
                  <a:pt x="12" y="3"/>
                  <a:pt x="12" y="6"/>
                </a:cubicBezTo>
                <a:cubicBezTo>
                  <a:pt x="13" y="7"/>
                  <a:pt x="13" y="7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2" name="Freeform 974"/>
          <p:cNvSpPr>
            <a:spLocks/>
          </p:cNvSpPr>
          <p:nvPr/>
        </p:nvSpPr>
        <p:spPr bwMode="auto">
          <a:xfrm>
            <a:off x="1699273" y="4175951"/>
            <a:ext cx="38179" cy="34484"/>
          </a:xfrm>
          <a:custGeom>
            <a:avLst/>
            <a:gdLst>
              <a:gd name="T0" fmla="*/ 13 w 13"/>
              <a:gd name="T1" fmla="*/ 12 h 12"/>
              <a:gd name="T2" fmla="*/ 0 w 13"/>
              <a:gd name="T3" fmla="*/ 12 h 12"/>
              <a:gd name="T4" fmla="*/ 0 w 13"/>
              <a:gd name="T5" fmla="*/ 8 h 12"/>
              <a:gd name="T6" fmla="*/ 9 w 13"/>
              <a:gd name="T7" fmla="*/ 0 h 12"/>
              <a:gd name="T8" fmla="*/ 13 w 13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5" y="1"/>
                  <a:pt x="9" y="0"/>
                </a:cubicBezTo>
                <a:lnTo>
                  <a:pt x="13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3" name="Oval 975"/>
          <p:cNvSpPr>
            <a:spLocks noChangeArrowheads="1"/>
          </p:cNvSpPr>
          <p:nvPr/>
        </p:nvSpPr>
        <p:spPr bwMode="auto">
          <a:xfrm>
            <a:off x="2162350" y="40010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4" name="Freeform 976"/>
          <p:cNvSpPr>
            <a:spLocks/>
          </p:cNvSpPr>
          <p:nvPr/>
        </p:nvSpPr>
        <p:spPr bwMode="auto">
          <a:xfrm>
            <a:off x="2299055" y="4342218"/>
            <a:ext cx="166263" cy="19705"/>
          </a:xfrm>
          <a:custGeom>
            <a:avLst/>
            <a:gdLst>
              <a:gd name="T0" fmla="*/ 135 w 135"/>
              <a:gd name="T1" fmla="*/ 7 h 16"/>
              <a:gd name="T2" fmla="*/ 135 w 135"/>
              <a:gd name="T3" fmla="*/ 16 h 16"/>
              <a:gd name="T4" fmla="*/ 0 w 135"/>
              <a:gd name="T5" fmla="*/ 16 h 16"/>
              <a:gd name="T6" fmla="*/ 0 w 135"/>
              <a:gd name="T7" fmla="*/ 7 h 16"/>
              <a:gd name="T8" fmla="*/ 36 w 135"/>
              <a:gd name="T9" fmla="*/ 7 h 16"/>
              <a:gd name="T10" fmla="*/ 36 w 135"/>
              <a:gd name="T11" fmla="*/ 0 h 16"/>
              <a:gd name="T12" fmla="*/ 97 w 135"/>
              <a:gd name="T13" fmla="*/ 0 h 16"/>
              <a:gd name="T14" fmla="*/ 97 w 135"/>
              <a:gd name="T15" fmla="*/ 7 h 16"/>
              <a:gd name="T16" fmla="*/ 135 w 135"/>
              <a:gd name="T17" fmla="*/ 7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" h="16">
                <a:moveTo>
                  <a:pt x="135" y="7"/>
                </a:moveTo>
                <a:lnTo>
                  <a:pt x="135" y="16"/>
                </a:lnTo>
                <a:lnTo>
                  <a:pt x="0" y="16"/>
                </a:lnTo>
                <a:lnTo>
                  <a:pt x="0" y="7"/>
                </a:lnTo>
                <a:lnTo>
                  <a:pt x="36" y="7"/>
                </a:lnTo>
                <a:lnTo>
                  <a:pt x="36" y="0"/>
                </a:lnTo>
                <a:lnTo>
                  <a:pt x="97" y="0"/>
                </a:lnTo>
                <a:lnTo>
                  <a:pt x="97" y="7"/>
                </a:lnTo>
                <a:lnTo>
                  <a:pt x="13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5" name="Freeform 977"/>
          <p:cNvSpPr>
            <a:spLocks noEditPoints="1"/>
          </p:cNvSpPr>
          <p:nvPr/>
        </p:nvSpPr>
        <p:spPr bwMode="auto">
          <a:xfrm>
            <a:off x="2395117" y="4184572"/>
            <a:ext cx="76359" cy="93600"/>
          </a:xfrm>
          <a:custGeom>
            <a:avLst/>
            <a:gdLst>
              <a:gd name="T0" fmla="*/ 12 w 26"/>
              <a:gd name="T1" fmla="*/ 23 h 32"/>
              <a:gd name="T2" fmla="*/ 0 w 26"/>
              <a:gd name="T3" fmla="*/ 11 h 32"/>
              <a:gd name="T4" fmla="*/ 12 w 26"/>
              <a:gd name="T5" fmla="*/ 0 h 32"/>
              <a:gd name="T6" fmla="*/ 23 w 26"/>
              <a:gd name="T7" fmla="*/ 11 h 32"/>
              <a:gd name="T8" fmla="*/ 20 w 26"/>
              <a:gd name="T9" fmla="*/ 20 h 32"/>
              <a:gd name="T10" fmla="*/ 26 w 26"/>
              <a:gd name="T11" fmla="*/ 29 h 32"/>
              <a:gd name="T12" fmla="*/ 21 w 26"/>
              <a:gd name="T13" fmla="*/ 32 h 32"/>
              <a:gd name="T14" fmla="*/ 15 w 26"/>
              <a:gd name="T15" fmla="*/ 22 h 32"/>
              <a:gd name="T16" fmla="*/ 12 w 26"/>
              <a:gd name="T17" fmla="*/ 23 h 32"/>
              <a:gd name="T18" fmla="*/ 20 w 26"/>
              <a:gd name="T19" fmla="*/ 11 h 32"/>
              <a:gd name="T20" fmla="*/ 12 w 26"/>
              <a:gd name="T21" fmla="*/ 3 h 32"/>
              <a:gd name="T22" fmla="*/ 3 w 26"/>
              <a:gd name="T23" fmla="*/ 11 h 32"/>
              <a:gd name="T24" fmla="*/ 12 w 26"/>
              <a:gd name="T25" fmla="*/ 20 h 32"/>
              <a:gd name="T26" fmla="*/ 20 w 26"/>
              <a:gd name="T27" fmla="*/ 1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" h="32">
                <a:moveTo>
                  <a:pt x="12" y="23"/>
                </a:move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1"/>
                </a:cubicBezTo>
                <a:cubicBezTo>
                  <a:pt x="23" y="14"/>
                  <a:pt x="22" y="17"/>
                  <a:pt x="20" y="20"/>
                </a:cubicBezTo>
                <a:cubicBezTo>
                  <a:pt x="26" y="29"/>
                  <a:pt x="26" y="29"/>
                  <a:pt x="26" y="29"/>
                </a:cubicBezTo>
                <a:cubicBezTo>
                  <a:pt x="21" y="32"/>
                  <a:pt x="21" y="32"/>
                  <a:pt x="21" y="32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3"/>
                  <a:pt x="13" y="23"/>
                  <a:pt x="12" y="23"/>
                </a:cubicBezTo>
                <a:close/>
                <a:moveTo>
                  <a:pt x="20" y="11"/>
                </a:moveTo>
                <a:cubicBezTo>
                  <a:pt x="20" y="7"/>
                  <a:pt x="16" y="3"/>
                  <a:pt x="12" y="3"/>
                </a:cubicBezTo>
                <a:cubicBezTo>
                  <a:pt x="7" y="3"/>
                  <a:pt x="3" y="7"/>
                  <a:pt x="3" y="11"/>
                </a:cubicBezTo>
                <a:cubicBezTo>
                  <a:pt x="3" y="16"/>
                  <a:pt x="7" y="20"/>
                  <a:pt x="12" y="20"/>
                </a:cubicBezTo>
                <a:cubicBezTo>
                  <a:pt x="16" y="20"/>
                  <a:pt x="20" y="16"/>
                  <a:pt x="20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6" name="Freeform 978"/>
          <p:cNvSpPr>
            <a:spLocks/>
          </p:cNvSpPr>
          <p:nvPr/>
        </p:nvSpPr>
        <p:spPr bwMode="auto">
          <a:xfrm>
            <a:off x="2384033" y="4312657"/>
            <a:ext cx="6159" cy="12316"/>
          </a:xfrm>
          <a:custGeom>
            <a:avLst/>
            <a:gdLst>
              <a:gd name="T0" fmla="*/ 0 w 2"/>
              <a:gd name="T1" fmla="*/ 0 h 4"/>
              <a:gd name="T2" fmla="*/ 2 w 2"/>
              <a:gd name="T3" fmla="*/ 2 h 4"/>
              <a:gd name="T4" fmla="*/ 0 w 2"/>
              <a:gd name="T5" fmla="*/ 4 h 4"/>
              <a:gd name="T6" fmla="*/ 0 w 2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4">
                <a:moveTo>
                  <a:pt x="0" y="0"/>
                </a:moveTo>
                <a:cubicBezTo>
                  <a:pt x="1" y="0"/>
                  <a:pt x="2" y="1"/>
                  <a:pt x="2" y="2"/>
                </a:cubicBezTo>
                <a:cubicBezTo>
                  <a:pt x="2" y="3"/>
                  <a:pt x="1" y="4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7" name="Freeform 979"/>
          <p:cNvSpPr>
            <a:spLocks/>
          </p:cNvSpPr>
          <p:nvPr/>
        </p:nvSpPr>
        <p:spPr bwMode="auto">
          <a:xfrm>
            <a:off x="2296590" y="4167330"/>
            <a:ext cx="145327" cy="66505"/>
          </a:xfrm>
          <a:custGeom>
            <a:avLst/>
            <a:gdLst>
              <a:gd name="T0" fmla="*/ 50 w 50"/>
              <a:gd name="T1" fmla="*/ 3 h 23"/>
              <a:gd name="T2" fmla="*/ 45 w 50"/>
              <a:gd name="T3" fmla="*/ 3 h 23"/>
              <a:gd name="T4" fmla="*/ 31 w 50"/>
              <a:gd name="T5" fmla="*/ 17 h 23"/>
              <a:gd name="T6" fmla="*/ 33 w 50"/>
              <a:gd name="T7" fmla="*/ 23 h 23"/>
              <a:gd name="T8" fmla="*/ 0 w 50"/>
              <a:gd name="T9" fmla="*/ 23 h 23"/>
              <a:gd name="T10" fmla="*/ 0 w 50"/>
              <a:gd name="T11" fmla="*/ 0 h 23"/>
              <a:gd name="T12" fmla="*/ 50 w 50"/>
              <a:gd name="T13" fmla="*/ 0 h 23"/>
              <a:gd name="T14" fmla="*/ 50 w 50"/>
              <a:gd name="T15" fmla="*/ 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23">
                <a:moveTo>
                  <a:pt x="50" y="3"/>
                </a:moveTo>
                <a:cubicBezTo>
                  <a:pt x="49" y="3"/>
                  <a:pt x="47" y="3"/>
                  <a:pt x="45" y="3"/>
                </a:cubicBezTo>
                <a:cubicBezTo>
                  <a:pt x="38" y="3"/>
                  <a:pt x="31" y="9"/>
                  <a:pt x="31" y="17"/>
                </a:cubicBezTo>
                <a:cubicBezTo>
                  <a:pt x="31" y="19"/>
                  <a:pt x="32" y="21"/>
                  <a:pt x="33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0"/>
                  <a:pt x="0" y="0"/>
                  <a:pt x="0" y="0"/>
                </a:cubicBezTo>
                <a:cubicBezTo>
                  <a:pt x="50" y="0"/>
                  <a:pt x="50" y="0"/>
                  <a:pt x="50" y="0"/>
                </a:cubicBezTo>
                <a:lnTo>
                  <a:pt x="5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8" name="Freeform 980"/>
          <p:cNvSpPr>
            <a:spLocks noEditPoints="1"/>
          </p:cNvSpPr>
          <p:nvPr/>
        </p:nvSpPr>
        <p:spPr bwMode="auto">
          <a:xfrm>
            <a:off x="2238706" y="4118069"/>
            <a:ext cx="284495" cy="217989"/>
          </a:xfrm>
          <a:custGeom>
            <a:avLst/>
            <a:gdLst>
              <a:gd name="T0" fmla="*/ 98 w 98"/>
              <a:gd name="T1" fmla="*/ 75 h 75"/>
              <a:gd name="T2" fmla="*/ 0 w 98"/>
              <a:gd name="T3" fmla="*/ 75 h 75"/>
              <a:gd name="T4" fmla="*/ 0 w 98"/>
              <a:gd name="T5" fmla="*/ 0 h 75"/>
              <a:gd name="T6" fmla="*/ 98 w 98"/>
              <a:gd name="T7" fmla="*/ 0 h 75"/>
              <a:gd name="T8" fmla="*/ 98 w 98"/>
              <a:gd name="T9" fmla="*/ 75 h 75"/>
              <a:gd name="T10" fmla="*/ 95 w 98"/>
              <a:gd name="T11" fmla="*/ 63 h 75"/>
              <a:gd name="T12" fmla="*/ 95 w 98"/>
              <a:gd name="T13" fmla="*/ 3 h 75"/>
              <a:gd name="T14" fmla="*/ 3 w 98"/>
              <a:gd name="T15" fmla="*/ 3 h 75"/>
              <a:gd name="T16" fmla="*/ 3 w 98"/>
              <a:gd name="T17" fmla="*/ 63 h 75"/>
              <a:gd name="T18" fmla="*/ 95 w 98"/>
              <a:gd name="T19" fmla="*/ 63 h 75"/>
              <a:gd name="T20" fmla="*/ 53 w 98"/>
              <a:gd name="T21" fmla="*/ 69 h 75"/>
              <a:gd name="T22" fmla="*/ 49 w 98"/>
              <a:gd name="T23" fmla="*/ 65 h 75"/>
              <a:gd name="T24" fmla="*/ 45 w 98"/>
              <a:gd name="T25" fmla="*/ 69 h 75"/>
              <a:gd name="T26" fmla="*/ 49 w 98"/>
              <a:gd name="T27" fmla="*/ 73 h 75"/>
              <a:gd name="T28" fmla="*/ 53 w 98"/>
              <a:gd name="T29" fmla="*/ 6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75">
                <a:moveTo>
                  <a:pt x="98" y="75"/>
                </a:moveTo>
                <a:cubicBezTo>
                  <a:pt x="0" y="75"/>
                  <a:pt x="0" y="75"/>
                  <a:pt x="0" y="75"/>
                </a:cubicBezTo>
                <a:cubicBezTo>
                  <a:pt x="0" y="0"/>
                  <a:pt x="0" y="0"/>
                  <a:pt x="0" y="0"/>
                </a:cubicBezTo>
                <a:cubicBezTo>
                  <a:pt x="98" y="0"/>
                  <a:pt x="98" y="0"/>
                  <a:pt x="98" y="0"/>
                </a:cubicBezTo>
                <a:lnTo>
                  <a:pt x="98" y="75"/>
                </a:lnTo>
                <a:close/>
                <a:moveTo>
                  <a:pt x="95" y="63"/>
                </a:moveTo>
                <a:cubicBezTo>
                  <a:pt x="95" y="3"/>
                  <a:pt x="95" y="3"/>
                  <a:pt x="95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63"/>
                  <a:pt x="3" y="63"/>
                  <a:pt x="3" y="63"/>
                </a:cubicBezTo>
                <a:lnTo>
                  <a:pt x="95" y="63"/>
                </a:lnTo>
                <a:close/>
                <a:moveTo>
                  <a:pt x="53" y="69"/>
                </a:moveTo>
                <a:cubicBezTo>
                  <a:pt x="53" y="67"/>
                  <a:pt x="51" y="65"/>
                  <a:pt x="49" y="65"/>
                </a:cubicBezTo>
                <a:cubicBezTo>
                  <a:pt x="47" y="65"/>
                  <a:pt x="45" y="67"/>
                  <a:pt x="45" y="69"/>
                </a:cubicBezTo>
                <a:cubicBezTo>
                  <a:pt x="45" y="71"/>
                  <a:pt x="47" y="73"/>
                  <a:pt x="49" y="73"/>
                </a:cubicBezTo>
                <a:cubicBezTo>
                  <a:pt x="51" y="73"/>
                  <a:pt x="53" y="71"/>
                  <a:pt x="53" y="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9" name="Oval 981"/>
          <p:cNvSpPr>
            <a:spLocks noChangeArrowheads="1"/>
          </p:cNvSpPr>
          <p:nvPr/>
        </p:nvSpPr>
        <p:spPr bwMode="auto">
          <a:xfrm>
            <a:off x="2753506" y="330276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0" name="Freeform 982"/>
          <p:cNvSpPr>
            <a:spLocks/>
          </p:cNvSpPr>
          <p:nvPr/>
        </p:nvSpPr>
        <p:spPr bwMode="auto">
          <a:xfrm>
            <a:off x="3076178" y="3424693"/>
            <a:ext cx="52959" cy="67737"/>
          </a:xfrm>
          <a:custGeom>
            <a:avLst/>
            <a:gdLst>
              <a:gd name="T0" fmla="*/ 10 w 43"/>
              <a:gd name="T1" fmla="*/ 55 h 55"/>
              <a:gd name="T2" fmla="*/ 10 w 43"/>
              <a:gd name="T3" fmla="*/ 40 h 55"/>
              <a:gd name="T4" fmla="*/ 0 w 43"/>
              <a:gd name="T5" fmla="*/ 40 h 55"/>
              <a:gd name="T6" fmla="*/ 0 w 43"/>
              <a:gd name="T7" fmla="*/ 12 h 55"/>
              <a:gd name="T8" fmla="*/ 10 w 43"/>
              <a:gd name="T9" fmla="*/ 12 h 55"/>
              <a:gd name="T10" fmla="*/ 10 w 43"/>
              <a:gd name="T11" fmla="*/ 0 h 55"/>
              <a:gd name="T12" fmla="*/ 43 w 43"/>
              <a:gd name="T13" fmla="*/ 26 h 55"/>
              <a:gd name="T14" fmla="*/ 10 w 43"/>
              <a:gd name="T1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55">
                <a:moveTo>
                  <a:pt x="10" y="55"/>
                </a:moveTo>
                <a:lnTo>
                  <a:pt x="10" y="40"/>
                </a:lnTo>
                <a:lnTo>
                  <a:pt x="0" y="40"/>
                </a:lnTo>
                <a:lnTo>
                  <a:pt x="0" y="12"/>
                </a:lnTo>
                <a:lnTo>
                  <a:pt x="10" y="12"/>
                </a:lnTo>
                <a:lnTo>
                  <a:pt x="10" y="0"/>
                </a:lnTo>
                <a:lnTo>
                  <a:pt x="43" y="26"/>
                </a:lnTo>
                <a:lnTo>
                  <a:pt x="10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1" name="Rectangle 983"/>
          <p:cNvSpPr>
            <a:spLocks noChangeArrowheads="1"/>
          </p:cNvSpPr>
          <p:nvPr/>
        </p:nvSpPr>
        <p:spPr bwMode="auto">
          <a:xfrm>
            <a:off x="3079870" y="3526911"/>
            <a:ext cx="8621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2" name="Rectangle 984"/>
          <p:cNvSpPr>
            <a:spLocks noChangeArrowheads="1"/>
          </p:cNvSpPr>
          <p:nvPr/>
        </p:nvSpPr>
        <p:spPr bwMode="auto">
          <a:xfrm>
            <a:off x="3071253" y="3526911"/>
            <a:ext cx="4927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3" name="Rectangle 985"/>
          <p:cNvSpPr>
            <a:spLocks noChangeArrowheads="1"/>
          </p:cNvSpPr>
          <p:nvPr/>
        </p:nvSpPr>
        <p:spPr bwMode="auto">
          <a:xfrm>
            <a:off x="3054008" y="3526911"/>
            <a:ext cx="11085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4" name="Rectangle 986"/>
          <p:cNvSpPr>
            <a:spLocks noChangeArrowheads="1"/>
          </p:cNvSpPr>
          <p:nvPr/>
        </p:nvSpPr>
        <p:spPr bwMode="auto">
          <a:xfrm>
            <a:off x="3056469" y="3439470"/>
            <a:ext cx="17243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5" name="Rectangle 987"/>
          <p:cNvSpPr>
            <a:spLocks noChangeArrowheads="1"/>
          </p:cNvSpPr>
          <p:nvPr/>
        </p:nvSpPr>
        <p:spPr bwMode="auto">
          <a:xfrm>
            <a:off x="3039229" y="3439470"/>
            <a:ext cx="14779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6" name="Freeform 988"/>
          <p:cNvSpPr>
            <a:spLocks noEditPoints="1"/>
          </p:cNvSpPr>
          <p:nvPr/>
        </p:nvSpPr>
        <p:spPr bwMode="auto">
          <a:xfrm>
            <a:off x="2879126" y="3392670"/>
            <a:ext cx="174884" cy="268484"/>
          </a:xfrm>
          <a:custGeom>
            <a:avLst/>
            <a:gdLst>
              <a:gd name="T0" fmla="*/ 60 w 60"/>
              <a:gd name="T1" fmla="*/ 87 h 92"/>
              <a:gd name="T2" fmla="*/ 55 w 60"/>
              <a:gd name="T3" fmla="*/ 92 h 92"/>
              <a:gd name="T4" fmla="*/ 4 w 60"/>
              <a:gd name="T5" fmla="*/ 92 h 92"/>
              <a:gd name="T6" fmla="*/ 0 w 60"/>
              <a:gd name="T7" fmla="*/ 87 h 92"/>
              <a:gd name="T8" fmla="*/ 0 w 60"/>
              <a:gd name="T9" fmla="*/ 5 h 92"/>
              <a:gd name="T10" fmla="*/ 4 w 60"/>
              <a:gd name="T11" fmla="*/ 0 h 92"/>
              <a:gd name="T12" fmla="*/ 55 w 60"/>
              <a:gd name="T13" fmla="*/ 0 h 92"/>
              <a:gd name="T14" fmla="*/ 60 w 60"/>
              <a:gd name="T15" fmla="*/ 5 h 92"/>
              <a:gd name="T16" fmla="*/ 60 w 60"/>
              <a:gd name="T17" fmla="*/ 13 h 92"/>
              <a:gd name="T18" fmla="*/ 55 w 60"/>
              <a:gd name="T19" fmla="*/ 13 h 92"/>
              <a:gd name="T20" fmla="*/ 55 w 60"/>
              <a:gd name="T21" fmla="*/ 5 h 92"/>
              <a:gd name="T22" fmla="*/ 5 w 60"/>
              <a:gd name="T23" fmla="*/ 5 h 92"/>
              <a:gd name="T24" fmla="*/ 5 w 60"/>
              <a:gd name="T25" fmla="*/ 67 h 92"/>
              <a:gd name="T26" fmla="*/ 55 w 60"/>
              <a:gd name="T27" fmla="*/ 67 h 92"/>
              <a:gd name="T28" fmla="*/ 55 w 60"/>
              <a:gd name="T29" fmla="*/ 61 h 92"/>
              <a:gd name="T30" fmla="*/ 60 w 60"/>
              <a:gd name="T31" fmla="*/ 61 h 92"/>
              <a:gd name="T32" fmla="*/ 60 w 60"/>
              <a:gd name="T33" fmla="*/ 87 h 92"/>
              <a:gd name="T34" fmla="*/ 38 w 60"/>
              <a:gd name="T35" fmla="*/ 80 h 92"/>
              <a:gd name="T36" fmla="*/ 30 w 60"/>
              <a:gd name="T37" fmla="*/ 72 h 92"/>
              <a:gd name="T38" fmla="*/ 22 w 60"/>
              <a:gd name="T39" fmla="*/ 80 h 92"/>
              <a:gd name="T40" fmla="*/ 30 w 60"/>
              <a:gd name="T41" fmla="*/ 87 h 92"/>
              <a:gd name="T42" fmla="*/ 38 w 60"/>
              <a:gd name="T43" fmla="*/ 8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" h="92">
                <a:moveTo>
                  <a:pt x="60" y="87"/>
                </a:moveTo>
                <a:cubicBezTo>
                  <a:pt x="60" y="90"/>
                  <a:pt x="58" y="92"/>
                  <a:pt x="55" y="92"/>
                </a:cubicBezTo>
                <a:cubicBezTo>
                  <a:pt x="4" y="92"/>
                  <a:pt x="4" y="92"/>
                  <a:pt x="4" y="92"/>
                </a:cubicBezTo>
                <a:cubicBezTo>
                  <a:pt x="2" y="92"/>
                  <a:pt x="0" y="90"/>
                  <a:pt x="0" y="8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8" y="0"/>
                  <a:pt x="60" y="2"/>
                  <a:pt x="60" y="5"/>
                </a:cubicBezTo>
                <a:cubicBezTo>
                  <a:pt x="60" y="13"/>
                  <a:pt x="60" y="13"/>
                  <a:pt x="60" y="13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5"/>
                  <a:pt x="55" y="5"/>
                  <a:pt x="5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7"/>
                  <a:pt x="5" y="67"/>
                  <a:pt x="5" y="67"/>
                </a:cubicBezTo>
                <a:cubicBezTo>
                  <a:pt x="55" y="67"/>
                  <a:pt x="55" y="67"/>
                  <a:pt x="55" y="67"/>
                </a:cubicBezTo>
                <a:cubicBezTo>
                  <a:pt x="55" y="61"/>
                  <a:pt x="55" y="61"/>
                  <a:pt x="55" y="61"/>
                </a:cubicBezTo>
                <a:cubicBezTo>
                  <a:pt x="60" y="61"/>
                  <a:pt x="60" y="61"/>
                  <a:pt x="60" y="61"/>
                </a:cubicBezTo>
                <a:lnTo>
                  <a:pt x="60" y="87"/>
                </a:lnTo>
                <a:close/>
                <a:moveTo>
                  <a:pt x="38" y="80"/>
                </a:moveTo>
                <a:cubicBezTo>
                  <a:pt x="38" y="75"/>
                  <a:pt x="34" y="72"/>
                  <a:pt x="30" y="72"/>
                </a:cubicBezTo>
                <a:cubicBezTo>
                  <a:pt x="25" y="72"/>
                  <a:pt x="22" y="75"/>
                  <a:pt x="22" y="80"/>
                </a:cubicBezTo>
                <a:cubicBezTo>
                  <a:pt x="22" y="84"/>
                  <a:pt x="25" y="87"/>
                  <a:pt x="30" y="87"/>
                </a:cubicBezTo>
                <a:cubicBezTo>
                  <a:pt x="34" y="87"/>
                  <a:pt x="38" y="84"/>
                  <a:pt x="38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7" name="Rectangle 989"/>
          <p:cNvSpPr>
            <a:spLocks noChangeArrowheads="1"/>
          </p:cNvSpPr>
          <p:nvPr/>
        </p:nvSpPr>
        <p:spPr bwMode="auto">
          <a:xfrm>
            <a:off x="3039229" y="3486268"/>
            <a:ext cx="14779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8" name="Rectangle 990"/>
          <p:cNvSpPr>
            <a:spLocks noChangeArrowheads="1"/>
          </p:cNvSpPr>
          <p:nvPr/>
        </p:nvSpPr>
        <p:spPr bwMode="auto">
          <a:xfrm>
            <a:off x="3035533" y="3526911"/>
            <a:ext cx="14779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9" name="Rectangle 991"/>
          <p:cNvSpPr>
            <a:spLocks noChangeArrowheads="1"/>
          </p:cNvSpPr>
          <p:nvPr/>
        </p:nvSpPr>
        <p:spPr bwMode="auto">
          <a:xfrm>
            <a:off x="3024450" y="3439470"/>
            <a:ext cx="11085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0" name="Rectangle 992"/>
          <p:cNvSpPr>
            <a:spLocks noChangeArrowheads="1"/>
          </p:cNvSpPr>
          <p:nvPr/>
        </p:nvSpPr>
        <p:spPr bwMode="auto">
          <a:xfrm>
            <a:off x="3015828" y="3526911"/>
            <a:ext cx="17243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1" name="Rectangle 993"/>
          <p:cNvSpPr>
            <a:spLocks noChangeArrowheads="1"/>
          </p:cNvSpPr>
          <p:nvPr/>
        </p:nvSpPr>
        <p:spPr bwMode="auto">
          <a:xfrm>
            <a:off x="3012137" y="3439470"/>
            <a:ext cx="6159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2" name="Rectangle 994"/>
          <p:cNvSpPr>
            <a:spLocks noChangeArrowheads="1"/>
          </p:cNvSpPr>
          <p:nvPr/>
        </p:nvSpPr>
        <p:spPr bwMode="auto">
          <a:xfrm>
            <a:off x="3001053" y="3439470"/>
            <a:ext cx="6159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3" name="Freeform 995"/>
          <p:cNvSpPr>
            <a:spLocks/>
          </p:cNvSpPr>
          <p:nvPr/>
        </p:nvSpPr>
        <p:spPr bwMode="auto">
          <a:xfrm>
            <a:off x="2960411" y="3509671"/>
            <a:ext cx="49263" cy="66505"/>
          </a:xfrm>
          <a:custGeom>
            <a:avLst/>
            <a:gdLst>
              <a:gd name="T0" fmla="*/ 40 w 40"/>
              <a:gd name="T1" fmla="*/ 42 h 54"/>
              <a:gd name="T2" fmla="*/ 33 w 40"/>
              <a:gd name="T3" fmla="*/ 42 h 54"/>
              <a:gd name="T4" fmla="*/ 33 w 40"/>
              <a:gd name="T5" fmla="*/ 54 h 54"/>
              <a:gd name="T6" fmla="*/ 0 w 40"/>
              <a:gd name="T7" fmla="*/ 28 h 54"/>
              <a:gd name="T8" fmla="*/ 33 w 40"/>
              <a:gd name="T9" fmla="*/ 0 h 54"/>
              <a:gd name="T10" fmla="*/ 33 w 40"/>
              <a:gd name="T11" fmla="*/ 14 h 54"/>
              <a:gd name="T12" fmla="*/ 40 w 40"/>
              <a:gd name="T13" fmla="*/ 14 h 54"/>
              <a:gd name="T14" fmla="*/ 40 w 40"/>
              <a:gd name="T15" fmla="*/ 4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54">
                <a:moveTo>
                  <a:pt x="40" y="42"/>
                </a:moveTo>
                <a:lnTo>
                  <a:pt x="33" y="42"/>
                </a:lnTo>
                <a:lnTo>
                  <a:pt x="33" y="54"/>
                </a:lnTo>
                <a:lnTo>
                  <a:pt x="0" y="28"/>
                </a:lnTo>
                <a:lnTo>
                  <a:pt x="33" y="0"/>
                </a:lnTo>
                <a:lnTo>
                  <a:pt x="33" y="14"/>
                </a:lnTo>
                <a:lnTo>
                  <a:pt x="40" y="14"/>
                </a:lnTo>
                <a:lnTo>
                  <a:pt x="40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4" name="Freeform 996"/>
          <p:cNvSpPr>
            <a:spLocks/>
          </p:cNvSpPr>
          <p:nvPr/>
        </p:nvSpPr>
        <p:spPr bwMode="auto">
          <a:xfrm>
            <a:off x="2969028" y="3610660"/>
            <a:ext cx="11085" cy="27095"/>
          </a:xfrm>
          <a:custGeom>
            <a:avLst/>
            <a:gdLst>
              <a:gd name="T0" fmla="*/ 4 w 4"/>
              <a:gd name="T1" fmla="*/ 5 h 9"/>
              <a:gd name="T2" fmla="*/ 0 w 4"/>
              <a:gd name="T3" fmla="*/ 9 h 9"/>
              <a:gd name="T4" fmla="*/ 0 w 4"/>
              <a:gd name="T5" fmla="*/ 0 h 9"/>
              <a:gd name="T6" fmla="*/ 4 w 4"/>
              <a:gd name="T7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9">
                <a:moveTo>
                  <a:pt x="4" y="5"/>
                </a:moveTo>
                <a:cubicBezTo>
                  <a:pt x="4" y="7"/>
                  <a:pt x="3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4" y="2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5" name="Oval 997"/>
          <p:cNvSpPr>
            <a:spLocks noChangeArrowheads="1"/>
          </p:cNvSpPr>
          <p:nvPr/>
        </p:nvSpPr>
        <p:spPr bwMode="auto">
          <a:xfrm>
            <a:off x="2744885" y="398998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6" name="Freeform 998"/>
          <p:cNvSpPr>
            <a:spLocks/>
          </p:cNvSpPr>
          <p:nvPr/>
        </p:nvSpPr>
        <p:spPr bwMode="auto">
          <a:xfrm>
            <a:off x="3030610" y="4169794"/>
            <a:ext cx="2463" cy="6159"/>
          </a:xfrm>
          <a:custGeom>
            <a:avLst/>
            <a:gdLst>
              <a:gd name="T0" fmla="*/ 1 w 1"/>
              <a:gd name="T1" fmla="*/ 1 h 2"/>
              <a:gd name="T2" fmla="*/ 0 w 1"/>
              <a:gd name="T3" fmla="*/ 2 h 2"/>
              <a:gd name="T4" fmla="*/ 0 w 1"/>
              <a:gd name="T5" fmla="*/ 0 h 2"/>
              <a:gd name="T6" fmla="*/ 1 w 1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1" y="1"/>
                </a:moveTo>
                <a:cubicBezTo>
                  <a:pt x="1" y="2"/>
                  <a:pt x="1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7" name="Freeform 999"/>
          <p:cNvSpPr>
            <a:spLocks/>
          </p:cNvSpPr>
          <p:nvPr/>
        </p:nvSpPr>
        <p:spPr bwMode="auto">
          <a:xfrm>
            <a:off x="2998589" y="4182111"/>
            <a:ext cx="66505" cy="8621"/>
          </a:xfrm>
          <a:custGeom>
            <a:avLst/>
            <a:gdLst>
              <a:gd name="T0" fmla="*/ 14 w 54"/>
              <a:gd name="T1" fmla="*/ 0 h 7"/>
              <a:gd name="T2" fmla="*/ 37 w 54"/>
              <a:gd name="T3" fmla="*/ 0 h 7"/>
              <a:gd name="T4" fmla="*/ 37 w 54"/>
              <a:gd name="T5" fmla="*/ 5 h 7"/>
              <a:gd name="T6" fmla="*/ 54 w 54"/>
              <a:gd name="T7" fmla="*/ 5 h 7"/>
              <a:gd name="T8" fmla="*/ 54 w 54"/>
              <a:gd name="T9" fmla="*/ 7 h 7"/>
              <a:gd name="T10" fmla="*/ 0 w 54"/>
              <a:gd name="T11" fmla="*/ 7 h 7"/>
              <a:gd name="T12" fmla="*/ 0 w 54"/>
              <a:gd name="T13" fmla="*/ 5 h 7"/>
              <a:gd name="T14" fmla="*/ 14 w 54"/>
              <a:gd name="T15" fmla="*/ 5 h 7"/>
              <a:gd name="T16" fmla="*/ 14 w 54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" h="7">
                <a:moveTo>
                  <a:pt x="14" y="0"/>
                </a:moveTo>
                <a:lnTo>
                  <a:pt x="37" y="0"/>
                </a:lnTo>
                <a:lnTo>
                  <a:pt x="37" y="5"/>
                </a:lnTo>
                <a:lnTo>
                  <a:pt x="54" y="5"/>
                </a:lnTo>
                <a:lnTo>
                  <a:pt x="54" y="7"/>
                </a:lnTo>
                <a:lnTo>
                  <a:pt x="0" y="7"/>
                </a:lnTo>
                <a:lnTo>
                  <a:pt x="0" y="5"/>
                </a:lnTo>
                <a:lnTo>
                  <a:pt x="14" y="5"/>
                </a:ln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8" name="Freeform 1000"/>
          <p:cNvSpPr>
            <a:spLocks/>
          </p:cNvSpPr>
          <p:nvPr/>
        </p:nvSpPr>
        <p:spPr bwMode="auto">
          <a:xfrm>
            <a:off x="2960407" y="4193192"/>
            <a:ext cx="40643" cy="70200"/>
          </a:xfrm>
          <a:custGeom>
            <a:avLst/>
            <a:gdLst>
              <a:gd name="T0" fmla="*/ 1 w 14"/>
              <a:gd name="T1" fmla="*/ 24 h 24"/>
              <a:gd name="T2" fmla="*/ 0 w 14"/>
              <a:gd name="T3" fmla="*/ 22 h 24"/>
              <a:gd name="T4" fmla="*/ 1 w 14"/>
              <a:gd name="T5" fmla="*/ 21 h 24"/>
              <a:gd name="T6" fmla="*/ 11 w 14"/>
              <a:gd name="T7" fmla="*/ 21 h 24"/>
              <a:gd name="T8" fmla="*/ 11 w 14"/>
              <a:gd name="T9" fmla="*/ 1 h 24"/>
              <a:gd name="T10" fmla="*/ 13 w 14"/>
              <a:gd name="T11" fmla="*/ 0 h 24"/>
              <a:gd name="T12" fmla="*/ 14 w 14"/>
              <a:gd name="T13" fmla="*/ 1 h 24"/>
              <a:gd name="T14" fmla="*/ 14 w 14"/>
              <a:gd name="T15" fmla="*/ 22 h 24"/>
              <a:gd name="T16" fmla="*/ 14 w 14"/>
              <a:gd name="T17" fmla="*/ 22 h 24"/>
              <a:gd name="T18" fmla="*/ 13 w 14"/>
              <a:gd name="T19" fmla="*/ 24 h 24"/>
              <a:gd name="T20" fmla="*/ 1 w 14"/>
              <a:gd name="T21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24">
                <a:moveTo>
                  <a:pt x="1" y="24"/>
                </a:moveTo>
                <a:cubicBezTo>
                  <a:pt x="1" y="24"/>
                  <a:pt x="0" y="23"/>
                  <a:pt x="0" y="22"/>
                </a:cubicBezTo>
                <a:cubicBezTo>
                  <a:pt x="0" y="22"/>
                  <a:pt x="1" y="21"/>
                  <a:pt x="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2" y="0"/>
                  <a:pt x="13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3"/>
                  <a:pt x="14" y="24"/>
                  <a:pt x="13" y="24"/>
                </a:cubicBezTo>
                <a:lnTo>
                  <a:pt x="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9" name="Freeform 1001"/>
          <p:cNvSpPr>
            <a:spLocks noEditPoints="1"/>
          </p:cNvSpPr>
          <p:nvPr/>
        </p:nvSpPr>
        <p:spPr bwMode="auto">
          <a:xfrm>
            <a:off x="2971492" y="4094666"/>
            <a:ext cx="117000" cy="87443"/>
          </a:xfrm>
          <a:custGeom>
            <a:avLst/>
            <a:gdLst>
              <a:gd name="T0" fmla="*/ 38 w 40"/>
              <a:gd name="T1" fmla="*/ 25 h 30"/>
              <a:gd name="T2" fmla="*/ 38 w 40"/>
              <a:gd name="T3" fmla="*/ 1 h 30"/>
              <a:gd name="T4" fmla="*/ 2 w 40"/>
              <a:gd name="T5" fmla="*/ 1 h 30"/>
              <a:gd name="T6" fmla="*/ 2 w 40"/>
              <a:gd name="T7" fmla="*/ 25 h 30"/>
              <a:gd name="T8" fmla="*/ 38 w 40"/>
              <a:gd name="T9" fmla="*/ 25 h 30"/>
              <a:gd name="T10" fmla="*/ 21 w 40"/>
              <a:gd name="T11" fmla="*/ 27 h 30"/>
              <a:gd name="T12" fmla="*/ 20 w 40"/>
              <a:gd name="T13" fmla="*/ 26 h 30"/>
              <a:gd name="T14" fmla="*/ 19 w 40"/>
              <a:gd name="T15" fmla="*/ 27 h 30"/>
              <a:gd name="T16" fmla="*/ 20 w 40"/>
              <a:gd name="T17" fmla="*/ 29 h 30"/>
              <a:gd name="T18" fmla="*/ 21 w 40"/>
              <a:gd name="T19" fmla="*/ 27 h 30"/>
              <a:gd name="T20" fmla="*/ 0 w 40"/>
              <a:gd name="T21" fmla="*/ 0 h 30"/>
              <a:gd name="T22" fmla="*/ 40 w 40"/>
              <a:gd name="T23" fmla="*/ 0 h 30"/>
              <a:gd name="T24" fmla="*/ 40 w 40"/>
              <a:gd name="T25" fmla="*/ 30 h 30"/>
              <a:gd name="T26" fmla="*/ 0 w 40"/>
              <a:gd name="T27" fmla="*/ 30 h 30"/>
              <a:gd name="T28" fmla="*/ 0 w 40"/>
              <a:gd name="T2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" h="30">
                <a:moveTo>
                  <a:pt x="38" y="25"/>
                </a:moveTo>
                <a:cubicBezTo>
                  <a:pt x="38" y="1"/>
                  <a:pt x="38" y="1"/>
                  <a:pt x="38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25"/>
                  <a:pt x="2" y="25"/>
                  <a:pt x="2" y="25"/>
                </a:cubicBezTo>
                <a:lnTo>
                  <a:pt x="38" y="25"/>
                </a:lnTo>
                <a:close/>
                <a:moveTo>
                  <a:pt x="21" y="27"/>
                </a:moveTo>
                <a:cubicBezTo>
                  <a:pt x="21" y="26"/>
                  <a:pt x="21" y="26"/>
                  <a:pt x="20" y="26"/>
                </a:cubicBezTo>
                <a:cubicBezTo>
                  <a:pt x="19" y="26"/>
                  <a:pt x="19" y="26"/>
                  <a:pt x="19" y="27"/>
                </a:cubicBezTo>
                <a:cubicBezTo>
                  <a:pt x="19" y="28"/>
                  <a:pt x="19" y="29"/>
                  <a:pt x="20" y="29"/>
                </a:cubicBezTo>
                <a:cubicBezTo>
                  <a:pt x="21" y="29"/>
                  <a:pt x="21" y="28"/>
                  <a:pt x="21" y="27"/>
                </a:cubicBezTo>
                <a:close/>
                <a:moveTo>
                  <a:pt x="0" y="0"/>
                </a:moveTo>
                <a:cubicBezTo>
                  <a:pt x="40" y="0"/>
                  <a:pt x="40" y="0"/>
                  <a:pt x="40" y="0"/>
                </a:cubicBezTo>
                <a:cubicBezTo>
                  <a:pt x="40" y="30"/>
                  <a:pt x="40" y="30"/>
                  <a:pt x="40" y="30"/>
                </a:cubicBezTo>
                <a:cubicBezTo>
                  <a:pt x="0" y="30"/>
                  <a:pt x="0" y="30"/>
                  <a:pt x="0" y="3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0" name="Freeform 1002"/>
          <p:cNvSpPr>
            <a:spLocks/>
          </p:cNvSpPr>
          <p:nvPr/>
        </p:nvSpPr>
        <p:spPr bwMode="auto">
          <a:xfrm>
            <a:off x="2919769" y="4105751"/>
            <a:ext cx="49263" cy="46800"/>
          </a:xfrm>
          <a:custGeom>
            <a:avLst/>
            <a:gdLst>
              <a:gd name="T0" fmla="*/ 0 w 17"/>
              <a:gd name="T1" fmla="*/ 1 h 16"/>
              <a:gd name="T2" fmla="*/ 0 w 17"/>
              <a:gd name="T3" fmla="*/ 1 h 16"/>
              <a:gd name="T4" fmla="*/ 1 w 17"/>
              <a:gd name="T5" fmla="*/ 0 h 16"/>
              <a:gd name="T6" fmla="*/ 16 w 17"/>
              <a:gd name="T7" fmla="*/ 0 h 16"/>
              <a:gd name="T8" fmla="*/ 17 w 17"/>
              <a:gd name="T9" fmla="*/ 1 h 16"/>
              <a:gd name="T10" fmla="*/ 16 w 17"/>
              <a:gd name="T11" fmla="*/ 2 h 16"/>
              <a:gd name="T12" fmla="*/ 2 w 17"/>
              <a:gd name="T13" fmla="*/ 2 h 16"/>
              <a:gd name="T14" fmla="*/ 2 w 17"/>
              <a:gd name="T15" fmla="*/ 15 h 16"/>
              <a:gd name="T16" fmla="*/ 1 w 17"/>
              <a:gd name="T17" fmla="*/ 16 h 16"/>
              <a:gd name="T18" fmla="*/ 0 w 17"/>
              <a:gd name="T19" fmla="*/ 15 h 16"/>
              <a:gd name="T20" fmla="*/ 0 w 17"/>
              <a:gd name="T21" fmla="*/ 1 h 16"/>
              <a:gd name="T22" fmla="*/ 0 w 17"/>
              <a:gd name="T23" fmla="*/ 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" h="16"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7" y="0"/>
                  <a:pt x="17" y="1"/>
                </a:cubicBezTo>
                <a:cubicBezTo>
                  <a:pt x="17" y="1"/>
                  <a:pt x="16" y="2"/>
                  <a:pt x="16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15"/>
                  <a:pt x="2" y="15"/>
                  <a:pt x="2" y="15"/>
                </a:cubicBezTo>
                <a:cubicBezTo>
                  <a:pt x="2" y="15"/>
                  <a:pt x="2" y="16"/>
                  <a:pt x="1" y="16"/>
                </a:cubicBezTo>
                <a:cubicBezTo>
                  <a:pt x="0" y="16"/>
                  <a:pt x="0" y="15"/>
                  <a:pt x="0" y="15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1" name="Freeform 1003"/>
          <p:cNvSpPr>
            <a:spLocks/>
          </p:cNvSpPr>
          <p:nvPr/>
        </p:nvSpPr>
        <p:spPr bwMode="auto">
          <a:xfrm>
            <a:off x="2893905" y="4301572"/>
            <a:ext cx="4927" cy="17243"/>
          </a:xfrm>
          <a:custGeom>
            <a:avLst/>
            <a:gdLst>
              <a:gd name="T0" fmla="*/ 0 w 2"/>
              <a:gd name="T1" fmla="*/ 0 h 6"/>
              <a:gd name="T2" fmla="*/ 2 w 2"/>
              <a:gd name="T3" fmla="*/ 3 h 6"/>
              <a:gd name="T4" fmla="*/ 0 w 2"/>
              <a:gd name="T5" fmla="*/ 6 h 6"/>
              <a:gd name="T6" fmla="*/ 0 w 2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6">
                <a:moveTo>
                  <a:pt x="0" y="0"/>
                </a:moveTo>
                <a:cubicBezTo>
                  <a:pt x="1" y="0"/>
                  <a:pt x="2" y="2"/>
                  <a:pt x="2" y="3"/>
                </a:cubicBezTo>
                <a:cubicBezTo>
                  <a:pt x="2" y="5"/>
                  <a:pt x="1" y="6"/>
                  <a:pt x="0" y="6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2" name="Freeform 1004"/>
          <p:cNvSpPr>
            <a:spLocks noEditPoints="1"/>
          </p:cNvSpPr>
          <p:nvPr/>
        </p:nvSpPr>
        <p:spPr bwMode="auto">
          <a:xfrm>
            <a:off x="2832328" y="4158710"/>
            <a:ext cx="113305" cy="174884"/>
          </a:xfrm>
          <a:custGeom>
            <a:avLst/>
            <a:gdLst>
              <a:gd name="T0" fmla="*/ 36 w 39"/>
              <a:gd name="T1" fmla="*/ 44 h 60"/>
              <a:gd name="T2" fmla="*/ 36 w 39"/>
              <a:gd name="T3" fmla="*/ 3 h 60"/>
              <a:gd name="T4" fmla="*/ 3 w 39"/>
              <a:gd name="T5" fmla="*/ 3 h 60"/>
              <a:gd name="T6" fmla="*/ 3 w 39"/>
              <a:gd name="T7" fmla="*/ 44 h 60"/>
              <a:gd name="T8" fmla="*/ 36 w 39"/>
              <a:gd name="T9" fmla="*/ 44 h 60"/>
              <a:gd name="T10" fmla="*/ 3 w 39"/>
              <a:gd name="T11" fmla="*/ 60 h 60"/>
              <a:gd name="T12" fmla="*/ 0 w 39"/>
              <a:gd name="T13" fmla="*/ 57 h 60"/>
              <a:gd name="T14" fmla="*/ 0 w 39"/>
              <a:gd name="T15" fmla="*/ 3 h 60"/>
              <a:gd name="T16" fmla="*/ 3 w 39"/>
              <a:gd name="T17" fmla="*/ 0 h 60"/>
              <a:gd name="T18" fmla="*/ 36 w 39"/>
              <a:gd name="T19" fmla="*/ 0 h 60"/>
              <a:gd name="T20" fmla="*/ 39 w 39"/>
              <a:gd name="T21" fmla="*/ 3 h 60"/>
              <a:gd name="T22" fmla="*/ 39 w 39"/>
              <a:gd name="T23" fmla="*/ 57 h 60"/>
              <a:gd name="T24" fmla="*/ 36 w 39"/>
              <a:gd name="T25" fmla="*/ 60 h 60"/>
              <a:gd name="T26" fmla="*/ 3 w 39"/>
              <a:gd name="T27" fmla="*/ 60 h 60"/>
              <a:gd name="T28" fmla="*/ 25 w 39"/>
              <a:gd name="T29" fmla="*/ 52 h 60"/>
              <a:gd name="T30" fmla="*/ 20 w 39"/>
              <a:gd name="T31" fmla="*/ 47 h 60"/>
              <a:gd name="T32" fmla="*/ 14 w 39"/>
              <a:gd name="T33" fmla="*/ 52 h 60"/>
              <a:gd name="T34" fmla="*/ 20 w 39"/>
              <a:gd name="T35" fmla="*/ 57 h 60"/>
              <a:gd name="T36" fmla="*/ 25 w 39"/>
              <a:gd name="T37" fmla="*/ 5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" h="60">
                <a:moveTo>
                  <a:pt x="36" y="44"/>
                </a:moveTo>
                <a:cubicBezTo>
                  <a:pt x="36" y="3"/>
                  <a:pt x="36" y="3"/>
                  <a:pt x="36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44"/>
                  <a:pt x="3" y="44"/>
                  <a:pt x="3" y="44"/>
                </a:cubicBezTo>
                <a:lnTo>
                  <a:pt x="36" y="44"/>
                </a:lnTo>
                <a:close/>
                <a:moveTo>
                  <a:pt x="3" y="60"/>
                </a:moveTo>
                <a:cubicBezTo>
                  <a:pt x="1" y="60"/>
                  <a:pt x="0" y="59"/>
                  <a:pt x="0" y="5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39" y="1"/>
                  <a:pt x="39" y="3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9"/>
                  <a:pt x="38" y="60"/>
                  <a:pt x="36" y="60"/>
                </a:cubicBezTo>
                <a:lnTo>
                  <a:pt x="3" y="60"/>
                </a:lnTo>
                <a:close/>
                <a:moveTo>
                  <a:pt x="25" y="52"/>
                </a:moveTo>
                <a:cubicBezTo>
                  <a:pt x="25" y="49"/>
                  <a:pt x="22" y="47"/>
                  <a:pt x="20" y="47"/>
                </a:cubicBezTo>
                <a:cubicBezTo>
                  <a:pt x="17" y="47"/>
                  <a:pt x="14" y="49"/>
                  <a:pt x="14" y="52"/>
                </a:cubicBezTo>
                <a:cubicBezTo>
                  <a:pt x="14" y="55"/>
                  <a:pt x="17" y="57"/>
                  <a:pt x="20" y="57"/>
                </a:cubicBezTo>
                <a:cubicBezTo>
                  <a:pt x="22" y="57"/>
                  <a:pt x="25" y="55"/>
                  <a:pt x="25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3" name="Oval 1005"/>
          <p:cNvSpPr>
            <a:spLocks noChangeArrowheads="1"/>
          </p:cNvSpPr>
          <p:nvPr/>
        </p:nvSpPr>
        <p:spPr bwMode="auto">
          <a:xfrm>
            <a:off x="3315105" y="330276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4" name="Freeform 1006"/>
          <p:cNvSpPr>
            <a:spLocks/>
          </p:cNvSpPr>
          <p:nvPr/>
        </p:nvSpPr>
        <p:spPr bwMode="auto">
          <a:xfrm>
            <a:off x="3635315" y="3501047"/>
            <a:ext cx="3695" cy="8621"/>
          </a:xfrm>
          <a:custGeom>
            <a:avLst/>
            <a:gdLst>
              <a:gd name="T0" fmla="*/ 0 w 1"/>
              <a:gd name="T1" fmla="*/ 0 h 3"/>
              <a:gd name="T2" fmla="*/ 1 w 1"/>
              <a:gd name="T3" fmla="*/ 1 h 3"/>
              <a:gd name="T4" fmla="*/ 0 w 1"/>
              <a:gd name="T5" fmla="*/ 3 h 3"/>
              <a:gd name="T6" fmla="*/ 0 w 1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3">
                <a:moveTo>
                  <a:pt x="0" y="0"/>
                </a:moveTo>
                <a:cubicBezTo>
                  <a:pt x="0" y="0"/>
                  <a:pt x="1" y="0"/>
                  <a:pt x="1" y="1"/>
                </a:cubicBezTo>
                <a:cubicBezTo>
                  <a:pt x="1" y="2"/>
                  <a:pt x="0" y="3"/>
                  <a:pt x="0" y="3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5" name="Freeform 1007"/>
          <p:cNvSpPr>
            <a:spLocks/>
          </p:cNvSpPr>
          <p:nvPr/>
        </p:nvSpPr>
        <p:spPr bwMode="auto">
          <a:xfrm>
            <a:off x="3574967" y="3529374"/>
            <a:ext cx="51727" cy="87443"/>
          </a:xfrm>
          <a:custGeom>
            <a:avLst/>
            <a:gdLst>
              <a:gd name="T0" fmla="*/ 2 w 18"/>
              <a:gd name="T1" fmla="*/ 30 h 30"/>
              <a:gd name="T2" fmla="*/ 0 w 18"/>
              <a:gd name="T3" fmla="*/ 28 h 30"/>
              <a:gd name="T4" fmla="*/ 2 w 18"/>
              <a:gd name="T5" fmla="*/ 26 h 30"/>
              <a:gd name="T6" fmla="*/ 15 w 18"/>
              <a:gd name="T7" fmla="*/ 26 h 30"/>
              <a:gd name="T8" fmla="*/ 15 w 18"/>
              <a:gd name="T9" fmla="*/ 2 h 30"/>
              <a:gd name="T10" fmla="*/ 16 w 18"/>
              <a:gd name="T11" fmla="*/ 0 h 30"/>
              <a:gd name="T12" fmla="*/ 18 w 18"/>
              <a:gd name="T13" fmla="*/ 2 h 30"/>
              <a:gd name="T14" fmla="*/ 18 w 18"/>
              <a:gd name="T15" fmla="*/ 27 h 30"/>
              <a:gd name="T16" fmla="*/ 18 w 18"/>
              <a:gd name="T17" fmla="*/ 28 h 30"/>
              <a:gd name="T18" fmla="*/ 16 w 18"/>
              <a:gd name="T19" fmla="*/ 30 h 30"/>
              <a:gd name="T20" fmla="*/ 2 w 18"/>
              <a:gd name="T21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" h="30">
                <a:moveTo>
                  <a:pt x="2" y="30"/>
                </a:moveTo>
                <a:cubicBezTo>
                  <a:pt x="1" y="30"/>
                  <a:pt x="0" y="29"/>
                  <a:pt x="0" y="28"/>
                </a:cubicBezTo>
                <a:cubicBezTo>
                  <a:pt x="0" y="27"/>
                  <a:pt x="1" y="26"/>
                  <a:pt x="2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1"/>
                  <a:pt x="15" y="0"/>
                  <a:pt x="16" y="0"/>
                </a:cubicBezTo>
                <a:cubicBezTo>
                  <a:pt x="17" y="0"/>
                  <a:pt x="18" y="1"/>
                  <a:pt x="18" y="2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9"/>
                  <a:pt x="17" y="30"/>
                  <a:pt x="16" y="30"/>
                </a:cubicBezTo>
                <a:lnTo>
                  <a:pt x="2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6" name="Freeform 1008"/>
          <p:cNvSpPr>
            <a:spLocks noEditPoints="1"/>
          </p:cNvSpPr>
          <p:nvPr/>
        </p:nvSpPr>
        <p:spPr bwMode="auto">
          <a:xfrm>
            <a:off x="3598363" y="3413607"/>
            <a:ext cx="68968" cy="104684"/>
          </a:xfrm>
          <a:custGeom>
            <a:avLst/>
            <a:gdLst>
              <a:gd name="T0" fmla="*/ 2 w 24"/>
              <a:gd name="T1" fmla="*/ 36 h 36"/>
              <a:gd name="T2" fmla="*/ 0 w 24"/>
              <a:gd name="T3" fmla="*/ 34 h 36"/>
              <a:gd name="T4" fmla="*/ 0 w 24"/>
              <a:gd name="T5" fmla="*/ 2 h 36"/>
              <a:gd name="T6" fmla="*/ 2 w 24"/>
              <a:gd name="T7" fmla="*/ 0 h 36"/>
              <a:gd name="T8" fmla="*/ 22 w 24"/>
              <a:gd name="T9" fmla="*/ 0 h 36"/>
              <a:gd name="T10" fmla="*/ 24 w 24"/>
              <a:gd name="T11" fmla="*/ 2 h 36"/>
              <a:gd name="T12" fmla="*/ 24 w 24"/>
              <a:gd name="T13" fmla="*/ 34 h 36"/>
              <a:gd name="T14" fmla="*/ 22 w 24"/>
              <a:gd name="T15" fmla="*/ 36 h 36"/>
              <a:gd name="T16" fmla="*/ 2 w 24"/>
              <a:gd name="T17" fmla="*/ 36 h 36"/>
              <a:gd name="T18" fmla="*/ 22 w 24"/>
              <a:gd name="T19" fmla="*/ 27 h 36"/>
              <a:gd name="T20" fmla="*/ 22 w 24"/>
              <a:gd name="T21" fmla="*/ 2 h 36"/>
              <a:gd name="T22" fmla="*/ 2 w 24"/>
              <a:gd name="T23" fmla="*/ 2 h 36"/>
              <a:gd name="T24" fmla="*/ 2 w 24"/>
              <a:gd name="T25" fmla="*/ 27 h 36"/>
              <a:gd name="T26" fmla="*/ 22 w 24"/>
              <a:gd name="T27" fmla="*/ 27 h 36"/>
              <a:gd name="T28" fmla="*/ 12 w 24"/>
              <a:gd name="T29" fmla="*/ 28 h 36"/>
              <a:gd name="T30" fmla="*/ 9 w 24"/>
              <a:gd name="T31" fmla="*/ 31 h 36"/>
              <a:gd name="T32" fmla="*/ 12 w 24"/>
              <a:gd name="T33" fmla="*/ 35 h 36"/>
              <a:gd name="T34" fmla="*/ 15 w 24"/>
              <a:gd name="T35" fmla="*/ 31 h 36"/>
              <a:gd name="T36" fmla="*/ 12 w 24"/>
              <a:gd name="T37" fmla="*/ 2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" h="36">
                <a:moveTo>
                  <a:pt x="2" y="36"/>
                </a:moveTo>
                <a:cubicBezTo>
                  <a:pt x="1" y="36"/>
                  <a:pt x="0" y="35"/>
                  <a:pt x="0" y="34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4" y="1"/>
                  <a:pt x="24" y="2"/>
                </a:cubicBezTo>
                <a:cubicBezTo>
                  <a:pt x="24" y="34"/>
                  <a:pt x="24" y="34"/>
                  <a:pt x="24" y="34"/>
                </a:cubicBezTo>
                <a:cubicBezTo>
                  <a:pt x="24" y="35"/>
                  <a:pt x="23" y="36"/>
                  <a:pt x="22" y="36"/>
                </a:cubicBezTo>
                <a:lnTo>
                  <a:pt x="2" y="36"/>
                </a:lnTo>
                <a:close/>
                <a:moveTo>
                  <a:pt x="22" y="27"/>
                </a:moveTo>
                <a:cubicBezTo>
                  <a:pt x="22" y="2"/>
                  <a:pt x="22" y="2"/>
                  <a:pt x="22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27"/>
                  <a:pt x="2" y="27"/>
                  <a:pt x="2" y="27"/>
                </a:cubicBezTo>
                <a:lnTo>
                  <a:pt x="22" y="27"/>
                </a:lnTo>
                <a:close/>
                <a:moveTo>
                  <a:pt x="12" y="28"/>
                </a:moveTo>
                <a:cubicBezTo>
                  <a:pt x="10" y="28"/>
                  <a:pt x="9" y="30"/>
                  <a:pt x="9" y="31"/>
                </a:cubicBezTo>
                <a:cubicBezTo>
                  <a:pt x="9" y="33"/>
                  <a:pt x="10" y="35"/>
                  <a:pt x="12" y="35"/>
                </a:cubicBezTo>
                <a:cubicBezTo>
                  <a:pt x="14" y="35"/>
                  <a:pt x="15" y="33"/>
                  <a:pt x="15" y="31"/>
                </a:cubicBezTo>
                <a:cubicBezTo>
                  <a:pt x="15" y="30"/>
                  <a:pt x="14" y="28"/>
                  <a:pt x="12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7" name="Freeform 1010"/>
          <p:cNvSpPr>
            <a:spLocks/>
          </p:cNvSpPr>
          <p:nvPr/>
        </p:nvSpPr>
        <p:spPr bwMode="auto">
          <a:xfrm>
            <a:off x="3524469" y="3418533"/>
            <a:ext cx="61579" cy="61579"/>
          </a:xfrm>
          <a:custGeom>
            <a:avLst/>
            <a:gdLst>
              <a:gd name="T0" fmla="*/ 3 w 21"/>
              <a:gd name="T1" fmla="*/ 19 h 21"/>
              <a:gd name="T2" fmla="*/ 1 w 21"/>
              <a:gd name="T3" fmla="*/ 21 h 21"/>
              <a:gd name="T4" fmla="*/ 0 w 21"/>
              <a:gd name="T5" fmla="*/ 19 h 21"/>
              <a:gd name="T6" fmla="*/ 0 w 21"/>
              <a:gd name="T7" fmla="*/ 2 h 21"/>
              <a:gd name="T8" fmla="*/ 0 w 21"/>
              <a:gd name="T9" fmla="*/ 2 h 21"/>
              <a:gd name="T10" fmla="*/ 0 w 21"/>
              <a:gd name="T11" fmla="*/ 2 h 21"/>
              <a:gd name="T12" fmla="*/ 1 w 21"/>
              <a:gd name="T13" fmla="*/ 0 h 21"/>
              <a:gd name="T14" fmla="*/ 19 w 21"/>
              <a:gd name="T15" fmla="*/ 0 h 21"/>
              <a:gd name="T16" fmla="*/ 21 w 21"/>
              <a:gd name="T17" fmla="*/ 2 h 21"/>
              <a:gd name="T18" fmla="*/ 19 w 21"/>
              <a:gd name="T19" fmla="*/ 3 h 21"/>
              <a:gd name="T20" fmla="*/ 3 w 21"/>
              <a:gd name="T21" fmla="*/ 3 h 21"/>
              <a:gd name="T22" fmla="*/ 3 w 21"/>
              <a:gd name="T23" fmla="*/ 19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" h="21">
                <a:moveTo>
                  <a:pt x="3" y="19"/>
                </a:moveTo>
                <a:cubicBezTo>
                  <a:pt x="3" y="20"/>
                  <a:pt x="2" y="21"/>
                  <a:pt x="1" y="21"/>
                </a:cubicBezTo>
                <a:cubicBezTo>
                  <a:pt x="1" y="21"/>
                  <a:pt x="0" y="20"/>
                  <a:pt x="0" y="19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1" y="1"/>
                  <a:pt x="21" y="2"/>
                </a:cubicBezTo>
                <a:cubicBezTo>
                  <a:pt x="21" y="2"/>
                  <a:pt x="20" y="3"/>
                  <a:pt x="19" y="3"/>
                </a:cubicBezTo>
                <a:cubicBezTo>
                  <a:pt x="3" y="3"/>
                  <a:pt x="3" y="3"/>
                  <a:pt x="3" y="3"/>
                </a:cubicBezTo>
                <a:lnTo>
                  <a:pt x="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8" name="Freeform 1011"/>
          <p:cNvSpPr>
            <a:spLocks/>
          </p:cNvSpPr>
          <p:nvPr/>
        </p:nvSpPr>
        <p:spPr bwMode="auto">
          <a:xfrm>
            <a:off x="3483831" y="3605732"/>
            <a:ext cx="3695" cy="4927"/>
          </a:xfrm>
          <a:custGeom>
            <a:avLst/>
            <a:gdLst>
              <a:gd name="T0" fmla="*/ 1 w 1"/>
              <a:gd name="T1" fmla="*/ 1 h 2"/>
              <a:gd name="T2" fmla="*/ 0 w 1"/>
              <a:gd name="T3" fmla="*/ 2 h 2"/>
              <a:gd name="T4" fmla="*/ 0 w 1"/>
              <a:gd name="T5" fmla="*/ 0 h 2"/>
              <a:gd name="T6" fmla="*/ 1 w 1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1" y="1"/>
                </a:moveTo>
                <a:cubicBezTo>
                  <a:pt x="1" y="1"/>
                  <a:pt x="1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9" name="Freeform 1012"/>
          <p:cNvSpPr>
            <a:spLocks/>
          </p:cNvSpPr>
          <p:nvPr/>
        </p:nvSpPr>
        <p:spPr bwMode="auto">
          <a:xfrm>
            <a:off x="3434567" y="3620513"/>
            <a:ext cx="99759" cy="11085"/>
          </a:xfrm>
          <a:custGeom>
            <a:avLst/>
            <a:gdLst>
              <a:gd name="T0" fmla="*/ 0 w 81"/>
              <a:gd name="T1" fmla="*/ 4 h 9"/>
              <a:gd name="T2" fmla="*/ 21 w 81"/>
              <a:gd name="T3" fmla="*/ 4 h 9"/>
              <a:gd name="T4" fmla="*/ 21 w 81"/>
              <a:gd name="T5" fmla="*/ 0 h 9"/>
              <a:gd name="T6" fmla="*/ 57 w 81"/>
              <a:gd name="T7" fmla="*/ 0 h 9"/>
              <a:gd name="T8" fmla="*/ 57 w 81"/>
              <a:gd name="T9" fmla="*/ 4 h 9"/>
              <a:gd name="T10" fmla="*/ 81 w 81"/>
              <a:gd name="T11" fmla="*/ 4 h 9"/>
              <a:gd name="T12" fmla="*/ 81 w 81"/>
              <a:gd name="T13" fmla="*/ 9 h 9"/>
              <a:gd name="T14" fmla="*/ 0 w 81"/>
              <a:gd name="T15" fmla="*/ 9 h 9"/>
              <a:gd name="T16" fmla="*/ 0 w 81"/>
              <a:gd name="T17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9">
                <a:moveTo>
                  <a:pt x="0" y="4"/>
                </a:moveTo>
                <a:lnTo>
                  <a:pt x="21" y="4"/>
                </a:lnTo>
                <a:lnTo>
                  <a:pt x="21" y="0"/>
                </a:lnTo>
                <a:lnTo>
                  <a:pt x="57" y="0"/>
                </a:lnTo>
                <a:lnTo>
                  <a:pt x="57" y="4"/>
                </a:lnTo>
                <a:lnTo>
                  <a:pt x="81" y="4"/>
                </a:lnTo>
                <a:lnTo>
                  <a:pt x="81" y="9"/>
                </a:lnTo>
                <a:lnTo>
                  <a:pt x="0" y="9"/>
                </a:ln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0" name="Freeform 1013"/>
          <p:cNvSpPr>
            <a:spLocks noEditPoints="1"/>
          </p:cNvSpPr>
          <p:nvPr/>
        </p:nvSpPr>
        <p:spPr bwMode="auto">
          <a:xfrm>
            <a:off x="3400085" y="3492427"/>
            <a:ext cx="166263" cy="128084"/>
          </a:xfrm>
          <a:custGeom>
            <a:avLst/>
            <a:gdLst>
              <a:gd name="T0" fmla="*/ 56 w 57"/>
              <a:gd name="T1" fmla="*/ 1 h 44"/>
              <a:gd name="T2" fmla="*/ 2 w 57"/>
              <a:gd name="T3" fmla="*/ 1 h 44"/>
              <a:gd name="T4" fmla="*/ 2 w 57"/>
              <a:gd name="T5" fmla="*/ 36 h 44"/>
              <a:gd name="T6" fmla="*/ 56 w 57"/>
              <a:gd name="T7" fmla="*/ 36 h 44"/>
              <a:gd name="T8" fmla="*/ 56 w 57"/>
              <a:gd name="T9" fmla="*/ 1 h 44"/>
              <a:gd name="T10" fmla="*/ 57 w 57"/>
              <a:gd name="T11" fmla="*/ 44 h 44"/>
              <a:gd name="T12" fmla="*/ 0 w 57"/>
              <a:gd name="T13" fmla="*/ 44 h 44"/>
              <a:gd name="T14" fmla="*/ 0 w 57"/>
              <a:gd name="T15" fmla="*/ 0 h 44"/>
              <a:gd name="T16" fmla="*/ 57 w 57"/>
              <a:gd name="T17" fmla="*/ 0 h 44"/>
              <a:gd name="T18" fmla="*/ 57 w 57"/>
              <a:gd name="T19" fmla="*/ 44 h 44"/>
              <a:gd name="T20" fmla="*/ 31 w 57"/>
              <a:gd name="T21" fmla="*/ 40 h 44"/>
              <a:gd name="T22" fmla="*/ 29 w 57"/>
              <a:gd name="T23" fmla="*/ 38 h 44"/>
              <a:gd name="T24" fmla="*/ 27 w 57"/>
              <a:gd name="T25" fmla="*/ 40 h 44"/>
              <a:gd name="T26" fmla="*/ 29 w 57"/>
              <a:gd name="T27" fmla="*/ 42 h 44"/>
              <a:gd name="T28" fmla="*/ 31 w 57"/>
              <a:gd name="T29" fmla="*/ 4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" h="44">
                <a:moveTo>
                  <a:pt x="56" y="1"/>
                </a:moveTo>
                <a:cubicBezTo>
                  <a:pt x="2" y="1"/>
                  <a:pt x="2" y="1"/>
                  <a:pt x="2" y="1"/>
                </a:cubicBezTo>
                <a:cubicBezTo>
                  <a:pt x="2" y="36"/>
                  <a:pt x="2" y="36"/>
                  <a:pt x="2" y="36"/>
                </a:cubicBezTo>
                <a:cubicBezTo>
                  <a:pt x="56" y="36"/>
                  <a:pt x="56" y="36"/>
                  <a:pt x="56" y="36"/>
                </a:cubicBezTo>
                <a:lnTo>
                  <a:pt x="56" y="1"/>
                </a:lnTo>
                <a:close/>
                <a:moveTo>
                  <a:pt x="57" y="44"/>
                </a:moveTo>
                <a:cubicBezTo>
                  <a:pt x="0" y="44"/>
                  <a:pt x="0" y="44"/>
                  <a:pt x="0" y="44"/>
                </a:cubicBezTo>
                <a:cubicBezTo>
                  <a:pt x="0" y="0"/>
                  <a:pt x="0" y="0"/>
                  <a:pt x="0" y="0"/>
                </a:cubicBezTo>
                <a:cubicBezTo>
                  <a:pt x="57" y="0"/>
                  <a:pt x="57" y="0"/>
                  <a:pt x="57" y="0"/>
                </a:cubicBezTo>
                <a:lnTo>
                  <a:pt x="57" y="44"/>
                </a:lnTo>
                <a:close/>
                <a:moveTo>
                  <a:pt x="31" y="40"/>
                </a:moveTo>
                <a:cubicBezTo>
                  <a:pt x="31" y="39"/>
                  <a:pt x="30" y="38"/>
                  <a:pt x="29" y="38"/>
                </a:cubicBezTo>
                <a:cubicBezTo>
                  <a:pt x="28" y="38"/>
                  <a:pt x="27" y="39"/>
                  <a:pt x="27" y="40"/>
                </a:cubicBezTo>
                <a:cubicBezTo>
                  <a:pt x="27" y="41"/>
                  <a:pt x="28" y="42"/>
                  <a:pt x="29" y="42"/>
                </a:cubicBezTo>
                <a:cubicBezTo>
                  <a:pt x="30" y="42"/>
                  <a:pt x="31" y="41"/>
                  <a:pt x="31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1" name="Oval 1014"/>
          <p:cNvSpPr>
            <a:spLocks noChangeArrowheads="1"/>
          </p:cNvSpPr>
          <p:nvPr/>
        </p:nvSpPr>
        <p:spPr bwMode="auto">
          <a:xfrm>
            <a:off x="3880399" y="330276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2" name="Freeform 1015"/>
          <p:cNvSpPr>
            <a:spLocks/>
          </p:cNvSpPr>
          <p:nvPr/>
        </p:nvSpPr>
        <p:spPr bwMode="auto">
          <a:xfrm>
            <a:off x="4042964" y="3473956"/>
            <a:ext cx="102221" cy="84979"/>
          </a:xfrm>
          <a:custGeom>
            <a:avLst/>
            <a:gdLst>
              <a:gd name="T0" fmla="*/ 19 w 35"/>
              <a:gd name="T1" fmla="*/ 8 h 29"/>
              <a:gd name="T2" fmla="*/ 21 w 35"/>
              <a:gd name="T3" fmla="*/ 7 h 29"/>
              <a:gd name="T4" fmla="*/ 21 w 35"/>
              <a:gd name="T5" fmla="*/ 6 h 29"/>
              <a:gd name="T6" fmla="*/ 27 w 35"/>
              <a:gd name="T7" fmla="*/ 0 h 29"/>
              <a:gd name="T8" fmla="*/ 35 w 35"/>
              <a:gd name="T9" fmla="*/ 4 h 29"/>
              <a:gd name="T10" fmla="*/ 34 w 35"/>
              <a:gd name="T11" fmla="*/ 4 h 29"/>
              <a:gd name="T12" fmla="*/ 23 w 35"/>
              <a:gd name="T13" fmla="*/ 15 h 29"/>
              <a:gd name="T14" fmla="*/ 32 w 35"/>
              <a:gd name="T15" fmla="*/ 25 h 29"/>
              <a:gd name="T16" fmla="*/ 19 w 35"/>
              <a:gd name="T17" fmla="*/ 29 h 29"/>
              <a:gd name="T18" fmla="*/ 18 w 35"/>
              <a:gd name="T19" fmla="*/ 29 h 29"/>
              <a:gd name="T20" fmla="*/ 0 w 35"/>
              <a:gd name="T21" fmla="*/ 16 h 29"/>
              <a:gd name="T22" fmla="*/ 0 w 35"/>
              <a:gd name="T23" fmla="*/ 10 h 29"/>
              <a:gd name="T24" fmla="*/ 11 w 35"/>
              <a:gd name="T25" fmla="*/ 0 h 29"/>
              <a:gd name="T26" fmla="*/ 17 w 35"/>
              <a:gd name="T27" fmla="*/ 6 h 29"/>
              <a:gd name="T28" fmla="*/ 17 w 35"/>
              <a:gd name="T29" fmla="*/ 7 h 29"/>
              <a:gd name="T30" fmla="*/ 19 w 35"/>
              <a:gd name="T31" fmla="*/ 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" h="29">
                <a:moveTo>
                  <a:pt x="19" y="8"/>
                </a:moveTo>
                <a:cubicBezTo>
                  <a:pt x="20" y="8"/>
                  <a:pt x="21" y="8"/>
                  <a:pt x="21" y="7"/>
                </a:cubicBezTo>
                <a:cubicBezTo>
                  <a:pt x="21" y="6"/>
                  <a:pt x="21" y="6"/>
                  <a:pt x="21" y="6"/>
                </a:cubicBezTo>
                <a:cubicBezTo>
                  <a:pt x="24" y="5"/>
                  <a:pt x="26" y="3"/>
                  <a:pt x="27" y="0"/>
                </a:cubicBezTo>
                <a:cubicBezTo>
                  <a:pt x="30" y="1"/>
                  <a:pt x="33" y="2"/>
                  <a:pt x="35" y="4"/>
                </a:cubicBezTo>
                <a:cubicBezTo>
                  <a:pt x="35" y="4"/>
                  <a:pt x="34" y="4"/>
                  <a:pt x="34" y="4"/>
                </a:cubicBezTo>
                <a:cubicBezTo>
                  <a:pt x="28" y="4"/>
                  <a:pt x="23" y="9"/>
                  <a:pt x="23" y="15"/>
                </a:cubicBezTo>
                <a:cubicBezTo>
                  <a:pt x="23" y="20"/>
                  <a:pt x="27" y="24"/>
                  <a:pt x="32" y="25"/>
                </a:cubicBezTo>
                <a:cubicBezTo>
                  <a:pt x="29" y="27"/>
                  <a:pt x="25" y="29"/>
                  <a:pt x="19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2" y="29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6" y="1"/>
                  <a:pt x="11" y="0"/>
                </a:cubicBezTo>
                <a:cubicBezTo>
                  <a:pt x="11" y="3"/>
                  <a:pt x="14" y="5"/>
                  <a:pt x="17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8"/>
                  <a:pt x="18" y="8"/>
                  <a:pt x="19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3" name="Freeform 1016"/>
          <p:cNvSpPr>
            <a:spLocks noEditPoints="1"/>
          </p:cNvSpPr>
          <p:nvPr/>
        </p:nvSpPr>
        <p:spPr bwMode="auto">
          <a:xfrm>
            <a:off x="4115629" y="3492430"/>
            <a:ext cx="52959" cy="49263"/>
          </a:xfrm>
          <a:custGeom>
            <a:avLst/>
            <a:gdLst>
              <a:gd name="T0" fmla="*/ 15 w 18"/>
              <a:gd name="T1" fmla="*/ 10 h 17"/>
              <a:gd name="T2" fmla="*/ 15 w 18"/>
              <a:gd name="T3" fmla="*/ 7 h 17"/>
              <a:gd name="T4" fmla="*/ 11 w 18"/>
              <a:gd name="T5" fmla="*/ 7 h 17"/>
              <a:gd name="T6" fmla="*/ 11 w 18"/>
              <a:gd name="T7" fmla="*/ 3 h 17"/>
              <a:gd name="T8" fmla="*/ 8 w 18"/>
              <a:gd name="T9" fmla="*/ 3 h 17"/>
              <a:gd name="T10" fmla="*/ 8 w 18"/>
              <a:gd name="T11" fmla="*/ 7 h 17"/>
              <a:gd name="T12" fmla="*/ 3 w 18"/>
              <a:gd name="T13" fmla="*/ 7 h 17"/>
              <a:gd name="T14" fmla="*/ 3 w 18"/>
              <a:gd name="T15" fmla="*/ 10 h 17"/>
              <a:gd name="T16" fmla="*/ 8 w 18"/>
              <a:gd name="T17" fmla="*/ 10 h 17"/>
              <a:gd name="T18" fmla="*/ 8 w 18"/>
              <a:gd name="T19" fmla="*/ 14 h 17"/>
              <a:gd name="T20" fmla="*/ 11 w 18"/>
              <a:gd name="T21" fmla="*/ 14 h 17"/>
              <a:gd name="T22" fmla="*/ 11 w 18"/>
              <a:gd name="T23" fmla="*/ 10 h 17"/>
              <a:gd name="T24" fmla="*/ 15 w 18"/>
              <a:gd name="T25" fmla="*/ 10 h 17"/>
              <a:gd name="T26" fmla="*/ 9 w 18"/>
              <a:gd name="T27" fmla="*/ 17 h 17"/>
              <a:gd name="T28" fmla="*/ 0 w 18"/>
              <a:gd name="T29" fmla="*/ 9 h 17"/>
              <a:gd name="T30" fmla="*/ 9 w 18"/>
              <a:gd name="T31" fmla="*/ 0 h 17"/>
              <a:gd name="T32" fmla="*/ 18 w 18"/>
              <a:gd name="T33" fmla="*/ 9 h 17"/>
              <a:gd name="T34" fmla="*/ 9 w 18"/>
              <a:gd name="T35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" h="17">
                <a:moveTo>
                  <a:pt x="15" y="10"/>
                </a:moveTo>
                <a:cubicBezTo>
                  <a:pt x="15" y="7"/>
                  <a:pt x="15" y="7"/>
                  <a:pt x="15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3"/>
                  <a:pt x="11" y="3"/>
                  <a:pt x="11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7"/>
                  <a:pt x="8" y="7"/>
                  <a:pt x="8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10"/>
                  <a:pt x="3" y="10"/>
                  <a:pt x="3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4"/>
                  <a:pt x="8" y="14"/>
                  <a:pt x="8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0"/>
                  <a:pt x="11" y="10"/>
                  <a:pt x="11" y="10"/>
                </a:cubicBezTo>
                <a:lnTo>
                  <a:pt x="15" y="10"/>
                </a:lnTo>
                <a:close/>
                <a:moveTo>
                  <a:pt x="9" y="17"/>
                </a:moveTo>
                <a:cubicBezTo>
                  <a:pt x="4" y="17"/>
                  <a:pt x="0" y="14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4" name="Freeform 1017"/>
          <p:cNvSpPr>
            <a:spLocks/>
          </p:cNvSpPr>
          <p:nvPr/>
        </p:nvSpPr>
        <p:spPr bwMode="auto">
          <a:xfrm>
            <a:off x="4107009" y="3616816"/>
            <a:ext cx="12316" cy="29559"/>
          </a:xfrm>
          <a:custGeom>
            <a:avLst/>
            <a:gdLst>
              <a:gd name="T0" fmla="*/ 0 w 4"/>
              <a:gd name="T1" fmla="*/ 0 h 10"/>
              <a:gd name="T2" fmla="*/ 4 w 4"/>
              <a:gd name="T3" fmla="*/ 5 h 10"/>
              <a:gd name="T4" fmla="*/ 0 w 4"/>
              <a:gd name="T5" fmla="*/ 10 h 10"/>
              <a:gd name="T6" fmla="*/ 0 w 4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0">
                <a:moveTo>
                  <a:pt x="0" y="0"/>
                </a:moveTo>
                <a:cubicBezTo>
                  <a:pt x="2" y="0"/>
                  <a:pt x="4" y="2"/>
                  <a:pt x="4" y="5"/>
                </a:cubicBezTo>
                <a:cubicBezTo>
                  <a:pt x="4" y="8"/>
                  <a:pt x="2" y="10"/>
                  <a:pt x="0" y="1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5" name="Freeform 1018"/>
          <p:cNvSpPr>
            <a:spLocks/>
          </p:cNvSpPr>
          <p:nvPr/>
        </p:nvSpPr>
        <p:spPr bwMode="auto">
          <a:xfrm>
            <a:off x="4074984" y="3418531"/>
            <a:ext cx="46800" cy="59116"/>
          </a:xfrm>
          <a:custGeom>
            <a:avLst/>
            <a:gdLst>
              <a:gd name="T0" fmla="*/ 15 w 16"/>
              <a:gd name="T1" fmla="*/ 13 h 20"/>
              <a:gd name="T2" fmla="*/ 8 w 16"/>
              <a:gd name="T3" fmla="*/ 20 h 20"/>
              <a:gd name="T4" fmla="*/ 1 w 16"/>
              <a:gd name="T5" fmla="*/ 13 h 20"/>
              <a:gd name="T6" fmla="*/ 0 w 16"/>
              <a:gd name="T7" fmla="*/ 11 h 20"/>
              <a:gd name="T8" fmla="*/ 1 w 16"/>
              <a:gd name="T9" fmla="*/ 8 h 20"/>
              <a:gd name="T10" fmla="*/ 8 w 16"/>
              <a:gd name="T11" fmla="*/ 0 h 20"/>
              <a:gd name="T12" fmla="*/ 15 w 16"/>
              <a:gd name="T13" fmla="*/ 8 h 20"/>
              <a:gd name="T14" fmla="*/ 16 w 16"/>
              <a:gd name="T15" fmla="*/ 11 h 20"/>
              <a:gd name="T16" fmla="*/ 15 w 16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0">
                <a:moveTo>
                  <a:pt x="15" y="13"/>
                </a:moveTo>
                <a:cubicBezTo>
                  <a:pt x="14" y="17"/>
                  <a:pt x="10" y="20"/>
                  <a:pt x="8" y="20"/>
                </a:cubicBezTo>
                <a:cubicBezTo>
                  <a:pt x="6" y="20"/>
                  <a:pt x="2" y="17"/>
                  <a:pt x="1" y="13"/>
                </a:cubicBezTo>
                <a:cubicBezTo>
                  <a:pt x="0" y="13"/>
                  <a:pt x="0" y="12"/>
                  <a:pt x="0" y="11"/>
                </a:cubicBezTo>
                <a:cubicBezTo>
                  <a:pt x="0" y="9"/>
                  <a:pt x="0" y="9"/>
                  <a:pt x="1" y="8"/>
                </a:cubicBezTo>
                <a:cubicBezTo>
                  <a:pt x="1" y="4"/>
                  <a:pt x="3" y="0"/>
                  <a:pt x="8" y="0"/>
                </a:cubicBezTo>
                <a:cubicBezTo>
                  <a:pt x="13" y="0"/>
                  <a:pt x="15" y="4"/>
                  <a:pt x="15" y="8"/>
                </a:cubicBezTo>
                <a:cubicBezTo>
                  <a:pt x="16" y="9"/>
                  <a:pt x="16" y="9"/>
                  <a:pt x="16" y="11"/>
                </a:cubicBezTo>
                <a:cubicBezTo>
                  <a:pt x="16" y="12"/>
                  <a:pt x="15" y="13"/>
                  <a:pt x="15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6" name="Freeform 1019"/>
          <p:cNvSpPr>
            <a:spLocks noEditPoints="1"/>
          </p:cNvSpPr>
          <p:nvPr/>
        </p:nvSpPr>
        <p:spPr bwMode="auto">
          <a:xfrm>
            <a:off x="4004789" y="3377891"/>
            <a:ext cx="192127" cy="291884"/>
          </a:xfrm>
          <a:custGeom>
            <a:avLst/>
            <a:gdLst>
              <a:gd name="T0" fmla="*/ 66 w 66"/>
              <a:gd name="T1" fmla="*/ 95 h 100"/>
              <a:gd name="T2" fmla="*/ 61 w 66"/>
              <a:gd name="T3" fmla="*/ 100 h 100"/>
              <a:gd name="T4" fmla="*/ 5 w 66"/>
              <a:gd name="T5" fmla="*/ 100 h 100"/>
              <a:gd name="T6" fmla="*/ 0 w 66"/>
              <a:gd name="T7" fmla="*/ 95 h 100"/>
              <a:gd name="T8" fmla="*/ 0 w 66"/>
              <a:gd name="T9" fmla="*/ 5 h 100"/>
              <a:gd name="T10" fmla="*/ 5 w 66"/>
              <a:gd name="T11" fmla="*/ 0 h 100"/>
              <a:gd name="T12" fmla="*/ 61 w 66"/>
              <a:gd name="T13" fmla="*/ 0 h 100"/>
              <a:gd name="T14" fmla="*/ 66 w 66"/>
              <a:gd name="T15" fmla="*/ 5 h 100"/>
              <a:gd name="T16" fmla="*/ 66 w 66"/>
              <a:gd name="T17" fmla="*/ 95 h 100"/>
              <a:gd name="T18" fmla="*/ 33 w 66"/>
              <a:gd name="T19" fmla="*/ 78 h 100"/>
              <a:gd name="T20" fmla="*/ 24 w 66"/>
              <a:gd name="T21" fmla="*/ 87 h 100"/>
              <a:gd name="T22" fmla="*/ 33 w 66"/>
              <a:gd name="T23" fmla="*/ 96 h 100"/>
              <a:gd name="T24" fmla="*/ 41 w 66"/>
              <a:gd name="T25" fmla="*/ 87 h 100"/>
              <a:gd name="T26" fmla="*/ 33 w 66"/>
              <a:gd name="T27" fmla="*/ 78 h 100"/>
              <a:gd name="T28" fmla="*/ 60 w 66"/>
              <a:gd name="T29" fmla="*/ 5 h 100"/>
              <a:gd name="T30" fmla="*/ 6 w 66"/>
              <a:gd name="T31" fmla="*/ 5 h 100"/>
              <a:gd name="T32" fmla="*/ 6 w 66"/>
              <a:gd name="T33" fmla="*/ 74 h 100"/>
              <a:gd name="T34" fmla="*/ 60 w 66"/>
              <a:gd name="T35" fmla="*/ 74 h 100"/>
              <a:gd name="T36" fmla="*/ 60 w 66"/>
              <a:gd name="T37" fmla="*/ 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" h="100">
                <a:moveTo>
                  <a:pt x="66" y="95"/>
                </a:moveTo>
                <a:cubicBezTo>
                  <a:pt x="66" y="98"/>
                  <a:pt x="64" y="100"/>
                  <a:pt x="61" y="100"/>
                </a:cubicBezTo>
                <a:cubicBezTo>
                  <a:pt x="5" y="100"/>
                  <a:pt x="5" y="100"/>
                  <a:pt x="5" y="100"/>
                </a:cubicBezTo>
                <a:cubicBezTo>
                  <a:pt x="2" y="100"/>
                  <a:pt x="0" y="98"/>
                  <a:pt x="0" y="9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4" y="0"/>
                  <a:pt x="66" y="2"/>
                  <a:pt x="66" y="5"/>
                </a:cubicBezTo>
                <a:lnTo>
                  <a:pt x="66" y="95"/>
                </a:lnTo>
                <a:close/>
                <a:moveTo>
                  <a:pt x="33" y="78"/>
                </a:moveTo>
                <a:cubicBezTo>
                  <a:pt x="28" y="78"/>
                  <a:pt x="24" y="82"/>
                  <a:pt x="24" y="87"/>
                </a:cubicBezTo>
                <a:cubicBezTo>
                  <a:pt x="24" y="92"/>
                  <a:pt x="28" y="96"/>
                  <a:pt x="33" y="96"/>
                </a:cubicBezTo>
                <a:cubicBezTo>
                  <a:pt x="38" y="96"/>
                  <a:pt x="41" y="92"/>
                  <a:pt x="41" y="87"/>
                </a:cubicBezTo>
                <a:cubicBezTo>
                  <a:pt x="41" y="82"/>
                  <a:pt x="38" y="78"/>
                  <a:pt x="33" y="78"/>
                </a:cubicBezTo>
                <a:close/>
                <a:moveTo>
                  <a:pt x="60" y="5"/>
                </a:moveTo>
                <a:cubicBezTo>
                  <a:pt x="6" y="5"/>
                  <a:pt x="6" y="5"/>
                  <a:pt x="6" y="5"/>
                </a:cubicBezTo>
                <a:cubicBezTo>
                  <a:pt x="6" y="74"/>
                  <a:pt x="6" y="74"/>
                  <a:pt x="6" y="74"/>
                </a:cubicBezTo>
                <a:cubicBezTo>
                  <a:pt x="60" y="74"/>
                  <a:pt x="60" y="74"/>
                  <a:pt x="60" y="74"/>
                </a:cubicBezTo>
                <a:lnTo>
                  <a:pt x="6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7" name="Oval 1020"/>
          <p:cNvSpPr>
            <a:spLocks noChangeArrowheads="1"/>
          </p:cNvSpPr>
          <p:nvPr/>
        </p:nvSpPr>
        <p:spPr bwMode="auto">
          <a:xfrm>
            <a:off x="4459238" y="32990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8" name="Freeform 1021"/>
          <p:cNvSpPr>
            <a:spLocks/>
          </p:cNvSpPr>
          <p:nvPr/>
        </p:nvSpPr>
        <p:spPr bwMode="auto">
          <a:xfrm>
            <a:off x="4623036" y="3471493"/>
            <a:ext cx="100989" cy="84979"/>
          </a:xfrm>
          <a:custGeom>
            <a:avLst/>
            <a:gdLst>
              <a:gd name="T0" fmla="*/ 35 w 35"/>
              <a:gd name="T1" fmla="*/ 4 h 29"/>
              <a:gd name="T2" fmla="*/ 34 w 35"/>
              <a:gd name="T3" fmla="*/ 4 h 29"/>
              <a:gd name="T4" fmla="*/ 23 w 35"/>
              <a:gd name="T5" fmla="*/ 15 h 29"/>
              <a:gd name="T6" fmla="*/ 31 w 35"/>
              <a:gd name="T7" fmla="*/ 25 h 29"/>
              <a:gd name="T8" fmla="*/ 19 w 35"/>
              <a:gd name="T9" fmla="*/ 29 h 29"/>
              <a:gd name="T10" fmla="*/ 18 w 35"/>
              <a:gd name="T11" fmla="*/ 29 h 29"/>
              <a:gd name="T12" fmla="*/ 0 w 35"/>
              <a:gd name="T13" fmla="*/ 16 h 29"/>
              <a:gd name="T14" fmla="*/ 0 w 35"/>
              <a:gd name="T15" fmla="*/ 10 h 29"/>
              <a:gd name="T16" fmla="*/ 10 w 35"/>
              <a:gd name="T17" fmla="*/ 0 h 29"/>
              <a:gd name="T18" fmla="*/ 17 w 35"/>
              <a:gd name="T19" fmla="*/ 6 h 29"/>
              <a:gd name="T20" fmla="*/ 17 w 35"/>
              <a:gd name="T21" fmla="*/ 7 h 29"/>
              <a:gd name="T22" fmla="*/ 19 w 35"/>
              <a:gd name="T23" fmla="*/ 9 h 29"/>
              <a:gd name="T24" fmla="*/ 20 w 35"/>
              <a:gd name="T25" fmla="*/ 7 h 29"/>
              <a:gd name="T26" fmla="*/ 20 w 35"/>
              <a:gd name="T27" fmla="*/ 6 h 29"/>
              <a:gd name="T28" fmla="*/ 27 w 35"/>
              <a:gd name="T29" fmla="*/ 0 h 29"/>
              <a:gd name="T30" fmla="*/ 35 w 35"/>
              <a:gd name="T31" fmla="*/ 4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" h="29">
                <a:moveTo>
                  <a:pt x="35" y="4"/>
                </a:moveTo>
                <a:cubicBezTo>
                  <a:pt x="34" y="4"/>
                  <a:pt x="34" y="4"/>
                  <a:pt x="34" y="4"/>
                </a:cubicBezTo>
                <a:cubicBezTo>
                  <a:pt x="28" y="4"/>
                  <a:pt x="23" y="9"/>
                  <a:pt x="23" y="15"/>
                </a:cubicBezTo>
                <a:cubicBezTo>
                  <a:pt x="23" y="20"/>
                  <a:pt x="27" y="24"/>
                  <a:pt x="31" y="25"/>
                </a:cubicBezTo>
                <a:cubicBezTo>
                  <a:pt x="29" y="27"/>
                  <a:pt x="25" y="29"/>
                  <a:pt x="19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2" y="29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1"/>
                  <a:pt x="10" y="0"/>
                </a:cubicBezTo>
                <a:cubicBezTo>
                  <a:pt x="11" y="3"/>
                  <a:pt x="14" y="5"/>
                  <a:pt x="17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8"/>
                  <a:pt x="18" y="9"/>
                  <a:pt x="19" y="9"/>
                </a:cubicBezTo>
                <a:cubicBezTo>
                  <a:pt x="19" y="9"/>
                  <a:pt x="20" y="8"/>
                  <a:pt x="20" y="7"/>
                </a:cubicBezTo>
                <a:cubicBezTo>
                  <a:pt x="20" y="6"/>
                  <a:pt x="20" y="6"/>
                  <a:pt x="20" y="6"/>
                </a:cubicBezTo>
                <a:cubicBezTo>
                  <a:pt x="23" y="5"/>
                  <a:pt x="26" y="3"/>
                  <a:pt x="27" y="0"/>
                </a:cubicBezTo>
                <a:cubicBezTo>
                  <a:pt x="30" y="1"/>
                  <a:pt x="33" y="2"/>
                  <a:pt x="35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9" name="Freeform 1022"/>
          <p:cNvSpPr>
            <a:spLocks noEditPoints="1"/>
          </p:cNvSpPr>
          <p:nvPr/>
        </p:nvSpPr>
        <p:spPr bwMode="auto">
          <a:xfrm>
            <a:off x="4695701" y="3488734"/>
            <a:ext cx="51727" cy="52959"/>
          </a:xfrm>
          <a:custGeom>
            <a:avLst/>
            <a:gdLst>
              <a:gd name="T0" fmla="*/ 3 w 18"/>
              <a:gd name="T1" fmla="*/ 7 h 18"/>
              <a:gd name="T2" fmla="*/ 3 w 18"/>
              <a:gd name="T3" fmla="*/ 10 h 18"/>
              <a:gd name="T4" fmla="*/ 14 w 18"/>
              <a:gd name="T5" fmla="*/ 10 h 18"/>
              <a:gd name="T6" fmla="*/ 14 w 18"/>
              <a:gd name="T7" fmla="*/ 7 h 18"/>
              <a:gd name="T8" fmla="*/ 3 w 18"/>
              <a:gd name="T9" fmla="*/ 7 h 18"/>
              <a:gd name="T10" fmla="*/ 0 w 18"/>
              <a:gd name="T11" fmla="*/ 9 h 18"/>
              <a:gd name="T12" fmla="*/ 9 w 18"/>
              <a:gd name="T13" fmla="*/ 0 h 18"/>
              <a:gd name="T14" fmla="*/ 18 w 18"/>
              <a:gd name="T15" fmla="*/ 9 h 18"/>
              <a:gd name="T16" fmla="*/ 9 w 18"/>
              <a:gd name="T17" fmla="*/ 18 h 18"/>
              <a:gd name="T18" fmla="*/ 0 w 18"/>
              <a:gd name="T1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8">
                <a:moveTo>
                  <a:pt x="3" y="7"/>
                </a:moveTo>
                <a:cubicBezTo>
                  <a:pt x="3" y="10"/>
                  <a:pt x="3" y="10"/>
                  <a:pt x="3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7"/>
                  <a:pt x="14" y="7"/>
                  <a:pt x="14" y="7"/>
                </a:cubicBezTo>
                <a:lnTo>
                  <a:pt x="3" y="7"/>
                </a:lnTo>
                <a:close/>
                <a:moveTo>
                  <a:pt x="0" y="9"/>
                </a:move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8"/>
                  <a:pt x="9" y="18"/>
                </a:cubicBezTo>
                <a:cubicBezTo>
                  <a:pt x="4" y="18"/>
                  <a:pt x="0" y="14"/>
                  <a:pt x="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0" name="Freeform 1023"/>
          <p:cNvSpPr>
            <a:spLocks/>
          </p:cNvSpPr>
          <p:nvPr/>
        </p:nvSpPr>
        <p:spPr bwMode="auto">
          <a:xfrm>
            <a:off x="4683383" y="3608197"/>
            <a:ext cx="14779" cy="32021"/>
          </a:xfrm>
          <a:custGeom>
            <a:avLst/>
            <a:gdLst>
              <a:gd name="T0" fmla="*/ 5 w 5"/>
              <a:gd name="T1" fmla="*/ 6 h 11"/>
              <a:gd name="T2" fmla="*/ 0 w 5"/>
              <a:gd name="T3" fmla="*/ 11 h 11"/>
              <a:gd name="T4" fmla="*/ 0 w 5"/>
              <a:gd name="T5" fmla="*/ 0 h 11"/>
              <a:gd name="T6" fmla="*/ 5 w 5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11">
                <a:moveTo>
                  <a:pt x="5" y="6"/>
                </a:moveTo>
                <a:cubicBezTo>
                  <a:pt x="5" y="9"/>
                  <a:pt x="3" y="11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5" y="3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1" name="Freeform 1024"/>
          <p:cNvSpPr>
            <a:spLocks/>
          </p:cNvSpPr>
          <p:nvPr/>
        </p:nvSpPr>
        <p:spPr bwMode="auto">
          <a:xfrm>
            <a:off x="4651365" y="3418532"/>
            <a:ext cx="49263" cy="55421"/>
          </a:xfrm>
          <a:custGeom>
            <a:avLst/>
            <a:gdLst>
              <a:gd name="T0" fmla="*/ 9 w 17"/>
              <a:gd name="T1" fmla="*/ 19 h 19"/>
              <a:gd name="T2" fmla="*/ 2 w 17"/>
              <a:gd name="T3" fmla="*/ 12 h 19"/>
              <a:gd name="T4" fmla="*/ 0 w 17"/>
              <a:gd name="T5" fmla="*/ 10 h 19"/>
              <a:gd name="T6" fmla="*/ 1 w 17"/>
              <a:gd name="T7" fmla="*/ 8 h 19"/>
              <a:gd name="T8" fmla="*/ 9 w 17"/>
              <a:gd name="T9" fmla="*/ 0 h 19"/>
              <a:gd name="T10" fmla="*/ 16 w 17"/>
              <a:gd name="T11" fmla="*/ 8 h 19"/>
              <a:gd name="T12" fmla="*/ 17 w 17"/>
              <a:gd name="T13" fmla="*/ 10 h 19"/>
              <a:gd name="T14" fmla="*/ 15 w 17"/>
              <a:gd name="T15" fmla="*/ 12 h 19"/>
              <a:gd name="T16" fmla="*/ 9 w 17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9">
                <a:moveTo>
                  <a:pt x="9" y="19"/>
                </a:moveTo>
                <a:cubicBezTo>
                  <a:pt x="6" y="19"/>
                  <a:pt x="3" y="16"/>
                  <a:pt x="2" y="12"/>
                </a:cubicBezTo>
                <a:cubicBezTo>
                  <a:pt x="1" y="12"/>
                  <a:pt x="1" y="11"/>
                  <a:pt x="0" y="10"/>
                </a:cubicBezTo>
                <a:cubicBezTo>
                  <a:pt x="0" y="8"/>
                  <a:pt x="1" y="8"/>
                  <a:pt x="1" y="8"/>
                </a:cubicBezTo>
                <a:cubicBezTo>
                  <a:pt x="2" y="3"/>
                  <a:pt x="3" y="0"/>
                  <a:pt x="9" y="0"/>
                </a:cubicBezTo>
                <a:cubicBezTo>
                  <a:pt x="14" y="0"/>
                  <a:pt x="15" y="3"/>
                  <a:pt x="16" y="8"/>
                </a:cubicBezTo>
                <a:cubicBezTo>
                  <a:pt x="16" y="8"/>
                  <a:pt x="17" y="8"/>
                  <a:pt x="17" y="10"/>
                </a:cubicBezTo>
                <a:cubicBezTo>
                  <a:pt x="16" y="11"/>
                  <a:pt x="16" y="12"/>
                  <a:pt x="15" y="12"/>
                </a:cubicBezTo>
                <a:cubicBezTo>
                  <a:pt x="14" y="16"/>
                  <a:pt x="11" y="19"/>
                  <a:pt x="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2" name="Freeform 1025"/>
          <p:cNvSpPr>
            <a:spLocks noEditPoints="1"/>
          </p:cNvSpPr>
          <p:nvPr/>
        </p:nvSpPr>
        <p:spPr bwMode="auto">
          <a:xfrm>
            <a:off x="4582394" y="3369270"/>
            <a:ext cx="194589" cy="294347"/>
          </a:xfrm>
          <a:custGeom>
            <a:avLst/>
            <a:gdLst>
              <a:gd name="T0" fmla="*/ 61 w 67"/>
              <a:gd name="T1" fmla="*/ 6 h 101"/>
              <a:gd name="T2" fmla="*/ 6 w 67"/>
              <a:gd name="T3" fmla="*/ 6 h 101"/>
              <a:gd name="T4" fmla="*/ 6 w 67"/>
              <a:gd name="T5" fmla="*/ 74 h 101"/>
              <a:gd name="T6" fmla="*/ 61 w 67"/>
              <a:gd name="T7" fmla="*/ 74 h 101"/>
              <a:gd name="T8" fmla="*/ 61 w 67"/>
              <a:gd name="T9" fmla="*/ 6 h 101"/>
              <a:gd name="T10" fmla="*/ 25 w 67"/>
              <a:gd name="T11" fmla="*/ 88 h 101"/>
              <a:gd name="T12" fmla="*/ 33 w 67"/>
              <a:gd name="T13" fmla="*/ 96 h 101"/>
              <a:gd name="T14" fmla="*/ 42 w 67"/>
              <a:gd name="T15" fmla="*/ 88 h 101"/>
              <a:gd name="T16" fmla="*/ 33 w 67"/>
              <a:gd name="T17" fmla="*/ 79 h 101"/>
              <a:gd name="T18" fmla="*/ 25 w 67"/>
              <a:gd name="T19" fmla="*/ 88 h 101"/>
              <a:gd name="T20" fmla="*/ 0 w 67"/>
              <a:gd name="T21" fmla="*/ 5 h 101"/>
              <a:gd name="T22" fmla="*/ 5 w 67"/>
              <a:gd name="T23" fmla="*/ 0 h 101"/>
              <a:gd name="T24" fmla="*/ 62 w 67"/>
              <a:gd name="T25" fmla="*/ 0 h 101"/>
              <a:gd name="T26" fmla="*/ 67 w 67"/>
              <a:gd name="T27" fmla="*/ 5 h 101"/>
              <a:gd name="T28" fmla="*/ 67 w 67"/>
              <a:gd name="T29" fmla="*/ 96 h 101"/>
              <a:gd name="T30" fmla="*/ 62 w 67"/>
              <a:gd name="T31" fmla="*/ 101 h 101"/>
              <a:gd name="T32" fmla="*/ 5 w 67"/>
              <a:gd name="T33" fmla="*/ 101 h 101"/>
              <a:gd name="T34" fmla="*/ 0 w 67"/>
              <a:gd name="T35" fmla="*/ 96 h 101"/>
              <a:gd name="T36" fmla="*/ 0 w 67"/>
              <a:gd name="T37" fmla="*/ 5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" h="101">
                <a:moveTo>
                  <a:pt x="61" y="6"/>
                </a:moveTo>
                <a:cubicBezTo>
                  <a:pt x="6" y="6"/>
                  <a:pt x="6" y="6"/>
                  <a:pt x="6" y="6"/>
                </a:cubicBezTo>
                <a:cubicBezTo>
                  <a:pt x="6" y="74"/>
                  <a:pt x="6" y="74"/>
                  <a:pt x="6" y="74"/>
                </a:cubicBezTo>
                <a:cubicBezTo>
                  <a:pt x="61" y="74"/>
                  <a:pt x="61" y="74"/>
                  <a:pt x="61" y="74"/>
                </a:cubicBezTo>
                <a:lnTo>
                  <a:pt x="61" y="6"/>
                </a:lnTo>
                <a:close/>
                <a:moveTo>
                  <a:pt x="25" y="88"/>
                </a:moveTo>
                <a:cubicBezTo>
                  <a:pt x="25" y="93"/>
                  <a:pt x="29" y="96"/>
                  <a:pt x="33" y="96"/>
                </a:cubicBezTo>
                <a:cubicBezTo>
                  <a:pt x="38" y="96"/>
                  <a:pt x="42" y="93"/>
                  <a:pt x="42" y="88"/>
                </a:cubicBezTo>
                <a:cubicBezTo>
                  <a:pt x="42" y="83"/>
                  <a:pt x="38" y="79"/>
                  <a:pt x="33" y="79"/>
                </a:cubicBezTo>
                <a:cubicBezTo>
                  <a:pt x="29" y="79"/>
                  <a:pt x="25" y="83"/>
                  <a:pt x="25" y="88"/>
                </a:cubicBezTo>
                <a:close/>
                <a:moveTo>
                  <a:pt x="0" y="5"/>
                </a:moveTo>
                <a:cubicBezTo>
                  <a:pt x="0" y="3"/>
                  <a:pt x="3" y="0"/>
                  <a:pt x="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4" y="0"/>
                  <a:pt x="67" y="3"/>
                  <a:pt x="67" y="5"/>
                </a:cubicBezTo>
                <a:cubicBezTo>
                  <a:pt x="67" y="96"/>
                  <a:pt x="67" y="96"/>
                  <a:pt x="67" y="96"/>
                </a:cubicBezTo>
                <a:cubicBezTo>
                  <a:pt x="67" y="99"/>
                  <a:pt x="64" y="101"/>
                  <a:pt x="62" y="101"/>
                </a:cubicBezTo>
                <a:cubicBezTo>
                  <a:pt x="5" y="101"/>
                  <a:pt x="5" y="101"/>
                  <a:pt x="5" y="101"/>
                </a:cubicBezTo>
                <a:cubicBezTo>
                  <a:pt x="3" y="101"/>
                  <a:pt x="0" y="99"/>
                  <a:pt x="0" y="96"/>
                </a:cubicBezTo>
                <a:lnTo>
                  <a:pt x="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3" name="Oval 1026"/>
          <p:cNvSpPr>
            <a:spLocks noChangeArrowheads="1"/>
          </p:cNvSpPr>
          <p:nvPr/>
        </p:nvSpPr>
        <p:spPr bwMode="auto">
          <a:xfrm>
            <a:off x="5026996" y="400969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4" name="Freeform 1027"/>
          <p:cNvSpPr>
            <a:spLocks/>
          </p:cNvSpPr>
          <p:nvPr/>
        </p:nvSpPr>
        <p:spPr bwMode="auto">
          <a:xfrm>
            <a:off x="5129217" y="4073733"/>
            <a:ext cx="221684" cy="91137"/>
          </a:xfrm>
          <a:custGeom>
            <a:avLst/>
            <a:gdLst>
              <a:gd name="T0" fmla="*/ 180 w 180"/>
              <a:gd name="T1" fmla="*/ 74 h 74"/>
              <a:gd name="T2" fmla="*/ 0 w 180"/>
              <a:gd name="T3" fmla="*/ 74 h 74"/>
              <a:gd name="T4" fmla="*/ 0 w 180"/>
              <a:gd name="T5" fmla="*/ 69 h 74"/>
              <a:gd name="T6" fmla="*/ 90 w 180"/>
              <a:gd name="T7" fmla="*/ 0 h 74"/>
              <a:gd name="T8" fmla="*/ 180 w 180"/>
              <a:gd name="T9" fmla="*/ 69 h 74"/>
              <a:gd name="T10" fmla="*/ 180 w 180"/>
              <a:gd name="T11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74">
                <a:moveTo>
                  <a:pt x="180" y="74"/>
                </a:moveTo>
                <a:lnTo>
                  <a:pt x="0" y="74"/>
                </a:lnTo>
                <a:lnTo>
                  <a:pt x="0" y="69"/>
                </a:lnTo>
                <a:lnTo>
                  <a:pt x="90" y="0"/>
                </a:lnTo>
                <a:lnTo>
                  <a:pt x="180" y="69"/>
                </a:lnTo>
                <a:lnTo>
                  <a:pt x="180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5" name="Rectangle 1028"/>
          <p:cNvSpPr>
            <a:spLocks noChangeArrowheads="1"/>
          </p:cNvSpPr>
          <p:nvPr/>
        </p:nvSpPr>
        <p:spPr bwMode="auto">
          <a:xfrm>
            <a:off x="5193255" y="4201817"/>
            <a:ext cx="93600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6" name="Rectangle 1029"/>
          <p:cNvSpPr>
            <a:spLocks noChangeArrowheads="1"/>
          </p:cNvSpPr>
          <p:nvPr/>
        </p:nvSpPr>
        <p:spPr bwMode="auto">
          <a:xfrm>
            <a:off x="5193255" y="4182111"/>
            <a:ext cx="93600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7" name="Freeform 1030"/>
          <p:cNvSpPr>
            <a:spLocks/>
          </p:cNvSpPr>
          <p:nvPr/>
        </p:nvSpPr>
        <p:spPr bwMode="auto">
          <a:xfrm>
            <a:off x="5120592" y="4178415"/>
            <a:ext cx="241389" cy="169959"/>
          </a:xfrm>
          <a:custGeom>
            <a:avLst/>
            <a:gdLst>
              <a:gd name="T0" fmla="*/ 3 w 83"/>
              <a:gd name="T1" fmla="*/ 58 h 58"/>
              <a:gd name="T2" fmla="*/ 0 w 83"/>
              <a:gd name="T3" fmla="*/ 55 h 58"/>
              <a:gd name="T4" fmla="*/ 0 w 83"/>
              <a:gd name="T5" fmla="*/ 3 h 58"/>
              <a:gd name="T6" fmla="*/ 3 w 83"/>
              <a:gd name="T7" fmla="*/ 0 h 58"/>
              <a:gd name="T8" fmla="*/ 41 w 83"/>
              <a:gd name="T9" fmla="*/ 29 h 58"/>
              <a:gd name="T10" fmla="*/ 79 w 83"/>
              <a:gd name="T11" fmla="*/ 0 h 58"/>
              <a:gd name="T12" fmla="*/ 83 w 83"/>
              <a:gd name="T13" fmla="*/ 3 h 58"/>
              <a:gd name="T14" fmla="*/ 83 w 83"/>
              <a:gd name="T15" fmla="*/ 55 h 58"/>
              <a:gd name="T16" fmla="*/ 79 w 83"/>
              <a:gd name="T17" fmla="*/ 58 h 58"/>
              <a:gd name="T18" fmla="*/ 3 w 83"/>
              <a:gd name="T19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58">
                <a:moveTo>
                  <a:pt x="3" y="58"/>
                </a:moveTo>
                <a:cubicBezTo>
                  <a:pt x="2" y="58"/>
                  <a:pt x="0" y="57"/>
                  <a:pt x="0" y="55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41" y="29"/>
                  <a:pt x="41" y="29"/>
                  <a:pt x="41" y="29"/>
                </a:cubicBezTo>
                <a:cubicBezTo>
                  <a:pt x="79" y="0"/>
                  <a:pt x="79" y="0"/>
                  <a:pt x="79" y="0"/>
                </a:cubicBezTo>
                <a:cubicBezTo>
                  <a:pt x="81" y="0"/>
                  <a:pt x="83" y="1"/>
                  <a:pt x="83" y="3"/>
                </a:cubicBezTo>
                <a:cubicBezTo>
                  <a:pt x="83" y="55"/>
                  <a:pt x="83" y="55"/>
                  <a:pt x="83" y="55"/>
                </a:cubicBezTo>
                <a:cubicBezTo>
                  <a:pt x="83" y="57"/>
                  <a:pt x="81" y="58"/>
                  <a:pt x="79" y="58"/>
                </a:cubicBezTo>
                <a:lnTo>
                  <a:pt x="3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8" name="Oval 1031"/>
          <p:cNvSpPr>
            <a:spLocks noChangeArrowheads="1"/>
          </p:cNvSpPr>
          <p:nvPr/>
        </p:nvSpPr>
        <p:spPr bwMode="auto">
          <a:xfrm>
            <a:off x="3876704" y="399614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9" name="Freeform 1032"/>
          <p:cNvSpPr>
            <a:spLocks noEditPoints="1"/>
          </p:cNvSpPr>
          <p:nvPr/>
        </p:nvSpPr>
        <p:spPr bwMode="auto">
          <a:xfrm>
            <a:off x="4051584" y="4220290"/>
            <a:ext cx="84979" cy="51727"/>
          </a:xfrm>
          <a:custGeom>
            <a:avLst/>
            <a:gdLst>
              <a:gd name="T0" fmla="*/ 29 w 29"/>
              <a:gd name="T1" fmla="*/ 9 h 18"/>
              <a:gd name="T2" fmla="*/ 15 w 29"/>
              <a:gd name="T3" fmla="*/ 18 h 18"/>
              <a:gd name="T4" fmla="*/ 0 w 29"/>
              <a:gd name="T5" fmla="*/ 9 h 18"/>
              <a:gd name="T6" fmla="*/ 15 w 29"/>
              <a:gd name="T7" fmla="*/ 0 h 18"/>
              <a:gd name="T8" fmla="*/ 29 w 29"/>
              <a:gd name="T9" fmla="*/ 9 h 18"/>
              <a:gd name="T10" fmla="*/ 24 w 29"/>
              <a:gd name="T11" fmla="*/ 12 h 18"/>
              <a:gd name="T12" fmla="*/ 27 w 29"/>
              <a:gd name="T13" fmla="*/ 9 h 18"/>
              <a:gd name="T14" fmla="*/ 24 w 29"/>
              <a:gd name="T15" fmla="*/ 6 h 18"/>
              <a:gd name="T16" fmla="*/ 21 w 29"/>
              <a:gd name="T17" fmla="*/ 9 h 18"/>
              <a:gd name="T18" fmla="*/ 24 w 29"/>
              <a:gd name="T19" fmla="*/ 12 h 18"/>
              <a:gd name="T20" fmla="*/ 18 w 29"/>
              <a:gd name="T21" fmla="*/ 13 h 18"/>
              <a:gd name="T22" fmla="*/ 15 w 29"/>
              <a:gd name="T23" fmla="*/ 10 h 18"/>
              <a:gd name="T24" fmla="*/ 12 w 29"/>
              <a:gd name="T25" fmla="*/ 13 h 18"/>
              <a:gd name="T26" fmla="*/ 15 w 29"/>
              <a:gd name="T27" fmla="*/ 16 h 18"/>
              <a:gd name="T28" fmla="*/ 18 w 29"/>
              <a:gd name="T29" fmla="*/ 13 h 18"/>
              <a:gd name="T30" fmla="*/ 9 w 29"/>
              <a:gd name="T31" fmla="*/ 9 h 18"/>
              <a:gd name="T32" fmla="*/ 6 w 29"/>
              <a:gd name="T33" fmla="*/ 6 h 18"/>
              <a:gd name="T34" fmla="*/ 3 w 29"/>
              <a:gd name="T35" fmla="*/ 9 h 18"/>
              <a:gd name="T36" fmla="*/ 6 w 29"/>
              <a:gd name="T37" fmla="*/ 12 h 18"/>
              <a:gd name="T38" fmla="*/ 9 w 29"/>
              <a:gd name="T3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" h="18">
                <a:moveTo>
                  <a:pt x="29" y="9"/>
                </a:moveTo>
                <a:cubicBezTo>
                  <a:pt x="29" y="14"/>
                  <a:pt x="23" y="18"/>
                  <a:pt x="15" y="18"/>
                </a:cubicBezTo>
                <a:cubicBezTo>
                  <a:pt x="7" y="18"/>
                  <a:pt x="0" y="14"/>
                  <a:pt x="0" y="9"/>
                </a:cubicBezTo>
                <a:cubicBezTo>
                  <a:pt x="0" y="4"/>
                  <a:pt x="7" y="0"/>
                  <a:pt x="15" y="0"/>
                </a:cubicBezTo>
                <a:cubicBezTo>
                  <a:pt x="23" y="0"/>
                  <a:pt x="29" y="4"/>
                  <a:pt x="29" y="9"/>
                </a:cubicBezTo>
                <a:close/>
                <a:moveTo>
                  <a:pt x="24" y="12"/>
                </a:moveTo>
                <a:cubicBezTo>
                  <a:pt x="26" y="12"/>
                  <a:pt x="27" y="11"/>
                  <a:pt x="27" y="9"/>
                </a:cubicBezTo>
                <a:cubicBezTo>
                  <a:pt x="27" y="7"/>
                  <a:pt x="26" y="6"/>
                  <a:pt x="24" y="6"/>
                </a:cubicBezTo>
                <a:cubicBezTo>
                  <a:pt x="22" y="6"/>
                  <a:pt x="21" y="7"/>
                  <a:pt x="21" y="9"/>
                </a:cubicBezTo>
                <a:cubicBezTo>
                  <a:pt x="21" y="11"/>
                  <a:pt x="22" y="12"/>
                  <a:pt x="24" y="12"/>
                </a:cubicBezTo>
                <a:close/>
                <a:moveTo>
                  <a:pt x="18" y="13"/>
                </a:moveTo>
                <a:cubicBezTo>
                  <a:pt x="18" y="12"/>
                  <a:pt x="16" y="10"/>
                  <a:pt x="15" y="10"/>
                </a:cubicBezTo>
                <a:cubicBezTo>
                  <a:pt x="13" y="10"/>
                  <a:pt x="12" y="12"/>
                  <a:pt x="12" y="13"/>
                </a:cubicBezTo>
                <a:cubicBezTo>
                  <a:pt x="12" y="15"/>
                  <a:pt x="13" y="16"/>
                  <a:pt x="15" y="16"/>
                </a:cubicBezTo>
                <a:cubicBezTo>
                  <a:pt x="16" y="16"/>
                  <a:pt x="18" y="15"/>
                  <a:pt x="18" y="13"/>
                </a:cubicBezTo>
                <a:close/>
                <a:moveTo>
                  <a:pt x="9" y="9"/>
                </a:moveTo>
                <a:cubicBezTo>
                  <a:pt x="9" y="7"/>
                  <a:pt x="8" y="6"/>
                  <a:pt x="6" y="6"/>
                </a:cubicBezTo>
                <a:cubicBezTo>
                  <a:pt x="5" y="6"/>
                  <a:pt x="3" y="7"/>
                  <a:pt x="3" y="9"/>
                </a:cubicBezTo>
                <a:cubicBezTo>
                  <a:pt x="3" y="11"/>
                  <a:pt x="5" y="12"/>
                  <a:pt x="6" y="12"/>
                </a:cubicBezTo>
                <a:cubicBezTo>
                  <a:pt x="8" y="12"/>
                  <a:pt x="9" y="11"/>
                  <a:pt x="9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0" name="Freeform 1033"/>
          <p:cNvSpPr>
            <a:spLocks noEditPoints="1"/>
          </p:cNvSpPr>
          <p:nvPr/>
        </p:nvSpPr>
        <p:spPr bwMode="auto">
          <a:xfrm>
            <a:off x="3985082" y="4193194"/>
            <a:ext cx="221684" cy="131779"/>
          </a:xfrm>
          <a:custGeom>
            <a:avLst/>
            <a:gdLst>
              <a:gd name="T0" fmla="*/ 60 w 76"/>
              <a:gd name="T1" fmla="*/ 19 h 45"/>
              <a:gd name="T2" fmla="*/ 38 w 76"/>
              <a:gd name="T3" fmla="*/ 6 h 45"/>
              <a:gd name="T4" fmla="*/ 16 w 76"/>
              <a:gd name="T5" fmla="*/ 19 h 45"/>
              <a:gd name="T6" fmla="*/ 38 w 76"/>
              <a:gd name="T7" fmla="*/ 33 h 45"/>
              <a:gd name="T8" fmla="*/ 60 w 76"/>
              <a:gd name="T9" fmla="*/ 19 h 45"/>
              <a:gd name="T10" fmla="*/ 76 w 76"/>
              <a:gd name="T11" fmla="*/ 36 h 45"/>
              <a:gd name="T12" fmla="*/ 62 w 76"/>
              <a:gd name="T13" fmla="*/ 45 h 45"/>
              <a:gd name="T14" fmla="*/ 49 w 76"/>
              <a:gd name="T15" fmla="*/ 45 h 45"/>
              <a:gd name="T16" fmla="*/ 27 w 76"/>
              <a:gd name="T17" fmla="*/ 45 h 45"/>
              <a:gd name="T18" fmla="*/ 14 w 76"/>
              <a:gd name="T19" fmla="*/ 45 h 45"/>
              <a:gd name="T20" fmla="*/ 0 w 76"/>
              <a:gd name="T21" fmla="*/ 36 h 45"/>
              <a:gd name="T22" fmla="*/ 0 w 76"/>
              <a:gd name="T23" fmla="*/ 20 h 45"/>
              <a:gd name="T24" fmla="*/ 22 w 76"/>
              <a:gd name="T25" fmla="*/ 0 h 45"/>
              <a:gd name="T26" fmla="*/ 54 w 76"/>
              <a:gd name="T27" fmla="*/ 0 h 45"/>
              <a:gd name="T28" fmla="*/ 76 w 76"/>
              <a:gd name="T29" fmla="*/ 20 h 45"/>
              <a:gd name="T30" fmla="*/ 76 w 76"/>
              <a:gd name="T31" fmla="*/ 3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" h="45">
                <a:moveTo>
                  <a:pt x="60" y="19"/>
                </a:moveTo>
                <a:cubicBezTo>
                  <a:pt x="60" y="12"/>
                  <a:pt x="50" y="6"/>
                  <a:pt x="38" y="6"/>
                </a:cubicBezTo>
                <a:cubicBezTo>
                  <a:pt x="26" y="6"/>
                  <a:pt x="16" y="12"/>
                  <a:pt x="16" y="19"/>
                </a:cubicBezTo>
                <a:cubicBezTo>
                  <a:pt x="16" y="27"/>
                  <a:pt x="26" y="33"/>
                  <a:pt x="38" y="33"/>
                </a:cubicBezTo>
                <a:cubicBezTo>
                  <a:pt x="50" y="33"/>
                  <a:pt x="60" y="27"/>
                  <a:pt x="60" y="19"/>
                </a:cubicBezTo>
                <a:close/>
                <a:moveTo>
                  <a:pt x="76" y="36"/>
                </a:moveTo>
                <a:cubicBezTo>
                  <a:pt x="76" y="36"/>
                  <a:pt x="75" y="45"/>
                  <a:pt x="62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45"/>
                  <a:pt x="27" y="45"/>
                  <a:pt x="14" y="45"/>
                </a:cubicBezTo>
                <a:cubicBezTo>
                  <a:pt x="1" y="45"/>
                  <a:pt x="0" y="36"/>
                  <a:pt x="0" y="36"/>
                </a:cubicBezTo>
                <a:cubicBezTo>
                  <a:pt x="0" y="36"/>
                  <a:pt x="0" y="36"/>
                  <a:pt x="0" y="20"/>
                </a:cubicBezTo>
                <a:cubicBezTo>
                  <a:pt x="0" y="5"/>
                  <a:pt x="22" y="0"/>
                  <a:pt x="22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76" y="5"/>
                  <a:pt x="76" y="20"/>
                </a:cubicBezTo>
                <a:cubicBezTo>
                  <a:pt x="76" y="36"/>
                  <a:pt x="76" y="36"/>
                  <a:pt x="76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1" name="Freeform 1034"/>
          <p:cNvSpPr>
            <a:spLocks/>
          </p:cNvSpPr>
          <p:nvPr/>
        </p:nvSpPr>
        <p:spPr bwMode="auto">
          <a:xfrm>
            <a:off x="3938279" y="4132846"/>
            <a:ext cx="311589" cy="104684"/>
          </a:xfrm>
          <a:custGeom>
            <a:avLst/>
            <a:gdLst>
              <a:gd name="T0" fmla="*/ 0 w 107"/>
              <a:gd name="T1" fmla="*/ 21 h 36"/>
              <a:gd name="T2" fmla="*/ 45 w 107"/>
              <a:gd name="T3" fmla="*/ 0 h 36"/>
              <a:gd name="T4" fmla="*/ 62 w 107"/>
              <a:gd name="T5" fmla="*/ 0 h 36"/>
              <a:gd name="T6" fmla="*/ 107 w 107"/>
              <a:gd name="T7" fmla="*/ 21 h 36"/>
              <a:gd name="T8" fmla="*/ 107 w 107"/>
              <a:gd name="T9" fmla="*/ 30 h 36"/>
              <a:gd name="T10" fmla="*/ 99 w 107"/>
              <a:gd name="T11" fmla="*/ 36 h 36"/>
              <a:gd name="T12" fmla="*/ 95 w 107"/>
              <a:gd name="T13" fmla="*/ 36 h 36"/>
              <a:gd name="T14" fmla="*/ 95 w 107"/>
              <a:gd name="T15" fmla="*/ 30 h 36"/>
              <a:gd name="T16" fmla="*/ 54 w 107"/>
              <a:gd name="T17" fmla="*/ 13 h 36"/>
              <a:gd name="T18" fmla="*/ 12 w 107"/>
              <a:gd name="T19" fmla="*/ 30 h 36"/>
              <a:gd name="T20" fmla="*/ 12 w 107"/>
              <a:gd name="T21" fmla="*/ 36 h 36"/>
              <a:gd name="T22" fmla="*/ 9 w 107"/>
              <a:gd name="T23" fmla="*/ 36 h 36"/>
              <a:gd name="T24" fmla="*/ 0 w 107"/>
              <a:gd name="T25" fmla="*/ 30 h 36"/>
              <a:gd name="T26" fmla="*/ 0 w 107"/>
              <a:gd name="T27" fmla="*/ 2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7" h="36">
                <a:moveTo>
                  <a:pt x="0" y="21"/>
                </a:moveTo>
                <a:cubicBezTo>
                  <a:pt x="0" y="21"/>
                  <a:pt x="3" y="0"/>
                  <a:pt x="4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104" y="0"/>
                  <a:pt x="107" y="21"/>
                  <a:pt x="107" y="21"/>
                </a:cubicBezTo>
                <a:cubicBezTo>
                  <a:pt x="107" y="21"/>
                  <a:pt x="107" y="24"/>
                  <a:pt x="107" y="30"/>
                </a:cubicBezTo>
                <a:cubicBezTo>
                  <a:pt x="107" y="36"/>
                  <a:pt x="99" y="36"/>
                  <a:pt x="99" y="36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0"/>
                  <a:pt x="95" y="30"/>
                  <a:pt x="95" y="30"/>
                </a:cubicBezTo>
                <a:cubicBezTo>
                  <a:pt x="85" y="10"/>
                  <a:pt x="54" y="13"/>
                  <a:pt x="54" y="13"/>
                </a:cubicBezTo>
                <a:cubicBezTo>
                  <a:pt x="54" y="13"/>
                  <a:pt x="23" y="10"/>
                  <a:pt x="12" y="30"/>
                </a:cubicBezTo>
                <a:cubicBezTo>
                  <a:pt x="12" y="36"/>
                  <a:pt x="12" y="36"/>
                  <a:pt x="12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0" y="36"/>
                  <a:pt x="0" y="30"/>
                </a:cubicBezTo>
                <a:cubicBezTo>
                  <a:pt x="0" y="24"/>
                  <a:pt x="0" y="21"/>
                  <a:pt x="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2" name="Oval 1035"/>
          <p:cNvSpPr>
            <a:spLocks noChangeArrowheads="1"/>
          </p:cNvSpPr>
          <p:nvPr/>
        </p:nvSpPr>
        <p:spPr bwMode="auto">
          <a:xfrm>
            <a:off x="5597216" y="399614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3" name="Rectangle 1036"/>
          <p:cNvSpPr>
            <a:spLocks noChangeArrowheads="1"/>
          </p:cNvSpPr>
          <p:nvPr/>
        </p:nvSpPr>
        <p:spPr bwMode="auto">
          <a:xfrm>
            <a:off x="5801655" y="4161171"/>
            <a:ext cx="115768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4" name="Rectangle 1037"/>
          <p:cNvSpPr>
            <a:spLocks noChangeArrowheads="1"/>
          </p:cNvSpPr>
          <p:nvPr/>
        </p:nvSpPr>
        <p:spPr bwMode="auto">
          <a:xfrm>
            <a:off x="5801655" y="4137773"/>
            <a:ext cx="115768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5" name="Freeform 1038"/>
          <p:cNvSpPr>
            <a:spLocks/>
          </p:cNvSpPr>
          <p:nvPr/>
        </p:nvSpPr>
        <p:spPr bwMode="auto">
          <a:xfrm>
            <a:off x="5728994" y="4327438"/>
            <a:ext cx="174884" cy="14779"/>
          </a:xfrm>
          <a:custGeom>
            <a:avLst/>
            <a:gdLst>
              <a:gd name="T0" fmla="*/ 142 w 142"/>
              <a:gd name="T1" fmla="*/ 12 h 12"/>
              <a:gd name="T2" fmla="*/ 0 w 142"/>
              <a:gd name="T3" fmla="*/ 12 h 12"/>
              <a:gd name="T4" fmla="*/ 0 w 142"/>
              <a:gd name="T5" fmla="*/ 9 h 12"/>
              <a:gd name="T6" fmla="*/ 21 w 142"/>
              <a:gd name="T7" fmla="*/ 9 h 12"/>
              <a:gd name="T8" fmla="*/ 21 w 142"/>
              <a:gd name="T9" fmla="*/ 0 h 12"/>
              <a:gd name="T10" fmla="*/ 123 w 142"/>
              <a:gd name="T11" fmla="*/ 0 h 12"/>
              <a:gd name="T12" fmla="*/ 123 w 142"/>
              <a:gd name="T13" fmla="*/ 9 h 12"/>
              <a:gd name="T14" fmla="*/ 142 w 142"/>
              <a:gd name="T15" fmla="*/ 9 h 12"/>
              <a:gd name="T16" fmla="*/ 142 w 142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2">
                <a:moveTo>
                  <a:pt x="142" y="12"/>
                </a:moveTo>
                <a:lnTo>
                  <a:pt x="0" y="12"/>
                </a:lnTo>
                <a:lnTo>
                  <a:pt x="0" y="9"/>
                </a:lnTo>
                <a:lnTo>
                  <a:pt x="21" y="9"/>
                </a:lnTo>
                <a:lnTo>
                  <a:pt x="21" y="0"/>
                </a:lnTo>
                <a:lnTo>
                  <a:pt x="123" y="0"/>
                </a:lnTo>
                <a:lnTo>
                  <a:pt x="123" y="9"/>
                </a:lnTo>
                <a:lnTo>
                  <a:pt x="142" y="9"/>
                </a:lnTo>
                <a:lnTo>
                  <a:pt x="142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6" name="Rectangle 1039"/>
          <p:cNvSpPr>
            <a:spLocks noChangeArrowheads="1"/>
          </p:cNvSpPr>
          <p:nvPr/>
        </p:nvSpPr>
        <p:spPr bwMode="auto">
          <a:xfrm>
            <a:off x="5842299" y="4190729"/>
            <a:ext cx="75127" cy="6404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7" name="Freeform 1040"/>
          <p:cNvSpPr>
            <a:spLocks/>
          </p:cNvSpPr>
          <p:nvPr/>
        </p:nvSpPr>
        <p:spPr bwMode="auto">
          <a:xfrm>
            <a:off x="5821363" y="4289256"/>
            <a:ext cx="3695" cy="17243"/>
          </a:xfrm>
          <a:custGeom>
            <a:avLst/>
            <a:gdLst>
              <a:gd name="T0" fmla="*/ 1 w 1"/>
              <a:gd name="T1" fmla="*/ 3 h 6"/>
              <a:gd name="T2" fmla="*/ 0 w 1"/>
              <a:gd name="T3" fmla="*/ 6 h 6"/>
              <a:gd name="T4" fmla="*/ 0 w 1"/>
              <a:gd name="T5" fmla="*/ 0 h 6"/>
              <a:gd name="T6" fmla="*/ 1 w 1"/>
              <a:gd name="T7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6">
                <a:moveTo>
                  <a:pt x="1" y="3"/>
                </a:moveTo>
                <a:cubicBezTo>
                  <a:pt x="1" y="4"/>
                  <a:pt x="1" y="5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1" y="1"/>
                  <a:pt x="1" y="2"/>
                  <a:pt x="1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8" name="Rectangle 1041"/>
          <p:cNvSpPr>
            <a:spLocks noChangeArrowheads="1"/>
          </p:cNvSpPr>
          <p:nvPr/>
        </p:nvSpPr>
        <p:spPr bwMode="auto">
          <a:xfrm>
            <a:off x="5714211" y="4242455"/>
            <a:ext cx="117000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9" name="Rectangle 1042"/>
          <p:cNvSpPr>
            <a:spLocks noChangeArrowheads="1"/>
          </p:cNvSpPr>
          <p:nvPr/>
        </p:nvSpPr>
        <p:spPr bwMode="auto">
          <a:xfrm>
            <a:off x="5714211" y="4220291"/>
            <a:ext cx="117000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0" name="Rectangle 1043"/>
          <p:cNvSpPr>
            <a:spLocks noChangeArrowheads="1"/>
          </p:cNvSpPr>
          <p:nvPr/>
        </p:nvSpPr>
        <p:spPr bwMode="auto">
          <a:xfrm>
            <a:off x="5714215" y="4137773"/>
            <a:ext cx="75127" cy="591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1" name="Freeform 1044"/>
          <p:cNvSpPr>
            <a:spLocks noEditPoints="1"/>
          </p:cNvSpPr>
          <p:nvPr/>
        </p:nvSpPr>
        <p:spPr bwMode="auto">
          <a:xfrm>
            <a:off x="5679732" y="4103288"/>
            <a:ext cx="275873" cy="215527"/>
          </a:xfrm>
          <a:custGeom>
            <a:avLst/>
            <a:gdLst>
              <a:gd name="T0" fmla="*/ 95 w 95"/>
              <a:gd name="T1" fmla="*/ 69 h 74"/>
              <a:gd name="T2" fmla="*/ 90 w 95"/>
              <a:gd name="T3" fmla="*/ 74 h 74"/>
              <a:gd name="T4" fmla="*/ 5 w 95"/>
              <a:gd name="T5" fmla="*/ 74 h 74"/>
              <a:gd name="T6" fmla="*/ 0 w 95"/>
              <a:gd name="T7" fmla="*/ 69 h 74"/>
              <a:gd name="T8" fmla="*/ 0 w 95"/>
              <a:gd name="T9" fmla="*/ 5 h 74"/>
              <a:gd name="T10" fmla="*/ 5 w 95"/>
              <a:gd name="T11" fmla="*/ 0 h 74"/>
              <a:gd name="T12" fmla="*/ 90 w 95"/>
              <a:gd name="T13" fmla="*/ 0 h 74"/>
              <a:gd name="T14" fmla="*/ 95 w 95"/>
              <a:gd name="T15" fmla="*/ 5 h 74"/>
              <a:gd name="T16" fmla="*/ 95 w 95"/>
              <a:gd name="T17" fmla="*/ 69 h 74"/>
              <a:gd name="T18" fmla="*/ 52 w 95"/>
              <a:gd name="T19" fmla="*/ 67 h 74"/>
              <a:gd name="T20" fmla="*/ 47 w 95"/>
              <a:gd name="T21" fmla="*/ 62 h 74"/>
              <a:gd name="T22" fmla="*/ 43 w 95"/>
              <a:gd name="T23" fmla="*/ 67 h 74"/>
              <a:gd name="T24" fmla="*/ 47 w 95"/>
              <a:gd name="T25" fmla="*/ 71 h 74"/>
              <a:gd name="T26" fmla="*/ 52 w 95"/>
              <a:gd name="T27" fmla="*/ 67 h 74"/>
              <a:gd name="T28" fmla="*/ 90 w 95"/>
              <a:gd name="T29" fmla="*/ 60 h 74"/>
              <a:gd name="T30" fmla="*/ 90 w 95"/>
              <a:gd name="T31" fmla="*/ 3 h 74"/>
              <a:gd name="T32" fmla="*/ 5 w 95"/>
              <a:gd name="T33" fmla="*/ 3 h 74"/>
              <a:gd name="T34" fmla="*/ 5 w 95"/>
              <a:gd name="T35" fmla="*/ 60 h 74"/>
              <a:gd name="T36" fmla="*/ 90 w 95"/>
              <a:gd name="T37" fmla="*/ 6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5" h="74">
                <a:moveTo>
                  <a:pt x="95" y="69"/>
                </a:moveTo>
                <a:cubicBezTo>
                  <a:pt x="95" y="72"/>
                  <a:pt x="92" y="74"/>
                  <a:pt x="90" y="74"/>
                </a:cubicBezTo>
                <a:cubicBezTo>
                  <a:pt x="5" y="74"/>
                  <a:pt x="5" y="74"/>
                  <a:pt x="5" y="74"/>
                </a:cubicBezTo>
                <a:cubicBezTo>
                  <a:pt x="2" y="74"/>
                  <a:pt x="0" y="72"/>
                  <a:pt x="0" y="69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2" y="0"/>
                  <a:pt x="95" y="2"/>
                  <a:pt x="95" y="5"/>
                </a:cubicBezTo>
                <a:lnTo>
                  <a:pt x="95" y="69"/>
                </a:lnTo>
                <a:close/>
                <a:moveTo>
                  <a:pt x="52" y="67"/>
                </a:moveTo>
                <a:cubicBezTo>
                  <a:pt x="52" y="64"/>
                  <a:pt x="50" y="62"/>
                  <a:pt x="47" y="62"/>
                </a:cubicBezTo>
                <a:cubicBezTo>
                  <a:pt x="45" y="62"/>
                  <a:pt x="43" y="64"/>
                  <a:pt x="43" y="67"/>
                </a:cubicBezTo>
                <a:cubicBezTo>
                  <a:pt x="43" y="69"/>
                  <a:pt x="45" y="71"/>
                  <a:pt x="47" y="71"/>
                </a:cubicBezTo>
                <a:cubicBezTo>
                  <a:pt x="50" y="71"/>
                  <a:pt x="52" y="69"/>
                  <a:pt x="52" y="67"/>
                </a:cubicBezTo>
                <a:close/>
                <a:moveTo>
                  <a:pt x="90" y="60"/>
                </a:moveTo>
                <a:cubicBezTo>
                  <a:pt x="90" y="3"/>
                  <a:pt x="90" y="3"/>
                  <a:pt x="90" y="3"/>
                </a:cubicBezTo>
                <a:cubicBezTo>
                  <a:pt x="5" y="3"/>
                  <a:pt x="5" y="3"/>
                  <a:pt x="5" y="3"/>
                </a:cubicBezTo>
                <a:cubicBezTo>
                  <a:pt x="5" y="60"/>
                  <a:pt x="5" y="60"/>
                  <a:pt x="5" y="60"/>
                </a:cubicBezTo>
                <a:lnTo>
                  <a:pt x="90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2" name="Oval 1045"/>
          <p:cNvSpPr>
            <a:spLocks noChangeArrowheads="1"/>
          </p:cNvSpPr>
          <p:nvPr/>
        </p:nvSpPr>
        <p:spPr bwMode="auto">
          <a:xfrm>
            <a:off x="5026992" y="3311387"/>
            <a:ext cx="43721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3" name="Freeform 1046"/>
          <p:cNvSpPr>
            <a:spLocks noEditPoints="1"/>
          </p:cNvSpPr>
          <p:nvPr/>
        </p:nvSpPr>
        <p:spPr bwMode="auto">
          <a:xfrm>
            <a:off x="5129213" y="3418534"/>
            <a:ext cx="232768" cy="236463"/>
          </a:xfrm>
          <a:custGeom>
            <a:avLst/>
            <a:gdLst>
              <a:gd name="T0" fmla="*/ 32 w 80"/>
              <a:gd name="T1" fmla="*/ 6 h 81"/>
              <a:gd name="T2" fmla="*/ 32 w 80"/>
              <a:gd name="T3" fmla="*/ 24 h 81"/>
              <a:gd name="T4" fmla="*/ 73 w 80"/>
              <a:gd name="T5" fmla="*/ 24 h 81"/>
              <a:gd name="T6" fmla="*/ 73 w 80"/>
              <a:gd name="T7" fmla="*/ 6 h 81"/>
              <a:gd name="T8" fmla="*/ 32 w 80"/>
              <a:gd name="T9" fmla="*/ 6 h 81"/>
              <a:gd name="T10" fmla="*/ 0 w 80"/>
              <a:gd name="T11" fmla="*/ 77 h 81"/>
              <a:gd name="T12" fmla="*/ 4 w 80"/>
              <a:gd name="T13" fmla="*/ 78 h 81"/>
              <a:gd name="T14" fmla="*/ 9 w 80"/>
              <a:gd name="T15" fmla="*/ 78 h 81"/>
              <a:gd name="T16" fmla="*/ 18 w 80"/>
              <a:gd name="T17" fmla="*/ 69 h 81"/>
              <a:gd name="T18" fmla="*/ 18 w 80"/>
              <a:gd name="T19" fmla="*/ 13 h 81"/>
              <a:gd name="T20" fmla="*/ 9 w 80"/>
              <a:gd name="T21" fmla="*/ 4 h 81"/>
              <a:gd name="T22" fmla="*/ 4 w 80"/>
              <a:gd name="T23" fmla="*/ 4 h 81"/>
              <a:gd name="T24" fmla="*/ 0 w 80"/>
              <a:gd name="T25" fmla="*/ 4 h 81"/>
              <a:gd name="T26" fmla="*/ 7 w 80"/>
              <a:gd name="T27" fmla="*/ 0 h 81"/>
              <a:gd name="T28" fmla="*/ 72 w 80"/>
              <a:gd name="T29" fmla="*/ 0 h 81"/>
              <a:gd name="T30" fmla="*/ 80 w 80"/>
              <a:gd name="T31" fmla="*/ 8 h 81"/>
              <a:gd name="T32" fmla="*/ 80 w 80"/>
              <a:gd name="T33" fmla="*/ 73 h 81"/>
              <a:gd name="T34" fmla="*/ 72 w 80"/>
              <a:gd name="T35" fmla="*/ 81 h 81"/>
              <a:gd name="T36" fmla="*/ 7 w 80"/>
              <a:gd name="T37" fmla="*/ 81 h 81"/>
              <a:gd name="T38" fmla="*/ 0 w 80"/>
              <a:gd name="T39" fmla="*/ 77 h 81"/>
              <a:gd name="T40" fmla="*/ 48 w 80"/>
              <a:gd name="T41" fmla="*/ 65 h 81"/>
              <a:gd name="T42" fmla="*/ 48 w 80"/>
              <a:gd name="T43" fmla="*/ 62 h 81"/>
              <a:gd name="T44" fmla="*/ 41 w 80"/>
              <a:gd name="T45" fmla="*/ 56 h 81"/>
              <a:gd name="T46" fmla="*/ 38 w 80"/>
              <a:gd name="T47" fmla="*/ 56 h 81"/>
              <a:gd name="T48" fmla="*/ 32 w 80"/>
              <a:gd name="T49" fmla="*/ 62 h 81"/>
              <a:gd name="T50" fmla="*/ 32 w 80"/>
              <a:gd name="T51" fmla="*/ 65 h 81"/>
              <a:gd name="T52" fmla="*/ 38 w 80"/>
              <a:gd name="T53" fmla="*/ 71 h 81"/>
              <a:gd name="T54" fmla="*/ 41 w 80"/>
              <a:gd name="T55" fmla="*/ 71 h 81"/>
              <a:gd name="T56" fmla="*/ 48 w 80"/>
              <a:gd name="T57" fmla="*/ 65 h 81"/>
              <a:gd name="T58" fmla="*/ 62 w 80"/>
              <a:gd name="T59" fmla="*/ 33 h 81"/>
              <a:gd name="T60" fmla="*/ 55 w 80"/>
              <a:gd name="T61" fmla="*/ 39 h 81"/>
              <a:gd name="T62" fmla="*/ 55 w 80"/>
              <a:gd name="T63" fmla="*/ 42 h 81"/>
              <a:gd name="T64" fmla="*/ 62 w 80"/>
              <a:gd name="T65" fmla="*/ 49 h 81"/>
              <a:gd name="T66" fmla="*/ 65 w 80"/>
              <a:gd name="T67" fmla="*/ 49 h 81"/>
              <a:gd name="T68" fmla="*/ 71 w 80"/>
              <a:gd name="T69" fmla="*/ 42 h 81"/>
              <a:gd name="T70" fmla="*/ 71 w 80"/>
              <a:gd name="T71" fmla="*/ 39 h 81"/>
              <a:gd name="T72" fmla="*/ 65 w 80"/>
              <a:gd name="T73" fmla="*/ 33 h 81"/>
              <a:gd name="T74" fmla="*/ 62 w 80"/>
              <a:gd name="T75" fmla="*/ 33 h 81"/>
              <a:gd name="T76" fmla="*/ 62 w 80"/>
              <a:gd name="T77" fmla="*/ 56 h 81"/>
              <a:gd name="T78" fmla="*/ 55 w 80"/>
              <a:gd name="T79" fmla="*/ 62 h 81"/>
              <a:gd name="T80" fmla="*/ 55 w 80"/>
              <a:gd name="T81" fmla="*/ 65 h 81"/>
              <a:gd name="T82" fmla="*/ 62 w 80"/>
              <a:gd name="T83" fmla="*/ 71 h 81"/>
              <a:gd name="T84" fmla="*/ 65 w 80"/>
              <a:gd name="T85" fmla="*/ 71 h 81"/>
              <a:gd name="T86" fmla="*/ 71 w 80"/>
              <a:gd name="T87" fmla="*/ 65 h 81"/>
              <a:gd name="T88" fmla="*/ 71 w 80"/>
              <a:gd name="T89" fmla="*/ 62 h 81"/>
              <a:gd name="T90" fmla="*/ 65 w 80"/>
              <a:gd name="T91" fmla="*/ 56 h 81"/>
              <a:gd name="T92" fmla="*/ 62 w 80"/>
              <a:gd name="T93" fmla="*/ 56 h 81"/>
              <a:gd name="T94" fmla="*/ 48 w 80"/>
              <a:gd name="T95" fmla="*/ 42 h 81"/>
              <a:gd name="T96" fmla="*/ 48 w 80"/>
              <a:gd name="T97" fmla="*/ 39 h 81"/>
              <a:gd name="T98" fmla="*/ 41 w 80"/>
              <a:gd name="T99" fmla="*/ 33 h 81"/>
              <a:gd name="T100" fmla="*/ 39 w 80"/>
              <a:gd name="T101" fmla="*/ 33 h 81"/>
              <a:gd name="T102" fmla="*/ 32 w 80"/>
              <a:gd name="T103" fmla="*/ 39 h 81"/>
              <a:gd name="T104" fmla="*/ 32 w 80"/>
              <a:gd name="T105" fmla="*/ 42 h 81"/>
              <a:gd name="T106" fmla="*/ 39 w 80"/>
              <a:gd name="T107" fmla="*/ 49 h 81"/>
              <a:gd name="T108" fmla="*/ 41 w 80"/>
              <a:gd name="T109" fmla="*/ 49 h 81"/>
              <a:gd name="T110" fmla="*/ 48 w 80"/>
              <a:gd name="T111" fmla="*/ 4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0" h="81">
                <a:moveTo>
                  <a:pt x="32" y="6"/>
                </a:moveTo>
                <a:cubicBezTo>
                  <a:pt x="32" y="24"/>
                  <a:pt x="32" y="24"/>
                  <a:pt x="32" y="24"/>
                </a:cubicBezTo>
                <a:cubicBezTo>
                  <a:pt x="73" y="24"/>
                  <a:pt x="73" y="24"/>
                  <a:pt x="73" y="24"/>
                </a:cubicBezTo>
                <a:cubicBezTo>
                  <a:pt x="73" y="6"/>
                  <a:pt x="73" y="6"/>
                  <a:pt x="73" y="6"/>
                </a:cubicBezTo>
                <a:lnTo>
                  <a:pt x="32" y="6"/>
                </a:lnTo>
                <a:close/>
                <a:moveTo>
                  <a:pt x="0" y="77"/>
                </a:moveTo>
                <a:cubicBezTo>
                  <a:pt x="1" y="77"/>
                  <a:pt x="2" y="78"/>
                  <a:pt x="4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14" y="78"/>
                  <a:pt x="18" y="74"/>
                  <a:pt x="18" y="69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8"/>
                  <a:pt x="14" y="4"/>
                  <a:pt x="9" y="4"/>
                </a:cubicBezTo>
                <a:cubicBezTo>
                  <a:pt x="4" y="4"/>
                  <a:pt x="4" y="4"/>
                  <a:pt x="4" y="4"/>
                </a:cubicBezTo>
                <a:cubicBezTo>
                  <a:pt x="2" y="4"/>
                  <a:pt x="1" y="4"/>
                  <a:pt x="0" y="4"/>
                </a:cubicBezTo>
                <a:cubicBezTo>
                  <a:pt x="2" y="2"/>
                  <a:pt x="4" y="0"/>
                  <a:pt x="7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7" y="0"/>
                  <a:pt x="80" y="4"/>
                  <a:pt x="80" y="8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8"/>
                  <a:pt x="77" y="81"/>
                  <a:pt x="72" y="81"/>
                </a:cubicBezTo>
                <a:cubicBezTo>
                  <a:pt x="7" y="81"/>
                  <a:pt x="7" y="81"/>
                  <a:pt x="7" y="81"/>
                </a:cubicBezTo>
                <a:cubicBezTo>
                  <a:pt x="4" y="81"/>
                  <a:pt x="2" y="80"/>
                  <a:pt x="0" y="77"/>
                </a:cubicBezTo>
                <a:close/>
                <a:moveTo>
                  <a:pt x="48" y="65"/>
                </a:moveTo>
                <a:cubicBezTo>
                  <a:pt x="48" y="62"/>
                  <a:pt x="48" y="62"/>
                  <a:pt x="48" y="62"/>
                </a:cubicBezTo>
                <a:cubicBezTo>
                  <a:pt x="48" y="59"/>
                  <a:pt x="45" y="56"/>
                  <a:pt x="41" y="56"/>
                </a:cubicBezTo>
                <a:cubicBezTo>
                  <a:pt x="38" y="56"/>
                  <a:pt x="38" y="56"/>
                  <a:pt x="38" y="56"/>
                </a:cubicBezTo>
                <a:cubicBezTo>
                  <a:pt x="35" y="56"/>
                  <a:pt x="32" y="59"/>
                  <a:pt x="32" y="62"/>
                </a:cubicBezTo>
                <a:cubicBezTo>
                  <a:pt x="32" y="65"/>
                  <a:pt x="32" y="65"/>
                  <a:pt x="32" y="65"/>
                </a:cubicBezTo>
                <a:cubicBezTo>
                  <a:pt x="32" y="69"/>
                  <a:pt x="35" y="71"/>
                  <a:pt x="38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5" y="71"/>
                  <a:pt x="48" y="69"/>
                  <a:pt x="48" y="65"/>
                </a:cubicBezTo>
                <a:close/>
                <a:moveTo>
                  <a:pt x="62" y="33"/>
                </a:moveTo>
                <a:cubicBezTo>
                  <a:pt x="58" y="33"/>
                  <a:pt x="55" y="36"/>
                  <a:pt x="55" y="39"/>
                </a:cubicBezTo>
                <a:cubicBezTo>
                  <a:pt x="55" y="42"/>
                  <a:pt x="55" y="42"/>
                  <a:pt x="55" y="42"/>
                </a:cubicBezTo>
                <a:cubicBezTo>
                  <a:pt x="55" y="46"/>
                  <a:pt x="58" y="49"/>
                  <a:pt x="62" y="49"/>
                </a:cubicBezTo>
                <a:cubicBezTo>
                  <a:pt x="65" y="49"/>
                  <a:pt x="65" y="49"/>
                  <a:pt x="65" y="49"/>
                </a:cubicBezTo>
                <a:cubicBezTo>
                  <a:pt x="68" y="49"/>
                  <a:pt x="71" y="46"/>
                  <a:pt x="71" y="42"/>
                </a:cubicBezTo>
                <a:cubicBezTo>
                  <a:pt x="71" y="39"/>
                  <a:pt x="71" y="39"/>
                  <a:pt x="71" y="39"/>
                </a:cubicBezTo>
                <a:cubicBezTo>
                  <a:pt x="71" y="36"/>
                  <a:pt x="68" y="33"/>
                  <a:pt x="65" y="33"/>
                </a:cubicBezTo>
                <a:lnTo>
                  <a:pt x="62" y="33"/>
                </a:lnTo>
                <a:close/>
                <a:moveTo>
                  <a:pt x="62" y="56"/>
                </a:moveTo>
                <a:cubicBezTo>
                  <a:pt x="58" y="56"/>
                  <a:pt x="55" y="59"/>
                  <a:pt x="55" y="62"/>
                </a:cubicBezTo>
                <a:cubicBezTo>
                  <a:pt x="55" y="65"/>
                  <a:pt x="55" y="65"/>
                  <a:pt x="55" y="65"/>
                </a:cubicBezTo>
                <a:cubicBezTo>
                  <a:pt x="55" y="69"/>
                  <a:pt x="58" y="71"/>
                  <a:pt x="62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68" y="71"/>
                  <a:pt x="71" y="69"/>
                  <a:pt x="71" y="65"/>
                </a:cubicBezTo>
                <a:cubicBezTo>
                  <a:pt x="71" y="62"/>
                  <a:pt x="71" y="62"/>
                  <a:pt x="71" y="62"/>
                </a:cubicBezTo>
                <a:cubicBezTo>
                  <a:pt x="71" y="59"/>
                  <a:pt x="68" y="56"/>
                  <a:pt x="65" y="56"/>
                </a:cubicBezTo>
                <a:lnTo>
                  <a:pt x="62" y="56"/>
                </a:lnTo>
                <a:close/>
                <a:moveTo>
                  <a:pt x="48" y="42"/>
                </a:moveTo>
                <a:cubicBezTo>
                  <a:pt x="48" y="39"/>
                  <a:pt x="48" y="39"/>
                  <a:pt x="48" y="39"/>
                </a:cubicBezTo>
                <a:cubicBezTo>
                  <a:pt x="48" y="36"/>
                  <a:pt x="45" y="33"/>
                  <a:pt x="41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5" y="33"/>
                  <a:pt x="32" y="36"/>
                  <a:pt x="32" y="39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6"/>
                  <a:pt x="35" y="49"/>
                  <a:pt x="39" y="49"/>
                </a:cubicBezTo>
                <a:cubicBezTo>
                  <a:pt x="41" y="49"/>
                  <a:pt x="41" y="49"/>
                  <a:pt x="41" y="49"/>
                </a:cubicBezTo>
                <a:cubicBezTo>
                  <a:pt x="45" y="49"/>
                  <a:pt x="48" y="46"/>
                  <a:pt x="48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4" name="Freeform 1047"/>
          <p:cNvSpPr>
            <a:spLocks/>
          </p:cNvSpPr>
          <p:nvPr/>
        </p:nvSpPr>
        <p:spPr bwMode="auto">
          <a:xfrm>
            <a:off x="5111974" y="3445627"/>
            <a:ext cx="57884" cy="185968"/>
          </a:xfrm>
          <a:custGeom>
            <a:avLst/>
            <a:gdLst>
              <a:gd name="T0" fmla="*/ 20 w 20"/>
              <a:gd name="T1" fmla="*/ 56 h 64"/>
              <a:gd name="T2" fmla="*/ 12 w 20"/>
              <a:gd name="T3" fmla="*/ 64 h 64"/>
              <a:gd name="T4" fmla="*/ 7 w 20"/>
              <a:gd name="T5" fmla="*/ 64 h 64"/>
              <a:gd name="T6" fmla="*/ 0 w 20"/>
              <a:gd name="T7" fmla="*/ 56 h 64"/>
              <a:gd name="T8" fmla="*/ 0 w 20"/>
              <a:gd name="T9" fmla="*/ 7 h 64"/>
              <a:gd name="T10" fmla="*/ 7 w 20"/>
              <a:gd name="T11" fmla="*/ 0 h 64"/>
              <a:gd name="T12" fmla="*/ 12 w 20"/>
              <a:gd name="T13" fmla="*/ 0 h 64"/>
              <a:gd name="T14" fmla="*/ 20 w 20"/>
              <a:gd name="T15" fmla="*/ 7 h 64"/>
              <a:gd name="T16" fmla="*/ 20 w 20"/>
              <a:gd name="T17" fmla="*/ 5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64">
                <a:moveTo>
                  <a:pt x="20" y="56"/>
                </a:moveTo>
                <a:cubicBezTo>
                  <a:pt x="20" y="60"/>
                  <a:pt x="16" y="64"/>
                  <a:pt x="12" y="64"/>
                </a:cubicBezTo>
                <a:cubicBezTo>
                  <a:pt x="7" y="64"/>
                  <a:pt x="7" y="64"/>
                  <a:pt x="7" y="64"/>
                </a:cubicBezTo>
                <a:cubicBezTo>
                  <a:pt x="3" y="64"/>
                  <a:pt x="0" y="60"/>
                  <a:pt x="0" y="5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6" y="0"/>
                  <a:pt x="20" y="3"/>
                  <a:pt x="20" y="7"/>
                </a:cubicBezTo>
                <a:lnTo>
                  <a:pt x="20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5" name="Oval 1048"/>
          <p:cNvSpPr>
            <a:spLocks noChangeArrowheads="1"/>
          </p:cNvSpPr>
          <p:nvPr/>
        </p:nvSpPr>
        <p:spPr bwMode="auto">
          <a:xfrm>
            <a:off x="4465396" y="39986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6" name="Freeform 1049"/>
          <p:cNvSpPr>
            <a:spLocks noEditPoints="1"/>
          </p:cNvSpPr>
          <p:nvPr/>
        </p:nvSpPr>
        <p:spPr bwMode="auto">
          <a:xfrm>
            <a:off x="4744961" y="4111913"/>
            <a:ext cx="43107" cy="230305"/>
          </a:xfrm>
          <a:custGeom>
            <a:avLst/>
            <a:gdLst>
              <a:gd name="T0" fmla="*/ 11 w 15"/>
              <a:gd name="T1" fmla="*/ 21 h 79"/>
              <a:gd name="T2" fmla="*/ 7 w 15"/>
              <a:gd name="T3" fmla="*/ 18 h 79"/>
              <a:gd name="T4" fmla="*/ 4 w 15"/>
              <a:gd name="T5" fmla="*/ 21 h 79"/>
              <a:gd name="T6" fmla="*/ 7 w 15"/>
              <a:gd name="T7" fmla="*/ 24 h 79"/>
              <a:gd name="T8" fmla="*/ 11 w 15"/>
              <a:gd name="T9" fmla="*/ 21 h 79"/>
              <a:gd name="T10" fmla="*/ 7 w 15"/>
              <a:gd name="T11" fmla="*/ 37 h 79"/>
              <a:gd name="T12" fmla="*/ 11 w 15"/>
              <a:gd name="T13" fmla="*/ 33 h 79"/>
              <a:gd name="T14" fmla="*/ 7 w 15"/>
              <a:gd name="T15" fmla="*/ 30 h 79"/>
              <a:gd name="T16" fmla="*/ 4 w 15"/>
              <a:gd name="T17" fmla="*/ 33 h 79"/>
              <a:gd name="T18" fmla="*/ 7 w 15"/>
              <a:gd name="T19" fmla="*/ 37 h 79"/>
              <a:gd name="T20" fmla="*/ 11 w 15"/>
              <a:gd name="T21" fmla="*/ 71 h 79"/>
              <a:gd name="T22" fmla="*/ 7 w 15"/>
              <a:gd name="T23" fmla="*/ 68 h 79"/>
              <a:gd name="T24" fmla="*/ 4 w 15"/>
              <a:gd name="T25" fmla="*/ 71 h 79"/>
              <a:gd name="T26" fmla="*/ 7 w 15"/>
              <a:gd name="T27" fmla="*/ 75 h 79"/>
              <a:gd name="T28" fmla="*/ 11 w 15"/>
              <a:gd name="T29" fmla="*/ 71 h 79"/>
              <a:gd name="T30" fmla="*/ 7 w 15"/>
              <a:gd name="T31" fmla="*/ 43 h 79"/>
              <a:gd name="T32" fmla="*/ 4 w 15"/>
              <a:gd name="T33" fmla="*/ 46 h 79"/>
              <a:gd name="T34" fmla="*/ 7 w 15"/>
              <a:gd name="T35" fmla="*/ 49 h 79"/>
              <a:gd name="T36" fmla="*/ 11 w 15"/>
              <a:gd name="T37" fmla="*/ 46 h 79"/>
              <a:gd name="T38" fmla="*/ 7 w 15"/>
              <a:gd name="T39" fmla="*/ 43 h 79"/>
              <a:gd name="T40" fmla="*/ 11 w 15"/>
              <a:gd name="T41" fmla="*/ 58 h 79"/>
              <a:gd name="T42" fmla="*/ 7 w 15"/>
              <a:gd name="T43" fmla="*/ 55 h 79"/>
              <a:gd name="T44" fmla="*/ 4 w 15"/>
              <a:gd name="T45" fmla="*/ 58 h 79"/>
              <a:gd name="T46" fmla="*/ 7 w 15"/>
              <a:gd name="T47" fmla="*/ 62 h 79"/>
              <a:gd name="T48" fmla="*/ 11 w 15"/>
              <a:gd name="T49" fmla="*/ 58 h 79"/>
              <a:gd name="T50" fmla="*/ 11 w 15"/>
              <a:gd name="T51" fmla="*/ 8 h 79"/>
              <a:gd name="T52" fmla="*/ 7 w 15"/>
              <a:gd name="T53" fmla="*/ 5 h 79"/>
              <a:gd name="T54" fmla="*/ 4 w 15"/>
              <a:gd name="T55" fmla="*/ 8 h 79"/>
              <a:gd name="T56" fmla="*/ 7 w 15"/>
              <a:gd name="T57" fmla="*/ 11 h 79"/>
              <a:gd name="T58" fmla="*/ 11 w 15"/>
              <a:gd name="T59" fmla="*/ 8 h 79"/>
              <a:gd name="T60" fmla="*/ 15 w 15"/>
              <a:gd name="T61" fmla="*/ 0 h 79"/>
              <a:gd name="T62" fmla="*/ 15 w 15"/>
              <a:gd name="T63" fmla="*/ 79 h 79"/>
              <a:gd name="T64" fmla="*/ 0 w 15"/>
              <a:gd name="T65" fmla="*/ 79 h 79"/>
              <a:gd name="T66" fmla="*/ 0 w 15"/>
              <a:gd name="T67" fmla="*/ 0 h 79"/>
              <a:gd name="T68" fmla="*/ 15 w 15"/>
              <a:gd name="T69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" h="79">
                <a:moveTo>
                  <a:pt x="11" y="21"/>
                </a:moveTo>
                <a:cubicBezTo>
                  <a:pt x="11" y="19"/>
                  <a:pt x="9" y="18"/>
                  <a:pt x="7" y="18"/>
                </a:cubicBezTo>
                <a:cubicBezTo>
                  <a:pt x="6" y="18"/>
                  <a:pt x="4" y="19"/>
                  <a:pt x="4" y="21"/>
                </a:cubicBezTo>
                <a:cubicBezTo>
                  <a:pt x="4" y="23"/>
                  <a:pt x="6" y="24"/>
                  <a:pt x="7" y="24"/>
                </a:cubicBezTo>
                <a:cubicBezTo>
                  <a:pt x="9" y="24"/>
                  <a:pt x="11" y="23"/>
                  <a:pt x="11" y="21"/>
                </a:cubicBezTo>
                <a:close/>
                <a:moveTo>
                  <a:pt x="7" y="37"/>
                </a:moveTo>
                <a:cubicBezTo>
                  <a:pt x="9" y="37"/>
                  <a:pt x="11" y="35"/>
                  <a:pt x="11" y="33"/>
                </a:cubicBezTo>
                <a:cubicBezTo>
                  <a:pt x="11" y="31"/>
                  <a:pt x="9" y="30"/>
                  <a:pt x="7" y="30"/>
                </a:cubicBezTo>
                <a:cubicBezTo>
                  <a:pt x="6" y="30"/>
                  <a:pt x="4" y="31"/>
                  <a:pt x="4" y="33"/>
                </a:cubicBezTo>
                <a:cubicBezTo>
                  <a:pt x="4" y="35"/>
                  <a:pt x="6" y="37"/>
                  <a:pt x="7" y="37"/>
                </a:cubicBezTo>
                <a:close/>
                <a:moveTo>
                  <a:pt x="11" y="71"/>
                </a:moveTo>
                <a:cubicBezTo>
                  <a:pt x="11" y="69"/>
                  <a:pt x="9" y="68"/>
                  <a:pt x="7" y="68"/>
                </a:cubicBezTo>
                <a:cubicBezTo>
                  <a:pt x="6" y="68"/>
                  <a:pt x="4" y="69"/>
                  <a:pt x="4" y="71"/>
                </a:cubicBezTo>
                <a:cubicBezTo>
                  <a:pt x="4" y="73"/>
                  <a:pt x="6" y="75"/>
                  <a:pt x="7" y="75"/>
                </a:cubicBezTo>
                <a:cubicBezTo>
                  <a:pt x="9" y="75"/>
                  <a:pt x="11" y="73"/>
                  <a:pt x="11" y="71"/>
                </a:cubicBezTo>
                <a:close/>
                <a:moveTo>
                  <a:pt x="7" y="43"/>
                </a:moveTo>
                <a:cubicBezTo>
                  <a:pt x="6" y="43"/>
                  <a:pt x="4" y="44"/>
                  <a:pt x="4" y="46"/>
                </a:cubicBezTo>
                <a:cubicBezTo>
                  <a:pt x="4" y="48"/>
                  <a:pt x="6" y="49"/>
                  <a:pt x="7" y="49"/>
                </a:cubicBezTo>
                <a:cubicBezTo>
                  <a:pt x="9" y="49"/>
                  <a:pt x="11" y="48"/>
                  <a:pt x="11" y="46"/>
                </a:cubicBezTo>
                <a:cubicBezTo>
                  <a:pt x="11" y="44"/>
                  <a:pt x="9" y="43"/>
                  <a:pt x="7" y="43"/>
                </a:cubicBezTo>
                <a:close/>
                <a:moveTo>
                  <a:pt x="11" y="58"/>
                </a:moveTo>
                <a:cubicBezTo>
                  <a:pt x="11" y="56"/>
                  <a:pt x="9" y="55"/>
                  <a:pt x="7" y="55"/>
                </a:cubicBezTo>
                <a:cubicBezTo>
                  <a:pt x="6" y="55"/>
                  <a:pt x="4" y="56"/>
                  <a:pt x="4" y="58"/>
                </a:cubicBezTo>
                <a:cubicBezTo>
                  <a:pt x="4" y="60"/>
                  <a:pt x="6" y="62"/>
                  <a:pt x="7" y="62"/>
                </a:cubicBezTo>
                <a:cubicBezTo>
                  <a:pt x="9" y="62"/>
                  <a:pt x="11" y="60"/>
                  <a:pt x="11" y="58"/>
                </a:cubicBezTo>
                <a:close/>
                <a:moveTo>
                  <a:pt x="11" y="8"/>
                </a:moveTo>
                <a:cubicBezTo>
                  <a:pt x="11" y="6"/>
                  <a:pt x="9" y="5"/>
                  <a:pt x="7" y="5"/>
                </a:cubicBezTo>
                <a:cubicBezTo>
                  <a:pt x="6" y="5"/>
                  <a:pt x="4" y="6"/>
                  <a:pt x="4" y="8"/>
                </a:cubicBezTo>
                <a:cubicBezTo>
                  <a:pt x="4" y="10"/>
                  <a:pt x="6" y="11"/>
                  <a:pt x="7" y="11"/>
                </a:cubicBezTo>
                <a:cubicBezTo>
                  <a:pt x="9" y="11"/>
                  <a:pt x="11" y="10"/>
                  <a:pt x="11" y="8"/>
                </a:cubicBezTo>
                <a:close/>
                <a:moveTo>
                  <a:pt x="15" y="0"/>
                </a:moveTo>
                <a:cubicBezTo>
                  <a:pt x="15" y="79"/>
                  <a:pt x="15" y="79"/>
                  <a:pt x="15" y="7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0"/>
                  <a:pt x="0" y="0"/>
                  <a:pt x="0" y="0"/>
                </a:cubicBezTo>
                <a:lnTo>
                  <a:pt x="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7" name="Freeform 1050"/>
          <p:cNvSpPr>
            <a:spLocks/>
          </p:cNvSpPr>
          <p:nvPr/>
        </p:nvSpPr>
        <p:spPr bwMode="auto">
          <a:xfrm>
            <a:off x="4631659" y="4196887"/>
            <a:ext cx="34484" cy="57884"/>
          </a:xfrm>
          <a:custGeom>
            <a:avLst/>
            <a:gdLst>
              <a:gd name="T0" fmla="*/ 8 w 12"/>
              <a:gd name="T1" fmla="*/ 18 h 20"/>
              <a:gd name="T2" fmla="*/ 4 w 12"/>
              <a:gd name="T3" fmla="*/ 20 h 20"/>
              <a:gd name="T4" fmla="*/ 1 w 12"/>
              <a:gd name="T5" fmla="*/ 19 h 20"/>
              <a:gd name="T6" fmla="*/ 0 w 12"/>
              <a:gd name="T7" fmla="*/ 14 h 20"/>
              <a:gd name="T8" fmla="*/ 1 w 12"/>
              <a:gd name="T9" fmla="*/ 7 h 20"/>
              <a:gd name="T10" fmla="*/ 4 w 12"/>
              <a:gd name="T11" fmla="*/ 1 h 20"/>
              <a:gd name="T12" fmla="*/ 8 w 12"/>
              <a:gd name="T13" fmla="*/ 0 h 20"/>
              <a:gd name="T14" fmla="*/ 11 w 12"/>
              <a:gd name="T15" fmla="*/ 1 h 20"/>
              <a:gd name="T16" fmla="*/ 12 w 12"/>
              <a:gd name="T17" fmla="*/ 5 h 20"/>
              <a:gd name="T18" fmla="*/ 11 w 12"/>
              <a:gd name="T19" fmla="*/ 13 h 20"/>
              <a:gd name="T20" fmla="*/ 8 w 12"/>
              <a:gd name="T21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20">
                <a:moveTo>
                  <a:pt x="8" y="18"/>
                </a:moveTo>
                <a:cubicBezTo>
                  <a:pt x="7" y="19"/>
                  <a:pt x="6" y="20"/>
                  <a:pt x="4" y="20"/>
                </a:cubicBezTo>
                <a:cubicBezTo>
                  <a:pt x="3" y="20"/>
                  <a:pt x="2" y="19"/>
                  <a:pt x="1" y="19"/>
                </a:cubicBezTo>
                <a:cubicBezTo>
                  <a:pt x="0" y="17"/>
                  <a:pt x="0" y="16"/>
                  <a:pt x="0" y="14"/>
                </a:cubicBezTo>
                <a:cubicBezTo>
                  <a:pt x="0" y="12"/>
                  <a:pt x="0" y="9"/>
                  <a:pt x="1" y="7"/>
                </a:cubicBezTo>
                <a:cubicBezTo>
                  <a:pt x="2" y="4"/>
                  <a:pt x="3" y="2"/>
                  <a:pt x="4" y="1"/>
                </a:cubicBezTo>
                <a:cubicBezTo>
                  <a:pt x="5" y="0"/>
                  <a:pt x="6" y="0"/>
                  <a:pt x="8" y="0"/>
                </a:cubicBezTo>
                <a:cubicBezTo>
                  <a:pt x="9" y="0"/>
                  <a:pt x="10" y="0"/>
                  <a:pt x="11" y="1"/>
                </a:cubicBezTo>
                <a:cubicBezTo>
                  <a:pt x="11" y="2"/>
                  <a:pt x="12" y="3"/>
                  <a:pt x="12" y="5"/>
                </a:cubicBezTo>
                <a:cubicBezTo>
                  <a:pt x="12" y="7"/>
                  <a:pt x="11" y="10"/>
                  <a:pt x="11" y="13"/>
                </a:cubicBezTo>
                <a:cubicBezTo>
                  <a:pt x="10" y="16"/>
                  <a:pt x="9" y="17"/>
                  <a:pt x="8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8" name="Freeform 1051"/>
          <p:cNvSpPr>
            <a:spLocks noEditPoints="1"/>
          </p:cNvSpPr>
          <p:nvPr/>
        </p:nvSpPr>
        <p:spPr bwMode="auto">
          <a:xfrm>
            <a:off x="4570081" y="4111913"/>
            <a:ext cx="166263" cy="230305"/>
          </a:xfrm>
          <a:custGeom>
            <a:avLst/>
            <a:gdLst>
              <a:gd name="T0" fmla="*/ 30 w 57"/>
              <a:gd name="T1" fmla="*/ 58 h 79"/>
              <a:gd name="T2" fmla="*/ 16 w 57"/>
              <a:gd name="T3" fmla="*/ 53 h 79"/>
              <a:gd name="T4" fmla="*/ 10 w 57"/>
              <a:gd name="T5" fmla="*/ 39 h 79"/>
              <a:gd name="T6" fmla="*/ 13 w 57"/>
              <a:gd name="T7" fmla="*/ 30 h 79"/>
              <a:gd name="T8" fmla="*/ 20 w 57"/>
              <a:gd name="T9" fmla="*/ 23 h 79"/>
              <a:gd name="T10" fmla="*/ 31 w 57"/>
              <a:gd name="T11" fmla="*/ 20 h 79"/>
              <a:gd name="T12" fmla="*/ 43 w 57"/>
              <a:gd name="T13" fmla="*/ 25 h 79"/>
              <a:gd name="T14" fmla="*/ 48 w 57"/>
              <a:gd name="T15" fmla="*/ 35 h 79"/>
              <a:gd name="T16" fmla="*/ 46 w 57"/>
              <a:gd name="T17" fmla="*/ 43 h 79"/>
              <a:gd name="T18" fmla="*/ 42 w 57"/>
              <a:gd name="T19" fmla="*/ 47 h 79"/>
              <a:gd name="T20" fmla="*/ 38 w 57"/>
              <a:gd name="T21" fmla="*/ 48 h 79"/>
              <a:gd name="T22" fmla="*/ 38 w 57"/>
              <a:gd name="T23" fmla="*/ 48 h 79"/>
              <a:gd name="T24" fmla="*/ 37 w 57"/>
              <a:gd name="T25" fmla="*/ 47 h 79"/>
              <a:gd name="T26" fmla="*/ 37 w 57"/>
              <a:gd name="T27" fmla="*/ 46 h 79"/>
              <a:gd name="T28" fmla="*/ 40 w 57"/>
              <a:gd name="T29" fmla="*/ 29 h 79"/>
              <a:gd name="T30" fmla="*/ 40 w 57"/>
              <a:gd name="T31" fmla="*/ 30 h 79"/>
              <a:gd name="T32" fmla="*/ 35 w 57"/>
              <a:gd name="T33" fmla="*/ 27 h 79"/>
              <a:gd name="T34" fmla="*/ 35 w 57"/>
              <a:gd name="T35" fmla="*/ 29 h 79"/>
              <a:gd name="T36" fmla="*/ 31 w 57"/>
              <a:gd name="T37" fmla="*/ 26 h 79"/>
              <a:gd name="T38" fmla="*/ 28 w 57"/>
              <a:gd name="T39" fmla="*/ 25 h 79"/>
              <a:gd name="T40" fmla="*/ 18 w 57"/>
              <a:gd name="T41" fmla="*/ 30 h 79"/>
              <a:gd name="T42" fmla="*/ 14 w 57"/>
              <a:gd name="T43" fmla="*/ 41 h 79"/>
              <a:gd name="T44" fmla="*/ 17 w 57"/>
              <a:gd name="T45" fmla="*/ 50 h 79"/>
              <a:gd name="T46" fmla="*/ 24 w 57"/>
              <a:gd name="T47" fmla="*/ 53 h 79"/>
              <a:gd name="T48" fmla="*/ 28 w 57"/>
              <a:gd name="T49" fmla="*/ 52 h 79"/>
              <a:gd name="T50" fmla="*/ 32 w 57"/>
              <a:gd name="T51" fmla="*/ 50 h 79"/>
              <a:gd name="T52" fmla="*/ 33 w 57"/>
              <a:gd name="T53" fmla="*/ 52 h 79"/>
              <a:gd name="T54" fmla="*/ 36 w 57"/>
              <a:gd name="T55" fmla="*/ 53 h 79"/>
              <a:gd name="T56" fmla="*/ 43 w 57"/>
              <a:gd name="T57" fmla="*/ 51 h 79"/>
              <a:gd name="T58" fmla="*/ 50 w 57"/>
              <a:gd name="T59" fmla="*/ 44 h 79"/>
              <a:gd name="T60" fmla="*/ 52 w 57"/>
              <a:gd name="T61" fmla="*/ 35 h 79"/>
              <a:gd name="T62" fmla="*/ 46 w 57"/>
              <a:gd name="T63" fmla="*/ 22 h 79"/>
              <a:gd name="T64" fmla="*/ 31 w 57"/>
              <a:gd name="T65" fmla="*/ 17 h 79"/>
              <a:gd name="T66" fmla="*/ 18 w 57"/>
              <a:gd name="T67" fmla="*/ 19 h 79"/>
              <a:gd name="T68" fmla="*/ 9 w 57"/>
              <a:gd name="T69" fmla="*/ 28 h 79"/>
              <a:gd name="T70" fmla="*/ 6 w 57"/>
              <a:gd name="T71" fmla="*/ 39 h 79"/>
              <a:gd name="T72" fmla="*/ 9 w 57"/>
              <a:gd name="T73" fmla="*/ 51 h 79"/>
              <a:gd name="T74" fmla="*/ 18 w 57"/>
              <a:gd name="T75" fmla="*/ 59 h 79"/>
              <a:gd name="T76" fmla="*/ 30 w 57"/>
              <a:gd name="T77" fmla="*/ 62 h 79"/>
              <a:gd name="T78" fmla="*/ 40 w 57"/>
              <a:gd name="T79" fmla="*/ 60 h 79"/>
              <a:gd name="T80" fmla="*/ 43 w 57"/>
              <a:gd name="T81" fmla="*/ 59 h 79"/>
              <a:gd name="T82" fmla="*/ 43 w 57"/>
              <a:gd name="T83" fmla="*/ 55 h 79"/>
              <a:gd name="T84" fmla="*/ 38 w 57"/>
              <a:gd name="T85" fmla="*/ 57 h 79"/>
              <a:gd name="T86" fmla="*/ 30 w 57"/>
              <a:gd name="T87" fmla="*/ 58 h 79"/>
              <a:gd name="T88" fmla="*/ 57 w 57"/>
              <a:gd name="T89" fmla="*/ 0 h 79"/>
              <a:gd name="T90" fmla="*/ 57 w 57"/>
              <a:gd name="T91" fmla="*/ 79 h 79"/>
              <a:gd name="T92" fmla="*/ 7 w 57"/>
              <a:gd name="T93" fmla="*/ 79 h 79"/>
              <a:gd name="T94" fmla="*/ 0 w 57"/>
              <a:gd name="T95" fmla="*/ 72 h 79"/>
              <a:gd name="T96" fmla="*/ 0 w 57"/>
              <a:gd name="T97" fmla="*/ 6 h 79"/>
              <a:gd name="T98" fmla="*/ 7 w 57"/>
              <a:gd name="T99" fmla="*/ 0 h 79"/>
              <a:gd name="T100" fmla="*/ 57 w 57"/>
              <a:gd name="T10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7" h="79">
                <a:moveTo>
                  <a:pt x="30" y="58"/>
                </a:moveTo>
                <a:cubicBezTo>
                  <a:pt x="24" y="58"/>
                  <a:pt x="20" y="56"/>
                  <a:pt x="16" y="53"/>
                </a:cubicBezTo>
                <a:cubicBezTo>
                  <a:pt x="12" y="50"/>
                  <a:pt x="10" y="45"/>
                  <a:pt x="10" y="39"/>
                </a:cubicBezTo>
                <a:cubicBezTo>
                  <a:pt x="10" y="36"/>
                  <a:pt x="11" y="33"/>
                  <a:pt x="13" y="30"/>
                </a:cubicBezTo>
                <a:cubicBezTo>
                  <a:pt x="15" y="27"/>
                  <a:pt x="17" y="24"/>
                  <a:pt x="20" y="23"/>
                </a:cubicBezTo>
                <a:cubicBezTo>
                  <a:pt x="23" y="21"/>
                  <a:pt x="27" y="20"/>
                  <a:pt x="31" y="20"/>
                </a:cubicBezTo>
                <a:cubicBezTo>
                  <a:pt x="36" y="20"/>
                  <a:pt x="40" y="22"/>
                  <a:pt x="43" y="25"/>
                </a:cubicBezTo>
                <a:cubicBezTo>
                  <a:pt x="46" y="27"/>
                  <a:pt x="48" y="31"/>
                  <a:pt x="48" y="35"/>
                </a:cubicBezTo>
                <a:cubicBezTo>
                  <a:pt x="48" y="38"/>
                  <a:pt x="47" y="41"/>
                  <a:pt x="46" y="43"/>
                </a:cubicBezTo>
                <a:cubicBezTo>
                  <a:pt x="45" y="45"/>
                  <a:pt x="43" y="46"/>
                  <a:pt x="42" y="47"/>
                </a:cubicBezTo>
                <a:cubicBezTo>
                  <a:pt x="40" y="48"/>
                  <a:pt x="39" y="48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7" y="48"/>
                  <a:pt x="37" y="47"/>
                  <a:pt x="37" y="47"/>
                </a:cubicBezTo>
                <a:cubicBezTo>
                  <a:pt x="37" y="47"/>
                  <a:pt x="37" y="47"/>
                  <a:pt x="37" y="46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30"/>
                  <a:pt x="40" y="30"/>
                  <a:pt x="40" y="30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9"/>
                  <a:pt x="35" y="29"/>
                  <a:pt x="35" y="29"/>
                </a:cubicBezTo>
                <a:cubicBezTo>
                  <a:pt x="34" y="27"/>
                  <a:pt x="32" y="26"/>
                  <a:pt x="31" y="26"/>
                </a:cubicBezTo>
                <a:cubicBezTo>
                  <a:pt x="30" y="25"/>
                  <a:pt x="29" y="25"/>
                  <a:pt x="28" y="25"/>
                </a:cubicBezTo>
                <a:cubicBezTo>
                  <a:pt x="24" y="25"/>
                  <a:pt x="21" y="26"/>
                  <a:pt x="18" y="30"/>
                </a:cubicBezTo>
                <a:cubicBezTo>
                  <a:pt x="16" y="33"/>
                  <a:pt x="14" y="37"/>
                  <a:pt x="14" y="41"/>
                </a:cubicBezTo>
                <a:cubicBezTo>
                  <a:pt x="14" y="45"/>
                  <a:pt x="15" y="48"/>
                  <a:pt x="17" y="50"/>
                </a:cubicBezTo>
                <a:cubicBezTo>
                  <a:pt x="19" y="52"/>
                  <a:pt x="22" y="53"/>
                  <a:pt x="24" y="53"/>
                </a:cubicBezTo>
                <a:cubicBezTo>
                  <a:pt x="26" y="53"/>
                  <a:pt x="27" y="52"/>
                  <a:pt x="28" y="52"/>
                </a:cubicBezTo>
                <a:cubicBezTo>
                  <a:pt x="29" y="51"/>
                  <a:pt x="30" y="51"/>
                  <a:pt x="32" y="50"/>
                </a:cubicBezTo>
                <a:cubicBezTo>
                  <a:pt x="32" y="51"/>
                  <a:pt x="33" y="51"/>
                  <a:pt x="33" y="52"/>
                </a:cubicBezTo>
                <a:cubicBezTo>
                  <a:pt x="34" y="52"/>
                  <a:pt x="35" y="53"/>
                  <a:pt x="36" y="53"/>
                </a:cubicBezTo>
                <a:cubicBezTo>
                  <a:pt x="38" y="53"/>
                  <a:pt x="41" y="52"/>
                  <a:pt x="43" y="51"/>
                </a:cubicBezTo>
                <a:cubicBezTo>
                  <a:pt x="46" y="49"/>
                  <a:pt x="48" y="47"/>
                  <a:pt x="50" y="44"/>
                </a:cubicBezTo>
                <a:cubicBezTo>
                  <a:pt x="51" y="42"/>
                  <a:pt x="52" y="39"/>
                  <a:pt x="52" y="35"/>
                </a:cubicBezTo>
                <a:cubicBezTo>
                  <a:pt x="52" y="30"/>
                  <a:pt x="50" y="25"/>
                  <a:pt x="46" y="22"/>
                </a:cubicBezTo>
                <a:cubicBezTo>
                  <a:pt x="42" y="18"/>
                  <a:pt x="37" y="17"/>
                  <a:pt x="31" y="17"/>
                </a:cubicBezTo>
                <a:cubicBezTo>
                  <a:pt x="26" y="17"/>
                  <a:pt x="21" y="18"/>
                  <a:pt x="18" y="19"/>
                </a:cubicBezTo>
                <a:cubicBezTo>
                  <a:pt x="14" y="21"/>
                  <a:pt x="11" y="24"/>
                  <a:pt x="9" y="28"/>
                </a:cubicBezTo>
                <a:cubicBezTo>
                  <a:pt x="7" y="31"/>
                  <a:pt x="6" y="35"/>
                  <a:pt x="6" y="39"/>
                </a:cubicBezTo>
                <a:cubicBezTo>
                  <a:pt x="6" y="44"/>
                  <a:pt x="7" y="47"/>
                  <a:pt x="9" y="51"/>
                </a:cubicBezTo>
                <a:cubicBezTo>
                  <a:pt x="11" y="54"/>
                  <a:pt x="14" y="57"/>
                  <a:pt x="18" y="59"/>
                </a:cubicBezTo>
                <a:cubicBezTo>
                  <a:pt x="21" y="61"/>
                  <a:pt x="26" y="62"/>
                  <a:pt x="30" y="62"/>
                </a:cubicBezTo>
                <a:cubicBezTo>
                  <a:pt x="34" y="62"/>
                  <a:pt x="37" y="61"/>
                  <a:pt x="40" y="60"/>
                </a:cubicBezTo>
                <a:cubicBezTo>
                  <a:pt x="41" y="60"/>
                  <a:pt x="42" y="60"/>
                  <a:pt x="43" y="59"/>
                </a:cubicBezTo>
                <a:cubicBezTo>
                  <a:pt x="43" y="55"/>
                  <a:pt x="43" y="55"/>
                  <a:pt x="43" y="55"/>
                </a:cubicBezTo>
                <a:cubicBezTo>
                  <a:pt x="41" y="55"/>
                  <a:pt x="40" y="56"/>
                  <a:pt x="38" y="57"/>
                </a:cubicBezTo>
                <a:cubicBezTo>
                  <a:pt x="36" y="57"/>
                  <a:pt x="33" y="58"/>
                  <a:pt x="30" y="58"/>
                </a:cubicBezTo>
                <a:close/>
                <a:moveTo>
                  <a:pt x="57" y="0"/>
                </a:moveTo>
                <a:cubicBezTo>
                  <a:pt x="57" y="79"/>
                  <a:pt x="57" y="79"/>
                  <a:pt x="57" y="79"/>
                </a:cubicBezTo>
                <a:cubicBezTo>
                  <a:pt x="7" y="79"/>
                  <a:pt x="7" y="79"/>
                  <a:pt x="7" y="79"/>
                </a:cubicBezTo>
                <a:cubicBezTo>
                  <a:pt x="3" y="79"/>
                  <a:pt x="0" y="76"/>
                  <a:pt x="0" y="72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7" y="0"/>
                </a:cubicBezTo>
                <a:lnTo>
                  <a:pt x="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9" name="Oval 1052"/>
          <p:cNvSpPr>
            <a:spLocks noChangeArrowheads="1"/>
          </p:cNvSpPr>
          <p:nvPr/>
        </p:nvSpPr>
        <p:spPr bwMode="auto">
          <a:xfrm>
            <a:off x="5594753" y="330276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0" name="Freeform 1053"/>
          <p:cNvSpPr>
            <a:spLocks noEditPoints="1"/>
          </p:cNvSpPr>
          <p:nvPr/>
        </p:nvSpPr>
        <p:spPr bwMode="auto">
          <a:xfrm>
            <a:off x="5690812" y="3437008"/>
            <a:ext cx="226611" cy="217989"/>
          </a:xfrm>
          <a:custGeom>
            <a:avLst/>
            <a:gdLst>
              <a:gd name="T0" fmla="*/ 7 w 78"/>
              <a:gd name="T1" fmla="*/ 53 h 75"/>
              <a:gd name="T2" fmla="*/ 0 w 78"/>
              <a:gd name="T3" fmla="*/ 46 h 75"/>
              <a:gd name="T4" fmla="*/ 0 w 78"/>
              <a:gd name="T5" fmla="*/ 6 h 75"/>
              <a:gd name="T6" fmla="*/ 7 w 78"/>
              <a:gd name="T7" fmla="*/ 0 h 75"/>
              <a:gd name="T8" fmla="*/ 71 w 78"/>
              <a:gd name="T9" fmla="*/ 0 h 75"/>
              <a:gd name="T10" fmla="*/ 78 w 78"/>
              <a:gd name="T11" fmla="*/ 6 h 75"/>
              <a:gd name="T12" fmla="*/ 78 w 78"/>
              <a:gd name="T13" fmla="*/ 46 h 75"/>
              <a:gd name="T14" fmla="*/ 71 w 78"/>
              <a:gd name="T15" fmla="*/ 53 h 75"/>
              <a:gd name="T16" fmla="*/ 66 w 78"/>
              <a:gd name="T17" fmla="*/ 53 h 75"/>
              <a:gd name="T18" fmla="*/ 66 w 78"/>
              <a:gd name="T19" fmla="*/ 75 h 75"/>
              <a:gd name="T20" fmla="*/ 63 w 78"/>
              <a:gd name="T21" fmla="*/ 75 h 75"/>
              <a:gd name="T22" fmla="*/ 50 w 78"/>
              <a:gd name="T23" fmla="*/ 53 h 75"/>
              <a:gd name="T24" fmla="*/ 7 w 78"/>
              <a:gd name="T25" fmla="*/ 53 h 75"/>
              <a:gd name="T26" fmla="*/ 64 w 78"/>
              <a:gd name="T27" fmla="*/ 27 h 75"/>
              <a:gd name="T28" fmla="*/ 59 w 78"/>
              <a:gd name="T29" fmla="*/ 21 h 75"/>
              <a:gd name="T30" fmla="*/ 53 w 78"/>
              <a:gd name="T31" fmla="*/ 27 h 75"/>
              <a:gd name="T32" fmla="*/ 59 w 78"/>
              <a:gd name="T33" fmla="*/ 32 h 75"/>
              <a:gd name="T34" fmla="*/ 64 w 78"/>
              <a:gd name="T35" fmla="*/ 27 h 75"/>
              <a:gd name="T36" fmla="*/ 45 w 78"/>
              <a:gd name="T37" fmla="*/ 27 h 75"/>
              <a:gd name="T38" fmla="*/ 39 w 78"/>
              <a:gd name="T39" fmla="*/ 21 h 75"/>
              <a:gd name="T40" fmla="*/ 34 w 78"/>
              <a:gd name="T41" fmla="*/ 27 h 75"/>
              <a:gd name="T42" fmla="*/ 39 w 78"/>
              <a:gd name="T43" fmla="*/ 32 h 75"/>
              <a:gd name="T44" fmla="*/ 45 w 78"/>
              <a:gd name="T45" fmla="*/ 27 h 75"/>
              <a:gd name="T46" fmla="*/ 26 w 78"/>
              <a:gd name="T47" fmla="*/ 27 h 75"/>
              <a:gd name="T48" fmla="*/ 20 w 78"/>
              <a:gd name="T49" fmla="*/ 21 h 75"/>
              <a:gd name="T50" fmla="*/ 15 w 78"/>
              <a:gd name="T51" fmla="*/ 27 h 75"/>
              <a:gd name="T52" fmla="*/ 20 w 78"/>
              <a:gd name="T53" fmla="*/ 32 h 75"/>
              <a:gd name="T54" fmla="*/ 26 w 78"/>
              <a:gd name="T55" fmla="*/ 27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8" h="75">
                <a:moveTo>
                  <a:pt x="7" y="53"/>
                </a:moveTo>
                <a:cubicBezTo>
                  <a:pt x="3" y="53"/>
                  <a:pt x="0" y="50"/>
                  <a:pt x="0" y="46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7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5" y="0"/>
                  <a:pt x="78" y="3"/>
                  <a:pt x="78" y="6"/>
                </a:cubicBezTo>
                <a:cubicBezTo>
                  <a:pt x="78" y="46"/>
                  <a:pt x="78" y="46"/>
                  <a:pt x="78" y="46"/>
                </a:cubicBezTo>
                <a:cubicBezTo>
                  <a:pt x="78" y="50"/>
                  <a:pt x="75" y="53"/>
                  <a:pt x="71" y="53"/>
                </a:cubicBezTo>
                <a:cubicBezTo>
                  <a:pt x="66" y="53"/>
                  <a:pt x="66" y="53"/>
                  <a:pt x="66" y="53"/>
                </a:cubicBezTo>
                <a:cubicBezTo>
                  <a:pt x="66" y="75"/>
                  <a:pt x="66" y="75"/>
                  <a:pt x="66" y="75"/>
                </a:cubicBezTo>
                <a:cubicBezTo>
                  <a:pt x="63" y="75"/>
                  <a:pt x="63" y="75"/>
                  <a:pt x="63" y="75"/>
                </a:cubicBezTo>
                <a:cubicBezTo>
                  <a:pt x="50" y="53"/>
                  <a:pt x="50" y="53"/>
                  <a:pt x="50" y="53"/>
                </a:cubicBezTo>
                <a:lnTo>
                  <a:pt x="7" y="53"/>
                </a:lnTo>
                <a:close/>
                <a:moveTo>
                  <a:pt x="64" y="27"/>
                </a:moveTo>
                <a:cubicBezTo>
                  <a:pt x="64" y="24"/>
                  <a:pt x="62" y="21"/>
                  <a:pt x="59" y="21"/>
                </a:cubicBezTo>
                <a:cubicBezTo>
                  <a:pt x="56" y="21"/>
                  <a:pt x="53" y="24"/>
                  <a:pt x="53" y="27"/>
                </a:cubicBezTo>
                <a:cubicBezTo>
                  <a:pt x="53" y="30"/>
                  <a:pt x="56" y="32"/>
                  <a:pt x="59" y="32"/>
                </a:cubicBezTo>
                <a:cubicBezTo>
                  <a:pt x="62" y="32"/>
                  <a:pt x="64" y="30"/>
                  <a:pt x="64" y="27"/>
                </a:cubicBezTo>
                <a:close/>
                <a:moveTo>
                  <a:pt x="45" y="27"/>
                </a:moveTo>
                <a:cubicBezTo>
                  <a:pt x="45" y="24"/>
                  <a:pt x="42" y="21"/>
                  <a:pt x="39" y="21"/>
                </a:cubicBezTo>
                <a:cubicBezTo>
                  <a:pt x="36" y="21"/>
                  <a:pt x="34" y="24"/>
                  <a:pt x="34" y="27"/>
                </a:cubicBezTo>
                <a:cubicBezTo>
                  <a:pt x="34" y="30"/>
                  <a:pt x="36" y="32"/>
                  <a:pt x="39" y="32"/>
                </a:cubicBezTo>
                <a:cubicBezTo>
                  <a:pt x="42" y="32"/>
                  <a:pt x="45" y="30"/>
                  <a:pt x="45" y="27"/>
                </a:cubicBezTo>
                <a:close/>
                <a:moveTo>
                  <a:pt x="26" y="27"/>
                </a:moveTo>
                <a:cubicBezTo>
                  <a:pt x="26" y="24"/>
                  <a:pt x="23" y="21"/>
                  <a:pt x="20" y="21"/>
                </a:cubicBezTo>
                <a:cubicBezTo>
                  <a:pt x="17" y="21"/>
                  <a:pt x="15" y="24"/>
                  <a:pt x="15" y="27"/>
                </a:cubicBezTo>
                <a:cubicBezTo>
                  <a:pt x="15" y="30"/>
                  <a:pt x="17" y="32"/>
                  <a:pt x="20" y="32"/>
                </a:cubicBezTo>
                <a:cubicBezTo>
                  <a:pt x="23" y="32"/>
                  <a:pt x="26" y="30"/>
                  <a:pt x="26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" name="Oval 1054"/>
          <p:cNvSpPr>
            <a:spLocks noChangeArrowheads="1"/>
          </p:cNvSpPr>
          <p:nvPr/>
        </p:nvSpPr>
        <p:spPr bwMode="auto">
          <a:xfrm>
            <a:off x="3327421" y="399614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2" name="Freeform 1055"/>
          <p:cNvSpPr>
            <a:spLocks/>
          </p:cNvSpPr>
          <p:nvPr/>
        </p:nvSpPr>
        <p:spPr bwMode="auto">
          <a:xfrm>
            <a:off x="3400085" y="4152551"/>
            <a:ext cx="275873" cy="174884"/>
          </a:xfrm>
          <a:custGeom>
            <a:avLst/>
            <a:gdLst>
              <a:gd name="T0" fmla="*/ 51 w 95"/>
              <a:gd name="T1" fmla="*/ 0 h 60"/>
              <a:gd name="T2" fmla="*/ 27 w 95"/>
              <a:gd name="T3" fmla="*/ 25 h 60"/>
              <a:gd name="T4" fmla="*/ 20 w 95"/>
              <a:gd name="T5" fmla="*/ 25 h 60"/>
              <a:gd name="T6" fmla="*/ 0 w 95"/>
              <a:gd name="T7" fmla="*/ 43 h 60"/>
              <a:gd name="T8" fmla="*/ 13 w 95"/>
              <a:gd name="T9" fmla="*/ 60 h 60"/>
              <a:gd name="T10" fmla="*/ 51 w 95"/>
              <a:gd name="T11" fmla="*/ 60 h 60"/>
              <a:gd name="T12" fmla="*/ 75 w 95"/>
              <a:gd name="T13" fmla="*/ 60 h 60"/>
              <a:gd name="T14" fmla="*/ 94 w 95"/>
              <a:gd name="T15" fmla="*/ 38 h 60"/>
              <a:gd name="T16" fmla="*/ 77 w 95"/>
              <a:gd name="T17" fmla="*/ 16 h 60"/>
              <a:gd name="T18" fmla="*/ 51 w 95"/>
              <a:gd name="T1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60">
                <a:moveTo>
                  <a:pt x="51" y="0"/>
                </a:moveTo>
                <a:cubicBezTo>
                  <a:pt x="31" y="0"/>
                  <a:pt x="27" y="25"/>
                  <a:pt x="27" y="25"/>
                </a:cubicBezTo>
                <a:cubicBezTo>
                  <a:pt x="27" y="25"/>
                  <a:pt x="27" y="25"/>
                  <a:pt x="20" y="25"/>
                </a:cubicBezTo>
                <a:cubicBezTo>
                  <a:pt x="13" y="25"/>
                  <a:pt x="0" y="29"/>
                  <a:pt x="0" y="43"/>
                </a:cubicBezTo>
                <a:cubicBezTo>
                  <a:pt x="0" y="58"/>
                  <a:pt x="13" y="60"/>
                  <a:pt x="13" y="60"/>
                </a:cubicBezTo>
                <a:cubicBezTo>
                  <a:pt x="51" y="60"/>
                  <a:pt x="51" y="60"/>
                  <a:pt x="51" y="60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0"/>
                  <a:pt x="94" y="59"/>
                  <a:pt x="94" y="38"/>
                </a:cubicBezTo>
                <a:cubicBezTo>
                  <a:pt x="94" y="38"/>
                  <a:pt x="95" y="18"/>
                  <a:pt x="77" y="16"/>
                </a:cubicBezTo>
                <a:cubicBezTo>
                  <a:pt x="77" y="16"/>
                  <a:pt x="76" y="0"/>
                  <a:pt x="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3" name="Freeform 1056"/>
          <p:cNvSpPr>
            <a:spLocks/>
          </p:cNvSpPr>
          <p:nvPr/>
        </p:nvSpPr>
        <p:spPr bwMode="auto">
          <a:xfrm>
            <a:off x="3411167" y="4079891"/>
            <a:ext cx="99759" cy="96063"/>
          </a:xfrm>
          <a:custGeom>
            <a:avLst/>
            <a:gdLst>
              <a:gd name="T0" fmla="*/ 0 w 34"/>
              <a:gd name="T1" fmla="*/ 33 h 33"/>
              <a:gd name="T2" fmla="*/ 5 w 34"/>
              <a:gd name="T3" fmla="*/ 33 h 33"/>
              <a:gd name="T4" fmla="*/ 34 w 34"/>
              <a:gd name="T5" fmla="*/ 6 h 33"/>
              <a:gd name="T6" fmla="*/ 34 w 34"/>
              <a:gd name="T7" fmla="*/ 1 h 33"/>
              <a:gd name="T8" fmla="*/ 0 w 34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3">
                <a:moveTo>
                  <a:pt x="0" y="33"/>
                </a:moveTo>
                <a:cubicBezTo>
                  <a:pt x="5" y="33"/>
                  <a:pt x="5" y="33"/>
                  <a:pt x="5" y="33"/>
                </a:cubicBezTo>
                <a:cubicBezTo>
                  <a:pt x="6" y="18"/>
                  <a:pt x="19" y="6"/>
                  <a:pt x="34" y="6"/>
                </a:cubicBezTo>
                <a:cubicBezTo>
                  <a:pt x="34" y="1"/>
                  <a:pt x="34" y="1"/>
                  <a:pt x="34" y="1"/>
                </a:cubicBezTo>
                <a:cubicBezTo>
                  <a:pt x="16" y="0"/>
                  <a:pt x="0" y="14"/>
                  <a:pt x="0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4" name="Freeform 1057"/>
          <p:cNvSpPr>
            <a:spLocks/>
          </p:cNvSpPr>
          <p:nvPr/>
        </p:nvSpPr>
        <p:spPr bwMode="auto">
          <a:xfrm>
            <a:off x="3443189" y="4114374"/>
            <a:ext cx="67737" cy="61579"/>
          </a:xfrm>
          <a:custGeom>
            <a:avLst/>
            <a:gdLst>
              <a:gd name="T0" fmla="*/ 0 w 23"/>
              <a:gd name="T1" fmla="*/ 21 h 21"/>
              <a:gd name="T2" fmla="*/ 0 w 23"/>
              <a:gd name="T3" fmla="*/ 21 h 21"/>
              <a:gd name="T4" fmla="*/ 5 w 23"/>
              <a:gd name="T5" fmla="*/ 21 h 21"/>
              <a:gd name="T6" fmla="*/ 5 w 23"/>
              <a:gd name="T7" fmla="*/ 21 h 21"/>
              <a:gd name="T8" fmla="*/ 23 w 23"/>
              <a:gd name="T9" fmla="*/ 5 h 21"/>
              <a:gd name="T10" fmla="*/ 23 w 23"/>
              <a:gd name="T11" fmla="*/ 5 h 21"/>
              <a:gd name="T12" fmla="*/ 23 w 23"/>
              <a:gd name="T13" fmla="*/ 0 h 21"/>
              <a:gd name="T14" fmla="*/ 23 w 23"/>
              <a:gd name="T15" fmla="*/ 0 h 21"/>
              <a:gd name="T16" fmla="*/ 0 w 23"/>
              <a:gd name="T1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1">
                <a:moveTo>
                  <a:pt x="0" y="21"/>
                </a:moveTo>
                <a:cubicBezTo>
                  <a:pt x="0" y="21"/>
                  <a:pt x="0" y="21"/>
                  <a:pt x="0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12"/>
                  <a:pt x="1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1" y="0"/>
                  <a:pt x="1" y="9"/>
                  <a:pt x="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5" name="Freeform 1058"/>
          <p:cNvSpPr>
            <a:spLocks/>
          </p:cNvSpPr>
          <p:nvPr/>
        </p:nvSpPr>
        <p:spPr bwMode="auto">
          <a:xfrm>
            <a:off x="3472744" y="4143931"/>
            <a:ext cx="38179" cy="34484"/>
          </a:xfrm>
          <a:custGeom>
            <a:avLst/>
            <a:gdLst>
              <a:gd name="T0" fmla="*/ 0 w 13"/>
              <a:gd name="T1" fmla="*/ 12 h 12"/>
              <a:gd name="T2" fmla="*/ 4 w 13"/>
              <a:gd name="T3" fmla="*/ 12 h 12"/>
              <a:gd name="T4" fmla="*/ 4 w 13"/>
              <a:gd name="T5" fmla="*/ 11 h 12"/>
              <a:gd name="T6" fmla="*/ 12 w 13"/>
              <a:gd name="T7" fmla="*/ 4 h 12"/>
              <a:gd name="T8" fmla="*/ 13 w 13"/>
              <a:gd name="T9" fmla="*/ 4 h 12"/>
              <a:gd name="T10" fmla="*/ 13 w 13"/>
              <a:gd name="T11" fmla="*/ 0 h 12"/>
              <a:gd name="T12" fmla="*/ 12 w 13"/>
              <a:gd name="T13" fmla="*/ 0 h 12"/>
              <a:gd name="T14" fmla="*/ 0 w 13"/>
              <a:gd name="T15" fmla="*/ 11 h 12"/>
              <a:gd name="T16" fmla="*/ 0 w 13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2">
                <a:moveTo>
                  <a:pt x="0" y="12"/>
                </a:moveTo>
                <a:cubicBezTo>
                  <a:pt x="4" y="12"/>
                  <a:pt x="4" y="12"/>
                  <a:pt x="4" y="12"/>
                </a:cubicBezTo>
                <a:cubicBezTo>
                  <a:pt x="4" y="12"/>
                  <a:pt x="4" y="12"/>
                  <a:pt x="4" y="11"/>
                </a:cubicBezTo>
                <a:cubicBezTo>
                  <a:pt x="4" y="7"/>
                  <a:pt x="8" y="3"/>
                  <a:pt x="12" y="4"/>
                </a:cubicBezTo>
                <a:cubicBezTo>
                  <a:pt x="12" y="4"/>
                  <a:pt x="13" y="4"/>
                  <a:pt x="13" y="4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2" y="0"/>
                </a:cubicBezTo>
                <a:cubicBezTo>
                  <a:pt x="6" y="0"/>
                  <a:pt x="0" y="5"/>
                  <a:pt x="0" y="11"/>
                </a:cubicBezTo>
                <a:cubicBezTo>
                  <a:pt x="0" y="11"/>
                  <a:pt x="0" y="11"/>
                  <a:pt x="0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6" name="Oval 1059"/>
          <p:cNvSpPr>
            <a:spLocks noChangeArrowheads="1"/>
          </p:cNvSpPr>
          <p:nvPr/>
        </p:nvSpPr>
        <p:spPr bwMode="auto">
          <a:xfrm>
            <a:off x="6162509" y="331384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7" name="Freeform 1060"/>
          <p:cNvSpPr>
            <a:spLocks/>
          </p:cNvSpPr>
          <p:nvPr/>
        </p:nvSpPr>
        <p:spPr bwMode="auto">
          <a:xfrm>
            <a:off x="6384193" y="3454248"/>
            <a:ext cx="66505" cy="64043"/>
          </a:xfrm>
          <a:custGeom>
            <a:avLst/>
            <a:gdLst>
              <a:gd name="T0" fmla="*/ 20 w 23"/>
              <a:gd name="T1" fmla="*/ 9 h 22"/>
              <a:gd name="T2" fmla="*/ 21 w 23"/>
              <a:gd name="T3" fmla="*/ 18 h 22"/>
              <a:gd name="T4" fmla="*/ 18 w 23"/>
              <a:gd name="T5" fmla="*/ 22 h 22"/>
              <a:gd name="T6" fmla="*/ 0 w 23"/>
              <a:gd name="T7" fmla="*/ 7 h 22"/>
              <a:gd name="T8" fmla="*/ 3 w 23"/>
              <a:gd name="T9" fmla="*/ 3 h 22"/>
              <a:gd name="T10" fmla="*/ 12 w 23"/>
              <a:gd name="T11" fmla="*/ 3 h 22"/>
              <a:gd name="T12" fmla="*/ 20 w 23"/>
              <a:gd name="T13" fmla="*/ 9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22">
                <a:moveTo>
                  <a:pt x="20" y="9"/>
                </a:moveTo>
                <a:cubicBezTo>
                  <a:pt x="23" y="11"/>
                  <a:pt x="23" y="15"/>
                  <a:pt x="21" y="18"/>
                </a:cubicBezTo>
                <a:cubicBezTo>
                  <a:pt x="18" y="22"/>
                  <a:pt x="18" y="22"/>
                  <a:pt x="18" y="22"/>
                </a:cubicBezTo>
                <a:cubicBezTo>
                  <a:pt x="0" y="7"/>
                  <a:pt x="0" y="7"/>
                  <a:pt x="0" y="7"/>
                </a:cubicBezTo>
                <a:cubicBezTo>
                  <a:pt x="3" y="3"/>
                  <a:pt x="3" y="3"/>
                  <a:pt x="3" y="3"/>
                </a:cubicBezTo>
                <a:cubicBezTo>
                  <a:pt x="5" y="1"/>
                  <a:pt x="9" y="0"/>
                  <a:pt x="12" y="3"/>
                </a:cubicBezTo>
                <a:lnTo>
                  <a:pt x="2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8" name="Freeform 1061"/>
          <p:cNvSpPr>
            <a:spLocks/>
          </p:cNvSpPr>
          <p:nvPr/>
        </p:nvSpPr>
        <p:spPr bwMode="auto">
          <a:xfrm>
            <a:off x="6261034" y="3416068"/>
            <a:ext cx="245084" cy="256168"/>
          </a:xfrm>
          <a:custGeom>
            <a:avLst/>
            <a:gdLst>
              <a:gd name="T0" fmla="*/ 21 w 84"/>
              <a:gd name="T1" fmla="*/ 85 h 88"/>
              <a:gd name="T2" fmla="*/ 16 w 84"/>
              <a:gd name="T3" fmla="*/ 87 h 88"/>
              <a:gd name="T4" fmla="*/ 14 w 84"/>
              <a:gd name="T5" fmla="*/ 81 h 88"/>
              <a:gd name="T6" fmla="*/ 22 w 84"/>
              <a:gd name="T7" fmla="*/ 62 h 88"/>
              <a:gd name="T8" fmla="*/ 22 w 84"/>
              <a:gd name="T9" fmla="*/ 62 h 88"/>
              <a:gd name="T10" fmla="*/ 13 w 84"/>
              <a:gd name="T11" fmla="*/ 0 h 88"/>
              <a:gd name="T12" fmla="*/ 84 w 84"/>
              <a:gd name="T13" fmla="*/ 59 h 88"/>
              <a:gd name="T14" fmla="*/ 55 w 84"/>
              <a:gd name="T15" fmla="*/ 72 h 88"/>
              <a:gd name="T16" fmla="*/ 59 w 84"/>
              <a:gd name="T17" fmla="*/ 81 h 88"/>
              <a:gd name="T18" fmla="*/ 57 w 84"/>
              <a:gd name="T19" fmla="*/ 87 h 88"/>
              <a:gd name="T20" fmla="*/ 52 w 84"/>
              <a:gd name="T21" fmla="*/ 85 h 88"/>
              <a:gd name="T22" fmla="*/ 46 w 84"/>
              <a:gd name="T23" fmla="*/ 72 h 88"/>
              <a:gd name="T24" fmla="*/ 29 w 84"/>
              <a:gd name="T25" fmla="*/ 67 h 88"/>
              <a:gd name="T26" fmla="*/ 21 w 84"/>
              <a:gd name="T27" fmla="*/ 8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4" h="88">
                <a:moveTo>
                  <a:pt x="21" y="85"/>
                </a:moveTo>
                <a:cubicBezTo>
                  <a:pt x="21" y="87"/>
                  <a:pt x="18" y="88"/>
                  <a:pt x="16" y="87"/>
                </a:cubicBezTo>
                <a:cubicBezTo>
                  <a:pt x="14" y="86"/>
                  <a:pt x="13" y="84"/>
                  <a:pt x="14" y="81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3" y="47"/>
                  <a:pt x="0" y="20"/>
                  <a:pt x="13" y="0"/>
                </a:cubicBezTo>
                <a:cubicBezTo>
                  <a:pt x="84" y="59"/>
                  <a:pt x="84" y="59"/>
                  <a:pt x="84" y="59"/>
                </a:cubicBezTo>
                <a:cubicBezTo>
                  <a:pt x="76" y="67"/>
                  <a:pt x="66" y="72"/>
                  <a:pt x="55" y="72"/>
                </a:cubicBezTo>
                <a:cubicBezTo>
                  <a:pt x="59" y="81"/>
                  <a:pt x="59" y="81"/>
                  <a:pt x="59" y="81"/>
                </a:cubicBezTo>
                <a:cubicBezTo>
                  <a:pt x="60" y="84"/>
                  <a:pt x="59" y="86"/>
                  <a:pt x="57" y="87"/>
                </a:cubicBezTo>
                <a:cubicBezTo>
                  <a:pt x="55" y="88"/>
                  <a:pt x="53" y="87"/>
                  <a:pt x="52" y="85"/>
                </a:cubicBezTo>
                <a:cubicBezTo>
                  <a:pt x="46" y="72"/>
                  <a:pt x="46" y="72"/>
                  <a:pt x="46" y="72"/>
                </a:cubicBezTo>
                <a:cubicBezTo>
                  <a:pt x="40" y="72"/>
                  <a:pt x="35" y="70"/>
                  <a:pt x="29" y="67"/>
                </a:cubicBezTo>
                <a:lnTo>
                  <a:pt x="21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9" name="Oval 1062"/>
          <p:cNvSpPr>
            <a:spLocks noChangeArrowheads="1"/>
          </p:cNvSpPr>
          <p:nvPr/>
        </p:nvSpPr>
        <p:spPr bwMode="auto">
          <a:xfrm>
            <a:off x="6164972" y="399245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0" name="Rectangle 1063"/>
          <p:cNvSpPr>
            <a:spLocks noChangeArrowheads="1"/>
          </p:cNvSpPr>
          <p:nvPr/>
        </p:nvSpPr>
        <p:spPr bwMode="auto">
          <a:xfrm>
            <a:off x="6256105" y="4158712"/>
            <a:ext cx="252475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1" name="Freeform 1064"/>
          <p:cNvSpPr>
            <a:spLocks/>
          </p:cNvSpPr>
          <p:nvPr/>
        </p:nvSpPr>
        <p:spPr bwMode="auto">
          <a:xfrm>
            <a:off x="6444536" y="4105751"/>
            <a:ext cx="40643" cy="46800"/>
          </a:xfrm>
          <a:custGeom>
            <a:avLst/>
            <a:gdLst>
              <a:gd name="T0" fmla="*/ 9 w 14"/>
              <a:gd name="T1" fmla="*/ 10 h 16"/>
              <a:gd name="T2" fmla="*/ 6 w 14"/>
              <a:gd name="T3" fmla="*/ 10 h 16"/>
              <a:gd name="T4" fmla="*/ 2 w 14"/>
              <a:gd name="T5" fmla="*/ 8 h 16"/>
              <a:gd name="T6" fmla="*/ 0 w 14"/>
              <a:gd name="T7" fmla="*/ 5 h 16"/>
              <a:gd name="T8" fmla="*/ 1 w 14"/>
              <a:gd name="T9" fmla="*/ 2 h 16"/>
              <a:gd name="T10" fmla="*/ 3 w 14"/>
              <a:gd name="T11" fmla="*/ 1 h 16"/>
              <a:gd name="T12" fmla="*/ 7 w 14"/>
              <a:gd name="T13" fmla="*/ 0 h 16"/>
              <a:gd name="T14" fmla="*/ 11 w 14"/>
              <a:gd name="T15" fmla="*/ 1 h 16"/>
              <a:gd name="T16" fmla="*/ 13 w 14"/>
              <a:gd name="T17" fmla="*/ 4 h 16"/>
              <a:gd name="T18" fmla="*/ 8 w 14"/>
              <a:gd name="T19" fmla="*/ 4 h 16"/>
              <a:gd name="T20" fmla="*/ 8 w 14"/>
              <a:gd name="T21" fmla="*/ 4 h 16"/>
              <a:gd name="T22" fmla="*/ 6 w 14"/>
              <a:gd name="T23" fmla="*/ 3 h 16"/>
              <a:gd name="T24" fmla="*/ 5 w 14"/>
              <a:gd name="T25" fmla="*/ 3 h 16"/>
              <a:gd name="T26" fmla="*/ 5 w 14"/>
              <a:gd name="T27" fmla="*/ 4 h 16"/>
              <a:gd name="T28" fmla="*/ 5 w 14"/>
              <a:gd name="T29" fmla="*/ 5 h 16"/>
              <a:gd name="T30" fmla="*/ 7 w 14"/>
              <a:gd name="T31" fmla="*/ 6 h 16"/>
              <a:gd name="T32" fmla="*/ 11 w 14"/>
              <a:gd name="T33" fmla="*/ 7 h 16"/>
              <a:gd name="T34" fmla="*/ 13 w 14"/>
              <a:gd name="T35" fmla="*/ 9 h 16"/>
              <a:gd name="T36" fmla="*/ 14 w 14"/>
              <a:gd name="T37" fmla="*/ 11 h 16"/>
              <a:gd name="T38" fmla="*/ 13 w 14"/>
              <a:gd name="T39" fmla="*/ 14 h 16"/>
              <a:gd name="T40" fmla="*/ 11 w 14"/>
              <a:gd name="T41" fmla="*/ 16 h 16"/>
              <a:gd name="T42" fmla="*/ 7 w 14"/>
              <a:gd name="T43" fmla="*/ 16 h 16"/>
              <a:gd name="T44" fmla="*/ 1 w 14"/>
              <a:gd name="T45" fmla="*/ 15 h 16"/>
              <a:gd name="T46" fmla="*/ 0 w 14"/>
              <a:gd name="T47" fmla="*/ 12 h 16"/>
              <a:gd name="T48" fmla="*/ 5 w 14"/>
              <a:gd name="T49" fmla="*/ 12 h 16"/>
              <a:gd name="T50" fmla="*/ 7 w 14"/>
              <a:gd name="T51" fmla="*/ 13 h 16"/>
              <a:gd name="T52" fmla="*/ 9 w 14"/>
              <a:gd name="T53" fmla="*/ 13 h 16"/>
              <a:gd name="T54" fmla="*/ 9 w 14"/>
              <a:gd name="T55" fmla="*/ 12 h 16"/>
              <a:gd name="T56" fmla="*/ 9 w 14"/>
              <a:gd name="T57" fmla="*/ 1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" h="16">
                <a:moveTo>
                  <a:pt x="9" y="10"/>
                </a:moveTo>
                <a:cubicBezTo>
                  <a:pt x="8" y="10"/>
                  <a:pt x="7" y="10"/>
                  <a:pt x="6" y="10"/>
                </a:cubicBezTo>
                <a:cubicBezTo>
                  <a:pt x="4" y="9"/>
                  <a:pt x="3" y="8"/>
                  <a:pt x="2" y="8"/>
                </a:cubicBezTo>
                <a:cubicBezTo>
                  <a:pt x="1" y="7"/>
                  <a:pt x="0" y="6"/>
                  <a:pt x="0" y="5"/>
                </a:cubicBezTo>
                <a:cubicBezTo>
                  <a:pt x="0" y="4"/>
                  <a:pt x="1" y="3"/>
                  <a:pt x="1" y="2"/>
                </a:cubicBezTo>
                <a:cubicBezTo>
                  <a:pt x="2" y="2"/>
                  <a:pt x="2" y="1"/>
                  <a:pt x="3" y="1"/>
                </a:cubicBezTo>
                <a:cubicBezTo>
                  <a:pt x="4" y="0"/>
                  <a:pt x="5" y="0"/>
                  <a:pt x="7" y="0"/>
                </a:cubicBezTo>
                <a:cubicBezTo>
                  <a:pt x="9" y="0"/>
                  <a:pt x="10" y="1"/>
                  <a:pt x="11" y="1"/>
                </a:cubicBezTo>
                <a:cubicBezTo>
                  <a:pt x="12" y="2"/>
                  <a:pt x="13" y="3"/>
                  <a:pt x="13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3"/>
                  <a:pt x="7" y="3"/>
                  <a:pt x="6" y="3"/>
                </a:cubicBezTo>
                <a:cubicBezTo>
                  <a:pt x="6" y="3"/>
                  <a:pt x="5" y="3"/>
                  <a:pt x="5" y="3"/>
                </a:cubicBezTo>
                <a:cubicBezTo>
                  <a:pt x="5" y="4"/>
                  <a:pt x="5" y="4"/>
                  <a:pt x="5" y="4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6" y="5"/>
                  <a:pt x="7" y="6"/>
                </a:cubicBezTo>
                <a:cubicBezTo>
                  <a:pt x="9" y="6"/>
                  <a:pt x="10" y="6"/>
                  <a:pt x="11" y="7"/>
                </a:cubicBezTo>
                <a:cubicBezTo>
                  <a:pt x="12" y="7"/>
                  <a:pt x="13" y="8"/>
                  <a:pt x="13" y="9"/>
                </a:cubicBezTo>
                <a:cubicBezTo>
                  <a:pt x="14" y="9"/>
                  <a:pt x="14" y="10"/>
                  <a:pt x="14" y="11"/>
                </a:cubicBezTo>
                <a:cubicBezTo>
                  <a:pt x="14" y="12"/>
                  <a:pt x="14" y="13"/>
                  <a:pt x="13" y="14"/>
                </a:cubicBezTo>
                <a:cubicBezTo>
                  <a:pt x="12" y="14"/>
                  <a:pt x="12" y="15"/>
                  <a:pt x="11" y="16"/>
                </a:cubicBezTo>
                <a:cubicBezTo>
                  <a:pt x="10" y="16"/>
                  <a:pt x="8" y="16"/>
                  <a:pt x="7" y="16"/>
                </a:cubicBezTo>
                <a:cubicBezTo>
                  <a:pt x="4" y="16"/>
                  <a:pt x="2" y="16"/>
                  <a:pt x="1" y="15"/>
                </a:cubicBezTo>
                <a:cubicBezTo>
                  <a:pt x="1" y="14"/>
                  <a:pt x="0" y="13"/>
                  <a:pt x="0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6" y="13"/>
                  <a:pt x="6" y="13"/>
                  <a:pt x="7" y="13"/>
                </a:cubicBezTo>
                <a:cubicBezTo>
                  <a:pt x="8" y="13"/>
                  <a:pt x="8" y="13"/>
                  <a:pt x="9" y="13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1"/>
                  <a:pt x="9" y="11"/>
                  <a:pt x="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2" name="Rectangle 1065"/>
          <p:cNvSpPr>
            <a:spLocks noChangeArrowheads="1"/>
          </p:cNvSpPr>
          <p:nvPr/>
        </p:nvSpPr>
        <p:spPr bwMode="auto">
          <a:xfrm>
            <a:off x="6410052" y="4248617"/>
            <a:ext cx="87443" cy="381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3" name="Freeform 1066"/>
          <p:cNvSpPr>
            <a:spLocks/>
          </p:cNvSpPr>
          <p:nvPr/>
        </p:nvSpPr>
        <p:spPr bwMode="auto">
          <a:xfrm>
            <a:off x="6378031" y="4105751"/>
            <a:ext cx="64043" cy="46800"/>
          </a:xfrm>
          <a:custGeom>
            <a:avLst/>
            <a:gdLst>
              <a:gd name="T0" fmla="*/ 0 w 52"/>
              <a:gd name="T1" fmla="*/ 0 h 38"/>
              <a:gd name="T2" fmla="*/ 12 w 52"/>
              <a:gd name="T3" fmla="*/ 0 h 38"/>
              <a:gd name="T4" fmla="*/ 14 w 52"/>
              <a:gd name="T5" fmla="*/ 17 h 38"/>
              <a:gd name="T6" fmla="*/ 17 w 52"/>
              <a:gd name="T7" fmla="*/ 17 h 38"/>
              <a:gd name="T8" fmla="*/ 21 w 52"/>
              <a:gd name="T9" fmla="*/ 0 h 38"/>
              <a:gd name="T10" fmla="*/ 31 w 52"/>
              <a:gd name="T11" fmla="*/ 0 h 38"/>
              <a:gd name="T12" fmla="*/ 35 w 52"/>
              <a:gd name="T13" fmla="*/ 17 h 38"/>
              <a:gd name="T14" fmla="*/ 38 w 52"/>
              <a:gd name="T15" fmla="*/ 17 h 38"/>
              <a:gd name="T16" fmla="*/ 43 w 52"/>
              <a:gd name="T17" fmla="*/ 0 h 38"/>
              <a:gd name="T18" fmla="*/ 52 w 52"/>
              <a:gd name="T19" fmla="*/ 0 h 38"/>
              <a:gd name="T20" fmla="*/ 45 w 52"/>
              <a:gd name="T21" fmla="*/ 38 h 38"/>
              <a:gd name="T22" fmla="*/ 33 w 52"/>
              <a:gd name="T23" fmla="*/ 38 h 38"/>
              <a:gd name="T24" fmla="*/ 28 w 52"/>
              <a:gd name="T25" fmla="*/ 22 h 38"/>
              <a:gd name="T26" fmla="*/ 24 w 52"/>
              <a:gd name="T27" fmla="*/ 22 h 38"/>
              <a:gd name="T28" fmla="*/ 21 w 52"/>
              <a:gd name="T29" fmla="*/ 38 h 38"/>
              <a:gd name="T30" fmla="*/ 9 w 52"/>
              <a:gd name="T31" fmla="*/ 38 h 38"/>
              <a:gd name="T32" fmla="*/ 0 w 52"/>
              <a:gd name="T3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" h="38">
                <a:moveTo>
                  <a:pt x="0" y="0"/>
                </a:moveTo>
                <a:lnTo>
                  <a:pt x="12" y="0"/>
                </a:lnTo>
                <a:lnTo>
                  <a:pt x="14" y="17"/>
                </a:lnTo>
                <a:lnTo>
                  <a:pt x="17" y="17"/>
                </a:lnTo>
                <a:lnTo>
                  <a:pt x="21" y="0"/>
                </a:lnTo>
                <a:lnTo>
                  <a:pt x="31" y="0"/>
                </a:lnTo>
                <a:lnTo>
                  <a:pt x="35" y="17"/>
                </a:lnTo>
                <a:lnTo>
                  <a:pt x="38" y="17"/>
                </a:lnTo>
                <a:lnTo>
                  <a:pt x="43" y="0"/>
                </a:lnTo>
                <a:lnTo>
                  <a:pt x="52" y="0"/>
                </a:lnTo>
                <a:lnTo>
                  <a:pt x="45" y="38"/>
                </a:lnTo>
                <a:lnTo>
                  <a:pt x="33" y="38"/>
                </a:lnTo>
                <a:lnTo>
                  <a:pt x="28" y="22"/>
                </a:lnTo>
                <a:lnTo>
                  <a:pt x="24" y="22"/>
                </a:lnTo>
                <a:lnTo>
                  <a:pt x="21" y="38"/>
                </a:lnTo>
                <a:lnTo>
                  <a:pt x="9" y="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4" name="Rectangle 1067"/>
          <p:cNvSpPr>
            <a:spLocks noChangeArrowheads="1"/>
          </p:cNvSpPr>
          <p:nvPr/>
        </p:nvSpPr>
        <p:spPr bwMode="auto">
          <a:xfrm>
            <a:off x="6398971" y="4225215"/>
            <a:ext cx="98527" cy="615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5" name="Rectangle 1068"/>
          <p:cNvSpPr>
            <a:spLocks noChangeArrowheads="1"/>
          </p:cNvSpPr>
          <p:nvPr/>
        </p:nvSpPr>
        <p:spPr bwMode="auto">
          <a:xfrm>
            <a:off x="6398971" y="4205510"/>
            <a:ext cx="98527" cy="49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6" name="Rectangle 1069"/>
          <p:cNvSpPr>
            <a:spLocks noChangeArrowheads="1"/>
          </p:cNvSpPr>
          <p:nvPr/>
        </p:nvSpPr>
        <p:spPr bwMode="auto">
          <a:xfrm>
            <a:off x="6398971" y="4188268"/>
            <a:ext cx="98527" cy="49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7" name="Freeform 1070"/>
          <p:cNvSpPr>
            <a:spLocks/>
          </p:cNvSpPr>
          <p:nvPr/>
        </p:nvSpPr>
        <p:spPr bwMode="auto">
          <a:xfrm>
            <a:off x="6337390" y="4105751"/>
            <a:ext cx="34484" cy="46800"/>
          </a:xfrm>
          <a:custGeom>
            <a:avLst/>
            <a:gdLst>
              <a:gd name="T0" fmla="*/ 28 w 28"/>
              <a:gd name="T1" fmla="*/ 29 h 38"/>
              <a:gd name="T2" fmla="*/ 28 w 28"/>
              <a:gd name="T3" fmla="*/ 38 h 38"/>
              <a:gd name="T4" fmla="*/ 0 w 28"/>
              <a:gd name="T5" fmla="*/ 38 h 38"/>
              <a:gd name="T6" fmla="*/ 0 w 28"/>
              <a:gd name="T7" fmla="*/ 0 h 38"/>
              <a:gd name="T8" fmla="*/ 28 w 28"/>
              <a:gd name="T9" fmla="*/ 0 h 38"/>
              <a:gd name="T10" fmla="*/ 28 w 28"/>
              <a:gd name="T11" fmla="*/ 10 h 38"/>
              <a:gd name="T12" fmla="*/ 12 w 28"/>
              <a:gd name="T13" fmla="*/ 10 h 38"/>
              <a:gd name="T14" fmla="*/ 12 w 28"/>
              <a:gd name="T15" fmla="*/ 15 h 38"/>
              <a:gd name="T16" fmla="*/ 28 w 28"/>
              <a:gd name="T17" fmla="*/ 15 h 38"/>
              <a:gd name="T18" fmla="*/ 28 w 28"/>
              <a:gd name="T19" fmla="*/ 22 h 38"/>
              <a:gd name="T20" fmla="*/ 12 w 28"/>
              <a:gd name="T21" fmla="*/ 22 h 38"/>
              <a:gd name="T22" fmla="*/ 12 w 28"/>
              <a:gd name="T23" fmla="*/ 29 h 38"/>
              <a:gd name="T24" fmla="*/ 28 w 28"/>
              <a:gd name="T25" fmla="*/ 2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" h="38">
                <a:moveTo>
                  <a:pt x="28" y="29"/>
                </a:moveTo>
                <a:lnTo>
                  <a:pt x="28" y="38"/>
                </a:lnTo>
                <a:lnTo>
                  <a:pt x="0" y="38"/>
                </a:lnTo>
                <a:lnTo>
                  <a:pt x="0" y="0"/>
                </a:lnTo>
                <a:lnTo>
                  <a:pt x="28" y="0"/>
                </a:lnTo>
                <a:lnTo>
                  <a:pt x="28" y="10"/>
                </a:lnTo>
                <a:lnTo>
                  <a:pt x="12" y="10"/>
                </a:lnTo>
                <a:lnTo>
                  <a:pt x="12" y="15"/>
                </a:lnTo>
                <a:lnTo>
                  <a:pt x="28" y="15"/>
                </a:lnTo>
                <a:lnTo>
                  <a:pt x="28" y="22"/>
                </a:lnTo>
                <a:lnTo>
                  <a:pt x="12" y="22"/>
                </a:lnTo>
                <a:lnTo>
                  <a:pt x="12" y="29"/>
                </a:lnTo>
                <a:lnTo>
                  <a:pt x="28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8" name="Rectangle 1071"/>
          <p:cNvSpPr>
            <a:spLocks noChangeArrowheads="1"/>
          </p:cNvSpPr>
          <p:nvPr/>
        </p:nvSpPr>
        <p:spPr bwMode="auto">
          <a:xfrm>
            <a:off x="6270887" y="4295415"/>
            <a:ext cx="98527" cy="615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9" name="Rectangle 1072"/>
          <p:cNvSpPr>
            <a:spLocks noChangeArrowheads="1"/>
          </p:cNvSpPr>
          <p:nvPr/>
        </p:nvSpPr>
        <p:spPr bwMode="auto">
          <a:xfrm>
            <a:off x="6270887" y="4274478"/>
            <a:ext cx="98527" cy="615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0" name="Rectangle 1073"/>
          <p:cNvSpPr>
            <a:spLocks noChangeArrowheads="1"/>
          </p:cNvSpPr>
          <p:nvPr/>
        </p:nvSpPr>
        <p:spPr bwMode="auto">
          <a:xfrm>
            <a:off x="6270887" y="4254772"/>
            <a:ext cx="98527" cy="615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1" name="Rectangle 1074"/>
          <p:cNvSpPr>
            <a:spLocks noChangeArrowheads="1"/>
          </p:cNvSpPr>
          <p:nvPr/>
        </p:nvSpPr>
        <p:spPr bwMode="auto">
          <a:xfrm>
            <a:off x="6270887" y="4182110"/>
            <a:ext cx="98527" cy="554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2" name="Freeform 1075"/>
          <p:cNvSpPr>
            <a:spLocks/>
          </p:cNvSpPr>
          <p:nvPr/>
        </p:nvSpPr>
        <p:spPr bwMode="auto">
          <a:xfrm>
            <a:off x="6284436" y="4105751"/>
            <a:ext cx="44337" cy="46800"/>
          </a:xfrm>
          <a:custGeom>
            <a:avLst/>
            <a:gdLst>
              <a:gd name="T0" fmla="*/ 26 w 36"/>
              <a:gd name="T1" fmla="*/ 0 h 38"/>
              <a:gd name="T2" fmla="*/ 36 w 36"/>
              <a:gd name="T3" fmla="*/ 0 h 38"/>
              <a:gd name="T4" fmla="*/ 36 w 36"/>
              <a:gd name="T5" fmla="*/ 38 h 38"/>
              <a:gd name="T6" fmla="*/ 26 w 36"/>
              <a:gd name="T7" fmla="*/ 38 h 38"/>
              <a:gd name="T8" fmla="*/ 15 w 36"/>
              <a:gd name="T9" fmla="*/ 24 h 38"/>
              <a:gd name="T10" fmla="*/ 12 w 36"/>
              <a:gd name="T11" fmla="*/ 24 h 38"/>
              <a:gd name="T12" fmla="*/ 12 w 36"/>
              <a:gd name="T13" fmla="*/ 38 h 38"/>
              <a:gd name="T14" fmla="*/ 0 w 36"/>
              <a:gd name="T15" fmla="*/ 38 h 38"/>
              <a:gd name="T16" fmla="*/ 0 w 36"/>
              <a:gd name="T17" fmla="*/ 0 h 38"/>
              <a:gd name="T18" fmla="*/ 12 w 36"/>
              <a:gd name="T19" fmla="*/ 0 h 38"/>
              <a:gd name="T20" fmla="*/ 24 w 36"/>
              <a:gd name="T21" fmla="*/ 17 h 38"/>
              <a:gd name="T22" fmla="*/ 26 w 36"/>
              <a:gd name="T23" fmla="*/ 17 h 38"/>
              <a:gd name="T24" fmla="*/ 26 w 36"/>
              <a:gd name="T25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38">
                <a:moveTo>
                  <a:pt x="26" y="0"/>
                </a:moveTo>
                <a:lnTo>
                  <a:pt x="36" y="0"/>
                </a:lnTo>
                <a:lnTo>
                  <a:pt x="36" y="38"/>
                </a:lnTo>
                <a:lnTo>
                  <a:pt x="26" y="38"/>
                </a:lnTo>
                <a:lnTo>
                  <a:pt x="15" y="24"/>
                </a:lnTo>
                <a:lnTo>
                  <a:pt x="12" y="24"/>
                </a:lnTo>
                <a:lnTo>
                  <a:pt x="12" y="38"/>
                </a:lnTo>
                <a:lnTo>
                  <a:pt x="0" y="38"/>
                </a:lnTo>
                <a:lnTo>
                  <a:pt x="0" y="0"/>
                </a:lnTo>
                <a:lnTo>
                  <a:pt x="12" y="0"/>
                </a:lnTo>
                <a:lnTo>
                  <a:pt x="24" y="17"/>
                </a:lnTo>
                <a:lnTo>
                  <a:pt x="26" y="17"/>
                </a:lnTo>
                <a:lnTo>
                  <a:pt x="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3" name="Freeform 1076"/>
          <p:cNvSpPr>
            <a:spLocks noEditPoints="1"/>
          </p:cNvSpPr>
          <p:nvPr/>
        </p:nvSpPr>
        <p:spPr bwMode="auto">
          <a:xfrm>
            <a:off x="6235168" y="4086044"/>
            <a:ext cx="296811" cy="252475"/>
          </a:xfrm>
          <a:custGeom>
            <a:avLst/>
            <a:gdLst>
              <a:gd name="T0" fmla="*/ 10 w 102"/>
              <a:gd name="T1" fmla="*/ 4 h 87"/>
              <a:gd name="T2" fmla="*/ 5 w 102"/>
              <a:gd name="T3" fmla="*/ 10 h 87"/>
              <a:gd name="T4" fmla="*/ 5 w 102"/>
              <a:gd name="T5" fmla="*/ 78 h 87"/>
              <a:gd name="T6" fmla="*/ 10 w 102"/>
              <a:gd name="T7" fmla="*/ 83 h 87"/>
              <a:gd name="T8" fmla="*/ 93 w 102"/>
              <a:gd name="T9" fmla="*/ 83 h 87"/>
              <a:gd name="T10" fmla="*/ 98 w 102"/>
              <a:gd name="T11" fmla="*/ 78 h 87"/>
              <a:gd name="T12" fmla="*/ 98 w 102"/>
              <a:gd name="T13" fmla="*/ 10 h 87"/>
              <a:gd name="T14" fmla="*/ 93 w 102"/>
              <a:gd name="T15" fmla="*/ 4 h 87"/>
              <a:gd name="T16" fmla="*/ 10 w 102"/>
              <a:gd name="T17" fmla="*/ 4 h 87"/>
              <a:gd name="T18" fmla="*/ 102 w 102"/>
              <a:gd name="T19" fmla="*/ 6 h 87"/>
              <a:gd name="T20" fmla="*/ 102 w 102"/>
              <a:gd name="T21" fmla="*/ 82 h 87"/>
              <a:gd name="T22" fmla="*/ 97 w 102"/>
              <a:gd name="T23" fmla="*/ 87 h 87"/>
              <a:gd name="T24" fmla="*/ 5 w 102"/>
              <a:gd name="T25" fmla="*/ 87 h 87"/>
              <a:gd name="T26" fmla="*/ 0 w 102"/>
              <a:gd name="T27" fmla="*/ 82 h 87"/>
              <a:gd name="T28" fmla="*/ 0 w 102"/>
              <a:gd name="T29" fmla="*/ 6 h 87"/>
              <a:gd name="T30" fmla="*/ 5 w 102"/>
              <a:gd name="T31" fmla="*/ 0 h 87"/>
              <a:gd name="T32" fmla="*/ 97 w 102"/>
              <a:gd name="T33" fmla="*/ 0 h 87"/>
              <a:gd name="T34" fmla="*/ 102 w 102"/>
              <a:gd name="T35" fmla="*/ 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2" h="87">
                <a:moveTo>
                  <a:pt x="10" y="4"/>
                </a:moveTo>
                <a:cubicBezTo>
                  <a:pt x="7" y="4"/>
                  <a:pt x="5" y="7"/>
                  <a:pt x="5" y="10"/>
                </a:cubicBezTo>
                <a:cubicBezTo>
                  <a:pt x="5" y="78"/>
                  <a:pt x="5" y="78"/>
                  <a:pt x="5" y="78"/>
                </a:cubicBezTo>
                <a:cubicBezTo>
                  <a:pt x="5" y="81"/>
                  <a:pt x="7" y="83"/>
                  <a:pt x="10" y="83"/>
                </a:cubicBezTo>
                <a:cubicBezTo>
                  <a:pt x="93" y="83"/>
                  <a:pt x="93" y="83"/>
                  <a:pt x="93" y="83"/>
                </a:cubicBezTo>
                <a:cubicBezTo>
                  <a:pt x="95" y="83"/>
                  <a:pt x="98" y="81"/>
                  <a:pt x="98" y="78"/>
                </a:cubicBezTo>
                <a:cubicBezTo>
                  <a:pt x="98" y="10"/>
                  <a:pt x="98" y="10"/>
                  <a:pt x="98" y="10"/>
                </a:cubicBezTo>
                <a:cubicBezTo>
                  <a:pt x="98" y="7"/>
                  <a:pt x="95" y="4"/>
                  <a:pt x="93" y="4"/>
                </a:cubicBezTo>
                <a:lnTo>
                  <a:pt x="10" y="4"/>
                </a:lnTo>
                <a:close/>
                <a:moveTo>
                  <a:pt x="102" y="6"/>
                </a:moveTo>
                <a:cubicBezTo>
                  <a:pt x="102" y="82"/>
                  <a:pt x="102" y="82"/>
                  <a:pt x="102" y="82"/>
                </a:cubicBezTo>
                <a:cubicBezTo>
                  <a:pt x="102" y="85"/>
                  <a:pt x="100" y="87"/>
                  <a:pt x="97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2" y="87"/>
                  <a:pt x="0" y="85"/>
                  <a:pt x="0" y="8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0" y="0"/>
                  <a:pt x="102" y="3"/>
                  <a:pt x="102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4" name="Oval 1077"/>
          <p:cNvSpPr>
            <a:spLocks noChangeArrowheads="1"/>
          </p:cNvSpPr>
          <p:nvPr/>
        </p:nvSpPr>
        <p:spPr bwMode="auto">
          <a:xfrm>
            <a:off x="6727804" y="330522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5" name="Freeform 1078"/>
          <p:cNvSpPr>
            <a:spLocks/>
          </p:cNvSpPr>
          <p:nvPr/>
        </p:nvSpPr>
        <p:spPr bwMode="auto">
          <a:xfrm>
            <a:off x="7024608" y="3550310"/>
            <a:ext cx="32021" cy="81284"/>
          </a:xfrm>
          <a:custGeom>
            <a:avLst/>
            <a:gdLst>
              <a:gd name="T0" fmla="*/ 11 w 11"/>
              <a:gd name="T1" fmla="*/ 5 h 28"/>
              <a:gd name="T2" fmla="*/ 11 w 11"/>
              <a:gd name="T3" fmla="*/ 24 h 28"/>
              <a:gd name="T4" fmla="*/ 7 w 11"/>
              <a:gd name="T5" fmla="*/ 28 h 28"/>
              <a:gd name="T6" fmla="*/ 0 w 11"/>
              <a:gd name="T7" fmla="*/ 28 h 28"/>
              <a:gd name="T8" fmla="*/ 0 w 11"/>
              <a:gd name="T9" fmla="*/ 0 h 28"/>
              <a:gd name="T10" fmla="*/ 7 w 11"/>
              <a:gd name="T11" fmla="*/ 0 h 28"/>
              <a:gd name="T12" fmla="*/ 11 w 11"/>
              <a:gd name="T13" fmla="*/ 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8">
                <a:moveTo>
                  <a:pt x="11" y="5"/>
                </a:moveTo>
                <a:cubicBezTo>
                  <a:pt x="11" y="24"/>
                  <a:pt x="11" y="24"/>
                  <a:pt x="11" y="24"/>
                </a:cubicBezTo>
                <a:cubicBezTo>
                  <a:pt x="11" y="26"/>
                  <a:pt x="9" y="28"/>
                  <a:pt x="7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9" y="0"/>
                  <a:pt x="11" y="2"/>
                  <a:pt x="1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6" name="Freeform 1079"/>
          <p:cNvSpPr>
            <a:spLocks/>
          </p:cNvSpPr>
          <p:nvPr/>
        </p:nvSpPr>
        <p:spPr bwMode="auto">
          <a:xfrm>
            <a:off x="6919925" y="3646374"/>
            <a:ext cx="130547" cy="32021"/>
          </a:xfrm>
          <a:custGeom>
            <a:avLst/>
            <a:gdLst>
              <a:gd name="T0" fmla="*/ 42 w 45"/>
              <a:gd name="T1" fmla="*/ 0 h 11"/>
              <a:gd name="T2" fmla="*/ 45 w 45"/>
              <a:gd name="T3" fmla="*/ 3 h 11"/>
              <a:gd name="T4" fmla="*/ 42 w 45"/>
              <a:gd name="T5" fmla="*/ 6 h 11"/>
              <a:gd name="T6" fmla="*/ 41 w 45"/>
              <a:gd name="T7" fmla="*/ 5 h 11"/>
              <a:gd name="T8" fmla="*/ 22 w 45"/>
              <a:gd name="T9" fmla="*/ 5 h 11"/>
              <a:gd name="T10" fmla="*/ 17 w 45"/>
              <a:gd name="T11" fmla="*/ 11 h 11"/>
              <a:gd name="T12" fmla="*/ 5 w 45"/>
              <a:gd name="T13" fmla="*/ 11 h 11"/>
              <a:gd name="T14" fmla="*/ 0 w 45"/>
              <a:gd name="T15" fmla="*/ 5 h 11"/>
              <a:gd name="T16" fmla="*/ 5 w 45"/>
              <a:gd name="T17" fmla="*/ 0 h 11"/>
              <a:gd name="T18" fmla="*/ 17 w 45"/>
              <a:gd name="T19" fmla="*/ 0 h 11"/>
              <a:gd name="T20" fmla="*/ 21 w 45"/>
              <a:gd name="T21" fmla="*/ 2 h 11"/>
              <a:gd name="T22" fmla="*/ 39 w 45"/>
              <a:gd name="T23" fmla="*/ 2 h 11"/>
              <a:gd name="T24" fmla="*/ 42 w 45"/>
              <a:gd name="T25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" h="11">
                <a:moveTo>
                  <a:pt x="42" y="0"/>
                </a:moveTo>
                <a:cubicBezTo>
                  <a:pt x="43" y="0"/>
                  <a:pt x="45" y="1"/>
                  <a:pt x="45" y="3"/>
                </a:cubicBezTo>
                <a:cubicBezTo>
                  <a:pt x="45" y="4"/>
                  <a:pt x="43" y="6"/>
                  <a:pt x="42" y="6"/>
                </a:cubicBezTo>
                <a:cubicBezTo>
                  <a:pt x="41" y="6"/>
                  <a:pt x="41" y="6"/>
                  <a:pt x="41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8"/>
                  <a:pt x="19" y="11"/>
                  <a:pt x="17" y="11"/>
                </a:cubicBezTo>
                <a:cubicBezTo>
                  <a:pt x="5" y="11"/>
                  <a:pt x="5" y="11"/>
                  <a:pt x="5" y="11"/>
                </a:cubicBezTo>
                <a:cubicBezTo>
                  <a:pt x="2" y="11"/>
                  <a:pt x="0" y="8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20" y="1"/>
                  <a:pt x="21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1"/>
                  <a:pt x="41" y="0"/>
                  <a:pt x="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7" name="Freeform 1080"/>
          <p:cNvSpPr>
            <a:spLocks/>
          </p:cNvSpPr>
          <p:nvPr/>
        </p:nvSpPr>
        <p:spPr bwMode="auto">
          <a:xfrm>
            <a:off x="6997518" y="3537997"/>
            <a:ext cx="20937" cy="108379"/>
          </a:xfrm>
          <a:custGeom>
            <a:avLst/>
            <a:gdLst>
              <a:gd name="T0" fmla="*/ 5 w 7"/>
              <a:gd name="T1" fmla="*/ 37 h 37"/>
              <a:gd name="T2" fmla="*/ 0 w 7"/>
              <a:gd name="T3" fmla="*/ 33 h 37"/>
              <a:gd name="T4" fmla="*/ 0 w 7"/>
              <a:gd name="T5" fmla="*/ 4 h 37"/>
              <a:gd name="T6" fmla="*/ 5 w 7"/>
              <a:gd name="T7" fmla="*/ 0 h 37"/>
              <a:gd name="T8" fmla="*/ 6 w 7"/>
              <a:gd name="T9" fmla="*/ 0 h 37"/>
              <a:gd name="T10" fmla="*/ 7 w 7"/>
              <a:gd name="T11" fmla="*/ 0 h 37"/>
              <a:gd name="T12" fmla="*/ 7 w 7"/>
              <a:gd name="T13" fmla="*/ 37 h 37"/>
              <a:gd name="T14" fmla="*/ 6 w 7"/>
              <a:gd name="T15" fmla="*/ 37 h 37"/>
              <a:gd name="T16" fmla="*/ 5 w 7"/>
              <a:gd name="T17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37">
                <a:moveTo>
                  <a:pt x="5" y="37"/>
                </a:moveTo>
                <a:cubicBezTo>
                  <a:pt x="2" y="37"/>
                  <a:pt x="0" y="35"/>
                  <a:pt x="0" y="33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2" y="0"/>
                  <a:pt x="5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6" y="37"/>
                </a:cubicBezTo>
                <a:lnTo>
                  <a:pt x="5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8" name="Freeform 1081"/>
          <p:cNvSpPr>
            <a:spLocks/>
          </p:cNvSpPr>
          <p:nvPr/>
        </p:nvSpPr>
        <p:spPr bwMode="auto">
          <a:xfrm>
            <a:off x="6875589" y="3537997"/>
            <a:ext cx="20937" cy="108379"/>
          </a:xfrm>
          <a:custGeom>
            <a:avLst/>
            <a:gdLst>
              <a:gd name="T0" fmla="*/ 7 w 7"/>
              <a:gd name="T1" fmla="*/ 4 h 37"/>
              <a:gd name="T2" fmla="*/ 7 w 7"/>
              <a:gd name="T3" fmla="*/ 33 h 37"/>
              <a:gd name="T4" fmla="*/ 3 w 7"/>
              <a:gd name="T5" fmla="*/ 37 h 37"/>
              <a:gd name="T6" fmla="*/ 1 w 7"/>
              <a:gd name="T7" fmla="*/ 37 h 37"/>
              <a:gd name="T8" fmla="*/ 0 w 7"/>
              <a:gd name="T9" fmla="*/ 37 h 37"/>
              <a:gd name="T10" fmla="*/ 0 w 7"/>
              <a:gd name="T11" fmla="*/ 0 h 37"/>
              <a:gd name="T12" fmla="*/ 1 w 7"/>
              <a:gd name="T13" fmla="*/ 0 h 37"/>
              <a:gd name="T14" fmla="*/ 3 w 7"/>
              <a:gd name="T15" fmla="*/ 0 h 37"/>
              <a:gd name="T16" fmla="*/ 7 w 7"/>
              <a:gd name="T17" fmla="*/ 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37">
                <a:moveTo>
                  <a:pt x="7" y="4"/>
                </a:moveTo>
                <a:cubicBezTo>
                  <a:pt x="7" y="33"/>
                  <a:pt x="7" y="33"/>
                  <a:pt x="7" y="33"/>
                </a:cubicBezTo>
                <a:cubicBezTo>
                  <a:pt x="7" y="35"/>
                  <a:pt x="5" y="37"/>
                  <a:pt x="3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3" y="0"/>
                  <a:pt x="3" y="0"/>
                  <a:pt x="3" y="0"/>
                </a:cubicBezTo>
                <a:cubicBezTo>
                  <a:pt x="5" y="0"/>
                  <a:pt x="7" y="1"/>
                  <a:pt x="7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9" name="Freeform 1082"/>
          <p:cNvSpPr>
            <a:spLocks/>
          </p:cNvSpPr>
          <p:nvPr/>
        </p:nvSpPr>
        <p:spPr bwMode="auto">
          <a:xfrm>
            <a:off x="6837410" y="3550310"/>
            <a:ext cx="32021" cy="81284"/>
          </a:xfrm>
          <a:custGeom>
            <a:avLst/>
            <a:gdLst>
              <a:gd name="T0" fmla="*/ 11 w 11"/>
              <a:gd name="T1" fmla="*/ 0 h 28"/>
              <a:gd name="T2" fmla="*/ 11 w 11"/>
              <a:gd name="T3" fmla="*/ 28 h 28"/>
              <a:gd name="T4" fmla="*/ 4 w 11"/>
              <a:gd name="T5" fmla="*/ 28 h 28"/>
              <a:gd name="T6" fmla="*/ 0 w 11"/>
              <a:gd name="T7" fmla="*/ 24 h 28"/>
              <a:gd name="T8" fmla="*/ 0 w 11"/>
              <a:gd name="T9" fmla="*/ 5 h 28"/>
              <a:gd name="T10" fmla="*/ 4 w 11"/>
              <a:gd name="T11" fmla="*/ 0 h 28"/>
              <a:gd name="T12" fmla="*/ 11 w 11"/>
              <a:gd name="T13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8">
                <a:moveTo>
                  <a:pt x="11" y="0"/>
                </a:moveTo>
                <a:cubicBezTo>
                  <a:pt x="11" y="28"/>
                  <a:pt x="11" y="28"/>
                  <a:pt x="11" y="28"/>
                </a:cubicBezTo>
                <a:cubicBezTo>
                  <a:pt x="4" y="28"/>
                  <a:pt x="4" y="28"/>
                  <a:pt x="4" y="28"/>
                </a:cubicBezTo>
                <a:cubicBezTo>
                  <a:pt x="2" y="28"/>
                  <a:pt x="0" y="26"/>
                  <a:pt x="0" y="2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0" name="Freeform 1083"/>
          <p:cNvSpPr>
            <a:spLocks/>
          </p:cNvSpPr>
          <p:nvPr/>
        </p:nvSpPr>
        <p:spPr bwMode="auto">
          <a:xfrm>
            <a:off x="6811547" y="3386510"/>
            <a:ext cx="270947" cy="204443"/>
          </a:xfrm>
          <a:custGeom>
            <a:avLst/>
            <a:gdLst>
              <a:gd name="T0" fmla="*/ 87 w 93"/>
              <a:gd name="T1" fmla="*/ 44 h 70"/>
              <a:gd name="T2" fmla="*/ 47 w 93"/>
              <a:gd name="T3" fmla="*/ 6 h 70"/>
              <a:gd name="T4" fmla="*/ 6 w 93"/>
              <a:gd name="T5" fmla="*/ 44 h 70"/>
              <a:gd name="T6" fmla="*/ 6 w 93"/>
              <a:gd name="T7" fmla="*/ 44 h 70"/>
              <a:gd name="T8" fmla="*/ 6 w 93"/>
              <a:gd name="T9" fmla="*/ 44 h 70"/>
              <a:gd name="T10" fmla="*/ 6 w 93"/>
              <a:gd name="T11" fmla="*/ 47 h 70"/>
              <a:gd name="T12" fmla="*/ 6 w 93"/>
              <a:gd name="T13" fmla="*/ 50 h 70"/>
              <a:gd name="T14" fmla="*/ 6 w 93"/>
              <a:gd name="T15" fmla="*/ 70 h 70"/>
              <a:gd name="T16" fmla="*/ 0 w 93"/>
              <a:gd name="T17" fmla="*/ 47 h 70"/>
              <a:gd name="T18" fmla="*/ 47 w 93"/>
              <a:gd name="T19" fmla="*/ 0 h 70"/>
              <a:gd name="T20" fmla="*/ 93 w 93"/>
              <a:gd name="T21" fmla="*/ 47 h 70"/>
              <a:gd name="T22" fmla="*/ 87 w 93"/>
              <a:gd name="T23" fmla="*/ 70 h 70"/>
              <a:gd name="T24" fmla="*/ 87 w 93"/>
              <a:gd name="T25" fmla="*/ 44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" h="70">
                <a:moveTo>
                  <a:pt x="87" y="44"/>
                </a:moveTo>
                <a:cubicBezTo>
                  <a:pt x="85" y="23"/>
                  <a:pt x="68" y="6"/>
                  <a:pt x="47" y="6"/>
                </a:cubicBezTo>
                <a:cubicBezTo>
                  <a:pt x="25" y="6"/>
                  <a:pt x="8" y="23"/>
                  <a:pt x="6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6" y="46"/>
                  <a:pt x="6" y="47"/>
                </a:cubicBezTo>
                <a:cubicBezTo>
                  <a:pt x="6" y="48"/>
                  <a:pt x="6" y="49"/>
                  <a:pt x="6" y="50"/>
                </a:cubicBezTo>
                <a:cubicBezTo>
                  <a:pt x="6" y="70"/>
                  <a:pt x="6" y="70"/>
                  <a:pt x="6" y="70"/>
                </a:cubicBezTo>
                <a:cubicBezTo>
                  <a:pt x="2" y="63"/>
                  <a:pt x="0" y="56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2" y="0"/>
                  <a:pt x="93" y="21"/>
                  <a:pt x="93" y="47"/>
                </a:cubicBezTo>
                <a:cubicBezTo>
                  <a:pt x="93" y="55"/>
                  <a:pt x="91" y="63"/>
                  <a:pt x="87" y="70"/>
                </a:cubicBezTo>
                <a:cubicBezTo>
                  <a:pt x="87" y="44"/>
                  <a:pt x="87" y="44"/>
                  <a:pt x="87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1" name="Oval 1084"/>
          <p:cNvSpPr>
            <a:spLocks noChangeArrowheads="1"/>
          </p:cNvSpPr>
          <p:nvPr/>
        </p:nvSpPr>
        <p:spPr bwMode="auto">
          <a:xfrm>
            <a:off x="7315264" y="330276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2" name="Freeform 1085"/>
          <p:cNvSpPr>
            <a:spLocks/>
          </p:cNvSpPr>
          <p:nvPr/>
        </p:nvSpPr>
        <p:spPr bwMode="auto">
          <a:xfrm>
            <a:off x="7492607" y="3386510"/>
            <a:ext cx="181043" cy="204443"/>
          </a:xfrm>
          <a:custGeom>
            <a:avLst/>
            <a:gdLst>
              <a:gd name="T0" fmla="*/ 6 w 62"/>
              <a:gd name="T1" fmla="*/ 45 h 70"/>
              <a:gd name="T2" fmla="*/ 2 w 62"/>
              <a:gd name="T3" fmla="*/ 43 h 70"/>
              <a:gd name="T4" fmla="*/ 9 w 62"/>
              <a:gd name="T5" fmla="*/ 32 h 70"/>
              <a:gd name="T6" fmla="*/ 9 w 62"/>
              <a:gd name="T7" fmla="*/ 21 h 70"/>
              <a:gd name="T8" fmla="*/ 35 w 62"/>
              <a:gd name="T9" fmla="*/ 0 h 70"/>
              <a:gd name="T10" fmla="*/ 58 w 62"/>
              <a:gd name="T11" fmla="*/ 35 h 70"/>
              <a:gd name="T12" fmla="*/ 51 w 62"/>
              <a:gd name="T13" fmla="*/ 57 h 70"/>
              <a:gd name="T14" fmla="*/ 53 w 62"/>
              <a:gd name="T15" fmla="*/ 62 h 70"/>
              <a:gd name="T16" fmla="*/ 31 w 62"/>
              <a:gd name="T17" fmla="*/ 70 h 70"/>
              <a:gd name="T18" fmla="*/ 31 w 62"/>
              <a:gd name="T19" fmla="*/ 63 h 70"/>
              <a:gd name="T20" fmla="*/ 23 w 62"/>
              <a:gd name="T21" fmla="*/ 63 h 70"/>
              <a:gd name="T22" fmla="*/ 17 w 62"/>
              <a:gd name="T23" fmla="*/ 59 h 70"/>
              <a:gd name="T24" fmla="*/ 15 w 62"/>
              <a:gd name="T25" fmla="*/ 53 h 70"/>
              <a:gd name="T26" fmla="*/ 19 w 62"/>
              <a:gd name="T27" fmla="*/ 50 h 70"/>
              <a:gd name="T28" fmla="*/ 13 w 62"/>
              <a:gd name="T29" fmla="*/ 50 h 70"/>
              <a:gd name="T30" fmla="*/ 11 w 62"/>
              <a:gd name="T31" fmla="*/ 45 h 70"/>
              <a:gd name="T32" fmla="*/ 6 w 62"/>
              <a:gd name="T33" fmla="*/ 4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2" h="70">
                <a:moveTo>
                  <a:pt x="6" y="45"/>
                </a:moveTo>
                <a:cubicBezTo>
                  <a:pt x="0" y="45"/>
                  <a:pt x="2" y="43"/>
                  <a:pt x="2" y="43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11" y="0"/>
                  <a:pt x="35" y="0"/>
                </a:cubicBezTo>
                <a:cubicBezTo>
                  <a:pt x="59" y="0"/>
                  <a:pt x="62" y="24"/>
                  <a:pt x="58" y="35"/>
                </a:cubicBezTo>
                <a:cubicBezTo>
                  <a:pt x="53" y="46"/>
                  <a:pt x="51" y="57"/>
                  <a:pt x="51" y="57"/>
                </a:cubicBezTo>
                <a:cubicBezTo>
                  <a:pt x="53" y="62"/>
                  <a:pt x="53" y="62"/>
                  <a:pt x="53" y="62"/>
                </a:cubicBezTo>
                <a:cubicBezTo>
                  <a:pt x="31" y="70"/>
                  <a:pt x="31" y="70"/>
                  <a:pt x="31" y="70"/>
                </a:cubicBezTo>
                <a:cubicBezTo>
                  <a:pt x="31" y="63"/>
                  <a:pt x="31" y="63"/>
                  <a:pt x="31" y="63"/>
                </a:cubicBezTo>
                <a:cubicBezTo>
                  <a:pt x="31" y="63"/>
                  <a:pt x="27" y="63"/>
                  <a:pt x="23" y="63"/>
                </a:cubicBezTo>
                <a:cubicBezTo>
                  <a:pt x="19" y="63"/>
                  <a:pt x="17" y="61"/>
                  <a:pt x="17" y="59"/>
                </a:cubicBezTo>
                <a:cubicBezTo>
                  <a:pt x="17" y="57"/>
                  <a:pt x="15" y="53"/>
                  <a:pt x="15" y="53"/>
                </a:cubicBezTo>
                <a:cubicBezTo>
                  <a:pt x="19" y="50"/>
                  <a:pt x="19" y="50"/>
                  <a:pt x="19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1" y="45"/>
                  <a:pt x="11" y="45"/>
                  <a:pt x="11" y="45"/>
                </a:cubicBezTo>
                <a:cubicBezTo>
                  <a:pt x="11" y="45"/>
                  <a:pt x="11" y="45"/>
                  <a:pt x="6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3" name="Freeform 1086"/>
          <p:cNvSpPr>
            <a:spLocks/>
          </p:cNvSpPr>
          <p:nvPr/>
        </p:nvSpPr>
        <p:spPr bwMode="auto">
          <a:xfrm>
            <a:off x="7501233" y="3541690"/>
            <a:ext cx="29559" cy="40643"/>
          </a:xfrm>
          <a:custGeom>
            <a:avLst/>
            <a:gdLst>
              <a:gd name="T0" fmla="*/ 9 w 10"/>
              <a:gd name="T1" fmla="*/ 5 h 14"/>
              <a:gd name="T2" fmla="*/ 7 w 10"/>
              <a:gd name="T3" fmla="*/ 14 h 14"/>
              <a:gd name="T4" fmla="*/ 0 w 10"/>
              <a:gd name="T5" fmla="*/ 0 h 14"/>
              <a:gd name="T6" fmla="*/ 9 w 10"/>
              <a:gd name="T7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4">
                <a:moveTo>
                  <a:pt x="9" y="5"/>
                </a:moveTo>
                <a:cubicBezTo>
                  <a:pt x="10" y="8"/>
                  <a:pt x="9" y="12"/>
                  <a:pt x="7" y="1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7" y="2"/>
                  <a:pt x="9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4" name="Freeform 1087"/>
          <p:cNvSpPr>
            <a:spLocks/>
          </p:cNvSpPr>
          <p:nvPr/>
        </p:nvSpPr>
        <p:spPr bwMode="auto">
          <a:xfrm>
            <a:off x="7481527" y="3544152"/>
            <a:ext cx="34484" cy="46800"/>
          </a:xfrm>
          <a:custGeom>
            <a:avLst/>
            <a:gdLst>
              <a:gd name="T0" fmla="*/ 12 w 12"/>
              <a:gd name="T1" fmla="*/ 15 h 16"/>
              <a:gd name="T2" fmla="*/ 4 w 12"/>
              <a:gd name="T3" fmla="*/ 15 h 16"/>
              <a:gd name="T4" fmla="*/ 0 w 12"/>
              <a:gd name="T5" fmla="*/ 7 h 16"/>
              <a:gd name="T6" fmla="*/ 5 w 12"/>
              <a:gd name="T7" fmla="*/ 0 h 16"/>
              <a:gd name="T8" fmla="*/ 5 w 12"/>
              <a:gd name="T9" fmla="*/ 0 h 16"/>
              <a:gd name="T10" fmla="*/ 12 w 12"/>
              <a:gd name="T11" fmla="*/ 15 h 16"/>
              <a:gd name="T12" fmla="*/ 12 w 12"/>
              <a:gd name="T13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6">
                <a:moveTo>
                  <a:pt x="12" y="15"/>
                </a:moveTo>
                <a:cubicBezTo>
                  <a:pt x="9" y="16"/>
                  <a:pt x="6" y="16"/>
                  <a:pt x="4" y="15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2" y="1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5" name="Freeform 1088"/>
          <p:cNvSpPr>
            <a:spLocks noEditPoints="1"/>
          </p:cNvSpPr>
          <p:nvPr/>
        </p:nvSpPr>
        <p:spPr bwMode="auto">
          <a:xfrm>
            <a:off x="7451968" y="3602036"/>
            <a:ext cx="29559" cy="108379"/>
          </a:xfrm>
          <a:custGeom>
            <a:avLst/>
            <a:gdLst>
              <a:gd name="T0" fmla="*/ 0 w 10"/>
              <a:gd name="T1" fmla="*/ 5 h 37"/>
              <a:gd name="T2" fmla="*/ 0 w 10"/>
              <a:gd name="T3" fmla="*/ 0 h 37"/>
              <a:gd name="T4" fmla="*/ 10 w 10"/>
              <a:gd name="T5" fmla="*/ 0 h 37"/>
              <a:gd name="T6" fmla="*/ 10 w 10"/>
              <a:gd name="T7" fmla="*/ 5 h 37"/>
              <a:gd name="T8" fmla="*/ 9 w 10"/>
              <a:gd name="T9" fmla="*/ 5 h 37"/>
              <a:gd name="T10" fmla="*/ 9 w 10"/>
              <a:gd name="T11" fmla="*/ 37 h 37"/>
              <a:gd name="T12" fmla="*/ 6 w 10"/>
              <a:gd name="T13" fmla="*/ 37 h 37"/>
              <a:gd name="T14" fmla="*/ 6 w 10"/>
              <a:gd name="T15" fmla="*/ 5 h 37"/>
              <a:gd name="T16" fmla="*/ 0 w 10"/>
              <a:gd name="T17" fmla="*/ 5 h 37"/>
              <a:gd name="T18" fmla="*/ 5 w 10"/>
              <a:gd name="T19" fmla="*/ 1 h 37"/>
              <a:gd name="T20" fmla="*/ 4 w 10"/>
              <a:gd name="T21" fmla="*/ 2 h 37"/>
              <a:gd name="T22" fmla="*/ 5 w 10"/>
              <a:gd name="T23" fmla="*/ 4 h 37"/>
              <a:gd name="T24" fmla="*/ 6 w 10"/>
              <a:gd name="T25" fmla="*/ 2 h 37"/>
              <a:gd name="T26" fmla="*/ 5 w 10"/>
              <a:gd name="T27" fmla="*/ 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" h="37">
                <a:moveTo>
                  <a:pt x="0" y="5"/>
                </a:moveTo>
                <a:cubicBezTo>
                  <a:pt x="0" y="0"/>
                  <a:pt x="0" y="0"/>
                  <a:pt x="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5"/>
                  <a:pt x="10" y="5"/>
                  <a:pt x="10" y="5"/>
                </a:cubicBezTo>
                <a:cubicBezTo>
                  <a:pt x="9" y="5"/>
                  <a:pt x="9" y="5"/>
                  <a:pt x="9" y="5"/>
                </a:cubicBezTo>
                <a:cubicBezTo>
                  <a:pt x="9" y="37"/>
                  <a:pt x="9" y="37"/>
                  <a:pt x="9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5"/>
                  <a:pt x="6" y="5"/>
                  <a:pt x="6" y="5"/>
                </a:cubicBezTo>
                <a:lnTo>
                  <a:pt x="0" y="5"/>
                </a:lnTo>
                <a:close/>
                <a:moveTo>
                  <a:pt x="5" y="1"/>
                </a:moveTo>
                <a:cubicBezTo>
                  <a:pt x="4" y="1"/>
                  <a:pt x="4" y="2"/>
                  <a:pt x="4" y="2"/>
                </a:cubicBezTo>
                <a:cubicBezTo>
                  <a:pt x="4" y="3"/>
                  <a:pt x="4" y="4"/>
                  <a:pt x="5" y="4"/>
                </a:cubicBezTo>
                <a:cubicBezTo>
                  <a:pt x="6" y="4"/>
                  <a:pt x="6" y="3"/>
                  <a:pt x="6" y="2"/>
                </a:cubicBezTo>
                <a:cubicBezTo>
                  <a:pt x="6" y="2"/>
                  <a:pt x="6" y="1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6" name="Freeform 1089"/>
          <p:cNvSpPr>
            <a:spLocks/>
          </p:cNvSpPr>
          <p:nvPr/>
        </p:nvSpPr>
        <p:spPr bwMode="auto">
          <a:xfrm>
            <a:off x="7400244" y="3565089"/>
            <a:ext cx="89905" cy="57884"/>
          </a:xfrm>
          <a:custGeom>
            <a:avLst/>
            <a:gdLst>
              <a:gd name="T0" fmla="*/ 0 w 73"/>
              <a:gd name="T1" fmla="*/ 35 h 47"/>
              <a:gd name="T2" fmla="*/ 63 w 73"/>
              <a:gd name="T3" fmla="*/ 0 h 47"/>
              <a:gd name="T4" fmla="*/ 73 w 73"/>
              <a:gd name="T5" fmla="*/ 19 h 47"/>
              <a:gd name="T6" fmla="*/ 59 w 73"/>
              <a:gd name="T7" fmla="*/ 23 h 47"/>
              <a:gd name="T8" fmla="*/ 37 w 73"/>
              <a:gd name="T9" fmla="*/ 23 h 47"/>
              <a:gd name="T10" fmla="*/ 37 w 73"/>
              <a:gd name="T11" fmla="*/ 35 h 47"/>
              <a:gd name="T12" fmla="*/ 7 w 73"/>
              <a:gd name="T13" fmla="*/ 47 h 47"/>
              <a:gd name="T14" fmla="*/ 0 w 73"/>
              <a:gd name="T15" fmla="*/ 3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47">
                <a:moveTo>
                  <a:pt x="0" y="35"/>
                </a:moveTo>
                <a:lnTo>
                  <a:pt x="63" y="0"/>
                </a:lnTo>
                <a:lnTo>
                  <a:pt x="73" y="19"/>
                </a:lnTo>
                <a:lnTo>
                  <a:pt x="59" y="23"/>
                </a:lnTo>
                <a:lnTo>
                  <a:pt x="37" y="23"/>
                </a:lnTo>
                <a:lnTo>
                  <a:pt x="37" y="35"/>
                </a:lnTo>
                <a:lnTo>
                  <a:pt x="7" y="47"/>
                </a:lnTo>
                <a:lnTo>
                  <a:pt x="0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7" name="Oval 1090"/>
          <p:cNvSpPr>
            <a:spLocks noChangeArrowheads="1"/>
          </p:cNvSpPr>
          <p:nvPr/>
        </p:nvSpPr>
        <p:spPr bwMode="auto">
          <a:xfrm>
            <a:off x="6732729" y="40010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8" name="Freeform 1091"/>
          <p:cNvSpPr>
            <a:spLocks/>
          </p:cNvSpPr>
          <p:nvPr/>
        </p:nvSpPr>
        <p:spPr bwMode="auto">
          <a:xfrm>
            <a:off x="6826325" y="4167329"/>
            <a:ext cx="224147" cy="226611"/>
          </a:xfrm>
          <a:custGeom>
            <a:avLst/>
            <a:gdLst>
              <a:gd name="T0" fmla="*/ 37 w 77"/>
              <a:gd name="T1" fmla="*/ 41 h 78"/>
              <a:gd name="T2" fmla="*/ 51 w 77"/>
              <a:gd name="T3" fmla="*/ 48 h 78"/>
              <a:gd name="T4" fmla="*/ 55 w 77"/>
              <a:gd name="T5" fmla="*/ 44 h 78"/>
              <a:gd name="T6" fmla="*/ 63 w 77"/>
              <a:gd name="T7" fmla="*/ 41 h 78"/>
              <a:gd name="T8" fmla="*/ 77 w 77"/>
              <a:gd name="T9" fmla="*/ 55 h 78"/>
              <a:gd name="T10" fmla="*/ 70 w 77"/>
              <a:gd name="T11" fmla="*/ 68 h 78"/>
              <a:gd name="T12" fmla="*/ 52 w 77"/>
              <a:gd name="T13" fmla="*/ 71 h 78"/>
              <a:gd name="T14" fmla="*/ 27 w 77"/>
              <a:gd name="T15" fmla="*/ 51 h 78"/>
              <a:gd name="T16" fmla="*/ 25 w 77"/>
              <a:gd name="T17" fmla="*/ 50 h 78"/>
              <a:gd name="T18" fmla="*/ 7 w 77"/>
              <a:gd name="T19" fmla="*/ 24 h 78"/>
              <a:gd name="T20" fmla="*/ 10 w 77"/>
              <a:gd name="T21" fmla="*/ 6 h 78"/>
              <a:gd name="T22" fmla="*/ 22 w 77"/>
              <a:gd name="T23" fmla="*/ 0 h 78"/>
              <a:gd name="T24" fmla="*/ 36 w 77"/>
              <a:gd name="T25" fmla="*/ 14 h 78"/>
              <a:gd name="T26" fmla="*/ 33 w 77"/>
              <a:gd name="T27" fmla="*/ 21 h 78"/>
              <a:gd name="T28" fmla="*/ 29 w 77"/>
              <a:gd name="T29" fmla="*/ 26 h 78"/>
              <a:gd name="T30" fmla="*/ 36 w 77"/>
              <a:gd name="T31" fmla="*/ 39 h 78"/>
              <a:gd name="T32" fmla="*/ 37 w 77"/>
              <a:gd name="T33" fmla="*/ 4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7" h="78">
                <a:moveTo>
                  <a:pt x="37" y="41"/>
                </a:moveTo>
                <a:cubicBezTo>
                  <a:pt x="47" y="51"/>
                  <a:pt x="51" y="48"/>
                  <a:pt x="51" y="48"/>
                </a:cubicBezTo>
                <a:cubicBezTo>
                  <a:pt x="51" y="48"/>
                  <a:pt x="51" y="48"/>
                  <a:pt x="55" y="44"/>
                </a:cubicBezTo>
                <a:cubicBezTo>
                  <a:pt x="60" y="39"/>
                  <a:pt x="63" y="41"/>
                  <a:pt x="63" y="41"/>
                </a:cubicBezTo>
                <a:cubicBezTo>
                  <a:pt x="77" y="55"/>
                  <a:pt x="77" y="55"/>
                  <a:pt x="77" y="55"/>
                </a:cubicBezTo>
                <a:cubicBezTo>
                  <a:pt x="70" y="68"/>
                  <a:pt x="70" y="68"/>
                  <a:pt x="70" y="68"/>
                </a:cubicBezTo>
                <a:cubicBezTo>
                  <a:pt x="70" y="68"/>
                  <a:pt x="65" y="78"/>
                  <a:pt x="52" y="71"/>
                </a:cubicBezTo>
                <a:cubicBezTo>
                  <a:pt x="39" y="63"/>
                  <a:pt x="37" y="62"/>
                  <a:pt x="27" y="51"/>
                </a:cubicBezTo>
                <a:cubicBezTo>
                  <a:pt x="25" y="50"/>
                  <a:pt x="25" y="50"/>
                  <a:pt x="25" y="50"/>
                </a:cubicBezTo>
                <a:cubicBezTo>
                  <a:pt x="15" y="39"/>
                  <a:pt x="14" y="37"/>
                  <a:pt x="7" y="24"/>
                </a:cubicBezTo>
                <a:cubicBezTo>
                  <a:pt x="0" y="11"/>
                  <a:pt x="10" y="6"/>
                  <a:pt x="10" y="6"/>
                </a:cubicBezTo>
                <a:cubicBezTo>
                  <a:pt x="22" y="0"/>
                  <a:pt x="22" y="0"/>
                  <a:pt x="22" y="0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8" y="16"/>
                  <a:pt x="33" y="21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6" y="29"/>
                  <a:pt x="36" y="39"/>
                </a:cubicBezTo>
                <a:lnTo>
                  <a:pt x="37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9" name="Freeform 1092"/>
          <p:cNvSpPr>
            <a:spLocks/>
          </p:cNvSpPr>
          <p:nvPr/>
        </p:nvSpPr>
        <p:spPr bwMode="auto">
          <a:xfrm>
            <a:off x="6892834" y="4065110"/>
            <a:ext cx="160105" cy="151484"/>
          </a:xfrm>
          <a:custGeom>
            <a:avLst/>
            <a:gdLst>
              <a:gd name="T0" fmla="*/ 55 w 55"/>
              <a:gd name="T1" fmla="*/ 52 h 52"/>
              <a:gd name="T2" fmla="*/ 46 w 55"/>
              <a:gd name="T3" fmla="*/ 52 h 52"/>
              <a:gd name="T4" fmla="*/ 0 w 55"/>
              <a:gd name="T5" fmla="*/ 10 h 52"/>
              <a:gd name="T6" fmla="*/ 0 w 55"/>
              <a:gd name="T7" fmla="*/ 1 h 52"/>
              <a:gd name="T8" fmla="*/ 55 w 55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2">
                <a:moveTo>
                  <a:pt x="55" y="52"/>
                </a:moveTo>
                <a:cubicBezTo>
                  <a:pt x="46" y="52"/>
                  <a:pt x="46" y="52"/>
                  <a:pt x="46" y="52"/>
                </a:cubicBezTo>
                <a:cubicBezTo>
                  <a:pt x="45" y="28"/>
                  <a:pt x="25" y="9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29" y="0"/>
                  <a:pt x="53" y="23"/>
                  <a:pt x="55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0" name="Freeform 1093"/>
          <p:cNvSpPr>
            <a:spLocks/>
          </p:cNvSpPr>
          <p:nvPr/>
        </p:nvSpPr>
        <p:spPr bwMode="auto">
          <a:xfrm>
            <a:off x="6892834" y="4120531"/>
            <a:ext cx="104684" cy="99759"/>
          </a:xfrm>
          <a:custGeom>
            <a:avLst/>
            <a:gdLst>
              <a:gd name="T0" fmla="*/ 36 w 36"/>
              <a:gd name="T1" fmla="*/ 34 h 34"/>
              <a:gd name="T2" fmla="*/ 36 w 36"/>
              <a:gd name="T3" fmla="*/ 34 h 34"/>
              <a:gd name="T4" fmla="*/ 29 w 36"/>
              <a:gd name="T5" fmla="*/ 34 h 34"/>
              <a:gd name="T6" fmla="*/ 29 w 36"/>
              <a:gd name="T7" fmla="*/ 34 h 34"/>
              <a:gd name="T8" fmla="*/ 1 w 36"/>
              <a:gd name="T9" fmla="*/ 8 h 34"/>
              <a:gd name="T10" fmla="*/ 0 w 36"/>
              <a:gd name="T11" fmla="*/ 8 h 34"/>
              <a:gd name="T12" fmla="*/ 0 w 36"/>
              <a:gd name="T13" fmla="*/ 1 h 34"/>
              <a:gd name="T14" fmla="*/ 1 w 36"/>
              <a:gd name="T15" fmla="*/ 1 h 34"/>
              <a:gd name="T16" fmla="*/ 36 w 36"/>
              <a:gd name="T1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34">
                <a:moveTo>
                  <a:pt x="36" y="34"/>
                </a:moveTo>
                <a:cubicBezTo>
                  <a:pt x="36" y="34"/>
                  <a:pt x="36" y="34"/>
                  <a:pt x="36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8" y="19"/>
                  <a:pt x="16" y="7"/>
                  <a:pt x="1" y="8"/>
                </a:cubicBezTo>
                <a:cubicBezTo>
                  <a:pt x="1" y="8"/>
                  <a:pt x="0" y="8"/>
                  <a:pt x="0" y="8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1" y="1"/>
                </a:cubicBezTo>
                <a:cubicBezTo>
                  <a:pt x="20" y="0"/>
                  <a:pt x="35" y="15"/>
                  <a:pt x="36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1" name="Oval 1094"/>
          <p:cNvSpPr>
            <a:spLocks noChangeArrowheads="1"/>
          </p:cNvSpPr>
          <p:nvPr/>
        </p:nvSpPr>
        <p:spPr bwMode="auto">
          <a:xfrm>
            <a:off x="7315264" y="399614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" name="Freeform 1095"/>
          <p:cNvSpPr>
            <a:spLocks/>
          </p:cNvSpPr>
          <p:nvPr/>
        </p:nvSpPr>
        <p:spPr bwMode="auto">
          <a:xfrm>
            <a:off x="7432261" y="4097131"/>
            <a:ext cx="130547" cy="262327"/>
          </a:xfrm>
          <a:custGeom>
            <a:avLst/>
            <a:gdLst>
              <a:gd name="T0" fmla="*/ 19 w 45"/>
              <a:gd name="T1" fmla="*/ 45 h 90"/>
              <a:gd name="T2" fmla="*/ 26 w 45"/>
              <a:gd name="T3" fmla="*/ 58 h 90"/>
              <a:gd name="T4" fmla="*/ 33 w 45"/>
              <a:gd name="T5" fmla="*/ 56 h 90"/>
              <a:gd name="T6" fmla="*/ 40 w 45"/>
              <a:gd name="T7" fmla="*/ 58 h 90"/>
              <a:gd name="T8" fmla="*/ 45 w 45"/>
              <a:gd name="T9" fmla="*/ 76 h 90"/>
              <a:gd name="T10" fmla="*/ 34 w 45"/>
              <a:gd name="T11" fmla="*/ 84 h 90"/>
              <a:gd name="T12" fmla="*/ 17 w 45"/>
              <a:gd name="T13" fmla="*/ 78 h 90"/>
              <a:gd name="T14" fmla="*/ 4 w 45"/>
              <a:gd name="T15" fmla="*/ 49 h 90"/>
              <a:gd name="T16" fmla="*/ 4 w 45"/>
              <a:gd name="T17" fmla="*/ 47 h 90"/>
              <a:gd name="T18" fmla="*/ 0 w 45"/>
              <a:gd name="T19" fmla="*/ 15 h 90"/>
              <a:gd name="T20" fmla="*/ 12 w 45"/>
              <a:gd name="T21" fmla="*/ 1 h 90"/>
              <a:gd name="T22" fmla="*/ 26 w 45"/>
              <a:gd name="T23" fmla="*/ 2 h 90"/>
              <a:gd name="T24" fmla="*/ 31 w 45"/>
              <a:gd name="T25" fmla="*/ 21 h 90"/>
              <a:gd name="T26" fmla="*/ 25 w 45"/>
              <a:gd name="T27" fmla="*/ 26 h 90"/>
              <a:gd name="T28" fmla="*/ 18 w 45"/>
              <a:gd name="T29" fmla="*/ 28 h 90"/>
              <a:gd name="T30" fmla="*/ 18 w 45"/>
              <a:gd name="T31" fmla="*/ 43 h 90"/>
              <a:gd name="T32" fmla="*/ 19 w 45"/>
              <a:gd name="T33" fmla="*/ 4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5" h="90">
                <a:moveTo>
                  <a:pt x="19" y="45"/>
                </a:moveTo>
                <a:cubicBezTo>
                  <a:pt x="22" y="59"/>
                  <a:pt x="26" y="58"/>
                  <a:pt x="26" y="58"/>
                </a:cubicBezTo>
                <a:cubicBezTo>
                  <a:pt x="26" y="58"/>
                  <a:pt x="26" y="58"/>
                  <a:pt x="33" y="56"/>
                </a:cubicBezTo>
                <a:cubicBezTo>
                  <a:pt x="39" y="54"/>
                  <a:pt x="40" y="58"/>
                  <a:pt x="40" y="58"/>
                </a:cubicBezTo>
                <a:cubicBezTo>
                  <a:pt x="45" y="76"/>
                  <a:pt x="45" y="76"/>
                  <a:pt x="45" y="76"/>
                </a:cubicBezTo>
                <a:cubicBezTo>
                  <a:pt x="34" y="84"/>
                  <a:pt x="34" y="84"/>
                  <a:pt x="34" y="84"/>
                </a:cubicBezTo>
                <a:cubicBezTo>
                  <a:pt x="34" y="84"/>
                  <a:pt x="24" y="90"/>
                  <a:pt x="17" y="78"/>
                </a:cubicBezTo>
                <a:cubicBezTo>
                  <a:pt x="9" y="65"/>
                  <a:pt x="8" y="63"/>
                  <a:pt x="4" y="49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3"/>
                  <a:pt x="0" y="30"/>
                  <a:pt x="0" y="15"/>
                </a:cubicBezTo>
                <a:cubicBezTo>
                  <a:pt x="0" y="0"/>
                  <a:pt x="12" y="1"/>
                  <a:pt x="12" y="1"/>
                </a:cubicBezTo>
                <a:cubicBezTo>
                  <a:pt x="26" y="2"/>
                  <a:pt x="26" y="2"/>
                  <a:pt x="26" y="2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4"/>
                  <a:pt x="25" y="26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4" y="29"/>
                  <a:pt x="18" y="43"/>
                </a:cubicBezTo>
                <a:lnTo>
                  <a:pt x="19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3" name="Freeform 1096"/>
          <p:cNvSpPr>
            <a:spLocks/>
          </p:cNvSpPr>
          <p:nvPr/>
        </p:nvSpPr>
        <p:spPr bwMode="auto">
          <a:xfrm>
            <a:off x="7513549" y="4169796"/>
            <a:ext cx="121927" cy="78821"/>
          </a:xfrm>
          <a:custGeom>
            <a:avLst/>
            <a:gdLst>
              <a:gd name="T0" fmla="*/ 99 w 99"/>
              <a:gd name="T1" fmla="*/ 31 h 64"/>
              <a:gd name="T2" fmla="*/ 61 w 99"/>
              <a:gd name="T3" fmla="*/ 0 h 64"/>
              <a:gd name="T4" fmla="*/ 61 w 99"/>
              <a:gd name="T5" fmla="*/ 24 h 64"/>
              <a:gd name="T6" fmla="*/ 0 w 99"/>
              <a:gd name="T7" fmla="*/ 24 h 64"/>
              <a:gd name="T8" fmla="*/ 0 w 99"/>
              <a:gd name="T9" fmla="*/ 45 h 64"/>
              <a:gd name="T10" fmla="*/ 61 w 99"/>
              <a:gd name="T11" fmla="*/ 45 h 64"/>
              <a:gd name="T12" fmla="*/ 61 w 99"/>
              <a:gd name="T13" fmla="*/ 64 h 64"/>
              <a:gd name="T14" fmla="*/ 99 w 99"/>
              <a:gd name="T15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64">
                <a:moveTo>
                  <a:pt x="99" y="31"/>
                </a:moveTo>
                <a:lnTo>
                  <a:pt x="61" y="0"/>
                </a:lnTo>
                <a:lnTo>
                  <a:pt x="61" y="24"/>
                </a:lnTo>
                <a:lnTo>
                  <a:pt x="0" y="24"/>
                </a:lnTo>
                <a:lnTo>
                  <a:pt x="0" y="45"/>
                </a:lnTo>
                <a:lnTo>
                  <a:pt x="61" y="45"/>
                </a:lnTo>
                <a:lnTo>
                  <a:pt x="61" y="64"/>
                </a:lnTo>
                <a:lnTo>
                  <a:pt x="99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4" name="Oval 1097"/>
          <p:cNvSpPr>
            <a:spLocks noChangeArrowheads="1"/>
          </p:cNvSpPr>
          <p:nvPr/>
        </p:nvSpPr>
        <p:spPr bwMode="auto">
          <a:xfrm>
            <a:off x="7871937" y="39986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5" name="Freeform 1098"/>
          <p:cNvSpPr>
            <a:spLocks/>
          </p:cNvSpPr>
          <p:nvPr/>
        </p:nvSpPr>
        <p:spPr bwMode="auto">
          <a:xfrm>
            <a:off x="7987701" y="4103291"/>
            <a:ext cx="134243" cy="262327"/>
          </a:xfrm>
          <a:custGeom>
            <a:avLst/>
            <a:gdLst>
              <a:gd name="T0" fmla="*/ 19 w 46"/>
              <a:gd name="T1" fmla="*/ 44 h 90"/>
              <a:gd name="T2" fmla="*/ 27 w 46"/>
              <a:gd name="T3" fmla="*/ 57 h 90"/>
              <a:gd name="T4" fmla="*/ 33 w 46"/>
              <a:gd name="T5" fmla="*/ 55 h 90"/>
              <a:gd name="T6" fmla="*/ 41 w 46"/>
              <a:gd name="T7" fmla="*/ 57 h 90"/>
              <a:gd name="T8" fmla="*/ 46 w 46"/>
              <a:gd name="T9" fmla="*/ 76 h 90"/>
              <a:gd name="T10" fmla="*/ 34 w 46"/>
              <a:gd name="T11" fmla="*/ 83 h 90"/>
              <a:gd name="T12" fmla="*/ 17 w 46"/>
              <a:gd name="T13" fmla="*/ 77 h 90"/>
              <a:gd name="T14" fmla="*/ 5 w 46"/>
              <a:gd name="T15" fmla="*/ 48 h 90"/>
              <a:gd name="T16" fmla="*/ 4 w 46"/>
              <a:gd name="T17" fmla="*/ 46 h 90"/>
              <a:gd name="T18" fmla="*/ 1 w 46"/>
              <a:gd name="T19" fmla="*/ 14 h 90"/>
              <a:gd name="T20" fmla="*/ 12 w 46"/>
              <a:gd name="T21" fmla="*/ 0 h 90"/>
              <a:gd name="T22" fmla="*/ 26 w 46"/>
              <a:gd name="T23" fmla="*/ 1 h 90"/>
              <a:gd name="T24" fmla="*/ 31 w 46"/>
              <a:gd name="T25" fmla="*/ 20 h 90"/>
              <a:gd name="T26" fmla="*/ 25 w 46"/>
              <a:gd name="T27" fmla="*/ 25 h 90"/>
              <a:gd name="T28" fmla="*/ 19 w 46"/>
              <a:gd name="T29" fmla="*/ 27 h 90"/>
              <a:gd name="T30" fmla="*/ 18 w 46"/>
              <a:gd name="T31" fmla="*/ 42 h 90"/>
              <a:gd name="T32" fmla="*/ 19 w 46"/>
              <a:gd name="T33" fmla="*/ 4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6" h="90">
                <a:moveTo>
                  <a:pt x="19" y="44"/>
                </a:moveTo>
                <a:cubicBezTo>
                  <a:pt x="23" y="58"/>
                  <a:pt x="27" y="57"/>
                  <a:pt x="27" y="57"/>
                </a:cubicBezTo>
                <a:cubicBezTo>
                  <a:pt x="27" y="57"/>
                  <a:pt x="27" y="57"/>
                  <a:pt x="33" y="55"/>
                </a:cubicBezTo>
                <a:cubicBezTo>
                  <a:pt x="40" y="54"/>
                  <a:pt x="41" y="57"/>
                  <a:pt x="41" y="57"/>
                </a:cubicBezTo>
                <a:cubicBezTo>
                  <a:pt x="46" y="76"/>
                  <a:pt x="46" y="76"/>
                  <a:pt x="46" y="76"/>
                </a:cubicBezTo>
                <a:cubicBezTo>
                  <a:pt x="34" y="83"/>
                  <a:pt x="34" y="83"/>
                  <a:pt x="34" y="83"/>
                </a:cubicBezTo>
                <a:cubicBezTo>
                  <a:pt x="34" y="83"/>
                  <a:pt x="25" y="90"/>
                  <a:pt x="17" y="77"/>
                </a:cubicBezTo>
                <a:cubicBezTo>
                  <a:pt x="10" y="64"/>
                  <a:pt x="8" y="62"/>
                  <a:pt x="5" y="48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32"/>
                  <a:pt x="0" y="29"/>
                  <a:pt x="1" y="14"/>
                </a:cubicBezTo>
                <a:cubicBezTo>
                  <a:pt x="1" y="0"/>
                  <a:pt x="12" y="0"/>
                  <a:pt x="12" y="0"/>
                </a:cubicBezTo>
                <a:cubicBezTo>
                  <a:pt x="26" y="1"/>
                  <a:pt x="26" y="1"/>
                  <a:pt x="26" y="1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2" y="23"/>
                  <a:pt x="25" y="25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5" y="28"/>
                  <a:pt x="18" y="42"/>
                </a:cubicBezTo>
                <a:lnTo>
                  <a:pt x="1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6" name="Freeform 1099"/>
          <p:cNvSpPr>
            <a:spLocks/>
          </p:cNvSpPr>
          <p:nvPr/>
        </p:nvSpPr>
        <p:spPr bwMode="auto">
          <a:xfrm>
            <a:off x="8072680" y="4173490"/>
            <a:ext cx="121927" cy="78821"/>
          </a:xfrm>
          <a:custGeom>
            <a:avLst/>
            <a:gdLst>
              <a:gd name="T0" fmla="*/ 0 w 99"/>
              <a:gd name="T1" fmla="*/ 33 h 64"/>
              <a:gd name="T2" fmla="*/ 38 w 99"/>
              <a:gd name="T3" fmla="*/ 0 h 64"/>
              <a:gd name="T4" fmla="*/ 38 w 99"/>
              <a:gd name="T5" fmla="*/ 23 h 64"/>
              <a:gd name="T6" fmla="*/ 99 w 99"/>
              <a:gd name="T7" fmla="*/ 23 h 64"/>
              <a:gd name="T8" fmla="*/ 99 w 99"/>
              <a:gd name="T9" fmla="*/ 45 h 64"/>
              <a:gd name="T10" fmla="*/ 38 w 99"/>
              <a:gd name="T11" fmla="*/ 45 h 64"/>
              <a:gd name="T12" fmla="*/ 38 w 99"/>
              <a:gd name="T13" fmla="*/ 64 h 64"/>
              <a:gd name="T14" fmla="*/ 0 w 99"/>
              <a:gd name="T15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64">
                <a:moveTo>
                  <a:pt x="0" y="33"/>
                </a:moveTo>
                <a:lnTo>
                  <a:pt x="38" y="0"/>
                </a:lnTo>
                <a:lnTo>
                  <a:pt x="38" y="23"/>
                </a:lnTo>
                <a:lnTo>
                  <a:pt x="99" y="23"/>
                </a:lnTo>
                <a:lnTo>
                  <a:pt x="99" y="45"/>
                </a:lnTo>
                <a:lnTo>
                  <a:pt x="38" y="45"/>
                </a:lnTo>
                <a:lnTo>
                  <a:pt x="38" y="64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7" name="Oval 1100"/>
          <p:cNvSpPr>
            <a:spLocks noChangeArrowheads="1"/>
          </p:cNvSpPr>
          <p:nvPr/>
        </p:nvSpPr>
        <p:spPr bwMode="auto">
          <a:xfrm>
            <a:off x="7883021" y="330522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8" name="Freeform 1101"/>
          <p:cNvSpPr>
            <a:spLocks/>
          </p:cNvSpPr>
          <p:nvPr/>
        </p:nvSpPr>
        <p:spPr bwMode="auto">
          <a:xfrm>
            <a:off x="8243869" y="3550309"/>
            <a:ext cx="40643" cy="43107"/>
          </a:xfrm>
          <a:custGeom>
            <a:avLst/>
            <a:gdLst>
              <a:gd name="T0" fmla="*/ 29 w 33"/>
              <a:gd name="T1" fmla="*/ 0 h 35"/>
              <a:gd name="T2" fmla="*/ 33 w 33"/>
              <a:gd name="T3" fmla="*/ 2 h 35"/>
              <a:gd name="T4" fmla="*/ 5 w 33"/>
              <a:gd name="T5" fmla="*/ 35 h 35"/>
              <a:gd name="T6" fmla="*/ 0 w 33"/>
              <a:gd name="T7" fmla="*/ 31 h 35"/>
              <a:gd name="T8" fmla="*/ 29 w 33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5">
                <a:moveTo>
                  <a:pt x="29" y="0"/>
                </a:moveTo>
                <a:lnTo>
                  <a:pt x="33" y="2"/>
                </a:lnTo>
                <a:lnTo>
                  <a:pt x="5" y="35"/>
                </a:lnTo>
                <a:lnTo>
                  <a:pt x="0" y="31"/>
                </a:lnTo>
                <a:lnTo>
                  <a:pt x="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9" name="Freeform 1102"/>
          <p:cNvSpPr>
            <a:spLocks/>
          </p:cNvSpPr>
          <p:nvPr/>
        </p:nvSpPr>
        <p:spPr bwMode="auto">
          <a:xfrm>
            <a:off x="8153969" y="3480113"/>
            <a:ext cx="119463" cy="102221"/>
          </a:xfrm>
          <a:custGeom>
            <a:avLst/>
            <a:gdLst>
              <a:gd name="T0" fmla="*/ 15 w 41"/>
              <a:gd name="T1" fmla="*/ 27 h 35"/>
              <a:gd name="T2" fmla="*/ 10 w 41"/>
              <a:gd name="T3" fmla="*/ 23 h 35"/>
              <a:gd name="T4" fmla="*/ 12 w 41"/>
              <a:gd name="T5" fmla="*/ 19 h 35"/>
              <a:gd name="T6" fmla="*/ 2 w 41"/>
              <a:gd name="T7" fmla="*/ 10 h 35"/>
              <a:gd name="T8" fmla="*/ 2 w 41"/>
              <a:gd name="T9" fmla="*/ 6 h 35"/>
              <a:gd name="T10" fmla="*/ 6 w 41"/>
              <a:gd name="T11" fmla="*/ 5 h 35"/>
              <a:gd name="T12" fmla="*/ 16 w 41"/>
              <a:gd name="T13" fmla="*/ 14 h 35"/>
              <a:gd name="T14" fmla="*/ 32 w 41"/>
              <a:gd name="T15" fmla="*/ 7 h 35"/>
              <a:gd name="T16" fmla="*/ 41 w 41"/>
              <a:gd name="T17" fmla="*/ 23 h 35"/>
              <a:gd name="T18" fmla="*/ 31 w 41"/>
              <a:gd name="T19" fmla="*/ 35 h 35"/>
              <a:gd name="T20" fmla="*/ 15 w 41"/>
              <a:gd name="T21" fmla="*/ 2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35">
                <a:moveTo>
                  <a:pt x="15" y="27"/>
                </a:moveTo>
                <a:cubicBezTo>
                  <a:pt x="10" y="23"/>
                  <a:pt x="10" y="23"/>
                  <a:pt x="10" y="23"/>
                </a:cubicBezTo>
                <a:cubicBezTo>
                  <a:pt x="12" y="19"/>
                  <a:pt x="12" y="19"/>
                  <a:pt x="12" y="19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9"/>
                  <a:pt x="0" y="7"/>
                  <a:pt x="2" y="6"/>
                </a:cubicBezTo>
                <a:cubicBezTo>
                  <a:pt x="3" y="4"/>
                  <a:pt x="5" y="4"/>
                  <a:pt x="6" y="5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26" y="0"/>
                  <a:pt x="32" y="7"/>
                </a:cubicBezTo>
                <a:cubicBezTo>
                  <a:pt x="38" y="13"/>
                  <a:pt x="41" y="23"/>
                  <a:pt x="41" y="23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35"/>
                  <a:pt x="20" y="31"/>
                  <a:pt x="15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0" name="Freeform 1103"/>
          <p:cNvSpPr>
            <a:spLocks noEditPoints="1"/>
          </p:cNvSpPr>
          <p:nvPr/>
        </p:nvSpPr>
        <p:spPr bwMode="auto">
          <a:xfrm>
            <a:off x="8008639" y="3404986"/>
            <a:ext cx="171189" cy="261095"/>
          </a:xfrm>
          <a:custGeom>
            <a:avLst/>
            <a:gdLst>
              <a:gd name="T0" fmla="*/ 37 w 59"/>
              <a:gd name="T1" fmla="*/ 78 h 90"/>
              <a:gd name="T2" fmla="*/ 30 w 59"/>
              <a:gd name="T3" fmla="*/ 70 h 90"/>
              <a:gd name="T4" fmla="*/ 22 w 59"/>
              <a:gd name="T5" fmla="*/ 78 h 90"/>
              <a:gd name="T6" fmla="*/ 30 w 59"/>
              <a:gd name="T7" fmla="*/ 86 h 90"/>
              <a:gd name="T8" fmla="*/ 37 w 59"/>
              <a:gd name="T9" fmla="*/ 78 h 90"/>
              <a:gd name="T10" fmla="*/ 4 w 59"/>
              <a:gd name="T11" fmla="*/ 90 h 90"/>
              <a:gd name="T12" fmla="*/ 0 w 59"/>
              <a:gd name="T13" fmla="*/ 85 h 90"/>
              <a:gd name="T14" fmla="*/ 0 w 59"/>
              <a:gd name="T15" fmla="*/ 4 h 90"/>
              <a:gd name="T16" fmla="*/ 4 w 59"/>
              <a:gd name="T17" fmla="*/ 0 h 90"/>
              <a:gd name="T18" fmla="*/ 55 w 59"/>
              <a:gd name="T19" fmla="*/ 0 h 90"/>
              <a:gd name="T20" fmla="*/ 59 w 59"/>
              <a:gd name="T21" fmla="*/ 4 h 90"/>
              <a:gd name="T22" fmla="*/ 59 w 59"/>
              <a:gd name="T23" fmla="*/ 31 h 90"/>
              <a:gd name="T24" fmla="*/ 57 w 59"/>
              <a:gd name="T25" fmla="*/ 30 h 90"/>
              <a:gd name="T26" fmla="*/ 54 w 59"/>
              <a:gd name="T27" fmla="*/ 28 h 90"/>
              <a:gd name="T28" fmla="*/ 54 w 59"/>
              <a:gd name="T29" fmla="*/ 5 h 90"/>
              <a:gd name="T30" fmla="*/ 5 w 59"/>
              <a:gd name="T31" fmla="*/ 5 h 90"/>
              <a:gd name="T32" fmla="*/ 5 w 59"/>
              <a:gd name="T33" fmla="*/ 66 h 90"/>
              <a:gd name="T34" fmla="*/ 54 w 59"/>
              <a:gd name="T35" fmla="*/ 66 h 90"/>
              <a:gd name="T36" fmla="*/ 54 w 59"/>
              <a:gd name="T37" fmla="*/ 40 h 90"/>
              <a:gd name="T38" fmla="*/ 59 w 59"/>
              <a:gd name="T39" fmla="*/ 45 h 90"/>
              <a:gd name="T40" fmla="*/ 59 w 59"/>
              <a:gd name="T41" fmla="*/ 85 h 90"/>
              <a:gd name="T42" fmla="*/ 55 w 59"/>
              <a:gd name="T43" fmla="*/ 90 h 90"/>
              <a:gd name="T44" fmla="*/ 4 w 59"/>
              <a:gd name="T4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" h="90">
                <a:moveTo>
                  <a:pt x="37" y="78"/>
                </a:moveTo>
                <a:cubicBezTo>
                  <a:pt x="37" y="74"/>
                  <a:pt x="34" y="70"/>
                  <a:pt x="30" y="70"/>
                </a:cubicBezTo>
                <a:cubicBezTo>
                  <a:pt x="25" y="70"/>
                  <a:pt x="22" y="74"/>
                  <a:pt x="22" y="78"/>
                </a:cubicBezTo>
                <a:cubicBezTo>
                  <a:pt x="22" y="82"/>
                  <a:pt x="25" y="86"/>
                  <a:pt x="30" y="86"/>
                </a:cubicBezTo>
                <a:cubicBezTo>
                  <a:pt x="34" y="86"/>
                  <a:pt x="37" y="82"/>
                  <a:pt x="37" y="78"/>
                </a:cubicBezTo>
                <a:close/>
                <a:moveTo>
                  <a:pt x="4" y="90"/>
                </a:moveTo>
                <a:cubicBezTo>
                  <a:pt x="2" y="90"/>
                  <a:pt x="0" y="88"/>
                  <a:pt x="0" y="8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7" y="0"/>
                  <a:pt x="59" y="2"/>
                  <a:pt x="59" y="4"/>
                </a:cubicBezTo>
                <a:cubicBezTo>
                  <a:pt x="59" y="31"/>
                  <a:pt x="59" y="31"/>
                  <a:pt x="59" y="31"/>
                </a:cubicBezTo>
                <a:cubicBezTo>
                  <a:pt x="57" y="30"/>
                  <a:pt x="57" y="30"/>
                  <a:pt x="57" y="30"/>
                </a:cubicBezTo>
                <a:cubicBezTo>
                  <a:pt x="56" y="29"/>
                  <a:pt x="55" y="28"/>
                  <a:pt x="54" y="28"/>
                </a:cubicBezTo>
                <a:cubicBezTo>
                  <a:pt x="54" y="5"/>
                  <a:pt x="54" y="5"/>
                  <a:pt x="54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6"/>
                  <a:pt x="5" y="66"/>
                  <a:pt x="5" y="66"/>
                </a:cubicBezTo>
                <a:cubicBezTo>
                  <a:pt x="54" y="66"/>
                  <a:pt x="54" y="66"/>
                  <a:pt x="54" y="66"/>
                </a:cubicBezTo>
                <a:cubicBezTo>
                  <a:pt x="54" y="40"/>
                  <a:pt x="54" y="40"/>
                  <a:pt x="54" y="40"/>
                </a:cubicBezTo>
                <a:cubicBezTo>
                  <a:pt x="59" y="45"/>
                  <a:pt x="59" y="45"/>
                  <a:pt x="59" y="45"/>
                </a:cubicBezTo>
                <a:cubicBezTo>
                  <a:pt x="59" y="85"/>
                  <a:pt x="59" y="85"/>
                  <a:pt x="59" y="85"/>
                </a:cubicBezTo>
                <a:cubicBezTo>
                  <a:pt x="59" y="88"/>
                  <a:pt x="57" y="90"/>
                  <a:pt x="55" y="90"/>
                </a:cubicBezTo>
                <a:lnTo>
                  <a:pt x="4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1" name="Rectangle 1104"/>
          <p:cNvSpPr>
            <a:spLocks noChangeArrowheads="1"/>
          </p:cNvSpPr>
          <p:nvPr/>
        </p:nvSpPr>
        <p:spPr bwMode="auto">
          <a:xfrm>
            <a:off x="8040659" y="3558932"/>
            <a:ext cx="68968" cy="615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2" name="Rectangle 1105"/>
          <p:cNvSpPr>
            <a:spLocks noChangeArrowheads="1"/>
          </p:cNvSpPr>
          <p:nvPr/>
        </p:nvSpPr>
        <p:spPr bwMode="auto">
          <a:xfrm>
            <a:off x="8040659" y="3544154"/>
            <a:ext cx="68968" cy="615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3" name="Rectangle 1106"/>
          <p:cNvSpPr>
            <a:spLocks noChangeArrowheads="1"/>
          </p:cNvSpPr>
          <p:nvPr/>
        </p:nvSpPr>
        <p:spPr bwMode="auto">
          <a:xfrm>
            <a:off x="8040659" y="3526911"/>
            <a:ext cx="68968" cy="615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4" name="Rectangle 1107"/>
          <p:cNvSpPr>
            <a:spLocks noChangeArrowheads="1"/>
          </p:cNvSpPr>
          <p:nvPr/>
        </p:nvSpPr>
        <p:spPr bwMode="auto">
          <a:xfrm>
            <a:off x="8040659" y="3512132"/>
            <a:ext cx="68968" cy="615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5" name="Freeform 1108"/>
          <p:cNvSpPr>
            <a:spLocks/>
          </p:cNvSpPr>
          <p:nvPr/>
        </p:nvSpPr>
        <p:spPr bwMode="auto">
          <a:xfrm>
            <a:off x="8098543" y="3616816"/>
            <a:ext cx="11085" cy="29559"/>
          </a:xfrm>
          <a:custGeom>
            <a:avLst/>
            <a:gdLst>
              <a:gd name="T0" fmla="*/ 4 w 4"/>
              <a:gd name="T1" fmla="*/ 5 h 10"/>
              <a:gd name="T2" fmla="*/ 0 w 4"/>
              <a:gd name="T3" fmla="*/ 10 h 10"/>
              <a:gd name="T4" fmla="*/ 0 w 4"/>
              <a:gd name="T5" fmla="*/ 0 h 10"/>
              <a:gd name="T6" fmla="*/ 4 w 4"/>
              <a:gd name="T7" fmla="*/ 5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0">
                <a:moveTo>
                  <a:pt x="4" y="5"/>
                </a:moveTo>
                <a:cubicBezTo>
                  <a:pt x="4" y="7"/>
                  <a:pt x="2" y="9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4" y="3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6" name="Rectangle 1109"/>
          <p:cNvSpPr>
            <a:spLocks noChangeArrowheads="1"/>
          </p:cNvSpPr>
          <p:nvPr/>
        </p:nvSpPr>
        <p:spPr bwMode="auto">
          <a:xfrm>
            <a:off x="8040659" y="3494891"/>
            <a:ext cx="43107" cy="615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7" name="Rectangle 1110"/>
          <p:cNvSpPr>
            <a:spLocks noChangeArrowheads="1"/>
          </p:cNvSpPr>
          <p:nvPr/>
        </p:nvSpPr>
        <p:spPr bwMode="auto">
          <a:xfrm>
            <a:off x="8040659" y="3477648"/>
            <a:ext cx="43107" cy="49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8" name="Rectangle 1111"/>
          <p:cNvSpPr>
            <a:spLocks noChangeArrowheads="1"/>
          </p:cNvSpPr>
          <p:nvPr/>
        </p:nvSpPr>
        <p:spPr bwMode="auto">
          <a:xfrm>
            <a:off x="8040659" y="3462870"/>
            <a:ext cx="43107" cy="615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9" name="Rectangle 1112"/>
          <p:cNvSpPr>
            <a:spLocks noChangeArrowheads="1"/>
          </p:cNvSpPr>
          <p:nvPr/>
        </p:nvSpPr>
        <p:spPr bwMode="auto">
          <a:xfrm>
            <a:off x="8040659" y="3448091"/>
            <a:ext cx="43107" cy="615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0" name="Oval 1113"/>
          <p:cNvSpPr>
            <a:spLocks noChangeArrowheads="1"/>
          </p:cNvSpPr>
          <p:nvPr/>
        </p:nvSpPr>
        <p:spPr bwMode="auto">
          <a:xfrm>
            <a:off x="8453241" y="399614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1" name="Oval 1114"/>
          <p:cNvSpPr>
            <a:spLocks noChangeArrowheads="1"/>
          </p:cNvSpPr>
          <p:nvPr/>
        </p:nvSpPr>
        <p:spPr bwMode="auto">
          <a:xfrm>
            <a:off x="8645366" y="4137775"/>
            <a:ext cx="52959" cy="5049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2" name="Freeform 1115"/>
          <p:cNvSpPr>
            <a:spLocks noEditPoints="1"/>
          </p:cNvSpPr>
          <p:nvPr/>
        </p:nvSpPr>
        <p:spPr bwMode="auto">
          <a:xfrm>
            <a:off x="8593637" y="4201818"/>
            <a:ext cx="156411" cy="166263"/>
          </a:xfrm>
          <a:custGeom>
            <a:avLst/>
            <a:gdLst>
              <a:gd name="T0" fmla="*/ 26 w 127"/>
              <a:gd name="T1" fmla="*/ 116 h 135"/>
              <a:gd name="T2" fmla="*/ 101 w 127"/>
              <a:gd name="T3" fmla="*/ 116 h 135"/>
              <a:gd name="T4" fmla="*/ 94 w 127"/>
              <a:gd name="T5" fmla="*/ 81 h 135"/>
              <a:gd name="T6" fmla="*/ 31 w 127"/>
              <a:gd name="T7" fmla="*/ 81 h 135"/>
              <a:gd name="T8" fmla="*/ 26 w 127"/>
              <a:gd name="T9" fmla="*/ 116 h 135"/>
              <a:gd name="T10" fmla="*/ 109 w 127"/>
              <a:gd name="T11" fmla="*/ 135 h 135"/>
              <a:gd name="T12" fmla="*/ 109 w 127"/>
              <a:gd name="T13" fmla="*/ 123 h 135"/>
              <a:gd name="T14" fmla="*/ 97 w 127"/>
              <a:gd name="T15" fmla="*/ 123 h 135"/>
              <a:gd name="T16" fmla="*/ 33 w 127"/>
              <a:gd name="T17" fmla="*/ 123 h 135"/>
              <a:gd name="T18" fmla="*/ 19 w 127"/>
              <a:gd name="T19" fmla="*/ 123 h 135"/>
              <a:gd name="T20" fmla="*/ 19 w 127"/>
              <a:gd name="T21" fmla="*/ 135 h 135"/>
              <a:gd name="T22" fmla="*/ 0 w 127"/>
              <a:gd name="T23" fmla="*/ 135 h 135"/>
              <a:gd name="T24" fmla="*/ 0 w 127"/>
              <a:gd name="T25" fmla="*/ 119 h 135"/>
              <a:gd name="T26" fmla="*/ 12 w 127"/>
              <a:gd name="T27" fmla="*/ 107 h 135"/>
              <a:gd name="T28" fmla="*/ 40 w 127"/>
              <a:gd name="T29" fmla="*/ 0 h 135"/>
              <a:gd name="T30" fmla="*/ 64 w 127"/>
              <a:gd name="T31" fmla="*/ 0 h 135"/>
              <a:gd name="T32" fmla="*/ 64 w 127"/>
              <a:gd name="T33" fmla="*/ 0 h 135"/>
              <a:gd name="T34" fmla="*/ 90 w 127"/>
              <a:gd name="T35" fmla="*/ 0 h 135"/>
              <a:gd name="T36" fmla="*/ 116 w 127"/>
              <a:gd name="T37" fmla="*/ 107 h 135"/>
              <a:gd name="T38" fmla="*/ 127 w 127"/>
              <a:gd name="T39" fmla="*/ 119 h 135"/>
              <a:gd name="T40" fmla="*/ 127 w 127"/>
              <a:gd name="T41" fmla="*/ 135 h 135"/>
              <a:gd name="T42" fmla="*/ 109 w 127"/>
              <a:gd name="T43" fmla="*/ 135 h 135"/>
              <a:gd name="T44" fmla="*/ 92 w 127"/>
              <a:gd name="T45" fmla="*/ 69 h 135"/>
              <a:gd name="T46" fmla="*/ 87 w 127"/>
              <a:gd name="T47" fmla="*/ 43 h 135"/>
              <a:gd name="T48" fmla="*/ 40 w 127"/>
              <a:gd name="T49" fmla="*/ 43 h 135"/>
              <a:gd name="T50" fmla="*/ 38 w 127"/>
              <a:gd name="T51" fmla="*/ 69 h 135"/>
              <a:gd name="T52" fmla="*/ 92 w 127"/>
              <a:gd name="T53" fmla="*/ 69 h 135"/>
              <a:gd name="T54" fmla="*/ 85 w 127"/>
              <a:gd name="T55" fmla="*/ 31 h 135"/>
              <a:gd name="T56" fmla="*/ 83 w 127"/>
              <a:gd name="T57" fmla="*/ 10 h 135"/>
              <a:gd name="T58" fmla="*/ 45 w 127"/>
              <a:gd name="T59" fmla="*/ 10 h 135"/>
              <a:gd name="T60" fmla="*/ 42 w 127"/>
              <a:gd name="T61" fmla="*/ 31 h 135"/>
              <a:gd name="T62" fmla="*/ 85 w 127"/>
              <a:gd name="T63" fmla="*/ 31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" h="135">
                <a:moveTo>
                  <a:pt x="26" y="116"/>
                </a:moveTo>
                <a:lnTo>
                  <a:pt x="101" y="116"/>
                </a:lnTo>
                <a:lnTo>
                  <a:pt x="94" y="81"/>
                </a:lnTo>
                <a:lnTo>
                  <a:pt x="31" y="81"/>
                </a:lnTo>
                <a:lnTo>
                  <a:pt x="26" y="116"/>
                </a:lnTo>
                <a:close/>
                <a:moveTo>
                  <a:pt x="109" y="135"/>
                </a:moveTo>
                <a:lnTo>
                  <a:pt x="109" y="123"/>
                </a:lnTo>
                <a:lnTo>
                  <a:pt x="97" y="123"/>
                </a:lnTo>
                <a:lnTo>
                  <a:pt x="33" y="123"/>
                </a:lnTo>
                <a:lnTo>
                  <a:pt x="19" y="123"/>
                </a:lnTo>
                <a:lnTo>
                  <a:pt x="19" y="135"/>
                </a:lnTo>
                <a:lnTo>
                  <a:pt x="0" y="135"/>
                </a:lnTo>
                <a:lnTo>
                  <a:pt x="0" y="119"/>
                </a:lnTo>
                <a:lnTo>
                  <a:pt x="12" y="107"/>
                </a:lnTo>
                <a:lnTo>
                  <a:pt x="40" y="0"/>
                </a:lnTo>
                <a:lnTo>
                  <a:pt x="64" y="0"/>
                </a:lnTo>
                <a:lnTo>
                  <a:pt x="64" y="0"/>
                </a:lnTo>
                <a:lnTo>
                  <a:pt x="90" y="0"/>
                </a:lnTo>
                <a:lnTo>
                  <a:pt x="116" y="107"/>
                </a:lnTo>
                <a:lnTo>
                  <a:pt x="127" y="119"/>
                </a:lnTo>
                <a:lnTo>
                  <a:pt x="127" y="135"/>
                </a:lnTo>
                <a:lnTo>
                  <a:pt x="109" y="135"/>
                </a:lnTo>
                <a:close/>
                <a:moveTo>
                  <a:pt x="92" y="69"/>
                </a:moveTo>
                <a:lnTo>
                  <a:pt x="87" y="43"/>
                </a:lnTo>
                <a:lnTo>
                  <a:pt x="40" y="43"/>
                </a:lnTo>
                <a:lnTo>
                  <a:pt x="38" y="69"/>
                </a:lnTo>
                <a:lnTo>
                  <a:pt x="92" y="69"/>
                </a:lnTo>
                <a:close/>
                <a:moveTo>
                  <a:pt x="85" y="31"/>
                </a:moveTo>
                <a:lnTo>
                  <a:pt x="83" y="10"/>
                </a:lnTo>
                <a:lnTo>
                  <a:pt x="45" y="10"/>
                </a:lnTo>
                <a:lnTo>
                  <a:pt x="42" y="31"/>
                </a:lnTo>
                <a:lnTo>
                  <a:pt x="8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3" name="Freeform 1116"/>
          <p:cNvSpPr>
            <a:spLocks/>
          </p:cNvSpPr>
          <p:nvPr/>
        </p:nvSpPr>
        <p:spPr bwMode="auto">
          <a:xfrm>
            <a:off x="8564080" y="4073731"/>
            <a:ext cx="78821" cy="82516"/>
          </a:xfrm>
          <a:custGeom>
            <a:avLst/>
            <a:gdLst>
              <a:gd name="T0" fmla="*/ 1 w 27"/>
              <a:gd name="T1" fmla="*/ 28 h 28"/>
              <a:gd name="T2" fmla="*/ 6 w 27"/>
              <a:gd name="T3" fmla="*/ 28 h 28"/>
              <a:gd name="T4" fmla="*/ 27 w 27"/>
              <a:gd name="T5" fmla="*/ 4 h 28"/>
              <a:gd name="T6" fmla="*/ 27 w 27"/>
              <a:gd name="T7" fmla="*/ 0 h 28"/>
              <a:gd name="T8" fmla="*/ 1 w 27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1" y="28"/>
                </a:moveTo>
                <a:cubicBezTo>
                  <a:pt x="6" y="28"/>
                  <a:pt x="6" y="28"/>
                  <a:pt x="6" y="28"/>
                </a:cubicBezTo>
                <a:cubicBezTo>
                  <a:pt x="5" y="15"/>
                  <a:pt x="15" y="5"/>
                  <a:pt x="27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12" y="0"/>
                  <a:pt x="0" y="13"/>
                  <a:pt x="1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4" name="Freeform 1117"/>
          <p:cNvSpPr>
            <a:spLocks/>
          </p:cNvSpPr>
          <p:nvPr/>
        </p:nvSpPr>
        <p:spPr bwMode="auto">
          <a:xfrm>
            <a:off x="8593638" y="4100826"/>
            <a:ext cx="51727" cy="55421"/>
          </a:xfrm>
          <a:custGeom>
            <a:avLst/>
            <a:gdLst>
              <a:gd name="T0" fmla="*/ 0 w 18"/>
              <a:gd name="T1" fmla="*/ 19 h 19"/>
              <a:gd name="T2" fmla="*/ 0 w 18"/>
              <a:gd name="T3" fmla="*/ 19 h 19"/>
              <a:gd name="T4" fmla="*/ 4 w 18"/>
              <a:gd name="T5" fmla="*/ 19 h 19"/>
              <a:gd name="T6" fmla="*/ 4 w 18"/>
              <a:gd name="T7" fmla="*/ 19 h 19"/>
              <a:gd name="T8" fmla="*/ 18 w 18"/>
              <a:gd name="T9" fmla="*/ 4 h 19"/>
              <a:gd name="T10" fmla="*/ 18 w 18"/>
              <a:gd name="T11" fmla="*/ 4 h 19"/>
              <a:gd name="T12" fmla="*/ 18 w 18"/>
              <a:gd name="T13" fmla="*/ 0 h 19"/>
              <a:gd name="T14" fmla="*/ 17 w 18"/>
              <a:gd name="T15" fmla="*/ 0 h 19"/>
              <a:gd name="T16" fmla="*/ 0 w 18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9">
                <a:moveTo>
                  <a:pt x="0" y="19"/>
                </a:moveTo>
                <a:cubicBezTo>
                  <a:pt x="0" y="19"/>
                  <a:pt x="0" y="19"/>
                  <a:pt x="0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1"/>
                  <a:pt x="10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7" y="0"/>
                  <a:pt x="17" y="0"/>
                </a:cubicBezTo>
                <a:cubicBezTo>
                  <a:pt x="8" y="1"/>
                  <a:pt x="0" y="9"/>
                  <a:pt x="0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5" name="Freeform 1118"/>
          <p:cNvSpPr>
            <a:spLocks/>
          </p:cNvSpPr>
          <p:nvPr/>
        </p:nvSpPr>
        <p:spPr bwMode="auto">
          <a:xfrm>
            <a:off x="8617041" y="4124224"/>
            <a:ext cx="28327" cy="28327"/>
          </a:xfrm>
          <a:custGeom>
            <a:avLst/>
            <a:gdLst>
              <a:gd name="T0" fmla="*/ 0 w 10"/>
              <a:gd name="T1" fmla="*/ 10 h 10"/>
              <a:gd name="T2" fmla="*/ 4 w 10"/>
              <a:gd name="T3" fmla="*/ 10 h 10"/>
              <a:gd name="T4" fmla="*/ 4 w 10"/>
              <a:gd name="T5" fmla="*/ 10 h 10"/>
              <a:gd name="T6" fmla="*/ 10 w 10"/>
              <a:gd name="T7" fmla="*/ 3 h 10"/>
              <a:gd name="T8" fmla="*/ 10 w 10"/>
              <a:gd name="T9" fmla="*/ 3 h 10"/>
              <a:gd name="T10" fmla="*/ 10 w 10"/>
              <a:gd name="T11" fmla="*/ 0 h 10"/>
              <a:gd name="T12" fmla="*/ 10 w 10"/>
              <a:gd name="T13" fmla="*/ 0 h 10"/>
              <a:gd name="T14" fmla="*/ 0 w 10"/>
              <a:gd name="T15" fmla="*/ 10 h 10"/>
              <a:gd name="T16" fmla="*/ 0 w 10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0">
                <a:moveTo>
                  <a:pt x="0" y="10"/>
                </a:moveTo>
                <a:cubicBezTo>
                  <a:pt x="4" y="10"/>
                  <a:pt x="4" y="10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3" y="6"/>
                  <a:pt x="6" y="3"/>
                  <a:pt x="10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10"/>
                  <a:pt x="0" y="10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6" name="Freeform 1119"/>
          <p:cNvSpPr>
            <a:spLocks/>
          </p:cNvSpPr>
          <p:nvPr/>
        </p:nvSpPr>
        <p:spPr bwMode="auto">
          <a:xfrm>
            <a:off x="8700784" y="4073731"/>
            <a:ext cx="78821" cy="82516"/>
          </a:xfrm>
          <a:custGeom>
            <a:avLst/>
            <a:gdLst>
              <a:gd name="T0" fmla="*/ 26 w 27"/>
              <a:gd name="T1" fmla="*/ 28 h 28"/>
              <a:gd name="T2" fmla="*/ 22 w 27"/>
              <a:gd name="T3" fmla="*/ 28 h 28"/>
              <a:gd name="T4" fmla="*/ 0 w 27"/>
              <a:gd name="T5" fmla="*/ 4 h 28"/>
              <a:gd name="T6" fmla="*/ 1 w 27"/>
              <a:gd name="T7" fmla="*/ 0 h 28"/>
              <a:gd name="T8" fmla="*/ 26 w 27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26" y="28"/>
                </a:moveTo>
                <a:cubicBezTo>
                  <a:pt x="22" y="28"/>
                  <a:pt x="22" y="28"/>
                  <a:pt x="22" y="28"/>
                </a:cubicBezTo>
                <a:cubicBezTo>
                  <a:pt x="22" y="15"/>
                  <a:pt x="13" y="5"/>
                  <a:pt x="0" y="4"/>
                </a:cubicBezTo>
                <a:cubicBezTo>
                  <a:pt x="1" y="0"/>
                  <a:pt x="1" y="0"/>
                  <a:pt x="1" y="0"/>
                </a:cubicBezTo>
                <a:cubicBezTo>
                  <a:pt x="16" y="0"/>
                  <a:pt x="27" y="13"/>
                  <a:pt x="2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7" name="Freeform 1120"/>
          <p:cNvSpPr>
            <a:spLocks/>
          </p:cNvSpPr>
          <p:nvPr/>
        </p:nvSpPr>
        <p:spPr bwMode="auto">
          <a:xfrm>
            <a:off x="8698325" y="4100826"/>
            <a:ext cx="51727" cy="55421"/>
          </a:xfrm>
          <a:custGeom>
            <a:avLst/>
            <a:gdLst>
              <a:gd name="T0" fmla="*/ 18 w 18"/>
              <a:gd name="T1" fmla="*/ 19 h 19"/>
              <a:gd name="T2" fmla="*/ 18 w 18"/>
              <a:gd name="T3" fmla="*/ 19 h 19"/>
              <a:gd name="T4" fmla="*/ 14 w 18"/>
              <a:gd name="T5" fmla="*/ 19 h 19"/>
              <a:gd name="T6" fmla="*/ 14 w 18"/>
              <a:gd name="T7" fmla="*/ 19 h 19"/>
              <a:gd name="T8" fmla="*/ 1 w 18"/>
              <a:gd name="T9" fmla="*/ 4 h 19"/>
              <a:gd name="T10" fmla="*/ 0 w 18"/>
              <a:gd name="T11" fmla="*/ 4 h 19"/>
              <a:gd name="T12" fmla="*/ 1 w 18"/>
              <a:gd name="T13" fmla="*/ 0 h 19"/>
              <a:gd name="T14" fmla="*/ 1 w 18"/>
              <a:gd name="T15" fmla="*/ 0 h 19"/>
              <a:gd name="T16" fmla="*/ 18 w 18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9">
                <a:moveTo>
                  <a:pt x="18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1"/>
                  <a:pt x="9" y="4"/>
                  <a:pt x="1" y="4"/>
                </a:cubicBezTo>
                <a:cubicBezTo>
                  <a:pt x="1" y="4"/>
                  <a:pt x="1" y="4"/>
                  <a:pt x="0" y="4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1" y="1"/>
                  <a:pt x="18" y="9"/>
                  <a:pt x="1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8" name="Freeform 1121"/>
          <p:cNvSpPr>
            <a:spLocks/>
          </p:cNvSpPr>
          <p:nvPr/>
        </p:nvSpPr>
        <p:spPr bwMode="auto">
          <a:xfrm>
            <a:off x="8698325" y="4124224"/>
            <a:ext cx="29559" cy="28327"/>
          </a:xfrm>
          <a:custGeom>
            <a:avLst/>
            <a:gdLst>
              <a:gd name="T0" fmla="*/ 10 w 10"/>
              <a:gd name="T1" fmla="*/ 10 h 10"/>
              <a:gd name="T2" fmla="*/ 7 w 10"/>
              <a:gd name="T3" fmla="*/ 10 h 10"/>
              <a:gd name="T4" fmla="*/ 7 w 10"/>
              <a:gd name="T5" fmla="*/ 10 h 10"/>
              <a:gd name="T6" fmla="*/ 0 w 10"/>
              <a:gd name="T7" fmla="*/ 3 h 10"/>
              <a:gd name="T8" fmla="*/ 0 w 10"/>
              <a:gd name="T9" fmla="*/ 3 h 10"/>
              <a:gd name="T10" fmla="*/ 0 w 10"/>
              <a:gd name="T11" fmla="*/ 0 h 10"/>
              <a:gd name="T12" fmla="*/ 1 w 10"/>
              <a:gd name="T13" fmla="*/ 0 h 10"/>
              <a:gd name="T14" fmla="*/ 10 w 10"/>
              <a:gd name="T15" fmla="*/ 10 h 10"/>
              <a:gd name="T16" fmla="*/ 10 w 10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0">
                <a:moveTo>
                  <a:pt x="10" y="10"/>
                </a:moveTo>
                <a:cubicBezTo>
                  <a:pt x="7" y="10"/>
                  <a:pt x="7" y="10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6"/>
                  <a:pt x="4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6" y="0"/>
                  <a:pt x="10" y="5"/>
                  <a:pt x="10" y="10"/>
                </a:cubicBezTo>
                <a:cubicBezTo>
                  <a:pt x="10" y="10"/>
                  <a:pt x="10" y="10"/>
                  <a:pt x="1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9" name="Oval 1122"/>
          <p:cNvSpPr>
            <a:spLocks noChangeArrowheads="1"/>
          </p:cNvSpPr>
          <p:nvPr/>
        </p:nvSpPr>
        <p:spPr bwMode="auto">
          <a:xfrm>
            <a:off x="8442157" y="331384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0" name="Freeform 1123"/>
          <p:cNvSpPr>
            <a:spLocks noEditPoints="1"/>
          </p:cNvSpPr>
          <p:nvPr/>
        </p:nvSpPr>
        <p:spPr bwMode="auto">
          <a:xfrm>
            <a:off x="8777145" y="3578639"/>
            <a:ext cx="51727" cy="52959"/>
          </a:xfrm>
          <a:custGeom>
            <a:avLst/>
            <a:gdLst>
              <a:gd name="T0" fmla="*/ 9 w 18"/>
              <a:gd name="T1" fmla="*/ 0 h 18"/>
              <a:gd name="T2" fmla="*/ 18 w 18"/>
              <a:gd name="T3" fmla="*/ 9 h 18"/>
              <a:gd name="T4" fmla="*/ 9 w 18"/>
              <a:gd name="T5" fmla="*/ 18 h 18"/>
              <a:gd name="T6" fmla="*/ 0 w 18"/>
              <a:gd name="T7" fmla="*/ 9 h 18"/>
              <a:gd name="T8" fmla="*/ 9 w 18"/>
              <a:gd name="T9" fmla="*/ 0 h 18"/>
              <a:gd name="T10" fmla="*/ 15 w 18"/>
              <a:gd name="T11" fmla="*/ 9 h 18"/>
              <a:gd name="T12" fmla="*/ 14 w 18"/>
              <a:gd name="T13" fmla="*/ 8 h 18"/>
              <a:gd name="T14" fmla="*/ 11 w 18"/>
              <a:gd name="T15" fmla="*/ 8 h 18"/>
              <a:gd name="T16" fmla="*/ 11 w 18"/>
              <a:gd name="T17" fmla="*/ 5 h 18"/>
              <a:gd name="T18" fmla="*/ 9 w 18"/>
              <a:gd name="T19" fmla="*/ 4 h 18"/>
              <a:gd name="T20" fmla="*/ 8 w 18"/>
              <a:gd name="T21" fmla="*/ 5 h 18"/>
              <a:gd name="T22" fmla="*/ 8 w 18"/>
              <a:gd name="T23" fmla="*/ 8 h 18"/>
              <a:gd name="T24" fmla="*/ 5 w 18"/>
              <a:gd name="T25" fmla="*/ 8 h 18"/>
              <a:gd name="T26" fmla="*/ 3 w 18"/>
              <a:gd name="T27" fmla="*/ 9 h 18"/>
              <a:gd name="T28" fmla="*/ 5 w 18"/>
              <a:gd name="T29" fmla="*/ 11 h 18"/>
              <a:gd name="T30" fmla="*/ 8 w 18"/>
              <a:gd name="T31" fmla="*/ 11 h 18"/>
              <a:gd name="T32" fmla="*/ 8 w 18"/>
              <a:gd name="T33" fmla="*/ 14 h 18"/>
              <a:gd name="T34" fmla="*/ 9 w 18"/>
              <a:gd name="T35" fmla="*/ 15 h 18"/>
              <a:gd name="T36" fmla="*/ 11 w 18"/>
              <a:gd name="T37" fmla="*/ 14 h 18"/>
              <a:gd name="T38" fmla="*/ 11 w 18"/>
              <a:gd name="T39" fmla="*/ 11 h 18"/>
              <a:gd name="T40" fmla="*/ 14 w 18"/>
              <a:gd name="T41" fmla="*/ 11 h 18"/>
              <a:gd name="T42" fmla="*/ 15 w 18"/>
              <a:gd name="T43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" h="18">
                <a:moveTo>
                  <a:pt x="9" y="0"/>
                </a:move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8"/>
                  <a:pt x="9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4"/>
                  <a:pt x="4" y="0"/>
                  <a:pt x="9" y="0"/>
                </a:cubicBezTo>
                <a:close/>
                <a:moveTo>
                  <a:pt x="15" y="9"/>
                </a:moveTo>
                <a:cubicBezTo>
                  <a:pt x="15" y="9"/>
                  <a:pt x="14" y="8"/>
                  <a:pt x="14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4"/>
                  <a:pt x="10" y="4"/>
                  <a:pt x="9" y="4"/>
                </a:cubicBezTo>
                <a:cubicBezTo>
                  <a:pt x="8" y="4"/>
                  <a:pt x="8" y="4"/>
                  <a:pt x="8" y="5"/>
                </a:cubicBezTo>
                <a:cubicBezTo>
                  <a:pt x="8" y="8"/>
                  <a:pt x="8" y="8"/>
                  <a:pt x="8" y="8"/>
                </a:cubicBezTo>
                <a:cubicBezTo>
                  <a:pt x="5" y="8"/>
                  <a:pt x="5" y="8"/>
                  <a:pt x="5" y="8"/>
                </a:cubicBezTo>
                <a:cubicBezTo>
                  <a:pt x="4" y="8"/>
                  <a:pt x="3" y="9"/>
                  <a:pt x="3" y="9"/>
                </a:cubicBezTo>
                <a:cubicBezTo>
                  <a:pt x="3" y="10"/>
                  <a:pt x="4" y="11"/>
                  <a:pt x="5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5"/>
                  <a:pt x="8" y="15"/>
                  <a:pt x="9" y="15"/>
                </a:cubicBezTo>
                <a:cubicBezTo>
                  <a:pt x="10" y="15"/>
                  <a:pt x="11" y="15"/>
                  <a:pt x="11" y="14"/>
                </a:cubicBezTo>
                <a:cubicBezTo>
                  <a:pt x="11" y="11"/>
                  <a:pt x="11" y="11"/>
                  <a:pt x="11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11"/>
                  <a:pt x="15" y="10"/>
                  <a:pt x="15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1" name="Freeform 1124"/>
          <p:cNvSpPr>
            <a:spLocks/>
          </p:cNvSpPr>
          <p:nvPr/>
        </p:nvSpPr>
        <p:spPr bwMode="auto">
          <a:xfrm>
            <a:off x="8706946" y="3526909"/>
            <a:ext cx="113305" cy="110843"/>
          </a:xfrm>
          <a:custGeom>
            <a:avLst/>
            <a:gdLst>
              <a:gd name="T0" fmla="*/ 39 w 39"/>
              <a:gd name="T1" fmla="*/ 14 h 38"/>
              <a:gd name="T2" fmla="*/ 39 w 39"/>
              <a:gd name="T3" fmla="*/ 18 h 38"/>
              <a:gd name="T4" fmla="*/ 33 w 39"/>
              <a:gd name="T5" fmla="*/ 16 h 38"/>
              <a:gd name="T6" fmla="*/ 22 w 39"/>
              <a:gd name="T7" fmla="*/ 27 h 38"/>
              <a:gd name="T8" fmla="*/ 27 w 39"/>
              <a:gd name="T9" fmla="*/ 36 h 38"/>
              <a:gd name="T10" fmla="*/ 15 w 39"/>
              <a:gd name="T11" fmla="*/ 38 h 38"/>
              <a:gd name="T12" fmla="*/ 14 w 39"/>
              <a:gd name="T13" fmla="*/ 38 h 38"/>
              <a:gd name="T14" fmla="*/ 0 w 39"/>
              <a:gd name="T15" fmla="*/ 35 h 38"/>
              <a:gd name="T16" fmla="*/ 5 w 39"/>
              <a:gd name="T17" fmla="*/ 23 h 38"/>
              <a:gd name="T18" fmla="*/ 5 w 39"/>
              <a:gd name="T19" fmla="*/ 9 h 38"/>
              <a:gd name="T20" fmla="*/ 3 w 39"/>
              <a:gd name="T21" fmla="*/ 1 h 38"/>
              <a:gd name="T22" fmla="*/ 4 w 39"/>
              <a:gd name="T23" fmla="*/ 0 h 38"/>
              <a:gd name="T24" fmla="*/ 12 w 39"/>
              <a:gd name="T25" fmla="*/ 5 h 38"/>
              <a:gd name="T26" fmla="*/ 12 w 39"/>
              <a:gd name="T27" fmla="*/ 10 h 38"/>
              <a:gd name="T28" fmla="*/ 14 w 39"/>
              <a:gd name="T29" fmla="*/ 13 h 38"/>
              <a:gd name="T30" fmla="*/ 17 w 39"/>
              <a:gd name="T31" fmla="*/ 10 h 38"/>
              <a:gd name="T32" fmla="*/ 17 w 39"/>
              <a:gd name="T33" fmla="*/ 5 h 38"/>
              <a:gd name="T34" fmla="*/ 25 w 39"/>
              <a:gd name="T35" fmla="*/ 0 h 38"/>
              <a:gd name="T36" fmla="*/ 39 w 39"/>
              <a:gd name="T37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" h="38">
                <a:moveTo>
                  <a:pt x="39" y="14"/>
                </a:moveTo>
                <a:cubicBezTo>
                  <a:pt x="39" y="18"/>
                  <a:pt x="39" y="18"/>
                  <a:pt x="39" y="18"/>
                </a:cubicBezTo>
                <a:cubicBezTo>
                  <a:pt x="37" y="17"/>
                  <a:pt x="35" y="16"/>
                  <a:pt x="33" y="16"/>
                </a:cubicBezTo>
                <a:cubicBezTo>
                  <a:pt x="27" y="16"/>
                  <a:pt x="22" y="21"/>
                  <a:pt x="22" y="27"/>
                </a:cubicBezTo>
                <a:cubicBezTo>
                  <a:pt x="22" y="31"/>
                  <a:pt x="24" y="34"/>
                  <a:pt x="27" y="36"/>
                </a:cubicBezTo>
                <a:cubicBezTo>
                  <a:pt x="24" y="37"/>
                  <a:pt x="20" y="38"/>
                  <a:pt x="15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8" y="38"/>
                  <a:pt x="3" y="37"/>
                  <a:pt x="0" y="35"/>
                </a:cubicBezTo>
                <a:cubicBezTo>
                  <a:pt x="4" y="28"/>
                  <a:pt x="5" y="23"/>
                  <a:pt x="5" y="23"/>
                </a:cubicBezTo>
                <a:cubicBezTo>
                  <a:pt x="5" y="9"/>
                  <a:pt x="5" y="9"/>
                  <a:pt x="5" y="9"/>
                </a:cubicBezTo>
                <a:cubicBezTo>
                  <a:pt x="5" y="6"/>
                  <a:pt x="4" y="3"/>
                  <a:pt x="3" y="1"/>
                </a:cubicBezTo>
                <a:cubicBezTo>
                  <a:pt x="3" y="1"/>
                  <a:pt x="4" y="0"/>
                  <a:pt x="4" y="0"/>
                </a:cubicBezTo>
                <a:cubicBezTo>
                  <a:pt x="5" y="3"/>
                  <a:pt x="8" y="4"/>
                  <a:pt x="12" y="5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2"/>
                  <a:pt x="13" y="13"/>
                  <a:pt x="14" y="13"/>
                </a:cubicBezTo>
                <a:cubicBezTo>
                  <a:pt x="16" y="13"/>
                  <a:pt x="17" y="12"/>
                  <a:pt x="17" y="10"/>
                </a:cubicBezTo>
                <a:cubicBezTo>
                  <a:pt x="17" y="5"/>
                  <a:pt x="17" y="5"/>
                  <a:pt x="17" y="5"/>
                </a:cubicBezTo>
                <a:cubicBezTo>
                  <a:pt x="21" y="4"/>
                  <a:pt x="23" y="3"/>
                  <a:pt x="25" y="0"/>
                </a:cubicBezTo>
                <a:cubicBezTo>
                  <a:pt x="32" y="2"/>
                  <a:pt x="39" y="6"/>
                  <a:pt x="39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2" name="Freeform 1125"/>
          <p:cNvSpPr>
            <a:spLocks/>
          </p:cNvSpPr>
          <p:nvPr/>
        </p:nvSpPr>
        <p:spPr bwMode="auto">
          <a:xfrm>
            <a:off x="8718027" y="3456712"/>
            <a:ext cx="61579" cy="76359"/>
          </a:xfrm>
          <a:custGeom>
            <a:avLst/>
            <a:gdLst>
              <a:gd name="T0" fmla="*/ 10 w 21"/>
              <a:gd name="T1" fmla="*/ 26 h 26"/>
              <a:gd name="T2" fmla="*/ 1 w 21"/>
              <a:gd name="T3" fmla="*/ 17 h 26"/>
              <a:gd name="T4" fmla="*/ 0 w 21"/>
              <a:gd name="T5" fmla="*/ 14 h 26"/>
              <a:gd name="T6" fmla="*/ 1 w 21"/>
              <a:gd name="T7" fmla="*/ 11 h 26"/>
              <a:gd name="T8" fmla="*/ 10 w 21"/>
              <a:gd name="T9" fmla="*/ 0 h 26"/>
              <a:gd name="T10" fmla="*/ 20 w 21"/>
              <a:gd name="T11" fmla="*/ 11 h 26"/>
              <a:gd name="T12" fmla="*/ 21 w 21"/>
              <a:gd name="T13" fmla="*/ 14 h 26"/>
              <a:gd name="T14" fmla="*/ 20 w 21"/>
              <a:gd name="T15" fmla="*/ 17 h 26"/>
              <a:gd name="T16" fmla="*/ 10 w 21"/>
              <a:gd name="T1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" h="26">
                <a:moveTo>
                  <a:pt x="10" y="26"/>
                </a:moveTo>
                <a:cubicBezTo>
                  <a:pt x="8" y="26"/>
                  <a:pt x="3" y="22"/>
                  <a:pt x="1" y="17"/>
                </a:cubicBezTo>
                <a:cubicBezTo>
                  <a:pt x="1" y="16"/>
                  <a:pt x="0" y="16"/>
                  <a:pt x="0" y="14"/>
                </a:cubicBezTo>
                <a:cubicBezTo>
                  <a:pt x="0" y="12"/>
                  <a:pt x="0" y="11"/>
                  <a:pt x="1" y="11"/>
                </a:cubicBezTo>
                <a:cubicBezTo>
                  <a:pt x="1" y="5"/>
                  <a:pt x="4" y="0"/>
                  <a:pt x="10" y="0"/>
                </a:cubicBezTo>
                <a:cubicBezTo>
                  <a:pt x="17" y="0"/>
                  <a:pt x="20" y="5"/>
                  <a:pt x="20" y="11"/>
                </a:cubicBezTo>
                <a:cubicBezTo>
                  <a:pt x="21" y="11"/>
                  <a:pt x="21" y="12"/>
                  <a:pt x="21" y="14"/>
                </a:cubicBezTo>
                <a:cubicBezTo>
                  <a:pt x="21" y="16"/>
                  <a:pt x="20" y="16"/>
                  <a:pt x="20" y="17"/>
                </a:cubicBezTo>
                <a:cubicBezTo>
                  <a:pt x="18" y="22"/>
                  <a:pt x="13" y="26"/>
                  <a:pt x="10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3" name="Freeform 1126"/>
          <p:cNvSpPr>
            <a:spLocks/>
          </p:cNvSpPr>
          <p:nvPr/>
        </p:nvSpPr>
        <p:spPr bwMode="auto">
          <a:xfrm>
            <a:off x="8503737" y="3497355"/>
            <a:ext cx="211831" cy="166263"/>
          </a:xfrm>
          <a:custGeom>
            <a:avLst/>
            <a:gdLst>
              <a:gd name="T0" fmla="*/ 73 w 73"/>
              <a:gd name="T1" fmla="*/ 20 h 57"/>
              <a:gd name="T2" fmla="*/ 73 w 73"/>
              <a:gd name="T3" fmla="*/ 32 h 57"/>
              <a:gd name="T4" fmla="*/ 37 w 73"/>
              <a:gd name="T5" fmla="*/ 57 h 57"/>
              <a:gd name="T6" fmla="*/ 36 w 73"/>
              <a:gd name="T7" fmla="*/ 57 h 57"/>
              <a:gd name="T8" fmla="*/ 17 w 73"/>
              <a:gd name="T9" fmla="*/ 53 h 57"/>
              <a:gd name="T10" fmla="*/ 30 w 73"/>
              <a:gd name="T11" fmla="*/ 35 h 57"/>
              <a:gd name="T12" fmla="*/ 12 w 73"/>
              <a:gd name="T13" fmla="*/ 17 h 57"/>
              <a:gd name="T14" fmla="*/ 0 w 73"/>
              <a:gd name="T15" fmla="*/ 22 h 57"/>
              <a:gd name="T16" fmla="*/ 0 w 73"/>
              <a:gd name="T17" fmla="*/ 20 h 57"/>
              <a:gd name="T18" fmla="*/ 21 w 73"/>
              <a:gd name="T19" fmla="*/ 0 h 57"/>
              <a:gd name="T20" fmla="*/ 32 w 73"/>
              <a:gd name="T21" fmla="*/ 7 h 57"/>
              <a:gd name="T22" fmla="*/ 32 w 73"/>
              <a:gd name="T23" fmla="*/ 14 h 57"/>
              <a:gd name="T24" fmla="*/ 37 w 73"/>
              <a:gd name="T25" fmla="*/ 19 h 57"/>
              <a:gd name="T26" fmla="*/ 41 w 73"/>
              <a:gd name="T27" fmla="*/ 14 h 57"/>
              <a:gd name="T28" fmla="*/ 41 w 73"/>
              <a:gd name="T29" fmla="*/ 7 h 57"/>
              <a:gd name="T30" fmla="*/ 53 w 73"/>
              <a:gd name="T31" fmla="*/ 0 h 57"/>
              <a:gd name="T32" fmla="*/ 73 w 73"/>
              <a:gd name="T33" fmla="*/ 2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3" h="57">
                <a:moveTo>
                  <a:pt x="73" y="20"/>
                </a:moveTo>
                <a:cubicBezTo>
                  <a:pt x="73" y="32"/>
                  <a:pt x="73" y="32"/>
                  <a:pt x="73" y="32"/>
                </a:cubicBezTo>
                <a:cubicBezTo>
                  <a:pt x="73" y="32"/>
                  <a:pt x="69" y="57"/>
                  <a:pt x="37" y="57"/>
                </a:cubicBezTo>
                <a:cubicBezTo>
                  <a:pt x="36" y="57"/>
                  <a:pt x="36" y="57"/>
                  <a:pt x="36" y="57"/>
                </a:cubicBezTo>
                <a:cubicBezTo>
                  <a:pt x="28" y="57"/>
                  <a:pt x="22" y="55"/>
                  <a:pt x="17" y="53"/>
                </a:cubicBezTo>
                <a:cubicBezTo>
                  <a:pt x="25" y="51"/>
                  <a:pt x="30" y="44"/>
                  <a:pt x="30" y="35"/>
                </a:cubicBezTo>
                <a:cubicBezTo>
                  <a:pt x="30" y="25"/>
                  <a:pt x="22" y="17"/>
                  <a:pt x="12" y="17"/>
                </a:cubicBezTo>
                <a:cubicBezTo>
                  <a:pt x="8" y="17"/>
                  <a:pt x="3" y="19"/>
                  <a:pt x="0" y="2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8"/>
                  <a:pt x="11" y="2"/>
                  <a:pt x="21" y="0"/>
                </a:cubicBezTo>
                <a:cubicBezTo>
                  <a:pt x="23" y="3"/>
                  <a:pt x="27" y="6"/>
                  <a:pt x="32" y="7"/>
                </a:cubicBezTo>
                <a:cubicBezTo>
                  <a:pt x="32" y="14"/>
                  <a:pt x="32" y="14"/>
                  <a:pt x="32" y="14"/>
                </a:cubicBezTo>
                <a:cubicBezTo>
                  <a:pt x="32" y="17"/>
                  <a:pt x="34" y="19"/>
                  <a:pt x="37" y="19"/>
                </a:cubicBezTo>
                <a:cubicBezTo>
                  <a:pt x="39" y="19"/>
                  <a:pt x="41" y="17"/>
                  <a:pt x="41" y="14"/>
                </a:cubicBezTo>
                <a:cubicBezTo>
                  <a:pt x="41" y="7"/>
                  <a:pt x="41" y="7"/>
                  <a:pt x="41" y="7"/>
                </a:cubicBezTo>
                <a:cubicBezTo>
                  <a:pt x="46" y="6"/>
                  <a:pt x="50" y="3"/>
                  <a:pt x="53" y="0"/>
                </a:cubicBezTo>
                <a:cubicBezTo>
                  <a:pt x="62" y="2"/>
                  <a:pt x="73" y="8"/>
                  <a:pt x="73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4" name="Freeform 1127"/>
          <p:cNvSpPr>
            <a:spLocks/>
          </p:cNvSpPr>
          <p:nvPr/>
        </p:nvSpPr>
        <p:spPr bwMode="auto">
          <a:xfrm>
            <a:off x="8561621" y="3392670"/>
            <a:ext cx="96063" cy="110843"/>
          </a:xfrm>
          <a:custGeom>
            <a:avLst/>
            <a:gdLst>
              <a:gd name="T0" fmla="*/ 31 w 33"/>
              <a:gd name="T1" fmla="*/ 15 h 38"/>
              <a:gd name="T2" fmla="*/ 32 w 33"/>
              <a:gd name="T3" fmla="*/ 20 h 38"/>
              <a:gd name="T4" fmla="*/ 30 w 33"/>
              <a:gd name="T5" fmla="*/ 24 h 38"/>
              <a:gd name="T6" fmla="*/ 17 w 33"/>
              <a:gd name="T7" fmla="*/ 38 h 38"/>
              <a:gd name="T8" fmla="*/ 3 w 33"/>
              <a:gd name="T9" fmla="*/ 24 h 38"/>
              <a:gd name="T10" fmla="*/ 1 w 33"/>
              <a:gd name="T11" fmla="*/ 20 h 38"/>
              <a:gd name="T12" fmla="*/ 2 w 33"/>
              <a:gd name="T13" fmla="*/ 15 h 38"/>
              <a:gd name="T14" fmla="*/ 17 w 33"/>
              <a:gd name="T15" fmla="*/ 0 h 38"/>
              <a:gd name="T16" fmla="*/ 31 w 33"/>
              <a:gd name="T17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38">
                <a:moveTo>
                  <a:pt x="31" y="15"/>
                </a:moveTo>
                <a:cubicBezTo>
                  <a:pt x="32" y="16"/>
                  <a:pt x="33" y="17"/>
                  <a:pt x="32" y="20"/>
                </a:cubicBezTo>
                <a:cubicBezTo>
                  <a:pt x="32" y="23"/>
                  <a:pt x="31" y="24"/>
                  <a:pt x="30" y="24"/>
                </a:cubicBezTo>
                <a:cubicBezTo>
                  <a:pt x="28" y="32"/>
                  <a:pt x="21" y="38"/>
                  <a:pt x="17" y="38"/>
                </a:cubicBezTo>
                <a:cubicBezTo>
                  <a:pt x="13" y="38"/>
                  <a:pt x="5" y="32"/>
                  <a:pt x="3" y="24"/>
                </a:cubicBezTo>
                <a:cubicBezTo>
                  <a:pt x="2" y="24"/>
                  <a:pt x="1" y="23"/>
                  <a:pt x="1" y="20"/>
                </a:cubicBezTo>
                <a:cubicBezTo>
                  <a:pt x="0" y="17"/>
                  <a:pt x="1" y="16"/>
                  <a:pt x="2" y="15"/>
                </a:cubicBezTo>
                <a:cubicBezTo>
                  <a:pt x="3" y="6"/>
                  <a:pt x="6" y="0"/>
                  <a:pt x="17" y="0"/>
                </a:cubicBezTo>
                <a:cubicBezTo>
                  <a:pt x="27" y="0"/>
                  <a:pt x="30" y="7"/>
                  <a:pt x="31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5" name="Freeform 1128"/>
          <p:cNvSpPr>
            <a:spLocks noEditPoints="1"/>
          </p:cNvSpPr>
          <p:nvPr/>
        </p:nvSpPr>
        <p:spPr bwMode="auto">
          <a:xfrm>
            <a:off x="8491417" y="3556470"/>
            <a:ext cx="89905" cy="89905"/>
          </a:xfrm>
          <a:custGeom>
            <a:avLst/>
            <a:gdLst>
              <a:gd name="T0" fmla="*/ 0 w 31"/>
              <a:gd name="T1" fmla="*/ 16 h 31"/>
              <a:gd name="T2" fmla="*/ 16 w 31"/>
              <a:gd name="T3" fmla="*/ 0 h 31"/>
              <a:gd name="T4" fmla="*/ 31 w 31"/>
              <a:gd name="T5" fmla="*/ 16 h 31"/>
              <a:gd name="T6" fmla="*/ 16 w 31"/>
              <a:gd name="T7" fmla="*/ 31 h 31"/>
              <a:gd name="T8" fmla="*/ 0 w 31"/>
              <a:gd name="T9" fmla="*/ 16 h 31"/>
              <a:gd name="T10" fmla="*/ 26 w 31"/>
              <a:gd name="T11" fmla="*/ 16 h 31"/>
              <a:gd name="T12" fmla="*/ 23 w 31"/>
              <a:gd name="T13" fmla="*/ 13 h 31"/>
              <a:gd name="T14" fmla="*/ 18 w 31"/>
              <a:gd name="T15" fmla="*/ 13 h 31"/>
              <a:gd name="T16" fmla="*/ 18 w 31"/>
              <a:gd name="T17" fmla="*/ 8 h 31"/>
              <a:gd name="T18" fmla="*/ 16 w 31"/>
              <a:gd name="T19" fmla="*/ 6 h 31"/>
              <a:gd name="T20" fmla="*/ 13 w 31"/>
              <a:gd name="T21" fmla="*/ 8 h 31"/>
              <a:gd name="T22" fmla="*/ 13 w 31"/>
              <a:gd name="T23" fmla="*/ 13 h 31"/>
              <a:gd name="T24" fmla="*/ 8 w 31"/>
              <a:gd name="T25" fmla="*/ 13 h 31"/>
              <a:gd name="T26" fmla="*/ 5 w 31"/>
              <a:gd name="T27" fmla="*/ 16 h 31"/>
              <a:gd name="T28" fmla="*/ 8 w 31"/>
              <a:gd name="T29" fmla="*/ 18 h 31"/>
              <a:gd name="T30" fmla="*/ 13 w 31"/>
              <a:gd name="T31" fmla="*/ 18 h 31"/>
              <a:gd name="T32" fmla="*/ 13 w 31"/>
              <a:gd name="T33" fmla="*/ 24 h 31"/>
              <a:gd name="T34" fmla="*/ 16 w 31"/>
              <a:gd name="T35" fmla="*/ 26 h 31"/>
              <a:gd name="T36" fmla="*/ 18 w 31"/>
              <a:gd name="T37" fmla="*/ 24 h 31"/>
              <a:gd name="T38" fmla="*/ 18 w 31"/>
              <a:gd name="T39" fmla="*/ 18 h 31"/>
              <a:gd name="T40" fmla="*/ 23 w 31"/>
              <a:gd name="T41" fmla="*/ 18 h 31"/>
              <a:gd name="T42" fmla="*/ 26 w 31"/>
              <a:gd name="T43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" h="31">
                <a:moveTo>
                  <a:pt x="0" y="16"/>
                </a:moveTo>
                <a:cubicBezTo>
                  <a:pt x="0" y="7"/>
                  <a:pt x="7" y="0"/>
                  <a:pt x="16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24"/>
                  <a:pt x="24" y="31"/>
                  <a:pt x="16" y="31"/>
                </a:cubicBezTo>
                <a:cubicBezTo>
                  <a:pt x="7" y="31"/>
                  <a:pt x="0" y="24"/>
                  <a:pt x="0" y="16"/>
                </a:cubicBezTo>
                <a:close/>
                <a:moveTo>
                  <a:pt x="26" y="16"/>
                </a:moveTo>
                <a:cubicBezTo>
                  <a:pt x="26" y="14"/>
                  <a:pt x="25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7"/>
                  <a:pt x="17" y="6"/>
                  <a:pt x="16" y="6"/>
                </a:cubicBezTo>
                <a:cubicBezTo>
                  <a:pt x="14" y="6"/>
                  <a:pt x="13" y="7"/>
                  <a:pt x="13" y="8"/>
                </a:cubicBezTo>
                <a:cubicBezTo>
                  <a:pt x="13" y="13"/>
                  <a:pt x="13" y="13"/>
                  <a:pt x="13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6" y="13"/>
                  <a:pt x="5" y="14"/>
                  <a:pt x="5" y="16"/>
                </a:cubicBezTo>
                <a:cubicBezTo>
                  <a:pt x="5" y="17"/>
                  <a:pt x="6" y="18"/>
                  <a:pt x="8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5"/>
                  <a:pt x="14" y="26"/>
                  <a:pt x="16" y="26"/>
                </a:cubicBezTo>
                <a:cubicBezTo>
                  <a:pt x="17" y="26"/>
                  <a:pt x="18" y="25"/>
                  <a:pt x="18" y="24"/>
                </a:cubicBezTo>
                <a:cubicBezTo>
                  <a:pt x="18" y="18"/>
                  <a:pt x="18" y="18"/>
                  <a:pt x="18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5" y="18"/>
                  <a:pt x="26" y="17"/>
                  <a:pt x="26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6" name="Oval 1129"/>
          <p:cNvSpPr>
            <a:spLocks noChangeArrowheads="1"/>
          </p:cNvSpPr>
          <p:nvPr/>
        </p:nvSpPr>
        <p:spPr bwMode="auto">
          <a:xfrm>
            <a:off x="9009913" y="32990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7" name="Freeform 1130"/>
          <p:cNvSpPr>
            <a:spLocks/>
          </p:cNvSpPr>
          <p:nvPr/>
        </p:nvSpPr>
        <p:spPr bwMode="auto">
          <a:xfrm>
            <a:off x="9093658" y="3450554"/>
            <a:ext cx="253705" cy="166263"/>
          </a:xfrm>
          <a:custGeom>
            <a:avLst/>
            <a:gdLst>
              <a:gd name="T0" fmla="*/ 87 w 87"/>
              <a:gd name="T1" fmla="*/ 0 h 57"/>
              <a:gd name="T2" fmla="*/ 87 w 87"/>
              <a:gd name="T3" fmla="*/ 18 h 57"/>
              <a:gd name="T4" fmla="*/ 84 w 87"/>
              <a:gd name="T5" fmla="*/ 18 h 57"/>
              <a:gd name="T6" fmla="*/ 63 w 87"/>
              <a:gd name="T7" fmla="*/ 39 h 57"/>
              <a:gd name="T8" fmla="*/ 74 w 87"/>
              <a:gd name="T9" fmla="*/ 57 h 57"/>
              <a:gd name="T10" fmla="*/ 4 w 87"/>
              <a:gd name="T11" fmla="*/ 57 h 57"/>
              <a:gd name="T12" fmla="*/ 0 w 87"/>
              <a:gd name="T13" fmla="*/ 53 h 57"/>
              <a:gd name="T14" fmla="*/ 0 w 87"/>
              <a:gd name="T15" fmla="*/ 0 h 57"/>
              <a:gd name="T16" fmla="*/ 43 w 87"/>
              <a:gd name="T17" fmla="*/ 32 h 57"/>
              <a:gd name="T18" fmla="*/ 87 w 87"/>
              <a:gd name="T19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" h="57">
                <a:moveTo>
                  <a:pt x="87" y="0"/>
                </a:moveTo>
                <a:cubicBezTo>
                  <a:pt x="87" y="18"/>
                  <a:pt x="87" y="18"/>
                  <a:pt x="87" y="18"/>
                </a:cubicBezTo>
                <a:cubicBezTo>
                  <a:pt x="86" y="18"/>
                  <a:pt x="85" y="18"/>
                  <a:pt x="84" y="18"/>
                </a:cubicBezTo>
                <a:cubicBezTo>
                  <a:pt x="73" y="18"/>
                  <a:pt x="63" y="27"/>
                  <a:pt x="63" y="39"/>
                </a:cubicBezTo>
                <a:cubicBezTo>
                  <a:pt x="63" y="47"/>
                  <a:pt x="68" y="54"/>
                  <a:pt x="74" y="57"/>
                </a:cubicBezTo>
                <a:cubicBezTo>
                  <a:pt x="4" y="57"/>
                  <a:pt x="4" y="57"/>
                  <a:pt x="4" y="57"/>
                </a:cubicBezTo>
                <a:cubicBezTo>
                  <a:pt x="2" y="57"/>
                  <a:pt x="0" y="55"/>
                  <a:pt x="0" y="53"/>
                </a:cubicBezTo>
                <a:cubicBezTo>
                  <a:pt x="0" y="0"/>
                  <a:pt x="0" y="0"/>
                  <a:pt x="0" y="0"/>
                </a:cubicBezTo>
                <a:cubicBezTo>
                  <a:pt x="43" y="32"/>
                  <a:pt x="43" y="32"/>
                  <a:pt x="43" y="32"/>
                </a:cubicBezTo>
                <a:lnTo>
                  <a:pt x="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8" name="Freeform 1131"/>
          <p:cNvSpPr>
            <a:spLocks noEditPoints="1"/>
          </p:cNvSpPr>
          <p:nvPr/>
        </p:nvSpPr>
        <p:spPr bwMode="auto">
          <a:xfrm>
            <a:off x="9291942" y="3514597"/>
            <a:ext cx="102221" cy="102221"/>
          </a:xfrm>
          <a:custGeom>
            <a:avLst/>
            <a:gdLst>
              <a:gd name="T0" fmla="*/ 17 w 35"/>
              <a:gd name="T1" fmla="*/ 22 h 35"/>
              <a:gd name="T2" fmla="*/ 20 w 35"/>
              <a:gd name="T3" fmla="*/ 19 h 35"/>
              <a:gd name="T4" fmla="*/ 20 w 35"/>
              <a:gd name="T5" fmla="*/ 7 h 35"/>
              <a:gd name="T6" fmla="*/ 19 w 35"/>
              <a:gd name="T7" fmla="*/ 5 h 35"/>
              <a:gd name="T8" fmla="*/ 17 w 35"/>
              <a:gd name="T9" fmla="*/ 4 h 35"/>
              <a:gd name="T10" fmla="*/ 14 w 35"/>
              <a:gd name="T11" fmla="*/ 7 h 35"/>
              <a:gd name="T12" fmla="*/ 14 w 35"/>
              <a:gd name="T13" fmla="*/ 19 h 35"/>
              <a:gd name="T14" fmla="*/ 15 w 35"/>
              <a:gd name="T15" fmla="*/ 21 h 35"/>
              <a:gd name="T16" fmla="*/ 17 w 35"/>
              <a:gd name="T17" fmla="*/ 22 h 35"/>
              <a:gd name="T18" fmla="*/ 21 w 35"/>
              <a:gd name="T19" fmla="*/ 27 h 35"/>
              <a:gd name="T20" fmla="*/ 17 w 35"/>
              <a:gd name="T21" fmla="*/ 23 h 35"/>
              <a:gd name="T22" fmla="*/ 13 w 35"/>
              <a:gd name="T23" fmla="*/ 27 h 35"/>
              <a:gd name="T24" fmla="*/ 17 w 35"/>
              <a:gd name="T25" fmla="*/ 31 h 35"/>
              <a:gd name="T26" fmla="*/ 21 w 35"/>
              <a:gd name="T27" fmla="*/ 27 h 35"/>
              <a:gd name="T28" fmla="*/ 17 w 35"/>
              <a:gd name="T29" fmla="*/ 0 h 35"/>
              <a:gd name="T30" fmla="*/ 35 w 35"/>
              <a:gd name="T31" fmla="*/ 17 h 35"/>
              <a:gd name="T32" fmla="*/ 17 w 35"/>
              <a:gd name="T33" fmla="*/ 35 h 35"/>
              <a:gd name="T34" fmla="*/ 0 w 35"/>
              <a:gd name="T35" fmla="*/ 17 h 35"/>
              <a:gd name="T36" fmla="*/ 17 w 35"/>
              <a:gd name="T3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" h="35">
                <a:moveTo>
                  <a:pt x="17" y="22"/>
                </a:moveTo>
                <a:cubicBezTo>
                  <a:pt x="19" y="22"/>
                  <a:pt x="20" y="21"/>
                  <a:pt x="20" y="19"/>
                </a:cubicBezTo>
                <a:cubicBezTo>
                  <a:pt x="20" y="7"/>
                  <a:pt x="20" y="7"/>
                  <a:pt x="20" y="7"/>
                </a:cubicBezTo>
                <a:cubicBezTo>
                  <a:pt x="20" y="6"/>
                  <a:pt x="20" y="5"/>
                  <a:pt x="19" y="5"/>
                </a:cubicBezTo>
                <a:cubicBezTo>
                  <a:pt x="19" y="4"/>
                  <a:pt x="18" y="4"/>
                  <a:pt x="17" y="4"/>
                </a:cubicBezTo>
                <a:cubicBezTo>
                  <a:pt x="16" y="4"/>
                  <a:pt x="14" y="5"/>
                  <a:pt x="14" y="7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0"/>
                  <a:pt x="15" y="21"/>
                  <a:pt x="15" y="21"/>
                </a:cubicBezTo>
                <a:cubicBezTo>
                  <a:pt x="16" y="22"/>
                  <a:pt x="16" y="22"/>
                  <a:pt x="17" y="22"/>
                </a:cubicBezTo>
                <a:close/>
                <a:moveTo>
                  <a:pt x="21" y="27"/>
                </a:moveTo>
                <a:cubicBezTo>
                  <a:pt x="21" y="25"/>
                  <a:pt x="19" y="23"/>
                  <a:pt x="17" y="23"/>
                </a:cubicBezTo>
                <a:cubicBezTo>
                  <a:pt x="15" y="23"/>
                  <a:pt x="13" y="25"/>
                  <a:pt x="13" y="27"/>
                </a:cubicBezTo>
                <a:cubicBezTo>
                  <a:pt x="13" y="29"/>
                  <a:pt x="15" y="31"/>
                  <a:pt x="17" y="31"/>
                </a:cubicBezTo>
                <a:cubicBezTo>
                  <a:pt x="19" y="31"/>
                  <a:pt x="21" y="29"/>
                  <a:pt x="21" y="27"/>
                </a:cubicBezTo>
                <a:close/>
                <a:moveTo>
                  <a:pt x="17" y="0"/>
                </a:moveTo>
                <a:cubicBezTo>
                  <a:pt x="27" y="0"/>
                  <a:pt x="35" y="7"/>
                  <a:pt x="35" y="17"/>
                </a:cubicBezTo>
                <a:cubicBezTo>
                  <a:pt x="35" y="27"/>
                  <a:pt x="27" y="35"/>
                  <a:pt x="17" y="35"/>
                </a:cubicBezTo>
                <a:cubicBezTo>
                  <a:pt x="7" y="35"/>
                  <a:pt x="0" y="27"/>
                  <a:pt x="0" y="17"/>
                </a:cubicBezTo>
                <a:cubicBezTo>
                  <a:pt x="0" y="7"/>
                  <a:pt x="7" y="0"/>
                  <a:pt x="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9" name="Freeform 1132"/>
          <p:cNvSpPr>
            <a:spLocks/>
          </p:cNvSpPr>
          <p:nvPr/>
        </p:nvSpPr>
        <p:spPr bwMode="auto">
          <a:xfrm>
            <a:off x="9105972" y="3439473"/>
            <a:ext cx="226611" cy="89905"/>
          </a:xfrm>
          <a:custGeom>
            <a:avLst/>
            <a:gdLst>
              <a:gd name="T0" fmla="*/ 184 w 184"/>
              <a:gd name="T1" fmla="*/ 0 h 73"/>
              <a:gd name="T2" fmla="*/ 182 w 184"/>
              <a:gd name="T3" fmla="*/ 2 h 73"/>
              <a:gd name="T4" fmla="*/ 182 w 184"/>
              <a:gd name="T5" fmla="*/ 2 h 73"/>
              <a:gd name="T6" fmla="*/ 92 w 184"/>
              <a:gd name="T7" fmla="*/ 73 h 73"/>
              <a:gd name="T8" fmla="*/ 0 w 184"/>
              <a:gd name="T9" fmla="*/ 0 h 73"/>
              <a:gd name="T10" fmla="*/ 184 w 184"/>
              <a:gd name="T11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" h="73">
                <a:moveTo>
                  <a:pt x="184" y="0"/>
                </a:moveTo>
                <a:lnTo>
                  <a:pt x="182" y="2"/>
                </a:lnTo>
                <a:lnTo>
                  <a:pt x="182" y="2"/>
                </a:lnTo>
                <a:lnTo>
                  <a:pt x="92" y="73"/>
                </a:lnTo>
                <a:lnTo>
                  <a:pt x="0" y="0"/>
                </a:lnTo>
                <a:lnTo>
                  <a:pt x="1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0" name="Oval 1133"/>
          <p:cNvSpPr>
            <a:spLocks noChangeArrowheads="1"/>
          </p:cNvSpPr>
          <p:nvPr/>
        </p:nvSpPr>
        <p:spPr bwMode="auto">
          <a:xfrm>
            <a:off x="9001293" y="399245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1" name="Freeform 1134"/>
          <p:cNvSpPr>
            <a:spLocks/>
          </p:cNvSpPr>
          <p:nvPr/>
        </p:nvSpPr>
        <p:spPr bwMode="auto">
          <a:xfrm>
            <a:off x="9277166" y="4060183"/>
            <a:ext cx="49263" cy="51727"/>
          </a:xfrm>
          <a:custGeom>
            <a:avLst/>
            <a:gdLst>
              <a:gd name="T0" fmla="*/ 16 w 17"/>
              <a:gd name="T1" fmla="*/ 18 h 18"/>
              <a:gd name="T2" fmla="*/ 13 w 17"/>
              <a:gd name="T3" fmla="*/ 18 h 18"/>
              <a:gd name="T4" fmla="*/ 0 w 17"/>
              <a:gd name="T5" fmla="*/ 3 h 18"/>
              <a:gd name="T6" fmla="*/ 0 w 17"/>
              <a:gd name="T7" fmla="*/ 0 h 18"/>
              <a:gd name="T8" fmla="*/ 16 w 17"/>
              <a:gd name="T9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8">
                <a:moveTo>
                  <a:pt x="16" y="18"/>
                </a:moveTo>
                <a:cubicBezTo>
                  <a:pt x="13" y="18"/>
                  <a:pt x="13" y="18"/>
                  <a:pt x="13" y="18"/>
                </a:cubicBezTo>
                <a:cubicBezTo>
                  <a:pt x="14" y="10"/>
                  <a:pt x="8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9" y="0"/>
                  <a:pt x="17" y="8"/>
                  <a:pt x="16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2" name="Freeform 1135"/>
          <p:cNvSpPr>
            <a:spLocks/>
          </p:cNvSpPr>
          <p:nvPr/>
        </p:nvSpPr>
        <p:spPr bwMode="auto">
          <a:xfrm>
            <a:off x="9274700" y="4077425"/>
            <a:ext cx="32021" cy="34484"/>
          </a:xfrm>
          <a:custGeom>
            <a:avLst/>
            <a:gdLst>
              <a:gd name="T0" fmla="*/ 11 w 11"/>
              <a:gd name="T1" fmla="*/ 12 h 12"/>
              <a:gd name="T2" fmla="*/ 11 w 11"/>
              <a:gd name="T3" fmla="*/ 12 h 12"/>
              <a:gd name="T4" fmla="*/ 9 w 11"/>
              <a:gd name="T5" fmla="*/ 12 h 12"/>
              <a:gd name="T6" fmla="*/ 9 w 11"/>
              <a:gd name="T7" fmla="*/ 12 h 12"/>
              <a:gd name="T8" fmla="*/ 0 w 11"/>
              <a:gd name="T9" fmla="*/ 2 h 12"/>
              <a:gd name="T10" fmla="*/ 0 w 11"/>
              <a:gd name="T11" fmla="*/ 2 h 12"/>
              <a:gd name="T12" fmla="*/ 0 w 11"/>
              <a:gd name="T13" fmla="*/ 0 h 12"/>
              <a:gd name="T14" fmla="*/ 0 w 11"/>
              <a:gd name="T15" fmla="*/ 0 h 12"/>
              <a:gd name="T16" fmla="*/ 11 w 11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7"/>
                  <a:pt x="5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11" y="5"/>
                  <a:pt x="11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3" name="Freeform 1136"/>
          <p:cNvSpPr>
            <a:spLocks/>
          </p:cNvSpPr>
          <p:nvPr/>
        </p:nvSpPr>
        <p:spPr bwMode="auto">
          <a:xfrm>
            <a:off x="9274699" y="4092204"/>
            <a:ext cx="17243" cy="17243"/>
          </a:xfrm>
          <a:custGeom>
            <a:avLst/>
            <a:gdLst>
              <a:gd name="T0" fmla="*/ 6 w 6"/>
              <a:gd name="T1" fmla="*/ 6 h 6"/>
              <a:gd name="T2" fmla="*/ 4 w 6"/>
              <a:gd name="T3" fmla="*/ 6 h 6"/>
              <a:gd name="T4" fmla="*/ 4 w 6"/>
              <a:gd name="T5" fmla="*/ 6 h 6"/>
              <a:gd name="T6" fmla="*/ 0 w 6"/>
              <a:gd name="T7" fmla="*/ 2 h 6"/>
              <a:gd name="T8" fmla="*/ 0 w 6"/>
              <a:gd name="T9" fmla="*/ 2 h 6"/>
              <a:gd name="T10" fmla="*/ 0 w 6"/>
              <a:gd name="T11" fmla="*/ 0 h 6"/>
              <a:gd name="T12" fmla="*/ 0 w 6"/>
              <a:gd name="T13" fmla="*/ 0 h 6"/>
              <a:gd name="T14" fmla="*/ 6 w 6"/>
              <a:gd name="T15" fmla="*/ 6 h 6"/>
              <a:gd name="T16" fmla="*/ 6 w 6"/>
              <a:gd name="T1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6">
                <a:moveTo>
                  <a:pt x="6" y="6"/>
                </a:moveTo>
                <a:cubicBezTo>
                  <a:pt x="4" y="6"/>
                  <a:pt x="4" y="6"/>
                  <a:pt x="4" y="6"/>
                </a:cubicBezTo>
                <a:cubicBezTo>
                  <a:pt x="4" y="6"/>
                  <a:pt x="4" y="6"/>
                  <a:pt x="4" y="6"/>
                </a:cubicBezTo>
                <a:cubicBezTo>
                  <a:pt x="4" y="4"/>
                  <a:pt x="2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6" y="3"/>
                  <a:pt x="6" y="6"/>
                </a:cubicBezTo>
                <a:cubicBezTo>
                  <a:pt x="6" y="6"/>
                  <a:pt x="6" y="6"/>
                  <a:pt x="6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4" name="Freeform 1137"/>
          <p:cNvSpPr>
            <a:spLocks/>
          </p:cNvSpPr>
          <p:nvPr/>
        </p:nvSpPr>
        <p:spPr bwMode="auto">
          <a:xfrm>
            <a:off x="9099819" y="4318815"/>
            <a:ext cx="49263" cy="52959"/>
          </a:xfrm>
          <a:custGeom>
            <a:avLst/>
            <a:gdLst>
              <a:gd name="T0" fmla="*/ 0 w 17"/>
              <a:gd name="T1" fmla="*/ 0 h 18"/>
              <a:gd name="T2" fmla="*/ 3 w 17"/>
              <a:gd name="T3" fmla="*/ 0 h 18"/>
              <a:gd name="T4" fmla="*/ 17 w 17"/>
              <a:gd name="T5" fmla="*/ 15 h 18"/>
              <a:gd name="T6" fmla="*/ 17 w 17"/>
              <a:gd name="T7" fmla="*/ 18 h 18"/>
              <a:gd name="T8" fmla="*/ 0 w 17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8">
                <a:moveTo>
                  <a:pt x="0" y="0"/>
                </a:moveTo>
                <a:cubicBezTo>
                  <a:pt x="3" y="0"/>
                  <a:pt x="3" y="0"/>
                  <a:pt x="3" y="0"/>
                </a:cubicBezTo>
                <a:cubicBezTo>
                  <a:pt x="3" y="8"/>
                  <a:pt x="9" y="15"/>
                  <a:pt x="17" y="15"/>
                </a:cubicBezTo>
                <a:cubicBezTo>
                  <a:pt x="17" y="18"/>
                  <a:pt x="17" y="18"/>
                  <a:pt x="17" y="18"/>
                </a:cubicBezTo>
                <a:cubicBezTo>
                  <a:pt x="7" y="17"/>
                  <a:pt x="0" y="9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5" name="Freeform 1138"/>
          <p:cNvSpPr>
            <a:spLocks/>
          </p:cNvSpPr>
          <p:nvPr/>
        </p:nvSpPr>
        <p:spPr bwMode="auto">
          <a:xfrm>
            <a:off x="9117058" y="4318814"/>
            <a:ext cx="32021" cy="34484"/>
          </a:xfrm>
          <a:custGeom>
            <a:avLst/>
            <a:gdLst>
              <a:gd name="T0" fmla="*/ 0 w 11"/>
              <a:gd name="T1" fmla="*/ 0 h 12"/>
              <a:gd name="T2" fmla="*/ 0 w 11"/>
              <a:gd name="T3" fmla="*/ 0 h 12"/>
              <a:gd name="T4" fmla="*/ 3 w 11"/>
              <a:gd name="T5" fmla="*/ 0 h 12"/>
              <a:gd name="T6" fmla="*/ 3 w 11"/>
              <a:gd name="T7" fmla="*/ 0 h 12"/>
              <a:gd name="T8" fmla="*/ 11 w 11"/>
              <a:gd name="T9" fmla="*/ 9 h 12"/>
              <a:gd name="T10" fmla="*/ 11 w 11"/>
              <a:gd name="T11" fmla="*/ 9 h 12"/>
              <a:gd name="T12" fmla="*/ 11 w 11"/>
              <a:gd name="T13" fmla="*/ 12 h 12"/>
              <a:gd name="T14" fmla="*/ 11 w 11"/>
              <a:gd name="T15" fmla="*/ 12 h 12"/>
              <a:gd name="T16" fmla="*/ 0 w 11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5"/>
                  <a:pt x="6" y="9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5" y="11"/>
                  <a:pt x="0" y="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6" name="Freeform 1139"/>
          <p:cNvSpPr>
            <a:spLocks/>
          </p:cNvSpPr>
          <p:nvPr/>
        </p:nvSpPr>
        <p:spPr bwMode="auto">
          <a:xfrm>
            <a:off x="9131840" y="4318817"/>
            <a:ext cx="20937" cy="19705"/>
          </a:xfrm>
          <a:custGeom>
            <a:avLst/>
            <a:gdLst>
              <a:gd name="T0" fmla="*/ 0 w 7"/>
              <a:gd name="T1" fmla="*/ 0 h 7"/>
              <a:gd name="T2" fmla="*/ 2 w 7"/>
              <a:gd name="T3" fmla="*/ 0 h 7"/>
              <a:gd name="T4" fmla="*/ 2 w 7"/>
              <a:gd name="T5" fmla="*/ 0 h 7"/>
              <a:gd name="T6" fmla="*/ 6 w 7"/>
              <a:gd name="T7" fmla="*/ 5 h 7"/>
              <a:gd name="T8" fmla="*/ 7 w 7"/>
              <a:gd name="T9" fmla="*/ 5 h 7"/>
              <a:gd name="T10" fmla="*/ 7 w 7"/>
              <a:gd name="T11" fmla="*/ 7 h 7"/>
              <a:gd name="T12" fmla="*/ 6 w 7"/>
              <a:gd name="T13" fmla="*/ 7 h 7"/>
              <a:gd name="T14" fmla="*/ 0 w 7"/>
              <a:gd name="T15" fmla="*/ 0 h 7"/>
              <a:gd name="T16" fmla="*/ 0 w 7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0" y="0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3"/>
                  <a:pt x="4" y="5"/>
                  <a:pt x="6" y="5"/>
                </a:cubicBezTo>
                <a:cubicBezTo>
                  <a:pt x="7" y="5"/>
                  <a:pt x="7" y="5"/>
                  <a:pt x="7" y="5"/>
                </a:cubicBezTo>
                <a:cubicBezTo>
                  <a:pt x="7" y="7"/>
                  <a:pt x="7" y="7"/>
                  <a:pt x="7" y="7"/>
                </a:cubicBezTo>
                <a:cubicBezTo>
                  <a:pt x="7" y="7"/>
                  <a:pt x="6" y="7"/>
                  <a:pt x="6" y="7"/>
                </a:cubicBezTo>
                <a:cubicBezTo>
                  <a:pt x="3" y="7"/>
                  <a:pt x="0" y="4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7" name="Oval 1140"/>
          <p:cNvSpPr>
            <a:spLocks noChangeArrowheads="1"/>
          </p:cNvSpPr>
          <p:nvPr/>
        </p:nvSpPr>
        <p:spPr bwMode="auto">
          <a:xfrm>
            <a:off x="9236519" y="4188267"/>
            <a:ext cx="17243" cy="1354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8" name="Freeform 1141"/>
          <p:cNvSpPr>
            <a:spLocks/>
          </p:cNvSpPr>
          <p:nvPr/>
        </p:nvSpPr>
        <p:spPr bwMode="auto">
          <a:xfrm>
            <a:off x="9227899" y="4164866"/>
            <a:ext cx="17243" cy="17243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2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9" name="Freeform 1142"/>
          <p:cNvSpPr>
            <a:spLocks/>
          </p:cNvSpPr>
          <p:nvPr/>
        </p:nvSpPr>
        <p:spPr bwMode="auto">
          <a:xfrm>
            <a:off x="9227899" y="4205510"/>
            <a:ext cx="17243" cy="17243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3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3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0" name="Oval 1143"/>
          <p:cNvSpPr>
            <a:spLocks noChangeArrowheads="1"/>
          </p:cNvSpPr>
          <p:nvPr/>
        </p:nvSpPr>
        <p:spPr bwMode="auto">
          <a:xfrm>
            <a:off x="9208193" y="4158712"/>
            <a:ext cx="17243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1" name="Oval 1144"/>
          <p:cNvSpPr>
            <a:spLocks noChangeArrowheads="1"/>
          </p:cNvSpPr>
          <p:nvPr/>
        </p:nvSpPr>
        <p:spPr bwMode="auto">
          <a:xfrm>
            <a:off x="9208193" y="4216596"/>
            <a:ext cx="17243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2" name="Freeform 1145"/>
          <p:cNvSpPr>
            <a:spLocks/>
          </p:cNvSpPr>
          <p:nvPr/>
        </p:nvSpPr>
        <p:spPr bwMode="auto">
          <a:xfrm>
            <a:off x="9187256" y="4164866"/>
            <a:ext cx="17243" cy="17243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2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3" name="Freeform 1146"/>
          <p:cNvSpPr>
            <a:spLocks/>
          </p:cNvSpPr>
          <p:nvPr/>
        </p:nvSpPr>
        <p:spPr bwMode="auto">
          <a:xfrm>
            <a:off x="9187256" y="4205510"/>
            <a:ext cx="17243" cy="17243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3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3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4" name="Freeform 1147"/>
          <p:cNvSpPr>
            <a:spLocks noEditPoints="1"/>
          </p:cNvSpPr>
          <p:nvPr/>
        </p:nvSpPr>
        <p:spPr bwMode="auto">
          <a:xfrm>
            <a:off x="9146620" y="4103292"/>
            <a:ext cx="136705" cy="224147"/>
          </a:xfrm>
          <a:custGeom>
            <a:avLst/>
            <a:gdLst>
              <a:gd name="T0" fmla="*/ 14 w 47"/>
              <a:gd name="T1" fmla="*/ 63 h 77"/>
              <a:gd name="T2" fmla="*/ 14 w 47"/>
              <a:gd name="T3" fmla="*/ 66 h 77"/>
              <a:gd name="T4" fmla="*/ 18 w 47"/>
              <a:gd name="T5" fmla="*/ 66 h 77"/>
              <a:gd name="T6" fmla="*/ 18 w 47"/>
              <a:gd name="T7" fmla="*/ 63 h 77"/>
              <a:gd name="T8" fmla="*/ 47 w 47"/>
              <a:gd name="T9" fmla="*/ 4 h 77"/>
              <a:gd name="T10" fmla="*/ 43 w 47"/>
              <a:gd name="T11" fmla="*/ 77 h 77"/>
              <a:gd name="T12" fmla="*/ 0 w 47"/>
              <a:gd name="T13" fmla="*/ 72 h 77"/>
              <a:gd name="T14" fmla="*/ 5 w 47"/>
              <a:gd name="T15" fmla="*/ 0 h 77"/>
              <a:gd name="T16" fmla="*/ 47 w 47"/>
              <a:gd name="T17" fmla="*/ 4 h 77"/>
              <a:gd name="T18" fmla="*/ 44 w 47"/>
              <a:gd name="T19" fmla="*/ 4 h 77"/>
              <a:gd name="T20" fmla="*/ 4 w 47"/>
              <a:gd name="T21" fmla="*/ 59 h 77"/>
              <a:gd name="T22" fmla="*/ 42 w 47"/>
              <a:gd name="T23" fmla="*/ 66 h 77"/>
              <a:gd name="T24" fmla="*/ 42 w 47"/>
              <a:gd name="T25" fmla="*/ 63 h 77"/>
              <a:gd name="T26" fmla="*/ 37 w 47"/>
              <a:gd name="T27" fmla="*/ 63 h 77"/>
              <a:gd name="T28" fmla="*/ 37 w 47"/>
              <a:gd name="T29" fmla="*/ 66 h 77"/>
              <a:gd name="T30" fmla="*/ 42 w 47"/>
              <a:gd name="T31" fmla="*/ 66 h 77"/>
              <a:gd name="T32" fmla="*/ 42 w 47"/>
              <a:gd name="T33" fmla="*/ 68 h 77"/>
              <a:gd name="T34" fmla="*/ 37 w 47"/>
              <a:gd name="T35" fmla="*/ 68 h 77"/>
              <a:gd name="T36" fmla="*/ 37 w 47"/>
              <a:gd name="T37" fmla="*/ 71 h 77"/>
              <a:gd name="T38" fmla="*/ 41 w 47"/>
              <a:gd name="T39" fmla="*/ 71 h 77"/>
              <a:gd name="T40" fmla="*/ 35 w 47"/>
              <a:gd name="T41" fmla="*/ 71 h 77"/>
              <a:gd name="T42" fmla="*/ 34 w 47"/>
              <a:gd name="T43" fmla="*/ 68 h 77"/>
              <a:gd name="T44" fmla="*/ 30 w 47"/>
              <a:gd name="T45" fmla="*/ 68 h 77"/>
              <a:gd name="T46" fmla="*/ 30 w 47"/>
              <a:gd name="T47" fmla="*/ 71 h 77"/>
              <a:gd name="T48" fmla="*/ 35 w 47"/>
              <a:gd name="T49" fmla="*/ 71 h 77"/>
              <a:gd name="T50" fmla="*/ 35 w 47"/>
              <a:gd name="T51" fmla="*/ 63 h 77"/>
              <a:gd name="T52" fmla="*/ 30 w 47"/>
              <a:gd name="T53" fmla="*/ 63 h 77"/>
              <a:gd name="T54" fmla="*/ 30 w 47"/>
              <a:gd name="T55" fmla="*/ 66 h 77"/>
              <a:gd name="T56" fmla="*/ 34 w 47"/>
              <a:gd name="T57" fmla="*/ 66 h 77"/>
              <a:gd name="T58" fmla="*/ 27 w 47"/>
              <a:gd name="T59" fmla="*/ 67 h 77"/>
              <a:gd name="T60" fmla="*/ 21 w 47"/>
              <a:gd name="T61" fmla="*/ 67 h 77"/>
              <a:gd name="T62" fmla="*/ 27 w 47"/>
              <a:gd name="T63" fmla="*/ 67 h 77"/>
              <a:gd name="T64" fmla="*/ 18 w 47"/>
              <a:gd name="T65" fmla="*/ 68 h 77"/>
              <a:gd name="T66" fmla="*/ 14 w 47"/>
              <a:gd name="T67" fmla="*/ 68 h 77"/>
              <a:gd name="T68" fmla="*/ 14 w 47"/>
              <a:gd name="T69" fmla="*/ 71 h 77"/>
              <a:gd name="T70" fmla="*/ 18 w 47"/>
              <a:gd name="T71" fmla="*/ 71 h 77"/>
              <a:gd name="T72" fmla="*/ 11 w 47"/>
              <a:gd name="T73" fmla="*/ 71 h 77"/>
              <a:gd name="T74" fmla="*/ 11 w 47"/>
              <a:gd name="T75" fmla="*/ 68 h 77"/>
              <a:gd name="T76" fmla="*/ 6 w 47"/>
              <a:gd name="T77" fmla="*/ 68 h 77"/>
              <a:gd name="T78" fmla="*/ 7 w 47"/>
              <a:gd name="T79" fmla="*/ 71 h 77"/>
              <a:gd name="T80" fmla="*/ 11 w 47"/>
              <a:gd name="T81" fmla="*/ 71 h 77"/>
              <a:gd name="T82" fmla="*/ 11 w 47"/>
              <a:gd name="T83" fmla="*/ 63 h 77"/>
              <a:gd name="T84" fmla="*/ 7 w 47"/>
              <a:gd name="T85" fmla="*/ 63 h 77"/>
              <a:gd name="T86" fmla="*/ 6 w 47"/>
              <a:gd name="T87" fmla="*/ 66 h 77"/>
              <a:gd name="T88" fmla="*/ 11 w 47"/>
              <a:gd name="T89" fmla="*/ 6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7" h="77">
                <a:moveTo>
                  <a:pt x="14" y="63"/>
                </a:moveTo>
                <a:cubicBezTo>
                  <a:pt x="14" y="63"/>
                  <a:pt x="14" y="63"/>
                  <a:pt x="14" y="63"/>
                </a:cubicBezTo>
                <a:cubicBezTo>
                  <a:pt x="14" y="66"/>
                  <a:pt x="14" y="66"/>
                  <a:pt x="14" y="66"/>
                </a:cubicBezTo>
                <a:cubicBezTo>
                  <a:pt x="14" y="66"/>
                  <a:pt x="14" y="66"/>
                  <a:pt x="14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3"/>
                  <a:pt x="18" y="63"/>
                  <a:pt x="18" y="63"/>
                </a:cubicBezTo>
                <a:lnTo>
                  <a:pt x="14" y="63"/>
                </a:lnTo>
                <a:close/>
                <a:moveTo>
                  <a:pt x="47" y="4"/>
                </a:moveTo>
                <a:cubicBezTo>
                  <a:pt x="47" y="72"/>
                  <a:pt x="47" y="72"/>
                  <a:pt x="47" y="72"/>
                </a:cubicBezTo>
                <a:cubicBezTo>
                  <a:pt x="47" y="74"/>
                  <a:pt x="45" y="77"/>
                  <a:pt x="43" y="77"/>
                </a:cubicBezTo>
                <a:cubicBezTo>
                  <a:pt x="5" y="77"/>
                  <a:pt x="5" y="77"/>
                  <a:pt x="5" y="77"/>
                </a:cubicBezTo>
                <a:cubicBezTo>
                  <a:pt x="3" y="77"/>
                  <a:pt x="0" y="74"/>
                  <a:pt x="0" y="72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3" y="0"/>
                  <a:pt x="5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5" y="0"/>
                  <a:pt x="47" y="2"/>
                  <a:pt x="47" y="4"/>
                </a:cubicBezTo>
                <a:close/>
                <a:moveTo>
                  <a:pt x="44" y="59"/>
                </a:moveTo>
                <a:cubicBezTo>
                  <a:pt x="44" y="4"/>
                  <a:pt x="44" y="4"/>
                  <a:pt x="44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lnTo>
                  <a:pt x="44" y="59"/>
                </a:lnTo>
                <a:close/>
                <a:moveTo>
                  <a:pt x="42" y="66"/>
                </a:moveTo>
                <a:cubicBezTo>
                  <a:pt x="42" y="63"/>
                  <a:pt x="42" y="63"/>
                  <a:pt x="42" y="63"/>
                </a:cubicBezTo>
                <a:cubicBezTo>
                  <a:pt x="42" y="63"/>
                  <a:pt x="42" y="63"/>
                  <a:pt x="42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6"/>
                  <a:pt x="37" y="66"/>
                  <a:pt x="37" y="66"/>
                </a:cubicBezTo>
                <a:cubicBezTo>
                  <a:pt x="37" y="66"/>
                  <a:pt x="37" y="66"/>
                  <a:pt x="37" y="66"/>
                </a:cubicBezTo>
                <a:cubicBezTo>
                  <a:pt x="42" y="66"/>
                  <a:pt x="42" y="66"/>
                  <a:pt x="42" y="66"/>
                </a:cubicBezTo>
                <a:cubicBezTo>
                  <a:pt x="42" y="66"/>
                  <a:pt x="42" y="66"/>
                  <a:pt x="42" y="66"/>
                </a:cubicBezTo>
                <a:close/>
                <a:moveTo>
                  <a:pt x="42" y="71"/>
                </a:moveTo>
                <a:cubicBezTo>
                  <a:pt x="42" y="68"/>
                  <a:pt x="42" y="68"/>
                  <a:pt x="42" y="68"/>
                </a:cubicBezTo>
                <a:cubicBezTo>
                  <a:pt x="42" y="68"/>
                  <a:pt x="42" y="68"/>
                  <a:pt x="41" y="68"/>
                </a:cubicBezTo>
                <a:cubicBezTo>
                  <a:pt x="37" y="68"/>
                  <a:pt x="37" y="68"/>
                  <a:pt x="37" y="68"/>
                </a:cubicBezTo>
                <a:cubicBezTo>
                  <a:pt x="37" y="68"/>
                  <a:pt x="37" y="68"/>
                  <a:pt x="37" y="68"/>
                </a:cubicBezTo>
                <a:cubicBezTo>
                  <a:pt x="37" y="71"/>
                  <a:pt x="37" y="71"/>
                  <a:pt x="37" y="71"/>
                </a:cubicBezTo>
                <a:cubicBezTo>
                  <a:pt x="37" y="71"/>
                  <a:pt x="37" y="71"/>
                  <a:pt x="37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2" y="71"/>
                  <a:pt x="42" y="71"/>
                  <a:pt x="42" y="71"/>
                </a:cubicBezTo>
                <a:close/>
                <a:moveTo>
                  <a:pt x="35" y="71"/>
                </a:moveTo>
                <a:cubicBezTo>
                  <a:pt x="35" y="68"/>
                  <a:pt x="35" y="68"/>
                  <a:pt x="35" y="68"/>
                </a:cubicBezTo>
                <a:cubicBezTo>
                  <a:pt x="35" y="68"/>
                  <a:pt x="34" y="68"/>
                  <a:pt x="34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71"/>
                  <a:pt x="30" y="71"/>
                  <a:pt x="30" y="71"/>
                </a:cubicBezTo>
                <a:cubicBezTo>
                  <a:pt x="30" y="71"/>
                  <a:pt x="30" y="71"/>
                  <a:pt x="30" y="71"/>
                </a:cubicBezTo>
                <a:cubicBezTo>
                  <a:pt x="34" y="71"/>
                  <a:pt x="34" y="71"/>
                  <a:pt x="34" y="71"/>
                </a:cubicBezTo>
                <a:cubicBezTo>
                  <a:pt x="34" y="71"/>
                  <a:pt x="35" y="71"/>
                  <a:pt x="35" y="71"/>
                </a:cubicBezTo>
                <a:close/>
                <a:moveTo>
                  <a:pt x="35" y="66"/>
                </a:moveTo>
                <a:cubicBezTo>
                  <a:pt x="35" y="63"/>
                  <a:pt x="35" y="63"/>
                  <a:pt x="35" y="63"/>
                </a:cubicBezTo>
                <a:cubicBezTo>
                  <a:pt x="35" y="63"/>
                  <a:pt x="34" y="63"/>
                  <a:pt x="34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6"/>
                  <a:pt x="30" y="66"/>
                  <a:pt x="30" y="66"/>
                </a:cubicBezTo>
                <a:cubicBezTo>
                  <a:pt x="30" y="66"/>
                  <a:pt x="30" y="66"/>
                  <a:pt x="30" y="66"/>
                </a:cubicBezTo>
                <a:cubicBezTo>
                  <a:pt x="34" y="66"/>
                  <a:pt x="34" y="66"/>
                  <a:pt x="34" y="66"/>
                </a:cubicBezTo>
                <a:cubicBezTo>
                  <a:pt x="34" y="66"/>
                  <a:pt x="35" y="66"/>
                  <a:pt x="35" y="66"/>
                </a:cubicBezTo>
                <a:close/>
                <a:moveTo>
                  <a:pt x="27" y="67"/>
                </a:moveTo>
                <a:cubicBezTo>
                  <a:pt x="27" y="65"/>
                  <a:pt x="26" y="64"/>
                  <a:pt x="24" y="64"/>
                </a:cubicBezTo>
                <a:cubicBezTo>
                  <a:pt x="22" y="64"/>
                  <a:pt x="21" y="65"/>
                  <a:pt x="21" y="67"/>
                </a:cubicBezTo>
                <a:cubicBezTo>
                  <a:pt x="21" y="69"/>
                  <a:pt x="22" y="70"/>
                  <a:pt x="24" y="70"/>
                </a:cubicBezTo>
                <a:cubicBezTo>
                  <a:pt x="26" y="70"/>
                  <a:pt x="27" y="69"/>
                  <a:pt x="27" y="67"/>
                </a:cubicBezTo>
                <a:close/>
                <a:moveTo>
                  <a:pt x="18" y="71"/>
                </a:moveTo>
                <a:cubicBezTo>
                  <a:pt x="18" y="68"/>
                  <a:pt x="18" y="68"/>
                  <a:pt x="18" y="68"/>
                </a:cubicBezTo>
                <a:cubicBezTo>
                  <a:pt x="18" y="68"/>
                  <a:pt x="18" y="68"/>
                  <a:pt x="18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71"/>
                  <a:pt x="14" y="71"/>
                  <a:pt x="14" y="71"/>
                </a:cubicBezTo>
                <a:cubicBezTo>
                  <a:pt x="14" y="71"/>
                  <a:pt x="14" y="71"/>
                  <a:pt x="14" y="71"/>
                </a:cubicBezTo>
                <a:cubicBezTo>
                  <a:pt x="18" y="71"/>
                  <a:pt x="18" y="71"/>
                  <a:pt x="18" y="71"/>
                </a:cubicBezTo>
                <a:cubicBezTo>
                  <a:pt x="18" y="71"/>
                  <a:pt x="18" y="71"/>
                  <a:pt x="18" y="71"/>
                </a:cubicBezTo>
                <a:close/>
                <a:moveTo>
                  <a:pt x="11" y="71"/>
                </a:moveTo>
                <a:cubicBezTo>
                  <a:pt x="11" y="68"/>
                  <a:pt x="11" y="68"/>
                  <a:pt x="11" y="68"/>
                </a:cubicBezTo>
                <a:cubicBezTo>
                  <a:pt x="11" y="68"/>
                  <a:pt x="11" y="68"/>
                  <a:pt x="11" y="68"/>
                </a:cubicBezTo>
                <a:cubicBezTo>
                  <a:pt x="7" y="68"/>
                  <a:pt x="7" y="68"/>
                  <a:pt x="7" y="68"/>
                </a:cubicBezTo>
                <a:cubicBezTo>
                  <a:pt x="7" y="68"/>
                  <a:pt x="6" y="68"/>
                  <a:pt x="6" y="68"/>
                </a:cubicBezTo>
                <a:cubicBezTo>
                  <a:pt x="6" y="71"/>
                  <a:pt x="6" y="71"/>
                  <a:pt x="6" y="71"/>
                </a:cubicBezTo>
                <a:cubicBezTo>
                  <a:pt x="6" y="71"/>
                  <a:pt x="7" y="71"/>
                  <a:pt x="7" y="71"/>
                </a:cubicBezTo>
                <a:cubicBezTo>
                  <a:pt x="11" y="71"/>
                  <a:pt x="11" y="71"/>
                  <a:pt x="11" y="71"/>
                </a:cubicBezTo>
                <a:cubicBezTo>
                  <a:pt x="11" y="71"/>
                  <a:pt x="11" y="71"/>
                  <a:pt x="11" y="71"/>
                </a:cubicBezTo>
                <a:close/>
                <a:moveTo>
                  <a:pt x="11" y="66"/>
                </a:moveTo>
                <a:cubicBezTo>
                  <a:pt x="11" y="63"/>
                  <a:pt x="11" y="63"/>
                  <a:pt x="11" y="63"/>
                </a:cubicBezTo>
                <a:cubicBezTo>
                  <a:pt x="11" y="63"/>
                  <a:pt x="11" y="63"/>
                  <a:pt x="11" y="63"/>
                </a:cubicBezTo>
                <a:cubicBezTo>
                  <a:pt x="7" y="63"/>
                  <a:pt x="7" y="63"/>
                  <a:pt x="7" y="63"/>
                </a:cubicBezTo>
                <a:cubicBezTo>
                  <a:pt x="7" y="63"/>
                  <a:pt x="6" y="63"/>
                  <a:pt x="6" y="63"/>
                </a:cubicBezTo>
                <a:cubicBezTo>
                  <a:pt x="6" y="66"/>
                  <a:pt x="6" y="66"/>
                  <a:pt x="6" y="66"/>
                </a:cubicBezTo>
                <a:cubicBezTo>
                  <a:pt x="6" y="66"/>
                  <a:pt x="7" y="66"/>
                  <a:pt x="7" y="66"/>
                </a:cubicBezTo>
                <a:cubicBezTo>
                  <a:pt x="11" y="66"/>
                  <a:pt x="11" y="66"/>
                  <a:pt x="11" y="66"/>
                </a:cubicBezTo>
                <a:cubicBezTo>
                  <a:pt x="11" y="66"/>
                  <a:pt x="11" y="66"/>
                  <a:pt x="11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5" name="Oval 1148"/>
          <p:cNvSpPr>
            <a:spLocks noChangeArrowheads="1"/>
          </p:cNvSpPr>
          <p:nvPr/>
        </p:nvSpPr>
        <p:spPr bwMode="auto">
          <a:xfrm>
            <a:off x="9178637" y="4188267"/>
            <a:ext cx="14779" cy="1354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6" name="Oval 1149"/>
          <p:cNvSpPr>
            <a:spLocks noChangeArrowheads="1"/>
          </p:cNvSpPr>
          <p:nvPr/>
        </p:nvSpPr>
        <p:spPr bwMode="auto">
          <a:xfrm>
            <a:off x="9577670" y="39986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7" name="Freeform 1150"/>
          <p:cNvSpPr>
            <a:spLocks noEditPoints="1"/>
          </p:cNvSpPr>
          <p:nvPr/>
        </p:nvSpPr>
        <p:spPr bwMode="auto">
          <a:xfrm>
            <a:off x="9678660" y="4082351"/>
            <a:ext cx="230305" cy="206905"/>
          </a:xfrm>
          <a:custGeom>
            <a:avLst/>
            <a:gdLst>
              <a:gd name="T0" fmla="*/ 40 w 79"/>
              <a:gd name="T1" fmla="*/ 58 h 71"/>
              <a:gd name="T2" fmla="*/ 63 w 79"/>
              <a:gd name="T3" fmla="*/ 35 h 71"/>
              <a:gd name="T4" fmla="*/ 40 w 79"/>
              <a:gd name="T5" fmla="*/ 12 h 71"/>
              <a:gd name="T6" fmla="*/ 17 w 79"/>
              <a:gd name="T7" fmla="*/ 35 h 71"/>
              <a:gd name="T8" fmla="*/ 40 w 79"/>
              <a:gd name="T9" fmla="*/ 58 h 71"/>
              <a:gd name="T10" fmla="*/ 79 w 79"/>
              <a:gd name="T11" fmla="*/ 39 h 71"/>
              <a:gd name="T12" fmla="*/ 64 w 79"/>
              <a:gd name="T13" fmla="*/ 71 h 71"/>
              <a:gd name="T14" fmla="*/ 16 w 79"/>
              <a:gd name="T15" fmla="*/ 71 h 71"/>
              <a:gd name="T16" fmla="*/ 0 w 79"/>
              <a:gd name="T17" fmla="*/ 39 h 71"/>
              <a:gd name="T18" fmla="*/ 40 w 79"/>
              <a:gd name="T19" fmla="*/ 0 h 71"/>
              <a:gd name="T20" fmla="*/ 79 w 79"/>
              <a:gd name="T21" fmla="*/ 3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" h="71">
                <a:moveTo>
                  <a:pt x="40" y="58"/>
                </a:moveTo>
                <a:cubicBezTo>
                  <a:pt x="53" y="58"/>
                  <a:pt x="63" y="48"/>
                  <a:pt x="63" y="35"/>
                </a:cubicBezTo>
                <a:cubicBezTo>
                  <a:pt x="63" y="23"/>
                  <a:pt x="53" y="12"/>
                  <a:pt x="40" y="12"/>
                </a:cubicBezTo>
                <a:cubicBezTo>
                  <a:pt x="27" y="12"/>
                  <a:pt x="17" y="23"/>
                  <a:pt x="17" y="35"/>
                </a:cubicBezTo>
                <a:cubicBezTo>
                  <a:pt x="17" y="48"/>
                  <a:pt x="27" y="58"/>
                  <a:pt x="40" y="58"/>
                </a:cubicBezTo>
                <a:close/>
                <a:moveTo>
                  <a:pt x="79" y="39"/>
                </a:moveTo>
                <a:cubicBezTo>
                  <a:pt x="79" y="52"/>
                  <a:pt x="73" y="63"/>
                  <a:pt x="64" y="71"/>
                </a:cubicBezTo>
                <a:cubicBezTo>
                  <a:pt x="16" y="71"/>
                  <a:pt x="16" y="71"/>
                  <a:pt x="16" y="71"/>
                </a:cubicBezTo>
                <a:cubicBezTo>
                  <a:pt x="6" y="63"/>
                  <a:pt x="0" y="52"/>
                  <a:pt x="0" y="39"/>
                </a:cubicBezTo>
                <a:cubicBezTo>
                  <a:pt x="0" y="18"/>
                  <a:pt x="18" y="0"/>
                  <a:pt x="40" y="0"/>
                </a:cubicBezTo>
                <a:cubicBezTo>
                  <a:pt x="62" y="0"/>
                  <a:pt x="79" y="18"/>
                  <a:pt x="79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8" name="Freeform 1151"/>
          <p:cNvSpPr>
            <a:spLocks noEditPoints="1"/>
          </p:cNvSpPr>
          <p:nvPr/>
        </p:nvSpPr>
        <p:spPr bwMode="auto">
          <a:xfrm>
            <a:off x="9752549" y="4141468"/>
            <a:ext cx="86211" cy="87443"/>
          </a:xfrm>
          <a:custGeom>
            <a:avLst/>
            <a:gdLst>
              <a:gd name="T0" fmla="*/ 15 w 30"/>
              <a:gd name="T1" fmla="*/ 0 h 30"/>
              <a:gd name="T2" fmla="*/ 30 w 30"/>
              <a:gd name="T3" fmla="*/ 15 h 30"/>
              <a:gd name="T4" fmla="*/ 15 w 30"/>
              <a:gd name="T5" fmla="*/ 30 h 30"/>
              <a:gd name="T6" fmla="*/ 0 w 30"/>
              <a:gd name="T7" fmla="*/ 15 h 30"/>
              <a:gd name="T8" fmla="*/ 15 w 30"/>
              <a:gd name="T9" fmla="*/ 0 h 30"/>
              <a:gd name="T10" fmla="*/ 20 w 30"/>
              <a:gd name="T11" fmla="*/ 23 h 30"/>
              <a:gd name="T12" fmla="*/ 5 w 30"/>
              <a:gd name="T13" fmla="*/ 13 h 30"/>
              <a:gd name="T14" fmla="*/ 9 w 30"/>
              <a:gd name="T15" fmla="*/ 25 h 30"/>
              <a:gd name="T16" fmla="*/ 20 w 30"/>
              <a:gd name="T17" fmla="*/ 23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30">
                <a:moveTo>
                  <a:pt x="15" y="0"/>
                </a:moveTo>
                <a:cubicBezTo>
                  <a:pt x="23" y="0"/>
                  <a:pt x="30" y="6"/>
                  <a:pt x="30" y="15"/>
                </a:cubicBezTo>
                <a:cubicBezTo>
                  <a:pt x="30" y="23"/>
                  <a:pt x="23" y="30"/>
                  <a:pt x="15" y="30"/>
                </a:cubicBezTo>
                <a:cubicBezTo>
                  <a:pt x="7" y="30"/>
                  <a:pt x="0" y="23"/>
                  <a:pt x="0" y="15"/>
                </a:cubicBezTo>
                <a:cubicBezTo>
                  <a:pt x="0" y="6"/>
                  <a:pt x="7" y="0"/>
                  <a:pt x="15" y="0"/>
                </a:cubicBezTo>
                <a:close/>
                <a:moveTo>
                  <a:pt x="20" y="23"/>
                </a:moveTo>
                <a:cubicBezTo>
                  <a:pt x="5" y="13"/>
                  <a:pt x="5" y="13"/>
                  <a:pt x="5" y="13"/>
                </a:cubicBezTo>
                <a:cubicBezTo>
                  <a:pt x="3" y="17"/>
                  <a:pt x="5" y="22"/>
                  <a:pt x="9" y="25"/>
                </a:cubicBezTo>
                <a:cubicBezTo>
                  <a:pt x="12" y="27"/>
                  <a:pt x="17" y="26"/>
                  <a:pt x="2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9" name="Oval 1152"/>
          <p:cNvSpPr>
            <a:spLocks noChangeArrowheads="1"/>
          </p:cNvSpPr>
          <p:nvPr/>
        </p:nvSpPr>
        <p:spPr bwMode="auto">
          <a:xfrm>
            <a:off x="9746392" y="4316353"/>
            <a:ext cx="11085" cy="1108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0" name="Freeform 1153"/>
          <p:cNvSpPr>
            <a:spLocks noEditPoints="1"/>
          </p:cNvSpPr>
          <p:nvPr/>
        </p:nvSpPr>
        <p:spPr bwMode="auto">
          <a:xfrm>
            <a:off x="9710681" y="4297879"/>
            <a:ext cx="166263" cy="46800"/>
          </a:xfrm>
          <a:custGeom>
            <a:avLst/>
            <a:gdLst>
              <a:gd name="T0" fmla="*/ 57 w 57"/>
              <a:gd name="T1" fmla="*/ 16 h 16"/>
              <a:gd name="T2" fmla="*/ 0 w 57"/>
              <a:gd name="T3" fmla="*/ 16 h 16"/>
              <a:gd name="T4" fmla="*/ 0 w 57"/>
              <a:gd name="T5" fmla="*/ 8 h 16"/>
              <a:gd name="T6" fmla="*/ 9 w 57"/>
              <a:gd name="T7" fmla="*/ 0 h 16"/>
              <a:gd name="T8" fmla="*/ 49 w 57"/>
              <a:gd name="T9" fmla="*/ 0 h 16"/>
              <a:gd name="T10" fmla="*/ 57 w 57"/>
              <a:gd name="T11" fmla="*/ 8 h 16"/>
              <a:gd name="T12" fmla="*/ 57 w 57"/>
              <a:gd name="T13" fmla="*/ 16 h 16"/>
              <a:gd name="T14" fmla="*/ 49 w 57"/>
              <a:gd name="T15" fmla="*/ 10 h 16"/>
              <a:gd name="T16" fmla="*/ 49 w 57"/>
              <a:gd name="T17" fmla="*/ 6 h 16"/>
              <a:gd name="T18" fmla="*/ 46 w 57"/>
              <a:gd name="T19" fmla="*/ 6 h 16"/>
              <a:gd name="T20" fmla="*/ 46 w 57"/>
              <a:gd name="T21" fmla="*/ 10 h 16"/>
              <a:gd name="T22" fmla="*/ 49 w 57"/>
              <a:gd name="T23" fmla="*/ 10 h 16"/>
              <a:gd name="T24" fmla="*/ 50 w 57"/>
              <a:gd name="T25" fmla="*/ 6 h 16"/>
              <a:gd name="T26" fmla="*/ 50 w 57"/>
              <a:gd name="T27" fmla="*/ 10 h 16"/>
              <a:gd name="T28" fmla="*/ 54 w 57"/>
              <a:gd name="T29" fmla="*/ 10 h 16"/>
              <a:gd name="T30" fmla="*/ 54 w 57"/>
              <a:gd name="T31" fmla="*/ 6 h 16"/>
              <a:gd name="T32" fmla="*/ 50 w 57"/>
              <a:gd name="T33" fmla="*/ 6 h 16"/>
              <a:gd name="T34" fmla="*/ 18 w 57"/>
              <a:gd name="T35" fmla="*/ 8 h 16"/>
              <a:gd name="T36" fmla="*/ 14 w 57"/>
              <a:gd name="T37" fmla="*/ 3 h 16"/>
              <a:gd name="T38" fmla="*/ 9 w 57"/>
              <a:gd name="T39" fmla="*/ 8 h 16"/>
              <a:gd name="T40" fmla="*/ 14 w 57"/>
              <a:gd name="T41" fmla="*/ 13 h 16"/>
              <a:gd name="T42" fmla="*/ 18 w 57"/>
              <a:gd name="T4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7" h="16">
                <a:moveTo>
                  <a:pt x="57" y="16"/>
                </a:move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9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54" y="0"/>
                  <a:pt x="57" y="3"/>
                  <a:pt x="57" y="8"/>
                </a:cubicBezTo>
                <a:lnTo>
                  <a:pt x="57" y="16"/>
                </a:lnTo>
                <a:close/>
                <a:moveTo>
                  <a:pt x="49" y="10"/>
                </a:moveTo>
                <a:cubicBezTo>
                  <a:pt x="49" y="6"/>
                  <a:pt x="49" y="6"/>
                  <a:pt x="49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10"/>
                  <a:pt x="46" y="10"/>
                  <a:pt x="46" y="10"/>
                </a:cubicBezTo>
                <a:lnTo>
                  <a:pt x="49" y="10"/>
                </a:lnTo>
                <a:close/>
                <a:moveTo>
                  <a:pt x="50" y="6"/>
                </a:moveTo>
                <a:cubicBezTo>
                  <a:pt x="50" y="10"/>
                  <a:pt x="50" y="10"/>
                  <a:pt x="50" y="10"/>
                </a:cubicBezTo>
                <a:cubicBezTo>
                  <a:pt x="54" y="10"/>
                  <a:pt x="54" y="10"/>
                  <a:pt x="54" y="10"/>
                </a:cubicBezTo>
                <a:cubicBezTo>
                  <a:pt x="54" y="6"/>
                  <a:pt x="54" y="6"/>
                  <a:pt x="54" y="6"/>
                </a:cubicBezTo>
                <a:lnTo>
                  <a:pt x="50" y="6"/>
                </a:lnTo>
                <a:close/>
                <a:moveTo>
                  <a:pt x="18" y="8"/>
                </a:moveTo>
                <a:cubicBezTo>
                  <a:pt x="18" y="5"/>
                  <a:pt x="16" y="3"/>
                  <a:pt x="14" y="3"/>
                </a:cubicBezTo>
                <a:cubicBezTo>
                  <a:pt x="11" y="3"/>
                  <a:pt x="9" y="5"/>
                  <a:pt x="9" y="8"/>
                </a:cubicBezTo>
                <a:cubicBezTo>
                  <a:pt x="9" y="10"/>
                  <a:pt x="11" y="13"/>
                  <a:pt x="14" y="13"/>
                </a:cubicBezTo>
                <a:cubicBezTo>
                  <a:pt x="16" y="13"/>
                  <a:pt x="18" y="10"/>
                  <a:pt x="18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1" name="Oval 1154"/>
          <p:cNvSpPr>
            <a:spLocks noChangeArrowheads="1"/>
          </p:cNvSpPr>
          <p:nvPr/>
        </p:nvSpPr>
        <p:spPr bwMode="auto">
          <a:xfrm>
            <a:off x="9577670" y="330276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2" name="Freeform 1155"/>
          <p:cNvSpPr>
            <a:spLocks/>
          </p:cNvSpPr>
          <p:nvPr/>
        </p:nvSpPr>
        <p:spPr bwMode="auto">
          <a:xfrm>
            <a:off x="9778414" y="3526911"/>
            <a:ext cx="11085" cy="23400"/>
          </a:xfrm>
          <a:custGeom>
            <a:avLst/>
            <a:gdLst>
              <a:gd name="T0" fmla="*/ 4 w 4"/>
              <a:gd name="T1" fmla="*/ 0 h 8"/>
              <a:gd name="T2" fmla="*/ 4 w 4"/>
              <a:gd name="T3" fmla="*/ 8 h 8"/>
              <a:gd name="T4" fmla="*/ 0 w 4"/>
              <a:gd name="T5" fmla="*/ 4 h 8"/>
              <a:gd name="T6" fmla="*/ 4 w 4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8">
                <a:moveTo>
                  <a:pt x="4" y="0"/>
                </a:move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0" y="1"/>
                  <a:pt x="2" y="0"/>
                  <a:pt x="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3" name="Freeform 1156"/>
          <p:cNvSpPr>
            <a:spLocks noEditPoints="1"/>
          </p:cNvSpPr>
          <p:nvPr/>
        </p:nvSpPr>
        <p:spPr bwMode="auto">
          <a:xfrm>
            <a:off x="9705751" y="3471490"/>
            <a:ext cx="241389" cy="157643"/>
          </a:xfrm>
          <a:custGeom>
            <a:avLst/>
            <a:gdLst>
              <a:gd name="T0" fmla="*/ 82 w 83"/>
              <a:gd name="T1" fmla="*/ 11 h 54"/>
              <a:gd name="T2" fmla="*/ 39 w 83"/>
              <a:gd name="T3" fmla="*/ 54 h 54"/>
              <a:gd name="T4" fmla="*/ 12 w 83"/>
              <a:gd name="T5" fmla="*/ 31 h 54"/>
              <a:gd name="T6" fmla="*/ 2 w 83"/>
              <a:gd name="T7" fmla="*/ 30 h 54"/>
              <a:gd name="T8" fmla="*/ 11 w 83"/>
              <a:gd name="T9" fmla="*/ 27 h 54"/>
              <a:gd name="T10" fmla="*/ 0 w 83"/>
              <a:gd name="T11" fmla="*/ 27 h 54"/>
              <a:gd name="T12" fmla="*/ 13 w 83"/>
              <a:gd name="T13" fmla="*/ 22 h 54"/>
              <a:gd name="T14" fmla="*/ 39 w 83"/>
              <a:gd name="T15" fmla="*/ 0 h 54"/>
              <a:gd name="T16" fmla="*/ 65 w 83"/>
              <a:gd name="T17" fmla="*/ 19 h 54"/>
              <a:gd name="T18" fmla="*/ 82 w 83"/>
              <a:gd name="T19" fmla="*/ 11 h 54"/>
              <a:gd name="T20" fmla="*/ 37 w 83"/>
              <a:gd name="T21" fmla="*/ 23 h 54"/>
              <a:gd name="T22" fmla="*/ 29 w 83"/>
              <a:gd name="T23" fmla="*/ 16 h 54"/>
              <a:gd name="T24" fmla="*/ 22 w 83"/>
              <a:gd name="T25" fmla="*/ 23 h 54"/>
              <a:gd name="T26" fmla="*/ 29 w 83"/>
              <a:gd name="T27" fmla="*/ 30 h 54"/>
              <a:gd name="T28" fmla="*/ 37 w 83"/>
              <a:gd name="T29" fmla="*/ 2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3" h="54">
                <a:moveTo>
                  <a:pt x="82" y="11"/>
                </a:moveTo>
                <a:cubicBezTo>
                  <a:pt x="82" y="11"/>
                  <a:pt x="83" y="54"/>
                  <a:pt x="39" y="54"/>
                </a:cubicBezTo>
                <a:cubicBezTo>
                  <a:pt x="25" y="54"/>
                  <a:pt x="14" y="44"/>
                  <a:pt x="12" y="31"/>
                </a:cubicBezTo>
                <a:cubicBezTo>
                  <a:pt x="2" y="30"/>
                  <a:pt x="2" y="30"/>
                  <a:pt x="2" y="30"/>
                </a:cubicBezTo>
                <a:cubicBezTo>
                  <a:pt x="11" y="27"/>
                  <a:pt x="11" y="27"/>
                  <a:pt x="11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13" y="22"/>
                  <a:pt x="13" y="22"/>
                  <a:pt x="13" y="22"/>
                </a:cubicBezTo>
                <a:cubicBezTo>
                  <a:pt x="15" y="10"/>
                  <a:pt x="26" y="0"/>
                  <a:pt x="39" y="0"/>
                </a:cubicBezTo>
                <a:cubicBezTo>
                  <a:pt x="51" y="0"/>
                  <a:pt x="61" y="8"/>
                  <a:pt x="65" y="19"/>
                </a:cubicBezTo>
                <a:cubicBezTo>
                  <a:pt x="71" y="19"/>
                  <a:pt x="80" y="17"/>
                  <a:pt x="82" y="11"/>
                </a:cubicBezTo>
                <a:close/>
                <a:moveTo>
                  <a:pt x="37" y="23"/>
                </a:moveTo>
                <a:cubicBezTo>
                  <a:pt x="37" y="19"/>
                  <a:pt x="33" y="16"/>
                  <a:pt x="29" y="16"/>
                </a:cubicBezTo>
                <a:cubicBezTo>
                  <a:pt x="26" y="16"/>
                  <a:pt x="22" y="19"/>
                  <a:pt x="22" y="23"/>
                </a:cubicBezTo>
                <a:cubicBezTo>
                  <a:pt x="22" y="27"/>
                  <a:pt x="26" y="30"/>
                  <a:pt x="29" y="30"/>
                </a:cubicBezTo>
                <a:cubicBezTo>
                  <a:pt x="33" y="30"/>
                  <a:pt x="37" y="27"/>
                  <a:pt x="37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4" name="Freeform 1157"/>
          <p:cNvSpPr>
            <a:spLocks noEditPoints="1"/>
          </p:cNvSpPr>
          <p:nvPr/>
        </p:nvSpPr>
        <p:spPr bwMode="auto">
          <a:xfrm>
            <a:off x="9635551" y="3424694"/>
            <a:ext cx="102221" cy="113305"/>
          </a:xfrm>
          <a:custGeom>
            <a:avLst/>
            <a:gdLst>
              <a:gd name="T0" fmla="*/ 20 w 35"/>
              <a:gd name="T1" fmla="*/ 26 h 39"/>
              <a:gd name="T2" fmla="*/ 4 w 35"/>
              <a:gd name="T3" fmla="*/ 26 h 39"/>
              <a:gd name="T4" fmla="*/ 0 w 35"/>
              <a:gd name="T5" fmla="*/ 21 h 39"/>
              <a:gd name="T6" fmla="*/ 0 w 35"/>
              <a:gd name="T7" fmla="*/ 4 h 39"/>
              <a:gd name="T8" fmla="*/ 4 w 35"/>
              <a:gd name="T9" fmla="*/ 0 h 39"/>
              <a:gd name="T10" fmla="*/ 30 w 35"/>
              <a:gd name="T11" fmla="*/ 0 h 39"/>
              <a:gd name="T12" fmla="*/ 35 w 35"/>
              <a:gd name="T13" fmla="*/ 4 h 39"/>
              <a:gd name="T14" fmla="*/ 35 w 35"/>
              <a:gd name="T15" fmla="*/ 21 h 39"/>
              <a:gd name="T16" fmla="*/ 30 w 35"/>
              <a:gd name="T17" fmla="*/ 26 h 39"/>
              <a:gd name="T18" fmla="*/ 29 w 35"/>
              <a:gd name="T19" fmla="*/ 26 h 39"/>
              <a:gd name="T20" fmla="*/ 29 w 35"/>
              <a:gd name="T21" fmla="*/ 39 h 39"/>
              <a:gd name="T22" fmla="*/ 20 w 35"/>
              <a:gd name="T23" fmla="*/ 26 h 39"/>
              <a:gd name="T24" fmla="*/ 6 w 35"/>
              <a:gd name="T25" fmla="*/ 8 h 39"/>
              <a:gd name="T26" fmla="*/ 2 w 35"/>
              <a:gd name="T27" fmla="*/ 12 h 39"/>
              <a:gd name="T28" fmla="*/ 6 w 35"/>
              <a:gd name="T29" fmla="*/ 16 h 39"/>
              <a:gd name="T30" fmla="*/ 10 w 35"/>
              <a:gd name="T31" fmla="*/ 12 h 39"/>
              <a:gd name="T32" fmla="*/ 6 w 35"/>
              <a:gd name="T33" fmla="*/ 8 h 39"/>
              <a:gd name="T34" fmla="*/ 32 w 35"/>
              <a:gd name="T35" fmla="*/ 12 h 39"/>
              <a:gd name="T36" fmla="*/ 28 w 35"/>
              <a:gd name="T37" fmla="*/ 8 h 39"/>
              <a:gd name="T38" fmla="*/ 24 w 35"/>
              <a:gd name="T39" fmla="*/ 12 h 39"/>
              <a:gd name="T40" fmla="*/ 28 w 35"/>
              <a:gd name="T41" fmla="*/ 16 h 39"/>
              <a:gd name="T42" fmla="*/ 32 w 35"/>
              <a:gd name="T43" fmla="*/ 12 h 39"/>
              <a:gd name="T44" fmla="*/ 21 w 35"/>
              <a:gd name="T45" fmla="*/ 12 h 39"/>
              <a:gd name="T46" fmla="*/ 17 w 35"/>
              <a:gd name="T47" fmla="*/ 8 h 39"/>
              <a:gd name="T48" fmla="*/ 13 w 35"/>
              <a:gd name="T49" fmla="*/ 12 h 39"/>
              <a:gd name="T50" fmla="*/ 17 w 35"/>
              <a:gd name="T51" fmla="*/ 16 h 39"/>
              <a:gd name="T52" fmla="*/ 21 w 35"/>
              <a:gd name="T53" fmla="*/ 1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" h="39">
                <a:moveTo>
                  <a:pt x="20" y="26"/>
                </a:moveTo>
                <a:cubicBezTo>
                  <a:pt x="4" y="26"/>
                  <a:pt x="4" y="26"/>
                  <a:pt x="4" y="26"/>
                </a:cubicBezTo>
                <a:cubicBezTo>
                  <a:pt x="2" y="26"/>
                  <a:pt x="0" y="24"/>
                  <a:pt x="0" y="21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2" y="0"/>
                  <a:pt x="35" y="2"/>
                  <a:pt x="35" y="4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4"/>
                  <a:pt x="32" y="26"/>
                  <a:pt x="30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39"/>
                  <a:pt x="29" y="39"/>
                  <a:pt x="29" y="39"/>
                </a:cubicBezTo>
                <a:lnTo>
                  <a:pt x="20" y="26"/>
                </a:lnTo>
                <a:close/>
                <a:moveTo>
                  <a:pt x="6" y="8"/>
                </a:moveTo>
                <a:cubicBezTo>
                  <a:pt x="4" y="8"/>
                  <a:pt x="2" y="10"/>
                  <a:pt x="2" y="12"/>
                </a:cubicBezTo>
                <a:cubicBezTo>
                  <a:pt x="2" y="15"/>
                  <a:pt x="4" y="16"/>
                  <a:pt x="6" y="16"/>
                </a:cubicBezTo>
                <a:cubicBezTo>
                  <a:pt x="8" y="16"/>
                  <a:pt x="10" y="15"/>
                  <a:pt x="10" y="12"/>
                </a:cubicBezTo>
                <a:cubicBezTo>
                  <a:pt x="10" y="10"/>
                  <a:pt x="8" y="8"/>
                  <a:pt x="6" y="8"/>
                </a:cubicBezTo>
                <a:close/>
                <a:moveTo>
                  <a:pt x="32" y="12"/>
                </a:moveTo>
                <a:cubicBezTo>
                  <a:pt x="32" y="10"/>
                  <a:pt x="30" y="8"/>
                  <a:pt x="28" y="8"/>
                </a:cubicBezTo>
                <a:cubicBezTo>
                  <a:pt x="26" y="8"/>
                  <a:pt x="24" y="10"/>
                  <a:pt x="24" y="12"/>
                </a:cubicBezTo>
                <a:cubicBezTo>
                  <a:pt x="24" y="15"/>
                  <a:pt x="26" y="16"/>
                  <a:pt x="28" y="16"/>
                </a:cubicBezTo>
                <a:cubicBezTo>
                  <a:pt x="30" y="16"/>
                  <a:pt x="32" y="15"/>
                  <a:pt x="32" y="12"/>
                </a:cubicBezTo>
                <a:close/>
                <a:moveTo>
                  <a:pt x="21" y="12"/>
                </a:moveTo>
                <a:cubicBezTo>
                  <a:pt x="21" y="10"/>
                  <a:pt x="19" y="8"/>
                  <a:pt x="17" y="8"/>
                </a:cubicBezTo>
                <a:cubicBezTo>
                  <a:pt x="15" y="8"/>
                  <a:pt x="13" y="10"/>
                  <a:pt x="13" y="12"/>
                </a:cubicBezTo>
                <a:cubicBezTo>
                  <a:pt x="13" y="15"/>
                  <a:pt x="15" y="16"/>
                  <a:pt x="17" y="16"/>
                </a:cubicBezTo>
                <a:cubicBezTo>
                  <a:pt x="19" y="16"/>
                  <a:pt x="21" y="15"/>
                  <a:pt x="21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5" name="Oval 1158"/>
          <p:cNvSpPr>
            <a:spLocks noChangeArrowheads="1"/>
          </p:cNvSpPr>
          <p:nvPr/>
        </p:nvSpPr>
        <p:spPr bwMode="auto">
          <a:xfrm>
            <a:off x="10156512" y="33175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6" name="Freeform 1159"/>
          <p:cNvSpPr>
            <a:spLocks/>
          </p:cNvSpPr>
          <p:nvPr/>
        </p:nvSpPr>
        <p:spPr bwMode="auto">
          <a:xfrm>
            <a:off x="10374496" y="3605734"/>
            <a:ext cx="9853" cy="19705"/>
          </a:xfrm>
          <a:custGeom>
            <a:avLst/>
            <a:gdLst>
              <a:gd name="T0" fmla="*/ 0 w 3"/>
              <a:gd name="T1" fmla="*/ 0 h 7"/>
              <a:gd name="T2" fmla="*/ 3 w 3"/>
              <a:gd name="T3" fmla="*/ 3 h 7"/>
              <a:gd name="T4" fmla="*/ 0 w 3"/>
              <a:gd name="T5" fmla="*/ 7 h 7"/>
              <a:gd name="T6" fmla="*/ 0 w 3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0" y="0"/>
                </a:moveTo>
                <a:cubicBezTo>
                  <a:pt x="2" y="0"/>
                  <a:pt x="3" y="1"/>
                  <a:pt x="3" y="3"/>
                </a:cubicBezTo>
                <a:cubicBezTo>
                  <a:pt x="3" y="5"/>
                  <a:pt x="2" y="6"/>
                  <a:pt x="0" y="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7" name="Freeform 1160"/>
          <p:cNvSpPr>
            <a:spLocks/>
          </p:cNvSpPr>
          <p:nvPr/>
        </p:nvSpPr>
        <p:spPr bwMode="auto">
          <a:xfrm>
            <a:off x="10333855" y="3473957"/>
            <a:ext cx="78821" cy="91137"/>
          </a:xfrm>
          <a:custGeom>
            <a:avLst/>
            <a:gdLst>
              <a:gd name="T0" fmla="*/ 0 w 64"/>
              <a:gd name="T1" fmla="*/ 41 h 74"/>
              <a:gd name="T2" fmla="*/ 19 w 64"/>
              <a:gd name="T3" fmla="*/ 41 h 74"/>
              <a:gd name="T4" fmla="*/ 19 w 64"/>
              <a:gd name="T5" fmla="*/ 0 h 74"/>
              <a:gd name="T6" fmla="*/ 45 w 64"/>
              <a:gd name="T7" fmla="*/ 0 h 74"/>
              <a:gd name="T8" fmla="*/ 45 w 64"/>
              <a:gd name="T9" fmla="*/ 41 h 74"/>
              <a:gd name="T10" fmla="*/ 64 w 64"/>
              <a:gd name="T11" fmla="*/ 41 h 74"/>
              <a:gd name="T12" fmla="*/ 31 w 64"/>
              <a:gd name="T13" fmla="*/ 74 h 74"/>
              <a:gd name="T14" fmla="*/ 0 w 64"/>
              <a:gd name="T15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74">
                <a:moveTo>
                  <a:pt x="0" y="41"/>
                </a:moveTo>
                <a:lnTo>
                  <a:pt x="19" y="41"/>
                </a:lnTo>
                <a:lnTo>
                  <a:pt x="19" y="0"/>
                </a:lnTo>
                <a:lnTo>
                  <a:pt x="45" y="0"/>
                </a:lnTo>
                <a:lnTo>
                  <a:pt x="45" y="41"/>
                </a:lnTo>
                <a:lnTo>
                  <a:pt x="64" y="41"/>
                </a:lnTo>
                <a:lnTo>
                  <a:pt x="31" y="74"/>
                </a:lnTo>
                <a:lnTo>
                  <a:pt x="0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8" name="Freeform 1161"/>
          <p:cNvSpPr>
            <a:spLocks/>
          </p:cNvSpPr>
          <p:nvPr/>
        </p:nvSpPr>
        <p:spPr bwMode="auto">
          <a:xfrm>
            <a:off x="10284592" y="3646373"/>
            <a:ext cx="177347" cy="19705"/>
          </a:xfrm>
          <a:custGeom>
            <a:avLst/>
            <a:gdLst>
              <a:gd name="T0" fmla="*/ 0 w 144"/>
              <a:gd name="T1" fmla="*/ 9 h 16"/>
              <a:gd name="T2" fmla="*/ 24 w 144"/>
              <a:gd name="T3" fmla="*/ 9 h 16"/>
              <a:gd name="T4" fmla="*/ 24 w 144"/>
              <a:gd name="T5" fmla="*/ 0 h 16"/>
              <a:gd name="T6" fmla="*/ 125 w 144"/>
              <a:gd name="T7" fmla="*/ 0 h 16"/>
              <a:gd name="T8" fmla="*/ 125 w 144"/>
              <a:gd name="T9" fmla="*/ 9 h 16"/>
              <a:gd name="T10" fmla="*/ 144 w 144"/>
              <a:gd name="T11" fmla="*/ 9 h 16"/>
              <a:gd name="T12" fmla="*/ 144 w 144"/>
              <a:gd name="T13" fmla="*/ 16 h 16"/>
              <a:gd name="T14" fmla="*/ 0 w 144"/>
              <a:gd name="T15" fmla="*/ 16 h 16"/>
              <a:gd name="T16" fmla="*/ 0 w 144"/>
              <a:gd name="T17" fmla="*/ 9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6">
                <a:moveTo>
                  <a:pt x="0" y="9"/>
                </a:moveTo>
                <a:lnTo>
                  <a:pt x="24" y="9"/>
                </a:lnTo>
                <a:lnTo>
                  <a:pt x="24" y="0"/>
                </a:lnTo>
                <a:lnTo>
                  <a:pt x="125" y="0"/>
                </a:lnTo>
                <a:lnTo>
                  <a:pt x="125" y="9"/>
                </a:lnTo>
                <a:lnTo>
                  <a:pt x="144" y="9"/>
                </a:lnTo>
                <a:lnTo>
                  <a:pt x="144" y="16"/>
                </a:lnTo>
                <a:lnTo>
                  <a:pt x="0" y="16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9" name="Freeform 1162"/>
          <p:cNvSpPr>
            <a:spLocks noEditPoints="1"/>
          </p:cNvSpPr>
          <p:nvPr/>
        </p:nvSpPr>
        <p:spPr bwMode="auto">
          <a:xfrm>
            <a:off x="10241487" y="3430851"/>
            <a:ext cx="264789" cy="206905"/>
          </a:xfrm>
          <a:custGeom>
            <a:avLst/>
            <a:gdLst>
              <a:gd name="T0" fmla="*/ 5 w 91"/>
              <a:gd name="T1" fmla="*/ 5 h 71"/>
              <a:gd name="T2" fmla="*/ 5 w 91"/>
              <a:gd name="T3" fmla="*/ 56 h 71"/>
              <a:gd name="T4" fmla="*/ 86 w 91"/>
              <a:gd name="T5" fmla="*/ 56 h 71"/>
              <a:gd name="T6" fmla="*/ 86 w 91"/>
              <a:gd name="T7" fmla="*/ 5 h 71"/>
              <a:gd name="T8" fmla="*/ 5 w 91"/>
              <a:gd name="T9" fmla="*/ 5 h 71"/>
              <a:gd name="T10" fmla="*/ 45 w 91"/>
              <a:gd name="T11" fmla="*/ 58 h 71"/>
              <a:gd name="T12" fmla="*/ 40 w 91"/>
              <a:gd name="T13" fmla="*/ 63 h 71"/>
              <a:gd name="T14" fmla="*/ 45 w 91"/>
              <a:gd name="T15" fmla="*/ 68 h 71"/>
              <a:gd name="T16" fmla="*/ 50 w 91"/>
              <a:gd name="T17" fmla="*/ 63 h 71"/>
              <a:gd name="T18" fmla="*/ 45 w 91"/>
              <a:gd name="T19" fmla="*/ 58 h 71"/>
              <a:gd name="T20" fmla="*/ 0 w 91"/>
              <a:gd name="T21" fmla="*/ 68 h 71"/>
              <a:gd name="T22" fmla="*/ 0 w 91"/>
              <a:gd name="T23" fmla="*/ 4 h 71"/>
              <a:gd name="T24" fmla="*/ 4 w 91"/>
              <a:gd name="T25" fmla="*/ 0 h 71"/>
              <a:gd name="T26" fmla="*/ 87 w 91"/>
              <a:gd name="T27" fmla="*/ 0 h 71"/>
              <a:gd name="T28" fmla="*/ 91 w 91"/>
              <a:gd name="T29" fmla="*/ 4 h 71"/>
              <a:gd name="T30" fmla="*/ 91 w 91"/>
              <a:gd name="T31" fmla="*/ 68 h 71"/>
              <a:gd name="T32" fmla="*/ 87 w 91"/>
              <a:gd name="T33" fmla="*/ 71 h 71"/>
              <a:gd name="T34" fmla="*/ 4 w 91"/>
              <a:gd name="T35" fmla="*/ 71 h 71"/>
              <a:gd name="T36" fmla="*/ 0 w 91"/>
              <a:gd name="T37" fmla="*/ 6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" h="71">
                <a:moveTo>
                  <a:pt x="5" y="5"/>
                </a:moveTo>
                <a:cubicBezTo>
                  <a:pt x="5" y="56"/>
                  <a:pt x="5" y="56"/>
                  <a:pt x="5" y="56"/>
                </a:cubicBezTo>
                <a:cubicBezTo>
                  <a:pt x="86" y="56"/>
                  <a:pt x="86" y="56"/>
                  <a:pt x="86" y="56"/>
                </a:cubicBezTo>
                <a:cubicBezTo>
                  <a:pt x="86" y="5"/>
                  <a:pt x="86" y="5"/>
                  <a:pt x="86" y="5"/>
                </a:cubicBezTo>
                <a:lnTo>
                  <a:pt x="5" y="5"/>
                </a:lnTo>
                <a:close/>
                <a:moveTo>
                  <a:pt x="45" y="58"/>
                </a:moveTo>
                <a:cubicBezTo>
                  <a:pt x="43" y="58"/>
                  <a:pt x="40" y="60"/>
                  <a:pt x="40" y="63"/>
                </a:cubicBezTo>
                <a:cubicBezTo>
                  <a:pt x="40" y="66"/>
                  <a:pt x="43" y="68"/>
                  <a:pt x="45" y="68"/>
                </a:cubicBezTo>
                <a:cubicBezTo>
                  <a:pt x="48" y="68"/>
                  <a:pt x="50" y="66"/>
                  <a:pt x="50" y="63"/>
                </a:cubicBezTo>
                <a:cubicBezTo>
                  <a:pt x="50" y="60"/>
                  <a:pt x="48" y="58"/>
                  <a:pt x="45" y="58"/>
                </a:cubicBezTo>
                <a:close/>
                <a:moveTo>
                  <a:pt x="0" y="68"/>
                </a:move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1" y="2"/>
                  <a:pt x="91" y="4"/>
                </a:cubicBezTo>
                <a:cubicBezTo>
                  <a:pt x="91" y="68"/>
                  <a:pt x="91" y="68"/>
                  <a:pt x="91" y="68"/>
                </a:cubicBezTo>
                <a:cubicBezTo>
                  <a:pt x="91" y="70"/>
                  <a:pt x="89" y="71"/>
                  <a:pt x="87" y="71"/>
                </a:cubicBezTo>
                <a:cubicBezTo>
                  <a:pt x="4" y="71"/>
                  <a:pt x="4" y="71"/>
                  <a:pt x="4" y="71"/>
                </a:cubicBezTo>
                <a:cubicBezTo>
                  <a:pt x="2" y="71"/>
                  <a:pt x="0" y="70"/>
                  <a:pt x="0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0" name="Oval 1163"/>
          <p:cNvSpPr>
            <a:spLocks noChangeArrowheads="1"/>
          </p:cNvSpPr>
          <p:nvPr/>
        </p:nvSpPr>
        <p:spPr bwMode="auto">
          <a:xfrm>
            <a:off x="10724268" y="3311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1" name="Freeform 1164"/>
          <p:cNvSpPr>
            <a:spLocks/>
          </p:cNvSpPr>
          <p:nvPr/>
        </p:nvSpPr>
        <p:spPr bwMode="auto">
          <a:xfrm>
            <a:off x="10945948" y="3588494"/>
            <a:ext cx="8621" cy="19705"/>
          </a:xfrm>
          <a:custGeom>
            <a:avLst/>
            <a:gdLst>
              <a:gd name="T0" fmla="*/ 3 w 3"/>
              <a:gd name="T1" fmla="*/ 4 h 7"/>
              <a:gd name="T2" fmla="*/ 0 w 3"/>
              <a:gd name="T3" fmla="*/ 7 h 7"/>
              <a:gd name="T4" fmla="*/ 0 w 3"/>
              <a:gd name="T5" fmla="*/ 0 h 7"/>
              <a:gd name="T6" fmla="*/ 3 w 3"/>
              <a:gd name="T7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3" y="4"/>
                </a:moveTo>
                <a:cubicBezTo>
                  <a:pt x="3" y="5"/>
                  <a:pt x="2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2"/>
                  <a:pt x="3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2" name="Freeform 1165"/>
          <p:cNvSpPr>
            <a:spLocks/>
          </p:cNvSpPr>
          <p:nvPr/>
        </p:nvSpPr>
        <p:spPr bwMode="auto">
          <a:xfrm>
            <a:off x="10905309" y="3456711"/>
            <a:ext cx="75127" cy="93600"/>
          </a:xfrm>
          <a:custGeom>
            <a:avLst/>
            <a:gdLst>
              <a:gd name="T0" fmla="*/ 0 w 61"/>
              <a:gd name="T1" fmla="*/ 33 h 76"/>
              <a:gd name="T2" fmla="*/ 30 w 61"/>
              <a:gd name="T3" fmla="*/ 0 h 76"/>
              <a:gd name="T4" fmla="*/ 61 w 61"/>
              <a:gd name="T5" fmla="*/ 33 h 76"/>
              <a:gd name="T6" fmla="*/ 45 w 61"/>
              <a:gd name="T7" fmla="*/ 33 h 76"/>
              <a:gd name="T8" fmla="*/ 45 w 61"/>
              <a:gd name="T9" fmla="*/ 76 h 76"/>
              <a:gd name="T10" fmla="*/ 16 w 61"/>
              <a:gd name="T11" fmla="*/ 76 h 76"/>
              <a:gd name="T12" fmla="*/ 16 w 61"/>
              <a:gd name="T13" fmla="*/ 33 h 76"/>
              <a:gd name="T14" fmla="*/ 0 w 61"/>
              <a:gd name="T15" fmla="*/ 33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76">
                <a:moveTo>
                  <a:pt x="0" y="33"/>
                </a:moveTo>
                <a:lnTo>
                  <a:pt x="30" y="0"/>
                </a:lnTo>
                <a:lnTo>
                  <a:pt x="61" y="33"/>
                </a:lnTo>
                <a:lnTo>
                  <a:pt x="45" y="33"/>
                </a:lnTo>
                <a:lnTo>
                  <a:pt x="45" y="76"/>
                </a:lnTo>
                <a:lnTo>
                  <a:pt x="16" y="76"/>
                </a:lnTo>
                <a:lnTo>
                  <a:pt x="16" y="33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" name="Freeform 1166"/>
          <p:cNvSpPr>
            <a:spLocks/>
          </p:cNvSpPr>
          <p:nvPr/>
        </p:nvSpPr>
        <p:spPr bwMode="auto">
          <a:xfrm>
            <a:off x="10854814" y="3629131"/>
            <a:ext cx="174884" cy="23400"/>
          </a:xfrm>
          <a:custGeom>
            <a:avLst/>
            <a:gdLst>
              <a:gd name="T0" fmla="*/ 142 w 142"/>
              <a:gd name="T1" fmla="*/ 19 h 19"/>
              <a:gd name="T2" fmla="*/ 0 w 142"/>
              <a:gd name="T3" fmla="*/ 19 h 19"/>
              <a:gd name="T4" fmla="*/ 0 w 142"/>
              <a:gd name="T5" fmla="*/ 9 h 19"/>
              <a:gd name="T6" fmla="*/ 24 w 142"/>
              <a:gd name="T7" fmla="*/ 9 h 19"/>
              <a:gd name="T8" fmla="*/ 24 w 142"/>
              <a:gd name="T9" fmla="*/ 0 h 19"/>
              <a:gd name="T10" fmla="*/ 123 w 142"/>
              <a:gd name="T11" fmla="*/ 0 h 19"/>
              <a:gd name="T12" fmla="*/ 123 w 142"/>
              <a:gd name="T13" fmla="*/ 9 h 19"/>
              <a:gd name="T14" fmla="*/ 142 w 142"/>
              <a:gd name="T15" fmla="*/ 9 h 19"/>
              <a:gd name="T16" fmla="*/ 142 w 142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9">
                <a:moveTo>
                  <a:pt x="142" y="19"/>
                </a:moveTo>
                <a:lnTo>
                  <a:pt x="0" y="19"/>
                </a:lnTo>
                <a:lnTo>
                  <a:pt x="0" y="9"/>
                </a:lnTo>
                <a:lnTo>
                  <a:pt x="24" y="9"/>
                </a:lnTo>
                <a:lnTo>
                  <a:pt x="24" y="0"/>
                </a:lnTo>
                <a:lnTo>
                  <a:pt x="123" y="0"/>
                </a:lnTo>
                <a:lnTo>
                  <a:pt x="123" y="9"/>
                </a:lnTo>
                <a:lnTo>
                  <a:pt x="142" y="9"/>
                </a:lnTo>
                <a:lnTo>
                  <a:pt x="142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4" name="Freeform 1167"/>
          <p:cNvSpPr>
            <a:spLocks noEditPoints="1"/>
          </p:cNvSpPr>
          <p:nvPr/>
        </p:nvSpPr>
        <p:spPr bwMode="auto">
          <a:xfrm>
            <a:off x="10811709" y="3416073"/>
            <a:ext cx="262327" cy="206905"/>
          </a:xfrm>
          <a:custGeom>
            <a:avLst/>
            <a:gdLst>
              <a:gd name="T0" fmla="*/ 85 w 90"/>
              <a:gd name="T1" fmla="*/ 5 h 71"/>
              <a:gd name="T2" fmla="*/ 5 w 90"/>
              <a:gd name="T3" fmla="*/ 5 h 71"/>
              <a:gd name="T4" fmla="*/ 5 w 90"/>
              <a:gd name="T5" fmla="*/ 55 h 71"/>
              <a:gd name="T6" fmla="*/ 85 w 90"/>
              <a:gd name="T7" fmla="*/ 55 h 71"/>
              <a:gd name="T8" fmla="*/ 85 w 90"/>
              <a:gd name="T9" fmla="*/ 5 h 71"/>
              <a:gd name="T10" fmla="*/ 50 w 90"/>
              <a:gd name="T11" fmla="*/ 63 h 71"/>
              <a:gd name="T12" fmla="*/ 45 w 90"/>
              <a:gd name="T13" fmla="*/ 57 h 71"/>
              <a:gd name="T14" fmla="*/ 40 w 90"/>
              <a:gd name="T15" fmla="*/ 63 h 71"/>
              <a:gd name="T16" fmla="*/ 45 w 90"/>
              <a:gd name="T17" fmla="*/ 68 h 71"/>
              <a:gd name="T18" fmla="*/ 50 w 90"/>
              <a:gd name="T19" fmla="*/ 63 h 71"/>
              <a:gd name="T20" fmla="*/ 3 w 90"/>
              <a:gd name="T21" fmla="*/ 71 h 71"/>
              <a:gd name="T22" fmla="*/ 0 w 90"/>
              <a:gd name="T23" fmla="*/ 67 h 71"/>
              <a:gd name="T24" fmla="*/ 0 w 90"/>
              <a:gd name="T25" fmla="*/ 3 h 71"/>
              <a:gd name="T26" fmla="*/ 3 w 90"/>
              <a:gd name="T27" fmla="*/ 0 h 71"/>
              <a:gd name="T28" fmla="*/ 87 w 90"/>
              <a:gd name="T29" fmla="*/ 0 h 71"/>
              <a:gd name="T30" fmla="*/ 90 w 90"/>
              <a:gd name="T31" fmla="*/ 3 h 71"/>
              <a:gd name="T32" fmla="*/ 90 w 90"/>
              <a:gd name="T33" fmla="*/ 67 h 71"/>
              <a:gd name="T34" fmla="*/ 87 w 90"/>
              <a:gd name="T35" fmla="*/ 71 h 71"/>
              <a:gd name="T36" fmla="*/ 3 w 90"/>
              <a:gd name="T37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0" h="71">
                <a:moveTo>
                  <a:pt x="85" y="5"/>
                </a:moveTo>
                <a:cubicBezTo>
                  <a:pt x="5" y="5"/>
                  <a:pt x="5" y="5"/>
                  <a:pt x="5" y="5"/>
                </a:cubicBezTo>
                <a:cubicBezTo>
                  <a:pt x="5" y="55"/>
                  <a:pt x="5" y="55"/>
                  <a:pt x="5" y="55"/>
                </a:cubicBezTo>
                <a:cubicBezTo>
                  <a:pt x="85" y="55"/>
                  <a:pt x="85" y="55"/>
                  <a:pt x="85" y="55"/>
                </a:cubicBezTo>
                <a:lnTo>
                  <a:pt x="85" y="5"/>
                </a:lnTo>
                <a:close/>
                <a:moveTo>
                  <a:pt x="50" y="63"/>
                </a:moveTo>
                <a:cubicBezTo>
                  <a:pt x="50" y="60"/>
                  <a:pt x="48" y="57"/>
                  <a:pt x="45" y="57"/>
                </a:cubicBezTo>
                <a:cubicBezTo>
                  <a:pt x="42" y="57"/>
                  <a:pt x="40" y="60"/>
                  <a:pt x="40" y="63"/>
                </a:cubicBezTo>
                <a:cubicBezTo>
                  <a:pt x="40" y="65"/>
                  <a:pt x="42" y="68"/>
                  <a:pt x="45" y="68"/>
                </a:cubicBezTo>
                <a:cubicBezTo>
                  <a:pt x="48" y="68"/>
                  <a:pt x="50" y="65"/>
                  <a:pt x="50" y="63"/>
                </a:cubicBezTo>
                <a:close/>
                <a:moveTo>
                  <a:pt x="3" y="71"/>
                </a:moveTo>
                <a:cubicBezTo>
                  <a:pt x="1" y="71"/>
                  <a:pt x="0" y="69"/>
                  <a:pt x="0" y="6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0" y="1"/>
                  <a:pt x="90" y="3"/>
                </a:cubicBezTo>
                <a:cubicBezTo>
                  <a:pt x="90" y="67"/>
                  <a:pt x="90" y="67"/>
                  <a:pt x="90" y="67"/>
                </a:cubicBezTo>
                <a:cubicBezTo>
                  <a:pt x="90" y="69"/>
                  <a:pt x="89" y="71"/>
                  <a:pt x="87" y="71"/>
                </a:cubicBezTo>
                <a:lnTo>
                  <a:pt x="3" y="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5" name="Oval 1168"/>
          <p:cNvSpPr>
            <a:spLocks noChangeArrowheads="1"/>
          </p:cNvSpPr>
          <p:nvPr/>
        </p:nvSpPr>
        <p:spPr bwMode="auto">
          <a:xfrm>
            <a:off x="10160205" y="3992450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6" name="Freeform 1169"/>
          <p:cNvSpPr>
            <a:spLocks/>
          </p:cNvSpPr>
          <p:nvPr/>
        </p:nvSpPr>
        <p:spPr bwMode="auto">
          <a:xfrm>
            <a:off x="10429917" y="4188267"/>
            <a:ext cx="64043" cy="51727"/>
          </a:xfrm>
          <a:custGeom>
            <a:avLst/>
            <a:gdLst>
              <a:gd name="T0" fmla="*/ 6 w 22"/>
              <a:gd name="T1" fmla="*/ 1 h 18"/>
              <a:gd name="T2" fmla="*/ 10 w 22"/>
              <a:gd name="T3" fmla="*/ 4 h 18"/>
              <a:gd name="T4" fmla="*/ 10 w 22"/>
              <a:gd name="T5" fmla="*/ 6 h 18"/>
              <a:gd name="T6" fmla="*/ 11 w 22"/>
              <a:gd name="T7" fmla="*/ 6 h 18"/>
              <a:gd name="T8" fmla="*/ 12 w 22"/>
              <a:gd name="T9" fmla="*/ 6 h 18"/>
              <a:gd name="T10" fmla="*/ 12 w 22"/>
              <a:gd name="T11" fmla="*/ 4 h 18"/>
              <a:gd name="T12" fmla="*/ 16 w 22"/>
              <a:gd name="T13" fmla="*/ 1 h 18"/>
              <a:gd name="T14" fmla="*/ 16 w 22"/>
              <a:gd name="T15" fmla="*/ 0 h 18"/>
              <a:gd name="T16" fmla="*/ 22 w 22"/>
              <a:gd name="T17" fmla="*/ 6 h 18"/>
              <a:gd name="T18" fmla="*/ 22 w 22"/>
              <a:gd name="T19" fmla="*/ 10 h 18"/>
              <a:gd name="T20" fmla="*/ 11 w 22"/>
              <a:gd name="T21" fmla="*/ 18 h 18"/>
              <a:gd name="T22" fmla="*/ 11 w 22"/>
              <a:gd name="T23" fmla="*/ 18 h 18"/>
              <a:gd name="T24" fmla="*/ 0 w 22"/>
              <a:gd name="T25" fmla="*/ 10 h 18"/>
              <a:gd name="T26" fmla="*/ 0 w 22"/>
              <a:gd name="T27" fmla="*/ 6 h 18"/>
              <a:gd name="T28" fmla="*/ 7 w 22"/>
              <a:gd name="T29" fmla="*/ 0 h 18"/>
              <a:gd name="T30" fmla="*/ 6 w 22"/>
              <a:gd name="T31" fmla="*/ 1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" h="18">
                <a:moveTo>
                  <a:pt x="6" y="1"/>
                </a:moveTo>
                <a:cubicBezTo>
                  <a:pt x="6" y="2"/>
                  <a:pt x="8" y="4"/>
                  <a:pt x="10" y="4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6"/>
                  <a:pt x="11" y="6"/>
                  <a:pt x="11" y="6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4"/>
                  <a:pt x="12" y="4"/>
                  <a:pt x="12" y="4"/>
                </a:cubicBezTo>
                <a:cubicBezTo>
                  <a:pt x="14" y="4"/>
                  <a:pt x="16" y="2"/>
                  <a:pt x="16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9" y="1"/>
                  <a:pt x="22" y="2"/>
                  <a:pt x="22" y="6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1" y="18"/>
                  <a:pt x="11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" y="18"/>
                  <a:pt x="0" y="10"/>
                  <a:pt x="0" y="10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1"/>
                  <a:pt x="7" y="0"/>
                </a:cubicBezTo>
                <a:cubicBezTo>
                  <a:pt x="7" y="0"/>
                  <a:pt x="6" y="0"/>
                  <a:pt x="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7" name="Freeform 1170"/>
          <p:cNvSpPr>
            <a:spLocks/>
          </p:cNvSpPr>
          <p:nvPr/>
        </p:nvSpPr>
        <p:spPr bwMode="auto">
          <a:xfrm>
            <a:off x="10461939" y="4278171"/>
            <a:ext cx="8621" cy="23400"/>
          </a:xfrm>
          <a:custGeom>
            <a:avLst/>
            <a:gdLst>
              <a:gd name="T0" fmla="*/ 0 w 3"/>
              <a:gd name="T1" fmla="*/ 0 h 8"/>
              <a:gd name="T2" fmla="*/ 3 w 3"/>
              <a:gd name="T3" fmla="*/ 4 h 8"/>
              <a:gd name="T4" fmla="*/ 0 w 3"/>
              <a:gd name="T5" fmla="*/ 8 h 8"/>
              <a:gd name="T6" fmla="*/ 0 w 3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8">
                <a:moveTo>
                  <a:pt x="0" y="0"/>
                </a:moveTo>
                <a:cubicBezTo>
                  <a:pt x="2" y="1"/>
                  <a:pt x="3" y="2"/>
                  <a:pt x="3" y="4"/>
                </a:cubicBezTo>
                <a:cubicBezTo>
                  <a:pt x="3" y="6"/>
                  <a:pt x="2" y="7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8" name="Freeform 1171"/>
          <p:cNvSpPr>
            <a:spLocks/>
          </p:cNvSpPr>
          <p:nvPr/>
        </p:nvSpPr>
        <p:spPr bwMode="auto">
          <a:xfrm>
            <a:off x="10448394" y="4156246"/>
            <a:ext cx="28327" cy="34484"/>
          </a:xfrm>
          <a:custGeom>
            <a:avLst/>
            <a:gdLst>
              <a:gd name="T0" fmla="*/ 1 w 10"/>
              <a:gd name="T1" fmla="*/ 7 h 12"/>
              <a:gd name="T2" fmla="*/ 0 w 10"/>
              <a:gd name="T3" fmla="*/ 6 h 12"/>
              <a:gd name="T4" fmla="*/ 1 w 10"/>
              <a:gd name="T5" fmla="*/ 5 h 12"/>
              <a:gd name="T6" fmla="*/ 5 w 10"/>
              <a:gd name="T7" fmla="*/ 0 h 12"/>
              <a:gd name="T8" fmla="*/ 9 w 10"/>
              <a:gd name="T9" fmla="*/ 5 h 12"/>
              <a:gd name="T10" fmla="*/ 10 w 10"/>
              <a:gd name="T11" fmla="*/ 6 h 12"/>
              <a:gd name="T12" fmla="*/ 9 w 10"/>
              <a:gd name="T13" fmla="*/ 7 h 12"/>
              <a:gd name="T14" fmla="*/ 5 w 10"/>
              <a:gd name="T15" fmla="*/ 12 h 12"/>
              <a:gd name="T16" fmla="*/ 1 w 10"/>
              <a:gd name="T17" fmla="*/ 7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2">
                <a:moveTo>
                  <a:pt x="1" y="7"/>
                </a:moveTo>
                <a:cubicBezTo>
                  <a:pt x="1" y="7"/>
                  <a:pt x="0" y="7"/>
                  <a:pt x="0" y="6"/>
                </a:cubicBezTo>
                <a:cubicBezTo>
                  <a:pt x="0" y="5"/>
                  <a:pt x="0" y="5"/>
                  <a:pt x="1" y="5"/>
                </a:cubicBezTo>
                <a:cubicBezTo>
                  <a:pt x="1" y="2"/>
                  <a:pt x="2" y="0"/>
                  <a:pt x="5" y="0"/>
                </a:cubicBezTo>
                <a:cubicBezTo>
                  <a:pt x="8" y="0"/>
                  <a:pt x="9" y="2"/>
                  <a:pt x="9" y="5"/>
                </a:cubicBezTo>
                <a:cubicBezTo>
                  <a:pt x="10" y="5"/>
                  <a:pt x="10" y="5"/>
                  <a:pt x="10" y="6"/>
                </a:cubicBezTo>
                <a:cubicBezTo>
                  <a:pt x="10" y="7"/>
                  <a:pt x="10" y="7"/>
                  <a:pt x="9" y="7"/>
                </a:cubicBezTo>
                <a:cubicBezTo>
                  <a:pt x="9" y="10"/>
                  <a:pt x="6" y="12"/>
                  <a:pt x="5" y="12"/>
                </a:cubicBezTo>
                <a:cubicBezTo>
                  <a:pt x="4" y="12"/>
                  <a:pt x="2" y="10"/>
                  <a:pt x="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9" name="Freeform 1172"/>
          <p:cNvSpPr>
            <a:spLocks/>
          </p:cNvSpPr>
          <p:nvPr/>
        </p:nvSpPr>
        <p:spPr bwMode="auto">
          <a:xfrm>
            <a:off x="10316615" y="4321277"/>
            <a:ext cx="128084" cy="17243"/>
          </a:xfrm>
          <a:custGeom>
            <a:avLst/>
            <a:gdLst>
              <a:gd name="T0" fmla="*/ 37 w 44"/>
              <a:gd name="T1" fmla="*/ 0 h 6"/>
              <a:gd name="T2" fmla="*/ 44 w 44"/>
              <a:gd name="T3" fmla="*/ 0 h 6"/>
              <a:gd name="T4" fmla="*/ 22 w 44"/>
              <a:gd name="T5" fmla="*/ 6 h 6"/>
              <a:gd name="T6" fmla="*/ 0 w 44"/>
              <a:gd name="T7" fmla="*/ 0 h 6"/>
              <a:gd name="T8" fmla="*/ 7 w 44"/>
              <a:gd name="T9" fmla="*/ 0 h 6"/>
              <a:gd name="T10" fmla="*/ 22 w 44"/>
              <a:gd name="T11" fmla="*/ 3 h 6"/>
              <a:gd name="T12" fmla="*/ 37 w 44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6">
                <a:moveTo>
                  <a:pt x="37" y="0"/>
                </a:moveTo>
                <a:cubicBezTo>
                  <a:pt x="44" y="0"/>
                  <a:pt x="44" y="0"/>
                  <a:pt x="44" y="0"/>
                </a:cubicBezTo>
                <a:cubicBezTo>
                  <a:pt x="37" y="4"/>
                  <a:pt x="30" y="6"/>
                  <a:pt x="22" y="6"/>
                </a:cubicBezTo>
                <a:cubicBezTo>
                  <a:pt x="14" y="6"/>
                  <a:pt x="6" y="4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12" y="2"/>
                  <a:pt x="17" y="3"/>
                  <a:pt x="22" y="3"/>
                </a:cubicBezTo>
                <a:cubicBezTo>
                  <a:pt x="27" y="3"/>
                  <a:pt x="32" y="2"/>
                  <a:pt x="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0" name="Freeform 1173"/>
          <p:cNvSpPr>
            <a:spLocks noEditPoints="1"/>
          </p:cNvSpPr>
          <p:nvPr/>
        </p:nvSpPr>
        <p:spPr bwMode="auto">
          <a:xfrm>
            <a:off x="10395437" y="4120533"/>
            <a:ext cx="128084" cy="195821"/>
          </a:xfrm>
          <a:custGeom>
            <a:avLst/>
            <a:gdLst>
              <a:gd name="T0" fmla="*/ 0 w 44"/>
              <a:gd name="T1" fmla="*/ 63 h 67"/>
              <a:gd name="T2" fmla="*/ 0 w 44"/>
              <a:gd name="T3" fmla="*/ 3 h 67"/>
              <a:gd name="T4" fmla="*/ 3 w 44"/>
              <a:gd name="T5" fmla="*/ 0 h 67"/>
              <a:gd name="T6" fmla="*/ 40 w 44"/>
              <a:gd name="T7" fmla="*/ 0 h 67"/>
              <a:gd name="T8" fmla="*/ 44 w 44"/>
              <a:gd name="T9" fmla="*/ 3 h 67"/>
              <a:gd name="T10" fmla="*/ 44 w 44"/>
              <a:gd name="T11" fmla="*/ 63 h 67"/>
              <a:gd name="T12" fmla="*/ 40 w 44"/>
              <a:gd name="T13" fmla="*/ 67 h 67"/>
              <a:gd name="T14" fmla="*/ 3 w 44"/>
              <a:gd name="T15" fmla="*/ 67 h 67"/>
              <a:gd name="T16" fmla="*/ 0 w 44"/>
              <a:gd name="T17" fmla="*/ 63 h 67"/>
              <a:gd name="T18" fmla="*/ 40 w 44"/>
              <a:gd name="T19" fmla="*/ 49 h 67"/>
              <a:gd name="T20" fmla="*/ 40 w 44"/>
              <a:gd name="T21" fmla="*/ 4 h 67"/>
              <a:gd name="T22" fmla="*/ 4 w 44"/>
              <a:gd name="T23" fmla="*/ 4 h 67"/>
              <a:gd name="T24" fmla="*/ 4 w 44"/>
              <a:gd name="T25" fmla="*/ 49 h 67"/>
              <a:gd name="T26" fmla="*/ 40 w 44"/>
              <a:gd name="T27" fmla="*/ 49 h 67"/>
              <a:gd name="T28" fmla="*/ 28 w 44"/>
              <a:gd name="T29" fmla="*/ 58 h 67"/>
              <a:gd name="T30" fmla="*/ 22 w 44"/>
              <a:gd name="T31" fmla="*/ 52 h 67"/>
              <a:gd name="T32" fmla="*/ 16 w 44"/>
              <a:gd name="T33" fmla="*/ 58 h 67"/>
              <a:gd name="T34" fmla="*/ 22 w 44"/>
              <a:gd name="T35" fmla="*/ 64 h 67"/>
              <a:gd name="T36" fmla="*/ 28 w 44"/>
              <a:gd name="T37" fmla="*/ 5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67">
                <a:moveTo>
                  <a:pt x="0" y="63"/>
                </a:move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4" y="1"/>
                  <a:pt x="44" y="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5"/>
                  <a:pt x="42" y="67"/>
                  <a:pt x="40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7"/>
                  <a:pt x="0" y="65"/>
                  <a:pt x="0" y="63"/>
                </a:cubicBezTo>
                <a:close/>
                <a:moveTo>
                  <a:pt x="40" y="49"/>
                </a:moveTo>
                <a:cubicBezTo>
                  <a:pt x="40" y="4"/>
                  <a:pt x="40" y="4"/>
                  <a:pt x="4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9"/>
                  <a:pt x="4" y="49"/>
                  <a:pt x="4" y="49"/>
                </a:cubicBezTo>
                <a:lnTo>
                  <a:pt x="40" y="49"/>
                </a:lnTo>
                <a:close/>
                <a:moveTo>
                  <a:pt x="28" y="58"/>
                </a:moveTo>
                <a:cubicBezTo>
                  <a:pt x="28" y="55"/>
                  <a:pt x="25" y="52"/>
                  <a:pt x="22" y="52"/>
                </a:cubicBezTo>
                <a:cubicBezTo>
                  <a:pt x="19" y="52"/>
                  <a:pt x="16" y="55"/>
                  <a:pt x="16" y="58"/>
                </a:cubicBezTo>
                <a:cubicBezTo>
                  <a:pt x="16" y="61"/>
                  <a:pt x="19" y="64"/>
                  <a:pt x="22" y="64"/>
                </a:cubicBezTo>
                <a:cubicBezTo>
                  <a:pt x="25" y="64"/>
                  <a:pt x="28" y="61"/>
                  <a:pt x="28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1" name="Freeform 1174"/>
          <p:cNvSpPr>
            <a:spLocks/>
          </p:cNvSpPr>
          <p:nvPr/>
        </p:nvSpPr>
        <p:spPr bwMode="auto">
          <a:xfrm>
            <a:off x="10307995" y="4092203"/>
            <a:ext cx="142863" cy="22168"/>
          </a:xfrm>
          <a:custGeom>
            <a:avLst/>
            <a:gdLst>
              <a:gd name="T0" fmla="*/ 43 w 49"/>
              <a:gd name="T1" fmla="*/ 8 h 8"/>
              <a:gd name="T2" fmla="*/ 25 w 49"/>
              <a:gd name="T3" fmla="*/ 3 h 8"/>
              <a:gd name="T4" fmla="*/ 7 w 49"/>
              <a:gd name="T5" fmla="*/ 8 h 8"/>
              <a:gd name="T6" fmla="*/ 0 w 49"/>
              <a:gd name="T7" fmla="*/ 8 h 8"/>
              <a:gd name="T8" fmla="*/ 25 w 49"/>
              <a:gd name="T9" fmla="*/ 0 h 8"/>
              <a:gd name="T10" fmla="*/ 49 w 49"/>
              <a:gd name="T11" fmla="*/ 8 h 8"/>
              <a:gd name="T12" fmla="*/ 43 w 49"/>
              <a:gd name="T1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8">
                <a:moveTo>
                  <a:pt x="43" y="8"/>
                </a:moveTo>
                <a:cubicBezTo>
                  <a:pt x="38" y="5"/>
                  <a:pt x="31" y="3"/>
                  <a:pt x="25" y="3"/>
                </a:cubicBezTo>
                <a:cubicBezTo>
                  <a:pt x="18" y="3"/>
                  <a:pt x="12" y="5"/>
                  <a:pt x="7" y="8"/>
                </a:cubicBezTo>
                <a:cubicBezTo>
                  <a:pt x="0" y="8"/>
                  <a:pt x="0" y="8"/>
                  <a:pt x="0" y="8"/>
                </a:cubicBezTo>
                <a:cubicBezTo>
                  <a:pt x="7" y="3"/>
                  <a:pt x="16" y="0"/>
                  <a:pt x="25" y="0"/>
                </a:cubicBezTo>
                <a:cubicBezTo>
                  <a:pt x="34" y="0"/>
                  <a:pt x="42" y="3"/>
                  <a:pt x="49" y="8"/>
                </a:cubicBezTo>
                <a:lnTo>
                  <a:pt x="43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2" name="Freeform 1175"/>
          <p:cNvSpPr>
            <a:spLocks/>
          </p:cNvSpPr>
          <p:nvPr/>
        </p:nvSpPr>
        <p:spPr bwMode="auto">
          <a:xfrm>
            <a:off x="10267353" y="4188267"/>
            <a:ext cx="66505" cy="51727"/>
          </a:xfrm>
          <a:custGeom>
            <a:avLst/>
            <a:gdLst>
              <a:gd name="T0" fmla="*/ 13 w 23"/>
              <a:gd name="T1" fmla="*/ 6 h 18"/>
              <a:gd name="T2" fmla="*/ 13 w 23"/>
              <a:gd name="T3" fmla="*/ 4 h 18"/>
              <a:gd name="T4" fmla="*/ 16 w 23"/>
              <a:gd name="T5" fmla="*/ 1 h 18"/>
              <a:gd name="T6" fmla="*/ 16 w 23"/>
              <a:gd name="T7" fmla="*/ 0 h 18"/>
              <a:gd name="T8" fmla="*/ 23 w 23"/>
              <a:gd name="T9" fmla="*/ 6 h 18"/>
              <a:gd name="T10" fmla="*/ 23 w 23"/>
              <a:gd name="T11" fmla="*/ 10 h 18"/>
              <a:gd name="T12" fmla="*/ 12 w 23"/>
              <a:gd name="T13" fmla="*/ 18 h 18"/>
              <a:gd name="T14" fmla="*/ 11 w 23"/>
              <a:gd name="T15" fmla="*/ 18 h 18"/>
              <a:gd name="T16" fmla="*/ 0 w 23"/>
              <a:gd name="T17" fmla="*/ 10 h 18"/>
              <a:gd name="T18" fmla="*/ 0 w 23"/>
              <a:gd name="T19" fmla="*/ 6 h 18"/>
              <a:gd name="T20" fmla="*/ 7 w 23"/>
              <a:gd name="T21" fmla="*/ 0 h 18"/>
              <a:gd name="T22" fmla="*/ 7 w 23"/>
              <a:gd name="T23" fmla="*/ 1 h 18"/>
              <a:gd name="T24" fmla="*/ 11 w 23"/>
              <a:gd name="T25" fmla="*/ 4 h 18"/>
              <a:gd name="T26" fmla="*/ 11 w 23"/>
              <a:gd name="T27" fmla="*/ 6 h 18"/>
              <a:gd name="T28" fmla="*/ 12 w 23"/>
              <a:gd name="T29" fmla="*/ 6 h 18"/>
              <a:gd name="T30" fmla="*/ 13 w 23"/>
              <a:gd name="T31" fmla="*/ 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" h="18">
                <a:moveTo>
                  <a:pt x="13" y="6"/>
                </a:moveTo>
                <a:cubicBezTo>
                  <a:pt x="13" y="4"/>
                  <a:pt x="13" y="4"/>
                  <a:pt x="13" y="4"/>
                </a:cubicBezTo>
                <a:cubicBezTo>
                  <a:pt x="15" y="4"/>
                  <a:pt x="16" y="2"/>
                  <a:pt x="16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9" y="1"/>
                  <a:pt x="23" y="2"/>
                  <a:pt x="23" y="6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0"/>
                  <a:pt x="22" y="18"/>
                  <a:pt x="12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2" y="18"/>
                  <a:pt x="0" y="10"/>
                  <a:pt x="0" y="10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4" y="1"/>
                  <a:pt x="7" y="0"/>
                </a:cubicBezTo>
                <a:cubicBezTo>
                  <a:pt x="7" y="0"/>
                  <a:pt x="7" y="0"/>
                  <a:pt x="7" y="1"/>
                </a:cubicBezTo>
                <a:cubicBezTo>
                  <a:pt x="7" y="2"/>
                  <a:pt x="9" y="4"/>
                  <a:pt x="11" y="4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6"/>
                  <a:pt x="12" y="6"/>
                </a:cubicBezTo>
                <a:cubicBezTo>
                  <a:pt x="12" y="6"/>
                  <a:pt x="13" y="6"/>
                  <a:pt x="13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3" name="Freeform 1176"/>
          <p:cNvSpPr>
            <a:spLocks/>
          </p:cNvSpPr>
          <p:nvPr/>
        </p:nvSpPr>
        <p:spPr bwMode="auto">
          <a:xfrm>
            <a:off x="10305528" y="4278171"/>
            <a:ext cx="8621" cy="23400"/>
          </a:xfrm>
          <a:custGeom>
            <a:avLst/>
            <a:gdLst>
              <a:gd name="T0" fmla="*/ 0 w 3"/>
              <a:gd name="T1" fmla="*/ 0 h 8"/>
              <a:gd name="T2" fmla="*/ 3 w 3"/>
              <a:gd name="T3" fmla="*/ 4 h 8"/>
              <a:gd name="T4" fmla="*/ 0 w 3"/>
              <a:gd name="T5" fmla="*/ 8 h 8"/>
              <a:gd name="T6" fmla="*/ 0 w 3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8">
                <a:moveTo>
                  <a:pt x="0" y="0"/>
                </a:moveTo>
                <a:cubicBezTo>
                  <a:pt x="2" y="1"/>
                  <a:pt x="3" y="2"/>
                  <a:pt x="3" y="4"/>
                </a:cubicBezTo>
                <a:cubicBezTo>
                  <a:pt x="3" y="6"/>
                  <a:pt x="2" y="7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4" name="Freeform 1177"/>
          <p:cNvSpPr>
            <a:spLocks/>
          </p:cNvSpPr>
          <p:nvPr/>
        </p:nvSpPr>
        <p:spPr bwMode="auto">
          <a:xfrm>
            <a:off x="10288289" y="4156246"/>
            <a:ext cx="28327" cy="34484"/>
          </a:xfrm>
          <a:custGeom>
            <a:avLst/>
            <a:gdLst>
              <a:gd name="T0" fmla="*/ 10 w 10"/>
              <a:gd name="T1" fmla="*/ 6 h 12"/>
              <a:gd name="T2" fmla="*/ 9 w 10"/>
              <a:gd name="T3" fmla="*/ 7 h 12"/>
              <a:gd name="T4" fmla="*/ 5 w 10"/>
              <a:gd name="T5" fmla="*/ 12 h 12"/>
              <a:gd name="T6" fmla="*/ 1 w 10"/>
              <a:gd name="T7" fmla="*/ 7 h 12"/>
              <a:gd name="T8" fmla="*/ 0 w 10"/>
              <a:gd name="T9" fmla="*/ 6 h 12"/>
              <a:gd name="T10" fmla="*/ 0 w 10"/>
              <a:gd name="T11" fmla="*/ 5 h 12"/>
              <a:gd name="T12" fmla="*/ 5 w 10"/>
              <a:gd name="T13" fmla="*/ 0 h 12"/>
              <a:gd name="T14" fmla="*/ 9 w 10"/>
              <a:gd name="T15" fmla="*/ 5 h 12"/>
              <a:gd name="T16" fmla="*/ 10 w 10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2">
                <a:moveTo>
                  <a:pt x="10" y="6"/>
                </a:moveTo>
                <a:cubicBezTo>
                  <a:pt x="10" y="7"/>
                  <a:pt x="9" y="7"/>
                  <a:pt x="9" y="7"/>
                </a:cubicBezTo>
                <a:cubicBezTo>
                  <a:pt x="8" y="10"/>
                  <a:pt x="6" y="12"/>
                  <a:pt x="5" y="12"/>
                </a:cubicBezTo>
                <a:cubicBezTo>
                  <a:pt x="3" y="12"/>
                  <a:pt x="1" y="10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8" y="0"/>
                  <a:pt x="9" y="2"/>
                  <a:pt x="9" y="5"/>
                </a:cubicBezTo>
                <a:cubicBezTo>
                  <a:pt x="10" y="5"/>
                  <a:pt x="10" y="5"/>
                  <a:pt x="1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5" name="Freeform 1178"/>
          <p:cNvSpPr>
            <a:spLocks noEditPoints="1"/>
          </p:cNvSpPr>
          <p:nvPr/>
        </p:nvSpPr>
        <p:spPr bwMode="auto">
          <a:xfrm>
            <a:off x="10237791" y="4120533"/>
            <a:ext cx="128084" cy="195821"/>
          </a:xfrm>
          <a:custGeom>
            <a:avLst/>
            <a:gdLst>
              <a:gd name="T0" fmla="*/ 0 w 44"/>
              <a:gd name="T1" fmla="*/ 3 h 67"/>
              <a:gd name="T2" fmla="*/ 3 w 44"/>
              <a:gd name="T3" fmla="*/ 0 h 67"/>
              <a:gd name="T4" fmla="*/ 40 w 44"/>
              <a:gd name="T5" fmla="*/ 0 h 67"/>
              <a:gd name="T6" fmla="*/ 44 w 44"/>
              <a:gd name="T7" fmla="*/ 3 h 67"/>
              <a:gd name="T8" fmla="*/ 44 w 44"/>
              <a:gd name="T9" fmla="*/ 63 h 67"/>
              <a:gd name="T10" fmla="*/ 40 w 44"/>
              <a:gd name="T11" fmla="*/ 67 h 67"/>
              <a:gd name="T12" fmla="*/ 3 w 44"/>
              <a:gd name="T13" fmla="*/ 67 h 67"/>
              <a:gd name="T14" fmla="*/ 0 w 44"/>
              <a:gd name="T15" fmla="*/ 63 h 67"/>
              <a:gd name="T16" fmla="*/ 0 w 44"/>
              <a:gd name="T17" fmla="*/ 3 h 67"/>
              <a:gd name="T18" fmla="*/ 40 w 44"/>
              <a:gd name="T19" fmla="*/ 49 h 67"/>
              <a:gd name="T20" fmla="*/ 40 w 44"/>
              <a:gd name="T21" fmla="*/ 4 h 67"/>
              <a:gd name="T22" fmla="*/ 4 w 44"/>
              <a:gd name="T23" fmla="*/ 4 h 67"/>
              <a:gd name="T24" fmla="*/ 4 w 44"/>
              <a:gd name="T25" fmla="*/ 49 h 67"/>
              <a:gd name="T26" fmla="*/ 40 w 44"/>
              <a:gd name="T27" fmla="*/ 49 h 67"/>
              <a:gd name="T28" fmla="*/ 27 w 44"/>
              <a:gd name="T29" fmla="*/ 58 h 67"/>
              <a:gd name="T30" fmla="*/ 22 w 44"/>
              <a:gd name="T31" fmla="*/ 52 h 67"/>
              <a:gd name="T32" fmla="*/ 16 w 44"/>
              <a:gd name="T33" fmla="*/ 58 h 67"/>
              <a:gd name="T34" fmla="*/ 22 w 44"/>
              <a:gd name="T35" fmla="*/ 64 h 67"/>
              <a:gd name="T36" fmla="*/ 27 w 44"/>
              <a:gd name="T37" fmla="*/ 5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67">
                <a:moveTo>
                  <a:pt x="0" y="3"/>
                </a:moveTo>
                <a:cubicBezTo>
                  <a:pt x="0" y="1"/>
                  <a:pt x="1" y="0"/>
                  <a:pt x="3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4" y="1"/>
                  <a:pt x="44" y="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5"/>
                  <a:pt x="42" y="67"/>
                  <a:pt x="40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7"/>
                  <a:pt x="0" y="65"/>
                  <a:pt x="0" y="63"/>
                </a:cubicBezTo>
                <a:lnTo>
                  <a:pt x="0" y="3"/>
                </a:lnTo>
                <a:close/>
                <a:moveTo>
                  <a:pt x="40" y="49"/>
                </a:moveTo>
                <a:cubicBezTo>
                  <a:pt x="40" y="4"/>
                  <a:pt x="40" y="4"/>
                  <a:pt x="4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9"/>
                  <a:pt x="4" y="49"/>
                  <a:pt x="4" y="49"/>
                </a:cubicBezTo>
                <a:lnTo>
                  <a:pt x="40" y="49"/>
                </a:lnTo>
                <a:close/>
                <a:moveTo>
                  <a:pt x="27" y="58"/>
                </a:moveTo>
                <a:cubicBezTo>
                  <a:pt x="27" y="55"/>
                  <a:pt x="25" y="52"/>
                  <a:pt x="22" y="52"/>
                </a:cubicBezTo>
                <a:cubicBezTo>
                  <a:pt x="19" y="52"/>
                  <a:pt x="16" y="55"/>
                  <a:pt x="16" y="58"/>
                </a:cubicBezTo>
                <a:cubicBezTo>
                  <a:pt x="16" y="61"/>
                  <a:pt x="19" y="64"/>
                  <a:pt x="22" y="64"/>
                </a:cubicBezTo>
                <a:cubicBezTo>
                  <a:pt x="25" y="64"/>
                  <a:pt x="27" y="61"/>
                  <a:pt x="27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6" name="Oval 1179"/>
          <p:cNvSpPr>
            <a:spLocks noChangeArrowheads="1"/>
          </p:cNvSpPr>
          <p:nvPr/>
        </p:nvSpPr>
        <p:spPr bwMode="auto">
          <a:xfrm>
            <a:off x="11298182" y="330522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7" name="Freeform 1180"/>
          <p:cNvSpPr>
            <a:spLocks/>
          </p:cNvSpPr>
          <p:nvPr/>
        </p:nvSpPr>
        <p:spPr bwMode="auto">
          <a:xfrm>
            <a:off x="11556811" y="3535533"/>
            <a:ext cx="46800" cy="61579"/>
          </a:xfrm>
          <a:custGeom>
            <a:avLst/>
            <a:gdLst>
              <a:gd name="T0" fmla="*/ 9 w 16"/>
              <a:gd name="T1" fmla="*/ 16 h 21"/>
              <a:gd name="T2" fmla="*/ 0 w 16"/>
              <a:gd name="T3" fmla="*/ 17 h 21"/>
              <a:gd name="T4" fmla="*/ 2 w 16"/>
              <a:gd name="T5" fmla="*/ 12 h 21"/>
              <a:gd name="T6" fmla="*/ 6 w 16"/>
              <a:gd name="T7" fmla="*/ 7 h 21"/>
              <a:gd name="T8" fmla="*/ 4 w 16"/>
              <a:gd name="T9" fmla="*/ 5 h 21"/>
              <a:gd name="T10" fmla="*/ 10 w 16"/>
              <a:gd name="T11" fmla="*/ 0 h 21"/>
              <a:gd name="T12" fmla="*/ 16 w 16"/>
              <a:gd name="T13" fmla="*/ 2 h 21"/>
              <a:gd name="T14" fmla="*/ 14 w 16"/>
              <a:gd name="T15" fmla="*/ 8 h 21"/>
              <a:gd name="T16" fmla="*/ 9 w 16"/>
              <a:gd name="T17" fmla="*/ 16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1">
                <a:moveTo>
                  <a:pt x="9" y="16"/>
                </a:moveTo>
                <a:cubicBezTo>
                  <a:pt x="7" y="21"/>
                  <a:pt x="0" y="17"/>
                  <a:pt x="0" y="17"/>
                </a:cubicBezTo>
                <a:cubicBezTo>
                  <a:pt x="2" y="12"/>
                  <a:pt x="2" y="12"/>
                  <a:pt x="2" y="12"/>
                </a:cubicBezTo>
                <a:cubicBezTo>
                  <a:pt x="6" y="7"/>
                  <a:pt x="6" y="7"/>
                  <a:pt x="6" y="7"/>
                </a:cubicBezTo>
                <a:cubicBezTo>
                  <a:pt x="4" y="5"/>
                  <a:pt x="4" y="5"/>
                  <a:pt x="4" y="5"/>
                </a:cubicBezTo>
                <a:cubicBezTo>
                  <a:pt x="10" y="0"/>
                  <a:pt x="10" y="0"/>
                  <a:pt x="10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8"/>
                  <a:pt x="14" y="8"/>
                </a:cubicBezTo>
                <a:cubicBezTo>
                  <a:pt x="12" y="8"/>
                  <a:pt x="9" y="16"/>
                  <a:pt x="9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8" name="Freeform 1181"/>
          <p:cNvSpPr>
            <a:spLocks/>
          </p:cNvSpPr>
          <p:nvPr/>
        </p:nvSpPr>
        <p:spPr bwMode="auto">
          <a:xfrm>
            <a:off x="11545729" y="3401290"/>
            <a:ext cx="128084" cy="251243"/>
          </a:xfrm>
          <a:custGeom>
            <a:avLst/>
            <a:gdLst>
              <a:gd name="T0" fmla="*/ 8 w 44"/>
              <a:gd name="T1" fmla="*/ 19 h 86"/>
              <a:gd name="T2" fmla="*/ 1 w 44"/>
              <a:gd name="T3" fmla="*/ 0 h 86"/>
              <a:gd name="T4" fmla="*/ 44 w 44"/>
              <a:gd name="T5" fmla="*/ 43 h 86"/>
              <a:gd name="T6" fmla="*/ 1 w 44"/>
              <a:gd name="T7" fmla="*/ 86 h 86"/>
              <a:gd name="T8" fmla="*/ 11 w 44"/>
              <a:gd name="T9" fmla="*/ 74 h 86"/>
              <a:gd name="T10" fmla="*/ 15 w 44"/>
              <a:gd name="T11" fmla="*/ 74 h 86"/>
              <a:gd name="T12" fmla="*/ 25 w 44"/>
              <a:gd name="T13" fmla="*/ 74 h 86"/>
              <a:gd name="T14" fmla="*/ 32 w 44"/>
              <a:gd name="T15" fmla="*/ 66 h 86"/>
              <a:gd name="T16" fmla="*/ 35 w 44"/>
              <a:gd name="T17" fmla="*/ 55 h 86"/>
              <a:gd name="T18" fmla="*/ 29 w 44"/>
              <a:gd name="T19" fmla="*/ 41 h 86"/>
              <a:gd name="T20" fmla="*/ 9 w 44"/>
              <a:gd name="T21" fmla="*/ 39 h 86"/>
              <a:gd name="T22" fmla="*/ 6 w 44"/>
              <a:gd name="T23" fmla="*/ 27 h 86"/>
              <a:gd name="T24" fmla="*/ 16 w 44"/>
              <a:gd name="T25" fmla="*/ 19 h 86"/>
              <a:gd name="T26" fmla="*/ 8 w 44"/>
              <a:gd name="T27" fmla="*/ 19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" h="86">
                <a:moveTo>
                  <a:pt x="8" y="19"/>
                </a:moveTo>
                <a:cubicBezTo>
                  <a:pt x="6" y="20"/>
                  <a:pt x="1" y="0"/>
                  <a:pt x="1" y="0"/>
                </a:cubicBezTo>
                <a:cubicBezTo>
                  <a:pt x="25" y="0"/>
                  <a:pt x="44" y="19"/>
                  <a:pt x="44" y="43"/>
                </a:cubicBezTo>
                <a:cubicBezTo>
                  <a:pt x="44" y="66"/>
                  <a:pt x="25" y="86"/>
                  <a:pt x="1" y="86"/>
                </a:cubicBezTo>
                <a:cubicBezTo>
                  <a:pt x="1" y="86"/>
                  <a:pt x="6" y="78"/>
                  <a:pt x="11" y="74"/>
                </a:cubicBezTo>
                <a:cubicBezTo>
                  <a:pt x="15" y="71"/>
                  <a:pt x="15" y="74"/>
                  <a:pt x="15" y="74"/>
                </a:cubicBezTo>
                <a:cubicBezTo>
                  <a:pt x="25" y="74"/>
                  <a:pt x="25" y="74"/>
                  <a:pt x="25" y="74"/>
                </a:cubicBezTo>
                <a:cubicBezTo>
                  <a:pt x="25" y="74"/>
                  <a:pt x="31" y="69"/>
                  <a:pt x="32" y="66"/>
                </a:cubicBezTo>
                <a:cubicBezTo>
                  <a:pt x="32" y="63"/>
                  <a:pt x="33" y="58"/>
                  <a:pt x="35" y="55"/>
                </a:cubicBezTo>
                <a:cubicBezTo>
                  <a:pt x="37" y="51"/>
                  <a:pt x="29" y="47"/>
                  <a:pt x="29" y="41"/>
                </a:cubicBezTo>
                <a:cubicBezTo>
                  <a:pt x="29" y="35"/>
                  <a:pt x="14" y="37"/>
                  <a:pt x="9" y="39"/>
                </a:cubicBezTo>
                <a:cubicBezTo>
                  <a:pt x="4" y="40"/>
                  <a:pt x="0" y="24"/>
                  <a:pt x="6" y="27"/>
                </a:cubicBezTo>
                <a:cubicBezTo>
                  <a:pt x="13" y="30"/>
                  <a:pt x="15" y="26"/>
                  <a:pt x="16" y="19"/>
                </a:cubicBezTo>
                <a:cubicBezTo>
                  <a:pt x="17" y="13"/>
                  <a:pt x="11" y="19"/>
                  <a:pt x="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9" name="Freeform 1182"/>
          <p:cNvSpPr>
            <a:spLocks noEditPoints="1"/>
          </p:cNvSpPr>
          <p:nvPr/>
        </p:nvSpPr>
        <p:spPr bwMode="auto">
          <a:xfrm>
            <a:off x="11364686" y="3375429"/>
            <a:ext cx="174884" cy="299273"/>
          </a:xfrm>
          <a:custGeom>
            <a:avLst/>
            <a:gdLst>
              <a:gd name="T0" fmla="*/ 25 w 60"/>
              <a:gd name="T1" fmla="*/ 30 h 103"/>
              <a:gd name="T2" fmla="*/ 5 w 60"/>
              <a:gd name="T3" fmla="*/ 52 h 103"/>
              <a:gd name="T4" fmla="*/ 25 w 60"/>
              <a:gd name="T5" fmla="*/ 74 h 103"/>
              <a:gd name="T6" fmla="*/ 20 w 60"/>
              <a:gd name="T7" fmla="*/ 52 h 103"/>
              <a:gd name="T8" fmla="*/ 25 w 60"/>
              <a:gd name="T9" fmla="*/ 30 h 103"/>
              <a:gd name="T10" fmla="*/ 51 w 60"/>
              <a:gd name="T11" fmla="*/ 103 h 103"/>
              <a:gd name="T12" fmla="*/ 0 w 60"/>
              <a:gd name="T13" fmla="*/ 52 h 103"/>
              <a:gd name="T14" fmla="*/ 0 w 60"/>
              <a:gd name="T15" fmla="*/ 52 h 103"/>
              <a:gd name="T16" fmla="*/ 0 w 60"/>
              <a:gd name="T17" fmla="*/ 52 h 103"/>
              <a:gd name="T18" fmla="*/ 51 w 60"/>
              <a:gd name="T19" fmla="*/ 0 h 103"/>
              <a:gd name="T20" fmla="*/ 60 w 60"/>
              <a:gd name="T21" fmla="*/ 1 h 103"/>
              <a:gd name="T22" fmla="*/ 60 w 60"/>
              <a:gd name="T23" fmla="*/ 2 h 103"/>
              <a:gd name="T24" fmla="*/ 60 w 60"/>
              <a:gd name="T25" fmla="*/ 6 h 103"/>
              <a:gd name="T26" fmla="*/ 60 w 60"/>
              <a:gd name="T27" fmla="*/ 7 h 103"/>
              <a:gd name="T28" fmla="*/ 37 w 60"/>
              <a:gd name="T29" fmla="*/ 21 h 103"/>
              <a:gd name="T30" fmla="*/ 48 w 60"/>
              <a:gd name="T31" fmla="*/ 19 h 103"/>
              <a:gd name="T32" fmla="*/ 60 w 60"/>
              <a:gd name="T33" fmla="*/ 21 h 103"/>
              <a:gd name="T34" fmla="*/ 60 w 60"/>
              <a:gd name="T35" fmla="*/ 26 h 103"/>
              <a:gd name="T36" fmla="*/ 47 w 60"/>
              <a:gd name="T37" fmla="*/ 24 h 103"/>
              <a:gd name="T38" fmla="*/ 32 w 60"/>
              <a:gd name="T39" fmla="*/ 27 h 103"/>
              <a:gd name="T40" fmla="*/ 25 w 60"/>
              <a:gd name="T41" fmla="*/ 52 h 103"/>
              <a:gd name="T42" fmla="*/ 32 w 60"/>
              <a:gd name="T43" fmla="*/ 77 h 103"/>
              <a:gd name="T44" fmla="*/ 47 w 60"/>
              <a:gd name="T45" fmla="*/ 79 h 103"/>
              <a:gd name="T46" fmla="*/ 60 w 60"/>
              <a:gd name="T47" fmla="*/ 78 h 103"/>
              <a:gd name="T48" fmla="*/ 60 w 60"/>
              <a:gd name="T49" fmla="*/ 83 h 103"/>
              <a:gd name="T50" fmla="*/ 48 w 60"/>
              <a:gd name="T51" fmla="*/ 84 h 103"/>
              <a:gd name="T52" fmla="*/ 37 w 60"/>
              <a:gd name="T53" fmla="*/ 83 h 103"/>
              <a:gd name="T54" fmla="*/ 60 w 60"/>
              <a:gd name="T55" fmla="*/ 97 h 103"/>
              <a:gd name="T56" fmla="*/ 60 w 60"/>
              <a:gd name="T57" fmla="*/ 98 h 103"/>
              <a:gd name="T58" fmla="*/ 60 w 60"/>
              <a:gd name="T59" fmla="*/ 102 h 103"/>
              <a:gd name="T60" fmla="*/ 60 w 60"/>
              <a:gd name="T61" fmla="*/ 103 h 103"/>
              <a:gd name="T62" fmla="*/ 51 w 60"/>
              <a:gd name="T63" fmla="*/ 103 h 103"/>
              <a:gd name="T64" fmla="*/ 50 w 60"/>
              <a:gd name="T65" fmla="*/ 5 h 103"/>
              <a:gd name="T66" fmla="*/ 6 w 60"/>
              <a:gd name="T67" fmla="*/ 41 h 103"/>
              <a:gd name="T68" fmla="*/ 29 w 60"/>
              <a:gd name="T69" fmla="*/ 23 h 103"/>
              <a:gd name="T70" fmla="*/ 50 w 60"/>
              <a:gd name="T71" fmla="*/ 5 h 103"/>
              <a:gd name="T72" fmla="*/ 50 w 60"/>
              <a:gd name="T73" fmla="*/ 99 h 103"/>
              <a:gd name="T74" fmla="*/ 29 w 60"/>
              <a:gd name="T75" fmla="*/ 81 h 103"/>
              <a:gd name="T76" fmla="*/ 6 w 60"/>
              <a:gd name="T77" fmla="*/ 62 h 103"/>
              <a:gd name="T78" fmla="*/ 50 w 60"/>
              <a:gd name="T79" fmla="*/ 99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" h="103">
                <a:moveTo>
                  <a:pt x="25" y="30"/>
                </a:moveTo>
                <a:cubicBezTo>
                  <a:pt x="16" y="35"/>
                  <a:pt x="9" y="42"/>
                  <a:pt x="5" y="52"/>
                </a:cubicBezTo>
                <a:cubicBezTo>
                  <a:pt x="9" y="61"/>
                  <a:pt x="16" y="69"/>
                  <a:pt x="25" y="74"/>
                </a:cubicBezTo>
                <a:cubicBezTo>
                  <a:pt x="22" y="67"/>
                  <a:pt x="20" y="60"/>
                  <a:pt x="20" y="52"/>
                </a:cubicBezTo>
                <a:cubicBezTo>
                  <a:pt x="20" y="44"/>
                  <a:pt x="22" y="36"/>
                  <a:pt x="25" y="30"/>
                </a:cubicBezTo>
                <a:close/>
                <a:moveTo>
                  <a:pt x="51" y="103"/>
                </a:moveTo>
                <a:cubicBezTo>
                  <a:pt x="23" y="103"/>
                  <a:pt x="0" y="80"/>
                  <a:pt x="0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3"/>
                  <a:pt x="23" y="0"/>
                  <a:pt x="51" y="0"/>
                </a:cubicBezTo>
                <a:cubicBezTo>
                  <a:pt x="54" y="0"/>
                  <a:pt x="57" y="0"/>
                  <a:pt x="60" y="1"/>
                </a:cubicBezTo>
                <a:cubicBezTo>
                  <a:pt x="60" y="2"/>
                  <a:pt x="60" y="2"/>
                  <a:pt x="60" y="2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7"/>
                  <a:pt x="60" y="7"/>
                  <a:pt x="60" y="7"/>
                </a:cubicBezTo>
                <a:cubicBezTo>
                  <a:pt x="51" y="9"/>
                  <a:pt x="43" y="14"/>
                  <a:pt x="37" y="21"/>
                </a:cubicBezTo>
                <a:cubicBezTo>
                  <a:pt x="40" y="20"/>
                  <a:pt x="44" y="19"/>
                  <a:pt x="48" y="19"/>
                </a:cubicBezTo>
                <a:cubicBezTo>
                  <a:pt x="52" y="19"/>
                  <a:pt x="56" y="20"/>
                  <a:pt x="60" y="21"/>
                </a:cubicBezTo>
                <a:cubicBezTo>
                  <a:pt x="60" y="26"/>
                  <a:pt x="60" y="26"/>
                  <a:pt x="60" y="26"/>
                </a:cubicBezTo>
                <a:cubicBezTo>
                  <a:pt x="56" y="25"/>
                  <a:pt x="52" y="24"/>
                  <a:pt x="47" y="24"/>
                </a:cubicBezTo>
                <a:cubicBezTo>
                  <a:pt x="42" y="24"/>
                  <a:pt x="37" y="25"/>
                  <a:pt x="32" y="27"/>
                </a:cubicBezTo>
                <a:cubicBezTo>
                  <a:pt x="28" y="34"/>
                  <a:pt x="25" y="43"/>
                  <a:pt x="25" y="52"/>
                </a:cubicBezTo>
                <a:cubicBezTo>
                  <a:pt x="25" y="61"/>
                  <a:pt x="28" y="70"/>
                  <a:pt x="32" y="77"/>
                </a:cubicBezTo>
                <a:cubicBezTo>
                  <a:pt x="37" y="79"/>
                  <a:pt x="42" y="79"/>
                  <a:pt x="47" y="79"/>
                </a:cubicBezTo>
                <a:cubicBezTo>
                  <a:pt x="52" y="79"/>
                  <a:pt x="56" y="79"/>
                  <a:pt x="60" y="78"/>
                </a:cubicBezTo>
                <a:cubicBezTo>
                  <a:pt x="60" y="83"/>
                  <a:pt x="60" y="83"/>
                  <a:pt x="60" y="83"/>
                </a:cubicBezTo>
                <a:cubicBezTo>
                  <a:pt x="56" y="84"/>
                  <a:pt x="52" y="84"/>
                  <a:pt x="48" y="84"/>
                </a:cubicBezTo>
                <a:cubicBezTo>
                  <a:pt x="44" y="84"/>
                  <a:pt x="40" y="84"/>
                  <a:pt x="37" y="83"/>
                </a:cubicBezTo>
                <a:cubicBezTo>
                  <a:pt x="43" y="90"/>
                  <a:pt x="51" y="95"/>
                  <a:pt x="60" y="97"/>
                </a:cubicBezTo>
                <a:cubicBezTo>
                  <a:pt x="60" y="98"/>
                  <a:pt x="60" y="98"/>
                  <a:pt x="60" y="98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57" y="103"/>
                  <a:pt x="54" y="103"/>
                  <a:pt x="51" y="103"/>
                </a:cubicBezTo>
                <a:close/>
                <a:moveTo>
                  <a:pt x="50" y="5"/>
                </a:moveTo>
                <a:cubicBezTo>
                  <a:pt x="29" y="5"/>
                  <a:pt x="10" y="21"/>
                  <a:pt x="6" y="41"/>
                </a:cubicBezTo>
                <a:cubicBezTo>
                  <a:pt x="11" y="33"/>
                  <a:pt x="20" y="26"/>
                  <a:pt x="29" y="23"/>
                </a:cubicBezTo>
                <a:cubicBezTo>
                  <a:pt x="35" y="15"/>
                  <a:pt x="42" y="9"/>
                  <a:pt x="50" y="5"/>
                </a:cubicBezTo>
                <a:close/>
                <a:moveTo>
                  <a:pt x="50" y="99"/>
                </a:moveTo>
                <a:cubicBezTo>
                  <a:pt x="42" y="95"/>
                  <a:pt x="35" y="89"/>
                  <a:pt x="29" y="81"/>
                </a:cubicBezTo>
                <a:cubicBezTo>
                  <a:pt x="20" y="77"/>
                  <a:pt x="11" y="71"/>
                  <a:pt x="6" y="62"/>
                </a:cubicBezTo>
                <a:cubicBezTo>
                  <a:pt x="10" y="83"/>
                  <a:pt x="29" y="98"/>
                  <a:pt x="50" y="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0" name="Oval 1183"/>
          <p:cNvSpPr>
            <a:spLocks noChangeArrowheads="1"/>
          </p:cNvSpPr>
          <p:nvPr/>
        </p:nvSpPr>
        <p:spPr bwMode="auto">
          <a:xfrm>
            <a:off x="10730426" y="39862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1" name="Freeform 1184"/>
          <p:cNvSpPr>
            <a:spLocks/>
          </p:cNvSpPr>
          <p:nvPr/>
        </p:nvSpPr>
        <p:spPr bwMode="auto">
          <a:xfrm>
            <a:off x="10843731" y="4205509"/>
            <a:ext cx="213063" cy="174884"/>
          </a:xfrm>
          <a:custGeom>
            <a:avLst/>
            <a:gdLst>
              <a:gd name="T0" fmla="*/ 31 w 73"/>
              <a:gd name="T1" fmla="*/ 36 h 60"/>
              <a:gd name="T2" fmla="*/ 0 w 73"/>
              <a:gd name="T3" fmla="*/ 0 h 60"/>
              <a:gd name="T4" fmla="*/ 7 w 73"/>
              <a:gd name="T5" fmla="*/ 0 h 60"/>
              <a:gd name="T6" fmla="*/ 7 w 73"/>
              <a:gd name="T7" fmla="*/ 6 h 60"/>
              <a:gd name="T8" fmla="*/ 36 w 73"/>
              <a:gd name="T9" fmla="*/ 30 h 60"/>
              <a:gd name="T10" fmla="*/ 65 w 73"/>
              <a:gd name="T11" fmla="*/ 6 h 60"/>
              <a:gd name="T12" fmla="*/ 66 w 73"/>
              <a:gd name="T13" fmla="*/ 0 h 60"/>
              <a:gd name="T14" fmla="*/ 73 w 73"/>
              <a:gd name="T15" fmla="*/ 0 h 60"/>
              <a:gd name="T16" fmla="*/ 41 w 73"/>
              <a:gd name="T17" fmla="*/ 36 h 60"/>
              <a:gd name="T18" fmla="*/ 41 w 73"/>
              <a:gd name="T19" fmla="*/ 50 h 60"/>
              <a:gd name="T20" fmla="*/ 51 w 73"/>
              <a:gd name="T21" fmla="*/ 50 h 60"/>
              <a:gd name="T22" fmla="*/ 56 w 73"/>
              <a:gd name="T23" fmla="*/ 55 h 60"/>
              <a:gd name="T24" fmla="*/ 51 w 73"/>
              <a:gd name="T25" fmla="*/ 60 h 60"/>
              <a:gd name="T26" fmla="*/ 22 w 73"/>
              <a:gd name="T27" fmla="*/ 60 h 60"/>
              <a:gd name="T28" fmla="*/ 17 w 73"/>
              <a:gd name="T29" fmla="*/ 55 h 60"/>
              <a:gd name="T30" fmla="*/ 22 w 73"/>
              <a:gd name="T31" fmla="*/ 50 h 60"/>
              <a:gd name="T32" fmla="*/ 31 w 73"/>
              <a:gd name="T33" fmla="*/ 50 h 60"/>
              <a:gd name="T34" fmla="*/ 31 w 73"/>
              <a:gd name="T35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" h="60">
                <a:moveTo>
                  <a:pt x="31" y="36"/>
                </a:moveTo>
                <a:cubicBezTo>
                  <a:pt x="14" y="34"/>
                  <a:pt x="0" y="19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2"/>
                  <a:pt x="7" y="4"/>
                  <a:pt x="7" y="6"/>
                </a:cubicBezTo>
                <a:cubicBezTo>
                  <a:pt x="10" y="20"/>
                  <a:pt x="22" y="30"/>
                  <a:pt x="36" y="30"/>
                </a:cubicBezTo>
                <a:cubicBezTo>
                  <a:pt x="51" y="30"/>
                  <a:pt x="63" y="20"/>
                  <a:pt x="65" y="6"/>
                </a:cubicBezTo>
                <a:cubicBezTo>
                  <a:pt x="66" y="4"/>
                  <a:pt x="66" y="2"/>
                  <a:pt x="66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19"/>
                  <a:pt x="59" y="34"/>
                  <a:pt x="41" y="36"/>
                </a:cubicBezTo>
                <a:cubicBezTo>
                  <a:pt x="41" y="50"/>
                  <a:pt x="41" y="50"/>
                  <a:pt x="41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4" y="50"/>
                  <a:pt x="56" y="52"/>
                  <a:pt x="56" y="55"/>
                </a:cubicBezTo>
                <a:cubicBezTo>
                  <a:pt x="56" y="58"/>
                  <a:pt x="54" y="60"/>
                  <a:pt x="51" y="60"/>
                </a:cubicBezTo>
                <a:cubicBezTo>
                  <a:pt x="22" y="60"/>
                  <a:pt x="22" y="60"/>
                  <a:pt x="22" y="60"/>
                </a:cubicBezTo>
                <a:cubicBezTo>
                  <a:pt x="19" y="60"/>
                  <a:pt x="17" y="58"/>
                  <a:pt x="17" y="55"/>
                </a:cubicBezTo>
                <a:cubicBezTo>
                  <a:pt x="17" y="52"/>
                  <a:pt x="19" y="50"/>
                  <a:pt x="22" y="50"/>
                </a:cubicBezTo>
                <a:cubicBezTo>
                  <a:pt x="31" y="50"/>
                  <a:pt x="31" y="50"/>
                  <a:pt x="31" y="50"/>
                </a:cubicBezTo>
                <a:lnTo>
                  <a:pt x="31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2" name="Oval 1185"/>
          <p:cNvSpPr>
            <a:spLocks noChangeArrowheads="1"/>
          </p:cNvSpPr>
          <p:nvPr/>
        </p:nvSpPr>
        <p:spPr bwMode="auto">
          <a:xfrm>
            <a:off x="10969347" y="4158711"/>
            <a:ext cx="23400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3" name="Oval 1186"/>
          <p:cNvSpPr>
            <a:spLocks noChangeArrowheads="1"/>
          </p:cNvSpPr>
          <p:nvPr/>
        </p:nvSpPr>
        <p:spPr bwMode="auto">
          <a:xfrm>
            <a:off x="10971816" y="4097131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4" name="Oval 1187"/>
          <p:cNvSpPr>
            <a:spLocks noChangeArrowheads="1"/>
          </p:cNvSpPr>
          <p:nvPr/>
        </p:nvSpPr>
        <p:spPr bwMode="auto">
          <a:xfrm>
            <a:off x="10954574" y="4129154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5" name="Oval 1188"/>
          <p:cNvSpPr>
            <a:spLocks noChangeArrowheads="1"/>
          </p:cNvSpPr>
          <p:nvPr/>
        </p:nvSpPr>
        <p:spPr bwMode="auto">
          <a:xfrm>
            <a:off x="10954574" y="4190730"/>
            <a:ext cx="19705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6" name="Oval 1189"/>
          <p:cNvSpPr>
            <a:spLocks noChangeArrowheads="1"/>
          </p:cNvSpPr>
          <p:nvPr/>
        </p:nvSpPr>
        <p:spPr bwMode="auto">
          <a:xfrm>
            <a:off x="10937330" y="4158711"/>
            <a:ext cx="19705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7" name="Oval 1190"/>
          <p:cNvSpPr>
            <a:spLocks noChangeArrowheads="1"/>
          </p:cNvSpPr>
          <p:nvPr/>
        </p:nvSpPr>
        <p:spPr bwMode="auto">
          <a:xfrm>
            <a:off x="10939794" y="4097131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8" name="Oval 1191"/>
          <p:cNvSpPr>
            <a:spLocks noChangeArrowheads="1"/>
          </p:cNvSpPr>
          <p:nvPr/>
        </p:nvSpPr>
        <p:spPr bwMode="auto">
          <a:xfrm>
            <a:off x="10907773" y="4097131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9" name="Oval 1192"/>
          <p:cNvSpPr>
            <a:spLocks noChangeArrowheads="1"/>
          </p:cNvSpPr>
          <p:nvPr/>
        </p:nvSpPr>
        <p:spPr bwMode="auto">
          <a:xfrm>
            <a:off x="10907773" y="4158711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0" name="Oval 1193"/>
          <p:cNvSpPr>
            <a:spLocks noChangeArrowheads="1"/>
          </p:cNvSpPr>
          <p:nvPr/>
        </p:nvSpPr>
        <p:spPr bwMode="auto">
          <a:xfrm>
            <a:off x="10922552" y="4129154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1" name="Oval 1194"/>
          <p:cNvSpPr>
            <a:spLocks noChangeArrowheads="1"/>
          </p:cNvSpPr>
          <p:nvPr/>
        </p:nvSpPr>
        <p:spPr bwMode="auto">
          <a:xfrm>
            <a:off x="10918856" y="4190730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2" name="Freeform 1195"/>
          <p:cNvSpPr>
            <a:spLocks/>
          </p:cNvSpPr>
          <p:nvPr/>
        </p:nvSpPr>
        <p:spPr bwMode="auto">
          <a:xfrm>
            <a:off x="10869593" y="4054024"/>
            <a:ext cx="160105" cy="168727"/>
          </a:xfrm>
          <a:custGeom>
            <a:avLst/>
            <a:gdLst>
              <a:gd name="T0" fmla="*/ 0 w 55"/>
              <a:gd name="T1" fmla="*/ 12 h 58"/>
              <a:gd name="T2" fmla="*/ 12 w 55"/>
              <a:gd name="T3" fmla="*/ 0 h 58"/>
              <a:gd name="T4" fmla="*/ 43 w 55"/>
              <a:gd name="T5" fmla="*/ 0 h 58"/>
              <a:gd name="T6" fmla="*/ 55 w 55"/>
              <a:gd name="T7" fmla="*/ 12 h 58"/>
              <a:gd name="T8" fmla="*/ 55 w 55"/>
              <a:gd name="T9" fmla="*/ 58 h 58"/>
              <a:gd name="T10" fmla="*/ 49 w 55"/>
              <a:gd name="T11" fmla="*/ 58 h 58"/>
              <a:gd name="T12" fmla="*/ 49 w 55"/>
              <a:gd name="T13" fmla="*/ 16 h 58"/>
              <a:gd name="T14" fmla="*/ 39 w 55"/>
              <a:gd name="T15" fmla="*/ 6 h 58"/>
              <a:gd name="T16" fmla="*/ 16 w 55"/>
              <a:gd name="T17" fmla="*/ 6 h 58"/>
              <a:gd name="T18" fmla="*/ 6 w 55"/>
              <a:gd name="T19" fmla="*/ 16 h 58"/>
              <a:gd name="T20" fmla="*/ 6 w 55"/>
              <a:gd name="T21" fmla="*/ 58 h 58"/>
              <a:gd name="T22" fmla="*/ 0 w 55"/>
              <a:gd name="T23" fmla="*/ 58 h 58"/>
              <a:gd name="T24" fmla="*/ 0 w 55"/>
              <a:gd name="T25" fmla="*/ 1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58">
                <a:moveTo>
                  <a:pt x="0" y="12"/>
                </a:moveTo>
                <a:cubicBezTo>
                  <a:pt x="0" y="5"/>
                  <a:pt x="5" y="0"/>
                  <a:pt x="1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9" y="0"/>
                  <a:pt x="55" y="5"/>
                  <a:pt x="55" y="12"/>
                </a:cubicBezTo>
                <a:cubicBezTo>
                  <a:pt x="55" y="58"/>
                  <a:pt x="55" y="58"/>
                  <a:pt x="55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9" y="16"/>
                  <a:pt x="49" y="16"/>
                  <a:pt x="49" y="16"/>
                </a:cubicBezTo>
                <a:cubicBezTo>
                  <a:pt x="49" y="11"/>
                  <a:pt x="45" y="6"/>
                  <a:pt x="39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0" y="6"/>
                  <a:pt x="6" y="11"/>
                  <a:pt x="6" y="16"/>
                </a:cubicBezTo>
                <a:cubicBezTo>
                  <a:pt x="6" y="58"/>
                  <a:pt x="6" y="58"/>
                  <a:pt x="6" y="58"/>
                </a:cubicBezTo>
                <a:cubicBezTo>
                  <a:pt x="0" y="58"/>
                  <a:pt x="0" y="58"/>
                  <a:pt x="0" y="58"/>
                </a:cubicBez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3" name="Oval 1196"/>
          <p:cNvSpPr>
            <a:spLocks noChangeArrowheads="1"/>
          </p:cNvSpPr>
          <p:nvPr/>
        </p:nvSpPr>
        <p:spPr bwMode="auto">
          <a:xfrm>
            <a:off x="11294489" y="399245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4" name="Freeform 1197"/>
          <p:cNvSpPr>
            <a:spLocks/>
          </p:cNvSpPr>
          <p:nvPr/>
        </p:nvSpPr>
        <p:spPr bwMode="auto">
          <a:xfrm>
            <a:off x="11522327" y="4278174"/>
            <a:ext cx="8621" cy="19705"/>
          </a:xfrm>
          <a:custGeom>
            <a:avLst/>
            <a:gdLst>
              <a:gd name="T0" fmla="*/ 3 w 3"/>
              <a:gd name="T1" fmla="*/ 3 h 7"/>
              <a:gd name="T2" fmla="*/ 0 w 3"/>
              <a:gd name="T3" fmla="*/ 7 h 7"/>
              <a:gd name="T4" fmla="*/ 0 w 3"/>
              <a:gd name="T5" fmla="*/ 0 h 7"/>
              <a:gd name="T6" fmla="*/ 3 w 3"/>
              <a:gd name="T7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3" y="3"/>
                </a:moveTo>
                <a:cubicBezTo>
                  <a:pt x="3" y="5"/>
                  <a:pt x="2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2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5" name="Freeform 1198"/>
          <p:cNvSpPr>
            <a:spLocks/>
          </p:cNvSpPr>
          <p:nvPr/>
        </p:nvSpPr>
        <p:spPr bwMode="auto">
          <a:xfrm>
            <a:off x="11431191" y="4318812"/>
            <a:ext cx="174884" cy="23400"/>
          </a:xfrm>
          <a:custGeom>
            <a:avLst/>
            <a:gdLst>
              <a:gd name="T0" fmla="*/ 22 w 142"/>
              <a:gd name="T1" fmla="*/ 9 h 19"/>
              <a:gd name="T2" fmla="*/ 22 w 142"/>
              <a:gd name="T3" fmla="*/ 0 h 19"/>
              <a:gd name="T4" fmla="*/ 126 w 142"/>
              <a:gd name="T5" fmla="*/ 0 h 19"/>
              <a:gd name="T6" fmla="*/ 126 w 142"/>
              <a:gd name="T7" fmla="*/ 9 h 19"/>
              <a:gd name="T8" fmla="*/ 142 w 142"/>
              <a:gd name="T9" fmla="*/ 9 h 19"/>
              <a:gd name="T10" fmla="*/ 142 w 142"/>
              <a:gd name="T11" fmla="*/ 19 h 19"/>
              <a:gd name="T12" fmla="*/ 0 w 142"/>
              <a:gd name="T13" fmla="*/ 19 h 19"/>
              <a:gd name="T14" fmla="*/ 0 w 142"/>
              <a:gd name="T15" fmla="*/ 9 h 19"/>
              <a:gd name="T16" fmla="*/ 22 w 142"/>
              <a:gd name="T17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9">
                <a:moveTo>
                  <a:pt x="22" y="9"/>
                </a:moveTo>
                <a:lnTo>
                  <a:pt x="22" y="0"/>
                </a:lnTo>
                <a:lnTo>
                  <a:pt x="126" y="0"/>
                </a:lnTo>
                <a:lnTo>
                  <a:pt x="126" y="9"/>
                </a:lnTo>
                <a:lnTo>
                  <a:pt x="142" y="9"/>
                </a:lnTo>
                <a:lnTo>
                  <a:pt x="142" y="19"/>
                </a:lnTo>
                <a:lnTo>
                  <a:pt x="0" y="19"/>
                </a:lnTo>
                <a:lnTo>
                  <a:pt x="0" y="9"/>
                </a:lnTo>
                <a:lnTo>
                  <a:pt x="2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6" name="Freeform 1199"/>
          <p:cNvSpPr>
            <a:spLocks noEditPoints="1"/>
          </p:cNvSpPr>
          <p:nvPr/>
        </p:nvSpPr>
        <p:spPr bwMode="auto">
          <a:xfrm>
            <a:off x="11388084" y="4103289"/>
            <a:ext cx="264789" cy="209368"/>
          </a:xfrm>
          <a:custGeom>
            <a:avLst/>
            <a:gdLst>
              <a:gd name="T0" fmla="*/ 3 w 91"/>
              <a:gd name="T1" fmla="*/ 72 h 72"/>
              <a:gd name="T2" fmla="*/ 0 w 91"/>
              <a:gd name="T3" fmla="*/ 68 h 72"/>
              <a:gd name="T4" fmla="*/ 0 w 91"/>
              <a:gd name="T5" fmla="*/ 4 h 72"/>
              <a:gd name="T6" fmla="*/ 3 w 91"/>
              <a:gd name="T7" fmla="*/ 0 h 72"/>
              <a:gd name="T8" fmla="*/ 87 w 91"/>
              <a:gd name="T9" fmla="*/ 0 h 72"/>
              <a:gd name="T10" fmla="*/ 91 w 91"/>
              <a:gd name="T11" fmla="*/ 4 h 72"/>
              <a:gd name="T12" fmla="*/ 91 w 91"/>
              <a:gd name="T13" fmla="*/ 68 h 72"/>
              <a:gd name="T14" fmla="*/ 87 w 91"/>
              <a:gd name="T15" fmla="*/ 72 h 72"/>
              <a:gd name="T16" fmla="*/ 3 w 91"/>
              <a:gd name="T17" fmla="*/ 72 h 72"/>
              <a:gd name="T18" fmla="*/ 85 w 91"/>
              <a:gd name="T19" fmla="*/ 56 h 72"/>
              <a:gd name="T20" fmla="*/ 85 w 91"/>
              <a:gd name="T21" fmla="*/ 5 h 72"/>
              <a:gd name="T22" fmla="*/ 5 w 91"/>
              <a:gd name="T23" fmla="*/ 5 h 72"/>
              <a:gd name="T24" fmla="*/ 5 w 91"/>
              <a:gd name="T25" fmla="*/ 56 h 72"/>
              <a:gd name="T26" fmla="*/ 85 w 91"/>
              <a:gd name="T27" fmla="*/ 56 h 72"/>
              <a:gd name="T28" fmla="*/ 50 w 91"/>
              <a:gd name="T29" fmla="*/ 63 h 72"/>
              <a:gd name="T30" fmla="*/ 45 w 91"/>
              <a:gd name="T31" fmla="*/ 58 h 72"/>
              <a:gd name="T32" fmla="*/ 40 w 91"/>
              <a:gd name="T33" fmla="*/ 63 h 72"/>
              <a:gd name="T34" fmla="*/ 45 w 91"/>
              <a:gd name="T35" fmla="*/ 68 h 72"/>
              <a:gd name="T36" fmla="*/ 50 w 91"/>
              <a:gd name="T37" fmla="*/ 63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" h="72">
                <a:moveTo>
                  <a:pt x="3" y="72"/>
                </a:moveTo>
                <a:cubicBezTo>
                  <a:pt x="1" y="72"/>
                  <a:pt x="0" y="70"/>
                  <a:pt x="0" y="6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1" y="2"/>
                  <a:pt x="91" y="4"/>
                </a:cubicBezTo>
                <a:cubicBezTo>
                  <a:pt x="91" y="68"/>
                  <a:pt x="91" y="68"/>
                  <a:pt x="91" y="68"/>
                </a:cubicBezTo>
                <a:cubicBezTo>
                  <a:pt x="91" y="70"/>
                  <a:pt x="89" y="72"/>
                  <a:pt x="87" y="72"/>
                </a:cubicBezTo>
                <a:lnTo>
                  <a:pt x="3" y="72"/>
                </a:lnTo>
                <a:close/>
                <a:moveTo>
                  <a:pt x="85" y="56"/>
                </a:moveTo>
                <a:cubicBezTo>
                  <a:pt x="85" y="5"/>
                  <a:pt x="85" y="5"/>
                  <a:pt x="8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56"/>
                  <a:pt x="5" y="56"/>
                  <a:pt x="5" y="56"/>
                </a:cubicBezTo>
                <a:lnTo>
                  <a:pt x="85" y="56"/>
                </a:lnTo>
                <a:close/>
                <a:moveTo>
                  <a:pt x="50" y="63"/>
                </a:moveTo>
                <a:cubicBezTo>
                  <a:pt x="50" y="61"/>
                  <a:pt x="48" y="58"/>
                  <a:pt x="45" y="58"/>
                </a:cubicBezTo>
                <a:cubicBezTo>
                  <a:pt x="42" y="58"/>
                  <a:pt x="40" y="61"/>
                  <a:pt x="40" y="63"/>
                </a:cubicBezTo>
                <a:cubicBezTo>
                  <a:pt x="40" y="66"/>
                  <a:pt x="42" y="68"/>
                  <a:pt x="45" y="68"/>
                </a:cubicBezTo>
                <a:cubicBezTo>
                  <a:pt x="48" y="68"/>
                  <a:pt x="50" y="66"/>
                  <a:pt x="50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7" name="Freeform 1200"/>
          <p:cNvSpPr>
            <a:spLocks noEditPoints="1"/>
          </p:cNvSpPr>
          <p:nvPr/>
        </p:nvSpPr>
        <p:spPr bwMode="auto">
          <a:xfrm>
            <a:off x="11477993" y="4158711"/>
            <a:ext cx="104684" cy="102221"/>
          </a:xfrm>
          <a:custGeom>
            <a:avLst/>
            <a:gdLst>
              <a:gd name="T0" fmla="*/ 43 w 85"/>
              <a:gd name="T1" fmla="*/ 38 h 83"/>
              <a:gd name="T2" fmla="*/ 22 w 85"/>
              <a:gd name="T3" fmla="*/ 38 h 83"/>
              <a:gd name="T4" fmla="*/ 22 w 85"/>
              <a:gd name="T5" fmla="*/ 45 h 83"/>
              <a:gd name="T6" fmla="*/ 43 w 85"/>
              <a:gd name="T7" fmla="*/ 45 h 83"/>
              <a:gd name="T8" fmla="*/ 43 w 85"/>
              <a:gd name="T9" fmla="*/ 38 h 83"/>
              <a:gd name="T10" fmla="*/ 85 w 85"/>
              <a:gd name="T11" fmla="*/ 0 h 83"/>
              <a:gd name="T12" fmla="*/ 85 w 85"/>
              <a:gd name="T13" fmla="*/ 59 h 83"/>
              <a:gd name="T14" fmla="*/ 19 w 85"/>
              <a:gd name="T15" fmla="*/ 59 h 83"/>
              <a:gd name="T16" fmla="*/ 5 w 85"/>
              <a:gd name="T17" fmla="*/ 83 h 83"/>
              <a:gd name="T18" fmla="*/ 5 w 85"/>
              <a:gd name="T19" fmla="*/ 59 h 83"/>
              <a:gd name="T20" fmla="*/ 0 w 85"/>
              <a:gd name="T21" fmla="*/ 59 h 83"/>
              <a:gd name="T22" fmla="*/ 0 w 85"/>
              <a:gd name="T23" fmla="*/ 0 h 83"/>
              <a:gd name="T24" fmla="*/ 85 w 85"/>
              <a:gd name="T25" fmla="*/ 0 h 83"/>
              <a:gd name="T26" fmla="*/ 66 w 85"/>
              <a:gd name="T27" fmla="*/ 31 h 83"/>
              <a:gd name="T28" fmla="*/ 66 w 85"/>
              <a:gd name="T29" fmla="*/ 26 h 83"/>
              <a:gd name="T30" fmla="*/ 22 w 85"/>
              <a:gd name="T31" fmla="*/ 26 h 83"/>
              <a:gd name="T32" fmla="*/ 22 w 85"/>
              <a:gd name="T33" fmla="*/ 31 h 83"/>
              <a:gd name="T34" fmla="*/ 66 w 85"/>
              <a:gd name="T35" fmla="*/ 31 h 83"/>
              <a:gd name="T36" fmla="*/ 66 w 85"/>
              <a:gd name="T37" fmla="*/ 19 h 83"/>
              <a:gd name="T38" fmla="*/ 66 w 85"/>
              <a:gd name="T39" fmla="*/ 14 h 83"/>
              <a:gd name="T40" fmla="*/ 22 w 85"/>
              <a:gd name="T41" fmla="*/ 14 h 83"/>
              <a:gd name="T42" fmla="*/ 22 w 85"/>
              <a:gd name="T43" fmla="*/ 19 h 83"/>
              <a:gd name="T44" fmla="*/ 66 w 85"/>
              <a:gd name="T45" fmla="*/ 1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5" h="83">
                <a:moveTo>
                  <a:pt x="43" y="38"/>
                </a:moveTo>
                <a:lnTo>
                  <a:pt x="22" y="38"/>
                </a:lnTo>
                <a:lnTo>
                  <a:pt x="22" y="45"/>
                </a:lnTo>
                <a:lnTo>
                  <a:pt x="43" y="45"/>
                </a:lnTo>
                <a:lnTo>
                  <a:pt x="43" y="38"/>
                </a:lnTo>
                <a:close/>
                <a:moveTo>
                  <a:pt x="85" y="0"/>
                </a:moveTo>
                <a:lnTo>
                  <a:pt x="85" y="59"/>
                </a:lnTo>
                <a:lnTo>
                  <a:pt x="19" y="59"/>
                </a:lnTo>
                <a:lnTo>
                  <a:pt x="5" y="83"/>
                </a:lnTo>
                <a:lnTo>
                  <a:pt x="5" y="59"/>
                </a:lnTo>
                <a:lnTo>
                  <a:pt x="0" y="59"/>
                </a:lnTo>
                <a:lnTo>
                  <a:pt x="0" y="0"/>
                </a:lnTo>
                <a:lnTo>
                  <a:pt x="85" y="0"/>
                </a:lnTo>
                <a:close/>
                <a:moveTo>
                  <a:pt x="66" y="31"/>
                </a:moveTo>
                <a:lnTo>
                  <a:pt x="66" y="26"/>
                </a:lnTo>
                <a:lnTo>
                  <a:pt x="22" y="26"/>
                </a:lnTo>
                <a:lnTo>
                  <a:pt x="22" y="31"/>
                </a:lnTo>
                <a:lnTo>
                  <a:pt x="66" y="31"/>
                </a:lnTo>
                <a:close/>
                <a:moveTo>
                  <a:pt x="66" y="19"/>
                </a:moveTo>
                <a:lnTo>
                  <a:pt x="66" y="14"/>
                </a:lnTo>
                <a:lnTo>
                  <a:pt x="22" y="14"/>
                </a:lnTo>
                <a:lnTo>
                  <a:pt x="22" y="19"/>
                </a:lnTo>
                <a:lnTo>
                  <a:pt x="66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8" name="Freeform 1201"/>
          <p:cNvSpPr>
            <a:spLocks/>
          </p:cNvSpPr>
          <p:nvPr/>
        </p:nvSpPr>
        <p:spPr bwMode="auto">
          <a:xfrm>
            <a:off x="11460750" y="4137775"/>
            <a:ext cx="104684" cy="72663"/>
          </a:xfrm>
          <a:custGeom>
            <a:avLst/>
            <a:gdLst>
              <a:gd name="T0" fmla="*/ 0 w 85"/>
              <a:gd name="T1" fmla="*/ 0 h 59"/>
              <a:gd name="T2" fmla="*/ 85 w 85"/>
              <a:gd name="T3" fmla="*/ 0 h 59"/>
              <a:gd name="T4" fmla="*/ 85 w 85"/>
              <a:gd name="T5" fmla="*/ 12 h 59"/>
              <a:gd name="T6" fmla="*/ 10 w 85"/>
              <a:gd name="T7" fmla="*/ 12 h 59"/>
              <a:gd name="T8" fmla="*/ 10 w 85"/>
              <a:gd name="T9" fmla="*/ 59 h 59"/>
              <a:gd name="T10" fmla="*/ 0 w 85"/>
              <a:gd name="T11" fmla="*/ 59 h 59"/>
              <a:gd name="T12" fmla="*/ 0 w 85"/>
              <a:gd name="T13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59">
                <a:moveTo>
                  <a:pt x="0" y="0"/>
                </a:moveTo>
                <a:lnTo>
                  <a:pt x="85" y="0"/>
                </a:lnTo>
                <a:lnTo>
                  <a:pt x="85" y="12"/>
                </a:lnTo>
                <a:lnTo>
                  <a:pt x="10" y="12"/>
                </a:lnTo>
                <a:lnTo>
                  <a:pt x="10" y="59"/>
                </a:lnTo>
                <a:lnTo>
                  <a:pt x="0" y="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9" name="Oval 1202"/>
          <p:cNvSpPr>
            <a:spLocks noChangeArrowheads="1"/>
          </p:cNvSpPr>
          <p:nvPr/>
        </p:nvSpPr>
        <p:spPr bwMode="auto">
          <a:xfrm>
            <a:off x="462774" y="486071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0" name="Freeform 1203"/>
          <p:cNvSpPr>
            <a:spLocks/>
          </p:cNvSpPr>
          <p:nvPr/>
        </p:nvSpPr>
        <p:spPr bwMode="auto">
          <a:xfrm>
            <a:off x="541596" y="5089783"/>
            <a:ext cx="275873" cy="119463"/>
          </a:xfrm>
          <a:custGeom>
            <a:avLst/>
            <a:gdLst>
              <a:gd name="T0" fmla="*/ 0 w 95"/>
              <a:gd name="T1" fmla="*/ 36 h 41"/>
              <a:gd name="T2" fmla="*/ 0 w 95"/>
              <a:gd name="T3" fmla="*/ 0 h 41"/>
              <a:gd name="T4" fmla="*/ 8 w 95"/>
              <a:gd name="T5" fmla="*/ 0 h 41"/>
              <a:gd name="T6" fmla="*/ 8 w 95"/>
              <a:gd name="T7" fmla="*/ 30 h 41"/>
              <a:gd name="T8" fmla="*/ 12 w 95"/>
              <a:gd name="T9" fmla="*/ 34 h 41"/>
              <a:gd name="T10" fmla="*/ 83 w 95"/>
              <a:gd name="T11" fmla="*/ 34 h 41"/>
              <a:gd name="T12" fmla="*/ 88 w 95"/>
              <a:gd name="T13" fmla="*/ 30 h 41"/>
              <a:gd name="T14" fmla="*/ 88 w 95"/>
              <a:gd name="T15" fmla="*/ 0 h 41"/>
              <a:gd name="T16" fmla="*/ 95 w 95"/>
              <a:gd name="T17" fmla="*/ 0 h 41"/>
              <a:gd name="T18" fmla="*/ 95 w 95"/>
              <a:gd name="T19" fmla="*/ 36 h 41"/>
              <a:gd name="T20" fmla="*/ 90 w 95"/>
              <a:gd name="T21" fmla="*/ 41 h 41"/>
              <a:gd name="T22" fmla="*/ 5 w 95"/>
              <a:gd name="T23" fmla="*/ 41 h 41"/>
              <a:gd name="T24" fmla="*/ 0 w 95"/>
              <a:gd name="T25" fmla="*/ 3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5" h="41">
                <a:moveTo>
                  <a:pt x="0" y="36"/>
                </a:move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2"/>
                  <a:pt x="10" y="34"/>
                  <a:pt x="12" y="34"/>
                </a:cubicBezTo>
                <a:cubicBezTo>
                  <a:pt x="83" y="34"/>
                  <a:pt x="83" y="34"/>
                  <a:pt x="83" y="34"/>
                </a:cubicBezTo>
                <a:cubicBezTo>
                  <a:pt x="86" y="34"/>
                  <a:pt x="88" y="32"/>
                  <a:pt x="88" y="30"/>
                </a:cubicBezTo>
                <a:cubicBezTo>
                  <a:pt x="88" y="0"/>
                  <a:pt x="88" y="0"/>
                  <a:pt x="88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9"/>
                  <a:pt x="93" y="41"/>
                  <a:pt x="90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3" y="41"/>
                  <a:pt x="0" y="39"/>
                  <a:pt x="0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1" name="Freeform 1204"/>
          <p:cNvSpPr>
            <a:spLocks/>
          </p:cNvSpPr>
          <p:nvPr/>
        </p:nvSpPr>
        <p:spPr bwMode="auto">
          <a:xfrm>
            <a:off x="759581" y="4999877"/>
            <a:ext cx="70200" cy="78821"/>
          </a:xfrm>
          <a:custGeom>
            <a:avLst/>
            <a:gdLst>
              <a:gd name="T0" fmla="*/ 7 w 24"/>
              <a:gd name="T1" fmla="*/ 27 h 27"/>
              <a:gd name="T2" fmla="*/ 0 w 24"/>
              <a:gd name="T3" fmla="*/ 22 h 27"/>
              <a:gd name="T4" fmla="*/ 0 w 24"/>
              <a:gd name="T5" fmla="*/ 21 h 27"/>
              <a:gd name="T6" fmla="*/ 0 w 24"/>
              <a:gd name="T7" fmla="*/ 0 h 27"/>
              <a:gd name="T8" fmla="*/ 24 w 24"/>
              <a:gd name="T9" fmla="*/ 0 h 27"/>
              <a:gd name="T10" fmla="*/ 24 w 24"/>
              <a:gd name="T11" fmla="*/ 21 h 27"/>
              <a:gd name="T12" fmla="*/ 24 w 24"/>
              <a:gd name="T13" fmla="*/ 22 h 27"/>
              <a:gd name="T14" fmla="*/ 17 w 24"/>
              <a:gd name="T15" fmla="*/ 27 h 27"/>
              <a:gd name="T16" fmla="*/ 7 w 24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7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25"/>
                  <a:pt x="21" y="27"/>
                  <a:pt x="17" y="27"/>
                </a:cubicBezTo>
                <a:lnTo>
                  <a:pt x="7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2" name="Freeform 1205"/>
          <p:cNvSpPr>
            <a:spLocks/>
          </p:cNvSpPr>
          <p:nvPr/>
        </p:nvSpPr>
        <p:spPr bwMode="auto">
          <a:xfrm>
            <a:off x="683228" y="4999877"/>
            <a:ext cx="67737" cy="78821"/>
          </a:xfrm>
          <a:custGeom>
            <a:avLst/>
            <a:gdLst>
              <a:gd name="T0" fmla="*/ 6 w 23"/>
              <a:gd name="T1" fmla="*/ 27 h 27"/>
              <a:gd name="T2" fmla="*/ 0 w 23"/>
              <a:gd name="T3" fmla="*/ 22 h 27"/>
              <a:gd name="T4" fmla="*/ 0 w 23"/>
              <a:gd name="T5" fmla="*/ 21 h 27"/>
              <a:gd name="T6" fmla="*/ 0 w 23"/>
              <a:gd name="T7" fmla="*/ 0 h 27"/>
              <a:gd name="T8" fmla="*/ 23 w 23"/>
              <a:gd name="T9" fmla="*/ 0 h 27"/>
              <a:gd name="T10" fmla="*/ 23 w 23"/>
              <a:gd name="T11" fmla="*/ 21 h 27"/>
              <a:gd name="T12" fmla="*/ 23 w 23"/>
              <a:gd name="T13" fmla="*/ 22 h 27"/>
              <a:gd name="T14" fmla="*/ 16 w 23"/>
              <a:gd name="T15" fmla="*/ 27 h 27"/>
              <a:gd name="T16" fmla="*/ 6 w 23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6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5"/>
                  <a:pt x="20" y="27"/>
                  <a:pt x="16" y="27"/>
                </a:cubicBezTo>
                <a:lnTo>
                  <a:pt x="6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3" name="Freeform 1206"/>
          <p:cNvSpPr>
            <a:spLocks/>
          </p:cNvSpPr>
          <p:nvPr/>
        </p:nvSpPr>
        <p:spPr bwMode="auto">
          <a:xfrm>
            <a:off x="529280" y="4950614"/>
            <a:ext cx="300505" cy="38179"/>
          </a:xfrm>
          <a:custGeom>
            <a:avLst/>
            <a:gdLst>
              <a:gd name="T0" fmla="*/ 103 w 103"/>
              <a:gd name="T1" fmla="*/ 13 h 13"/>
              <a:gd name="T2" fmla="*/ 53 w 103"/>
              <a:gd name="T3" fmla="*/ 13 h 13"/>
              <a:gd name="T4" fmla="*/ 50 w 103"/>
              <a:gd name="T5" fmla="*/ 13 h 13"/>
              <a:gd name="T6" fmla="*/ 0 w 103"/>
              <a:gd name="T7" fmla="*/ 13 h 13"/>
              <a:gd name="T8" fmla="*/ 3 w 103"/>
              <a:gd name="T9" fmla="*/ 5 h 13"/>
              <a:gd name="T10" fmla="*/ 11 w 103"/>
              <a:gd name="T11" fmla="*/ 0 h 13"/>
              <a:gd name="T12" fmla="*/ 29 w 103"/>
              <a:gd name="T13" fmla="*/ 0 h 13"/>
              <a:gd name="T14" fmla="*/ 73 w 103"/>
              <a:gd name="T15" fmla="*/ 0 h 13"/>
              <a:gd name="T16" fmla="*/ 92 w 103"/>
              <a:gd name="T17" fmla="*/ 0 h 13"/>
              <a:gd name="T18" fmla="*/ 99 w 103"/>
              <a:gd name="T19" fmla="*/ 5 h 13"/>
              <a:gd name="T20" fmla="*/ 103 w 103"/>
              <a:gd name="T2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3" h="13">
                <a:moveTo>
                  <a:pt x="103" y="13"/>
                </a:moveTo>
                <a:cubicBezTo>
                  <a:pt x="53" y="13"/>
                  <a:pt x="53" y="13"/>
                  <a:pt x="53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6" y="0"/>
                  <a:pt x="11" y="0"/>
                </a:cubicBezTo>
                <a:cubicBezTo>
                  <a:pt x="15" y="0"/>
                  <a:pt x="29" y="0"/>
                  <a:pt x="29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0"/>
                  <a:pt x="88" y="0"/>
                  <a:pt x="92" y="0"/>
                </a:cubicBezTo>
                <a:cubicBezTo>
                  <a:pt x="97" y="0"/>
                  <a:pt x="99" y="5"/>
                  <a:pt x="99" y="5"/>
                </a:cubicBezTo>
                <a:lnTo>
                  <a:pt x="103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4" name="Freeform 1207"/>
          <p:cNvSpPr>
            <a:spLocks noEditPoints="1"/>
          </p:cNvSpPr>
          <p:nvPr/>
        </p:nvSpPr>
        <p:spPr bwMode="auto">
          <a:xfrm>
            <a:off x="590858" y="5102099"/>
            <a:ext cx="49263" cy="72663"/>
          </a:xfrm>
          <a:custGeom>
            <a:avLst/>
            <a:gdLst>
              <a:gd name="T0" fmla="*/ 9 w 17"/>
              <a:gd name="T1" fmla="*/ 11 h 25"/>
              <a:gd name="T2" fmla="*/ 6 w 17"/>
              <a:gd name="T3" fmla="*/ 8 h 25"/>
              <a:gd name="T4" fmla="*/ 3 w 17"/>
              <a:gd name="T5" fmla="*/ 11 h 25"/>
              <a:gd name="T6" fmla="*/ 6 w 17"/>
              <a:gd name="T7" fmla="*/ 14 h 25"/>
              <a:gd name="T8" fmla="*/ 9 w 17"/>
              <a:gd name="T9" fmla="*/ 11 h 25"/>
              <a:gd name="T10" fmla="*/ 17 w 17"/>
              <a:gd name="T11" fmla="*/ 1 h 25"/>
              <a:gd name="T12" fmla="*/ 17 w 17"/>
              <a:gd name="T13" fmla="*/ 23 h 25"/>
              <a:gd name="T14" fmla="*/ 16 w 17"/>
              <a:gd name="T15" fmla="*/ 25 h 25"/>
              <a:gd name="T16" fmla="*/ 1 w 17"/>
              <a:gd name="T17" fmla="*/ 25 h 25"/>
              <a:gd name="T18" fmla="*/ 0 w 17"/>
              <a:gd name="T19" fmla="*/ 23 h 25"/>
              <a:gd name="T20" fmla="*/ 0 w 17"/>
              <a:gd name="T21" fmla="*/ 1 h 25"/>
              <a:gd name="T22" fmla="*/ 1 w 17"/>
              <a:gd name="T23" fmla="*/ 0 h 25"/>
              <a:gd name="T24" fmla="*/ 16 w 17"/>
              <a:gd name="T25" fmla="*/ 0 h 25"/>
              <a:gd name="T26" fmla="*/ 17 w 17"/>
              <a:gd name="T27" fmla="*/ 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" h="25">
                <a:moveTo>
                  <a:pt x="9" y="11"/>
                </a:moveTo>
                <a:cubicBezTo>
                  <a:pt x="9" y="9"/>
                  <a:pt x="7" y="8"/>
                  <a:pt x="6" y="8"/>
                </a:cubicBezTo>
                <a:cubicBezTo>
                  <a:pt x="4" y="8"/>
                  <a:pt x="3" y="9"/>
                  <a:pt x="3" y="11"/>
                </a:cubicBezTo>
                <a:cubicBezTo>
                  <a:pt x="3" y="13"/>
                  <a:pt x="4" y="14"/>
                  <a:pt x="6" y="14"/>
                </a:cubicBezTo>
                <a:cubicBezTo>
                  <a:pt x="7" y="14"/>
                  <a:pt x="9" y="13"/>
                  <a:pt x="9" y="11"/>
                </a:cubicBezTo>
                <a:close/>
                <a:moveTo>
                  <a:pt x="17" y="1"/>
                </a:moveTo>
                <a:cubicBezTo>
                  <a:pt x="17" y="23"/>
                  <a:pt x="17" y="23"/>
                  <a:pt x="17" y="23"/>
                </a:cubicBezTo>
                <a:cubicBezTo>
                  <a:pt x="17" y="24"/>
                  <a:pt x="17" y="25"/>
                  <a:pt x="16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7" y="0"/>
                  <a:pt x="17" y="0"/>
                  <a:pt x="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5" name="Freeform 1208"/>
          <p:cNvSpPr>
            <a:spLocks/>
          </p:cNvSpPr>
          <p:nvPr/>
        </p:nvSpPr>
        <p:spPr bwMode="auto">
          <a:xfrm>
            <a:off x="608100" y="4999877"/>
            <a:ext cx="66505" cy="78821"/>
          </a:xfrm>
          <a:custGeom>
            <a:avLst/>
            <a:gdLst>
              <a:gd name="T0" fmla="*/ 6 w 23"/>
              <a:gd name="T1" fmla="*/ 27 h 27"/>
              <a:gd name="T2" fmla="*/ 0 w 23"/>
              <a:gd name="T3" fmla="*/ 22 h 27"/>
              <a:gd name="T4" fmla="*/ 0 w 23"/>
              <a:gd name="T5" fmla="*/ 21 h 27"/>
              <a:gd name="T6" fmla="*/ 0 w 23"/>
              <a:gd name="T7" fmla="*/ 0 h 27"/>
              <a:gd name="T8" fmla="*/ 23 w 23"/>
              <a:gd name="T9" fmla="*/ 0 h 27"/>
              <a:gd name="T10" fmla="*/ 23 w 23"/>
              <a:gd name="T11" fmla="*/ 21 h 27"/>
              <a:gd name="T12" fmla="*/ 23 w 23"/>
              <a:gd name="T13" fmla="*/ 22 h 27"/>
              <a:gd name="T14" fmla="*/ 16 w 23"/>
              <a:gd name="T15" fmla="*/ 27 h 27"/>
              <a:gd name="T16" fmla="*/ 6 w 23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6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5"/>
                  <a:pt x="20" y="27"/>
                  <a:pt x="16" y="27"/>
                </a:cubicBezTo>
                <a:lnTo>
                  <a:pt x="6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6" name="Freeform 1209"/>
          <p:cNvSpPr>
            <a:spLocks/>
          </p:cNvSpPr>
          <p:nvPr/>
        </p:nvSpPr>
        <p:spPr bwMode="auto">
          <a:xfrm>
            <a:off x="529280" y="4999877"/>
            <a:ext cx="67737" cy="78821"/>
          </a:xfrm>
          <a:custGeom>
            <a:avLst/>
            <a:gdLst>
              <a:gd name="T0" fmla="*/ 23 w 23"/>
              <a:gd name="T1" fmla="*/ 22 h 27"/>
              <a:gd name="T2" fmla="*/ 17 w 23"/>
              <a:gd name="T3" fmla="*/ 27 h 27"/>
              <a:gd name="T4" fmla="*/ 7 w 23"/>
              <a:gd name="T5" fmla="*/ 27 h 27"/>
              <a:gd name="T6" fmla="*/ 0 w 23"/>
              <a:gd name="T7" fmla="*/ 22 h 27"/>
              <a:gd name="T8" fmla="*/ 0 w 23"/>
              <a:gd name="T9" fmla="*/ 21 h 27"/>
              <a:gd name="T10" fmla="*/ 0 w 23"/>
              <a:gd name="T11" fmla="*/ 0 h 27"/>
              <a:gd name="T12" fmla="*/ 23 w 23"/>
              <a:gd name="T13" fmla="*/ 0 h 27"/>
              <a:gd name="T14" fmla="*/ 23 w 23"/>
              <a:gd name="T15" fmla="*/ 21 h 27"/>
              <a:gd name="T16" fmla="*/ 23 w 23"/>
              <a:gd name="T17" fmla="*/ 2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23" y="22"/>
                </a:moveTo>
                <a:cubicBezTo>
                  <a:pt x="23" y="25"/>
                  <a:pt x="20" y="27"/>
                  <a:pt x="1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lnTo>
                  <a:pt x="23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7" name="Oval 1211"/>
          <p:cNvSpPr>
            <a:spLocks noChangeArrowheads="1"/>
          </p:cNvSpPr>
          <p:nvPr/>
        </p:nvSpPr>
        <p:spPr bwMode="auto">
          <a:xfrm>
            <a:off x="1024373" y="487179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8" name="Freeform 1212"/>
          <p:cNvSpPr>
            <a:spLocks/>
          </p:cNvSpPr>
          <p:nvPr/>
        </p:nvSpPr>
        <p:spPr bwMode="auto">
          <a:xfrm>
            <a:off x="1327338" y="5136581"/>
            <a:ext cx="55421" cy="64043"/>
          </a:xfrm>
          <a:custGeom>
            <a:avLst/>
            <a:gdLst>
              <a:gd name="T0" fmla="*/ 14 w 19"/>
              <a:gd name="T1" fmla="*/ 22 h 22"/>
              <a:gd name="T2" fmla="*/ 0 w 19"/>
              <a:gd name="T3" fmla="*/ 22 h 22"/>
              <a:gd name="T4" fmla="*/ 19 w 19"/>
              <a:gd name="T5" fmla="*/ 0 h 22"/>
              <a:gd name="T6" fmla="*/ 19 w 19"/>
              <a:gd name="T7" fmla="*/ 18 h 22"/>
              <a:gd name="T8" fmla="*/ 14 w 19"/>
              <a:gd name="T9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2">
                <a:moveTo>
                  <a:pt x="14" y="22"/>
                </a:moveTo>
                <a:cubicBezTo>
                  <a:pt x="0" y="22"/>
                  <a:pt x="0" y="22"/>
                  <a:pt x="0" y="22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20"/>
                  <a:pt x="17" y="22"/>
                  <a:pt x="14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9" name="Freeform 1213"/>
          <p:cNvSpPr>
            <a:spLocks noEditPoints="1"/>
          </p:cNvSpPr>
          <p:nvPr/>
        </p:nvSpPr>
        <p:spPr bwMode="auto">
          <a:xfrm>
            <a:off x="1269455" y="4980172"/>
            <a:ext cx="107148" cy="220453"/>
          </a:xfrm>
          <a:custGeom>
            <a:avLst/>
            <a:gdLst>
              <a:gd name="T0" fmla="*/ 22 w 37"/>
              <a:gd name="T1" fmla="*/ 35 h 76"/>
              <a:gd name="T2" fmla="*/ 9 w 37"/>
              <a:gd name="T3" fmla="*/ 35 h 76"/>
              <a:gd name="T4" fmla="*/ 9 w 37"/>
              <a:gd name="T5" fmla="*/ 40 h 76"/>
              <a:gd name="T6" fmla="*/ 22 w 37"/>
              <a:gd name="T7" fmla="*/ 40 h 76"/>
              <a:gd name="T8" fmla="*/ 22 w 37"/>
              <a:gd name="T9" fmla="*/ 35 h 76"/>
              <a:gd name="T10" fmla="*/ 29 w 37"/>
              <a:gd name="T11" fmla="*/ 29 h 76"/>
              <a:gd name="T12" fmla="*/ 29 w 37"/>
              <a:gd name="T13" fmla="*/ 24 h 76"/>
              <a:gd name="T14" fmla="*/ 9 w 37"/>
              <a:gd name="T15" fmla="*/ 24 h 76"/>
              <a:gd name="T16" fmla="*/ 9 w 37"/>
              <a:gd name="T17" fmla="*/ 29 h 76"/>
              <a:gd name="T18" fmla="*/ 29 w 37"/>
              <a:gd name="T19" fmla="*/ 29 h 76"/>
              <a:gd name="T20" fmla="*/ 29 w 37"/>
              <a:gd name="T21" fmla="*/ 13 h 76"/>
              <a:gd name="T22" fmla="*/ 9 w 37"/>
              <a:gd name="T23" fmla="*/ 13 h 76"/>
              <a:gd name="T24" fmla="*/ 9 w 37"/>
              <a:gd name="T25" fmla="*/ 17 h 76"/>
              <a:gd name="T26" fmla="*/ 29 w 37"/>
              <a:gd name="T27" fmla="*/ 17 h 76"/>
              <a:gd name="T28" fmla="*/ 29 w 37"/>
              <a:gd name="T29" fmla="*/ 13 h 76"/>
              <a:gd name="T30" fmla="*/ 2 w 37"/>
              <a:gd name="T31" fmla="*/ 62 h 76"/>
              <a:gd name="T32" fmla="*/ 0 w 37"/>
              <a:gd name="T33" fmla="*/ 57 h 76"/>
              <a:gd name="T34" fmla="*/ 0 w 37"/>
              <a:gd name="T35" fmla="*/ 54 h 76"/>
              <a:gd name="T36" fmla="*/ 2 w 37"/>
              <a:gd name="T37" fmla="*/ 50 h 76"/>
              <a:gd name="T38" fmla="*/ 0 w 37"/>
              <a:gd name="T39" fmla="*/ 45 h 76"/>
              <a:gd name="T40" fmla="*/ 0 w 37"/>
              <a:gd name="T41" fmla="*/ 42 h 76"/>
              <a:gd name="T42" fmla="*/ 2 w 37"/>
              <a:gd name="T43" fmla="*/ 38 h 76"/>
              <a:gd name="T44" fmla="*/ 0 w 37"/>
              <a:gd name="T45" fmla="*/ 34 h 76"/>
              <a:gd name="T46" fmla="*/ 0 w 37"/>
              <a:gd name="T47" fmla="*/ 30 h 76"/>
              <a:gd name="T48" fmla="*/ 2 w 37"/>
              <a:gd name="T49" fmla="*/ 26 h 76"/>
              <a:gd name="T50" fmla="*/ 0 w 37"/>
              <a:gd name="T51" fmla="*/ 22 h 76"/>
              <a:gd name="T52" fmla="*/ 0 w 37"/>
              <a:gd name="T53" fmla="*/ 18 h 76"/>
              <a:gd name="T54" fmla="*/ 2 w 37"/>
              <a:gd name="T55" fmla="*/ 14 h 76"/>
              <a:gd name="T56" fmla="*/ 0 w 37"/>
              <a:gd name="T57" fmla="*/ 10 h 76"/>
              <a:gd name="T58" fmla="*/ 0 w 37"/>
              <a:gd name="T59" fmla="*/ 7 h 76"/>
              <a:gd name="T60" fmla="*/ 2 w 37"/>
              <a:gd name="T61" fmla="*/ 3 h 76"/>
              <a:gd name="T62" fmla="*/ 2 w 37"/>
              <a:gd name="T63" fmla="*/ 0 h 76"/>
              <a:gd name="T64" fmla="*/ 32 w 37"/>
              <a:gd name="T65" fmla="*/ 0 h 76"/>
              <a:gd name="T66" fmla="*/ 37 w 37"/>
              <a:gd name="T67" fmla="*/ 5 h 76"/>
              <a:gd name="T68" fmla="*/ 37 w 37"/>
              <a:gd name="T69" fmla="*/ 46 h 76"/>
              <a:gd name="T70" fmla="*/ 12 w 37"/>
              <a:gd name="T71" fmla="*/ 76 h 76"/>
              <a:gd name="T72" fmla="*/ 2 w 37"/>
              <a:gd name="T73" fmla="*/ 76 h 76"/>
              <a:gd name="T74" fmla="*/ 2 w 37"/>
              <a:gd name="T75" fmla="*/ 74 h 76"/>
              <a:gd name="T76" fmla="*/ 0 w 37"/>
              <a:gd name="T77" fmla="*/ 69 h 76"/>
              <a:gd name="T78" fmla="*/ 0 w 37"/>
              <a:gd name="T79" fmla="*/ 66 h 76"/>
              <a:gd name="T80" fmla="*/ 2 w 37"/>
              <a:gd name="T81" fmla="*/ 6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7" h="76">
                <a:moveTo>
                  <a:pt x="22" y="35"/>
                </a:moveTo>
                <a:cubicBezTo>
                  <a:pt x="9" y="35"/>
                  <a:pt x="9" y="35"/>
                  <a:pt x="9" y="35"/>
                </a:cubicBezTo>
                <a:cubicBezTo>
                  <a:pt x="9" y="40"/>
                  <a:pt x="9" y="40"/>
                  <a:pt x="9" y="40"/>
                </a:cubicBezTo>
                <a:cubicBezTo>
                  <a:pt x="22" y="40"/>
                  <a:pt x="22" y="40"/>
                  <a:pt x="22" y="40"/>
                </a:cubicBezTo>
                <a:lnTo>
                  <a:pt x="22" y="35"/>
                </a:lnTo>
                <a:close/>
                <a:moveTo>
                  <a:pt x="29" y="29"/>
                </a:moveTo>
                <a:cubicBezTo>
                  <a:pt x="29" y="24"/>
                  <a:pt x="29" y="24"/>
                  <a:pt x="2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9"/>
                  <a:pt x="9" y="29"/>
                  <a:pt x="9" y="29"/>
                </a:cubicBezTo>
                <a:lnTo>
                  <a:pt x="29" y="29"/>
                </a:lnTo>
                <a:close/>
                <a:moveTo>
                  <a:pt x="29" y="13"/>
                </a:moveTo>
                <a:cubicBezTo>
                  <a:pt x="9" y="13"/>
                  <a:pt x="9" y="13"/>
                  <a:pt x="9" y="13"/>
                </a:cubicBezTo>
                <a:cubicBezTo>
                  <a:pt x="9" y="17"/>
                  <a:pt x="9" y="17"/>
                  <a:pt x="9" y="17"/>
                </a:cubicBezTo>
                <a:cubicBezTo>
                  <a:pt x="29" y="17"/>
                  <a:pt x="29" y="17"/>
                  <a:pt x="29" y="17"/>
                </a:cubicBezTo>
                <a:lnTo>
                  <a:pt x="29" y="13"/>
                </a:lnTo>
                <a:close/>
                <a:moveTo>
                  <a:pt x="2" y="62"/>
                </a:moveTo>
                <a:cubicBezTo>
                  <a:pt x="2" y="60"/>
                  <a:pt x="1" y="58"/>
                  <a:pt x="0" y="57"/>
                </a:cubicBezTo>
                <a:cubicBezTo>
                  <a:pt x="0" y="54"/>
                  <a:pt x="0" y="54"/>
                  <a:pt x="0" y="54"/>
                </a:cubicBezTo>
                <a:cubicBezTo>
                  <a:pt x="1" y="53"/>
                  <a:pt x="2" y="52"/>
                  <a:pt x="2" y="50"/>
                </a:cubicBezTo>
                <a:cubicBezTo>
                  <a:pt x="2" y="48"/>
                  <a:pt x="1" y="46"/>
                  <a:pt x="0" y="45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1"/>
                  <a:pt x="2" y="40"/>
                  <a:pt x="2" y="38"/>
                </a:cubicBezTo>
                <a:cubicBezTo>
                  <a:pt x="2" y="36"/>
                  <a:pt x="1" y="34"/>
                  <a:pt x="0" y="34"/>
                </a:cubicBezTo>
                <a:cubicBezTo>
                  <a:pt x="0" y="30"/>
                  <a:pt x="0" y="30"/>
                  <a:pt x="0" y="30"/>
                </a:cubicBezTo>
                <a:cubicBezTo>
                  <a:pt x="1" y="30"/>
                  <a:pt x="2" y="28"/>
                  <a:pt x="2" y="26"/>
                </a:cubicBezTo>
                <a:cubicBezTo>
                  <a:pt x="2" y="24"/>
                  <a:pt x="1" y="22"/>
                  <a:pt x="0" y="22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8"/>
                  <a:pt x="2" y="16"/>
                  <a:pt x="2" y="14"/>
                </a:cubicBezTo>
                <a:cubicBezTo>
                  <a:pt x="2" y="12"/>
                  <a:pt x="1" y="11"/>
                  <a:pt x="0" y="10"/>
                </a:cubicBezTo>
                <a:cubicBezTo>
                  <a:pt x="0" y="7"/>
                  <a:pt x="0" y="7"/>
                  <a:pt x="0" y="7"/>
                </a:cubicBezTo>
                <a:cubicBezTo>
                  <a:pt x="1" y="6"/>
                  <a:pt x="2" y="5"/>
                  <a:pt x="2" y="3"/>
                </a:cubicBezTo>
                <a:cubicBezTo>
                  <a:pt x="2" y="2"/>
                  <a:pt x="2" y="1"/>
                  <a:pt x="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5" y="0"/>
                  <a:pt x="37" y="3"/>
                  <a:pt x="37" y="5"/>
                </a:cubicBezTo>
                <a:cubicBezTo>
                  <a:pt x="37" y="46"/>
                  <a:pt x="37" y="46"/>
                  <a:pt x="37" y="46"/>
                </a:cubicBezTo>
                <a:cubicBezTo>
                  <a:pt x="12" y="76"/>
                  <a:pt x="12" y="76"/>
                  <a:pt x="1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5"/>
                  <a:pt x="2" y="74"/>
                  <a:pt x="2" y="74"/>
                </a:cubicBezTo>
                <a:cubicBezTo>
                  <a:pt x="2" y="72"/>
                  <a:pt x="1" y="70"/>
                  <a:pt x="0" y="69"/>
                </a:cubicBezTo>
                <a:cubicBezTo>
                  <a:pt x="0" y="66"/>
                  <a:pt x="0" y="66"/>
                  <a:pt x="0" y="66"/>
                </a:cubicBezTo>
                <a:cubicBezTo>
                  <a:pt x="1" y="65"/>
                  <a:pt x="2" y="64"/>
                  <a:pt x="2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0" name="Freeform 1214"/>
          <p:cNvSpPr>
            <a:spLocks noEditPoints="1"/>
          </p:cNvSpPr>
          <p:nvPr/>
        </p:nvSpPr>
        <p:spPr bwMode="auto">
          <a:xfrm>
            <a:off x="1097036" y="4980172"/>
            <a:ext cx="160105" cy="220453"/>
          </a:xfrm>
          <a:custGeom>
            <a:avLst/>
            <a:gdLst>
              <a:gd name="T0" fmla="*/ 40 w 55"/>
              <a:gd name="T1" fmla="*/ 25 h 76"/>
              <a:gd name="T2" fmla="*/ 34 w 55"/>
              <a:gd name="T3" fmla="*/ 21 h 76"/>
              <a:gd name="T4" fmla="*/ 15 w 55"/>
              <a:gd name="T5" fmla="*/ 52 h 76"/>
              <a:gd name="T6" fmla="*/ 21 w 55"/>
              <a:gd name="T7" fmla="*/ 55 h 76"/>
              <a:gd name="T8" fmla="*/ 40 w 55"/>
              <a:gd name="T9" fmla="*/ 25 h 76"/>
              <a:gd name="T10" fmla="*/ 16 w 55"/>
              <a:gd name="T11" fmla="*/ 22 h 76"/>
              <a:gd name="T12" fmla="*/ 8 w 55"/>
              <a:gd name="T13" fmla="*/ 30 h 76"/>
              <a:gd name="T14" fmla="*/ 16 w 55"/>
              <a:gd name="T15" fmla="*/ 38 h 76"/>
              <a:gd name="T16" fmla="*/ 24 w 55"/>
              <a:gd name="T17" fmla="*/ 30 h 76"/>
              <a:gd name="T18" fmla="*/ 16 w 55"/>
              <a:gd name="T19" fmla="*/ 22 h 76"/>
              <a:gd name="T20" fmla="*/ 52 w 55"/>
              <a:gd name="T21" fmla="*/ 0 h 76"/>
              <a:gd name="T22" fmla="*/ 52 w 55"/>
              <a:gd name="T23" fmla="*/ 3 h 76"/>
              <a:gd name="T24" fmla="*/ 55 w 55"/>
              <a:gd name="T25" fmla="*/ 7 h 76"/>
              <a:gd name="T26" fmla="*/ 55 w 55"/>
              <a:gd name="T27" fmla="*/ 10 h 76"/>
              <a:gd name="T28" fmla="*/ 52 w 55"/>
              <a:gd name="T29" fmla="*/ 14 h 76"/>
              <a:gd name="T30" fmla="*/ 55 w 55"/>
              <a:gd name="T31" fmla="*/ 18 h 76"/>
              <a:gd name="T32" fmla="*/ 55 w 55"/>
              <a:gd name="T33" fmla="*/ 22 h 76"/>
              <a:gd name="T34" fmla="*/ 52 w 55"/>
              <a:gd name="T35" fmla="*/ 26 h 76"/>
              <a:gd name="T36" fmla="*/ 55 w 55"/>
              <a:gd name="T37" fmla="*/ 30 h 76"/>
              <a:gd name="T38" fmla="*/ 55 w 55"/>
              <a:gd name="T39" fmla="*/ 33 h 76"/>
              <a:gd name="T40" fmla="*/ 52 w 55"/>
              <a:gd name="T41" fmla="*/ 38 h 76"/>
              <a:gd name="T42" fmla="*/ 55 w 55"/>
              <a:gd name="T43" fmla="*/ 42 h 76"/>
              <a:gd name="T44" fmla="*/ 55 w 55"/>
              <a:gd name="T45" fmla="*/ 45 h 76"/>
              <a:gd name="T46" fmla="*/ 52 w 55"/>
              <a:gd name="T47" fmla="*/ 50 h 76"/>
              <a:gd name="T48" fmla="*/ 55 w 55"/>
              <a:gd name="T49" fmla="*/ 54 h 76"/>
              <a:gd name="T50" fmla="*/ 55 w 55"/>
              <a:gd name="T51" fmla="*/ 57 h 76"/>
              <a:gd name="T52" fmla="*/ 52 w 55"/>
              <a:gd name="T53" fmla="*/ 62 h 76"/>
              <a:gd name="T54" fmla="*/ 55 w 55"/>
              <a:gd name="T55" fmla="*/ 66 h 76"/>
              <a:gd name="T56" fmla="*/ 55 w 55"/>
              <a:gd name="T57" fmla="*/ 69 h 76"/>
              <a:gd name="T58" fmla="*/ 52 w 55"/>
              <a:gd name="T59" fmla="*/ 73 h 76"/>
              <a:gd name="T60" fmla="*/ 53 w 55"/>
              <a:gd name="T61" fmla="*/ 76 h 76"/>
              <a:gd name="T62" fmla="*/ 5 w 55"/>
              <a:gd name="T63" fmla="*/ 76 h 76"/>
              <a:gd name="T64" fmla="*/ 0 w 55"/>
              <a:gd name="T65" fmla="*/ 71 h 76"/>
              <a:gd name="T66" fmla="*/ 0 w 55"/>
              <a:gd name="T67" fmla="*/ 5 h 76"/>
              <a:gd name="T68" fmla="*/ 5 w 55"/>
              <a:gd name="T69" fmla="*/ 0 h 76"/>
              <a:gd name="T70" fmla="*/ 52 w 55"/>
              <a:gd name="T71" fmla="*/ 0 h 76"/>
              <a:gd name="T72" fmla="*/ 47 w 55"/>
              <a:gd name="T73" fmla="*/ 45 h 76"/>
              <a:gd name="T74" fmla="*/ 39 w 55"/>
              <a:gd name="T75" fmla="*/ 37 h 76"/>
              <a:gd name="T76" fmla="*/ 31 w 55"/>
              <a:gd name="T77" fmla="*/ 45 h 76"/>
              <a:gd name="T78" fmla="*/ 39 w 55"/>
              <a:gd name="T79" fmla="*/ 54 h 76"/>
              <a:gd name="T80" fmla="*/ 47 w 55"/>
              <a:gd name="T81" fmla="*/ 4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5" h="76">
                <a:moveTo>
                  <a:pt x="40" y="25"/>
                </a:moveTo>
                <a:cubicBezTo>
                  <a:pt x="34" y="21"/>
                  <a:pt x="34" y="21"/>
                  <a:pt x="34" y="21"/>
                </a:cubicBezTo>
                <a:cubicBezTo>
                  <a:pt x="15" y="52"/>
                  <a:pt x="15" y="52"/>
                  <a:pt x="15" y="52"/>
                </a:cubicBezTo>
                <a:cubicBezTo>
                  <a:pt x="21" y="55"/>
                  <a:pt x="21" y="55"/>
                  <a:pt x="21" y="55"/>
                </a:cubicBezTo>
                <a:lnTo>
                  <a:pt x="40" y="25"/>
                </a:lnTo>
                <a:close/>
                <a:moveTo>
                  <a:pt x="16" y="22"/>
                </a:moveTo>
                <a:cubicBezTo>
                  <a:pt x="12" y="22"/>
                  <a:pt x="8" y="25"/>
                  <a:pt x="8" y="30"/>
                </a:cubicBezTo>
                <a:cubicBezTo>
                  <a:pt x="8" y="34"/>
                  <a:pt x="12" y="38"/>
                  <a:pt x="16" y="38"/>
                </a:cubicBezTo>
                <a:cubicBezTo>
                  <a:pt x="21" y="38"/>
                  <a:pt x="24" y="34"/>
                  <a:pt x="24" y="30"/>
                </a:cubicBezTo>
                <a:cubicBezTo>
                  <a:pt x="24" y="25"/>
                  <a:pt x="21" y="22"/>
                  <a:pt x="16" y="22"/>
                </a:cubicBezTo>
                <a:close/>
                <a:moveTo>
                  <a:pt x="52" y="0"/>
                </a:moveTo>
                <a:cubicBezTo>
                  <a:pt x="52" y="1"/>
                  <a:pt x="52" y="2"/>
                  <a:pt x="52" y="3"/>
                </a:cubicBezTo>
                <a:cubicBezTo>
                  <a:pt x="52" y="4"/>
                  <a:pt x="53" y="6"/>
                  <a:pt x="55" y="7"/>
                </a:cubicBezTo>
                <a:cubicBezTo>
                  <a:pt x="55" y="10"/>
                  <a:pt x="55" y="10"/>
                  <a:pt x="55" y="10"/>
                </a:cubicBezTo>
                <a:cubicBezTo>
                  <a:pt x="53" y="10"/>
                  <a:pt x="52" y="12"/>
                  <a:pt x="52" y="14"/>
                </a:cubicBezTo>
                <a:cubicBezTo>
                  <a:pt x="52" y="16"/>
                  <a:pt x="53" y="18"/>
                  <a:pt x="55" y="18"/>
                </a:cubicBezTo>
                <a:cubicBezTo>
                  <a:pt x="55" y="22"/>
                  <a:pt x="55" y="22"/>
                  <a:pt x="55" y="22"/>
                </a:cubicBezTo>
                <a:cubicBezTo>
                  <a:pt x="53" y="22"/>
                  <a:pt x="52" y="24"/>
                  <a:pt x="52" y="26"/>
                </a:cubicBezTo>
                <a:cubicBezTo>
                  <a:pt x="52" y="28"/>
                  <a:pt x="53" y="30"/>
                  <a:pt x="55" y="30"/>
                </a:cubicBezTo>
                <a:cubicBezTo>
                  <a:pt x="55" y="33"/>
                  <a:pt x="55" y="33"/>
                  <a:pt x="55" y="33"/>
                </a:cubicBezTo>
                <a:cubicBezTo>
                  <a:pt x="53" y="34"/>
                  <a:pt x="52" y="36"/>
                  <a:pt x="52" y="38"/>
                </a:cubicBezTo>
                <a:cubicBezTo>
                  <a:pt x="52" y="40"/>
                  <a:pt x="53" y="41"/>
                  <a:pt x="55" y="42"/>
                </a:cubicBezTo>
                <a:cubicBezTo>
                  <a:pt x="55" y="45"/>
                  <a:pt x="55" y="45"/>
                  <a:pt x="55" y="45"/>
                </a:cubicBezTo>
                <a:cubicBezTo>
                  <a:pt x="53" y="46"/>
                  <a:pt x="52" y="48"/>
                  <a:pt x="52" y="50"/>
                </a:cubicBezTo>
                <a:cubicBezTo>
                  <a:pt x="52" y="52"/>
                  <a:pt x="53" y="53"/>
                  <a:pt x="55" y="54"/>
                </a:cubicBezTo>
                <a:cubicBezTo>
                  <a:pt x="55" y="57"/>
                  <a:pt x="55" y="57"/>
                  <a:pt x="55" y="57"/>
                </a:cubicBezTo>
                <a:cubicBezTo>
                  <a:pt x="53" y="58"/>
                  <a:pt x="52" y="60"/>
                  <a:pt x="52" y="62"/>
                </a:cubicBezTo>
                <a:cubicBezTo>
                  <a:pt x="52" y="63"/>
                  <a:pt x="53" y="65"/>
                  <a:pt x="55" y="66"/>
                </a:cubicBezTo>
                <a:cubicBezTo>
                  <a:pt x="55" y="69"/>
                  <a:pt x="55" y="69"/>
                  <a:pt x="55" y="69"/>
                </a:cubicBezTo>
                <a:cubicBezTo>
                  <a:pt x="53" y="70"/>
                  <a:pt x="52" y="71"/>
                  <a:pt x="52" y="73"/>
                </a:cubicBezTo>
                <a:cubicBezTo>
                  <a:pt x="52" y="74"/>
                  <a:pt x="52" y="75"/>
                  <a:pt x="53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3" y="76"/>
                  <a:pt x="0" y="74"/>
                  <a:pt x="0" y="71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3" y="0"/>
                  <a:pt x="5" y="0"/>
                </a:cubicBezTo>
                <a:lnTo>
                  <a:pt x="52" y="0"/>
                </a:lnTo>
                <a:close/>
                <a:moveTo>
                  <a:pt x="47" y="45"/>
                </a:moveTo>
                <a:cubicBezTo>
                  <a:pt x="47" y="41"/>
                  <a:pt x="44" y="37"/>
                  <a:pt x="39" y="37"/>
                </a:cubicBezTo>
                <a:cubicBezTo>
                  <a:pt x="35" y="37"/>
                  <a:pt x="31" y="41"/>
                  <a:pt x="31" y="45"/>
                </a:cubicBezTo>
                <a:cubicBezTo>
                  <a:pt x="31" y="50"/>
                  <a:pt x="35" y="54"/>
                  <a:pt x="39" y="54"/>
                </a:cubicBezTo>
                <a:cubicBezTo>
                  <a:pt x="44" y="54"/>
                  <a:pt x="47" y="50"/>
                  <a:pt x="47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1" name="Oval 1215"/>
          <p:cNvSpPr>
            <a:spLocks noChangeArrowheads="1"/>
          </p:cNvSpPr>
          <p:nvPr/>
        </p:nvSpPr>
        <p:spPr bwMode="auto">
          <a:xfrm>
            <a:off x="1201717" y="5102098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2" name="Oval 1216"/>
          <p:cNvSpPr>
            <a:spLocks noChangeArrowheads="1"/>
          </p:cNvSpPr>
          <p:nvPr/>
        </p:nvSpPr>
        <p:spPr bwMode="auto">
          <a:xfrm>
            <a:off x="1135216" y="5055298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3" name="Oval 1217"/>
          <p:cNvSpPr>
            <a:spLocks noChangeArrowheads="1"/>
          </p:cNvSpPr>
          <p:nvPr/>
        </p:nvSpPr>
        <p:spPr bwMode="auto">
          <a:xfrm>
            <a:off x="1594593" y="486933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4" name="Freeform 1218"/>
          <p:cNvSpPr>
            <a:spLocks noEditPoints="1"/>
          </p:cNvSpPr>
          <p:nvPr/>
        </p:nvSpPr>
        <p:spPr bwMode="auto">
          <a:xfrm>
            <a:off x="1711593" y="4944455"/>
            <a:ext cx="206905" cy="285727"/>
          </a:xfrm>
          <a:custGeom>
            <a:avLst/>
            <a:gdLst>
              <a:gd name="T0" fmla="*/ 71 w 71"/>
              <a:gd name="T1" fmla="*/ 5 h 98"/>
              <a:gd name="T2" fmla="*/ 71 w 71"/>
              <a:gd name="T3" fmla="*/ 93 h 98"/>
              <a:gd name="T4" fmla="*/ 65 w 71"/>
              <a:gd name="T5" fmla="*/ 98 h 98"/>
              <a:gd name="T6" fmla="*/ 6 w 71"/>
              <a:gd name="T7" fmla="*/ 98 h 98"/>
              <a:gd name="T8" fmla="*/ 0 w 71"/>
              <a:gd name="T9" fmla="*/ 93 h 98"/>
              <a:gd name="T10" fmla="*/ 0 w 71"/>
              <a:gd name="T11" fmla="*/ 5 h 98"/>
              <a:gd name="T12" fmla="*/ 6 w 71"/>
              <a:gd name="T13" fmla="*/ 0 h 98"/>
              <a:gd name="T14" fmla="*/ 65 w 71"/>
              <a:gd name="T15" fmla="*/ 0 h 98"/>
              <a:gd name="T16" fmla="*/ 71 w 71"/>
              <a:gd name="T17" fmla="*/ 5 h 98"/>
              <a:gd name="T18" fmla="*/ 66 w 71"/>
              <a:gd name="T19" fmla="*/ 85 h 98"/>
              <a:gd name="T20" fmla="*/ 66 w 71"/>
              <a:gd name="T21" fmla="*/ 6 h 98"/>
              <a:gd name="T22" fmla="*/ 5 w 71"/>
              <a:gd name="T23" fmla="*/ 6 h 98"/>
              <a:gd name="T24" fmla="*/ 5 w 71"/>
              <a:gd name="T25" fmla="*/ 85 h 98"/>
              <a:gd name="T26" fmla="*/ 66 w 71"/>
              <a:gd name="T27" fmla="*/ 85 h 98"/>
              <a:gd name="T28" fmla="*/ 39 w 71"/>
              <a:gd name="T29" fmla="*/ 92 h 98"/>
              <a:gd name="T30" fmla="*/ 36 w 71"/>
              <a:gd name="T31" fmla="*/ 88 h 98"/>
              <a:gd name="T32" fmla="*/ 32 w 71"/>
              <a:gd name="T33" fmla="*/ 92 h 98"/>
              <a:gd name="T34" fmla="*/ 36 w 71"/>
              <a:gd name="T35" fmla="*/ 95 h 98"/>
              <a:gd name="T36" fmla="*/ 39 w 71"/>
              <a:gd name="T37" fmla="*/ 9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1" h="98">
                <a:moveTo>
                  <a:pt x="71" y="5"/>
                </a:moveTo>
                <a:cubicBezTo>
                  <a:pt x="71" y="93"/>
                  <a:pt x="71" y="93"/>
                  <a:pt x="71" y="93"/>
                </a:cubicBezTo>
                <a:cubicBezTo>
                  <a:pt x="71" y="96"/>
                  <a:pt x="68" y="98"/>
                  <a:pt x="65" y="98"/>
                </a:cubicBezTo>
                <a:cubicBezTo>
                  <a:pt x="6" y="98"/>
                  <a:pt x="6" y="98"/>
                  <a:pt x="6" y="98"/>
                </a:cubicBezTo>
                <a:cubicBezTo>
                  <a:pt x="3" y="98"/>
                  <a:pt x="0" y="96"/>
                  <a:pt x="0" y="9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2"/>
                  <a:pt x="71" y="5"/>
                </a:cubicBezTo>
                <a:close/>
                <a:moveTo>
                  <a:pt x="66" y="85"/>
                </a:moveTo>
                <a:cubicBezTo>
                  <a:pt x="66" y="6"/>
                  <a:pt x="66" y="6"/>
                  <a:pt x="66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85"/>
                  <a:pt x="5" y="85"/>
                  <a:pt x="5" y="85"/>
                </a:cubicBezTo>
                <a:lnTo>
                  <a:pt x="66" y="85"/>
                </a:lnTo>
                <a:close/>
                <a:moveTo>
                  <a:pt x="39" y="92"/>
                </a:moveTo>
                <a:cubicBezTo>
                  <a:pt x="39" y="90"/>
                  <a:pt x="37" y="88"/>
                  <a:pt x="36" y="88"/>
                </a:cubicBezTo>
                <a:cubicBezTo>
                  <a:pt x="34" y="88"/>
                  <a:pt x="32" y="90"/>
                  <a:pt x="32" y="92"/>
                </a:cubicBezTo>
                <a:cubicBezTo>
                  <a:pt x="32" y="94"/>
                  <a:pt x="34" y="95"/>
                  <a:pt x="36" y="95"/>
                </a:cubicBezTo>
                <a:cubicBezTo>
                  <a:pt x="37" y="95"/>
                  <a:pt x="39" y="94"/>
                  <a:pt x="39" y="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5" name="Rectangle 1219"/>
          <p:cNvSpPr>
            <a:spLocks noChangeArrowheads="1"/>
          </p:cNvSpPr>
          <p:nvPr/>
        </p:nvSpPr>
        <p:spPr bwMode="auto">
          <a:xfrm>
            <a:off x="1763316" y="5055296"/>
            <a:ext cx="102221" cy="1724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6" name="Rectangle 1220"/>
          <p:cNvSpPr>
            <a:spLocks noChangeArrowheads="1"/>
          </p:cNvSpPr>
          <p:nvPr/>
        </p:nvSpPr>
        <p:spPr bwMode="auto">
          <a:xfrm>
            <a:off x="1818734" y="5078695"/>
            <a:ext cx="40643" cy="578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7" name="Freeform 1221"/>
          <p:cNvSpPr>
            <a:spLocks/>
          </p:cNvSpPr>
          <p:nvPr/>
        </p:nvSpPr>
        <p:spPr bwMode="auto">
          <a:xfrm>
            <a:off x="1818738" y="5017117"/>
            <a:ext cx="29559" cy="32021"/>
          </a:xfrm>
          <a:custGeom>
            <a:avLst/>
            <a:gdLst>
              <a:gd name="T0" fmla="*/ 24 w 24"/>
              <a:gd name="T1" fmla="*/ 0 h 26"/>
              <a:gd name="T2" fmla="*/ 12 w 24"/>
              <a:gd name="T3" fmla="*/ 26 h 26"/>
              <a:gd name="T4" fmla="*/ 0 w 24"/>
              <a:gd name="T5" fmla="*/ 26 h 26"/>
              <a:gd name="T6" fmla="*/ 5 w 24"/>
              <a:gd name="T7" fmla="*/ 0 h 26"/>
              <a:gd name="T8" fmla="*/ 12 w 24"/>
              <a:gd name="T9" fmla="*/ 10 h 26"/>
              <a:gd name="T10" fmla="*/ 24 w 24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" h="26">
                <a:moveTo>
                  <a:pt x="24" y="0"/>
                </a:moveTo>
                <a:lnTo>
                  <a:pt x="12" y="26"/>
                </a:lnTo>
                <a:lnTo>
                  <a:pt x="0" y="26"/>
                </a:lnTo>
                <a:lnTo>
                  <a:pt x="5" y="0"/>
                </a:lnTo>
                <a:lnTo>
                  <a:pt x="12" y="10"/>
                </a:lnTo>
                <a:lnTo>
                  <a:pt x="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8" name="Freeform 1222"/>
          <p:cNvSpPr>
            <a:spLocks/>
          </p:cNvSpPr>
          <p:nvPr/>
        </p:nvSpPr>
        <p:spPr bwMode="auto">
          <a:xfrm>
            <a:off x="1784252" y="5017117"/>
            <a:ext cx="32021" cy="32021"/>
          </a:xfrm>
          <a:custGeom>
            <a:avLst/>
            <a:gdLst>
              <a:gd name="T0" fmla="*/ 19 w 26"/>
              <a:gd name="T1" fmla="*/ 0 h 26"/>
              <a:gd name="T2" fmla="*/ 26 w 26"/>
              <a:gd name="T3" fmla="*/ 26 h 26"/>
              <a:gd name="T4" fmla="*/ 12 w 26"/>
              <a:gd name="T5" fmla="*/ 26 h 26"/>
              <a:gd name="T6" fmla="*/ 0 w 26"/>
              <a:gd name="T7" fmla="*/ 0 h 26"/>
              <a:gd name="T8" fmla="*/ 12 w 26"/>
              <a:gd name="T9" fmla="*/ 10 h 26"/>
              <a:gd name="T10" fmla="*/ 19 w 26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" h="26">
                <a:moveTo>
                  <a:pt x="19" y="0"/>
                </a:moveTo>
                <a:lnTo>
                  <a:pt x="26" y="26"/>
                </a:lnTo>
                <a:lnTo>
                  <a:pt x="12" y="26"/>
                </a:lnTo>
                <a:lnTo>
                  <a:pt x="0" y="0"/>
                </a:lnTo>
                <a:lnTo>
                  <a:pt x="12" y="10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9" name="Rectangle 1223"/>
          <p:cNvSpPr>
            <a:spLocks noChangeArrowheads="1"/>
          </p:cNvSpPr>
          <p:nvPr/>
        </p:nvSpPr>
        <p:spPr bwMode="auto">
          <a:xfrm>
            <a:off x="1771937" y="5078695"/>
            <a:ext cx="38179" cy="578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0" name="Oval 1224"/>
          <p:cNvSpPr>
            <a:spLocks noChangeArrowheads="1"/>
          </p:cNvSpPr>
          <p:nvPr/>
        </p:nvSpPr>
        <p:spPr bwMode="auto">
          <a:xfrm>
            <a:off x="2159886" y="48631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1" name="Freeform 1225"/>
          <p:cNvSpPr>
            <a:spLocks/>
          </p:cNvSpPr>
          <p:nvPr/>
        </p:nvSpPr>
        <p:spPr bwMode="auto">
          <a:xfrm>
            <a:off x="2255945" y="4980172"/>
            <a:ext cx="250011" cy="224147"/>
          </a:xfrm>
          <a:custGeom>
            <a:avLst/>
            <a:gdLst>
              <a:gd name="T0" fmla="*/ 86 w 86"/>
              <a:gd name="T1" fmla="*/ 8 h 77"/>
              <a:gd name="T2" fmla="*/ 58 w 86"/>
              <a:gd name="T3" fmla="*/ 0 h 77"/>
              <a:gd name="T4" fmla="*/ 61 w 86"/>
              <a:gd name="T5" fmla="*/ 6 h 77"/>
              <a:gd name="T6" fmla="*/ 43 w 86"/>
              <a:gd name="T7" fmla="*/ 17 h 77"/>
              <a:gd name="T8" fmla="*/ 24 w 86"/>
              <a:gd name="T9" fmla="*/ 6 h 77"/>
              <a:gd name="T10" fmla="*/ 27 w 86"/>
              <a:gd name="T11" fmla="*/ 0 h 77"/>
              <a:gd name="T12" fmla="*/ 0 w 86"/>
              <a:gd name="T13" fmla="*/ 8 h 77"/>
              <a:gd name="T14" fmla="*/ 8 w 86"/>
              <a:gd name="T15" fmla="*/ 30 h 77"/>
              <a:gd name="T16" fmla="*/ 14 w 86"/>
              <a:gd name="T17" fmla="*/ 30 h 77"/>
              <a:gd name="T18" fmla="*/ 9 w 86"/>
              <a:gd name="T19" fmla="*/ 73 h 77"/>
              <a:gd name="T20" fmla="*/ 42 w 86"/>
              <a:gd name="T21" fmla="*/ 77 h 77"/>
              <a:gd name="T22" fmla="*/ 44 w 86"/>
              <a:gd name="T23" fmla="*/ 77 h 77"/>
              <a:gd name="T24" fmla="*/ 76 w 86"/>
              <a:gd name="T25" fmla="*/ 73 h 77"/>
              <a:gd name="T26" fmla="*/ 71 w 86"/>
              <a:gd name="T27" fmla="*/ 30 h 77"/>
              <a:gd name="T28" fmla="*/ 77 w 86"/>
              <a:gd name="T29" fmla="*/ 30 h 77"/>
              <a:gd name="T30" fmla="*/ 86 w 86"/>
              <a:gd name="T31" fmla="*/ 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77">
                <a:moveTo>
                  <a:pt x="86" y="8"/>
                </a:moveTo>
                <a:cubicBezTo>
                  <a:pt x="76" y="4"/>
                  <a:pt x="66" y="1"/>
                  <a:pt x="58" y="0"/>
                </a:cubicBezTo>
                <a:cubicBezTo>
                  <a:pt x="60" y="2"/>
                  <a:pt x="61" y="4"/>
                  <a:pt x="61" y="6"/>
                </a:cubicBezTo>
                <a:cubicBezTo>
                  <a:pt x="61" y="12"/>
                  <a:pt x="53" y="17"/>
                  <a:pt x="43" y="17"/>
                </a:cubicBezTo>
                <a:cubicBezTo>
                  <a:pt x="33" y="17"/>
                  <a:pt x="24" y="12"/>
                  <a:pt x="24" y="6"/>
                </a:cubicBezTo>
                <a:cubicBezTo>
                  <a:pt x="24" y="4"/>
                  <a:pt x="25" y="2"/>
                  <a:pt x="27" y="0"/>
                </a:cubicBezTo>
                <a:cubicBezTo>
                  <a:pt x="19" y="1"/>
                  <a:pt x="9" y="4"/>
                  <a:pt x="0" y="8"/>
                </a:cubicBezTo>
                <a:cubicBezTo>
                  <a:pt x="8" y="30"/>
                  <a:pt x="8" y="30"/>
                  <a:pt x="8" y="30"/>
                </a:cubicBezTo>
                <a:cubicBezTo>
                  <a:pt x="14" y="30"/>
                  <a:pt x="14" y="30"/>
                  <a:pt x="14" y="30"/>
                </a:cubicBezTo>
                <a:cubicBezTo>
                  <a:pt x="9" y="73"/>
                  <a:pt x="9" y="73"/>
                  <a:pt x="9" y="73"/>
                </a:cubicBezTo>
                <a:cubicBezTo>
                  <a:pt x="9" y="73"/>
                  <a:pt x="13" y="77"/>
                  <a:pt x="42" y="77"/>
                </a:cubicBezTo>
                <a:cubicBezTo>
                  <a:pt x="44" y="77"/>
                  <a:pt x="44" y="77"/>
                  <a:pt x="44" y="77"/>
                </a:cubicBezTo>
                <a:cubicBezTo>
                  <a:pt x="72" y="77"/>
                  <a:pt x="76" y="73"/>
                  <a:pt x="76" y="73"/>
                </a:cubicBezTo>
                <a:cubicBezTo>
                  <a:pt x="71" y="30"/>
                  <a:pt x="71" y="30"/>
                  <a:pt x="71" y="30"/>
                </a:cubicBezTo>
                <a:cubicBezTo>
                  <a:pt x="77" y="30"/>
                  <a:pt x="77" y="30"/>
                  <a:pt x="77" y="30"/>
                </a:cubicBezTo>
                <a:lnTo>
                  <a:pt x="8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2" name="Oval 1226"/>
          <p:cNvSpPr>
            <a:spLocks noChangeArrowheads="1"/>
          </p:cNvSpPr>
          <p:nvPr/>
        </p:nvSpPr>
        <p:spPr bwMode="auto">
          <a:xfrm>
            <a:off x="459080" y="554793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3" name="Oval 1227"/>
          <p:cNvSpPr>
            <a:spLocks noChangeArrowheads="1"/>
          </p:cNvSpPr>
          <p:nvPr/>
        </p:nvSpPr>
        <p:spPr bwMode="auto">
          <a:xfrm>
            <a:off x="768203" y="5815178"/>
            <a:ext cx="14779" cy="1724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4" name="Freeform 1228"/>
          <p:cNvSpPr>
            <a:spLocks noEditPoints="1"/>
          </p:cNvSpPr>
          <p:nvPr/>
        </p:nvSpPr>
        <p:spPr bwMode="auto">
          <a:xfrm>
            <a:off x="550217" y="5611970"/>
            <a:ext cx="258631" cy="275873"/>
          </a:xfrm>
          <a:custGeom>
            <a:avLst/>
            <a:gdLst>
              <a:gd name="T0" fmla="*/ 84 w 89"/>
              <a:gd name="T1" fmla="*/ 39 h 95"/>
              <a:gd name="T2" fmla="*/ 89 w 89"/>
              <a:gd name="T3" fmla="*/ 95 h 95"/>
              <a:gd name="T4" fmla="*/ 0 w 89"/>
              <a:gd name="T5" fmla="*/ 39 h 95"/>
              <a:gd name="T6" fmla="*/ 6 w 89"/>
              <a:gd name="T7" fmla="*/ 39 h 95"/>
              <a:gd name="T8" fmla="*/ 21 w 89"/>
              <a:gd name="T9" fmla="*/ 26 h 95"/>
              <a:gd name="T10" fmla="*/ 45 w 89"/>
              <a:gd name="T11" fmla="*/ 0 h 95"/>
              <a:gd name="T12" fmla="*/ 68 w 89"/>
              <a:gd name="T13" fmla="*/ 27 h 95"/>
              <a:gd name="T14" fmla="*/ 84 w 89"/>
              <a:gd name="T15" fmla="*/ 39 h 95"/>
              <a:gd name="T16" fmla="*/ 78 w 89"/>
              <a:gd name="T17" fmla="*/ 67 h 95"/>
              <a:gd name="T18" fmla="*/ 78 w 89"/>
              <a:gd name="T19" fmla="*/ 79 h 95"/>
              <a:gd name="T20" fmla="*/ 45 w 89"/>
              <a:gd name="T21" fmla="*/ 7 h 95"/>
              <a:gd name="T22" fmla="*/ 30 w 89"/>
              <a:gd name="T23" fmla="*/ 39 h 95"/>
              <a:gd name="T24" fmla="*/ 59 w 89"/>
              <a:gd name="T25" fmla="*/ 39 h 95"/>
              <a:gd name="T26" fmla="*/ 64 w 89"/>
              <a:gd name="T27" fmla="*/ 29 h 95"/>
              <a:gd name="T28" fmla="*/ 14 w 89"/>
              <a:gd name="T29" fmla="*/ 54 h 95"/>
              <a:gd name="T30" fmla="*/ 10 w 89"/>
              <a:gd name="T31" fmla="*/ 77 h 95"/>
              <a:gd name="T32" fmla="*/ 14 w 89"/>
              <a:gd name="T33" fmla="*/ 82 h 95"/>
              <a:gd name="T34" fmla="*/ 18 w 89"/>
              <a:gd name="T35" fmla="*/ 58 h 95"/>
              <a:gd name="T36" fmla="*/ 14 w 89"/>
              <a:gd name="T37" fmla="*/ 54 h 95"/>
              <a:gd name="T38" fmla="*/ 69 w 89"/>
              <a:gd name="T39" fmla="*/ 35 h 95"/>
              <a:gd name="T40" fmla="*/ 63 w 89"/>
              <a:gd name="T41" fmla="*/ 39 h 95"/>
              <a:gd name="T42" fmla="*/ 80 w 89"/>
              <a:gd name="T43" fmla="*/ 39 h 95"/>
              <a:gd name="T44" fmla="*/ 72 w 89"/>
              <a:gd name="T45" fmla="*/ 30 h 95"/>
              <a:gd name="T46" fmla="*/ 73 w 89"/>
              <a:gd name="T47" fmla="*/ 32 h 95"/>
              <a:gd name="T48" fmla="*/ 60 w 89"/>
              <a:gd name="T49" fmla="*/ 57 h 95"/>
              <a:gd name="T50" fmla="*/ 60 w 89"/>
              <a:gd name="T51" fmla="*/ 69 h 95"/>
              <a:gd name="T52" fmla="*/ 60 w 89"/>
              <a:gd name="T53" fmla="*/ 57 h 95"/>
              <a:gd name="T54" fmla="*/ 60 w 89"/>
              <a:gd name="T55" fmla="*/ 77 h 95"/>
              <a:gd name="T56" fmla="*/ 65 w 89"/>
              <a:gd name="T57" fmla="*/ 79 h 95"/>
              <a:gd name="T58" fmla="*/ 77 w 89"/>
              <a:gd name="T59" fmla="*/ 60 h 95"/>
              <a:gd name="T60" fmla="*/ 72 w 89"/>
              <a:gd name="T61" fmla="*/ 59 h 95"/>
              <a:gd name="T62" fmla="*/ 21 w 89"/>
              <a:gd name="T63" fmla="*/ 35 h 95"/>
              <a:gd name="T64" fmla="*/ 17 w 89"/>
              <a:gd name="T65" fmla="*/ 32 h 95"/>
              <a:gd name="T66" fmla="*/ 18 w 89"/>
              <a:gd name="T67" fmla="*/ 30 h 95"/>
              <a:gd name="T68" fmla="*/ 9 w 89"/>
              <a:gd name="T69" fmla="*/ 39 h 95"/>
              <a:gd name="T70" fmla="*/ 27 w 89"/>
              <a:gd name="T71" fmla="*/ 39 h 95"/>
              <a:gd name="T72" fmla="*/ 21 w 89"/>
              <a:gd name="T73" fmla="*/ 35 h 95"/>
              <a:gd name="T74" fmla="*/ 47 w 89"/>
              <a:gd name="T75" fmla="*/ 66 h 95"/>
              <a:gd name="T76" fmla="*/ 34 w 89"/>
              <a:gd name="T77" fmla="*/ 54 h 95"/>
              <a:gd name="T78" fmla="*/ 23 w 89"/>
              <a:gd name="T79" fmla="*/ 70 h 95"/>
              <a:gd name="T80" fmla="*/ 35 w 89"/>
              <a:gd name="T81" fmla="*/ 8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9" h="95">
                <a:moveTo>
                  <a:pt x="84" y="39"/>
                </a:moveTo>
                <a:cubicBezTo>
                  <a:pt x="84" y="39"/>
                  <a:pt x="84" y="39"/>
                  <a:pt x="84" y="39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95"/>
                  <a:pt x="89" y="95"/>
                  <a:pt x="89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39"/>
                  <a:pt x="0" y="39"/>
                  <a:pt x="0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2"/>
                  <a:pt x="11" y="26"/>
                  <a:pt x="18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1"/>
                  <a:pt x="44" y="0"/>
                  <a:pt x="45" y="0"/>
                </a:cubicBezTo>
                <a:cubicBezTo>
                  <a:pt x="46" y="0"/>
                  <a:pt x="47" y="1"/>
                  <a:pt x="47" y="1"/>
                </a:cubicBezTo>
                <a:cubicBezTo>
                  <a:pt x="68" y="27"/>
                  <a:pt x="68" y="27"/>
                  <a:pt x="68" y="27"/>
                </a:cubicBezTo>
                <a:cubicBezTo>
                  <a:pt x="69" y="26"/>
                  <a:pt x="70" y="26"/>
                  <a:pt x="72" y="26"/>
                </a:cubicBezTo>
                <a:cubicBezTo>
                  <a:pt x="78" y="26"/>
                  <a:pt x="84" y="32"/>
                  <a:pt x="84" y="39"/>
                </a:cubicBezTo>
                <a:close/>
                <a:moveTo>
                  <a:pt x="83" y="73"/>
                </a:moveTo>
                <a:cubicBezTo>
                  <a:pt x="83" y="70"/>
                  <a:pt x="81" y="67"/>
                  <a:pt x="78" y="67"/>
                </a:cubicBezTo>
                <a:cubicBezTo>
                  <a:pt x="74" y="67"/>
                  <a:pt x="72" y="70"/>
                  <a:pt x="72" y="73"/>
                </a:cubicBezTo>
                <a:cubicBezTo>
                  <a:pt x="72" y="76"/>
                  <a:pt x="74" y="79"/>
                  <a:pt x="78" y="79"/>
                </a:cubicBezTo>
                <a:cubicBezTo>
                  <a:pt x="81" y="79"/>
                  <a:pt x="83" y="76"/>
                  <a:pt x="83" y="73"/>
                </a:cubicBezTo>
                <a:close/>
                <a:moveTo>
                  <a:pt x="45" y="7"/>
                </a:moveTo>
                <a:cubicBezTo>
                  <a:pt x="26" y="29"/>
                  <a:pt x="26" y="29"/>
                  <a:pt x="26" y="29"/>
                </a:cubicBezTo>
                <a:cubicBezTo>
                  <a:pt x="29" y="31"/>
                  <a:pt x="30" y="35"/>
                  <a:pt x="30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5"/>
                  <a:pt x="61" y="31"/>
                  <a:pt x="64" y="29"/>
                </a:cubicBezTo>
                <a:lnTo>
                  <a:pt x="45" y="7"/>
                </a:lnTo>
                <a:close/>
                <a:moveTo>
                  <a:pt x="14" y="54"/>
                </a:moveTo>
                <a:cubicBezTo>
                  <a:pt x="11" y="54"/>
                  <a:pt x="10" y="56"/>
                  <a:pt x="10" y="58"/>
                </a:cubicBezTo>
                <a:cubicBezTo>
                  <a:pt x="10" y="77"/>
                  <a:pt x="10" y="77"/>
                  <a:pt x="10" y="77"/>
                </a:cubicBezTo>
                <a:cubicBezTo>
                  <a:pt x="10" y="79"/>
                  <a:pt x="10" y="80"/>
                  <a:pt x="11" y="80"/>
                </a:cubicBezTo>
                <a:cubicBezTo>
                  <a:pt x="12" y="81"/>
                  <a:pt x="13" y="82"/>
                  <a:pt x="14" y="82"/>
                </a:cubicBezTo>
                <a:cubicBezTo>
                  <a:pt x="16" y="82"/>
                  <a:pt x="18" y="80"/>
                  <a:pt x="18" y="77"/>
                </a:cubicBezTo>
                <a:cubicBezTo>
                  <a:pt x="18" y="58"/>
                  <a:pt x="18" y="58"/>
                  <a:pt x="18" y="58"/>
                </a:cubicBezTo>
                <a:cubicBezTo>
                  <a:pt x="18" y="57"/>
                  <a:pt x="17" y="56"/>
                  <a:pt x="17" y="55"/>
                </a:cubicBezTo>
                <a:cubicBezTo>
                  <a:pt x="16" y="54"/>
                  <a:pt x="15" y="54"/>
                  <a:pt x="14" y="54"/>
                </a:cubicBezTo>
                <a:close/>
                <a:moveTo>
                  <a:pt x="72" y="36"/>
                </a:moveTo>
                <a:cubicBezTo>
                  <a:pt x="71" y="36"/>
                  <a:pt x="70" y="36"/>
                  <a:pt x="69" y="35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4"/>
                  <a:pt x="63" y="36"/>
                  <a:pt x="63" y="39"/>
                </a:cubicBezTo>
                <a:cubicBezTo>
                  <a:pt x="63" y="39"/>
                  <a:pt x="63" y="39"/>
                  <a:pt x="63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4"/>
                  <a:pt x="76" y="30"/>
                  <a:pt x="72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3" y="32"/>
                  <a:pt x="73" y="32"/>
                  <a:pt x="73" y="32"/>
                </a:cubicBezTo>
                <a:cubicBezTo>
                  <a:pt x="74" y="33"/>
                  <a:pt x="74" y="35"/>
                  <a:pt x="72" y="36"/>
                </a:cubicBezTo>
                <a:close/>
                <a:moveTo>
                  <a:pt x="60" y="57"/>
                </a:moveTo>
                <a:cubicBezTo>
                  <a:pt x="57" y="57"/>
                  <a:pt x="54" y="60"/>
                  <a:pt x="54" y="63"/>
                </a:cubicBezTo>
                <a:cubicBezTo>
                  <a:pt x="54" y="66"/>
                  <a:pt x="57" y="69"/>
                  <a:pt x="60" y="69"/>
                </a:cubicBezTo>
                <a:cubicBezTo>
                  <a:pt x="63" y="69"/>
                  <a:pt x="66" y="66"/>
                  <a:pt x="66" y="63"/>
                </a:cubicBezTo>
                <a:cubicBezTo>
                  <a:pt x="66" y="60"/>
                  <a:pt x="63" y="57"/>
                  <a:pt x="60" y="57"/>
                </a:cubicBezTo>
                <a:close/>
                <a:moveTo>
                  <a:pt x="60" y="76"/>
                </a:moveTo>
                <a:cubicBezTo>
                  <a:pt x="60" y="76"/>
                  <a:pt x="60" y="77"/>
                  <a:pt x="60" y="77"/>
                </a:cubicBezTo>
                <a:cubicBezTo>
                  <a:pt x="60" y="78"/>
                  <a:pt x="60" y="79"/>
                  <a:pt x="61" y="80"/>
                </a:cubicBezTo>
                <a:cubicBezTo>
                  <a:pt x="62" y="80"/>
                  <a:pt x="64" y="80"/>
                  <a:pt x="65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7" y="61"/>
                  <a:pt x="77" y="61"/>
                  <a:pt x="77" y="60"/>
                </a:cubicBezTo>
                <a:cubicBezTo>
                  <a:pt x="77" y="59"/>
                  <a:pt x="76" y="58"/>
                  <a:pt x="76" y="58"/>
                </a:cubicBezTo>
                <a:cubicBezTo>
                  <a:pt x="74" y="57"/>
                  <a:pt x="73" y="57"/>
                  <a:pt x="72" y="59"/>
                </a:cubicBezTo>
                <a:lnTo>
                  <a:pt x="60" y="76"/>
                </a:lnTo>
                <a:close/>
                <a:moveTo>
                  <a:pt x="21" y="35"/>
                </a:moveTo>
                <a:cubicBezTo>
                  <a:pt x="20" y="36"/>
                  <a:pt x="18" y="36"/>
                  <a:pt x="17" y="36"/>
                </a:cubicBezTo>
                <a:cubicBezTo>
                  <a:pt x="16" y="35"/>
                  <a:pt x="16" y="33"/>
                  <a:pt x="17" y="32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3" y="30"/>
                  <a:pt x="9" y="34"/>
                  <a:pt x="9" y="39"/>
                </a:cubicBezTo>
                <a:cubicBezTo>
                  <a:pt x="9" y="39"/>
                  <a:pt x="9" y="39"/>
                  <a:pt x="9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6"/>
                  <a:pt x="25" y="33"/>
                  <a:pt x="24" y="32"/>
                </a:cubicBezTo>
                <a:lnTo>
                  <a:pt x="21" y="35"/>
                </a:lnTo>
                <a:close/>
                <a:moveTo>
                  <a:pt x="47" y="70"/>
                </a:moveTo>
                <a:cubicBezTo>
                  <a:pt x="47" y="66"/>
                  <a:pt x="47" y="66"/>
                  <a:pt x="47" y="66"/>
                </a:cubicBezTo>
                <a:cubicBezTo>
                  <a:pt x="47" y="59"/>
                  <a:pt x="42" y="54"/>
                  <a:pt x="35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28" y="54"/>
                  <a:pt x="23" y="59"/>
                  <a:pt x="23" y="66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76"/>
                  <a:pt x="28" y="81"/>
                  <a:pt x="34" y="81"/>
                </a:cubicBezTo>
                <a:cubicBezTo>
                  <a:pt x="35" y="81"/>
                  <a:pt x="35" y="81"/>
                  <a:pt x="35" y="81"/>
                </a:cubicBezTo>
                <a:cubicBezTo>
                  <a:pt x="42" y="81"/>
                  <a:pt x="47" y="76"/>
                  <a:pt x="47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5" name="Oval 1229"/>
          <p:cNvSpPr>
            <a:spLocks noChangeArrowheads="1"/>
          </p:cNvSpPr>
          <p:nvPr/>
        </p:nvSpPr>
        <p:spPr bwMode="auto">
          <a:xfrm>
            <a:off x="715244" y="5789317"/>
            <a:ext cx="18475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6" name="Freeform 1230"/>
          <p:cNvSpPr>
            <a:spLocks/>
          </p:cNvSpPr>
          <p:nvPr/>
        </p:nvSpPr>
        <p:spPr bwMode="auto">
          <a:xfrm>
            <a:off x="633960" y="5789317"/>
            <a:ext cx="32021" cy="38179"/>
          </a:xfrm>
          <a:custGeom>
            <a:avLst/>
            <a:gdLst>
              <a:gd name="T0" fmla="*/ 11 w 11"/>
              <a:gd name="T1" fmla="*/ 8 h 13"/>
              <a:gd name="T2" fmla="*/ 6 w 11"/>
              <a:gd name="T3" fmla="*/ 13 h 13"/>
              <a:gd name="T4" fmla="*/ 6 w 11"/>
              <a:gd name="T5" fmla="*/ 13 h 13"/>
              <a:gd name="T6" fmla="*/ 0 w 11"/>
              <a:gd name="T7" fmla="*/ 8 h 13"/>
              <a:gd name="T8" fmla="*/ 0 w 11"/>
              <a:gd name="T9" fmla="*/ 6 h 13"/>
              <a:gd name="T10" fmla="*/ 6 w 11"/>
              <a:gd name="T11" fmla="*/ 0 h 13"/>
              <a:gd name="T12" fmla="*/ 6 w 11"/>
              <a:gd name="T13" fmla="*/ 0 h 13"/>
              <a:gd name="T14" fmla="*/ 11 w 11"/>
              <a:gd name="T15" fmla="*/ 6 h 13"/>
              <a:gd name="T16" fmla="*/ 11 w 11"/>
              <a:gd name="T17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3">
                <a:moveTo>
                  <a:pt x="11" y="8"/>
                </a:moveTo>
                <a:cubicBezTo>
                  <a:pt x="11" y="11"/>
                  <a:pt x="9" y="13"/>
                  <a:pt x="6" y="13"/>
                </a:cubicBezTo>
                <a:cubicBezTo>
                  <a:pt x="6" y="13"/>
                  <a:pt x="6" y="13"/>
                  <a:pt x="6" y="13"/>
                </a:cubicBezTo>
                <a:cubicBezTo>
                  <a:pt x="3" y="13"/>
                  <a:pt x="0" y="11"/>
                  <a:pt x="0" y="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9" y="0"/>
                  <a:pt x="11" y="3"/>
                  <a:pt x="11" y="6"/>
                </a:cubicBezTo>
                <a:lnTo>
                  <a:pt x="11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7" name="Oval 1231"/>
          <p:cNvSpPr>
            <a:spLocks noChangeArrowheads="1"/>
          </p:cNvSpPr>
          <p:nvPr/>
        </p:nvSpPr>
        <p:spPr bwMode="auto">
          <a:xfrm>
            <a:off x="1032996" y="555655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8" name="Oval 1232"/>
          <p:cNvSpPr>
            <a:spLocks noChangeArrowheads="1"/>
          </p:cNvSpPr>
          <p:nvPr/>
        </p:nvSpPr>
        <p:spPr bwMode="auto">
          <a:xfrm>
            <a:off x="1342121" y="5815178"/>
            <a:ext cx="13548" cy="1724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9" name="Freeform 1233"/>
          <p:cNvSpPr>
            <a:spLocks noEditPoints="1"/>
          </p:cNvSpPr>
          <p:nvPr/>
        </p:nvSpPr>
        <p:spPr bwMode="auto">
          <a:xfrm>
            <a:off x="1122901" y="5611968"/>
            <a:ext cx="259863" cy="273411"/>
          </a:xfrm>
          <a:custGeom>
            <a:avLst/>
            <a:gdLst>
              <a:gd name="T0" fmla="*/ 68 w 89"/>
              <a:gd name="T1" fmla="*/ 35 h 94"/>
              <a:gd name="T2" fmla="*/ 63 w 89"/>
              <a:gd name="T3" fmla="*/ 38 h 94"/>
              <a:gd name="T4" fmla="*/ 80 w 89"/>
              <a:gd name="T5" fmla="*/ 39 h 94"/>
              <a:gd name="T6" fmla="*/ 71 w 89"/>
              <a:gd name="T7" fmla="*/ 30 h 94"/>
              <a:gd name="T8" fmla="*/ 72 w 89"/>
              <a:gd name="T9" fmla="*/ 31 h 94"/>
              <a:gd name="T10" fmla="*/ 5 w 89"/>
              <a:gd name="T11" fmla="*/ 39 h 94"/>
              <a:gd name="T12" fmla="*/ 18 w 89"/>
              <a:gd name="T13" fmla="*/ 26 h 94"/>
              <a:gd name="T14" fmla="*/ 42 w 89"/>
              <a:gd name="T15" fmla="*/ 1 h 94"/>
              <a:gd name="T16" fmla="*/ 47 w 89"/>
              <a:gd name="T17" fmla="*/ 1 h 94"/>
              <a:gd name="T18" fmla="*/ 71 w 89"/>
              <a:gd name="T19" fmla="*/ 26 h 94"/>
              <a:gd name="T20" fmla="*/ 84 w 89"/>
              <a:gd name="T21" fmla="*/ 39 h 94"/>
              <a:gd name="T22" fmla="*/ 89 w 89"/>
              <a:gd name="T23" fmla="*/ 94 h 94"/>
              <a:gd name="T24" fmla="*/ 0 w 89"/>
              <a:gd name="T25" fmla="*/ 39 h 94"/>
              <a:gd name="T26" fmla="*/ 21 w 89"/>
              <a:gd name="T27" fmla="*/ 35 h 94"/>
              <a:gd name="T28" fmla="*/ 17 w 89"/>
              <a:gd name="T29" fmla="*/ 31 h 94"/>
              <a:gd name="T30" fmla="*/ 18 w 89"/>
              <a:gd name="T31" fmla="*/ 30 h 94"/>
              <a:gd name="T32" fmla="*/ 9 w 89"/>
              <a:gd name="T33" fmla="*/ 39 h 94"/>
              <a:gd name="T34" fmla="*/ 26 w 89"/>
              <a:gd name="T35" fmla="*/ 38 h 94"/>
              <a:gd name="T36" fmla="*/ 21 w 89"/>
              <a:gd name="T37" fmla="*/ 35 h 94"/>
              <a:gd name="T38" fmla="*/ 32 w 89"/>
              <a:gd name="T39" fmla="*/ 66 h 94"/>
              <a:gd name="T40" fmla="*/ 40 w 89"/>
              <a:gd name="T41" fmla="*/ 82 h 94"/>
              <a:gd name="T42" fmla="*/ 49 w 89"/>
              <a:gd name="T43" fmla="*/ 70 h 94"/>
              <a:gd name="T44" fmla="*/ 41 w 89"/>
              <a:gd name="T45" fmla="*/ 55 h 94"/>
              <a:gd name="T46" fmla="*/ 60 w 89"/>
              <a:gd name="T47" fmla="*/ 69 h 94"/>
              <a:gd name="T48" fmla="*/ 60 w 89"/>
              <a:gd name="T49" fmla="*/ 57 h 94"/>
              <a:gd name="T50" fmla="*/ 60 w 89"/>
              <a:gd name="T51" fmla="*/ 69 h 94"/>
              <a:gd name="T52" fmla="*/ 77 w 89"/>
              <a:gd name="T53" fmla="*/ 67 h 94"/>
              <a:gd name="T54" fmla="*/ 77 w 89"/>
              <a:gd name="T55" fmla="*/ 79 h 94"/>
              <a:gd name="T56" fmla="*/ 72 w 89"/>
              <a:gd name="T57" fmla="*/ 58 h 94"/>
              <a:gd name="T58" fmla="*/ 60 w 89"/>
              <a:gd name="T59" fmla="*/ 77 h 94"/>
              <a:gd name="T60" fmla="*/ 64 w 89"/>
              <a:gd name="T61" fmla="*/ 79 h 94"/>
              <a:gd name="T62" fmla="*/ 77 w 89"/>
              <a:gd name="T63" fmla="*/ 60 h 94"/>
              <a:gd name="T64" fmla="*/ 72 w 89"/>
              <a:gd name="T65" fmla="*/ 58 h 94"/>
              <a:gd name="T66" fmla="*/ 44 w 89"/>
              <a:gd name="T67" fmla="*/ 6 h 94"/>
              <a:gd name="T68" fmla="*/ 30 w 89"/>
              <a:gd name="T69" fmla="*/ 38 h 94"/>
              <a:gd name="T70" fmla="*/ 59 w 89"/>
              <a:gd name="T71" fmla="*/ 39 h 94"/>
              <a:gd name="T72" fmla="*/ 63 w 89"/>
              <a:gd name="T73" fmla="*/ 29 h 94"/>
              <a:gd name="T74" fmla="*/ 29 w 89"/>
              <a:gd name="T75" fmla="*/ 77 h 94"/>
              <a:gd name="T76" fmla="*/ 13 w 89"/>
              <a:gd name="T77" fmla="*/ 73 h 94"/>
              <a:gd name="T78" fmla="*/ 18 w 89"/>
              <a:gd name="T79" fmla="*/ 73 h 94"/>
              <a:gd name="T80" fmla="*/ 18 w 89"/>
              <a:gd name="T81" fmla="*/ 53 h 94"/>
              <a:gd name="T82" fmla="*/ 13 w 89"/>
              <a:gd name="T83" fmla="*/ 63 h 94"/>
              <a:gd name="T84" fmla="*/ 23 w 89"/>
              <a:gd name="T85" fmla="*/ 63 h 94"/>
              <a:gd name="T86" fmla="*/ 13 w 89"/>
              <a:gd name="T87" fmla="*/ 68 h 94"/>
              <a:gd name="T88" fmla="*/ 8 w 89"/>
              <a:gd name="T89" fmla="*/ 73 h 94"/>
              <a:gd name="T90" fmla="*/ 8 w 89"/>
              <a:gd name="T91" fmla="*/ 80 h 94"/>
              <a:gd name="T92" fmla="*/ 29 w 89"/>
              <a:gd name="T93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9" h="94">
                <a:moveTo>
                  <a:pt x="72" y="35"/>
                </a:moveTo>
                <a:cubicBezTo>
                  <a:pt x="71" y="36"/>
                  <a:pt x="69" y="36"/>
                  <a:pt x="68" y="35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3"/>
                  <a:pt x="63" y="36"/>
                  <a:pt x="63" y="38"/>
                </a:cubicBezTo>
                <a:cubicBezTo>
                  <a:pt x="63" y="38"/>
                  <a:pt x="63" y="39"/>
                  <a:pt x="63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8"/>
                  <a:pt x="80" y="38"/>
                </a:cubicBezTo>
                <a:cubicBezTo>
                  <a:pt x="80" y="34"/>
                  <a:pt x="76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2" y="31"/>
                  <a:pt x="72" y="31"/>
                </a:cubicBezTo>
                <a:cubicBezTo>
                  <a:pt x="73" y="33"/>
                  <a:pt x="73" y="34"/>
                  <a:pt x="72" y="35"/>
                </a:cubicBezTo>
                <a:close/>
                <a:moveTo>
                  <a:pt x="5" y="39"/>
                </a:moveTo>
                <a:cubicBezTo>
                  <a:pt x="5" y="39"/>
                  <a:pt x="5" y="38"/>
                  <a:pt x="5" y="38"/>
                </a:cubicBezTo>
                <a:cubicBezTo>
                  <a:pt x="5" y="31"/>
                  <a:pt x="11" y="26"/>
                  <a:pt x="18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0"/>
                  <a:pt x="44" y="0"/>
                  <a:pt x="44" y="0"/>
                </a:cubicBezTo>
                <a:cubicBezTo>
                  <a:pt x="45" y="0"/>
                  <a:pt x="46" y="0"/>
                  <a:pt x="47" y="1"/>
                </a:cubicBezTo>
                <a:cubicBezTo>
                  <a:pt x="68" y="26"/>
                  <a:pt x="68" y="26"/>
                  <a:pt x="68" y="26"/>
                </a:cubicBezTo>
                <a:cubicBezTo>
                  <a:pt x="69" y="26"/>
                  <a:pt x="70" y="26"/>
                  <a:pt x="71" y="26"/>
                </a:cubicBezTo>
                <a:cubicBezTo>
                  <a:pt x="78" y="26"/>
                  <a:pt x="84" y="31"/>
                  <a:pt x="84" y="38"/>
                </a:cubicBezTo>
                <a:cubicBezTo>
                  <a:pt x="84" y="38"/>
                  <a:pt x="84" y="39"/>
                  <a:pt x="84" y="39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94"/>
                  <a:pt x="89" y="94"/>
                  <a:pt x="89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9"/>
                  <a:pt x="0" y="39"/>
                  <a:pt x="0" y="39"/>
                </a:cubicBezTo>
                <a:lnTo>
                  <a:pt x="5" y="39"/>
                </a:lnTo>
                <a:close/>
                <a:moveTo>
                  <a:pt x="21" y="35"/>
                </a:moveTo>
                <a:cubicBezTo>
                  <a:pt x="20" y="36"/>
                  <a:pt x="18" y="36"/>
                  <a:pt x="17" y="35"/>
                </a:cubicBezTo>
                <a:cubicBezTo>
                  <a:pt x="16" y="34"/>
                  <a:pt x="16" y="33"/>
                  <a:pt x="17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3" y="30"/>
                  <a:pt x="9" y="34"/>
                  <a:pt x="9" y="38"/>
                </a:cubicBezTo>
                <a:cubicBezTo>
                  <a:pt x="9" y="38"/>
                  <a:pt x="9" y="39"/>
                  <a:pt x="9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8"/>
                  <a:pt x="26" y="38"/>
                </a:cubicBezTo>
                <a:cubicBezTo>
                  <a:pt x="26" y="36"/>
                  <a:pt x="25" y="33"/>
                  <a:pt x="23" y="32"/>
                </a:cubicBezTo>
                <a:lnTo>
                  <a:pt x="21" y="35"/>
                </a:lnTo>
                <a:close/>
                <a:moveTo>
                  <a:pt x="40" y="55"/>
                </a:moveTo>
                <a:cubicBezTo>
                  <a:pt x="36" y="55"/>
                  <a:pt x="32" y="60"/>
                  <a:pt x="32" y="66"/>
                </a:cubicBezTo>
                <a:cubicBezTo>
                  <a:pt x="32" y="70"/>
                  <a:pt x="32" y="70"/>
                  <a:pt x="32" y="70"/>
                </a:cubicBezTo>
                <a:cubicBezTo>
                  <a:pt x="32" y="76"/>
                  <a:pt x="36" y="82"/>
                  <a:pt x="40" y="82"/>
                </a:cubicBezTo>
                <a:cubicBezTo>
                  <a:pt x="41" y="82"/>
                  <a:pt x="41" y="82"/>
                  <a:pt x="41" y="82"/>
                </a:cubicBezTo>
                <a:cubicBezTo>
                  <a:pt x="45" y="82"/>
                  <a:pt x="49" y="76"/>
                  <a:pt x="49" y="70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0"/>
                  <a:pt x="45" y="55"/>
                  <a:pt x="41" y="55"/>
                </a:cubicBezTo>
                <a:lnTo>
                  <a:pt x="40" y="55"/>
                </a:lnTo>
                <a:close/>
                <a:moveTo>
                  <a:pt x="60" y="69"/>
                </a:moveTo>
                <a:cubicBezTo>
                  <a:pt x="63" y="69"/>
                  <a:pt x="65" y="66"/>
                  <a:pt x="65" y="63"/>
                </a:cubicBezTo>
                <a:cubicBezTo>
                  <a:pt x="65" y="60"/>
                  <a:pt x="63" y="57"/>
                  <a:pt x="60" y="57"/>
                </a:cubicBezTo>
                <a:cubicBezTo>
                  <a:pt x="56" y="57"/>
                  <a:pt x="54" y="60"/>
                  <a:pt x="54" y="63"/>
                </a:cubicBezTo>
                <a:cubicBezTo>
                  <a:pt x="54" y="66"/>
                  <a:pt x="56" y="69"/>
                  <a:pt x="60" y="69"/>
                </a:cubicBezTo>
                <a:close/>
                <a:moveTo>
                  <a:pt x="83" y="73"/>
                </a:moveTo>
                <a:cubicBezTo>
                  <a:pt x="83" y="70"/>
                  <a:pt x="81" y="67"/>
                  <a:pt x="77" y="67"/>
                </a:cubicBezTo>
                <a:cubicBezTo>
                  <a:pt x="74" y="67"/>
                  <a:pt x="72" y="70"/>
                  <a:pt x="72" y="73"/>
                </a:cubicBezTo>
                <a:cubicBezTo>
                  <a:pt x="72" y="76"/>
                  <a:pt x="74" y="79"/>
                  <a:pt x="77" y="79"/>
                </a:cubicBezTo>
                <a:cubicBezTo>
                  <a:pt x="81" y="79"/>
                  <a:pt x="83" y="76"/>
                  <a:pt x="83" y="73"/>
                </a:cubicBezTo>
                <a:close/>
                <a:moveTo>
                  <a:pt x="72" y="58"/>
                </a:moveTo>
                <a:cubicBezTo>
                  <a:pt x="60" y="76"/>
                  <a:pt x="60" y="76"/>
                  <a:pt x="60" y="76"/>
                </a:cubicBezTo>
                <a:cubicBezTo>
                  <a:pt x="60" y="76"/>
                  <a:pt x="60" y="77"/>
                  <a:pt x="60" y="77"/>
                </a:cubicBezTo>
                <a:cubicBezTo>
                  <a:pt x="60" y="78"/>
                  <a:pt x="60" y="79"/>
                  <a:pt x="61" y="79"/>
                </a:cubicBezTo>
                <a:cubicBezTo>
                  <a:pt x="62" y="80"/>
                  <a:pt x="64" y="80"/>
                  <a:pt x="64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7" y="60"/>
                  <a:pt x="77" y="60"/>
                </a:cubicBezTo>
                <a:cubicBezTo>
                  <a:pt x="77" y="59"/>
                  <a:pt x="76" y="58"/>
                  <a:pt x="75" y="58"/>
                </a:cubicBezTo>
                <a:cubicBezTo>
                  <a:pt x="74" y="57"/>
                  <a:pt x="73" y="57"/>
                  <a:pt x="72" y="58"/>
                </a:cubicBezTo>
                <a:close/>
                <a:moveTo>
                  <a:pt x="63" y="29"/>
                </a:moveTo>
                <a:cubicBezTo>
                  <a:pt x="44" y="6"/>
                  <a:pt x="44" y="6"/>
                  <a:pt x="44" y="6"/>
                </a:cubicBezTo>
                <a:cubicBezTo>
                  <a:pt x="26" y="29"/>
                  <a:pt x="26" y="29"/>
                  <a:pt x="26" y="29"/>
                </a:cubicBezTo>
                <a:cubicBezTo>
                  <a:pt x="28" y="31"/>
                  <a:pt x="30" y="34"/>
                  <a:pt x="30" y="38"/>
                </a:cubicBezTo>
                <a:cubicBezTo>
                  <a:pt x="30" y="38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8"/>
                  <a:pt x="59" y="38"/>
                </a:cubicBezTo>
                <a:cubicBezTo>
                  <a:pt x="59" y="34"/>
                  <a:pt x="61" y="31"/>
                  <a:pt x="63" y="29"/>
                </a:cubicBezTo>
                <a:close/>
                <a:moveTo>
                  <a:pt x="29" y="82"/>
                </a:moveTo>
                <a:cubicBezTo>
                  <a:pt x="29" y="77"/>
                  <a:pt x="29" y="77"/>
                  <a:pt x="29" y="77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73"/>
                  <a:pt x="13" y="73"/>
                  <a:pt x="13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23" y="73"/>
                  <a:pt x="28" y="69"/>
                  <a:pt x="28" y="63"/>
                </a:cubicBezTo>
                <a:cubicBezTo>
                  <a:pt x="28" y="57"/>
                  <a:pt x="23" y="53"/>
                  <a:pt x="18" y="53"/>
                </a:cubicBezTo>
                <a:cubicBezTo>
                  <a:pt x="12" y="53"/>
                  <a:pt x="7" y="57"/>
                  <a:pt x="7" y="63"/>
                </a:cubicBezTo>
                <a:cubicBezTo>
                  <a:pt x="13" y="63"/>
                  <a:pt x="13" y="63"/>
                  <a:pt x="13" y="63"/>
                </a:cubicBezTo>
                <a:cubicBezTo>
                  <a:pt x="13" y="60"/>
                  <a:pt x="15" y="58"/>
                  <a:pt x="18" y="58"/>
                </a:cubicBezTo>
                <a:cubicBezTo>
                  <a:pt x="21" y="58"/>
                  <a:pt x="23" y="60"/>
                  <a:pt x="23" y="63"/>
                </a:cubicBezTo>
                <a:cubicBezTo>
                  <a:pt x="23" y="66"/>
                  <a:pt x="21" y="68"/>
                  <a:pt x="18" y="68"/>
                </a:cubicBezTo>
                <a:cubicBezTo>
                  <a:pt x="13" y="68"/>
                  <a:pt x="13" y="68"/>
                  <a:pt x="13" y="68"/>
                </a:cubicBezTo>
                <a:cubicBezTo>
                  <a:pt x="8" y="68"/>
                  <a:pt x="8" y="68"/>
                  <a:pt x="8" y="68"/>
                </a:cubicBezTo>
                <a:cubicBezTo>
                  <a:pt x="8" y="73"/>
                  <a:pt x="8" y="73"/>
                  <a:pt x="8" y="73"/>
                </a:cubicBezTo>
                <a:cubicBezTo>
                  <a:pt x="8" y="77"/>
                  <a:pt x="8" y="77"/>
                  <a:pt x="8" y="77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82"/>
                  <a:pt x="8" y="82"/>
                  <a:pt x="8" y="82"/>
                </a:cubicBezTo>
                <a:lnTo>
                  <a:pt x="29" y="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0" name="Oval 1234"/>
          <p:cNvSpPr>
            <a:spLocks noChangeArrowheads="1"/>
          </p:cNvSpPr>
          <p:nvPr/>
        </p:nvSpPr>
        <p:spPr bwMode="auto">
          <a:xfrm>
            <a:off x="1289160" y="5785620"/>
            <a:ext cx="14779" cy="1847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1" name="Freeform 1235"/>
          <p:cNvSpPr>
            <a:spLocks/>
          </p:cNvSpPr>
          <p:nvPr/>
        </p:nvSpPr>
        <p:spPr bwMode="auto">
          <a:xfrm>
            <a:off x="1227585" y="5791778"/>
            <a:ext cx="27095" cy="35716"/>
          </a:xfrm>
          <a:custGeom>
            <a:avLst/>
            <a:gdLst>
              <a:gd name="T0" fmla="*/ 9 w 9"/>
              <a:gd name="T1" fmla="*/ 5 h 12"/>
              <a:gd name="T2" fmla="*/ 9 w 9"/>
              <a:gd name="T3" fmla="*/ 7 h 12"/>
              <a:gd name="T4" fmla="*/ 5 w 9"/>
              <a:gd name="T5" fmla="*/ 12 h 12"/>
              <a:gd name="T6" fmla="*/ 4 w 9"/>
              <a:gd name="T7" fmla="*/ 12 h 12"/>
              <a:gd name="T8" fmla="*/ 0 w 9"/>
              <a:gd name="T9" fmla="*/ 7 h 12"/>
              <a:gd name="T10" fmla="*/ 0 w 9"/>
              <a:gd name="T11" fmla="*/ 5 h 12"/>
              <a:gd name="T12" fmla="*/ 4 w 9"/>
              <a:gd name="T13" fmla="*/ 0 h 12"/>
              <a:gd name="T14" fmla="*/ 5 w 9"/>
              <a:gd name="T15" fmla="*/ 0 h 12"/>
              <a:gd name="T16" fmla="*/ 9 w 9"/>
              <a:gd name="T17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12">
                <a:moveTo>
                  <a:pt x="9" y="5"/>
                </a:moveTo>
                <a:cubicBezTo>
                  <a:pt x="9" y="7"/>
                  <a:pt x="9" y="7"/>
                  <a:pt x="9" y="7"/>
                </a:cubicBezTo>
                <a:cubicBezTo>
                  <a:pt x="9" y="10"/>
                  <a:pt x="7" y="12"/>
                  <a:pt x="5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2" y="12"/>
                  <a:pt x="0" y="10"/>
                  <a:pt x="0" y="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5" y="0"/>
                  <a:pt x="5" y="0"/>
                  <a:pt x="5" y="0"/>
                </a:cubicBezTo>
                <a:cubicBezTo>
                  <a:pt x="7" y="0"/>
                  <a:pt x="9" y="2"/>
                  <a:pt x="9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2" name="Oval 1236"/>
          <p:cNvSpPr>
            <a:spLocks noChangeArrowheads="1"/>
          </p:cNvSpPr>
          <p:nvPr/>
        </p:nvSpPr>
        <p:spPr bwMode="auto">
          <a:xfrm>
            <a:off x="1594594" y="555901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3" name="Oval 1237"/>
          <p:cNvSpPr>
            <a:spLocks noChangeArrowheads="1"/>
          </p:cNvSpPr>
          <p:nvPr/>
        </p:nvSpPr>
        <p:spPr bwMode="auto">
          <a:xfrm>
            <a:off x="1903716" y="5817641"/>
            <a:ext cx="17243" cy="1847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4" name="Oval 1238"/>
          <p:cNvSpPr>
            <a:spLocks noChangeArrowheads="1"/>
          </p:cNvSpPr>
          <p:nvPr/>
        </p:nvSpPr>
        <p:spPr bwMode="auto">
          <a:xfrm>
            <a:off x="1854457" y="5789314"/>
            <a:ext cx="13548" cy="1724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5" name="Freeform 1239"/>
          <p:cNvSpPr>
            <a:spLocks/>
          </p:cNvSpPr>
          <p:nvPr/>
        </p:nvSpPr>
        <p:spPr bwMode="auto">
          <a:xfrm>
            <a:off x="1792875" y="5795474"/>
            <a:ext cx="23400" cy="36947"/>
          </a:xfrm>
          <a:custGeom>
            <a:avLst/>
            <a:gdLst>
              <a:gd name="T0" fmla="*/ 8 w 8"/>
              <a:gd name="T1" fmla="*/ 5 h 13"/>
              <a:gd name="T2" fmla="*/ 8 w 8"/>
              <a:gd name="T3" fmla="*/ 7 h 13"/>
              <a:gd name="T4" fmla="*/ 4 w 8"/>
              <a:gd name="T5" fmla="*/ 13 h 13"/>
              <a:gd name="T6" fmla="*/ 4 w 8"/>
              <a:gd name="T7" fmla="*/ 13 h 13"/>
              <a:gd name="T8" fmla="*/ 0 w 8"/>
              <a:gd name="T9" fmla="*/ 7 h 13"/>
              <a:gd name="T10" fmla="*/ 0 w 8"/>
              <a:gd name="T11" fmla="*/ 5 h 13"/>
              <a:gd name="T12" fmla="*/ 4 w 8"/>
              <a:gd name="T13" fmla="*/ 0 h 13"/>
              <a:gd name="T14" fmla="*/ 4 w 8"/>
              <a:gd name="T15" fmla="*/ 0 h 13"/>
              <a:gd name="T16" fmla="*/ 8 w 8"/>
              <a:gd name="T17" fmla="*/ 5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13">
                <a:moveTo>
                  <a:pt x="8" y="5"/>
                </a:moveTo>
                <a:cubicBezTo>
                  <a:pt x="8" y="7"/>
                  <a:pt x="8" y="7"/>
                  <a:pt x="8" y="7"/>
                </a:cubicBezTo>
                <a:cubicBezTo>
                  <a:pt x="8" y="10"/>
                  <a:pt x="6" y="13"/>
                  <a:pt x="4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2" y="13"/>
                  <a:pt x="0" y="10"/>
                  <a:pt x="0" y="7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6" y="0"/>
                  <a:pt x="8" y="3"/>
                  <a:pt x="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6" name="Freeform 1240"/>
          <p:cNvSpPr>
            <a:spLocks noEditPoints="1"/>
          </p:cNvSpPr>
          <p:nvPr/>
        </p:nvSpPr>
        <p:spPr bwMode="auto">
          <a:xfrm>
            <a:off x="1688193" y="5614430"/>
            <a:ext cx="258631" cy="273411"/>
          </a:xfrm>
          <a:custGeom>
            <a:avLst/>
            <a:gdLst>
              <a:gd name="T0" fmla="*/ 44 w 89"/>
              <a:gd name="T1" fmla="*/ 6 h 94"/>
              <a:gd name="T2" fmla="*/ 30 w 89"/>
              <a:gd name="T3" fmla="*/ 38 h 94"/>
              <a:gd name="T4" fmla="*/ 59 w 89"/>
              <a:gd name="T5" fmla="*/ 39 h 94"/>
              <a:gd name="T6" fmla="*/ 63 w 89"/>
              <a:gd name="T7" fmla="*/ 29 h 94"/>
              <a:gd name="T8" fmla="*/ 59 w 89"/>
              <a:gd name="T9" fmla="*/ 57 h 94"/>
              <a:gd name="T10" fmla="*/ 59 w 89"/>
              <a:gd name="T11" fmla="*/ 69 h 94"/>
              <a:gd name="T12" fmla="*/ 76 w 89"/>
              <a:gd name="T13" fmla="*/ 60 h 94"/>
              <a:gd name="T14" fmla="*/ 71 w 89"/>
              <a:gd name="T15" fmla="*/ 58 h 94"/>
              <a:gd name="T16" fmla="*/ 59 w 89"/>
              <a:gd name="T17" fmla="*/ 77 h 94"/>
              <a:gd name="T18" fmla="*/ 64 w 89"/>
              <a:gd name="T19" fmla="*/ 79 h 94"/>
              <a:gd name="T20" fmla="*/ 76 w 89"/>
              <a:gd name="T21" fmla="*/ 60 h 94"/>
              <a:gd name="T22" fmla="*/ 0 w 89"/>
              <a:gd name="T23" fmla="*/ 94 h 94"/>
              <a:gd name="T24" fmla="*/ 5 w 89"/>
              <a:gd name="T25" fmla="*/ 39 h 94"/>
              <a:gd name="T26" fmla="*/ 17 w 89"/>
              <a:gd name="T27" fmla="*/ 26 h 94"/>
              <a:gd name="T28" fmla="*/ 42 w 89"/>
              <a:gd name="T29" fmla="*/ 1 h 94"/>
              <a:gd name="T30" fmla="*/ 47 w 89"/>
              <a:gd name="T31" fmla="*/ 1 h 94"/>
              <a:gd name="T32" fmla="*/ 71 w 89"/>
              <a:gd name="T33" fmla="*/ 26 h 94"/>
              <a:gd name="T34" fmla="*/ 83 w 89"/>
              <a:gd name="T35" fmla="*/ 39 h 94"/>
              <a:gd name="T36" fmla="*/ 89 w 89"/>
              <a:gd name="T37" fmla="*/ 94 h 94"/>
              <a:gd name="T38" fmla="*/ 18 w 89"/>
              <a:gd name="T39" fmla="*/ 63 h 94"/>
              <a:gd name="T40" fmla="*/ 28 w 89"/>
              <a:gd name="T41" fmla="*/ 58 h 94"/>
              <a:gd name="T42" fmla="*/ 14 w 89"/>
              <a:gd name="T43" fmla="*/ 55 h 94"/>
              <a:gd name="T44" fmla="*/ 14 w 89"/>
              <a:gd name="T45" fmla="*/ 68 h 94"/>
              <a:gd name="T46" fmla="*/ 24 w 89"/>
              <a:gd name="T47" fmla="*/ 74 h 94"/>
              <a:gd name="T48" fmla="*/ 13 w 89"/>
              <a:gd name="T49" fmla="*/ 76 h 94"/>
              <a:gd name="T50" fmla="*/ 18 w 89"/>
              <a:gd name="T51" fmla="*/ 84 h 94"/>
              <a:gd name="T52" fmla="*/ 20 w 89"/>
              <a:gd name="T53" fmla="*/ 35 h 94"/>
              <a:gd name="T54" fmla="*/ 16 w 89"/>
              <a:gd name="T55" fmla="*/ 31 h 94"/>
              <a:gd name="T56" fmla="*/ 17 w 89"/>
              <a:gd name="T57" fmla="*/ 30 h 94"/>
              <a:gd name="T58" fmla="*/ 9 w 89"/>
              <a:gd name="T59" fmla="*/ 39 h 94"/>
              <a:gd name="T60" fmla="*/ 26 w 89"/>
              <a:gd name="T61" fmla="*/ 38 h 94"/>
              <a:gd name="T62" fmla="*/ 20 w 89"/>
              <a:gd name="T63" fmla="*/ 35 h 94"/>
              <a:gd name="T64" fmla="*/ 71 w 89"/>
              <a:gd name="T65" fmla="*/ 73 h 94"/>
              <a:gd name="T66" fmla="*/ 83 w 89"/>
              <a:gd name="T67" fmla="*/ 73 h 94"/>
              <a:gd name="T68" fmla="*/ 80 w 89"/>
              <a:gd name="T69" fmla="*/ 38 h 94"/>
              <a:gd name="T70" fmla="*/ 71 w 89"/>
              <a:gd name="T71" fmla="*/ 30 h 94"/>
              <a:gd name="T72" fmla="*/ 72 w 89"/>
              <a:gd name="T73" fmla="*/ 35 h 94"/>
              <a:gd name="T74" fmla="*/ 65 w 89"/>
              <a:gd name="T75" fmla="*/ 32 h 94"/>
              <a:gd name="T76" fmla="*/ 62 w 89"/>
              <a:gd name="T77" fmla="*/ 39 h 94"/>
              <a:gd name="T78" fmla="*/ 80 w 89"/>
              <a:gd name="T79" fmla="*/ 38 h 94"/>
              <a:gd name="T80" fmla="*/ 32 w 89"/>
              <a:gd name="T81" fmla="*/ 66 h 94"/>
              <a:gd name="T82" fmla="*/ 40 w 89"/>
              <a:gd name="T83" fmla="*/ 82 h 94"/>
              <a:gd name="T84" fmla="*/ 49 w 89"/>
              <a:gd name="T85" fmla="*/ 70 h 94"/>
              <a:gd name="T86" fmla="*/ 40 w 89"/>
              <a:gd name="T87" fmla="*/ 55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9" h="94">
                <a:moveTo>
                  <a:pt x="63" y="29"/>
                </a:moveTo>
                <a:cubicBezTo>
                  <a:pt x="44" y="6"/>
                  <a:pt x="44" y="6"/>
                  <a:pt x="44" y="6"/>
                </a:cubicBezTo>
                <a:cubicBezTo>
                  <a:pt x="25" y="29"/>
                  <a:pt x="25" y="29"/>
                  <a:pt x="25" y="29"/>
                </a:cubicBezTo>
                <a:cubicBezTo>
                  <a:pt x="28" y="31"/>
                  <a:pt x="30" y="34"/>
                  <a:pt x="30" y="38"/>
                </a:cubicBezTo>
                <a:cubicBezTo>
                  <a:pt x="30" y="38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8"/>
                  <a:pt x="59" y="38"/>
                </a:cubicBezTo>
                <a:cubicBezTo>
                  <a:pt x="59" y="35"/>
                  <a:pt x="60" y="31"/>
                  <a:pt x="63" y="29"/>
                </a:cubicBezTo>
                <a:close/>
                <a:moveTo>
                  <a:pt x="65" y="63"/>
                </a:moveTo>
                <a:cubicBezTo>
                  <a:pt x="65" y="60"/>
                  <a:pt x="62" y="57"/>
                  <a:pt x="59" y="57"/>
                </a:cubicBezTo>
                <a:cubicBezTo>
                  <a:pt x="56" y="57"/>
                  <a:pt x="54" y="60"/>
                  <a:pt x="54" y="63"/>
                </a:cubicBezTo>
                <a:cubicBezTo>
                  <a:pt x="54" y="66"/>
                  <a:pt x="56" y="69"/>
                  <a:pt x="59" y="69"/>
                </a:cubicBezTo>
                <a:cubicBezTo>
                  <a:pt x="62" y="69"/>
                  <a:pt x="65" y="66"/>
                  <a:pt x="65" y="63"/>
                </a:cubicBezTo>
                <a:close/>
                <a:moveTo>
                  <a:pt x="76" y="60"/>
                </a:moveTo>
                <a:cubicBezTo>
                  <a:pt x="76" y="59"/>
                  <a:pt x="76" y="58"/>
                  <a:pt x="75" y="58"/>
                </a:cubicBezTo>
                <a:cubicBezTo>
                  <a:pt x="74" y="57"/>
                  <a:pt x="72" y="57"/>
                  <a:pt x="71" y="58"/>
                </a:cubicBezTo>
                <a:cubicBezTo>
                  <a:pt x="60" y="76"/>
                  <a:pt x="60" y="76"/>
                  <a:pt x="60" y="76"/>
                </a:cubicBezTo>
                <a:cubicBezTo>
                  <a:pt x="59" y="76"/>
                  <a:pt x="59" y="77"/>
                  <a:pt x="59" y="77"/>
                </a:cubicBezTo>
                <a:cubicBezTo>
                  <a:pt x="59" y="78"/>
                  <a:pt x="60" y="79"/>
                  <a:pt x="60" y="79"/>
                </a:cubicBezTo>
                <a:cubicBezTo>
                  <a:pt x="62" y="80"/>
                  <a:pt x="63" y="80"/>
                  <a:pt x="64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6" y="60"/>
                  <a:pt x="76" y="60"/>
                </a:cubicBezTo>
                <a:close/>
                <a:moveTo>
                  <a:pt x="89" y="94"/>
                </a:moveTo>
                <a:cubicBezTo>
                  <a:pt x="0" y="94"/>
                  <a:pt x="0" y="94"/>
                  <a:pt x="0" y="94"/>
                </a:cubicBezTo>
                <a:cubicBezTo>
                  <a:pt x="0" y="39"/>
                  <a:pt x="0" y="39"/>
                  <a:pt x="0" y="39"/>
                </a:cubicBezTo>
                <a:cubicBezTo>
                  <a:pt x="5" y="39"/>
                  <a:pt x="5" y="39"/>
                  <a:pt x="5" y="39"/>
                </a:cubicBezTo>
                <a:cubicBezTo>
                  <a:pt x="5" y="39"/>
                  <a:pt x="5" y="38"/>
                  <a:pt x="5" y="38"/>
                </a:cubicBezTo>
                <a:cubicBezTo>
                  <a:pt x="5" y="31"/>
                  <a:pt x="11" y="26"/>
                  <a:pt x="17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2" y="0"/>
                  <a:pt x="43" y="0"/>
                  <a:pt x="44" y="0"/>
                </a:cubicBezTo>
                <a:cubicBezTo>
                  <a:pt x="45" y="0"/>
                  <a:pt x="46" y="0"/>
                  <a:pt x="47" y="1"/>
                </a:cubicBezTo>
                <a:cubicBezTo>
                  <a:pt x="68" y="26"/>
                  <a:pt x="68" y="26"/>
                  <a:pt x="68" y="26"/>
                </a:cubicBezTo>
                <a:cubicBezTo>
                  <a:pt x="69" y="26"/>
                  <a:pt x="70" y="26"/>
                  <a:pt x="71" y="26"/>
                </a:cubicBezTo>
                <a:cubicBezTo>
                  <a:pt x="78" y="26"/>
                  <a:pt x="83" y="31"/>
                  <a:pt x="83" y="38"/>
                </a:cubicBezTo>
                <a:cubicBezTo>
                  <a:pt x="83" y="38"/>
                  <a:pt x="83" y="39"/>
                  <a:pt x="83" y="39"/>
                </a:cubicBezTo>
                <a:cubicBezTo>
                  <a:pt x="89" y="39"/>
                  <a:pt x="89" y="39"/>
                  <a:pt x="89" y="39"/>
                </a:cubicBezTo>
                <a:lnTo>
                  <a:pt x="89" y="94"/>
                </a:lnTo>
                <a:close/>
                <a:moveTo>
                  <a:pt x="28" y="74"/>
                </a:moveTo>
                <a:cubicBezTo>
                  <a:pt x="28" y="68"/>
                  <a:pt x="24" y="63"/>
                  <a:pt x="18" y="63"/>
                </a:cubicBezTo>
                <a:cubicBezTo>
                  <a:pt x="18" y="58"/>
                  <a:pt x="18" y="58"/>
                  <a:pt x="18" y="58"/>
                </a:cubicBezTo>
                <a:cubicBezTo>
                  <a:pt x="28" y="58"/>
                  <a:pt x="28" y="58"/>
                  <a:pt x="28" y="58"/>
                </a:cubicBezTo>
                <a:cubicBezTo>
                  <a:pt x="28" y="55"/>
                  <a:pt x="28" y="55"/>
                  <a:pt x="28" y="55"/>
                </a:cubicBezTo>
                <a:cubicBezTo>
                  <a:pt x="14" y="55"/>
                  <a:pt x="14" y="55"/>
                  <a:pt x="14" y="55"/>
                </a:cubicBezTo>
                <a:cubicBezTo>
                  <a:pt x="14" y="58"/>
                  <a:pt x="14" y="58"/>
                  <a:pt x="14" y="58"/>
                </a:cubicBezTo>
                <a:cubicBezTo>
                  <a:pt x="14" y="68"/>
                  <a:pt x="14" y="68"/>
                  <a:pt x="14" y="68"/>
                </a:cubicBezTo>
                <a:cubicBezTo>
                  <a:pt x="18" y="68"/>
                  <a:pt x="18" y="68"/>
                  <a:pt x="18" y="68"/>
                </a:cubicBezTo>
                <a:cubicBezTo>
                  <a:pt x="21" y="68"/>
                  <a:pt x="24" y="70"/>
                  <a:pt x="24" y="74"/>
                </a:cubicBezTo>
                <a:cubicBezTo>
                  <a:pt x="24" y="77"/>
                  <a:pt x="21" y="79"/>
                  <a:pt x="18" y="79"/>
                </a:cubicBezTo>
                <a:cubicBezTo>
                  <a:pt x="16" y="79"/>
                  <a:pt x="14" y="78"/>
                  <a:pt x="13" y="76"/>
                </a:cubicBezTo>
                <a:cubicBezTo>
                  <a:pt x="8" y="76"/>
                  <a:pt x="8" y="76"/>
                  <a:pt x="8" y="76"/>
                </a:cubicBezTo>
                <a:cubicBezTo>
                  <a:pt x="10" y="81"/>
                  <a:pt x="13" y="84"/>
                  <a:pt x="18" y="84"/>
                </a:cubicBezTo>
                <a:cubicBezTo>
                  <a:pt x="24" y="84"/>
                  <a:pt x="28" y="79"/>
                  <a:pt x="28" y="74"/>
                </a:cubicBezTo>
                <a:close/>
                <a:moveTo>
                  <a:pt x="20" y="35"/>
                </a:moveTo>
                <a:cubicBezTo>
                  <a:pt x="19" y="36"/>
                  <a:pt x="17" y="36"/>
                  <a:pt x="16" y="35"/>
                </a:cubicBezTo>
                <a:cubicBezTo>
                  <a:pt x="15" y="34"/>
                  <a:pt x="15" y="33"/>
                  <a:pt x="16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7" y="30"/>
                </a:cubicBezTo>
                <a:cubicBezTo>
                  <a:pt x="13" y="30"/>
                  <a:pt x="9" y="34"/>
                  <a:pt x="9" y="38"/>
                </a:cubicBezTo>
                <a:cubicBezTo>
                  <a:pt x="9" y="38"/>
                  <a:pt x="9" y="39"/>
                  <a:pt x="9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8"/>
                  <a:pt x="26" y="38"/>
                </a:cubicBezTo>
                <a:cubicBezTo>
                  <a:pt x="26" y="36"/>
                  <a:pt x="25" y="33"/>
                  <a:pt x="23" y="32"/>
                </a:cubicBezTo>
                <a:lnTo>
                  <a:pt x="20" y="35"/>
                </a:lnTo>
                <a:close/>
                <a:moveTo>
                  <a:pt x="77" y="67"/>
                </a:moveTo>
                <a:cubicBezTo>
                  <a:pt x="74" y="67"/>
                  <a:pt x="71" y="70"/>
                  <a:pt x="71" y="73"/>
                </a:cubicBezTo>
                <a:cubicBezTo>
                  <a:pt x="71" y="76"/>
                  <a:pt x="74" y="79"/>
                  <a:pt x="77" y="79"/>
                </a:cubicBezTo>
                <a:cubicBezTo>
                  <a:pt x="80" y="79"/>
                  <a:pt x="83" y="76"/>
                  <a:pt x="83" y="73"/>
                </a:cubicBezTo>
                <a:cubicBezTo>
                  <a:pt x="83" y="70"/>
                  <a:pt x="80" y="67"/>
                  <a:pt x="77" y="67"/>
                </a:cubicBezTo>
                <a:close/>
                <a:moveTo>
                  <a:pt x="80" y="38"/>
                </a:moveTo>
                <a:cubicBezTo>
                  <a:pt x="80" y="34"/>
                  <a:pt x="76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2" y="31"/>
                  <a:pt x="72" y="31"/>
                </a:cubicBezTo>
                <a:cubicBezTo>
                  <a:pt x="73" y="33"/>
                  <a:pt x="73" y="34"/>
                  <a:pt x="72" y="35"/>
                </a:cubicBezTo>
                <a:cubicBezTo>
                  <a:pt x="71" y="36"/>
                  <a:pt x="69" y="36"/>
                  <a:pt x="68" y="35"/>
                </a:cubicBezTo>
                <a:cubicBezTo>
                  <a:pt x="65" y="32"/>
                  <a:pt x="65" y="32"/>
                  <a:pt x="65" y="32"/>
                </a:cubicBezTo>
                <a:cubicBezTo>
                  <a:pt x="64" y="33"/>
                  <a:pt x="62" y="36"/>
                  <a:pt x="62" y="38"/>
                </a:cubicBezTo>
                <a:cubicBezTo>
                  <a:pt x="62" y="38"/>
                  <a:pt x="62" y="39"/>
                  <a:pt x="62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8"/>
                  <a:pt x="80" y="38"/>
                </a:cubicBezTo>
                <a:close/>
                <a:moveTo>
                  <a:pt x="40" y="55"/>
                </a:moveTo>
                <a:cubicBezTo>
                  <a:pt x="35" y="55"/>
                  <a:pt x="32" y="60"/>
                  <a:pt x="32" y="66"/>
                </a:cubicBezTo>
                <a:cubicBezTo>
                  <a:pt x="32" y="70"/>
                  <a:pt x="32" y="70"/>
                  <a:pt x="32" y="70"/>
                </a:cubicBezTo>
                <a:cubicBezTo>
                  <a:pt x="32" y="77"/>
                  <a:pt x="35" y="82"/>
                  <a:pt x="40" y="82"/>
                </a:cubicBezTo>
                <a:cubicBezTo>
                  <a:pt x="40" y="82"/>
                  <a:pt x="40" y="82"/>
                  <a:pt x="40" y="82"/>
                </a:cubicBezTo>
                <a:cubicBezTo>
                  <a:pt x="45" y="82"/>
                  <a:pt x="49" y="77"/>
                  <a:pt x="49" y="70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0"/>
                  <a:pt x="45" y="55"/>
                  <a:pt x="40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7" name="Oval 1241"/>
          <p:cNvSpPr>
            <a:spLocks noChangeArrowheads="1"/>
          </p:cNvSpPr>
          <p:nvPr/>
        </p:nvSpPr>
        <p:spPr bwMode="auto">
          <a:xfrm>
            <a:off x="2166045" y="554793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8" name="Freeform 1242"/>
          <p:cNvSpPr>
            <a:spLocks/>
          </p:cNvSpPr>
          <p:nvPr/>
        </p:nvSpPr>
        <p:spPr bwMode="auto">
          <a:xfrm>
            <a:off x="2471472" y="5616894"/>
            <a:ext cx="11085" cy="40643"/>
          </a:xfrm>
          <a:custGeom>
            <a:avLst/>
            <a:gdLst>
              <a:gd name="T0" fmla="*/ 2 w 4"/>
              <a:gd name="T1" fmla="*/ 14 h 14"/>
              <a:gd name="T2" fmla="*/ 1 w 4"/>
              <a:gd name="T3" fmla="*/ 14 h 14"/>
              <a:gd name="T4" fmla="*/ 0 w 4"/>
              <a:gd name="T5" fmla="*/ 12 h 14"/>
              <a:gd name="T6" fmla="*/ 0 w 4"/>
              <a:gd name="T7" fmla="*/ 2 h 14"/>
              <a:gd name="T8" fmla="*/ 2 w 4"/>
              <a:gd name="T9" fmla="*/ 0 h 14"/>
              <a:gd name="T10" fmla="*/ 3 w 4"/>
              <a:gd name="T11" fmla="*/ 1 h 14"/>
              <a:gd name="T12" fmla="*/ 4 w 4"/>
              <a:gd name="T13" fmla="*/ 2 h 14"/>
              <a:gd name="T14" fmla="*/ 4 w 4"/>
              <a:gd name="T15" fmla="*/ 12 h 14"/>
              <a:gd name="T16" fmla="*/ 2 w 4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2" y="14"/>
                </a:moveTo>
                <a:cubicBezTo>
                  <a:pt x="1" y="14"/>
                  <a:pt x="1" y="14"/>
                  <a:pt x="1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1"/>
                </a:cubicBezTo>
                <a:cubicBezTo>
                  <a:pt x="4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9" name="Freeform 1243"/>
          <p:cNvSpPr>
            <a:spLocks/>
          </p:cNvSpPr>
          <p:nvPr/>
        </p:nvSpPr>
        <p:spPr bwMode="auto">
          <a:xfrm>
            <a:off x="2433293" y="5661233"/>
            <a:ext cx="40643" cy="8621"/>
          </a:xfrm>
          <a:custGeom>
            <a:avLst/>
            <a:gdLst>
              <a:gd name="T0" fmla="*/ 12 w 14"/>
              <a:gd name="T1" fmla="*/ 3 h 3"/>
              <a:gd name="T2" fmla="*/ 2 w 14"/>
              <a:gd name="T3" fmla="*/ 3 h 3"/>
              <a:gd name="T4" fmla="*/ 0 w 14"/>
              <a:gd name="T5" fmla="*/ 2 h 3"/>
              <a:gd name="T6" fmla="*/ 0 w 14"/>
              <a:gd name="T7" fmla="*/ 0 h 3"/>
              <a:gd name="T8" fmla="*/ 2 w 14"/>
              <a:gd name="T9" fmla="*/ 0 h 3"/>
              <a:gd name="T10" fmla="*/ 12 w 14"/>
              <a:gd name="T11" fmla="*/ 0 h 3"/>
              <a:gd name="T12" fmla="*/ 14 w 14"/>
              <a:gd name="T13" fmla="*/ 2 h 3"/>
              <a:gd name="T14" fmla="*/ 13 w 14"/>
              <a:gd name="T15" fmla="*/ 3 h 3"/>
              <a:gd name="T16" fmla="*/ 12 w 14"/>
              <a:gd name="T1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3">
                <a:moveTo>
                  <a:pt x="12" y="3"/>
                </a:move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3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2"/>
                  <a:pt x="14" y="3"/>
                  <a:pt x="13" y="3"/>
                </a:cubicBezTo>
                <a:cubicBezTo>
                  <a:pt x="13" y="3"/>
                  <a:pt x="12" y="3"/>
                  <a:pt x="1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0" name="Freeform 1244"/>
          <p:cNvSpPr>
            <a:spLocks/>
          </p:cNvSpPr>
          <p:nvPr/>
        </p:nvSpPr>
        <p:spPr bwMode="auto">
          <a:xfrm>
            <a:off x="2386493" y="5661233"/>
            <a:ext cx="40643" cy="8621"/>
          </a:xfrm>
          <a:custGeom>
            <a:avLst/>
            <a:gdLst>
              <a:gd name="T0" fmla="*/ 2 w 14"/>
              <a:gd name="T1" fmla="*/ 3 h 3"/>
              <a:gd name="T2" fmla="*/ 0 w 14"/>
              <a:gd name="T3" fmla="*/ 2 h 3"/>
              <a:gd name="T4" fmla="*/ 1 w 14"/>
              <a:gd name="T5" fmla="*/ 0 h 3"/>
              <a:gd name="T6" fmla="*/ 2 w 14"/>
              <a:gd name="T7" fmla="*/ 0 h 3"/>
              <a:gd name="T8" fmla="*/ 12 w 14"/>
              <a:gd name="T9" fmla="*/ 0 h 3"/>
              <a:gd name="T10" fmla="*/ 14 w 14"/>
              <a:gd name="T11" fmla="*/ 2 h 3"/>
              <a:gd name="T12" fmla="*/ 14 w 14"/>
              <a:gd name="T13" fmla="*/ 3 h 3"/>
              <a:gd name="T14" fmla="*/ 12 w 14"/>
              <a:gd name="T15" fmla="*/ 3 h 3"/>
              <a:gd name="T16" fmla="*/ 2 w 14"/>
              <a:gd name="T1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3">
                <a:moveTo>
                  <a:pt x="2" y="3"/>
                </a:moveTo>
                <a:cubicBezTo>
                  <a:pt x="1" y="3"/>
                  <a:pt x="0" y="3"/>
                  <a:pt x="0" y="2"/>
                </a:cubicBezTo>
                <a:cubicBezTo>
                  <a:pt x="0" y="1"/>
                  <a:pt x="0" y="1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2"/>
                  <a:pt x="14" y="3"/>
                  <a:pt x="14" y="3"/>
                </a:cubicBezTo>
                <a:cubicBezTo>
                  <a:pt x="13" y="3"/>
                  <a:pt x="13" y="3"/>
                  <a:pt x="12" y="3"/>
                </a:cubicBezTo>
                <a:lnTo>
                  <a:pt x="2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1" name="Freeform 1245"/>
          <p:cNvSpPr>
            <a:spLocks/>
          </p:cNvSpPr>
          <p:nvPr/>
        </p:nvSpPr>
        <p:spPr bwMode="auto">
          <a:xfrm>
            <a:off x="2375410" y="5669852"/>
            <a:ext cx="11085" cy="40643"/>
          </a:xfrm>
          <a:custGeom>
            <a:avLst/>
            <a:gdLst>
              <a:gd name="T0" fmla="*/ 0 w 4"/>
              <a:gd name="T1" fmla="*/ 1 h 14"/>
              <a:gd name="T2" fmla="*/ 2 w 4"/>
              <a:gd name="T3" fmla="*/ 0 h 14"/>
              <a:gd name="T4" fmla="*/ 3 w 4"/>
              <a:gd name="T5" fmla="*/ 0 h 14"/>
              <a:gd name="T6" fmla="*/ 4 w 4"/>
              <a:gd name="T7" fmla="*/ 1 h 14"/>
              <a:gd name="T8" fmla="*/ 4 w 4"/>
              <a:gd name="T9" fmla="*/ 12 h 14"/>
              <a:gd name="T10" fmla="*/ 2 w 4"/>
              <a:gd name="T11" fmla="*/ 14 h 14"/>
              <a:gd name="T12" fmla="*/ 0 w 4"/>
              <a:gd name="T13" fmla="*/ 13 h 14"/>
              <a:gd name="T14" fmla="*/ 0 w 4"/>
              <a:gd name="T15" fmla="*/ 12 h 14"/>
              <a:gd name="T16" fmla="*/ 0 w 4"/>
              <a:gd name="T17" fmla="*/ 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0" y="1"/>
                </a:moveTo>
                <a:cubicBezTo>
                  <a:pt x="0" y="0"/>
                  <a:pt x="1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3" y="0"/>
                  <a:pt x="4" y="1"/>
                  <a:pt x="4" y="1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ubicBezTo>
                  <a:pt x="1" y="14"/>
                  <a:pt x="1" y="13"/>
                  <a:pt x="0" y="13"/>
                </a:cubicBezTo>
                <a:cubicBezTo>
                  <a:pt x="0" y="13"/>
                  <a:pt x="0" y="12"/>
                  <a:pt x="0" y="12"/>
                </a:cubicBez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2" name="Freeform 1246"/>
          <p:cNvSpPr>
            <a:spLocks/>
          </p:cNvSpPr>
          <p:nvPr/>
        </p:nvSpPr>
        <p:spPr bwMode="auto">
          <a:xfrm>
            <a:off x="2375410" y="5712957"/>
            <a:ext cx="11085" cy="40643"/>
          </a:xfrm>
          <a:custGeom>
            <a:avLst/>
            <a:gdLst>
              <a:gd name="T0" fmla="*/ 2 w 4"/>
              <a:gd name="T1" fmla="*/ 14 h 14"/>
              <a:gd name="T2" fmla="*/ 0 w 4"/>
              <a:gd name="T3" fmla="*/ 14 h 14"/>
              <a:gd name="T4" fmla="*/ 0 w 4"/>
              <a:gd name="T5" fmla="*/ 12 h 14"/>
              <a:gd name="T6" fmla="*/ 0 w 4"/>
              <a:gd name="T7" fmla="*/ 2 h 14"/>
              <a:gd name="T8" fmla="*/ 2 w 4"/>
              <a:gd name="T9" fmla="*/ 0 h 14"/>
              <a:gd name="T10" fmla="*/ 3 w 4"/>
              <a:gd name="T11" fmla="*/ 1 h 14"/>
              <a:gd name="T12" fmla="*/ 4 w 4"/>
              <a:gd name="T13" fmla="*/ 2 h 14"/>
              <a:gd name="T14" fmla="*/ 4 w 4"/>
              <a:gd name="T15" fmla="*/ 12 h 14"/>
              <a:gd name="T16" fmla="*/ 2 w 4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2" y="14"/>
                </a:moveTo>
                <a:cubicBezTo>
                  <a:pt x="1" y="14"/>
                  <a:pt x="1" y="14"/>
                  <a:pt x="0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1"/>
                </a:cubicBezTo>
                <a:cubicBezTo>
                  <a:pt x="3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3" name="Freeform 1247"/>
          <p:cNvSpPr>
            <a:spLocks/>
          </p:cNvSpPr>
          <p:nvPr/>
        </p:nvSpPr>
        <p:spPr bwMode="auto">
          <a:xfrm>
            <a:off x="2375410" y="5759757"/>
            <a:ext cx="11085" cy="40643"/>
          </a:xfrm>
          <a:custGeom>
            <a:avLst/>
            <a:gdLst>
              <a:gd name="T0" fmla="*/ 0 w 4"/>
              <a:gd name="T1" fmla="*/ 2 h 14"/>
              <a:gd name="T2" fmla="*/ 2 w 4"/>
              <a:gd name="T3" fmla="*/ 0 h 14"/>
              <a:gd name="T4" fmla="*/ 3 w 4"/>
              <a:gd name="T5" fmla="*/ 1 h 14"/>
              <a:gd name="T6" fmla="*/ 4 w 4"/>
              <a:gd name="T7" fmla="*/ 2 h 14"/>
              <a:gd name="T8" fmla="*/ 4 w 4"/>
              <a:gd name="T9" fmla="*/ 12 h 14"/>
              <a:gd name="T10" fmla="*/ 2 w 4"/>
              <a:gd name="T11" fmla="*/ 14 h 14"/>
              <a:gd name="T12" fmla="*/ 0 w 4"/>
              <a:gd name="T13" fmla="*/ 14 h 14"/>
              <a:gd name="T14" fmla="*/ 0 w 4"/>
              <a:gd name="T15" fmla="*/ 12 h 14"/>
              <a:gd name="T16" fmla="*/ 0 w 4"/>
              <a:gd name="T17" fmla="*/ 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0" y="2"/>
                </a:move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ubicBezTo>
                  <a:pt x="1" y="14"/>
                  <a:pt x="1" y="14"/>
                  <a:pt x="0" y="14"/>
                </a:cubicBezTo>
                <a:cubicBezTo>
                  <a:pt x="0" y="13"/>
                  <a:pt x="0" y="13"/>
                  <a:pt x="0" y="12"/>
                </a:cubicBez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4" name="Freeform 1248"/>
          <p:cNvSpPr>
            <a:spLocks noEditPoints="1"/>
          </p:cNvSpPr>
          <p:nvPr/>
        </p:nvSpPr>
        <p:spPr bwMode="auto">
          <a:xfrm>
            <a:off x="2375413" y="5721577"/>
            <a:ext cx="81284" cy="210600"/>
          </a:xfrm>
          <a:custGeom>
            <a:avLst/>
            <a:gdLst>
              <a:gd name="T0" fmla="*/ 14 w 28"/>
              <a:gd name="T1" fmla="*/ 49 h 72"/>
              <a:gd name="T2" fmla="*/ 5 w 28"/>
              <a:gd name="T3" fmla="*/ 58 h 72"/>
              <a:gd name="T4" fmla="*/ 14 w 28"/>
              <a:gd name="T5" fmla="*/ 66 h 72"/>
              <a:gd name="T6" fmla="*/ 23 w 28"/>
              <a:gd name="T7" fmla="*/ 58 h 72"/>
              <a:gd name="T8" fmla="*/ 14 w 28"/>
              <a:gd name="T9" fmla="*/ 49 h 72"/>
              <a:gd name="T10" fmla="*/ 0 w 28"/>
              <a:gd name="T11" fmla="*/ 58 h 72"/>
              <a:gd name="T12" fmla="*/ 4 w 28"/>
              <a:gd name="T13" fmla="*/ 48 h 72"/>
              <a:gd name="T14" fmla="*/ 4 w 28"/>
              <a:gd name="T15" fmla="*/ 48 h 72"/>
              <a:gd name="T16" fmla="*/ 13 w 28"/>
              <a:gd name="T17" fmla="*/ 0 h 72"/>
              <a:gd name="T18" fmla="*/ 17 w 28"/>
              <a:gd name="T19" fmla="*/ 15 h 72"/>
              <a:gd name="T20" fmla="*/ 12 w 28"/>
              <a:gd name="T21" fmla="*/ 44 h 72"/>
              <a:gd name="T22" fmla="*/ 14 w 28"/>
              <a:gd name="T23" fmla="*/ 44 h 72"/>
              <a:gd name="T24" fmla="*/ 28 w 28"/>
              <a:gd name="T25" fmla="*/ 58 h 72"/>
              <a:gd name="T26" fmla="*/ 14 w 28"/>
              <a:gd name="T27" fmla="*/ 72 h 72"/>
              <a:gd name="T28" fmla="*/ 0 w 28"/>
              <a:gd name="T29" fmla="*/ 5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" h="72">
                <a:moveTo>
                  <a:pt x="14" y="49"/>
                </a:moveTo>
                <a:cubicBezTo>
                  <a:pt x="9" y="49"/>
                  <a:pt x="5" y="53"/>
                  <a:pt x="5" y="58"/>
                </a:cubicBezTo>
                <a:cubicBezTo>
                  <a:pt x="5" y="63"/>
                  <a:pt x="9" y="66"/>
                  <a:pt x="14" y="66"/>
                </a:cubicBezTo>
                <a:cubicBezTo>
                  <a:pt x="19" y="66"/>
                  <a:pt x="23" y="63"/>
                  <a:pt x="23" y="58"/>
                </a:cubicBezTo>
                <a:cubicBezTo>
                  <a:pt x="23" y="53"/>
                  <a:pt x="19" y="49"/>
                  <a:pt x="14" y="49"/>
                </a:cubicBezTo>
                <a:close/>
                <a:moveTo>
                  <a:pt x="0" y="58"/>
                </a:moveTo>
                <a:cubicBezTo>
                  <a:pt x="0" y="54"/>
                  <a:pt x="1" y="50"/>
                  <a:pt x="4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9" y="4"/>
                  <a:pt x="17" y="15"/>
                </a:cubicBezTo>
                <a:cubicBezTo>
                  <a:pt x="16" y="23"/>
                  <a:pt x="13" y="36"/>
                  <a:pt x="12" y="44"/>
                </a:cubicBezTo>
                <a:cubicBezTo>
                  <a:pt x="12" y="44"/>
                  <a:pt x="13" y="44"/>
                  <a:pt x="14" y="44"/>
                </a:cubicBezTo>
                <a:cubicBezTo>
                  <a:pt x="22" y="44"/>
                  <a:pt x="28" y="50"/>
                  <a:pt x="28" y="58"/>
                </a:cubicBezTo>
                <a:cubicBezTo>
                  <a:pt x="28" y="66"/>
                  <a:pt x="22" y="72"/>
                  <a:pt x="14" y="72"/>
                </a:cubicBezTo>
                <a:cubicBezTo>
                  <a:pt x="6" y="72"/>
                  <a:pt x="0" y="66"/>
                  <a:pt x="0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5" name="Freeform 1249"/>
          <p:cNvSpPr>
            <a:spLocks/>
          </p:cNvSpPr>
          <p:nvPr/>
        </p:nvSpPr>
        <p:spPr bwMode="auto">
          <a:xfrm>
            <a:off x="2369251" y="5836114"/>
            <a:ext cx="17243" cy="17243"/>
          </a:xfrm>
          <a:custGeom>
            <a:avLst/>
            <a:gdLst>
              <a:gd name="T0" fmla="*/ 6 w 6"/>
              <a:gd name="T1" fmla="*/ 2 h 6"/>
              <a:gd name="T2" fmla="*/ 2 w 6"/>
              <a:gd name="T3" fmla="*/ 6 h 6"/>
              <a:gd name="T4" fmla="*/ 0 w 6"/>
              <a:gd name="T5" fmla="*/ 6 h 6"/>
              <a:gd name="T6" fmla="*/ 6 w 6"/>
              <a:gd name="T7" fmla="*/ 0 h 6"/>
              <a:gd name="T8" fmla="*/ 6 w 6"/>
              <a:gd name="T9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6" y="2"/>
                </a:moveTo>
                <a:cubicBezTo>
                  <a:pt x="6" y="4"/>
                  <a:pt x="4" y="6"/>
                  <a:pt x="2" y="6"/>
                </a:cubicBezTo>
                <a:cubicBezTo>
                  <a:pt x="1" y="6"/>
                  <a:pt x="1" y="6"/>
                  <a:pt x="0" y="6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1"/>
                  <a:pt x="6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6" name="Freeform 1250"/>
          <p:cNvSpPr>
            <a:spLocks noEditPoints="1"/>
          </p:cNvSpPr>
          <p:nvPr/>
        </p:nvSpPr>
        <p:spPr bwMode="auto">
          <a:xfrm>
            <a:off x="2294129" y="5721577"/>
            <a:ext cx="81284" cy="210600"/>
          </a:xfrm>
          <a:custGeom>
            <a:avLst/>
            <a:gdLst>
              <a:gd name="T0" fmla="*/ 11 w 28"/>
              <a:gd name="T1" fmla="*/ 15 h 72"/>
              <a:gd name="T2" fmla="*/ 15 w 28"/>
              <a:gd name="T3" fmla="*/ 0 h 72"/>
              <a:gd name="T4" fmla="*/ 24 w 28"/>
              <a:gd name="T5" fmla="*/ 48 h 72"/>
              <a:gd name="T6" fmla="*/ 24 w 28"/>
              <a:gd name="T7" fmla="*/ 48 h 72"/>
              <a:gd name="T8" fmla="*/ 28 w 28"/>
              <a:gd name="T9" fmla="*/ 58 h 72"/>
              <a:gd name="T10" fmla="*/ 14 w 28"/>
              <a:gd name="T11" fmla="*/ 72 h 72"/>
              <a:gd name="T12" fmla="*/ 0 w 28"/>
              <a:gd name="T13" fmla="*/ 58 h 72"/>
              <a:gd name="T14" fmla="*/ 14 w 28"/>
              <a:gd name="T15" fmla="*/ 44 h 72"/>
              <a:gd name="T16" fmla="*/ 16 w 28"/>
              <a:gd name="T17" fmla="*/ 44 h 72"/>
              <a:gd name="T18" fmla="*/ 11 w 28"/>
              <a:gd name="T19" fmla="*/ 15 h 72"/>
              <a:gd name="T20" fmla="*/ 23 w 28"/>
              <a:gd name="T21" fmla="*/ 58 h 72"/>
              <a:gd name="T22" fmla="*/ 14 w 28"/>
              <a:gd name="T23" fmla="*/ 49 h 72"/>
              <a:gd name="T24" fmla="*/ 5 w 28"/>
              <a:gd name="T25" fmla="*/ 58 h 72"/>
              <a:gd name="T26" fmla="*/ 14 w 28"/>
              <a:gd name="T27" fmla="*/ 66 h 72"/>
              <a:gd name="T28" fmla="*/ 23 w 28"/>
              <a:gd name="T29" fmla="*/ 5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" h="72">
                <a:moveTo>
                  <a:pt x="11" y="15"/>
                </a:moveTo>
                <a:cubicBezTo>
                  <a:pt x="8" y="4"/>
                  <a:pt x="15" y="0"/>
                  <a:pt x="15" y="0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6" y="50"/>
                  <a:pt x="28" y="54"/>
                  <a:pt x="28" y="58"/>
                </a:cubicBezTo>
                <a:cubicBezTo>
                  <a:pt x="28" y="66"/>
                  <a:pt x="22" y="72"/>
                  <a:pt x="14" y="72"/>
                </a:cubicBezTo>
                <a:cubicBezTo>
                  <a:pt x="6" y="72"/>
                  <a:pt x="0" y="66"/>
                  <a:pt x="0" y="58"/>
                </a:cubicBezTo>
                <a:cubicBezTo>
                  <a:pt x="0" y="50"/>
                  <a:pt x="6" y="44"/>
                  <a:pt x="14" y="44"/>
                </a:cubicBezTo>
                <a:cubicBezTo>
                  <a:pt x="15" y="44"/>
                  <a:pt x="15" y="44"/>
                  <a:pt x="16" y="44"/>
                </a:cubicBezTo>
                <a:cubicBezTo>
                  <a:pt x="15" y="36"/>
                  <a:pt x="12" y="23"/>
                  <a:pt x="11" y="15"/>
                </a:cubicBezTo>
                <a:close/>
                <a:moveTo>
                  <a:pt x="23" y="58"/>
                </a:moveTo>
                <a:cubicBezTo>
                  <a:pt x="23" y="53"/>
                  <a:pt x="19" y="49"/>
                  <a:pt x="14" y="49"/>
                </a:cubicBezTo>
                <a:cubicBezTo>
                  <a:pt x="9" y="49"/>
                  <a:pt x="5" y="53"/>
                  <a:pt x="5" y="58"/>
                </a:cubicBezTo>
                <a:cubicBezTo>
                  <a:pt x="5" y="63"/>
                  <a:pt x="9" y="66"/>
                  <a:pt x="14" y="66"/>
                </a:cubicBezTo>
                <a:cubicBezTo>
                  <a:pt x="19" y="66"/>
                  <a:pt x="23" y="63"/>
                  <a:pt x="23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7" name="Freeform 1251"/>
          <p:cNvSpPr>
            <a:spLocks/>
          </p:cNvSpPr>
          <p:nvPr/>
        </p:nvSpPr>
        <p:spPr bwMode="auto">
          <a:xfrm>
            <a:off x="2363093" y="5829957"/>
            <a:ext cx="17243" cy="17243"/>
          </a:xfrm>
          <a:custGeom>
            <a:avLst/>
            <a:gdLst>
              <a:gd name="T0" fmla="*/ 0 w 6"/>
              <a:gd name="T1" fmla="*/ 6 h 6"/>
              <a:gd name="T2" fmla="*/ 0 w 6"/>
              <a:gd name="T3" fmla="*/ 4 h 6"/>
              <a:gd name="T4" fmla="*/ 4 w 6"/>
              <a:gd name="T5" fmla="*/ 0 h 6"/>
              <a:gd name="T6" fmla="*/ 6 w 6"/>
              <a:gd name="T7" fmla="*/ 0 h 6"/>
              <a:gd name="T8" fmla="*/ 0 w 6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0" y="6"/>
                </a:moveTo>
                <a:cubicBezTo>
                  <a:pt x="0" y="5"/>
                  <a:pt x="0" y="5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5" y="0"/>
                  <a:pt x="5" y="0"/>
                  <a:pt x="6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8" name="Oval 1252"/>
          <p:cNvSpPr>
            <a:spLocks noChangeArrowheads="1"/>
          </p:cNvSpPr>
          <p:nvPr/>
        </p:nvSpPr>
        <p:spPr bwMode="auto">
          <a:xfrm>
            <a:off x="2727644" y="486933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9" name="Freeform 1253"/>
          <p:cNvSpPr>
            <a:spLocks/>
          </p:cNvSpPr>
          <p:nvPr/>
        </p:nvSpPr>
        <p:spPr bwMode="auto">
          <a:xfrm>
            <a:off x="2971495" y="4961695"/>
            <a:ext cx="82516" cy="245084"/>
          </a:xfrm>
          <a:custGeom>
            <a:avLst/>
            <a:gdLst>
              <a:gd name="T0" fmla="*/ 67 w 67"/>
              <a:gd name="T1" fmla="*/ 64 h 199"/>
              <a:gd name="T2" fmla="*/ 67 w 67"/>
              <a:gd name="T3" fmla="*/ 199 h 199"/>
              <a:gd name="T4" fmla="*/ 50 w 67"/>
              <a:gd name="T5" fmla="*/ 199 h 199"/>
              <a:gd name="T6" fmla="*/ 50 w 67"/>
              <a:gd name="T7" fmla="*/ 64 h 199"/>
              <a:gd name="T8" fmla="*/ 0 w 67"/>
              <a:gd name="T9" fmla="*/ 0 h 199"/>
              <a:gd name="T10" fmla="*/ 19 w 67"/>
              <a:gd name="T11" fmla="*/ 0 h 199"/>
              <a:gd name="T12" fmla="*/ 67 w 67"/>
              <a:gd name="T13" fmla="*/ 64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199">
                <a:moveTo>
                  <a:pt x="67" y="64"/>
                </a:moveTo>
                <a:lnTo>
                  <a:pt x="67" y="199"/>
                </a:lnTo>
                <a:lnTo>
                  <a:pt x="50" y="199"/>
                </a:lnTo>
                <a:lnTo>
                  <a:pt x="50" y="64"/>
                </a:lnTo>
                <a:lnTo>
                  <a:pt x="0" y="0"/>
                </a:lnTo>
                <a:lnTo>
                  <a:pt x="19" y="0"/>
                </a:lnTo>
                <a:lnTo>
                  <a:pt x="67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0" name="Freeform 1254"/>
          <p:cNvSpPr>
            <a:spLocks noEditPoints="1"/>
          </p:cNvSpPr>
          <p:nvPr/>
        </p:nvSpPr>
        <p:spPr bwMode="auto">
          <a:xfrm>
            <a:off x="2838483" y="4939530"/>
            <a:ext cx="177347" cy="282031"/>
          </a:xfrm>
          <a:custGeom>
            <a:avLst/>
            <a:gdLst>
              <a:gd name="T0" fmla="*/ 61 w 61"/>
              <a:gd name="T1" fmla="*/ 37 h 97"/>
              <a:gd name="T2" fmla="*/ 61 w 61"/>
              <a:gd name="T3" fmla="*/ 97 h 97"/>
              <a:gd name="T4" fmla="*/ 0 w 61"/>
              <a:gd name="T5" fmla="*/ 97 h 97"/>
              <a:gd name="T6" fmla="*/ 0 w 61"/>
              <a:gd name="T7" fmla="*/ 37 h 97"/>
              <a:gd name="T8" fmla="*/ 31 w 61"/>
              <a:gd name="T9" fmla="*/ 0 h 97"/>
              <a:gd name="T10" fmla="*/ 61 w 61"/>
              <a:gd name="T11" fmla="*/ 37 h 97"/>
              <a:gd name="T12" fmla="*/ 39 w 61"/>
              <a:gd name="T13" fmla="*/ 26 h 97"/>
              <a:gd name="T14" fmla="*/ 31 w 61"/>
              <a:gd name="T15" fmla="*/ 17 h 97"/>
              <a:gd name="T16" fmla="*/ 22 w 61"/>
              <a:gd name="T17" fmla="*/ 26 h 97"/>
              <a:gd name="T18" fmla="*/ 31 w 61"/>
              <a:gd name="T19" fmla="*/ 35 h 97"/>
              <a:gd name="T20" fmla="*/ 39 w 61"/>
              <a:gd name="T21" fmla="*/ 2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97">
                <a:moveTo>
                  <a:pt x="61" y="37"/>
                </a:moveTo>
                <a:cubicBezTo>
                  <a:pt x="61" y="97"/>
                  <a:pt x="61" y="97"/>
                  <a:pt x="61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37"/>
                  <a:pt x="0" y="37"/>
                  <a:pt x="0" y="37"/>
                </a:cubicBezTo>
                <a:cubicBezTo>
                  <a:pt x="31" y="0"/>
                  <a:pt x="31" y="0"/>
                  <a:pt x="31" y="0"/>
                </a:cubicBezTo>
                <a:lnTo>
                  <a:pt x="61" y="37"/>
                </a:lnTo>
                <a:close/>
                <a:moveTo>
                  <a:pt x="39" y="26"/>
                </a:moveTo>
                <a:cubicBezTo>
                  <a:pt x="39" y="21"/>
                  <a:pt x="35" y="17"/>
                  <a:pt x="31" y="17"/>
                </a:cubicBezTo>
                <a:cubicBezTo>
                  <a:pt x="26" y="17"/>
                  <a:pt x="22" y="21"/>
                  <a:pt x="22" y="26"/>
                </a:cubicBezTo>
                <a:cubicBezTo>
                  <a:pt x="22" y="31"/>
                  <a:pt x="26" y="35"/>
                  <a:pt x="31" y="35"/>
                </a:cubicBezTo>
                <a:cubicBezTo>
                  <a:pt x="35" y="35"/>
                  <a:pt x="39" y="31"/>
                  <a:pt x="39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1" name="Oval 1255"/>
          <p:cNvSpPr>
            <a:spLocks noChangeArrowheads="1"/>
          </p:cNvSpPr>
          <p:nvPr/>
        </p:nvSpPr>
        <p:spPr bwMode="auto">
          <a:xfrm>
            <a:off x="2727644" y="5559010"/>
            <a:ext cx="439673" cy="437211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2" name="Freeform 1256"/>
          <p:cNvSpPr>
            <a:spLocks/>
          </p:cNvSpPr>
          <p:nvPr/>
        </p:nvSpPr>
        <p:spPr bwMode="auto">
          <a:xfrm>
            <a:off x="2774443" y="5721578"/>
            <a:ext cx="337452" cy="41875"/>
          </a:xfrm>
          <a:custGeom>
            <a:avLst/>
            <a:gdLst>
              <a:gd name="T0" fmla="*/ 34 w 116"/>
              <a:gd name="T1" fmla="*/ 1 h 14"/>
              <a:gd name="T2" fmla="*/ 34 w 116"/>
              <a:gd name="T3" fmla="*/ 0 h 14"/>
              <a:gd name="T4" fmla="*/ 85 w 116"/>
              <a:gd name="T5" fmla="*/ 0 h 14"/>
              <a:gd name="T6" fmla="*/ 85 w 116"/>
              <a:gd name="T7" fmla="*/ 1 h 14"/>
              <a:gd name="T8" fmla="*/ 93 w 116"/>
              <a:gd name="T9" fmla="*/ 9 h 14"/>
              <a:gd name="T10" fmla="*/ 102 w 116"/>
              <a:gd name="T11" fmla="*/ 1 h 14"/>
              <a:gd name="T12" fmla="*/ 102 w 116"/>
              <a:gd name="T13" fmla="*/ 0 h 14"/>
              <a:gd name="T14" fmla="*/ 109 w 116"/>
              <a:gd name="T15" fmla="*/ 0 h 14"/>
              <a:gd name="T16" fmla="*/ 116 w 116"/>
              <a:gd name="T17" fmla="*/ 7 h 14"/>
              <a:gd name="T18" fmla="*/ 109 w 116"/>
              <a:gd name="T19" fmla="*/ 14 h 14"/>
              <a:gd name="T20" fmla="*/ 7 w 116"/>
              <a:gd name="T21" fmla="*/ 14 h 14"/>
              <a:gd name="T22" fmla="*/ 0 w 116"/>
              <a:gd name="T23" fmla="*/ 7 h 14"/>
              <a:gd name="T24" fmla="*/ 7 w 116"/>
              <a:gd name="T25" fmla="*/ 0 h 14"/>
              <a:gd name="T26" fmla="*/ 17 w 116"/>
              <a:gd name="T27" fmla="*/ 0 h 14"/>
              <a:gd name="T28" fmla="*/ 17 w 116"/>
              <a:gd name="T29" fmla="*/ 1 h 14"/>
              <a:gd name="T30" fmla="*/ 25 w 116"/>
              <a:gd name="T31" fmla="*/ 9 h 14"/>
              <a:gd name="T32" fmla="*/ 34 w 116"/>
              <a:gd name="T33" fmla="*/ 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6" h="14">
                <a:moveTo>
                  <a:pt x="34" y="1"/>
                </a:moveTo>
                <a:cubicBezTo>
                  <a:pt x="34" y="0"/>
                  <a:pt x="34" y="0"/>
                  <a:pt x="34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5" y="1"/>
                  <a:pt x="85" y="1"/>
                  <a:pt x="85" y="1"/>
                </a:cubicBezTo>
                <a:cubicBezTo>
                  <a:pt x="85" y="5"/>
                  <a:pt x="89" y="9"/>
                  <a:pt x="93" y="9"/>
                </a:cubicBezTo>
                <a:cubicBezTo>
                  <a:pt x="98" y="9"/>
                  <a:pt x="102" y="5"/>
                  <a:pt x="102" y="1"/>
                </a:cubicBezTo>
                <a:cubicBezTo>
                  <a:pt x="102" y="0"/>
                  <a:pt x="102" y="0"/>
                  <a:pt x="102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3" y="0"/>
                  <a:pt x="116" y="3"/>
                  <a:pt x="116" y="7"/>
                </a:cubicBezTo>
                <a:cubicBezTo>
                  <a:pt x="116" y="11"/>
                  <a:pt x="113" y="14"/>
                  <a:pt x="109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3" y="14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5"/>
                  <a:pt x="21" y="9"/>
                  <a:pt x="25" y="9"/>
                </a:cubicBezTo>
                <a:cubicBezTo>
                  <a:pt x="30" y="9"/>
                  <a:pt x="34" y="5"/>
                  <a:pt x="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3" name="Freeform 1257"/>
          <p:cNvSpPr>
            <a:spLocks/>
          </p:cNvSpPr>
          <p:nvPr/>
        </p:nvSpPr>
        <p:spPr bwMode="auto">
          <a:xfrm>
            <a:off x="3007211" y="5661234"/>
            <a:ext cx="51727" cy="75127"/>
          </a:xfrm>
          <a:custGeom>
            <a:avLst/>
            <a:gdLst>
              <a:gd name="T0" fmla="*/ 18 w 18"/>
              <a:gd name="T1" fmla="*/ 22 h 26"/>
              <a:gd name="T2" fmla="*/ 16 w 18"/>
              <a:gd name="T3" fmla="*/ 25 h 26"/>
              <a:gd name="T4" fmla="*/ 11 w 18"/>
              <a:gd name="T5" fmla="*/ 24 h 26"/>
              <a:gd name="T6" fmla="*/ 0 w 18"/>
              <a:gd name="T7" fmla="*/ 6 h 26"/>
              <a:gd name="T8" fmla="*/ 0 w 18"/>
              <a:gd name="T9" fmla="*/ 4 h 26"/>
              <a:gd name="T10" fmla="*/ 1 w 18"/>
              <a:gd name="T11" fmla="*/ 1 h 26"/>
              <a:gd name="T12" fmla="*/ 6 w 18"/>
              <a:gd name="T13" fmla="*/ 2 h 26"/>
              <a:gd name="T14" fmla="*/ 17 w 18"/>
              <a:gd name="T15" fmla="*/ 20 h 26"/>
              <a:gd name="T16" fmla="*/ 18 w 18"/>
              <a:gd name="T17" fmla="*/ 2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6">
                <a:moveTo>
                  <a:pt x="18" y="22"/>
                </a:moveTo>
                <a:cubicBezTo>
                  <a:pt x="18" y="23"/>
                  <a:pt x="17" y="24"/>
                  <a:pt x="16" y="25"/>
                </a:cubicBezTo>
                <a:cubicBezTo>
                  <a:pt x="14" y="26"/>
                  <a:pt x="12" y="25"/>
                  <a:pt x="11" y="24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5"/>
                  <a:pt x="0" y="4"/>
                </a:cubicBezTo>
                <a:cubicBezTo>
                  <a:pt x="0" y="3"/>
                  <a:pt x="0" y="2"/>
                  <a:pt x="1" y="1"/>
                </a:cubicBezTo>
                <a:cubicBezTo>
                  <a:pt x="3" y="0"/>
                  <a:pt x="5" y="1"/>
                  <a:pt x="6" y="2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1"/>
                  <a:pt x="18" y="21"/>
                  <a:pt x="18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4" name="Freeform 1258"/>
          <p:cNvSpPr>
            <a:spLocks noEditPoints="1"/>
          </p:cNvSpPr>
          <p:nvPr/>
        </p:nvSpPr>
        <p:spPr bwMode="auto">
          <a:xfrm>
            <a:off x="2794145" y="5777002"/>
            <a:ext cx="294347" cy="119463"/>
          </a:xfrm>
          <a:custGeom>
            <a:avLst/>
            <a:gdLst>
              <a:gd name="T0" fmla="*/ 73 w 101"/>
              <a:gd name="T1" fmla="*/ 7 h 41"/>
              <a:gd name="T2" fmla="*/ 70 w 101"/>
              <a:gd name="T3" fmla="*/ 9 h 41"/>
              <a:gd name="T4" fmla="*/ 70 w 101"/>
              <a:gd name="T5" fmla="*/ 32 h 41"/>
              <a:gd name="T6" fmla="*/ 71 w 101"/>
              <a:gd name="T7" fmla="*/ 34 h 41"/>
              <a:gd name="T8" fmla="*/ 73 w 101"/>
              <a:gd name="T9" fmla="*/ 35 h 41"/>
              <a:gd name="T10" fmla="*/ 75 w 101"/>
              <a:gd name="T11" fmla="*/ 32 h 41"/>
              <a:gd name="T12" fmla="*/ 75 w 101"/>
              <a:gd name="T13" fmla="*/ 9 h 41"/>
              <a:gd name="T14" fmla="*/ 74 w 101"/>
              <a:gd name="T15" fmla="*/ 7 h 41"/>
              <a:gd name="T16" fmla="*/ 73 w 101"/>
              <a:gd name="T17" fmla="*/ 7 h 41"/>
              <a:gd name="T18" fmla="*/ 29 w 101"/>
              <a:gd name="T19" fmla="*/ 7 h 41"/>
              <a:gd name="T20" fmla="*/ 26 w 101"/>
              <a:gd name="T21" fmla="*/ 9 h 41"/>
              <a:gd name="T22" fmla="*/ 26 w 101"/>
              <a:gd name="T23" fmla="*/ 32 h 41"/>
              <a:gd name="T24" fmla="*/ 27 w 101"/>
              <a:gd name="T25" fmla="*/ 34 h 41"/>
              <a:gd name="T26" fmla="*/ 29 w 101"/>
              <a:gd name="T27" fmla="*/ 35 h 41"/>
              <a:gd name="T28" fmla="*/ 31 w 101"/>
              <a:gd name="T29" fmla="*/ 32 h 41"/>
              <a:gd name="T30" fmla="*/ 31 w 101"/>
              <a:gd name="T31" fmla="*/ 9 h 41"/>
              <a:gd name="T32" fmla="*/ 31 w 101"/>
              <a:gd name="T33" fmla="*/ 7 h 41"/>
              <a:gd name="T34" fmla="*/ 29 w 101"/>
              <a:gd name="T35" fmla="*/ 7 h 41"/>
              <a:gd name="T36" fmla="*/ 35 w 101"/>
              <a:gd name="T37" fmla="*/ 41 h 41"/>
              <a:gd name="T38" fmla="*/ 11 w 101"/>
              <a:gd name="T39" fmla="*/ 41 h 41"/>
              <a:gd name="T40" fmla="*/ 0 w 101"/>
              <a:gd name="T41" fmla="*/ 0 h 41"/>
              <a:gd name="T42" fmla="*/ 48 w 101"/>
              <a:gd name="T43" fmla="*/ 0 h 41"/>
              <a:gd name="T44" fmla="*/ 54 w 101"/>
              <a:gd name="T45" fmla="*/ 0 h 41"/>
              <a:gd name="T46" fmla="*/ 101 w 101"/>
              <a:gd name="T47" fmla="*/ 0 h 41"/>
              <a:gd name="T48" fmla="*/ 91 w 101"/>
              <a:gd name="T49" fmla="*/ 41 h 41"/>
              <a:gd name="T50" fmla="*/ 67 w 101"/>
              <a:gd name="T51" fmla="*/ 41 h 41"/>
              <a:gd name="T52" fmla="*/ 35 w 101"/>
              <a:gd name="T53" fmla="*/ 41 h 41"/>
              <a:gd name="T54" fmla="*/ 43 w 101"/>
              <a:gd name="T55" fmla="*/ 7 h 41"/>
              <a:gd name="T56" fmla="*/ 41 w 101"/>
              <a:gd name="T57" fmla="*/ 9 h 41"/>
              <a:gd name="T58" fmla="*/ 41 w 101"/>
              <a:gd name="T59" fmla="*/ 32 h 41"/>
              <a:gd name="T60" fmla="*/ 41 w 101"/>
              <a:gd name="T61" fmla="*/ 34 h 41"/>
              <a:gd name="T62" fmla="*/ 43 w 101"/>
              <a:gd name="T63" fmla="*/ 35 h 41"/>
              <a:gd name="T64" fmla="*/ 46 w 101"/>
              <a:gd name="T65" fmla="*/ 32 h 41"/>
              <a:gd name="T66" fmla="*/ 46 w 101"/>
              <a:gd name="T67" fmla="*/ 9 h 41"/>
              <a:gd name="T68" fmla="*/ 45 w 101"/>
              <a:gd name="T69" fmla="*/ 7 h 41"/>
              <a:gd name="T70" fmla="*/ 43 w 101"/>
              <a:gd name="T71" fmla="*/ 7 h 41"/>
              <a:gd name="T72" fmla="*/ 61 w 101"/>
              <a:gd name="T73" fmla="*/ 32 h 41"/>
              <a:gd name="T74" fmla="*/ 61 w 101"/>
              <a:gd name="T75" fmla="*/ 9 h 41"/>
              <a:gd name="T76" fmla="*/ 60 w 101"/>
              <a:gd name="T77" fmla="*/ 7 h 41"/>
              <a:gd name="T78" fmla="*/ 58 w 101"/>
              <a:gd name="T79" fmla="*/ 7 h 41"/>
              <a:gd name="T80" fmla="*/ 55 w 101"/>
              <a:gd name="T81" fmla="*/ 9 h 41"/>
              <a:gd name="T82" fmla="*/ 55 w 101"/>
              <a:gd name="T83" fmla="*/ 32 h 41"/>
              <a:gd name="T84" fmla="*/ 56 w 101"/>
              <a:gd name="T85" fmla="*/ 34 h 41"/>
              <a:gd name="T86" fmla="*/ 58 w 101"/>
              <a:gd name="T87" fmla="*/ 35 h 41"/>
              <a:gd name="T88" fmla="*/ 61 w 101"/>
              <a:gd name="T89" fmla="*/ 3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" h="41">
                <a:moveTo>
                  <a:pt x="73" y="7"/>
                </a:moveTo>
                <a:cubicBezTo>
                  <a:pt x="71" y="7"/>
                  <a:pt x="70" y="8"/>
                  <a:pt x="70" y="9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33"/>
                  <a:pt x="70" y="34"/>
                  <a:pt x="71" y="34"/>
                </a:cubicBezTo>
                <a:cubicBezTo>
                  <a:pt x="71" y="34"/>
                  <a:pt x="72" y="35"/>
                  <a:pt x="73" y="35"/>
                </a:cubicBezTo>
                <a:cubicBezTo>
                  <a:pt x="74" y="35"/>
                  <a:pt x="75" y="34"/>
                  <a:pt x="75" y="32"/>
                </a:cubicBezTo>
                <a:cubicBezTo>
                  <a:pt x="75" y="9"/>
                  <a:pt x="75" y="9"/>
                  <a:pt x="75" y="9"/>
                </a:cubicBezTo>
                <a:cubicBezTo>
                  <a:pt x="75" y="9"/>
                  <a:pt x="75" y="8"/>
                  <a:pt x="74" y="7"/>
                </a:cubicBezTo>
                <a:cubicBezTo>
                  <a:pt x="74" y="7"/>
                  <a:pt x="73" y="7"/>
                  <a:pt x="73" y="7"/>
                </a:cubicBezTo>
                <a:close/>
                <a:moveTo>
                  <a:pt x="29" y="7"/>
                </a:moveTo>
                <a:cubicBezTo>
                  <a:pt x="27" y="7"/>
                  <a:pt x="26" y="8"/>
                  <a:pt x="26" y="9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3"/>
                  <a:pt x="26" y="34"/>
                  <a:pt x="27" y="34"/>
                </a:cubicBezTo>
                <a:cubicBezTo>
                  <a:pt x="27" y="34"/>
                  <a:pt x="28" y="35"/>
                  <a:pt x="29" y="35"/>
                </a:cubicBezTo>
                <a:cubicBezTo>
                  <a:pt x="30" y="35"/>
                  <a:pt x="31" y="34"/>
                  <a:pt x="31" y="32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8"/>
                  <a:pt x="31" y="7"/>
                </a:cubicBezTo>
                <a:cubicBezTo>
                  <a:pt x="30" y="7"/>
                  <a:pt x="29" y="7"/>
                  <a:pt x="29" y="7"/>
                </a:cubicBezTo>
                <a:close/>
                <a:moveTo>
                  <a:pt x="35" y="41"/>
                </a:moveTo>
                <a:cubicBezTo>
                  <a:pt x="11" y="41"/>
                  <a:pt x="11" y="41"/>
                  <a:pt x="11" y="41"/>
                </a:cubicBezTo>
                <a:cubicBezTo>
                  <a:pt x="0" y="0"/>
                  <a:pt x="0" y="0"/>
                  <a:pt x="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91" y="41"/>
                  <a:pt x="91" y="41"/>
                  <a:pt x="91" y="41"/>
                </a:cubicBezTo>
                <a:cubicBezTo>
                  <a:pt x="67" y="41"/>
                  <a:pt x="67" y="41"/>
                  <a:pt x="67" y="41"/>
                </a:cubicBezTo>
                <a:lnTo>
                  <a:pt x="35" y="41"/>
                </a:lnTo>
                <a:close/>
                <a:moveTo>
                  <a:pt x="43" y="7"/>
                </a:moveTo>
                <a:cubicBezTo>
                  <a:pt x="42" y="7"/>
                  <a:pt x="41" y="8"/>
                  <a:pt x="41" y="9"/>
                </a:cubicBezTo>
                <a:cubicBezTo>
                  <a:pt x="41" y="32"/>
                  <a:pt x="41" y="32"/>
                  <a:pt x="41" y="32"/>
                </a:cubicBezTo>
                <a:cubicBezTo>
                  <a:pt x="41" y="33"/>
                  <a:pt x="41" y="34"/>
                  <a:pt x="41" y="34"/>
                </a:cubicBezTo>
                <a:cubicBezTo>
                  <a:pt x="42" y="34"/>
                  <a:pt x="43" y="35"/>
                  <a:pt x="43" y="35"/>
                </a:cubicBezTo>
                <a:cubicBezTo>
                  <a:pt x="45" y="35"/>
                  <a:pt x="46" y="34"/>
                  <a:pt x="46" y="32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8"/>
                  <a:pt x="45" y="7"/>
                </a:cubicBezTo>
                <a:cubicBezTo>
                  <a:pt x="45" y="7"/>
                  <a:pt x="44" y="7"/>
                  <a:pt x="43" y="7"/>
                </a:cubicBezTo>
                <a:close/>
                <a:moveTo>
                  <a:pt x="61" y="32"/>
                </a:moveTo>
                <a:cubicBezTo>
                  <a:pt x="61" y="9"/>
                  <a:pt x="61" y="9"/>
                  <a:pt x="61" y="9"/>
                </a:cubicBezTo>
                <a:cubicBezTo>
                  <a:pt x="61" y="9"/>
                  <a:pt x="60" y="8"/>
                  <a:pt x="60" y="7"/>
                </a:cubicBezTo>
                <a:cubicBezTo>
                  <a:pt x="59" y="7"/>
                  <a:pt x="59" y="7"/>
                  <a:pt x="58" y="7"/>
                </a:cubicBezTo>
                <a:cubicBezTo>
                  <a:pt x="57" y="7"/>
                  <a:pt x="55" y="8"/>
                  <a:pt x="55" y="9"/>
                </a:cubicBezTo>
                <a:cubicBezTo>
                  <a:pt x="55" y="32"/>
                  <a:pt x="55" y="32"/>
                  <a:pt x="55" y="32"/>
                </a:cubicBezTo>
                <a:cubicBezTo>
                  <a:pt x="55" y="33"/>
                  <a:pt x="56" y="34"/>
                  <a:pt x="56" y="34"/>
                </a:cubicBezTo>
                <a:cubicBezTo>
                  <a:pt x="57" y="34"/>
                  <a:pt x="57" y="35"/>
                  <a:pt x="58" y="35"/>
                </a:cubicBezTo>
                <a:cubicBezTo>
                  <a:pt x="60" y="35"/>
                  <a:pt x="61" y="34"/>
                  <a:pt x="61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5" name="Freeform 1259"/>
          <p:cNvSpPr>
            <a:spLocks/>
          </p:cNvSpPr>
          <p:nvPr/>
        </p:nvSpPr>
        <p:spPr bwMode="auto">
          <a:xfrm>
            <a:off x="2834791" y="5661234"/>
            <a:ext cx="52959" cy="75127"/>
          </a:xfrm>
          <a:custGeom>
            <a:avLst/>
            <a:gdLst>
              <a:gd name="T0" fmla="*/ 6 w 18"/>
              <a:gd name="T1" fmla="*/ 24 h 26"/>
              <a:gd name="T2" fmla="*/ 2 w 18"/>
              <a:gd name="T3" fmla="*/ 25 h 26"/>
              <a:gd name="T4" fmla="*/ 0 w 18"/>
              <a:gd name="T5" fmla="*/ 22 h 26"/>
              <a:gd name="T6" fmla="*/ 1 w 18"/>
              <a:gd name="T7" fmla="*/ 20 h 26"/>
              <a:gd name="T8" fmla="*/ 12 w 18"/>
              <a:gd name="T9" fmla="*/ 2 h 26"/>
              <a:gd name="T10" fmla="*/ 17 w 18"/>
              <a:gd name="T11" fmla="*/ 1 h 26"/>
              <a:gd name="T12" fmla="*/ 18 w 18"/>
              <a:gd name="T13" fmla="*/ 4 h 26"/>
              <a:gd name="T14" fmla="*/ 18 w 18"/>
              <a:gd name="T15" fmla="*/ 6 h 26"/>
              <a:gd name="T16" fmla="*/ 6 w 18"/>
              <a:gd name="T17" fmla="*/ 2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6">
                <a:moveTo>
                  <a:pt x="6" y="24"/>
                </a:moveTo>
                <a:cubicBezTo>
                  <a:pt x="5" y="25"/>
                  <a:pt x="3" y="26"/>
                  <a:pt x="2" y="25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21"/>
                  <a:pt x="0" y="21"/>
                  <a:pt x="1" y="20"/>
                </a:cubicBezTo>
                <a:cubicBezTo>
                  <a:pt x="12" y="2"/>
                  <a:pt x="12" y="2"/>
                  <a:pt x="12" y="2"/>
                </a:cubicBezTo>
                <a:cubicBezTo>
                  <a:pt x="13" y="1"/>
                  <a:pt x="15" y="0"/>
                  <a:pt x="17" y="1"/>
                </a:cubicBezTo>
                <a:cubicBezTo>
                  <a:pt x="18" y="2"/>
                  <a:pt x="18" y="3"/>
                  <a:pt x="18" y="4"/>
                </a:cubicBezTo>
                <a:cubicBezTo>
                  <a:pt x="18" y="5"/>
                  <a:pt x="18" y="5"/>
                  <a:pt x="18" y="6"/>
                </a:cubicBezTo>
                <a:lnTo>
                  <a:pt x="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6" name="Oval 1260"/>
          <p:cNvSpPr>
            <a:spLocks noChangeArrowheads="1"/>
          </p:cNvSpPr>
          <p:nvPr/>
        </p:nvSpPr>
        <p:spPr bwMode="auto">
          <a:xfrm>
            <a:off x="3297865" y="486933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7" name="Freeform 1261"/>
          <p:cNvSpPr>
            <a:spLocks/>
          </p:cNvSpPr>
          <p:nvPr/>
        </p:nvSpPr>
        <p:spPr bwMode="auto">
          <a:xfrm>
            <a:off x="3379145" y="4985097"/>
            <a:ext cx="279568" cy="270947"/>
          </a:xfrm>
          <a:custGeom>
            <a:avLst/>
            <a:gdLst>
              <a:gd name="T0" fmla="*/ 66 w 96"/>
              <a:gd name="T1" fmla="*/ 0 h 93"/>
              <a:gd name="T2" fmla="*/ 96 w 96"/>
              <a:gd name="T3" fmla="*/ 45 h 93"/>
              <a:gd name="T4" fmla="*/ 48 w 96"/>
              <a:gd name="T5" fmla="*/ 93 h 93"/>
              <a:gd name="T6" fmla="*/ 0 w 96"/>
              <a:gd name="T7" fmla="*/ 45 h 93"/>
              <a:gd name="T8" fmla="*/ 30 w 96"/>
              <a:gd name="T9" fmla="*/ 0 h 93"/>
              <a:gd name="T10" fmla="*/ 32 w 96"/>
              <a:gd name="T11" fmla="*/ 7 h 93"/>
              <a:gd name="T12" fmla="*/ 7 w 96"/>
              <a:gd name="T13" fmla="*/ 45 h 93"/>
              <a:gd name="T14" fmla="*/ 48 w 96"/>
              <a:gd name="T15" fmla="*/ 86 h 93"/>
              <a:gd name="T16" fmla="*/ 89 w 96"/>
              <a:gd name="T17" fmla="*/ 45 h 93"/>
              <a:gd name="T18" fmla="*/ 64 w 96"/>
              <a:gd name="T19" fmla="*/ 7 h 93"/>
              <a:gd name="T20" fmla="*/ 66 w 96"/>
              <a:gd name="T21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" h="93">
                <a:moveTo>
                  <a:pt x="66" y="0"/>
                </a:moveTo>
                <a:cubicBezTo>
                  <a:pt x="84" y="8"/>
                  <a:pt x="96" y="25"/>
                  <a:pt x="96" y="45"/>
                </a:cubicBezTo>
                <a:cubicBezTo>
                  <a:pt x="96" y="71"/>
                  <a:pt x="75" y="93"/>
                  <a:pt x="48" y="93"/>
                </a:cubicBezTo>
                <a:cubicBezTo>
                  <a:pt x="22" y="93"/>
                  <a:pt x="0" y="71"/>
                  <a:pt x="0" y="45"/>
                </a:cubicBezTo>
                <a:cubicBezTo>
                  <a:pt x="0" y="25"/>
                  <a:pt x="12" y="8"/>
                  <a:pt x="30" y="0"/>
                </a:cubicBezTo>
                <a:cubicBezTo>
                  <a:pt x="32" y="7"/>
                  <a:pt x="32" y="7"/>
                  <a:pt x="32" y="7"/>
                </a:cubicBezTo>
                <a:cubicBezTo>
                  <a:pt x="17" y="13"/>
                  <a:pt x="7" y="28"/>
                  <a:pt x="7" y="45"/>
                </a:cubicBezTo>
                <a:cubicBezTo>
                  <a:pt x="7" y="68"/>
                  <a:pt x="25" y="86"/>
                  <a:pt x="48" y="86"/>
                </a:cubicBezTo>
                <a:cubicBezTo>
                  <a:pt x="71" y="86"/>
                  <a:pt x="89" y="68"/>
                  <a:pt x="89" y="45"/>
                </a:cubicBezTo>
                <a:cubicBezTo>
                  <a:pt x="89" y="28"/>
                  <a:pt x="79" y="13"/>
                  <a:pt x="64" y="7"/>
                </a:cubicBez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8" name="Freeform 1262"/>
          <p:cNvSpPr>
            <a:spLocks/>
          </p:cNvSpPr>
          <p:nvPr/>
        </p:nvSpPr>
        <p:spPr bwMode="auto">
          <a:xfrm>
            <a:off x="3428412" y="5031895"/>
            <a:ext cx="183505" cy="174884"/>
          </a:xfrm>
          <a:custGeom>
            <a:avLst/>
            <a:gdLst>
              <a:gd name="T0" fmla="*/ 43 w 63"/>
              <a:gd name="T1" fmla="*/ 0 h 60"/>
              <a:gd name="T2" fmla="*/ 63 w 63"/>
              <a:gd name="T3" fmla="*/ 29 h 60"/>
              <a:gd name="T4" fmla="*/ 31 w 63"/>
              <a:gd name="T5" fmla="*/ 60 h 60"/>
              <a:gd name="T6" fmla="*/ 0 w 63"/>
              <a:gd name="T7" fmla="*/ 29 h 60"/>
              <a:gd name="T8" fmla="*/ 19 w 63"/>
              <a:gd name="T9" fmla="*/ 0 h 60"/>
              <a:gd name="T10" fmla="*/ 22 w 63"/>
              <a:gd name="T11" fmla="*/ 8 h 60"/>
              <a:gd name="T12" fmla="*/ 9 w 63"/>
              <a:gd name="T13" fmla="*/ 29 h 60"/>
              <a:gd name="T14" fmla="*/ 31 w 63"/>
              <a:gd name="T15" fmla="*/ 51 h 60"/>
              <a:gd name="T16" fmla="*/ 53 w 63"/>
              <a:gd name="T17" fmla="*/ 29 h 60"/>
              <a:gd name="T18" fmla="*/ 40 w 63"/>
              <a:gd name="T19" fmla="*/ 8 h 60"/>
              <a:gd name="T20" fmla="*/ 43 w 63"/>
              <a:gd name="T21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" h="60">
                <a:moveTo>
                  <a:pt x="43" y="0"/>
                </a:moveTo>
                <a:cubicBezTo>
                  <a:pt x="54" y="4"/>
                  <a:pt x="63" y="16"/>
                  <a:pt x="63" y="29"/>
                </a:cubicBezTo>
                <a:cubicBezTo>
                  <a:pt x="63" y="46"/>
                  <a:pt x="48" y="60"/>
                  <a:pt x="31" y="60"/>
                </a:cubicBezTo>
                <a:cubicBezTo>
                  <a:pt x="14" y="60"/>
                  <a:pt x="0" y="46"/>
                  <a:pt x="0" y="29"/>
                </a:cubicBezTo>
                <a:cubicBezTo>
                  <a:pt x="0" y="16"/>
                  <a:pt x="8" y="4"/>
                  <a:pt x="19" y="0"/>
                </a:cubicBezTo>
                <a:cubicBezTo>
                  <a:pt x="22" y="8"/>
                  <a:pt x="22" y="8"/>
                  <a:pt x="22" y="8"/>
                </a:cubicBezTo>
                <a:cubicBezTo>
                  <a:pt x="14" y="12"/>
                  <a:pt x="9" y="20"/>
                  <a:pt x="9" y="29"/>
                </a:cubicBezTo>
                <a:cubicBezTo>
                  <a:pt x="9" y="41"/>
                  <a:pt x="19" y="51"/>
                  <a:pt x="31" y="51"/>
                </a:cubicBezTo>
                <a:cubicBezTo>
                  <a:pt x="43" y="51"/>
                  <a:pt x="53" y="41"/>
                  <a:pt x="53" y="29"/>
                </a:cubicBezTo>
                <a:cubicBezTo>
                  <a:pt x="53" y="20"/>
                  <a:pt x="48" y="12"/>
                  <a:pt x="40" y="8"/>
                </a:cubicBez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9" name="Freeform 1263"/>
          <p:cNvSpPr>
            <a:spLocks/>
          </p:cNvSpPr>
          <p:nvPr/>
        </p:nvSpPr>
        <p:spPr bwMode="auto">
          <a:xfrm>
            <a:off x="3481368" y="5081160"/>
            <a:ext cx="75127" cy="72663"/>
          </a:xfrm>
          <a:custGeom>
            <a:avLst/>
            <a:gdLst>
              <a:gd name="T0" fmla="*/ 19 w 26"/>
              <a:gd name="T1" fmla="*/ 0 h 25"/>
              <a:gd name="T2" fmla="*/ 26 w 26"/>
              <a:gd name="T3" fmla="*/ 12 h 25"/>
              <a:gd name="T4" fmla="*/ 13 w 26"/>
              <a:gd name="T5" fmla="*/ 25 h 25"/>
              <a:gd name="T6" fmla="*/ 0 w 26"/>
              <a:gd name="T7" fmla="*/ 12 h 25"/>
              <a:gd name="T8" fmla="*/ 7 w 26"/>
              <a:gd name="T9" fmla="*/ 0 h 25"/>
              <a:gd name="T10" fmla="*/ 13 w 26"/>
              <a:gd name="T11" fmla="*/ 14 h 25"/>
              <a:gd name="T12" fmla="*/ 19 w 26"/>
              <a:gd name="T13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25">
                <a:moveTo>
                  <a:pt x="19" y="0"/>
                </a:moveTo>
                <a:cubicBezTo>
                  <a:pt x="23" y="2"/>
                  <a:pt x="26" y="6"/>
                  <a:pt x="26" y="12"/>
                </a:cubicBezTo>
                <a:cubicBezTo>
                  <a:pt x="26" y="19"/>
                  <a:pt x="20" y="25"/>
                  <a:pt x="13" y="25"/>
                </a:cubicBezTo>
                <a:cubicBezTo>
                  <a:pt x="6" y="25"/>
                  <a:pt x="0" y="19"/>
                  <a:pt x="0" y="12"/>
                </a:cubicBezTo>
                <a:cubicBezTo>
                  <a:pt x="0" y="6"/>
                  <a:pt x="3" y="2"/>
                  <a:pt x="7" y="0"/>
                </a:cubicBezTo>
                <a:cubicBezTo>
                  <a:pt x="13" y="14"/>
                  <a:pt x="13" y="14"/>
                  <a:pt x="13" y="14"/>
                </a:cubicBez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0" name="Freeform 1264"/>
          <p:cNvSpPr>
            <a:spLocks/>
          </p:cNvSpPr>
          <p:nvPr/>
        </p:nvSpPr>
        <p:spPr bwMode="auto">
          <a:xfrm>
            <a:off x="3487524" y="4889035"/>
            <a:ext cx="64043" cy="183505"/>
          </a:xfrm>
          <a:custGeom>
            <a:avLst/>
            <a:gdLst>
              <a:gd name="T0" fmla="*/ 22 w 22"/>
              <a:gd name="T1" fmla="*/ 29 h 63"/>
              <a:gd name="T2" fmla="*/ 11 w 22"/>
              <a:gd name="T3" fmla="*/ 63 h 63"/>
              <a:gd name="T4" fmla="*/ 0 w 22"/>
              <a:gd name="T5" fmla="*/ 29 h 63"/>
              <a:gd name="T6" fmla="*/ 8 w 22"/>
              <a:gd name="T7" fmla="*/ 35 h 63"/>
              <a:gd name="T8" fmla="*/ 8 w 22"/>
              <a:gd name="T9" fmla="*/ 2 h 63"/>
              <a:gd name="T10" fmla="*/ 11 w 22"/>
              <a:gd name="T11" fmla="*/ 0 h 63"/>
              <a:gd name="T12" fmla="*/ 14 w 22"/>
              <a:gd name="T13" fmla="*/ 2 h 63"/>
              <a:gd name="T14" fmla="*/ 14 w 22"/>
              <a:gd name="T15" fmla="*/ 35 h 63"/>
              <a:gd name="T16" fmla="*/ 22 w 22"/>
              <a:gd name="T17" fmla="*/ 2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63">
                <a:moveTo>
                  <a:pt x="22" y="29"/>
                </a:moveTo>
                <a:cubicBezTo>
                  <a:pt x="11" y="63"/>
                  <a:pt x="11" y="63"/>
                  <a:pt x="11" y="63"/>
                </a:cubicBezTo>
                <a:cubicBezTo>
                  <a:pt x="0" y="29"/>
                  <a:pt x="0" y="29"/>
                  <a:pt x="0" y="29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2"/>
                  <a:pt x="8" y="2"/>
                  <a:pt x="8" y="2"/>
                </a:cubicBezTo>
                <a:cubicBezTo>
                  <a:pt x="8" y="1"/>
                  <a:pt x="10" y="0"/>
                  <a:pt x="11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35"/>
                  <a:pt x="14" y="35"/>
                  <a:pt x="14" y="35"/>
                </a:cubicBezTo>
                <a:lnTo>
                  <a:pt x="22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1" name="Oval 1265"/>
          <p:cNvSpPr>
            <a:spLocks noChangeArrowheads="1"/>
          </p:cNvSpPr>
          <p:nvPr/>
        </p:nvSpPr>
        <p:spPr bwMode="auto">
          <a:xfrm>
            <a:off x="3300328" y="555039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2" name="Freeform 1266"/>
          <p:cNvSpPr>
            <a:spLocks/>
          </p:cNvSpPr>
          <p:nvPr/>
        </p:nvSpPr>
        <p:spPr bwMode="auto">
          <a:xfrm>
            <a:off x="3611915" y="5708034"/>
            <a:ext cx="52959" cy="25863"/>
          </a:xfrm>
          <a:custGeom>
            <a:avLst/>
            <a:gdLst>
              <a:gd name="T0" fmla="*/ 41 w 43"/>
              <a:gd name="T1" fmla="*/ 0 h 21"/>
              <a:gd name="T2" fmla="*/ 43 w 43"/>
              <a:gd name="T3" fmla="*/ 11 h 21"/>
              <a:gd name="T4" fmla="*/ 5 w 43"/>
              <a:gd name="T5" fmla="*/ 21 h 21"/>
              <a:gd name="T6" fmla="*/ 0 w 43"/>
              <a:gd name="T7" fmla="*/ 9 h 21"/>
              <a:gd name="T8" fmla="*/ 41 w 43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1">
                <a:moveTo>
                  <a:pt x="41" y="0"/>
                </a:moveTo>
                <a:lnTo>
                  <a:pt x="43" y="11"/>
                </a:lnTo>
                <a:lnTo>
                  <a:pt x="5" y="21"/>
                </a:lnTo>
                <a:lnTo>
                  <a:pt x="0" y="9"/>
                </a:lnTo>
                <a:lnTo>
                  <a:pt x="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3" name="Rectangle 1267"/>
          <p:cNvSpPr>
            <a:spLocks noChangeArrowheads="1"/>
          </p:cNvSpPr>
          <p:nvPr/>
        </p:nvSpPr>
        <p:spPr bwMode="auto">
          <a:xfrm>
            <a:off x="3615610" y="5763450"/>
            <a:ext cx="49263" cy="1724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4" name="Freeform 1268"/>
          <p:cNvSpPr>
            <a:spLocks/>
          </p:cNvSpPr>
          <p:nvPr/>
        </p:nvSpPr>
        <p:spPr bwMode="auto">
          <a:xfrm>
            <a:off x="3611915" y="5806558"/>
            <a:ext cx="52959" cy="29559"/>
          </a:xfrm>
          <a:custGeom>
            <a:avLst/>
            <a:gdLst>
              <a:gd name="T0" fmla="*/ 41 w 43"/>
              <a:gd name="T1" fmla="*/ 24 h 24"/>
              <a:gd name="T2" fmla="*/ 0 w 43"/>
              <a:gd name="T3" fmla="*/ 14 h 24"/>
              <a:gd name="T4" fmla="*/ 3 w 43"/>
              <a:gd name="T5" fmla="*/ 0 h 24"/>
              <a:gd name="T6" fmla="*/ 43 w 43"/>
              <a:gd name="T7" fmla="*/ 9 h 24"/>
              <a:gd name="T8" fmla="*/ 41 w 43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4">
                <a:moveTo>
                  <a:pt x="41" y="24"/>
                </a:moveTo>
                <a:lnTo>
                  <a:pt x="0" y="14"/>
                </a:lnTo>
                <a:lnTo>
                  <a:pt x="3" y="0"/>
                </a:lnTo>
                <a:lnTo>
                  <a:pt x="43" y="9"/>
                </a:lnTo>
                <a:lnTo>
                  <a:pt x="4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5" name="Freeform 1269"/>
          <p:cNvSpPr>
            <a:spLocks/>
          </p:cNvSpPr>
          <p:nvPr/>
        </p:nvSpPr>
        <p:spPr bwMode="auto">
          <a:xfrm>
            <a:off x="3560190" y="5740054"/>
            <a:ext cx="34484" cy="66505"/>
          </a:xfrm>
          <a:custGeom>
            <a:avLst/>
            <a:gdLst>
              <a:gd name="T0" fmla="*/ 0 w 12"/>
              <a:gd name="T1" fmla="*/ 23 h 23"/>
              <a:gd name="T2" fmla="*/ 0 w 12"/>
              <a:gd name="T3" fmla="*/ 0 h 23"/>
              <a:gd name="T4" fmla="*/ 5 w 12"/>
              <a:gd name="T5" fmla="*/ 0 h 23"/>
              <a:gd name="T6" fmla="*/ 12 w 12"/>
              <a:gd name="T7" fmla="*/ 6 h 23"/>
              <a:gd name="T8" fmla="*/ 12 w 12"/>
              <a:gd name="T9" fmla="*/ 16 h 23"/>
              <a:gd name="T10" fmla="*/ 5 w 12"/>
              <a:gd name="T11" fmla="*/ 23 h 23"/>
              <a:gd name="T12" fmla="*/ 0 w 12"/>
              <a:gd name="T13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3">
                <a:moveTo>
                  <a:pt x="0" y="23"/>
                </a:move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20"/>
                  <a:pt x="9" y="23"/>
                  <a:pt x="5" y="23"/>
                </a:cubicBezTo>
                <a:lnTo>
                  <a:pt x="0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6" name="Freeform 1270"/>
          <p:cNvSpPr>
            <a:spLocks/>
          </p:cNvSpPr>
          <p:nvPr/>
        </p:nvSpPr>
        <p:spPr bwMode="auto">
          <a:xfrm>
            <a:off x="3374220" y="5667391"/>
            <a:ext cx="177347" cy="211831"/>
          </a:xfrm>
          <a:custGeom>
            <a:avLst/>
            <a:gdLst>
              <a:gd name="T0" fmla="*/ 144 w 144"/>
              <a:gd name="T1" fmla="*/ 104 h 172"/>
              <a:gd name="T2" fmla="*/ 144 w 144"/>
              <a:gd name="T3" fmla="*/ 172 h 172"/>
              <a:gd name="T4" fmla="*/ 0 w 144"/>
              <a:gd name="T5" fmla="*/ 104 h 172"/>
              <a:gd name="T6" fmla="*/ 0 w 144"/>
              <a:gd name="T7" fmla="*/ 68 h 172"/>
              <a:gd name="T8" fmla="*/ 144 w 144"/>
              <a:gd name="T9" fmla="*/ 0 h 172"/>
              <a:gd name="T10" fmla="*/ 144 w 144"/>
              <a:gd name="T11" fmla="*/ 68 h 172"/>
              <a:gd name="T12" fmla="*/ 144 w 144"/>
              <a:gd name="T13" fmla="*/ 104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172">
                <a:moveTo>
                  <a:pt x="144" y="104"/>
                </a:moveTo>
                <a:lnTo>
                  <a:pt x="144" y="172"/>
                </a:lnTo>
                <a:lnTo>
                  <a:pt x="0" y="104"/>
                </a:lnTo>
                <a:lnTo>
                  <a:pt x="0" y="68"/>
                </a:lnTo>
                <a:lnTo>
                  <a:pt x="144" y="0"/>
                </a:lnTo>
                <a:lnTo>
                  <a:pt x="144" y="68"/>
                </a:lnTo>
                <a:lnTo>
                  <a:pt x="14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7" name="Freeform 1271"/>
          <p:cNvSpPr>
            <a:spLocks/>
          </p:cNvSpPr>
          <p:nvPr/>
        </p:nvSpPr>
        <p:spPr bwMode="auto">
          <a:xfrm>
            <a:off x="3400085" y="5821339"/>
            <a:ext cx="98527" cy="72663"/>
          </a:xfrm>
          <a:custGeom>
            <a:avLst/>
            <a:gdLst>
              <a:gd name="T0" fmla="*/ 18 w 34"/>
              <a:gd name="T1" fmla="*/ 25 h 25"/>
              <a:gd name="T2" fmla="*/ 0 w 34"/>
              <a:gd name="T3" fmla="*/ 7 h 25"/>
              <a:gd name="T4" fmla="*/ 2 w 34"/>
              <a:gd name="T5" fmla="*/ 0 h 25"/>
              <a:gd name="T6" fmla="*/ 8 w 34"/>
              <a:gd name="T7" fmla="*/ 3 h 25"/>
              <a:gd name="T8" fmla="*/ 7 w 34"/>
              <a:gd name="T9" fmla="*/ 7 h 25"/>
              <a:gd name="T10" fmla="*/ 18 w 34"/>
              <a:gd name="T11" fmla="*/ 18 h 25"/>
              <a:gd name="T12" fmla="*/ 28 w 34"/>
              <a:gd name="T13" fmla="*/ 13 h 25"/>
              <a:gd name="T14" fmla="*/ 34 w 34"/>
              <a:gd name="T15" fmla="*/ 16 h 25"/>
              <a:gd name="T16" fmla="*/ 18 w 34"/>
              <a:gd name="T17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25">
                <a:moveTo>
                  <a:pt x="18" y="25"/>
                </a:moveTo>
                <a:cubicBezTo>
                  <a:pt x="8" y="25"/>
                  <a:pt x="0" y="17"/>
                  <a:pt x="0" y="7"/>
                </a:cubicBezTo>
                <a:cubicBezTo>
                  <a:pt x="0" y="4"/>
                  <a:pt x="1" y="2"/>
                  <a:pt x="2" y="0"/>
                </a:cubicBezTo>
                <a:cubicBezTo>
                  <a:pt x="8" y="3"/>
                  <a:pt x="8" y="3"/>
                  <a:pt x="8" y="3"/>
                </a:cubicBezTo>
                <a:cubicBezTo>
                  <a:pt x="8" y="4"/>
                  <a:pt x="7" y="6"/>
                  <a:pt x="7" y="7"/>
                </a:cubicBezTo>
                <a:cubicBezTo>
                  <a:pt x="7" y="13"/>
                  <a:pt x="12" y="18"/>
                  <a:pt x="18" y="18"/>
                </a:cubicBezTo>
                <a:cubicBezTo>
                  <a:pt x="22" y="18"/>
                  <a:pt x="26" y="16"/>
                  <a:pt x="28" y="13"/>
                </a:cubicBezTo>
                <a:cubicBezTo>
                  <a:pt x="34" y="16"/>
                  <a:pt x="34" y="16"/>
                  <a:pt x="34" y="16"/>
                </a:cubicBezTo>
                <a:cubicBezTo>
                  <a:pt x="31" y="21"/>
                  <a:pt x="25" y="25"/>
                  <a:pt x="18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8" name="Oval 1272"/>
          <p:cNvSpPr>
            <a:spLocks noChangeArrowheads="1"/>
          </p:cNvSpPr>
          <p:nvPr/>
        </p:nvSpPr>
        <p:spPr bwMode="auto">
          <a:xfrm>
            <a:off x="3876706" y="554793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9" name="Freeform 1273"/>
          <p:cNvSpPr>
            <a:spLocks noEditPoints="1"/>
          </p:cNvSpPr>
          <p:nvPr/>
        </p:nvSpPr>
        <p:spPr bwMode="auto">
          <a:xfrm>
            <a:off x="4151346" y="5879223"/>
            <a:ext cx="51727" cy="49263"/>
          </a:xfrm>
          <a:custGeom>
            <a:avLst/>
            <a:gdLst>
              <a:gd name="T0" fmla="*/ 9 w 18"/>
              <a:gd name="T1" fmla="*/ 12 h 17"/>
              <a:gd name="T2" fmla="*/ 12 w 18"/>
              <a:gd name="T3" fmla="*/ 9 h 17"/>
              <a:gd name="T4" fmla="*/ 9 w 18"/>
              <a:gd name="T5" fmla="*/ 5 h 17"/>
              <a:gd name="T6" fmla="*/ 6 w 18"/>
              <a:gd name="T7" fmla="*/ 9 h 17"/>
              <a:gd name="T8" fmla="*/ 9 w 18"/>
              <a:gd name="T9" fmla="*/ 12 h 17"/>
              <a:gd name="T10" fmla="*/ 9 w 18"/>
              <a:gd name="T11" fmla="*/ 17 h 17"/>
              <a:gd name="T12" fmla="*/ 0 w 18"/>
              <a:gd name="T13" fmla="*/ 9 h 17"/>
              <a:gd name="T14" fmla="*/ 9 w 18"/>
              <a:gd name="T15" fmla="*/ 0 h 17"/>
              <a:gd name="T16" fmla="*/ 18 w 18"/>
              <a:gd name="T17" fmla="*/ 9 h 17"/>
              <a:gd name="T18" fmla="*/ 9 w 18"/>
              <a:gd name="T1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7">
                <a:moveTo>
                  <a:pt x="9" y="12"/>
                </a:moveTo>
                <a:cubicBezTo>
                  <a:pt x="11" y="12"/>
                  <a:pt x="12" y="10"/>
                  <a:pt x="12" y="9"/>
                </a:cubicBezTo>
                <a:cubicBezTo>
                  <a:pt x="12" y="7"/>
                  <a:pt x="11" y="5"/>
                  <a:pt x="9" y="5"/>
                </a:cubicBezTo>
                <a:cubicBezTo>
                  <a:pt x="7" y="5"/>
                  <a:pt x="6" y="7"/>
                  <a:pt x="6" y="9"/>
                </a:cubicBezTo>
                <a:cubicBezTo>
                  <a:pt x="6" y="10"/>
                  <a:pt x="7" y="12"/>
                  <a:pt x="9" y="12"/>
                </a:cubicBezTo>
                <a:close/>
                <a:moveTo>
                  <a:pt x="9" y="17"/>
                </a:moveTo>
                <a:cubicBezTo>
                  <a:pt x="4" y="17"/>
                  <a:pt x="0" y="13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3"/>
                  <a:pt x="14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0" name="Freeform 1274"/>
          <p:cNvSpPr>
            <a:spLocks/>
          </p:cNvSpPr>
          <p:nvPr/>
        </p:nvSpPr>
        <p:spPr bwMode="auto">
          <a:xfrm>
            <a:off x="4057743" y="5591031"/>
            <a:ext cx="87443" cy="93600"/>
          </a:xfrm>
          <a:custGeom>
            <a:avLst/>
            <a:gdLst>
              <a:gd name="T0" fmla="*/ 50 w 71"/>
              <a:gd name="T1" fmla="*/ 76 h 76"/>
              <a:gd name="T2" fmla="*/ 21 w 71"/>
              <a:gd name="T3" fmla="*/ 76 h 76"/>
              <a:gd name="T4" fmla="*/ 21 w 71"/>
              <a:gd name="T5" fmla="*/ 40 h 76"/>
              <a:gd name="T6" fmla="*/ 0 w 71"/>
              <a:gd name="T7" fmla="*/ 40 h 76"/>
              <a:gd name="T8" fmla="*/ 35 w 71"/>
              <a:gd name="T9" fmla="*/ 0 h 76"/>
              <a:gd name="T10" fmla="*/ 71 w 71"/>
              <a:gd name="T11" fmla="*/ 40 h 76"/>
              <a:gd name="T12" fmla="*/ 50 w 71"/>
              <a:gd name="T13" fmla="*/ 40 h 76"/>
              <a:gd name="T14" fmla="*/ 50 w 71"/>
              <a:gd name="T15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76">
                <a:moveTo>
                  <a:pt x="50" y="76"/>
                </a:moveTo>
                <a:lnTo>
                  <a:pt x="21" y="76"/>
                </a:lnTo>
                <a:lnTo>
                  <a:pt x="21" y="40"/>
                </a:lnTo>
                <a:lnTo>
                  <a:pt x="0" y="40"/>
                </a:lnTo>
                <a:lnTo>
                  <a:pt x="35" y="0"/>
                </a:lnTo>
                <a:lnTo>
                  <a:pt x="71" y="40"/>
                </a:lnTo>
                <a:lnTo>
                  <a:pt x="50" y="40"/>
                </a:lnTo>
                <a:lnTo>
                  <a:pt x="50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1" name="Freeform 1275"/>
          <p:cNvSpPr>
            <a:spLocks noEditPoints="1"/>
          </p:cNvSpPr>
          <p:nvPr/>
        </p:nvSpPr>
        <p:spPr bwMode="auto">
          <a:xfrm>
            <a:off x="4004790" y="5879223"/>
            <a:ext cx="50495" cy="49263"/>
          </a:xfrm>
          <a:custGeom>
            <a:avLst/>
            <a:gdLst>
              <a:gd name="T0" fmla="*/ 9 w 17"/>
              <a:gd name="T1" fmla="*/ 17 h 17"/>
              <a:gd name="T2" fmla="*/ 0 w 17"/>
              <a:gd name="T3" fmla="*/ 9 h 17"/>
              <a:gd name="T4" fmla="*/ 9 w 17"/>
              <a:gd name="T5" fmla="*/ 0 h 17"/>
              <a:gd name="T6" fmla="*/ 17 w 17"/>
              <a:gd name="T7" fmla="*/ 9 h 17"/>
              <a:gd name="T8" fmla="*/ 9 w 17"/>
              <a:gd name="T9" fmla="*/ 17 h 17"/>
              <a:gd name="T10" fmla="*/ 12 w 17"/>
              <a:gd name="T11" fmla="*/ 9 h 17"/>
              <a:gd name="T12" fmla="*/ 9 w 17"/>
              <a:gd name="T13" fmla="*/ 5 h 17"/>
              <a:gd name="T14" fmla="*/ 5 w 17"/>
              <a:gd name="T15" fmla="*/ 9 h 17"/>
              <a:gd name="T16" fmla="*/ 9 w 17"/>
              <a:gd name="T17" fmla="*/ 12 h 17"/>
              <a:gd name="T18" fmla="*/ 12 w 17"/>
              <a:gd name="T19" fmla="*/ 9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7">
                <a:moveTo>
                  <a:pt x="9" y="17"/>
                </a:moveTo>
                <a:cubicBezTo>
                  <a:pt x="4" y="17"/>
                  <a:pt x="0" y="13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3" y="0"/>
                  <a:pt x="17" y="4"/>
                  <a:pt x="17" y="9"/>
                </a:cubicBezTo>
                <a:cubicBezTo>
                  <a:pt x="17" y="13"/>
                  <a:pt x="13" y="17"/>
                  <a:pt x="9" y="17"/>
                </a:cubicBezTo>
                <a:close/>
                <a:moveTo>
                  <a:pt x="12" y="9"/>
                </a:moveTo>
                <a:cubicBezTo>
                  <a:pt x="12" y="7"/>
                  <a:pt x="10" y="5"/>
                  <a:pt x="9" y="5"/>
                </a:cubicBezTo>
                <a:cubicBezTo>
                  <a:pt x="7" y="5"/>
                  <a:pt x="5" y="7"/>
                  <a:pt x="5" y="9"/>
                </a:cubicBezTo>
                <a:cubicBezTo>
                  <a:pt x="5" y="10"/>
                  <a:pt x="7" y="12"/>
                  <a:pt x="9" y="12"/>
                </a:cubicBezTo>
                <a:cubicBezTo>
                  <a:pt x="10" y="12"/>
                  <a:pt x="12" y="10"/>
                  <a:pt x="12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2" name="Freeform 1276"/>
          <p:cNvSpPr>
            <a:spLocks/>
          </p:cNvSpPr>
          <p:nvPr/>
        </p:nvSpPr>
        <p:spPr bwMode="auto">
          <a:xfrm>
            <a:off x="3964143" y="5667388"/>
            <a:ext cx="274643" cy="203211"/>
          </a:xfrm>
          <a:custGeom>
            <a:avLst/>
            <a:gdLst>
              <a:gd name="T0" fmla="*/ 182 w 223"/>
              <a:gd name="T1" fmla="*/ 141 h 165"/>
              <a:gd name="T2" fmla="*/ 12 w 223"/>
              <a:gd name="T3" fmla="*/ 104 h 165"/>
              <a:gd name="T4" fmla="*/ 0 w 223"/>
              <a:gd name="T5" fmla="*/ 21 h 165"/>
              <a:gd name="T6" fmla="*/ 185 w 223"/>
              <a:gd name="T7" fmla="*/ 21 h 165"/>
              <a:gd name="T8" fmla="*/ 185 w 223"/>
              <a:gd name="T9" fmla="*/ 0 h 165"/>
              <a:gd name="T10" fmla="*/ 223 w 223"/>
              <a:gd name="T11" fmla="*/ 0 h 165"/>
              <a:gd name="T12" fmla="*/ 223 w 223"/>
              <a:gd name="T13" fmla="*/ 11 h 165"/>
              <a:gd name="T14" fmla="*/ 199 w 223"/>
              <a:gd name="T15" fmla="*/ 11 h 165"/>
              <a:gd name="T16" fmla="*/ 199 w 223"/>
              <a:gd name="T17" fmla="*/ 165 h 165"/>
              <a:gd name="T18" fmla="*/ 50 w 223"/>
              <a:gd name="T19" fmla="*/ 165 h 165"/>
              <a:gd name="T20" fmla="*/ 50 w 223"/>
              <a:gd name="T21" fmla="*/ 156 h 165"/>
              <a:gd name="T22" fmla="*/ 182 w 223"/>
              <a:gd name="T23" fmla="*/ 156 h 165"/>
              <a:gd name="T24" fmla="*/ 182 w 223"/>
              <a:gd name="T25" fmla="*/ 14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3" h="165">
                <a:moveTo>
                  <a:pt x="182" y="141"/>
                </a:moveTo>
                <a:lnTo>
                  <a:pt x="12" y="104"/>
                </a:lnTo>
                <a:lnTo>
                  <a:pt x="0" y="21"/>
                </a:lnTo>
                <a:lnTo>
                  <a:pt x="185" y="21"/>
                </a:lnTo>
                <a:lnTo>
                  <a:pt x="185" y="0"/>
                </a:lnTo>
                <a:lnTo>
                  <a:pt x="223" y="0"/>
                </a:lnTo>
                <a:lnTo>
                  <a:pt x="223" y="11"/>
                </a:lnTo>
                <a:lnTo>
                  <a:pt x="199" y="11"/>
                </a:lnTo>
                <a:lnTo>
                  <a:pt x="199" y="165"/>
                </a:lnTo>
                <a:lnTo>
                  <a:pt x="50" y="165"/>
                </a:lnTo>
                <a:lnTo>
                  <a:pt x="50" y="156"/>
                </a:lnTo>
                <a:lnTo>
                  <a:pt x="182" y="156"/>
                </a:lnTo>
                <a:lnTo>
                  <a:pt x="182" y="1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3" name="Oval 1277"/>
          <p:cNvSpPr>
            <a:spLocks noChangeArrowheads="1"/>
          </p:cNvSpPr>
          <p:nvPr/>
        </p:nvSpPr>
        <p:spPr bwMode="auto">
          <a:xfrm>
            <a:off x="4450620" y="55614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4" name="Freeform 1278"/>
          <p:cNvSpPr>
            <a:spLocks/>
          </p:cNvSpPr>
          <p:nvPr/>
        </p:nvSpPr>
        <p:spPr bwMode="auto">
          <a:xfrm>
            <a:off x="4531900" y="5676010"/>
            <a:ext cx="274643" cy="203211"/>
          </a:xfrm>
          <a:custGeom>
            <a:avLst/>
            <a:gdLst>
              <a:gd name="T0" fmla="*/ 223 w 223"/>
              <a:gd name="T1" fmla="*/ 11 h 165"/>
              <a:gd name="T2" fmla="*/ 199 w 223"/>
              <a:gd name="T3" fmla="*/ 11 h 165"/>
              <a:gd name="T4" fmla="*/ 199 w 223"/>
              <a:gd name="T5" fmla="*/ 165 h 165"/>
              <a:gd name="T6" fmla="*/ 50 w 223"/>
              <a:gd name="T7" fmla="*/ 165 h 165"/>
              <a:gd name="T8" fmla="*/ 50 w 223"/>
              <a:gd name="T9" fmla="*/ 156 h 165"/>
              <a:gd name="T10" fmla="*/ 182 w 223"/>
              <a:gd name="T11" fmla="*/ 156 h 165"/>
              <a:gd name="T12" fmla="*/ 182 w 223"/>
              <a:gd name="T13" fmla="*/ 141 h 165"/>
              <a:gd name="T14" fmla="*/ 12 w 223"/>
              <a:gd name="T15" fmla="*/ 104 h 165"/>
              <a:gd name="T16" fmla="*/ 0 w 223"/>
              <a:gd name="T17" fmla="*/ 21 h 165"/>
              <a:gd name="T18" fmla="*/ 185 w 223"/>
              <a:gd name="T19" fmla="*/ 21 h 165"/>
              <a:gd name="T20" fmla="*/ 185 w 223"/>
              <a:gd name="T21" fmla="*/ 0 h 165"/>
              <a:gd name="T22" fmla="*/ 223 w 223"/>
              <a:gd name="T23" fmla="*/ 0 h 165"/>
              <a:gd name="T24" fmla="*/ 223 w 223"/>
              <a:gd name="T25" fmla="*/ 1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3" h="165">
                <a:moveTo>
                  <a:pt x="223" y="11"/>
                </a:moveTo>
                <a:lnTo>
                  <a:pt x="199" y="11"/>
                </a:lnTo>
                <a:lnTo>
                  <a:pt x="199" y="165"/>
                </a:lnTo>
                <a:lnTo>
                  <a:pt x="50" y="165"/>
                </a:lnTo>
                <a:lnTo>
                  <a:pt x="50" y="156"/>
                </a:lnTo>
                <a:lnTo>
                  <a:pt x="182" y="156"/>
                </a:lnTo>
                <a:lnTo>
                  <a:pt x="182" y="141"/>
                </a:lnTo>
                <a:lnTo>
                  <a:pt x="12" y="104"/>
                </a:lnTo>
                <a:lnTo>
                  <a:pt x="0" y="21"/>
                </a:lnTo>
                <a:lnTo>
                  <a:pt x="185" y="21"/>
                </a:lnTo>
                <a:lnTo>
                  <a:pt x="185" y="0"/>
                </a:lnTo>
                <a:lnTo>
                  <a:pt x="223" y="0"/>
                </a:lnTo>
                <a:lnTo>
                  <a:pt x="223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5" name="Freeform 1279"/>
          <p:cNvSpPr>
            <a:spLocks noEditPoints="1"/>
          </p:cNvSpPr>
          <p:nvPr/>
        </p:nvSpPr>
        <p:spPr bwMode="auto">
          <a:xfrm>
            <a:off x="4719103" y="5887843"/>
            <a:ext cx="51727" cy="49263"/>
          </a:xfrm>
          <a:custGeom>
            <a:avLst/>
            <a:gdLst>
              <a:gd name="T0" fmla="*/ 18 w 18"/>
              <a:gd name="T1" fmla="*/ 8 h 17"/>
              <a:gd name="T2" fmla="*/ 9 w 18"/>
              <a:gd name="T3" fmla="*/ 17 h 17"/>
              <a:gd name="T4" fmla="*/ 0 w 18"/>
              <a:gd name="T5" fmla="*/ 8 h 17"/>
              <a:gd name="T6" fmla="*/ 9 w 18"/>
              <a:gd name="T7" fmla="*/ 0 h 17"/>
              <a:gd name="T8" fmla="*/ 18 w 18"/>
              <a:gd name="T9" fmla="*/ 8 h 17"/>
              <a:gd name="T10" fmla="*/ 12 w 18"/>
              <a:gd name="T11" fmla="*/ 8 h 17"/>
              <a:gd name="T12" fmla="*/ 9 w 18"/>
              <a:gd name="T13" fmla="*/ 5 h 17"/>
              <a:gd name="T14" fmla="*/ 6 w 18"/>
              <a:gd name="T15" fmla="*/ 8 h 17"/>
              <a:gd name="T16" fmla="*/ 9 w 18"/>
              <a:gd name="T17" fmla="*/ 12 h 17"/>
              <a:gd name="T18" fmla="*/ 12 w 18"/>
              <a:gd name="T1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7">
                <a:moveTo>
                  <a:pt x="18" y="8"/>
                </a:moveTo>
                <a:cubicBezTo>
                  <a:pt x="18" y="13"/>
                  <a:pt x="14" y="17"/>
                  <a:pt x="9" y="17"/>
                </a:cubicBezTo>
                <a:cubicBezTo>
                  <a:pt x="4" y="17"/>
                  <a:pt x="0" y="13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8"/>
                </a:cubicBezTo>
                <a:close/>
                <a:moveTo>
                  <a:pt x="12" y="8"/>
                </a:moveTo>
                <a:cubicBezTo>
                  <a:pt x="12" y="7"/>
                  <a:pt x="11" y="5"/>
                  <a:pt x="9" y="5"/>
                </a:cubicBezTo>
                <a:cubicBezTo>
                  <a:pt x="7" y="5"/>
                  <a:pt x="6" y="7"/>
                  <a:pt x="6" y="8"/>
                </a:cubicBezTo>
                <a:cubicBezTo>
                  <a:pt x="6" y="10"/>
                  <a:pt x="7" y="12"/>
                  <a:pt x="9" y="12"/>
                </a:cubicBezTo>
                <a:cubicBezTo>
                  <a:pt x="11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6" name="Freeform 1280"/>
          <p:cNvSpPr>
            <a:spLocks/>
          </p:cNvSpPr>
          <p:nvPr/>
        </p:nvSpPr>
        <p:spPr bwMode="auto">
          <a:xfrm>
            <a:off x="4625500" y="5599651"/>
            <a:ext cx="87443" cy="93600"/>
          </a:xfrm>
          <a:custGeom>
            <a:avLst/>
            <a:gdLst>
              <a:gd name="T0" fmla="*/ 0 w 71"/>
              <a:gd name="T1" fmla="*/ 36 h 76"/>
              <a:gd name="T2" fmla="*/ 19 w 71"/>
              <a:gd name="T3" fmla="*/ 36 h 76"/>
              <a:gd name="T4" fmla="*/ 19 w 71"/>
              <a:gd name="T5" fmla="*/ 0 h 76"/>
              <a:gd name="T6" fmla="*/ 50 w 71"/>
              <a:gd name="T7" fmla="*/ 0 h 76"/>
              <a:gd name="T8" fmla="*/ 50 w 71"/>
              <a:gd name="T9" fmla="*/ 36 h 76"/>
              <a:gd name="T10" fmla="*/ 71 w 71"/>
              <a:gd name="T11" fmla="*/ 36 h 76"/>
              <a:gd name="T12" fmla="*/ 35 w 71"/>
              <a:gd name="T13" fmla="*/ 76 h 76"/>
              <a:gd name="T14" fmla="*/ 0 w 71"/>
              <a:gd name="T15" fmla="*/ 3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76">
                <a:moveTo>
                  <a:pt x="0" y="36"/>
                </a:moveTo>
                <a:lnTo>
                  <a:pt x="19" y="36"/>
                </a:lnTo>
                <a:lnTo>
                  <a:pt x="19" y="0"/>
                </a:lnTo>
                <a:lnTo>
                  <a:pt x="50" y="0"/>
                </a:lnTo>
                <a:lnTo>
                  <a:pt x="50" y="36"/>
                </a:lnTo>
                <a:lnTo>
                  <a:pt x="71" y="36"/>
                </a:lnTo>
                <a:lnTo>
                  <a:pt x="35" y="76"/>
                </a:lnTo>
                <a:lnTo>
                  <a:pt x="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7" name="Freeform 1281"/>
          <p:cNvSpPr>
            <a:spLocks noEditPoints="1"/>
          </p:cNvSpPr>
          <p:nvPr/>
        </p:nvSpPr>
        <p:spPr bwMode="auto">
          <a:xfrm>
            <a:off x="4572546" y="5887843"/>
            <a:ext cx="50495" cy="49263"/>
          </a:xfrm>
          <a:custGeom>
            <a:avLst/>
            <a:gdLst>
              <a:gd name="T0" fmla="*/ 12 w 17"/>
              <a:gd name="T1" fmla="*/ 8 h 17"/>
              <a:gd name="T2" fmla="*/ 9 w 17"/>
              <a:gd name="T3" fmla="*/ 5 h 17"/>
              <a:gd name="T4" fmla="*/ 5 w 17"/>
              <a:gd name="T5" fmla="*/ 8 h 17"/>
              <a:gd name="T6" fmla="*/ 9 w 17"/>
              <a:gd name="T7" fmla="*/ 12 h 17"/>
              <a:gd name="T8" fmla="*/ 12 w 17"/>
              <a:gd name="T9" fmla="*/ 8 h 17"/>
              <a:gd name="T10" fmla="*/ 9 w 17"/>
              <a:gd name="T11" fmla="*/ 17 h 17"/>
              <a:gd name="T12" fmla="*/ 0 w 17"/>
              <a:gd name="T13" fmla="*/ 8 h 17"/>
              <a:gd name="T14" fmla="*/ 9 w 17"/>
              <a:gd name="T15" fmla="*/ 0 h 17"/>
              <a:gd name="T16" fmla="*/ 17 w 17"/>
              <a:gd name="T17" fmla="*/ 8 h 17"/>
              <a:gd name="T18" fmla="*/ 9 w 17"/>
              <a:gd name="T1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7">
                <a:moveTo>
                  <a:pt x="12" y="8"/>
                </a:moveTo>
                <a:cubicBezTo>
                  <a:pt x="12" y="7"/>
                  <a:pt x="10" y="5"/>
                  <a:pt x="9" y="5"/>
                </a:cubicBezTo>
                <a:cubicBezTo>
                  <a:pt x="7" y="5"/>
                  <a:pt x="5" y="7"/>
                  <a:pt x="5" y="8"/>
                </a:cubicBezTo>
                <a:cubicBezTo>
                  <a:pt x="5" y="10"/>
                  <a:pt x="7" y="12"/>
                  <a:pt x="9" y="12"/>
                </a:cubicBezTo>
                <a:cubicBezTo>
                  <a:pt x="10" y="12"/>
                  <a:pt x="12" y="10"/>
                  <a:pt x="12" y="8"/>
                </a:cubicBezTo>
                <a:close/>
                <a:moveTo>
                  <a:pt x="9" y="17"/>
                </a:moveTo>
                <a:cubicBezTo>
                  <a:pt x="4" y="17"/>
                  <a:pt x="0" y="13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13" y="0"/>
                  <a:pt x="17" y="4"/>
                  <a:pt x="17" y="8"/>
                </a:cubicBezTo>
                <a:cubicBezTo>
                  <a:pt x="17" y="13"/>
                  <a:pt x="13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8" name="Oval 1282"/>
          <p:cNvSpPr>
            <a:spLocks noChangeArrowheads="1"/>
          </p:cNvSpPr>
          <p:nvPr/>
        </p:nvSpPr>
        <p:spPr bwMode="auto">
          <a:xfrm>
            <a:off x="4439536" y="486071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9" name="Freeform 1283"/>
          <p:cNvSpPr>
            <a:spLocks/>
          </p:cNvSpPr>
          <p:nvPr/>
        </p:nvSpPr>
        <p:spPr bwMode="auto">
          <a:xfrm>
            <a:off x="4476480" y="4991254"/>
            <a:ext cx="334989" cy="181043"/>
          </a:xfrm>
          <a:custGeom>
            <a:avLst/>
            <a:gdLst>
              <a:gd name="T0" fmla="*/ 101 w 115"/>
              <a:gd name="T1" fmla="*/ 0 h 62"/>
              <a:gd name="T2" fmla="*/ 111 w 115"/>
              <a:gd name="T3" fmla="*/ 14 h 62"/>
              <a:gd name="T4" fmla="*/ 102 w 115"/>
              <a:gd name="T5" fmla="*/ 62 h 62"/>
              <a:gd name="T6" fmla="*/ 97 w 115"/>
              <a:gd name="T7" fmla="*/ 62 h 62"/>
              <a:gd name="T8" fmla="*/ 97 w 115"/>
              <a:gd name="T9" fmla="*/ 16 h 62"/>
              <a:gd name="T10" fmla="*/ 89 w 115"/>
              <a:gd name="T11" fmla="*/ 16 h 62"/>
              <a:gd name="T12" fmla="*/ 89 w 115"/>
              <a:gd name="T13" fmla="*/ 31 h 62"/>
              <a:gd name="T14" fmla="*/ 41 w 115"/>
              <a:gd name="T15" fmla="*/ 62 h 62"/>
              <a:gd name="T16" fmla="*/ 2 w 115"/>
              <a:gd name="T17" fmla="*/ 44 h 62"/>
              <a:gd name="T18" fmla="*/ 39 w 115"/>
              <a:gd name="T19" fmla="*/ 35 h 62"/>
              <a:gd name="T20" fmla="*/ 64 w 115"/>
              <a:gd name="T21" fmla="*/ 0 h 62"/>
              <a:gd name="T22" fmla="*/ 69 w 115"/>
              <a:gd name="T23" fmla="*/ 0 h 62"/>
              <a:gd name="T24" fmla="*/ 48 w 115"/>
              <a:gd name="T25" fmla="*/ 38 h 62"/>
              <a:gd name="T26" fmla="*/ 82 w 115"/>
              <a:gd name="T27" fmla="*/ 0 h 62"/>
              <a:gd name="T28" fmla="*/ 101 w 115"/>
              <a:gd name="T2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5" h="62">
                <a:moveTo>
                  <a:pt x="101" y="0"/>
                </a:moveTo>
                <a:cubicBezTo>
                  <a:pt x="115" y="0"/>
                  <a:pt x="111" y="14"/>
                  <a:pt x="111" y="14"/>
                </a:cubicBezTo>
                <a:cubicBezTo>
                  <a:pt x="102" y="62"/>
                  <a:pt x="102" y="62"/>
                  <a:pt x="102" y="62"/>
                </a:cubicBezTo>
                <a:cubicBezTo>
                  <a:pt x="97" y="62"/>
                  <a:pt x="97" y="62"/>
                  <a:pt x="97" y="62"/>
                </a:cubicBezTo>
                <a:cubicBezTo>
                  <a:pt x="97" y="16"/>
                  <a:pt x="97" y="16"/>
                  <a:pt x="97" y="16"/>
                </a:cubicBezTo>
                <a:cubicBezTo>
                  <a:pt x="89" y="16"/>
                  <a:pt x="89" y="16"/>
                  <a:pt x="89" y="16"/>
                </a:cubicBezTo>
                <a:cubicBezTo>
                  <a:pt x="89" y="16"/>
                  <a:pt x="89" y="21"/>
                  <a:pt x="89" y="31"/>
                </a:cubicBezTo>
                <a:cubicBezTo>
                  <a:pt x="89" y="41"/>
                  <a:pt x="82" y="62"/>
                  <a:pt x="41" y="62"/>
                </a:cubicBezTo>
                <a:cubicBezTo>
                  <a:pt x="0" y="62"/>
                  <a:pt x="2" y="44"/>
                  <a:pt x="2" y="44"/>
                </a:cubicBezTo>
                <a:cubicBezTo>
                  <a:pt x="2" y="44"/>
                  <a:pt x="16" y="43"/>
                  <a:pt x="39" y="35"/>
                </a:cubicBezTo>
                <a:cubicBezTo>
                  <a:pt x="62" y="27"/>
                  <a:pt x="64" y="0"/>
                  <a:pt x="64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24"/>
                  <a:pt x="48" y="38"/>
                  <a:pt x="48" y="38"/>
                </a:cubicBezTo>
                <a:cubicBezTo>
                  <a:pt x="76" y="38"/>
                  <a:pt x="82" y="0"/>
                  <a:pt x="82" y="0"/>
                </a:cubicBezTo>
                <a:cubicBezTo>
                  <a:pt x="82" y="0"/>
                  <a:pt x="88" y="0"/>
                  <a:pt x="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0" name="Oval 1284"/>
          <p:cNvSpPr>
            <a:spLocks noChangeArrowheads="1"/>
          </p:cNvSpPr>
          <p:nvPr/>
        </p:nvSpPr>
        <p:spPr bwMode="auto">
          <a:xfrm>
            <a:off x="3871780" y="486933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1" name="Freeform 1285"/>
          <p:cNvSpPr>
            <a:spLocks/>
          </p:cNvSpPr>
          <p:nvPr/>
        </p:nvSpPr>
        <p:spPr bwMode="auto">
          <a:xfrm>
            <a:off x="3978925" y="4971547"/>
            <a:ext cx="262327" cy="185968"/>
          </a:xfrm>
          <a:custGeom>
            <a:avLst/>
            <a:gdLst>
              <a:gd name="T0" fmla="*/ 77 w 90"/>
              <a:gd name="T1" fmla="*/ 64 h 64"/>
              <a:gd name="T2" fmla="*/ 77 w 90"/>
              <a:gd name="T3" fmla="*/ 57 h 64"/>
              <a:gd name="T4" fmla="*/ 79 w 90"/>
              <a:gd name="T5" fmla="*/ 57 h 64"/>
              <a:gd name="T6" fmla="*/ 84 w 90"/>
              <a:gd name="T7" fmla="*/ 52 h 64"/>
              <a:gd name="T8" fmla="*/ 84 w 90"/>
              <a:gd name="T9" fmla="*/ 11 h 64"/>
              <a:gd name="T10" fmla="*/ 79 w 90"/>
              <a:gd name="T11" fmla="*/ 6 h 64"/>
              <a:gd name="T12" fmla="*/ 11 w 90"/>
              <a:gd name="T13" fmla="*/ 6 h 64"/>
              <a:gd name="T14" fmla="*/ 6 w 90"/>
              <a:gd name="T15" fmla="*/ 11 h 64"/>
              <a:gd name="T16" fmla="*/ 6 w 90"/>
              <a:gd name="T17" fmla="*/ 13 h 64"/>
              <a:gd name="T18" fmla="*/ 0 w 90"/>
              <a:gd name="T19" fmla="*/ 13 h 64"/>
              <a:gd name="T20" fmla="*/ 0 w 90"/>
              <a:gd name="T21" fmla="*/ 6 h 64"/>
              <a:gd name="T22" fmla="*/ 6 w 90"/>
              <a:gd name="T23" fmla="*/ 0 h 64"/>
              <a:gd name="T24" fmla="*/ 84 w 90"/>
              <a:gd name="T25" fmla="*/ 0 h 64"/>
              <a:gd name="T26" fmla="*/ 90 w 90"/>
              <a:gd name="T27" fmla="*/ 6 h 64"/>
              <a:gd name="T28" fmla="*/ 90 w 90"/>
              <a:gd name="T29" fmla="*/ 58 h 64"/>
              <a:gd name="T30" fmla="*/ 84 w 90"/>
              <a:gd name="T31" fmla="*/ 64 h 64"/>
              <a:gd name="T32" fmla="*/ 77 w 90"/>
              <a:gd name="T3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0" h="64">
                <a:moveTo>
                  <a:pt x="77" y="64"/>
                </a:moveTo>
                <a:cubicBezTo>
                  <a:pt x="77" y="57"/>
                  <a:pt x="77" y="57"/>
                  <a:pt x="77" y="57"/>
                </a:cubicBezTo>
                <a:cubicBezTo>
                  <a:pt x="79" y="57"/>
                  <a:pt x="79" y="57"/>
                  <a:pt x="79" y="57"/>
                </a:cubicBezTo>
                <a:cubicBezTo>
                  <a:pt x="82" y="57"/>
                  <a:pt x="84" y="55"/>
                  <a:pt x="84" y="52"/>
                </a:cubicBezTo>
                <a:cubicBezTo>
                  <a:pt x="84" y="11"/>
                  <a:pt x="84" y="11"/>
                  <a:pt x="84" y="11"/>
                </a:cubicBezTo>
                <a:cubicBezTo>
                  <a:pt x="84" y="8"/>
                  <a:pt x="82" y="6"/>
                  <a:pt x="79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8" y="6"/>
                  <a:pt x="6" y="8"/>
                  <a:pt x="6" y="11"/>
                </a:cubicBezTo>
                <a:cubicBezTo>
                  <a:pt x="6" y="13"/>
                  <a:pt x="6" y="13"/>
                  <a:pt x="6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7" y="0"/>
                  <a:pt x="90" y="3"/>
                  <a:pt x="90" y="6"/>
                </a:cubicBezTo>
                <a:cubicBezTo>
                  <a:pt x="90" y="58"/>
                  <a:pt x="90" y="58"/>
                  <a:pt x="90" y="58"/>
                </a:cubicBezTo>
                <a:cubicBezTo>
                  <a:pt x="90" y="61"/>
                  <a:pt x="87" y="64"/>
                  <a:pt x="84" y="64"/>
                </a:cubicBezTo>
                <a:lnTo>
                  <a:pt x="77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2" name="Freeform 1286"/>
          <p:cNvSpPr>
            <a:spLocks/>
          </p:cNvSpPr>
          <p:nvPr/>
        </p:nvSpPr>
        <p:spPr bwMode="auto">
          <a:xfrm>
            <a:off x="3929663" y="5017117"/>
            <a:ext cx="258631" cy="55421"/>
          </a:xfrm>
          <a:custGeom>
            <a:avLst/>
            <a:gdLst>
              <a:gd name="T0" fmla="*/ 89 w 89"/>
              <a:gd name="T1" fmla="*/ 19 h 19"/>
              <a:gd name="T2" fmla="*/ 0 w 89"/>
              <a:gd name="T3" fmla="*/ 19 h 19"/>
              <a:gd name="T4" fmla="*/ 0 w 89"/>
              <a:gd name="T5" fmla="*/ 6 h 19"/>
              <a:gd name="T6" fmla="*/ 6 w 89"/>
              <a:gd name="T7" fmla="*/ 0 h 19"/>
              <a:gd name="T8" fmla="*/ 83 w 89"/>
              <a:gd name="T9" fmla="*/ 0 h 19"/>
              <a:gd name="T10" fmla="*/ 89 w 89"/>
              <a:gd name="T11" fmla="*/ 6 h 19"/>
              <a:gd name="T12" fmla="*/ 89 w 89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19">
                <a:moveTo>
                  <a:pt x="89" y="19"/>
                </a:moveTo>
                <a:cubicBezTo>
                  <a:pt x="0" y="19"/>
                  <a:pt x="0" y="19"/>
                  <a:pt x="0" y="19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7" y="0"/>
                  <a:pt x="89" y="3"/>
                  <a:pt x="89" y="6"/>
                </a:cubicBezTo>
                <a:lnTo>
                  <a:pt x="89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3" name="Freeform 1287"/>
          <p:cNvSpPr>
            <a:spLocks/>
          </p:cNvSpPr>
          <p:nvPr/>
        </p:nvSpPr>
        <p:spPr bwMode="auto">
          <a:xfrm>
            <a:off x="3929663" y="5102097"/>
            <a:ext cx="258631" cy="102221"/>
          </a:xfrm>
          <a:custGeom>
            <a:avLst/>
            <a:gdLst>
              <a:gd name="T0" fmla="*/ 6 w 89"/>
              <a:gd name="T1" fmla="*/ 35 h 35"/>
              <a:gd name="T2" fmla="*/ 0 w 89"/>
              <a:gd name="T3" fmla="*/ 29 h 35"/>
              <a:gd name="T4" fmla="*/ 0 w 89"/>
              <a:gd name="T5" fmla="*/ 0 h 35"/>
              <a:gd name="T6" fmla="*/ 89 w 89"/>
              <a:gd name="T7" fmla="*/ 0 h 35"/>
              <a:gd name="T8" fmla="*/ 89 w 89"/>
              <a:gd name="T9" fmla="*/ 29 h 35"/>
              <a:gd name="T10" fmla="*/ 83 w 89"/>
              <a:gd name="T11" fmla="*/ 35 h 35"/>
              <a:gd name="T12" fmla="*/ 6 w 89"/>
              <a:gd name="T13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35">
                <a:moveTo>
                  <a:pt x="6" y="35"/>
                </a:moveTo>
                <a:cubicBezTo>
                  <a:pt x="3" y="35"/>
                  <a:pt x="0" y="32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9" y="29"/>
                  <a:pt x="89" y="29"/>
                  <a:pt x="89" y="29"/>
                </a:cubicBezTo>
                <a:cubicBezTo>
                  <a:pt x="89" y="32"/>
                  <a:pt x="87" y="35"/>
                  <a:pt x="83" y="35"/>
                </a:cubicBezTo>
                <a:lnTo>
                  <a:pt x="6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4" name="Oval 1288"/>
          <p:cNvSpPr>
            <a:spLocks noChangeArrowheads="1"/>
          </p:cNvSpPr>
          <p:nvPr/>
        </p:nvSpPr>
        <p:spPr bwMode="auto">
          <a:xfrm>
            <a:off x="5003597" y="487179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5" name="Freeform 1289"/>
          <p:cNvSpPr>
            <a:spLocks/>
          </p:cNvSpPr>
          <p:nvPr/>
        </p:nvSpPr>
        <p:spPr bwMode="auto">
          <a:xfrm>
            <a:off x="5073793" y="5014655"/>
            <a:ext cx="273411" cy="206905"/>
          </a:xfrm>
          <a:custGeom>
            <a:avLst/>
            <a:gdLst>
              <a:gd name="T0" fmla="*/ 187 w 222"/>
              <a:gd name="T1" fmla="*/ 168 h 168"/>
              <a:gd name="T2" fmla="*/ 0 w 222"/>
              <a:gd name="T3" fmla="*/ 106 h 168"/>
              <a:gd name="T4" fmla="*/ 35 w 222"/>
              <a:gd name="T5" fmla="*/ 0 h 168"/>
              <a:gd name="T6" fmla="*/ 69 w 222"/>
              <a:gd name="T7" fmla="*/ 12 h 168"/>
              <a:gd name="T8" fmla="*/ 189 w 222"/>
              <a:gd name="T9" fmla="*/ 50 h 168"/>
              <a:gd name="T10" fmla="*/ 222 w 222"/>
              <a:gd name="T11" fmla="*/ 61 h 168"/>
              <a:gd name="T12" fmla="*/ 187 w 222"/>
              <a:gd name="T13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2" h="168">
                <a:moveTo>
                  <a:pt x="187" y="168"/>
                </a:moveTo>
                <a:lnTo>
                  <a:pt x="0" y="106"/>
                </a:lnTo>
                <a:lnTo>
                  <a:pt x="35" y="0"/>
                </a:lnTo>
                <a:lnTo>
                  <a:pt x="69" y="12"/>
                </a:lnTo>
                <a:lnTo>
                  <a:pt x="189" y="50"/>
                </a:lnTo>
                <a:lnTo>
                  <a:pt x="222" y="61"/>
                </a:lnTo>
                <a:lnTo>
                  <a:pt x="187" y="1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6" name="Oval 1290"/>
          <p:cNvSpPr>
            <a:spLocks noChangeArrowheads="1"/>
          </p:cNvSpPr>
          <p:nvPr/>
        </p:nvSpPr>
        <p:spPr bwMode="auto">
          <a:xfrm>
            <a:off x="5242522" y="4974009"/>
            <a:ext cx="25863" cy="234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7" name="Freeform 1291"/>
          <p:cNvSpPr>
            <a:spLocks/>
          </p:cNvSpPr>
          <p:nvPr/>
        </p:nvSpPr>
        <p:spPr bwMode="auto">
          <a:xfrm>
            <a:off x="5155082" y="4944454"/>
            <a:ext cx="160105" cy="128084"/>
          </a:xfrm>
          <a:custGeom>
            <a:avLst/>
            <a:gdLst>
              <a:gd name="T0" fmla="*/ 3 w 55"/>
              <a:gd name="T1" fmla="*/ 27 h 44"/>
              <a:gd name="T2" fmla="*/ 2 w 55"/>
              <a:gd name="T3" fmla="*/ 27 h 44"/>
              <a:gd name="T4" fmla="*/ 1 w 55"/>
              <a:gd name="T5" fmla="*/ 26 h 44"/>
              <a:gd name="T6" fmla="*/ 1 w 55"/>
              <a:gd name="T7" fmla="*/ 24 h 44"/>
              <a:gd name="T8" fmla="*/ 37 w 55"/>
              <a:gd name="T9" fmla="*/ 1 h 44"/>
              <a:gd name="T10" fmla="*/ 38 w 55"/>
              <a:gd name="T11" fmla="*/ 0 h 44"/>
              <a:gd name="T12" fmla="*/ 40 w 55"/>
              <a:gd name="T13" fmla="*/ 1 h 44"/>
              <a:gd name="T14" fmla="*/ 55 w 55"/>
              <a:gd name="T15" fmla="*/ 41 h 44"/>
              <a:gd name="T16" fmla="*/ 54 w 55"/>
              <a:gd name="T17" fmla="*/ 43 h 44"/>
              <a:gd name="T18" fmla="*/ 52 w 55"/>
              <a:gd name="T19" fmla="*/ 43 h 44"/>
              <a:gd name="T20" fmla="*/ 51 w 55"/>
              <a:gd name="T21" fmla="*/ 42 h 44"/>
              <a:gd name="T22" fmla="*/ 37 w 55"/>
              <a:gd name="T23" fmla="*/ 5 h 44"/>
              <a:gd name="T24" fmla="*/ 3 w 55"/>
              <a:gd name="T25" fmla="*/ 2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44">
                <a:moveTo>
                  <a:pt x="3" y="27"/>
                </a:moveTo>
                <a:cubicBezTo>
                  <a:pt x="3" y="27"/>
                  <a:pt x="2" y="27"/>
                  <a:pt x="2" y="27"/>
                </a:cubicBezTo>
                <a:cubicBezTo>
                  <a:pt x="1" y="27"/>
                  <a:pt x="1" y="27"/>
                  <a:pt x="1" y="26"/>
                </a:cubicBezTo>
                <a:cubicBezTo>
                  <a:pt x="0" y="25"/>
                  <a:pt x="0" y="24"/>
                  <a:pt x="1" y="24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0"/>
                  <a:pt x="37" y="0"/>
                  <a:pt x="38" y="0"/>
                </a:cubicBezTo>
                <a:cubicBezTo>
                  <a:pt x="39" y="0"/>
                  <a:pt x="40" y="0"/>
                  <a:pt x="40" y="1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42"/>
                  <a:pt x="55" y="43"/>
                  <a:pt x="54" y="43"/>
                </a:cubicBezTo>
                <a:cubicBezTo>
                  <a:pt x="53" y="44"/>
                  <a:pt x="53" y="44"/>
                  <a:pt x="52" y="43"/>
                </a:cubicBezTo>
                <a:cubicBezTo>
                  <a:pt x="52" y="43"/>
                  <a:pt x="51" y="43"/>
                  <a:pt x="51" y="42"/>
                </a:cubicBezTo>
                <a:cubicBezTo>
                  <a:pt x="37" y="5"/>
                  <a:pt x="37" y="5"/>
                  <a:pt x="37" y="5"/>
                </a:cubicBezTo>
                <a:lnTo>
                  <a:pt x="3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8" name="Oval 1292"/>
          <p:cNvSpPr>
            <a:spLocks noChangeArrowheads="1"/>
          </p:cNvSpPr>
          <p:nvPr/>
        </p:nvSpPr>
        <p:spPr bwMode="auto">
          <a:xfrm>
            <a:off x="5577512" y="48631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9" name="Freeform 1293"/>
          <p:cNvSpPr>
            <a:spLocks noEditPoints="1"/>
          </p:cNvSpPr>
          <p:nvPr/>
        </p:nvSpPr>
        <p:spPr bwMode="auto">
          <a:xfrm>
            <a:off x="5620617" y="4903815"/>
            <a:ext cx="352231" cy="352231"/>
          </a:xfrm>
          <a:custGeom>
            <a:avLst/>
            <a:gdLst>
              <a:gd name="T0" fmla="*/ 22 w 121"/>
              <a:gd name="T1" fmla="*/ 66 h 121"/>
              <a:gd name="T2" fmla="*/ 0 w 121"/>
              <a:gd name="T3" fmla="*/ 61 h 121"/>
              <a:gd name="T4" fmla="*/ 22 w 121"/>
              <a:gd name="T5" fmla="*/ 55 h 121"/>
              <a:gd name="T6" fmla="*/ 23 w 121"/>
              <a:gd name="T7" fmla="*/ 52 h 121"/>
              <a:gd name="T8" fmla="*/ 5 w 121"/>
              <a:gd name="T9" fmla="*/ 38 h 121"/>
              <a:gd name="T10" fmla="*/ 27 w 121"/>
              <a:gd name="T11" fmla="*/ 41 h 121"/>
              <a:gd name="T12" fmla="*/ 29 w 121"/>
              <a:gd name="T13" fmla="*/ 38 h 121"/>
              <a:gd name="T14" fmla="*/ 18 w 121"/>
              <a:gd name="T15" fmla="*/ 18 h 121"/>
              <a:gd name="T16" fmla="*/ 37 w 121"/>
              <a:gd name="T17" fmla="*/ 30 h 121"/>
              <a:gd name="T18" fmla="*/ 41 w 121"/>
              <a:gd name="T19" fmla="*/ 27 h 121"/>
              <a:gd name="T20" fmla="*/ 38 w 121"/>
              <a:gd name="T21" fmla="*/ 5 h 121"/>
              <a:gd name="T22" fmla="*/ 52 w 121"/>
              <a:gd name="T23" fmla="*/ 23 h 121"/>
              <a:gd name="T24" fmla="*/ 55 w 121"/>
              <a:gd name="T25" fmla="*/ 22 h 121"/>
              <a:gd name="T26" fmla="*/ 61 w 121"/>
              <a:gd name="T27" fmla="*/ 0 h 121"/>
              <a:gd name="T28" fmla="*/ 67 w 121"/>
              <a:gd name="T29" fmla="*/ 22 h 121"/>
              <a:gd name="T30" fmla="*/ 70 w 121"/>
              <a:gd name="T31" fmla="*/ 23 h 121"/>
              <a:gd name="T32" fmla="*/ 84 w 121"/>
              <a:gd name="T33" fmla="*/ 5 h 121"/>
              <a:gd name="T34" fmla="*/ 81 w 121"/>
              <a:gd name="T35" fmla="*/ 27 h 121"/>
              <a:gd name="T36" fmla="*/ 84 w 121"/>
              <a:gd name="T37" fmla="*/ 30 h 121"/>
              <a:gd name="T38" fmla="*/ 104 w 121"/>
              <a:gd name="T39" fmla="*/ 18 h 121"/>
              <a:gd name="T40" fmla="*/ 92 w 121"/>
              <a:gd name="T41" fmla="*/ 38 h 121"/>
              <a:gd name="T42" fmla="*/ 94 w 121"/>
              <a:gd name="T43" fmla="*/ 41 h 121"/>
              <a:gd name="T44" fmla="*/ 117 w 121"/>
              <a:gd name="T45" fmla="*/ 38 h 121"/>
              <a:gd name="T46" fmla="*/ 99 w 121"/>
              <a:gd name="T47" fmla="*/ 52 h 121"/>
              <a:gd name="T48" fmla="*/ 99 w 121"/>
              <a:gd name="T49" fmla="*/ 55 h 121"/>
              <a:gd name="T50" fmla="*/ 121 w 121"/>
              <a:gd name="T51" fmla="*/ 61 h 121"/>
              <a:gd name="T52" fmla="*/ 99 w 121"/>
              <a:gd name="T53" fmla="*/ 66 h 121"/>
              <a:gd name="T54" fmla="*/ 99 w 121"/>
              <a:gd name="T55" fmla="*/ 70 h 121"/>
              <a:gd name="T56" fmla="*/ 117 w 121"/>
              <a:gd name="T57" fmla="*/ 84 h 121"/>
              <a:gd name="T58" fmla="*/ 95 w 121"/>
              <a:gd name="T59" fmla="*/ 81 h 121"/>
              <a:gd name="T60" fmla="*/ 92 w 121"/>
              <a:gd name="T61" fmla="*/ 84 h 121"/>
              <a:gd name="T62" fmla="*/ 104 w 121"/>
              <a:gd name="T63" fmla="*/ 104 h 121"/>
              <a:gd name="T64" fmla="*/ 84 w 121"/>
              <a:gd name="T65" fmla="*/ 92 h 121"/>
              <a:gd name="T66" fmla="*/ 81 w 121"/>
              <a:gd name="T67" fmla="*/ 95 h 121"/>
              <a:gd name="T68" fmla="*/ 84 w 121"/>
              <a:gd name="T69" fmla="*/ 117 h 121"/>
              <a:gd name="T70" fmla="*/ 70 w 121"/>
              <a:gd name="T71" fmla="*/ 99 h 121"/>
              <a:gd name="T72" fmla="*/ 66 w 121"/>
              <a:gd name="T73" fmla="*/ 100 h 121"/>
              <a:gd name="T74" fmla="*/ 61 w 121"/>
              <a:gd name="T75" fmla="*/ 121 h 121"/>
              <a:gd name="T76" fmla="*/ 55 w 121"/>
              <a:gd name="T77" fmla="*/ 100 h 121"/>
              <a:gd name="T78" fmla="*/ 52 w 121"/>
              <a:gd name="T79" fmla="*/ 99 h 121"/>
              <a:gd name="T80" fmla="*/ 38 w 121"/>
              <a:gd name="T81" fmla="*/ 117 h 121"/>
              <a:gd name="T82" fmla="*/ 41 w 121"/>
              <a:gd name="T83" fmla="*/ 95 h 121"/>
              <a:gd name="T84" fmla="*/ 37 w 121"/>
              <a:gd name="T85" fmla="*/ 92 h 121"/>
              <a:gd name="T86" fmla="*/ 18 w 121"/>
              <a:gd name="T87" fmla="*/ 104 h 121"/>
              <a:gd name="T88" fmla="*/ 29 w 121"/>
              <a:gd name="T89" fmla="*/ 84 h 121"/>
              <a:gd name="T90" fmla="*/ 27 w 121"/>
              <a:gd name="T91" fmla="*/ 81 h 121"/>
              <a:gd name="T92" fmla="*/ 5 w 121"/>
              <a:gd name="T93" fmla="*/ 84 h 121"/>
              <a:gd name="T94" fmla="*/ 23 w 121"/>
              <a:gd name="T95" fmla="*/ 70 h 121"/>
              <a:gd name="T96" fmla="*/ 22 w 121"/>
              <a:gd name="T97" fmla="*/ 66 h 121"/>
              <a:gd name="T98" fmla="*/ 92 w 121"/>
              <a:gd name="T99" fmla="*/ 61 h 121"/>
              <a:gd name="T100" fmla="*/ 61 w 121"/>
              <a:gd name="T101" fmla="*/ 30 h 121"/>
              <a:gd name="T102" fmla="*/ 30 w 121"/>
              <a:gd name="T103" fmla="*/ 61 h 121"/>
              <a:gd name="T104" fmla="*/ 61 w 121"/>
              <a:gd name="T105" fmla="*/ 91 h 121"/>
              <a:gd name="T106" fmla="*/ 92 w 121"/>
              <a:gd name="T107" fmla="*/ 6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1" h="121">
                <a:moveTo>
                  <a:pt x="22" y="66"/>
                </a:moveTo>
                <a:cubicBezTo>
                  <a:pt x="0" y="61"/>
                  <a:pt x="0" y="61"/>
                  <a:pt x="0" y="61"/>
                </a:cubicBezTo>
                <a:cubicBezTo>
                  <a:pt x="22" y="55"/>
                  <a:pt x="22" y="55"/>
                  <a:pt x="22" y="55"/>
                </a:cubicBezTo>
                <a:cubicBezTo>
                  <a:pt x="22" y="54"/>
                  <a:pt x="23" y="53"/>
                  <a:pt x="23" y="52"/>
                </a:cubicBezTo>
                <a:cubicBezTo>
                  <a:pt x="5" y="38"/>
                  <a:pt x="5" y="38"/>
                  <a:pt x="5" y="38"/>
                </a:cubicBezTo>
                <a:cubicBezTo>
                  <a:pt x="27" y="41"/>
                  <a:pt x="27" y="41"/>
                  <a:pt x="27" y="41"/>
                </a:cubicBezTo>
                <a:cubicBezTo>
                  <a:pt x="28" y="40"/>
                  <a:pt x="29" y="39"/>
                  <a:pt x="29" y="38"/>
                </a:cubicBezTo>
                <a:cubicBezTo>
                  <a:pt x="18" y="18"/>
                  <a:pt x="18" y="18"/>
                  <a:pt x="18" y="18"/>
                </a:cubicBezTo>
                <a:cubicBezTo>
                  <a:pt x="37" y="30"/>
                  <a:pt x="37" y="30"/>
                  <a:pt x="37" y="30"/>
                </a:cubicBezTo>
                <a:cubicBezTo>
                  <a:pt x="39" y="29"/>
                  <a:pt x="40" y="28"/>
                  <a:pt x="41" y="27"/>
                </a:cubicBezTo>
                <a:cubicBezTo>
                  <a:pt x="38" y="5"/>
                  <a:pt x="38" y="5"/>
                  <a:pt x="38" y="5"/>
                </a:cubicBezTo>
                <a:cubicBezTo>
                  <a:pt x="52" y="23"/>
                  <a:pt x="52" y="23"/>
                  <a:pt x="52" y="23"/>
                </a:cubicBezTo>
                <a:cubicBezTo>
                  <a:pt x="53" y="23"/>
                  <a:pt x="54" y="23"/>
                  <a:pt x="55" y="22"/>
                </a:cubicBezTo>
                <a:cubicBezTo>
                  <a:pt x="61" y="0"/>
                  <a:pt x="61" y="0"/>
                  <a:pt x="61" y="0"/>
                </a:cubicBezTo>
                <a:cubicBezTo>
                  <a:pt x="67" y="22"/>
                  <a:pt x="67" y="22"/>
                  <a:pt x="67" y="22"/>
                </a:cubicBezTo>
                <a:cubicBezTo>
                  <a:pt x="68" y="23"/>
                  <a:pt x="69" y="23"/>
                  <a:pt x="70" y="23"/>
                </a:cubicBezTo>
                <a:cubicBezTo>
                  <a:pt x="84" y="5"/>
                  <a:pt x="84" y="5"/>
                  <a:pt x="84" y="5"/>
                </a:cubicBezTo>
                <a:cubicBezTo>
                  <a:pt x="81" y="27"/>
                  <a:pt x="81" y="27"/>
                  <a:pt x="81" y="27"/>
                </a:cubicBezTo>
                <a:cubicBezTo>
                  <a:pt x="82" y="28"/>
                  <a:pt x="83" y="29"/>
                  <a:pt x="84" y="30"/>
                </a:cubicBezTo>
                <a:cubicBezTo>
                  <a:pt x="104" y="18"/>
                  <a:pt x="104" y="18"/>
                  <a:pt x="104" y="18"/>
                </a:cubicBezTo>
                <a:cubicBezTo>
                  <a:pt x="92" y="38"/>
                  <a:pt x="92" y="38"/>
                  <a:pt x="92" y="38"/>
                </a:cubicBezTo>
                <a:cubicBezTo>
                  <a:pt x="93" y="39"/>
                  <a:pt x="94" y="40"/>
                  <a:pt x="94" y="41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99" y="52"/>
                  <a:pt x="99" y="52"/>
                  <a:pt x="99" y="52"/>
                </a:cubicBezTo>
                <a:cubicBezTo>
                  <a:pt x="99" y="53"/>
                  <a:pt x="99" y="54"/>
                  <a:pt x="99" y="55"/>
                </a:cubicBezTo>
                <a:cubicBezTo>
                  <a:pt x="121" y="61"/>
                  <a:pt x="121" y="61"/>
                  <a:pt x="121" y="61"/>
                </a:cubicBezTo>
                <a:cubicBezTo>
                  <a:pt x="99" y="66"/>
                  <a:pt x="99" y="66"/>
                  <a:pt x="99" y="66"/>
                </a:cubicBezTo>
                <a:cubicBezTo>
                  <a:pt x="99" y="68"/>
                  <a:pt x="99" y="69"/>
                  <a:pt x="99" y="70"/>
                </a:cubicBezTo>
                <a:cubicBezTo>
                  <a:pt x="117" y="84"/>
                  <a:pt x="117" y="84"/>
                  <a:pt x="117" y="84"/>
                </a:cubicBezTo>
                <a:cubicBezTo>
                  <a:pt x="95" y="81"/>
                  <a:pt x="95" y="81"/>
                  <a:pt x="95" y="81"/>
                </a:cubicBezTo>
                <a:cubicBezTo>
                  <a:pt x="94" y="82"/>
                  <a:pt x="93" y="83"/>
                  <a:pt x="92" y="84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84" y="92"/>
                  <a:pt x="84" y="92"/>
                  <a:pt x="84" y="92"/>
                </a:cubicBezTo>
                <a:cubicBezTo>
                  <a:pt x="83" y="93"/>
                  <a:pt x="82" y="94"/>
                  <a:pt x="81" y="95"/>
                </a:cubicBezTo>
                <a:cubicBezTo>
                  <a:pt x="84" y="117"/>
                  <a:pt x="84" y="117"/>
                  <a:pt x="84" y="117"/>
                </a:cubicBezTo>
                <a:cubicBezTo>
                  <a:pt x="70" y="99"/>
                  <a:pt x="70" y="99"/>
                  <a:pt x="70" y="99"/>
                </a:cubicBezTo>
                <a:cubicBezTo>
                  <a:pt x="69" y="99"/>
                  <a:pt x="68" y="99"/>
                  <a:pt x="66" y="100"/>
                </a:cubicBezTo>
                <a:cubicBezTo>
                  <a:pt x="61" y="121"/>
                  <a:pt x="61" y="121"/>
                  <a:pt x="61" y="121"/>
                </a:cubicBezTo>
                <a:cubicBezTo>
                  <a:pt x="55" y="100"/>
                  <a:pt x="55" y="100"/>
                  <a:pt x="55" y="100"/>
                </a:cubicBezTo>
                <a:cubicBezTo>
                  <a:pt x="54" y="99"/>
                  <a:pt x="53" y="99"/>
                  <a:pt x="52" y="99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41" y="95"/>
                  <a:pt x="41" y="95"/>
                  <a:pt x="41" y="95"/>
                </a:cubicBezTo>
                <a:cubicBezTo>
                  <a:pt x="40" y="94"/>
                  <a:pt x="39" y="93"/>
                  <a:pt x="37" y="92"/>
                </a:cubicBezTo>
                <a:cubicBezTo>
                  <a:pt x="18" y="104"/>
                  <a:pt x="18" y="104"/>
                  <a:pt x="18" y="10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8" y="82"/>
                  <a:pt x="27" y="81"/>
                </a:cubicBezTo>
                <a:cubicBezTo>
                  <a:pt x="5" y="84"/>
                  <a:pt x="5" y="84"/>
                  <a:pt x="5" y="84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69"/>
                  <a:pt x="22" y="68"/>
                  <a:pt x="22" y="66"/>
                </a:cubicBezTo>
                <a:close/>
                <a:moveTo>
                  <a:pt x="92" y="61"/>
                </a:moveTo>
                <a:cubicBezTo>
                  <a:pt x="92" y="44"/>
                  <a:pt x="78" y="30"/>
                  <a:pt x="61" y="30"/>
                </a:cubicBezTo>
                <a:cubicBezTo>
                  <a:pt x="44" y="30"/>
                  <a:pt x="30" y="44"/>
                  <a:pt x="30" y="61"/>
                </a:cubicBezTo>
                <a:cubicBezTo>
                  <a:pt x="30" y="78"/>
                  <a:pt x="44" y="91"/>
                  <a:pt x="61" y="91"/>
                </a:cubicBezTo>
                <a:cubicBezTo>
                  <a:pt x="78" y="91"/>
                  <a:pt x="92" y="78"/>
                  <a:pt x="92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0" name="Oval 1294"/>
          <p:cNvSpPr>
            <a:spLocks noChangeArrowheads="1"/>
          </p:cNvSpPr>
          <p:nvPr/>
        </p:nvSpPr>
        <p:spPr bwMode="auto">
          <a:xfrm>
            <a:off x="5816433" y="5087318"/>
            <a:ext cx="14779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1" name="Oval 1295"/>
          <p:cNvSpPr>
            <a:spLocks noChangeArrowheads="1"/>
          </p:cNvSpPr>
          <p:nvPr/>
        </p:nvSpPr>
        <p:spPr bwMode="auto">
          <a:xfrm>
            <a:off x="5767171" y="5057759"/>
            <a:ext cx="11085" cy="1231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2" name="Freeform 1296"/>
          <p:cNvSpPr>
            <a:spLocks noEditPoints="1"/>
          </p:cNvSpPr>
          <p:nvPr/>
        </p:nvSpPr>
        <p:spPr bwMode="auto">
          <a:xfrm>
            <a:off x="5735153" y="5017117"/>
            <a:ext cx="124391" cy="125621"/>
          </a:xfrm>
          <a:custGeom>
            <a:avLst/>
            <a:gdLst>
              <a:gd name="T0" fmla="*/ 18 w 43"/>
              <a:gd name="T1" fmla="*/ 35 h 43"/>
              <a:gd name="T2" fmla="*/ 30 w 43"/>
              <a:gd name="T3" fmla="*/ 10 h 43"/>
              <a:gd name="T4" fmla="*/ 26 w 43"/>
              <a:gd name="T5" fmla="*/ 8 h 43"/>
              <a:gd name="T6" fmla="*/ 14 w 43"/>
              <a:gd name="T7" fmla="*/ 33 h 43"/>
              <a:gd name="T8" fmla="*/ 18 w 43"/>
              <a:gd name="T9" fmla="*/ 35 h 43"/>
              <a:gd name="T10" fmla="*/ 25 w 43"/>
              <a:gd name="T11" fmla="*/ 27 h 43"/>
              <a:gd name="T12" fmla="*/ 31 w 43"/>
              <a:gd name="T13" fmla="*/ 32 h 43"/>
              <a:gd name="T14" fmla="*/ 36 w 43"/>
              <a:gd name="T15" fmla="*/ 27 h 43"/>
              <a:gd name="T16" fmla="*/ 31 w 43"/>
              <a:gd name="T17" fmla="*/ 21 h 43"/>
              <a:gd name="T18" fmla="*/ 25 w 43"/>
              <a:gd name="T19" fmla="*/ 27 h 43"/>
              <a:gd name="T20" fmla="*/ 43 w 43"/>
              <a:gd name="T21" fmla="*/ 22 h 43"/>
              <a:gd name="T22" fmla="*/ 22 w 43"/>
              <a:gd name="T23" fmla="*/ 43 h 43"/>
              <a:gd name="T24" fmla="*/ 0 w 43"/>
              <a:gd name="T25" fmla="*/ 22 h 43"/>
              <a:gd name="T26" fmla="*/ 22 w 43"/>
              <a:gd name="T27" fmla="*/ 0 h 43"/>
              <a:gd name="T28" fmla="*/ 43 w 43"/>
              <a:gd name="T29" fmla="*/ 22 h 43"/>
              <a:gd name="T30" fmla="*/ 7 w 43"/>
              <a:gd name="T31" fmla="*/ 16 h 43"/>
              <a:gd name="T32" fmla="*/ 13 w 43"/>
              <a:gd name="T33" fmla="*/ 22 h 43"/>
              <a:gd name="T34" fmla="*/ 19 w 43"/>
              <a:gd name="T35" fmla="*/ 16 h 43"/>
              <a:gd name="T36" fmla="*/ 13 w 43"/>
              <a:gd name="T37" fmla="*/ 10 h 43"/>
              <a:gd name="T38" fmla="*/ 7 w 43"/>
              <a:gd name="T39" fmla="*/ 1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3" h="43">
                <a:moveTo>
                  <a:pt x="18" y="35"/>
                </a:moveTo>
                <a:cubicBezTo>
                  <a:pt x="30" y="10"/>
                  <a:pt x="30" y="10"/>
                  <a:pt x="30" y="10"/>
                </a:cubicBezTo>
                <a:cubicBezTo>
                  <a:pt x="26" y="8"/>
                  <a:pt x="26" y="8"/>
                  <a:pt x="26" y="8"/>
                </a:cubicBezTo>
                <a:cubicBezTo>
                  <a:pt x="14" y="33"/>
                  <a:pt x="14" y="33"/>
                  <a:pt x="14" y="33"/>
                </a:cubicBezTo>
                <a:lnTo>
                  <a:pt x="18" y="35"/>
                </a:lnTo>
                <a:close/>
                <a:moveTo>
                  <a:pt x="25" y="27"/>
                </a:moveTo>
                <a:cubicBezTo>
                  <a:pt x="25" y="30"/>
                  <a:pt x="28" y="32"/>
                  <a:pt x="31" y="32"/>
                </a:cubicBezTo>
                <a:cubicBezTo>
                  <a:pt x="34" y="32"/>
                  <a:pt x="36" y="30"/>
                  <a:pt x="36" y="27"/>
                </a:cubicBezTo>
                <a:cubicBezTo>
                  <a:pt x="36" y="24"/>
                  <a:pt x="34" y="21"/>
                  <a:pt x="31" y="21"/>
                </a:cubicBezTo>
                <a:cubicBezTo>
                  <a:pt x="28" y="21"/>
                  <a:pt x="25" y="24"/>
                  <a:pt x="25" y="27"/>
                </a:cubicBezTo>
                <a:close/>
                <a:moveTo>
                  <a:pt x="43" y="22"/>
                </a:moveTo>
                <a:cubicBezTo>
                  <a:pt x="43" y="33"/>
                  <a:pt x="34" y="43"/>
                  <a:pt x="22" y="43"/>
                </a:cubicBezTo>
                <a:cubicBezTo>
                  <a:pt x="10" y="43"/>
                  <a:pt x="0" y="33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  <a:moveTo>
                  <a:pt x="7" y="16"/>
                </a:moveTo>
                <a:cubicBezTo>
                  <a:pt x="7" y="19"/>
                  <a:pt x="10" y="22"/>
                  <a:pt x="13" y="22"/>
                </a:cubicBezTo>
                <a:cubicBezTo>
                  <a:pt x="16" y="22"/>
                  <a:pt x="19" y="19"/>
                  <a:pt x="19" y="16"/>
                </a:cubicBezTo>
                <a:cubicBezTo>
                  <a:pt x="19" y="13"/>
                  <a:pt x="16" y="10"/>
                  <a:pt x="13" y="10"/>
                </a:cubicBezTo>
                <a:cubicBezTo>
                  <a:pt x="10" y="10"/>
                  <a:pt x="7" y="13"/>
                  <a:pt x="7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3" name="Oval 1297"/>
          <p:cNvSpPr>
            <a:spLocks noChangeArrowheads="1"/>
          </p:cNvSpPr>
          <p:nvPr/>
        </p:nvSpPr>
        <p:spPr bwMode="auto">
          <a:xfrm>
            <a:off x="5015912" y="555285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4" name="Oval 1298"/>
          <p:cNvSpPr>
            <a:spLocks noChangeArrowheads="1"/>
          </p:cNvSpPr>
          <p:nvPr/>
        </p:nvSpPr>
        <p:spPr bwMode="auto">
          <a:xfrm>
            <a:off x="5350898" y="5736359"/>
            <a:ext cx="8621" cy="862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5" name="Oval 1299"/>
          <p:cNvSpPr>
            <a:spLocks noChangeArrowheads="1"/>
          </p:cNvSpPr>
          <p:nvPr/>
        </p:nvSpPr>
        <p:spPr bwMode="auto">
          <a:xfrm>
            <a:off x="5289319" y="5667389"/>
            <a:ext cx="8621" cy="862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6" name="Freeform 1300"/>
          <p:cNvSpPr>
            <a:spLocks/>
          </p:cNvSpPr>
          <p:nvPr/>
        </p:nvSpPr>
        <p:spPr bwMode="auto">
          <a:xfrm>
            <a:off x="5286858" y="5701873"/>
            <a:ext cx="57884" cy="57884"/>
          </a:xfrm>
          <a:custGeom>
            <a:avLst/>
            <a:gdLst>
              <a:gd name="T0" fmla="*/ 20 w 20"/>
              <a:gd name="T1" fmla="*/ 18 h 20"/>
              <a:gd name="T2" fmla="*/ 18 w 20"/>
              <a:gd name="T3" fmla="*/ 20 h 20"/>
              <a:gd name="T4" fmla="*/ 2 w 20"/>
              <a:gd name="T5" fmla="*/ 20 h 20"/>
              <a:gd name="T6" fmla="*/ 0 w 20"/>
              <a:gd name="T7" fmla="*/ 18 h 20"/>
              <a:gd name="T8" fmla="*/ 0 w 20"/>
              <a:gd name="T9" fmla="*/ 2 h 20"/>
              <a:gd name="T10" fmla="*/ 2 w 20"/>
              <a:gd name="T11" fmla="*/ 0 h 20"/>
              <a:gd name="T12" fmla="*/ 4 w 20"/>
              <a:gd name="T13" fmla="*/ 2 h 20"/>
              <a:gd name="T14" fmla="*/ 4 w 20"/>
              <a:gd name="T15" fmla="*/ 16 h 20"/>
              <a:gd name="T16" fmla="*/ 18 w 20"/>
              <a:gd name="T17" fmla="*/ 16 h 20"/>
              <a:gd name="T18" fmla="*/ 20 w 20"/>
              <a:gd name="T19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" h="20">
                <a:moveTo>
                  <a:pt x="20" y="18"/>
                </a:moveTo>
                <a:cubicBezTo>
                  <a:pt x="20" y="19"/>
                  <a:pt x="19" y="20"/>
                  <a:pt x="18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20"/>
                  <a:pt x="0" y="19"/>
                  <a:pt x="0" y="1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" y="0"/>
                  <a:pt x="4" y="1"/>
                  <a:pt x="4" y="2"/>
                </a:cubicBezTo>
                <a:cubicBezTo>
                  <a:pt x="4" y="16"/>
                  <a:pt x="4" y="16"/>
                  <a:pt x="4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9" y="16"/>
                  <a:pt x="20" y="17"/>
                  <a:pt x="20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7" name="Freeform 1301"/>
          <p:cNvSpPr>
            <a:spLocks noEditPoints="1"/>
          </p:cNvSpPr>
          <p:nvPr/>
        </p:nvSpPr>
        <p:spPr bwMode="auto">
          <a:xfrm>
            <a:off x="5190792" y="5635367"/>
            <a:ext cx="203211" cy="232768"/>
          </a:xfrm>
          <a:custGeom>
            <a:avLst/>
            <a:gdLst>
              <a:gd name="T0" fmla="*/ 17 w 70"/>
              <a:gd name="T1" fmla="*/ 51 h 80"/>
              <a:gd name="T2" fmla="*/ 10 w 70"/>
              <a:gd name="T3" fmla="*/ 61 h 80"/>
              <a:gd name="T4" fmla="*/ 10 w 70"/>
              <a:gd name="T5" fmla="*/ 61 h 80"/>
              <a:gd name="T6" fmla="*/ 21 w 70"/>
              <a:gd name="T7" fmla="*/ 61 h 80"/>
              <a:gd name="T8" fmla="*/ 21 w 70"/>
              <a:gd name="T9" fmla="*/ 51 h 80"/>
              <a:gd name="T10" fmla="*/ 21 w 70"/>
              <a:gd name="T11" fmla="*/ 45 h 80"/>
              <a:gd name="T12" fmla="*/ 19 w 70"/>
              <a:gd name="T13" fmla="*/ 45 h 80"/>
              <a:gd name="T14" fmla="*/ 17 w 70"/>
              <a:gd name="T15" fmla="*/ 51 h 80"/>
              <a:gd name="T16" fmla="*/ 62 w 70"/>
              <a:gd name="T17" fmla="*/ 35 h 80"/>
              <a:gd name="T18" fmla="*/ 36 w 70"/>
              <a:gd name="T19" fmla="*/ 8 h 80"/>
              <a:gd name="T20" fmla="*/ 10 w 70"/>
              <a:gd name="T21" fmla="*/ 35 h 80"/>
              <a:gd name="T22" fmla="*/ 1 w 70"/>
              <a:gd name="T23" fmla="*/ 35 h 80"/>
              <a:gd name="T24" fmla="*/ 36 w 70"/>
              <a:gd name="T25" fmla="*/ 0 h 80"/>
              <a:gd name="T26" fmla="*/ 70 w 70"/>
              <a:gd name="T27" fmla="*/ 35 h 80"/>
              <a:gd name="T28" fmla="*/ 37 w 70"/>
              <a:gd name="T29" fmla="*/ 69 h 80"/>
              <a:gd name="T30" fmla="*/ 37 w 70"/>
              <a:gd name="T31" fmla="*/ 69 h 80"/>
              <a:gd name="T32" fmla="*/ 31 w 70"/>
              <a:gd name="T33" fmla="*/ 69 h 80"/>
              <a:gd name="T34" fmla="*/ 31 w 70"/>
              <a:gd name="T35" fmla="*/ 80 h 80"/>
              <a:gd name="T36" fmla="*/ 21 w 70"/>
              <a:gd name="T37" fmla="*/ 80 h 80"/>
              <a:gd name="T38" fmla="*/ 21 w 70"/>
              <a:gd name="T39" fmla="*/ 69 h 80"/>
              <a:gd name="T40" fmla="*/ 0 w 70"/>
              <a:gd name="T41" fmla="*/ 69 h 80"/>
              <a:gd name="T42" fmla="*/ 0 w 70"/>
              <a:gd name="T43" fmla="*/ 62 h 80"/>
              <a:gd name="T44" fmla="*/ 18 w 70"/>
              <a:gd name="T45" fmla="*/ 34 h 80"/>
              <a:gd name="T46" fmla="*/ 31 w 70"/>
              <a:gd name="T47" fmla="*/ 34 h 80"/>
              <a:gd name="T48" fmla="*/ 31 w 70"/>
              <a:gd name="T49" fmla="*/ 61 h 80"/>
              <a:gd name="T50" fmla="*/ 36 w 70"/>
              <a:gd name="T51" fmla="*/ 61 h 80"/>
              <a:gd name="T52" fmla="*/ 36 w 70"/>
              <a:gd name="T53" fmla="*/ 61 h 80"/>
              <a:gd name="T54" fmla="*/ 62 w 70"/>
              <a:gd name="T55" fmla="*/ 3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80">
                <a:moveTo>
                  <a:pt x="17" y="51"/>
                </a:moveTo>
                <a:cubicBezTo>
                  <a:pt x="10" y="61"/>
                  <a:pt x="10" y="61"/>
                  <a:pt x="10" y="61"/>
                </a:cubicBezTo>
                <a:cubicBezTo>
                  <a:pt x="10" y="61"/>
                  <a:pt x="10" y="61"/>
                  <a:pt x="10" y="61"/>
                </a:cubicBezTo>
                <a:cubicBezTo>
                  <a:pt x="21" y="61"/>
                  <a:pt x="21" y="61"/>
                  <a:pt x="21" y="61"/>
                </a:cubicBezTo>
                <a:cubicBezTo>
                  <a:pt x="21" y="51"/>
                  <a:pt x="21" y="51"/>
                  <a:pt x="21" y="51"/>
                </a:cubicBezTo>
                <a:cubicBezTo>
                  <a:pt x="21" y="49"/>
                  <a:pt x="21" y="47"/>
                  <a:pt x="21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8" y="47"/>
                  <a:pt x="17" y="49"/>
                  <a:pt x="17" y="51"/>
                </a:cubicBezTo>
                <a:close/>
                <a:moveTo>
                  <a:pt x="62" y="35"/>
                </a:moveTo>
                <a:cubicBezTo>
                  <a:pt x="62" y="20"/>
                  <a:pt x="50" y="8"/>
                  <a:pt x="36" y="8"/>
                </a:cubicBezTo>
                <a:cubicBezTo>
                  <a:pt x="21" y="8"/>
                  <a:pt x="10" y="20"/>
                  <a:pt x="10" y="35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16"/>
                  <a:pt x="17" y="0"/>
                  <a:pt x="36" y="0"/>
                </a:cubicBezTo>
                <a:cubicBezTo>
                  <a:pt x="55" y="0"/>
                  <a:pt x="70" y="16"/>
                  <a:pt x="70" y="35"/>
                </a:cubicBezTo>
                <a:cubicBezTo>
                  <a:pt x="70" y="53"/>
                  <a:pt x="55" y="68"/>
                  <a:pt x="37" y="69"/>
                </a:cubicBezTo>
                <a:cubicBezTo>
                  <a:pt x="37" y="69"/>
                  <a:pt x="37" y="69"/>
                  <a:pt x="37" y="69"/>
                </a:cubicBezTo>
                <a:cubicBezTo>
                  <a:pt x="31" y="69"/>
                  <a:pt x="31" y="69"/>
                  <a:pt x="31" y="69"/>
                </a:cubicBezTo>
                <a:cubicBezTo>
                  <a:pt x="31" y="80"/>
                  <a:pt x="31" y="80"/>
                  <a:pt x="31" y="80"/>
                </a:cubicBezTo>
                <a:cubicBezTo>
                  <a:pt x="21" y="80"/>
                  <a:pt x="21" y="80"/>
                  <a:pt x="21" y="80"/>
                </a:cubicBezTo>
                <a:cubicBezTo>
                  <a:pt x="21" y="69"/>
                  <a:pt x="21" y="69"/>
                  <a:pt x="21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2"/>
                  <a:pt x="0" y="62"/>
                  <a:pt x="0" y="62"/>
                </a:cubicBezTo>
                <a:cubicBezTo>
                  <a:pt x="18" y="34"/>
                  <a:pt x="18" y="34"/>
                  <a:pt x="18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61"/>
                  <a:pt x="31" y="61"/>
                  <a:pt x="31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50" y="61"/>
                  <a:pt x="62" y="49"/>
                  <a:pt x="62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8" name="Freeform 1302"/>
          <p:cNvSpPr>
            <a:spLocks/>
          </p:cNvSpPr>
          <p:nvPr/>
        </p:nvSpPr>
        <p:spPr bwMode="auto">
          <a:xfrm>
            <a:off x="5079955" y="5731433"/>
            <a:ext cx="96063" cy="136705"/>
          </a:xfrm>
          <a:custGeom>
            <a:avLst/>
            <a:gdLst>
              <a:gd name="T0" fmla="*/ 33 w 33"/>
              <a:gd name="T1" fmla="*/ 47 h 47"/>
              <a:gd name="T2" fmla="*/ 0 w 33"/>
              <a:gd name="T3" fmla="*/ 47 h 47"/>
              <a:gd name="T4" fmla="*/ 0 w 33"/>
              <a:gd name="T5" fmla="*/ 40 h 47"/>
              <a:gd name="T6" fmla="*/ 6 w 33"/>
              <a:gd name="T7" fmla="*/ 35 h 47"/>
              <a:gd name="T8" fmla="*/ 21 w 33"/>
              <a:gd name="T9" fmla="*/ 15 h 47"/>
              <a:gd name="T10" fmla="*/ 14 w 33"/>
              <a:gd name="T11" fmla="*/ 9 h 47"/>
              <a:gd name="T12" fmla="*/ 5 w 33"/>
              <a:gd name="T13" fmla="*/ 12 h 47"/>
              <a:gd name="T14" fmla="*/ 5 w 33"/>
              <a:gd name="T15" fmla="*/ 2 h 47"/>
              <a:gd name="T16" fmla="*/ 16 w 33"/>
              <a:gd name="T17" fmla="*/ 0 h 47"/>
              <a:gd name="T18" fmla="*/ 32 w 33"/>
              <a:gd name="T19" fmla="*/ 14 h 47"/>
              <a:gd name="T20" fmla="*/ 20 w 33"/>
              <a:gd name="T21" fmla="*/ 34 h 47"/>
              <a:gd name="T22" fmla="*/ 16 w 33"/>
              <a:gd name="T23" fmla="*/ 38 h 47"/>
              <a:gd name="T24" fmla="*/ 16 w 33"/>
              <a:gd name="T25" fmla="*/ 38 h 47"/>
              <a:gd name="T26" fmla="*/ 33 w 33"/>
              <a:gd name="T27" fmla="*/ 38 h 47"/>
              <a:gd name="T28" fmla="*/ 33 w 33"/>
              <a:gd name="T2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47">
                <a:moveTo>
                  <a:pt x="33" y="47"/>
                </a:moveTo>
                <a:cubicBezTo>
                  <a:pt x="0" y="47"/>
                  <a:pt x="0" y="47"/>
                  <a:pt x="0" y="47"/>
                </a:cubicBezTo>
                <a:cubicBezTo>
                  <a:pt x="0" y="40"/>
                  <a:pt x="0" y="40"/>
                  <a:pt x="0" y="40"/>
                </a:cubicBezTo>
                <a:cubicBezTo>
                  <a:pt x="6" y="35"/>
                  <a:pt x="6" y="35"/>
                  <a:pt x="6" y="35"/>
                </a:cubicBezTo>
                <a:cubicBezTo>
                  <a:pt x="16" y="26"/>
                  <a:pt x="21" y="21"/>
                  <a:pt x="21" y="15"/>
                </a:cubicBezTo>
                <a:cubicBezTo>
                  <a:pt x="21" y="12"/>
                  <a:pt x="19" y="9"/>
                  <a:pt x="14" y="9"/>
                </a:cubicBezTo>
                <a:cubicBezTo>
                  <a:pt x="10" y="9"/>
                  <a:pt x="8" y="10"/>
                  <a:pt x="5" y="12"/>
                </a:cubicBezTo>
                <a:cubicBezTo>
                  <a:pt x="5" y="2"/>
                  <a:pt x="5" y="2"/>
                  <a:pt x="5" y="2"/>
                </a:cubicBezTo>
                <a:cubicBezTo>
                  <a:pt x="8" y="1"/>
                  <a:pt x="12" y="0"/>
                  <a:pt x="16" y="0"/>
                </a:cubicBezTo>
                <a:cubicBezTo>
                  <a:pt x="26" y="0"/>
                  <a:pt x="32" y="6"/>
                  <a:pt x="32" y="14"/>
                </a:cubicBezTo>
                <a:cubicBezTo>
                  <a:pt x="32" y="22"/>
                  <a:pt x="27" y="28"/>
                  <a:pt x="20" y="34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33" y="38"/>
                  <a:pt x="33" y="38"/>
                  <a:pt x="33" y="38"/>
                </a:cubicBezTo>
                <a:lnTo>
                  <a:pt x="33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9" name="Oval 1303"/>
          <p:cNvSpPr>
            <a:spLocks noChangeArrowheads="1"/>
          </p:cNvSpPr>
          <p:nvPr/>
        </p:nvSpPr>
        <p:spPr bwMode="auto">
          <a:xfrm>
            <a:off x="5579976" y="555285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0" name="Freeform 1304"/>
          <p:cNvSpPr>
            <a:spLocks noEditPoints="1"/>
          </p:cNvSpPr>
          <p:nvPr/>
        </p:nvSpPr>
        <p:spPr bwMode="auto">
          <a:xfrm>
            <a:off x="5812742" y="5655074"/>
            <a:ext cx="104684" cy="61579"/>
          </a:xfrm>
          <a:custGeom>
            <a:avLst/>
            <a:gdLst>
              <a:gd name="T0" fmla="*/ 55 w 85"/>
              <a:gd name="T1" fmla="*/ 38 h 50"/>
              <a:gd name="T2" fmla="*/ 55 w 85"/>
              <a:gd name="T3" fmla="*/ 10 h 50"/>
              <a:gd name="T4" fmla="*/ 31 w 85"/>
              <a:gd name="T5" fmla="*/ 10 h 50"/>
              <a:gd name="T6" fmla="*/ 31 w 85"/>
              <a:gd name="T7" fmla="*/ 38 h 50"/>
              <a:gd name="T8" fmla="*/ 43 w 85"/>
              <a:gd name="T9" fmla="*/ 26 h 50"/>
              <a:gd name="T10" fmla="*/ 55 w 85"/>
              <a:gd name="T11" fmla="*/ 38 h 50"/>
              <a:gd name="T12" fmla="*/ 85 w 85"/>
              <a:gd name="T13" fmla="*/ 0 h 50"/>
              <a:gd name="T14" fmla="*/ 85 w 85"/>
              <a:gd name="T15" fmla="*/ 50 h 50"/>
              <a:gd name="T16" fmla="*/ 0 w 85"/>
              <a:gd name="T17" fmla="*/ 50 h 50"/>
              <a:gd name="T18" fmla="*/ 0 w 85"/>
              <a:gd name="T19" fmla="*/ 0 h 50"/>
              <a:gd name="T20" fmla="*/ 85 w 85"/>
              <a:gd name="T21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" h="50">
                <a:moveTo>
                  <a:pt x="55" y="38"/>
                </a:moveTo>
                <a:lnTo>
                  <a:pt x="55" y="10"/>
                </a:lnTo>
                <a:lnTo>
                  <a:pt x="31" y="10"/>
                </a:lnTo>
                <a:lnTo>
                  <a:pt x="31" y="38"/>
                </a:lnTo>
                <a:lnTo>
                  <a:pt x="43" y="26"/>
                </a:lnTo>
                <a:lnTo>
                  <a:pt x="55" y="38"/>
                </a:lnTo>
                <a:close/>
                <a:moveTo>
                  <a:pt x="85" y="0"/>
                </a:moveTo>
                <a:lnTo>
                  <a:pt x="85" y="50"/>
                </a:lnTo>
                <a:lnTo>
                  <a:pt x="0" y="50"/>
                </a:lnTo>
                <a:lnTo>
                  <a:pt x="0" y="0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1" name="Freeform 1305"/>
          <p:cNvSpPr>
            <a:spLocks noEditPoints="1"/>
          </p:cNvSpPr>
          <p:nvPr/>
        </p:nvSpPr>
        <p:spPr bwMode="auto">
          <a:xfrm>
            <a:off x="5833680" y="5827495"/>
            <a:ext cx="66505" cy="66505"/>
          </a:xfrm>
          <a:custGeom>
            <a:avLst/>
            <a:gdLst>
              <a:gd name="T0" fmla="*/ 11 w 23"/>
              <a:gd name="T1" fmla="*/ 5 h 23"/>
              <a:gd name="T2" fmla="*/ 5 w 23"/>
              <a:gd name="T3" fmla="*/ 11 h 23"/>
              <a:gd name="T4" fmla="*/ 11 w 23"/>
              <a:gd name="T5" fmla="*/ 17 h 23"/>
              <a:gd name="T6" fmla="*/ 17 w 23"/>
              <a:gd name="T7" fmla="*/ 11 h 23"/>
              <a:gd name="T8" fmla="*/ 11 w 23"/>
              <a:gd name="T9" fmla="*/ 5 h 23"/>
              <a:gd name="T10" fmla="*/ 11 w 23"/>
              <a:gd name="T11" fmla="*/ 23 h 23"/>
              <a:gd name="T12" fmla="*/ 0 w 23"/>
              <a:gd name="T13" fmla="*/ 11 h 23"/>
              <a:gd name="T14" fmla="*/ 11 w 23"/>
              <a:gd name="T15" fmla="*/ 0 h 23"/>
              <a:gd name="T16" fmla="*/ 23 w 23"/>
              <a:gd name="T17" fmla="*/ 11 h 23"/>
              <a:gd name="T18" fmla="*/ 11 w 23"/>
              <a:gd name="T19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" h="23">
                <a:moveTo>
                  <a:pt x="11" y="5"/>
                </a:moveTo>
                <a:cubicBezTo>
                  <a:pt x="8" y="5"/>
                  <a:pt x="5" y="8"/>
                  <a:pt x="5" y="11"/>
                </a:cubicBezTo>
                <a:cubicBezTo>
                  <a:pt x="5" y="15"/>
                  <a:pt x="8" y="17"/>
                  <a:pt x="11" y="17"/>
                </a:cubicBezTo>
                <a:cubicBezTo>
                  <a:pt x="15" y="17"/>
                  <a:pt x="17" y="15"/>
                  <a:pt x="17" y="11"/>
                </a:cubicBezTo>
                <a:cubicBezTo>
                  <a:pt x="17" y="8"/>
                  <a:pt x="15" y="5"/>
                  <a:pt x="11" y="5"/>
                </a:cubicBezTo>
                <a:close/>
                <a:moveTo>
                  <a:pt x="11" y="23"/>
                </a:move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" y="0"/>
                  <a:pt x="23" y="5"/>
                  <a:pt x="23" y="11"/>
                </a:cubicBezTo>
                <a:cubicBezTo>
                  <a:pt x="23" y="18"/>
                  <a:pt x="18" y="23"/>
                  <a:pt x="11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2" name="Freeform 1306"/>
          <p:cNvSpPr>
            <a:spLocks/>
          </p:cNvSpPr>
          <p:nvPr/>
        </p:nvSpPr>
        <p:spPr bwMode="auto">
          <a:xfrm>
            <a:off x="5799192" y="5727738"/>
            <a:ext cx="133011" cy="20937"/>
          </a:xfrm>
          <a:custGeom>
            <a:avLst/>
            <a:gdLst>
              <a:gd name="T0" fmla="*/ 46 w 46"/>
              <a:gd name="T1" fmla="*/ 4 h 7"/>
              <a:gd name="T2" fmla="*/ 42 w 46"/>
              <a:gd name="T3" fmla="*/ 7 h 7"/>
              <a:gd name="T4" fmla="*/ 4 w 46"/>
              <a:gd name="T5" fmla="*/ 7 h 7"/>
              <a:gd name="T6" fmla="*/ 0 w 46"/>
              <a:gd name="T7" fmla="*/ 4 h 7"/>
              <a:gd name="T8" fmla="*/ 1 w 46"/>
              <a:gd name="T9" fmla="*/ 1 h 7"/>
              <a:gd name="T10" fmla="*/ 4 w 46"/>
              <a:gd name="T11" fmla="*/ 0 h 7"/>
              <a:gd name="T12" fmla="*/ 42 w 46"/>
              <a:gd name="T13" fmla="*/ 0 h 7"/>
              <a:gd name="T14" fmla="*/ 46 w 46"/>
              <a:gd name="T15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7">
                <a:moveTo>
                  <a:pt x="46" y="4"/>
                </a:moveTo>
                <a:cubicBezTo>
                  <a:pt x="46" y="6"/>
                  <a:pt x="44" y="7"/>
                  <a:pt x="42" y="7"/>
                </a:cubicBez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6"/>
                  <a:pt x="0" y="4"/>
                </a:cubicBezTo>
                <a:cubicBezTo>
                  <a:pt x="0" y="3"/>
                  <a:pt x="1" y="2"/>
                  <a:pt x="1" y="1"/>
                </a:cubicBezTo>
                <a:cubicBezTo>
                  <a:pt x="2" y="0"/>
                  <a:pt x="3" y="0"/>
                  <a:pt x="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6" y="2"/>
                  <a:pt x="4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3" name="Freeform 1307"/>
          <p:cNvSpPr>
            <a:spLocks noEditPoints="1"/>
          </p:cNvSpPr>
          <p:nvPr/>
        </p:nvSpPr>
        <p:spPr bwMode="auto">
          <a:xfrm>
            <a:off x="5667417" y="5680936"/>
            <a:ext cx="253705" cy="201979"/>
          </a:xfrm>
          <a:custGeom>
            <a:avLst/>
            <a:gdLst>
              <a:gd name="T0" fmla="*/ 15 w 87"/>
              <a:gd name="T1" fmla="*/ 6 h 69"/>
              <a:gd name="T2" fmla="*/ 11 w 87"/>
              <a:gd name="T3" fmla="*/ 10 h 69"/>
              <a:gd name="T4" fmla="*/ 15 w 87"/>
              <a:gd name="T5" fmla="*/ 14 h 69"/>
              <a:gd name="T6" fmla="*/ 19 w 87"/>
              <a:gd name="T7" fmla="*/ 10 h 69"/>
              <a:gd name="T8" fmla="*/ 15 w 87"/>
              <a:gd name="T9" fmla="*/ 6 h 69"/>
              <a:gd name="T10" fmla="*/ 83 w 87"/>
              <a:gd name="T11" fmla="*/ 61 h 69"/>
              <a:gd name="T12" fmla="*/ 68 w 87"/>
              <a:gd name="T13" fmla="*/ 46 h 69"/>
              <a:gd name="T14" fmla="*/ 53 w 87"/>
              <a:gd name="T15" fmla="*/ 61 h 69"/>
              <a:gd name="T16" fmla="*/ 56 w 87"/>
              <a:gd name="T17" fmla="*/ 69 h 69"/>
              <a:gd name="T18" fmla="*/ 18 w 87"/>
              <a:gd name="T19" fmla="*/ 69 h 69"/>
              <a:gd name="T20" fmla="*/ 16 w 87"/>
              <a:gd name="T21" fmla="*/ 69 h 69"/>
              <a:gd name="T22" fmla="*/ 17 w 87"/>
              <a:gd name="T23" fmla="*/ 64 h 69"/>
              <a:gd name="T24" fmla="*/ 7 w 87"/>
              <a:gd name="T25" fmla="*/ 54 h 69"/>
              <a:gd name="T26" fmla="*/ 4 w 87"/>
              <a:gd name="T27" fmla="*/ 55 h 69"/>
              <a:gd name="T28" fmla="*/ 4 w 87"/>
              <a:gd name="T29" fmla="*/ 44 h 69"/>
              <a:gd name="T30" fmla="*/ 10 w 87"/>
              <a:gd name="T31" fmla="*/ 17 h 69"/>
              <a:gd name="T32" fmla="*/ 3 w 87"/>
              <a:gd name="T33" fmla="*/ 15 h 69"/>
              <a:gd name="T34" fmla="*/ 0 w 87"/>
              <a:gd name="T35" fmla="*/ 11 h 69"/>
              <a:gd name="T36" fmla="*/ 4 w 87"/>
              <a:gd name="T37" fmla="*/ 9 h 69"/>
              <a:gd name="T38" fmla="*/ 8 w 87"/>
              <a:gd name="T39" fmla="*/ 9 h 69"/>
              <a:gd name="T40" fmla="*/ 9 w 87"/>
              <a:gd name="T41" fmla="*/ 8 h 69"/>
              <a:gd name="T42" fmla="*/ 16 w 87"/>
              <a:gd name="T43" fmla="*/ 1 h 69"/>
              <a:gd name="T44" fmla="*/ 21 w 87"/>
              <a:gd name="T45" fmla="*/ 10 h 69"/>
              <a:gd name="T46" fmla="*/ 20 w 87"/>
              <a:gd name="T47" fmla="*/ 11 h 69"/>
              <a:gd name="T48" fmla="*/ 27 w 87"/>
              <a:gd name="T49" fmla="*/ 12 h 69"/>
              <a:gd name="T50" fmla="*/ 29 w 87"/>
              <a:gd name="T51" fmla="*/ 16 h 69"/>
              <a:gd name="T52" fmla="*/ 25 w 87"/>
              <a:gd name="T53" fmla="*/ 19 h 69"/>
              <a:gd name="T54" fmla="*/ 17 w 87"/>
              <a:gd name="T55" fmla="*/ 18 h 69"/>
              <a:gd name="T56" fmla="*/ 17 w 87"/>
              <a:gd name="T57" fmla="*/ 56 h 69"/>
              <a:gd name="T58" fmla="*/ 46 w 87"/>
              <a:gd name="T59" fmla="*/ 56 h 69"/>
              <a:gd name="T60" fmla="*/ 46 w 87"/>
              <a:gd name="T61" fmla="*/ 26 h 69"/>
              <a:gd name="T62" fmla="*/ 87 w 87"/>
              <a:gd name="T63" fmla="*/ 26 h 69"/>
              <a:gd name="T64" fmla="*/ 87 w 87"/>
              <a:gd name="T65" fmla="*/ 53 h 69"/>
              <a:gd name="T66" fmla="*/ 82 w 87"/>
              <a:gd name="T67" fmla="*/ 65 h 69"/>
              <a:gd name="T68" fmla="*/ 83 w 87"/>
              <a:gd name="T69" fmla="*/ 61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7" h="69">
                <a:moveTo>
                  <a:pt x="15" y="6"/>
                </a:moveTo>
                <a:cubicBezTo>
                  <a:pt x="12" y="6"/>
                  <a:pt x="11" y="8"/>
                  <a:pt x="11" y="10"/>
                </a:cubicBezTo>
                <a:cubicBezTo>
                  <a:pt x="11" y="12"/>
                  <a:pt x="12" y="14"/>
                  <a:pt x="15" y="14"/>
                </a:cubicBezTo>
                <a:cubicBezTo>
                  <a:pt x="17" y="14"/>
                  <a:pt x="19" y="12"/>
                  <a:pt x="19" y="10"/>
                </a:cubicBezTo>
                <a:cubicBezTo>
                  <a:pt x="19" y="8"/>
                  <a:pt x="17" y="6"/>
                  <a:pt x="15" y="6"/>
                </a:cubicBezTo>
                <a:close/>
                <a:moveTo>
                  <a:pt x="83" y="61"/>
                </a:moveTo>
                <a:cubicBezTo>
                  <a:pt x="83" y="53"/>
                  <a:pt x="76" y="46"/>
                  <a:pt x="68" y="46"/>
                </a:cubicBezTo>
                <a:cubicBezTo>
                  <a:pt x="60" y="46"/>
                  <a:pt x="53" y="53"/>
                  <a:pt x="53" y="61"/>
                </a:cubicBezTo>
                <a:cubicBezTo>
                  <a:pt x="53" y="64"/>
                  <a:pt x="54" y="67"/>
                  <a:pt x="56" y="69"/>
                </a:cubicBezTo>
                <a:cubicBezTo>
                  <a:pt x="43" y="69"/>
                  <a:pt x="27" y="69"/>
                  <a:pt x="18" y="69"/>
                </a:cubicBezTo>
                <a:cubicBezTo>
                  <a:pt x="17" y="69"/>
                  <a:pt x="16" y="69"/>
                  <a:pt x="16" y="69"/>
                </a:cubicBezTo>
                <a:cubicBezTo>
                  <a:pt x="17" y="67"/>
                  <a:pt x="17" y="66"/>
                  <a:pt x="17" y="64"/>
                </a:cubicBezTo>
                <a:cubicBezTo>
                  <a:pt x="17" y="58"/>
                  <a:pt x="13" y="54"/>
                  <a:pt x="7" y="54"/>
                </a:cubicBezTo>
                <a:cubicBezTo>
                  <a:pt x="6" y="54"/>
                  <a:pt x="5" y="54"/>
                  <a:pt x="4" y="55"/>
                </a:cubicBezTo>
                <a:cubicBezTo>
                  <a:pt x="3" y="49"/>
                  <a:pt x="4" y="44"/>
                  <a:pt x="4" y="44"/>
                </a:cubicBezTo>
                <a:cubicBezTo>
                  <a:pt x="10" y="17"/>
                  <a:pt x="10" y="17"/>
                  <a:pt x="10" y="17"/>
                </a:cubicBezTo>
                <a:cubicBezTo>
                  <a:pt x="3" y="15"/>
                  <a:pt x="3" y="15"/>
                  <a:pt x="3" y="15"/>
                </a:cubicBezTo>
                <a:cubicBezTo>
                  <a:pt x="1" y="15"/>
                  <a:pt x="0" y="13"/>
                  <a:pt x="0" y="11"/>
                </a:cubicBezTo>
                <a:cubicBezTo>
                  <a:pt x="0" y="10"/>
                  <a:pt x="2" y="8"/>
                  <a:pt x="4" y="9"/>
                </a:cubicBezTo>
                <a:cubicBezTo>
                  <a:pt x="8" y="9"/>
                  <a:pt x="8" y="9"/>
                  <a:pt x="8" y="9"/>
                </a:cubicBezTo>
                <a:cubicBezTo>
                  <a:pt x="8" y="9"/>
                  <a:pt x="8" y="9"/>
                  <a:pt x="9" y="8"/>
                </a:cubicBezTo>
                <a:cubicBezTo>
                  <a:pt x="9" y="4"/>
                  <a:pt x="13" y="0"/>
                  <a:pt x="16" y="1"/>
                </a:cubicBezTo>
                <a:cubicBezTo>
                  <a:pt x="19" y="1"/>
                  <a:pt x="21" y="6"/>
                  <a:pt x="21" y="10"/>
                </a:cubicBezTo>
                <a:cubicBezTo>
                  <a:pt x="21" y="11"/>
                  <a:pt x="21" y="11"/>
                  <a:pt x="20" y="11"/>
                </a:cubicBezTo>
                <a:cubicBezTo>
                  <a:pt x="27" y="12"/>
                  <a:pt x="27" y="12"/>
                  <a:pt x="27" y="12"/>
                </a:cubicBezTo>
                <a:cubicBezTo>
                  <a:pt x="28" y="13"/>
                  <a:pt x="30" y="14"/>
                  <a:pt x="29" y="16"/>
                </a:cubicBezTo>
                <a:cubicBezTo>
                  <a:pt x="29" y="18"/>
                  <a:pt x="27" y="20"/>
                  <a:pt x="25" y="19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56"/>
                  <a:pt x="17" y="56"/>
                  <a:pt x="17" y="56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26"/>
                  <a:pt x="46" y="26"/>
                  <a:pt x="46" y="26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6"/>
                  <a:pt x="87" y="40"/>
                  <a:pt x="87" y="53"/>
                </a:cubicBezTo>
                <a:cubicBezTo>
                  <a:pt x="87" y="59"/>
                  <a:pt x="85" y="63"/>
                  <a:pt x="82" y="65"/>
                </a:cubicBezTo>
                <a:cubicBezTo>
                  <a:pt x="82" y="64"/>
                  <a:pt x="83" y="63"/>
                  <a:pt x="83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4" name="Freeform 1308"/>
          <p:cNvSpPr>
            <a:spLocks noEditPoints="1"/>
          </p:cNvSpPr>
          <p:nvPr/>
        </p:nvSpPr>
        <p:spPr bwMode="auto">
          <a:xfrm>
            <a:off x="5661255" y="5847199"/>
            <a:ext cx="46800" cy="46800"/>
          </a:xfrm>
          <a:custGeom>
            <a:avLst/>
            <a:gdLst>
              <a:gd name="T0" fmla="*/ 8 w 16"/>
              <a:gd name="T1" fmla="*/ 4 h 16"/>
              <a:gd name="T2" fmla="*/ 4 w 16"/>
              <a:gd name="T3" fmla="*/ 8 h 16"/>
              <a:gd name="T4" fmla="*/ 8 w 16"/>
              <a:gd name="T5" fmla="*/ 12 h 16"/>
              <a:gd name="T6" fmla="*/ 12 w 16"/>
              <a:gd name="T7" fmla="*/ 8 h 16"/>
              <a:gd name="T8" fmla="*/ 8 w 16"/>
              <a:gd name="T9" fmla="*/ 4 h 16"/>
              <a:gd name="T10" fmla="*/ 16 w 16"/>
              <a:gd name="T11" fmla="*/ 8 h 16"/>
              <a:gd name="T12" fmla="*/ 8 w 16"/>
              <a:gd name="T13" fmla="*/ 16 h 16"/>
              <a:gd name="T14" fmla="*/ 0 w 16"/>
              <a:gd name="T15" fmla="*/ 8 h 16"/>
              <a:gd name="T16" fmla="*/ 8 w 16"/>
              <a:gd name="T17" fmla="*/ 0 h 16"/>
              <a:gd name="T18" fmla="*/ 16 w 16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8" y="4"/>
                </a:moveTo>
                <a:cubicBezTo>
                  <a:pt x="6" y="4"/>
                  <a:pt x="4" y="6"/>
                  <a:pt x="4" y="8"/>
                </a:cubicBezTo>
                <a:cubicBezTo>
                  <a:pt x="4" y="10"/>
                  <a:pt x="6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ubicBezTo>
                  <a:pt x="12" y="6"/>
                  <a:pt x="10" y="4"/>
                  <a:pt x="8" y="4"/>
                </a:cubicBezTo>
                <a:close/>
                <a:moveTo>
                  <a:pt x="16" y="8"/>
                </a:moveTo>
                <a:cubicBezTo>
                  <a:pt x="16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cubicBezTo>
                  <a:pt x="12" y="0"/>
                  <a:pt x="16" y="3"/>
                  <a:pt x="1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5" name="Oval 1309"/>
          <p:cNvSpPr>
            <a:spLocks noChangeArrowheads="1"/>
          </p:cNvSpPr>
          <p:nvPr/>
        </p:nvSpPr>
        <p:spPr bwMode="auto">
          <a:xfrm>
            <a:off x="6151426" y="486563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6" name="Freeform 1310"/>
          <p:cNvSpPr>
            <a:spLocks/>
          </p:cNvSpPr>
          <p:nvPr/>
        </p:nvSpPr>
        <p:spPr bwMode="auto">
          <a:xfrm>
            <a:off x="6264728" y="4974011"/>
            <a:ext cx="264789" cy="185968"/>
          </a:xfrm>
          <a:custGeom>
            <a:avLst/>
            <a:gdLst>
              <a:gd name="T0" fmla="*/ 215 w 215"/>
              <a:gd name="T1" fmla="*/ 0 h 151"/>
              <a:gd name="T2" fmla="*/ 201 w 215"/>
              <a:gd name="T3" fmla="*/ 66 h 151"/>
              <a:gd name="T4" fmla="*/ 184 w 215"/>
              <a:gd name="T5" fmla="*/ 35 h 151"/>
              <a:gd name="T6" fmla="*/ 71 w 215"/>
              <a:gd name="T7" fmla="*/ 130 h 151"/>
              <a:gd name="T8" fmla="*/ 38 w 215"/>
              <a:gd name="T9" fmla="*/ 111 h 151"/>
              <a:gd name="T10" fmla="*/ 0 w 215"/>
              <a:gd name="T11" fmla="*/ 151 h 151"/>
              <a:gd name="T12" fmla="*/ 35 w 215"/>
              <a:gd name="T13" fmla="*/ 83 h 151"/>
              <a:gd name="T14" fmla="*/ 71 w 215"/>
              <a:gd name="T15" fmla="*/ 102 h 151"/>
              <a:gd name="T16" fmla="*/ 170 w 215"/>
              <a:gd name="T17" fmla="*/ 14 h 151"/>
              <a:gd name="T18" fmla="*/ 139 w 215"/>
              <a:gd name="T19" fmla="*/ 0 h 151"/>
              <a:gd name="T20" fmla="*/ 215 w 215"/>
              <a:gd name="T21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5" h="151">
                <a:moveTo>
                  <a:pt x="215" y="0"/>
                </a:moveTo>
                <a:lnTo>
                  <a:pt x="201" y="66"/>
                </a:lnTo>
                <a:lnTo>
                  <a:pt x="184" y="35"/>
                </a:lnTo>
                <a:lnTo>
                  <a:pt x="71" y="130"/>
                </a:lnTo>
                <a:lnTo>
                  <a:pt x="38" y="111"/>
                </a:lnTo>
                <a:lnTo>
                  <a:pt x="0" y="151"/>
                </a:lnTo>
                <a:lnTo>
                  <a:pt x="35" y="83"/>
                </a:lnTo>
                <a:lnTo>
                  <a:pt x="71" y="102"/>
                </a:lnTo>
                <a:lnTo>
                  <a:pt x="170" y="14"/>
                </a:lnTo>
                <a:lnTo>
                  <a:pt x="139" y="0"/>
                </a:lnTo>
                <a:lnTo>
                  <a:pt x="2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7" name="Freeform 1311"/>
          <p:cNvSpPr>
            <a:spLocks/>
          </p:cNvSpPr>
          <p:nvPr/>
        </p:nvSpPr>
        <p:spPr bwMode="auto">
          <a:xfrm>
            <a:off x="6235174" y="5031894"/>
            <a:ext cx="213063" cy="157643"/>
          </a:xfrm>
          <a:custGeom>
            <a:avLst/>
            <a:gdLst>
              <a:gd name="T0" fmla="*/ 14 w 173"/>
              <a:gd name="T1" fmla="*/ 12 h 128"/>
              <a:gd name="T2" fmla="*/ 14 w 173"/>
              <a:gd name="T3" fmla="*/ 116 h 128"/>
              <a:gd name="T4" fmla="*/ 161 w 173"/>
              <a:gd name="T5" fmla="*/ 116 h 128"/>
              <a:gd name="T6" fmla="*/ 161 w 173"/>
              <a:gd name="T7" fmla="*/ 40 h 128"/>
              <a:gd name="T8" fmla="*/ 173 w 173"/>
              <a:gd name="T9" fmla="*/ 33 h 128"/>
              <a:gd name="T10" fmla="*/ 173 w 173"/>
              <a:gd name="T11" fmla="*/ 128 h 128"/>
              <a:gd name="T12" fmla="*/ 0 w 173"/>
              <a:gd name="T13" fmla="*/ 128 h 128"/>
              <a:gd name="T14" fmla="*/ 0 w 173"/>
              <a:gd name="T15" fmla="*/ 0 h 128"/>
              <a:gd name="T16" fmla="*/ 135 w 173"/>
              <a:gd name="T17" fmla="*/ 0 h 128"/>
              <a:gd name="T18" fmla="*/ 125 w 173"/>
              <a:gd name="T19" fmla="*/ 12 h 128"/>
              <a:gd name="T20" fmla="*/ 14 w 173"/>
              <a:gd name="T21" fmla="*/ 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3" h="128">
                <a:moveTo>
                  <a:pt x="14" y="12"/>
                </a:moveTo>
                <a:lnTo>
                  <a:pt x="14" y="116"/>
                </a:lnTo>
                <a:lnTo>
                  <a:pt x="161" y="116"/>
                </a:lnTo>
                <a:lnTo>
                  <a:pt x="161" y="40"/>
                </a:lnTo>
                <a:lnTo>
                  <a:pt x="173" y="33"/>
                </a:lnTo>
                <a:lnTo>
                  <a:pt x="173" y="128"/>
                </a:lnTo>
                <a:lnTo>
                  <a:pt x="0" y="128"/>
                </a:lnTo>
                <a:lnTo>
                  <a:pt x="0" y="0"/>
                </a:lnTo>
                <a:lnTo>
                  <a:pt x="135" y="0"/>
                </a:lnTo>
                <a:lnTo>
                  <a:pt x="125" y="12"/>
                </a:lnTo>
                <a:lnTo>
                  <a:pt x="1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8" name="Oval 1312"/>
          <p:cNvSpPr>
            <a:spLocks noChangeArrowheads="1"/>
          </p:cNvSpPr>
          <p:nvPr/>
        </p:nvSpPr>
        <p:spPr bwMode="auto">
          <a:xfrm>
            <a:off x="6162509" y="555039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9" name="Oval 1313"/>
          <p:cNvSpPr>
            <a:spLocks noChangeArrowheads="1"/>
          </p:cNvSpPr>
          <p:nvPr/>
        </p:nvSpPr>
        <p:spPr bwMode="auto">
          <a:xfrm>
            <a:off x="6279509" y="5716655"/>
            <a:ext cx="25863" cy="283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0" name="Freeform 1314"/>
          <p:cNvSpPr>
            <a:spLocks noEditPoints="1"/>
          </p:cNvSpPr>
          <p:nvPr/>
        </p:nvSpPr>
        <p:spPr bwMode="auto">
          <a:xfrm>
            <a:off x="6235173" y="5672317"/>
            <a:ext cx="285727" cy="200747"/>
          </a:xfrm>
          <a:custGeom>
            <a:avLst/>
            <a:gdLst>
              <a:gd name="T0" fmla="*/ 36 w 98"/>
              <a:gd name="T1" fmla="*/ 18 h 69"/>
              <a:gd name="T2" fmla="*/ 36 w 98"/>
              <a:gd name="T3" fmla="*/ 22 h 69"/>
              <a:gd name="T4" fmla="*/ 93 w 98"/>
              <a:gd name="T5" fmla="*/ 22 h 69"/>
              <a:gd name="T6" fmla="*/ 93 w 98"/>
              <a:gd name="T7" fmla="*/ 18 h 69"/>
              <a:gd name="T8" fmla="*/ 36 w 98"/>
              <a:gd name="T9" fmla="*/ 18 h 69"/>
              <a:gd name="T10" fmla="*/ 93 w 98"/>
              <a:gd name="T11" fmla="*/ 28 h 69"/>
              <a:gd name="T12" fmla="*/ 60 w 98"/>
              <a:gd name="T13" fmla="*/ 28 h 69"/>
              <a:gd name="T14" fmla="*/ 60 w 98"/>
              <a:gd name="T15" fmla="*/ 32 h 69"/>
              <a:gd name="T16" fmla="*/ 93 w 98"/>
              <a:gd name="T17" fmla="*/ 32 h 69"/>
              <a:gd name="T18" fmla="*/ 93 w 98"/>
              <a:gd name="T19" fmla="*/ 28 h 69"/>
              <a:gd name="T20" fmla="*/ 5 w 98"/>
              <a:gd name="T21" fmla="*/ 69 h 69"/>
              <a:gd name="T22" fmla="*/ 0 w 98"/>
              <a:gd name="T23" fmla="*/ 63 h 69"/>
              <a:gd name="T24" fmla="*/ 0 w 98"/>
              <a:gd name="T25" fmla="*/ 5 h 69"/>
              <a:gd name="T26" fmla="*/ 5 w 98"/>
              <a:gd name="T27" fmla="*/ 0 h 69"/>
              <a:gd name="T28" fmla="*/ 92 w 98"/>
              <a:gd name="T29" fmla="*/ 0 h 69"/>
              <a:gd name="T30" fmla="*/ 98 w 98"/>
              <a:gd name="T31" fmla="*/ 5 h 69"/>
              <a:gd name="T32" fmla="*/ 98 w 98"/>
              <a:gd name="T33" fmla="*/ 63 h 69"/>
              <a:gd name="T34" fmla="*/ 92 w 98"/>
              <a:gd name="T35" fmla="*/ 69 h 69"/>
              <a:gd name="T36" fmla="*/ 5 w 98"/>
              <a:gd name="T37" fmla="*/ 69 h 69"/>
              <a:gd name="T38" fmla="*/ 3 w 98"/>
              <a:gd name="T39" fmla="*/ 42 h 69"/>
              <a:gd name="T40" fmla="*/ 3 w 98"/>
              <a:gd name="T41" fmla="*/ 42 h 69"/>
              <a:gd name="T42" fmla="*/ 13 w 98"/>
              <a:gd name="T43" fmla="*/ 38 h 69"/>
              <a:gd name="T44" fmla="*/ 16 w 98"/>
              <a:gd name="T45" fmla="*/ 44 h 69"/>
              <a:gd name="T46" fmla="*/ 19 w 98"/>
              <a:gd name="T47" fmla="*/ 30 h 69"/>
              <a:gd name="T48" fmla="*/ 20 w 98"/>
              <a:gd name="T49" fmla="*/ 30 h 69"/>
              <a:gd name="T50" fmla="*/ 21 w 98"/>
              <a:gd name="T51" fmla="*/ 30 h 69"/>
              <a:gd name="T52" fmla="*/ 23 w 98"/>
              <a:gd name="T53" fmla="*/ 44 h 69"/>
              <a:gd name="T54" fmla="*/ 26 w 98"/>
              <a:gd name="T55" fmla="*/ 38 h 69"/>
              <a:gd name="T56" fmla="*/ 37 w 98"/>
              <a:gd name="T57" fmla="*/ 42 h 69"/>
              <a:gd name="T58" fmla="*/ 27 w 98"/>
              <a:gd name="T59" fmla="*/ 27 h 69"/>
              <a:gd name="T60" fmla="*/ 29 w 98"/>
              <a:gd name="T61" fmla="*/ 21 h 69"/>
              <a:gd name="T62" fmla="*/ 20 w 98"/>
              <a:gd name="T63" fmla="*/ 11 h 69"/>
              <a:gd name="T64" fmla="*/ 10 w 98"/>
              <a:gd name="T65" fmla="*/ 21 h 69"/>
              <a:gd name="T66" fmla="*/ 13 w 98"/>
              <a:gd name="T67" fmla="*/ 27 h 69"/>
              <a:gd name="T68" fmla="*/ 3 w 98"/>
              <a:gd name="T69" fmla="*/ 42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8" h="69">
                <a:moveTo>
                  <a:pt x="36" y="18"/>
                </a:moveTo>
                <a:cubicBezTo>
                  <a:pt x="36" y="22"/>
                  <a:pt x="36" y="22"/>
                  <a:pt x="36" y="22"/>
                </a:cubicBezTo>
                <a:cubicBezTo>
                  <a:pt x="93" y="22"/>
                  <a:pt x="93" y="22"/>
                  <a:pt x="93" y="22"/>
                </a:cubicBezTo>
                <a:cubicBezTo>
                  <a:pt x="93" y="18"/>
                  <a:pt x="93" y="18"/>
                  <a:pt x="93" y="18"/>
                </a:cubicBezTo>
                <a:lnTo>
                  <a:pt x="36" y="18"/>
                </a:lnTo>
                <a:close/>
                <a:moveTo>
                  <a:pt x="93" y="28"/>
                </a:moveTo>
                <a:cubicBezTo>
                  <a:pt x="60" y="28"/>
                  <a:pt x="60" y="28"/>
                  <a:pt x="60" y="28"/>
                </a:cubicBezTo>
                <a:cubicBezTo>
                  <a:pt x="60" y="32"/>
                  <a:pt x="60" y="32"/>
                  <a:pt x="60" y="32"/>
                </a:cubicBezTo>
                <a:cubicBezTo>
                  <a:pt x="93" y="32"/>
                  <a:pt x="93" y="32"/>
                  <a:pt x="93" y="32"/>
                </a:cubicBezTo>
                <a:lnTo>
                  <a:pt x="93" y="28"/>
                </a:lnTo>
                <a:close/>
                <a:moveTo>
                  <a:pt x="5" y="69"/>
                </a:moveTo>
                <a:cubicBezTo>
                  <a:pt x="2" y="69"/>
                  <a:pt x="0" y="66"/>
                  <a:pt x="0" y="63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5" y="0"/>
                  <a:pt x="98" y="3"/>
                  <a:pt x="98" y="5"/>
                </a:cubicBezTo>
                <a:cubicBezTo>
                  <a:pt x="98" y="63"/>
                  <a:pt x="98" y="63"/>
                  <a:pt x="98" y="63"/>
                </a:cubicBezTo>
                <a:cubicBezTo>
                  <a:pt x="98" y="66"/>
                  <a:pt x="95" y="69"/>
                  <a:pt x="92" y="69"/>
                </a:cubicBezTo>
                <a:lnTo>
                  <a:pt x="5" y="69"/>
                </a:lnTo>
                <a:close/>
                <a:moveTo>
                  <a:pt x="3" y="42"/>
                </a:moveTo>
                <a:cubicBezTo>
                  <a:pt x="3" y="42"/>
                  <a:pt x="3" y="42"/>
                  <a:pt x="3" y="42"/>
                </a:cubicBezTo>
                <a:cubicBezTo>
                  <a:pt x="13" y="38"/>
                  <a:pt x="13" y="38"/>
                  <a:pt x="13" y="38"/>
                </a:cubicBezTo>
                <a:cubicBezTo>
                  <a:pt x="16" y="44"/>
                  <a:pt x="16" y="44"/>
                  <a:pt x="16" y="44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20" y="30"/>
                  <a:pt x="20" y="30"/>
                </a:cubicBezTo>
                <a:cubicBezTo>
                  <a:pt x="20" y="30"/>
                  <a:pt x="20" y="30"/>
                  <a:pt x="21" y="30"/>
                </a:cubicBezTo>
                <a:cubicBezTo>
                  <a:pt x="23" y="44"/>
                  <a:pt x="23" y="44"/>
                  <a:pt x="23" y="44"/>
                </a:cubicBezTo>
                <a:cubicBezTo>
                  <a:pt x="26" y="38"/>
                  <a:pt x="26" y="38"/>
                  <a:pt x="26" y="38"/>
                </a:cubicBezTo>
                <a:cubicBezTo>
                  <a:pt x="37" y="42"/>
                  <a:pt x="37" y="42"/>
                  <a:pt x="37" y="42"/>
                </a:cubicBezTo>
                <a:cubicBezTo>
                  <a:pt x="27" y="27"/>
                  <a:pt x="27" y="27"/>
                  <a:pt x="27" y="27"/>
                </a:cubicBezTo>
                <a:cubicBezTo>
                  <a:pt x="28" y="25"/>
                  <a:pt x="29" y="23"/>
                  <a:pt x="29" y="21"/>
                </a:cubicBezTo>
                <a:cubicBezTo>
                  <a:pt x="29" y="15"/>
                  <a:pt x="25" y="11"/>
                  <a:pt x="20" y="11"/>
                </a:cubicBezTo>
                <a:cubicBezTo>
                  <a:pt x="15" y="11"/>
                  <a:pt x="10" y="15"/>
                  <a:pt x="10" y="21"/>
                </a:cubicBezTo>
                <a:cubicBezTo>
                  <a:pt x="10" y="23"/>
                  <a:pt x="11" y="25"/>
                  <a:pt x="13" y="27"/>
                </a:cubicBezTo>
                <a:cubicBezTo>
                  <a:pt x="3" y="42"/>
                  <a:pt x="3" y="42"/>
                  <a:pt x="3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1" name="Freeform 1315"/>
          <p:cNvSpPr>
            <a:spLocks/>
          </p:cNvSpPr>
          <p:nvPr/>
        </p:nvSpPr>
        <p:spPr bwMode="auto">
          <a:xfrm>
            <a:off x="6243789" y="579547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2" name="Oval 1316"/>
          <p:cNvSpPr>
            <a:spLocks noChangeArrowheads="1"/>
          </p:cNvSpPr>
          <p:nvPr/>
        </p:nvSpPr>
        <p:spPr bwMode="auto">
          <a:xfrm>
            <a:off x="6715486" y="485701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3" name="Freeform 1317"/>
          <p:cNvSpPr>
            <a:spLocks/>
          </p:cNvSpPr>
          <p:nvPr/>
        </p:nvSpPr>
        <p:spPr bwMode="auto">
          <a:xfrm>
            <a:off x="7035692" y="4974010"/>
            <a:ext cx="64043" cy="64043"/>
          </a:xfrm>
          <a:custGeom>
            <a:avLst/>
            <a:gdLst>
              <a:gd name="T0" fmla="*/ 14 w 52"/>
              <a:gd name="T1" fmla="*/ 19 h 52"/>
              <a:gd name="T2" fmla="*/ 12 w 52"/>
              <a:gd name="T3" fmla="*/ 0 h 52"/>
              <a:gd name="T4" fmla="*/ 29 w 52"/>
              <a:gd name="T5" fmla="*/ 9 h 52"/>
              <a:gd name="T6" fmla="*/ 45 w 52"/>
              <a:gd name="T7" fmla="*/ 2 h 52"/>
              <a:gd name="T8" fmla="*/ 40 w 52"/>
              <a:gd name="T9" fmla="*/ 19 h 52"/>
              <a:gd name="T10" fmla="*/ 52 w 52"/>
              <a:gd name="T11" fmla="*/ 33 h 52"/>
              <a:gd name="T12" fmla="*/ 36 w 52"/>
              <a:gd name="T13" fmla="*/ 35 h 52"/>
              <a:gd name="T14" fmla="*/ 26 w 52"/>
              <a:gd name="T15" fmla="*/ 52 h 52"/>
              <a:gd name="T16" fmla="*/ 19 w 52"/>
              <a:gd name="T17" fmla="*/ 35 h 52"/>
              <a:gd name="T18" fmla="*/ 0 w 52"/>
              <a:gd name="T19" fmla="*/ 31 h 52"/>
              <a:gd name="T20" fmla="*/ 14 w 52"/>
              <a:gd name="T21" fmla="*/ 1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" h="52">
                <a:moveTo>
                  <a:pt x="14" y="19"/>
                </a:moveTo>
                <a:lnTo>
                  <a:pt x="12" y="0"/>
                </a:lnTo>
                <a:lnTo>
                  <a:pt x="29" y="9"/>
                </a:lnTo>
                <a:lnTo>
                  <a:pt x="45" y="2"/>
                </a:lnTo>
                <a:lnTo>
                  <a:pt x="40" y="19"/>
                </a:lnTo>
                <a:lnTo>
                  <a:pt x="52" y="33"/>
                </a:lnTo>
                <a:lnTo>
                  <a:pt x="36" y="35"/>
                </a:lnTo>
                <a:lnTo>
                  <a:pt x="26" y="52"/>
                </a:lnTo>
                <a:lnTo>
                  <a:pt x="19" y="35"/>
                </a:lnTo>
                <a:lnTo>
                  <a:pt x="0" y="31"/>
                </a:lnTo>
                <a:lnTo>
                  <a:pt x="1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4" name="Freeform 1318"/>
          <p:cNvSpPr>
            <a:spLocks/>
          </p:cNvSpPr>
          <p:nvPr/>
        </p:nvSpPr>
        <p:spPr bwMode="auto">
          <a:xfrm>
            <a:off x="7071408" y="5102098"/>
            <a:ext cx="17243" cy="19705"/>
          </a:xfrm>
          <a:custGeom>
            <a:avLst/>
            <a:gdLst>
              <a:gd name="T0" fmla="*/ 14 w 14"/>
              <a:gd name="T1" fmla="*/ 14 h 16"/>
              <a:gd name="T2" fmla="*/ 9 w 14"/>
              <a:gd name="T3" fmla="*/ 12 h 16"/>
              <a:gd name="T4" fmla="*/ 4 w 14"/>
              <a:gd name="T5" fmla="*/ 16 h 16"/>
              <a:gd name="T6" fmla="*/ 4 w 14"/>
              <a:gd name="T7" fmla="*/ 12 h 16"/>
              <a:gd name="T8" fmla="*/ 0 w 14"/>
              <a:gd name="T9" fmla="*/ 9 h 16"/>
              <a:gd name="T10" fmla="*/ 4 w 14"/>
              <a:gd name="T11" fmla="*/ 7 h 16"/>
              <a:gd name="T12" fmla="*/ 4 w 14"/>
              <a:gd name="T13" fmla="*/ 0 h 16"/>
              <a:gd name="T14" fmla="*/ 9 w 14"/>
              <a:gd name="T15" fmla="*/ 5 h 16"/>
              <a:gd name="T16" fmla="*/ 14 w 14"/>
              <a:gd name="T17" fmla="*/ 5 h 16"/>
              <a:gd name="T18" fmla="*/ 11 w 14"/>
              <a:gd name="T19" fmla="*/ 9 h 16"/>
              <a:gd name="T20" fmla="*/ 14 w 14"/>
              <a:gd name="T21" fmla="*/ 1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16">
                <a:moveTo>
                  <a:pt x="14" y="14"/>
                </a:moveTo>
                <a:lnTo>
                  <a:pt x="9" y="12"/>
                </a:lnTo>
                <a:lnTo>
                  <a:pt x="4" y="16"/>
                </a:lnTo>
                <a:lnTo>
                  <a:pt x="4" y="12"/>
                </a:lnTo>
                <a:lnTo>
                  <a:pt x="0" y="9"/>
                </a:lnTo>
                <a:lnTo>
                  <a:pt x="4" y="7"/>
                </a:lnTo>
                <a:lnTo>
                  <a:pt x="4" y="0"/>
                </a:lnTo>
                <a:lnTo>
                  <a:pt x="9" y="5"/>
                </a:lnTo>
                <a:lnTo>
                  <a:pt x="14" y="5"/>
                </a:lnTo>
                <a:lnTo>
                  <a:pt x="11" y="9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5" name="Freeform 1319"/>
          <p:cNvSpPr>
            <a:spLocks/>
          </p:cNvSpPr>
          <p:nvPr/>
        </p:nvSpPr>
        <p:spPr bwMode="auto">
          <a:xfrm>
            <a:off x="7073872" y="5044212"/>
            <a:ext cx="43107" cy="40643"/>
          </a:xfrm>
          <a:custGeom>
            <a:avLst/>
            <a:gdLst>
              <a:gd name="T0" fmla="*/ 7 w 35"/>
              <a:gd name="T1" fmla="*/ 19 h 33"/>
              <a:gd name="T2" fmla="*/ 0 w 35"/>
              <a:gd name="T3" fmla="*/ 9 h 33"/>
              <a:gd name="T4" fmla="*/ 12 w 35"/>
              <a:gd name="T5" fmla="*/ 9 h 33"/>
              <a:gd name="T6" fmla="*/ 19 w 35"/>
              <a:gd name="T7" fmla="*/ 0 h 33"/>
              <a:gd name="T8" fmla="*/ 24 w 35"/>
              <a:gd name="T9" fmla="*/ 11 h 33"/>
              <a:gd name="T10" fmla="*/ 35 w 35"/>
              <a:gd name="T11" fmla="*/ 14 h 33"/>
              <a:gd name="T12" fmla="*/ 24 w 35"/>
              <a:gd name="T13" fmla="*/ 21 h 33"/>
              <a:gd name="T14" fmla="*/ 24 w 35"/>
              <a:gd name="T15" fmla="*/ 33 h 33"/>
              <a:gd name="T16" fmla="*/ 14 w 35"/>
              <a:gd name="T17" fmla="*/ 26 h 33"/>
              <a:gd name="T18" fmla="*/ 2 w 35"/>
              <a:gd name="T19" fmla="*/ 30 h 33"/>
              <a:gd name="T20" fmla="*/ 7 w 35"/>
              <a:gd name="T21" fmla="*/ 19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" h="33">
                <a:moveTo>
                  <a:pt x="7" y="19"/>
                </a:moveTo>
                <a:lnTo>
                  <a:pt x="0" y="9"/>
                </a:lnTo>
                <a:lnTo>
                  <a:pt x="12" y="9"/>
                </a:lnTo>
                <a:lnTo>
                  <a:pt x="19" y="0"/>
                </a:lnTo>
                <a:lnTo>
                  <a:pt x="24" y="11"/>
                </a:lnTo>
                <a:lnTo>
                  <a:pt x="35" y="14"/>
                </a:lnTo>
                <a:lnTo>
                  <a:pt x="24" y="21"/>
                </a:lnTo>
                <a:lnTo>
                  <a:pt x="24" y="33"/>
                </a:lnTo>
                <a:lnTo>
                  <a:pt x="14" y="26"/>
                </a:lnTo>
                <a:lnTo>
                  <a:pt x="2" y="30"/>
                </a:lnTo>
                <a:lnTo>
                  <a:pt x="7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6" name="Freeform 1320"/>
          <p:cNvSpPr>
            <a:spLocks/>
          </p:cNvSpPr>
          <p:nvPr/>
        </p:nvSpPr>
        <p:spPr bwMode="auto">
          <a:xfrm>
            <a:off x="7035693" y="5127960"/>
            <a:ext cx="14779" cy="14779"/>
          </a:xfrm>
          <a:custGeom>
            <a:avLst/>
            <a:gdLst>
              <a:gd name="T0" fmla="*/ 5 w 12"/>
              <a:gd name="T1" fmla="*/ 7 h 12"/>
              <a:gd name="T2" fmla="*/ 0 w 12"/>
              <a:gd name="T3" fmla="*/ 5 h 12"/>
              <a:gd name="T4" fmla="*/ 5 w 12"/>
              <a:gd name="T5" fmla="*/ 5 h 12"/>
              <a:gd name="T6" fmla="*/ 7 w 12"/>
              <a:gd name="T7" fmla="*/ 0 h 12"/>
              <a:gd name="T8" fmla="*/ 10 w 12"/>
              <a:gd name="T9" fmla="*/ 5 h 12"/>
              <a:gd name="T10" fmla="*/ 12 w 12"/>
              <a:gd name="T11" fmla="*/ 5 h 12"/>
              <a:gd name="T12" fmla="*/ 10 w 12"/>
              <a:gd name="T13" fmla="*/ 7 h 12"/>
              <a:gd name="T14" fmla="*/ 12 w 12"/>
              <a:gd name="T15" fmla="*/ 12 h 12"/>
              <a:gd name="T16" fmla="*/ 7 w 12"/>
              <a:gd name="T17" fmla="*/ 10 h 12"/>
              <a:gd name="T18" fmla="*/ 3 w 12"/>
              <a:gd name="T19" fmla="*/ 12 h 12"/>
              <a:gd name="T20" fmla="*/ 5 w 12"/>
              <a:gd name="T21" fmla="*/ 7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12">
                <a:moveTo>
                  <a:pt x="5" y="7"/>
                </a:moveTo>
                <a:lnTo>
                  <a:pt x="0" y="5"/>
                </a:lnTo>
                <a:lnTo>
                  <a:pt x="5" y="5"/>
                </a:lnTo>
                <a:lnTo>
                  <a:pt x="7" y="0"/>
                </a:lnTo>
                <a:lnTo>
                  <a:pt x="10" y="5"/>
                </a:lnTo>
                <a:lnTo>
                  <a:pt x="12" y="5"/>
                </a:lnTo>
                <a:lnTo>
                  <a:pt x="10" y="7"/>
                </a:lnTo>
                <a:lnTo>
                  <a:pt x="12" y="12"/>
                </a:lnTo>
                <a:lnTo>
                  <a:pt x="7" y="10"/>
                </a:lnTo>
                <a:lnTo>
                  <a:pt x="3" y="12"/>
                </a:lnTo>
                <a:lnTo>
                  <a:pt x="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7" name="Freeform 1321"/>
          <p:cNvSpPr>
            <a:spLocks/>
          </p:cNvSpPr>
          <p:nvPr/>
        </p:nvSpPr>
        <p:spPr bwMode="auto">
          <a:xfrm>
            <a:off x="6986430" y="4933370"/>
            <a:ext cx="55421" cy="51727"/>
          </a:xfrm>
          <a:custGeom>
            <a:avLst/>
            <a:gdLst>
              <a:gd name="T0" fmla="*/ 17 w 45"/>
              <a:gd name="T1" fmla="*/ 12 h 42"/>
              <a:gd name="T2" fmla="*/ 26 w 45"/>
              <a:gd name="T3" fmla="*/ 0 h 42"/>
              <a:gd name="T4" fmla="*/ 31 w 45"/>
              <a:gd name="T5" fmla="*/ 14 h 42"/>
              <a:gd name="T6" fmla="*/ 45 w 45"/>
              <a:gd name="T7" fmla="*/ 19 h 42"/>
              <a:gd name="T8" fmla="*/ 33 w 45"/>
              <a:gd name="T9" fmla="*/ 28 h 42"/>
              <a:gd name="T10" fmla="*/ 35 w 45"/>
              <a:gd name="T11" fmla="*/ 42 h 42"/>
              <a:gd name="T12" fmla="*/ 21 w 45"/>
              <a:gd name="T13" fmla="*/ 35 h 42"/>
              <a:gd name="T14" fmla="*/ 7 w 45"/>
              <a:gd name="T15" fmla="*/ 40 h 42"/>
              <a:gd name="T16" fmla="*/ 12 w 45"/>
              <a:gd name="T17" fmla="*/ 26 h 42"/>
              <a:gd name="T18" fmla="*/ 0 w 45"/>
              <a:gd name="T19" fmla="*/ 14 h 42"/>
              <a:gd name="T20" fmla="*/ 17 w 45"/>
              <a:gd name="T21" fmla="*/ 1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2">
                <a:moveTo>
                  <a:pt x="17" y="12"/>
                </a:moveTo>
                <a:lnTo>
                  <a:pt x="26" y="0"/>
                </a:lnTo>
                <a:lnTo>
                  <a:pt x="31" y="14"/>
                </a:lnTo>
                <a:lnTo>
                  <a:pt x="45" y="19"/>
                </a:lnTo>
                <a:lnTo>
                  <a:pt x="33" y="28"/>
                </a:lnTo>
                <a:lnTo>
                  <a:pt x="35" y="42"/>
                </a:lnTo>
                <a:lnTo>
                  <a:pt x="21" y="35"/>
                </a:lnTo>
                <a:lnTo>
                  <a:pt x="7" y="40"/>
                </a:lnTo>
                <a:lnTo>
                  <a:pt x="12" y="26"/>
                </a:lnTo>
                <a:lnTo>
                  <a:pt x="0" y="14"/>
                </a:lnTo>
                <a:lnTo>
                  <a:pt x="1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8" name="Freeform 1322"/>
          <p:cNvSpPr>
            <a:spLocks/>
          </p:cNvSpPr>
          <p:nvPr/>
        </p:nvSpPr>
        <p:spPr bwMode="auto">
          <a:xfrm>
            <a:off x="6931013" y="4961698"/>
            <a:ext cx="44337" cy="44337"/>
          </a:xfrm>
          <a:custGeom>
            <a:avLst/>
            <a:gdLst>
              <a:gd name="T0" fmla="*/ 33 w 36"/>
              <a:gd name="T1" fmla="*/ 5 h 36"/>
              <a:gd name="T2" fmla="*/ 28 w 36"/>
              <a:gd name="T3" fmla="*/ 17 h 36"/>
              <a:gd name="T4" fmla="*/ 36 w 36"/>
              <a:gd name="T5" fmla="*/ 29 h 36"/>
              <a:gd name="T6" fmla="*/ 21 w 36"/>
              <a:gd name="T7" fmla="*/ 26 h 36"/>
              <a:gd name="T8" fmla="*/ 14 w 36"/>
              <a:gd name="T9" fmla="*/ 36 h 36"/>
              <a:gd name="T10" fmla="*/ 12 w 36"/>
              <a:gd name="T11" fmla="*/ 24 h 36"/>
              <a:gd name="T12" fmla="*/ 0 w 36"/>
              <a:gd name="T13" fmla="*/ 19 h 36"/>
              <a:gd name="T14" fmla="*/ 12 w 36"/>
              <a:gd name="T15" fmla="*/ 12 h 36"/>
              <a:gd name="T16" fmla="*/ 12 w 36"/>
              <a:gd name="T17" fmla="*/ 0 h 36"/>
              <a:gd name="T18" fmla="*/ 21 w 36"/>
              <a:gd name="T19" fmla="*/ 10 h 36"/>
              <a:gd name="T20" fmla="*/ 33 w 36"/>
              <a:gd name="T21" fmla="*/ 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" h="36">
                <a:moveTo>
                  <a:pt x="33" y="5"/>
                </a:moveTo>
                <a:lnTo>
                  <a:pt x="28" y="17"/>
                </a:lnTo>
                <a:lnTo>
                  <a:pt x="36" y="29"/>
                </a:lnTo>
                <a:lnTo>
                  <a:pt x="21" y="26"/>
                </a:lnTo>
                <a:lnTo>
                  <a:pt x="14" y="36"/>
                </a:lnTo>
                <a:lnTo>
                  <a:pt x="12" y="24"/>
                </a:lnTo>
                <a:lnTo>
                  <a:pt x="0" y="19"/>
                </a:lnTo>
                <a:lnTo>
                  <a:pt x="12" y="12"/>
                </a:lnTo>
                <a:lnTo>
                  <a:pt x="12" y="0"/>
                </a:lnTo>
                <a:lnTo>
                  <a:pt x="21" y="10"/>
                </a:lnTo>
                <a:lnTo>
                  <a:pt x="33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9" name="Freeform 1323"/>
          <p:cNvSpPr>
            <a:spLocks/>
          </p:cNvSpPr>
          <p:nvPr/>
        </p:nvSpPr>
        <p:spPr bwMode="auto">
          <a:xfrm>
            <a:off x="6922387" y="5017118"/>
            <a:ext cx="17243" cy="20937"/>
          </a:xfrm>
          <a:custGeom>
            <a:avLst/>
            <a:gdLst>
              <a:gd name="T0" fmla="*/ 9 w 14"/>
              <a:gd name="T1" fmla="*/ 12 h 17"/>
              <a:gd name="T2" fmla="*/ 7 w 14"/>
              <a:gd name="T3" fmla="*/ 17 h 17"/>
              <a:gd name="T4" fmla="*/ 5 w 14"/>
              <a:gd name="T5" fmla="*/ 10 h 17"/>
              <a:gd name="T6" fmla="*/ 0 w 14"/>
              <a:gd name="T7" fmla="*/ 10 h 17"/>
              <a:gd name="T8" fmla="*/ 5 w 14"/>
              <a:gd name="T9" fmla="*/ 5 h 17"/>
              <a:gd name="T10" fmla="*/ 5 w 14"/>
              <a:gd name="T11" fmla="*/ 0 h 17"/>
              <a:gd name="T12" fmla="*/ 9 w 14"/>
              <a:gd name="T13" fmla="*/ 5 h 17"/>
              <a:gd name="T14" fmla="*/ 14 w 14"/>
              <a:gd name="T15" fmla="*/ 3 h 17"/>
              <a:gd name="T16" fmla="*/ 12 w 14"/>
              <a:gd name="T17" fmla="*/ 7 h 17"/>
              <a:gd name="T18" fmla="*/ 14 w 14"/>
              <a:gd name="T19" fmla="*/ 12 h 17"/>
              <a:gd name="T20" fmla="*/ 9 w 14"/>
              <a:gd name="T21" fmla="*/ 12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17">
                <a:moveTo>
                  <a:pt x="9" y="12"/>
                </a:moveTo>
                <a:lnTo>
                  <a:pt x="7" y="17"/>
                </a:lnTo>
                <a:lnTo>
                  <a:pt x="5" y="10"/>
                </a:lnTo>
                <a:lnTo>
                  <a:pt x="0" y="10"/>
                </a:lnTo>
                <a:lnTo>
                  <a:pt x="5" y="5"/>
                </a:lnTo>
                <a:lnTo>
                  <a:pt x="5" y="0"/>
                </a:lnTo>
                <a:lnTo>
                  <a:pt x="9" y="5"/>
                </a:lnTo>
                <a:lnTo>
                  <a:pt x="14" y="3"/>
                </a:lnTo>
                <a:lnTo>
                  <a:pt x="12" y="7"/>
                </a:lnTo>
                <a:lnTo>
                  <a:pt x="14" y="12"/>
                </a:lnTo>
                <a:lnTo>
                  <a:pt x="9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0" name="Freeform 1324"/>
          <p:cNvSpPr>
            <a:spLocks/>
          </p:cNvSpPr>
          <p:nvPr/>
        </p:nvSpPr>
        <p:spPr bwMode="auto">
          <a:xfrm>
            <a:off x="6841107" y="5136583"/>
            <a:ext cx="142863" cy="91137"/>
          </a:xfrm>
          <a:custGeom>
            <a:avLst/>
            <a:gdLst>
              <a:gd name="T0" fmla="*/ 49 w 49"/>
              <a:gd name="T1" fmla="*/ 18 h 31"/>
              <a:gd name="T2" fmla="*/ 36 w 49"/>
              <a:gd name="T3" fmla="*/ 31 h 31"/>
              <a:gd name="T4" fmla="*/ 13 w 49"/>
              <a:gd name="T5" fmla="*/ 31 h 31"/>
              <a:gd name="T6" fmla="*/ 0 w 49"/>
              <a:gd name="T7" fmla="*/ 18 h 31"/>
              <a:gd name="T8" fmla="*/ 0 w 49"/>
              <a:gd name="T9" fmla="*/ 0 h 31"/>
              <a:gd name="T10" fmla="*/ 25 w 49"/>
              <a:gd name="T11" fmla="*/ 1 h 31"/>
              <a:gd name="T12" fmla="*/ 49 w 49"/>
              <a:gd name="T13" fmla="*/ 0 h 31"/>
              <a:gd name="T14" fmla="*/ 49 w 49"/>
              <a:gd name="T15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" h="31">
                <a:moveTo>
                  <a:pt x="49" y="18"/>
                </a:moveTo>
                <a:cubicBezTo>
                  <a:pt x="49" y="25"/>
                  <a:pt x="43" y="31"/>
                  <a:pt x="36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6" y="31"/>
                  <a:pt x="0" y="25"/>
                  <a:pt x="0" y="18"/>
                </a:cubicBezTo>
                <a:cubicBezTo>
                  <a:pt x="0" y="0"/>
                  <a:pt x="0" y="0"/>
                  <a:pt x="0" y="0"/>
                </a:cubicBezTo>
                <a:cubicBezTo>
                  <a:pt x="8" y="1"/>
                  <a:pt x="16" y="1"/>
                  <a:pt x="25" y="1"/>
                </a:cubicBezTo>
                <a:cubicBezTo>
                  <a:pt x="33" y="1"/>
                  <a:pt x="41" y="1"/>
                  <a:pt x="49" y="0"/>
                </a:cubicBezTo>
                <a:lnTo>
                  <a:pt x="4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1" name="Freeform 1325"/>
          <p:cNvSpPr>
            <a:spLocks noEditPoints="1"/>
          </p:cNvSpPr>
          <p:nvPr/>
        </p:nvSpPr>
        <p:spPr bwMode="auto">
          <a:xfrm>
            <a:off x="6756125" y="5057763"/>
            <a:ext cx="311589" cy="73895"/>
          </a:xfrm>
          <a:custGeom>
            <a:avLst/>
            <a:gdLst>
              <a:gd name="T0" fmla="*/ 82 w 107"/>
              <a:gd name="T1" fmla="*/ 12 h 25"/>
              <a:gd name="T2" fmla="*/ 54 w 107"/>
              <a:gd name="T3" fmla="*/ 5 h 25"/>
              <a:gd name="T4" fmla="*/ 25 w 107"/>
              <a:gd name="T5" fmla="*/ 12 h 25"/>
              <a:gd name="T6" fmla="*/ 54 w 107"/>
              <a:gd name="T7" fmla="*/ 19 h 25"/>
              <a:gd name="T8" fmla="*/ 82 w 107"/>
              <a:gd name="T9" fmla="*/ 12 h 25"/>
              <a:gd name="T10" fmla="*/ 54 w 107"/>
              <a:gd name="T11" fmla="*/ 0 h 25"/>
              <a:gd name="T12" fmla="*/ 107 w 107"/>
              <a:gd name="T13" fmla="*/ 12 h 25"/>
              <a:gd name="T14" fmla="*/ 54 w 107"/>
              <a:gd name="T15" fmla="*/ 25 h 25"/>
              <a:gd name="T16" fmla="*/ 0 w 107"/>
              <a:gd name="T17" fmla="*/ 12 h 25"/>
              <a:gd name="T18" fmla="*/ 54 w 107"/>
              <a:gd name="T1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" h="25">
                <a:moveTo>
                  <a:pt x="82" y="12"/>
                </a:moveTo>
                <a:cubicBezTo>
                  <a:pt x="82" y="8"/>
                  <a:pt x="70" y="5"/>
                  <a:pt x="54" y="5"/>
                </a:cubicBezTo>
                <a:cubicBezTo>
                  <a:pt x="38" y="5"/>
                  <a:pt x="25" y="8"/>
                  <a:pt x="25" y="12"/>
                </a:cubicBezTo>
                <a:cubicBezTo>
                  <a:pt x="25" y="16"/>
                  <a:pt x="38" y="19"/>
                  <a:pt x="54" y="19"/>
                </a:cubicBezTo>
                <a:cubicBezTo>
                  <a:pt x="70" y="19"/>
                  <a:pt x="82" y="16"/>
                  <a:pt x="82" y="12"/>
                </a:cubicBezTo>
                <a:close/>
                <a:moveTo>
                  <a:pt x="54" y="0"/>
                </a:moveTo>
                <a:cubicBezTo>
                  <a:pt x="83" y="0"/>
                  <a:pt x="107" y="5"/>
                  <a:pt x="107" y="12"/>
                </a:cubicBezTo>
                <a:cubicBezTo>
                  <a:pt x="107" y="19"/>
                  <a:pt x="83" y="25"/>
                  <a:pt x="54" y="25"/>
                </a:cubicBezTo>
                <a:cubicBezTo>
                  <a:pt x="24" y="25"/>
                  <a:pt x="0" y="19"/>
                  <a:pt x="0" y="12"/>
                </a:cubicBezTo>
                <a:cubicBezTo>
                  <a:pt x="0" y="5"/>
                  <a:pt x="24" y="0"/>
                  <a:pt x="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2" name="Oval 1326"/>
          <p:cNvSpPr>
            <a:spLocks noChangeArrowheads="1"/>
          </p:cNvSpPr>
          <p:nvPr/>
        </p:nvSpPr>
        <p:spPr bwMode="auto">
          <a:xfrm>
            <a:off x="6709329" y="555655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3" name="Freeform 1327"/>
          <p:cNvSpPr>
            <a:spLocks/>
          </p:cNvSpPr>
          <p:nvPr/>
        </p:nvSpPr>
        <p:spPr bwMode="auto">
          <a:xfrm>
            <a:off x="6971654" y="5629209"/>
            <a:ext cx="67737" cy="279568"/>
          </a:xfrm>
          <a:custGeom>
            <a:avLst/>
            <a:gdLst>
              <a:gd name="T0" fmla="*/ 55 w 55"/>
              <a:gd name="T1" fmla="*/ 0 h 227"/>
              <a:gd name="T2" fmla="*/ 55 w 55"/>
              <a:gd name="T3" fmla="*/ 179 h 227"/>
              <a:gd name="T4" fmla="*/ 0 w 55"/>
              <a:gd name="T5" fmla="*/ 227 h 227"/>
              <a:gd name="T6" fmla="*/ 0 w 55"/>
              <a:gd name="T7" fmla="*/ 54 h 227"/>
              <a:gd name="T8" fmla="*/ 55 w 55"/>
              <a:gd name="T9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227">
                <a:moveTo>
                  <a:pt x="55" y="0"/>
                </a:moveTo>
                <a:lnTo>
                  <a:pt x="55" y="179"/>
                </a:lnTo>
                <a:lnTo>
                  <a:pt x="0" y="227"/>
                </a:lnTo>
                <a:lnTo>
                  <a:pt x="0" y="54"/>
                </a:lnTo>
                <a:lnTo>
                  <a:pt x="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4" name="Freeform 1328"/>
          <p:cNvSpPr>
            <a:spLocks/>
          </p:cNvSpPr>
          <p:nvPr/>
        </p:nvSpPr>
        <p:spPr bwMode="auto">
          <a:xfrm>
            <a:off x="6896529" y="5629209"/>
            <a:ext cx="66505" cy="279568"/>
          </a:xfrm>
          <a:custGeom>
            <a:avLst/>
            <a:gdLst>
              <a:gd name="T0" fmla="*/ 54 w 54"/>
              <a:gd name="T1" fmla="*/ 54 h 227"/>
              <a:gd name="T2" fmla="*/ 54 w 54"/>
              <a:gd name="T3" fmla="*/ 227 h 227"/>
              <a:gd name="T4" fmla="*/ 0 w 54"/>
              <a:gd name="T5" fmla="*/ 179 h 227"/>
              <a:gd name="T6" fmla="*/ 0 w 54"/>
              <a:gd name="T7" fmla="*/ 0 h 227"/>
              <a:gd name="T8" fmla="*/ 54 w 54"/>
              <a:gd name="T9" fmla="*/ 54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227">
                <a:moveTo>
                  <a:pt x="54" y="54"/>
                </a:moveTo>
                <a:lnTo>
                  <a:pt x="54" y="227"/>
                </a:lnTo>
                <a:lnTo>
                  <a:pt x="0" y="179"/>
                </a:lnTo>
                <a:lnTo>
                  <a:pt x="0" y="0"/>
                </a:lnTo>
                <a:lnTo>
                  <a:pt x="54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5" name="Freeform 1329"/>
          <p:cNvSpPr>
            <a:spLocks/>
          </p:cNvSpPr>
          <p:nvPr/>
        </p:nvSpPr>
        <p:spPr bwMode="auto">
          <a:xfrm>
            <a:off x="6823861" y="5629213"/>
            <a:ext cx="64043" cy="275873"/>
          </a:xfrm>
          <a:custGeom>
            <a:avLst/>
            <a:gdLst>
              <a:gd name="T0" fmla="*/ 52 w 52"/>
              <a:gd name="T1" fmla="*/ 0 h 224"/>
              <a:gd name="T2" fmla="*/ 52 w 52"/>
              <a:gd name="T3" fmla="*/ 177 h 224"/>
              <a:gd name="T4" fmla="*/ 0 w 52"/>
              <a:gd name="T5" fmla="*/ 224 h 224"/>
              <a:gd name="T6" fmla="*/ 0 w 52"/>
              <a:gd name="T7" fmla="*/ 52 h 224"/>
              <a:gd name="T8" fmla="*/ 52 w 52"/>
              <a:gd name="T9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224">
                <a:moveTo>
                  <a:pt x="52" y="0"/>
                </a:moveTo>
                <a:lnTo>
                  <a:pt x="52" y="177"/>
                </a:lnTo>
                <a:lnTo>
                  <a:pt x="0" y="224"/>
                </a:lnTo>
                <a:lnTo>
                  <a:pt x="0" y="52"/>
                </a:lnTo>
                <a:lnTo>
                  <a:pt x="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6" name="Oval 1330"/>
          <p:cNvSpPr>
            <a:spLocks noChangeArrowheads="1"/>
          </p:cNvSpPr>
          <p:nvPr/>
        </p:nvSpPr>
        <p:spPr bwMode="auto">
          <a:xfrm>
            <a:off x="7295560" y="4875489"/>
            <a:ext cx="438441" cy="438441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7" name="Freeform 1331"/>
          <p:cNvSpPr>
            <a:spLocks noEditPoints="1"/>
          </p:cNvSpPr>
          <p:nvPr/>
        </p:nvSpPr>
        <p:spPr bwMode="auto">
          <a:xfrm>
            <a:off x="7373149" y="4991257"/>
            <a:ext cx="283263" cy="206905"/>
          </a:xfrm>
          <a:custGeom>
            <a:avLst/>
            <a:gdLst>
              <a:gd name="T0" fmla="*/ 230 w 230"/>
              <a:gd name="T1" fmla="*/ 0 h 168"/>
              <a:gd name="T2" fmla="*/ 230 w 230"/>
              <a:gd name="T3" fmla="*/ 168 h 168"/>
              <a:gd name="T4" fmla="*/ 0 w 230"/>
              <a:gd name="T5" fmla="*/ 168 h 168"/>
              <a:gd name="T6" fmla="*/ 0 w 230"/>
              <a:gd name="T7" fmla="*/ 0 h 168"/>
              <a:gd name="T8" fmla="*/ 230 w 230"/>
              <a:gd name="T9" fmla="*/ 0 h 168"/>
              <a:gd name="T10" fmla="*/ 213 w 230"/>
              <a:gd name="T11" fmla="*/ 140 h 168"/>
              <a:gd name="T12" fmla="*/ 213 w 230"/>
              <a:gd name="T13" fmla="*/ 17 h 168"/>
              <a:gd name="T14" fmla="*/ 17 w 230"/>
              <a:gd name="T15" fmla="*/ 17 h 168"/>
              <a:gd name="T16" fmla="*/ 17 w 230"/>
              <a:gd name="T17" fmla="*/ 140 h 168"/>
              <a:gd name="T18" fmla="*/ 213 w 230"/>
              <a:gd name="T19" fmla="*/ 14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0" h="168">
                <a:moveTo>
                  <a:pt x="230" y="0"/>
                </a:moveTo>
                <a:lnTo>
                  <a:pt x="230" y="168"/>
                </a:lnTo>
                <a:lnTo>
                  <a:pt x="0" y="168"/>
                </a:lnTo>
                <a:lnTo>
                  <a:pt x="0" y="0"/>
                </a:lnTo>
                <a:lnTo>
                  <a:pt x="230" y="0"/>
                </a:lnTo>
                <a:close/>
                <a:moveTo>
                  <a:pt x="213" y="140"/>
                </a:moveTo>
                <a:lnTo>
                  <a:pt x="213" y="17"/>
                </a:lnTo>
                <a:lnTo>
                  <a:pt x="17" y="17"/>
                </a:lnTo>
                <a:lnTo>
                  <a:pt x="17" y="140"/>
                </a:lnTo>
                <a:lnTo>
                  <a:pt x="213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8" name="Freeform 1332"/>
          <p:cNvSpPr>
            <a:spLocks/>
          </p:cNvSpPr>
          <p:nvPr/>
        </p:nvSpPr>
        <p:spPr bwMode="auto">
          <a:xfrm>
            <a:off x="7498767" y="5076234"/>
            <a:ext cx="55421" cy="66505"/>
          </a:xfrm>
          <a:custGeom>
            <a:avLst/>
            <a:gdLst>
              <a:gd name="T0" fmla="*/ 45 w 45"/>
              <a:gd name="T1" fmla="*/ 37 h 54"/>
              <a:gd name="T2" fmla="*/ 38 w 45"/>
              <a:gd name="T3" fmla="*/ 42 h 54"/>
              <a:gd name="T4" fmla="*/ 28 w 45"/>
              <a:gd name="T5" fmla="*/ 49 h 54"/>
              <a:gd name="T6" fmla="*/ 24 w 45"/>
              <a:gd name="T7" fmla="*/ 54 h 54"/>
              <a:gd name="T8" fmla="*/ 14 w 45"/>
              <a:gd name="T9" fmla="*/ 28 h 54"/>
              <a:gd name="T10" fmla="*/ 2 w 45"/>
              <a:gd name="T11" fmla="*/ 37 h 54"/>
              <a:gd name="T12" fmla="*/ 0 w 45"/>
              <a:gd name="T13" fmla="*/ 0 h 54"/>
              <a:gd name="T14" fmla="*/ 35 w 45"/>
              <a:gd name="T15" fmla="*/ 14 h 54"/>
              <a:gd name="T16" fmla="*/ 24 w 45"/>
              <a:gd name="T17" fmla="*/ 23 h 54"/>
              <a:gd name="T18" fmla="*/ 45 w 45"/>
              <a:gd name="T19" fmla="*/ 3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" h="54">
                <a:moveTo>
                  <a:pt x="45" y="37"/>
                </a:moveTo>
                <a:lnTo>
                  <a:pt x="38" y="42"/>
                </a:lnTo>
                <a:lnTo>
                  <a:pt x="28" y="49"/>
                </a:lnTo>
                <a:lnTo>
                  <a:pt x="24" y="54"/>
                </a:lnTo>
                <a:lnTo>
                  <a:pt x="14" y="28"/>
                </a:lnTo>
                <a:lnTo>
                  <a:pt x="2" y="37"/>
                </a:lnTo>
                <a:lnTo>
                  <a:pt x="0" y="0"/>
                </a:lnTo>
                <a:lnTo>
                  <a:pt x="35" y="14"/>
                </a:lnTo>
                <a:lnTo>
                  <a:pt x="24" y="23"/>
                </a:lnTo>
                <a:lnTo>
                  <a:pt x="45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9" name="Freeform 1333"/>
          <p:cNvSpPr>
            <a:spLocks/>
          </p:cNvSpPr>
          <p:nvPr/>
        </p:nvSpPr>
        <p:spPr bwMode="auto">
          <a:xfrm>
            <a:off x="7509849" y="5055296"/>
            <a:ext cx="18475" cy="17243"/>
          </a:xfrm>
          <a:custGeom>
            <a:avLst/>
            <a:gdLst>
              <a:gd name="T0" fmla="*/ 1 w 6"/>
              <a:gd name="T1" fmla="*/ 6 h 6"/>
              <a:gd name="T2" fmla="*/ 0 w 6"/>
              <a:gd name="T3" fmla="*/ 4 h 6"/>
              <a:gd name="T4" fmla="*/ 3 w 6"/>
              <a:gd name="T5" fmla="*/ 0 h 6"/>
              <a:gd name="T6" fmla="*/ 4 w 6"/>
              <a:gd name="T7" fmla="*/ 0 h 6"/>
              <a:gd name="T8" fmla="*/ 5 w 6"/>
              <a:gd name="T9" fmla="*/ 0 h 6"/>
              <a:gd name="T10" fmla="*/ 5 w 6"/>
              <a:gd name="T11" fmla="*/ 2 h 6"/>
              <a:gd name="T12" fmla="*/ 3 w 6"/>
              <a:gd name="T13" fmla="*/ 5 h 6"/>
              <a:gd name="T14" fmla="*/ 2 w 6"/>
              <a:gd name="T15" fmla="*/ 6 h 6"/>
              <a:gd name="T16" fmla="*/ 1 w 6"/>
              <a:gd name="T1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6">
                <a:moveTo>
                  <a:pt x="1" y="6"/>
                </a:moveTo>
                <a:cubicBezTo>
                  <a:pt x="0" y="5"/>
                  <a:pt x="0" y="4"/>
                  <a:pt x="0" y="4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4" y="0"/>
                  <a:pt x="4" y="0"/>
                </a:cubicBezTo>
                <a:cubicBezTo>
                  <a:pt x="4" y="0"/>
                  <a:pt x="5" y="0"/>
                  <a:pt x="5" y="0"/>
                </a:cubicBezTo>
                <a:cubicBezTo>
                  <a:pt x="6" y="1"/>
                  <a:pt x="6" y="2"/>
                  <a:pt x="5" y="2"/>
                </a:cubicBezTo>
                <a:cubicBezTo>
                  <a:pt x="3" y="5"/>
                  <a:pt x="3" y="5"/>
                  <a:pt x="3" y="5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1" y="6"/>
                  <a:pt x="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0" name="Freeform 1334"/>
          <p:cNvSpPr>
            <a:spLocks/>
          </p:cNvSpPr>
          <p:nvPr/>
        </p:nvSpPr>
        <p:spPr bwMode="auto">
          <a:xfrm>
            <a:off x="7498767" y="5044214"/>
            <a:ext cx="11085" cy="19705"/>
          </a:xfrm>
          <a:custGeom>
            <a:avLst/>
            <a:gdLst>
              <a:gd name="T0" fmla="*/ 2 w 4"/>
              <a:gd name="T1" fmla="*/ 0 h 7"/>
              <a:gd name="T2" fmla="*/ 4 w 4"/>
              <a:gd name="T3" fmla="*/ 2 h 7"/>
              <a:gd name="T4" fmla="*/ 3 w 4"/>
              <a:gd name="T5" fmla="*/ 6 h 7"/>
              <a:gd name="T6" fmla="*/ 2 w 4"/>
              <a:gd name="T7" fmla="*/ 7 h 7"/>
              <a:gd name="T8" fmla="*/ 2 w 4"/>
              <a:gd name="T9" fmla="*/ 7 h 7"/>
              <a:gd name="T10" fmla="*/ 0 w 4"/>
              <a:gd name="T11" fmla="*/ 6 h 7"/>
              <a:gd name="T12" fmla="*/ 1 w 4"/>
              <a:gd name="T13" fmla="*/ 2 h 7"/>
              <a:gd name="T14" fmla="*/ 2 w 4"/>
              <a:gd name="T15" fmla="*/ 0 h 7"/>
              <a:gd name="T16" fmla="*/ 2 w 4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7">
                <a:moveTo>
                  <a:pt x="2" y="0"/>
                </a:moveTo>
                <a:cubicBezTo>
                  <a:pt x="3" y="0"/>
                  <a:pt x="4" y="1"/>
                  <a:pt x="4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7"/>
                  <a:pt x="2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6"/>
                  <a:pt x="0" y="6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1" name="Freeform 1335"/>
          <p:cNvSpPr>
            <a:spLocks/>
          </p:cNvSpPr>
          <p:nvPr/>
        </p:nvSpPr>
        <p:spPr bwMode="auto">
          <a:xfrm>
            <a:off x="7481525" y="5049139"/>
            <a:ext cx="14779" cy="20937"/>
          </a:xfrm>
          <a:custGeom>
            <a:avLst/>
            <a:gdLst>
              <a:gd name="T0" fmla="*/ 5 w 5"/>
              <a:gd name="T1" fmla="*/ 4 h 7"/>
              <a:gd name="T2" fmla="*/ 4 w 5"/>
              <a:gd name="T3" fmla="*/ 6 h 7"/>
              <a:gd name="T4" fmla="*/ 3 w 5"/>
              <a:gd name="T5" fmla="*/ 7 h 7"/>
              <a:gd name="T6" fmla="*/ 2 w 5"/>
              <a:gd name="T7" fmla="*/ 6 h 7"/>
              <a:gd name="T8" fmla="*/ 0 w 5"/>
              <a:gd name="T9" fmla="*/ 3 h 7"/>
              <a:gd name="T10" fmla="*/ 1 w 5"/>
              <a:gd name="T11" fmla="*/ 0 h 7"/>
              <a:gd name="T12" fmla="*/ 1 w 5"/>
              <a:gd name="T13" fmla="*/ 0 h 7"/>
              <a:gd name="T14" fmla="*/ 3 w 5"/>
              <a:gd name="T15" fmla="*/ 1 h 7"/>
              <a:gd name="T16" fmla="*/ 5 w 5"/>
              <a:gd name="T17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5" y="4"/>
                </a:moveTo>
                <a:cubicBezTo>
                  <a:pt x="5" y="5"/>
                  <a:pt x="5" y="6"/>
                  <a:pt x="4" y="6"/>
                </a:cubicBezTo>
                <a:cubicBezTo>
                  <a:pt x="4" y="7"/>
                  <a:pt x="4" y="7"/>
                  <a:pt x="3" y="7"/>
                </a:cubicBezTo>
                <a:cubicBezTo>
                  <a:pt x="3" y="7"/>
                  <a:pt x="2" y="6"/>
                  <a:pt x="2" y="6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1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1"/>
                  <a:pt x="3" y="1"/>
                </a:cubicBezTo>
                <a:lnTo>
                  <a:pt x="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2" name="Freeform 1336"/>
          <p:cNvSpPr>
            <a:spLocks/>
          </p:cNvSpPr>
          <p:nvPr/>
        </p:nvSpPr>
        <p:spPr bwMode="auto">
          <a:xfrm>
            <a:off x="7466748" y="5084855"/>
            <a:ext cx="20937" cy="11085"/>
          </a:xfrm>
          <a:custGeom>
            <a:avLst/>
            <a:gdLst>
              <a:gd name="T0" fmla="*/ 2 w 7"/>
              <a:gd name="T1" fmla="*/ 4 h 4"/>
              <a:gd name="T2" fmla="*/ 0 w 7"/>
              <a:gd name="T3" fmla="*/ 2 h 4"/>
              <a:gd name="T4" fmla="*/ 0 w 7"/>
              <a:gd name="T5" fmla="*/ 2 h 4"/>
              <a:gd name="T6" fmla="*/ 2 w 7"/>
              <a:gd name="T7" fmla="*/ 1 h 4"/>
              <a:gd name="T8" fmla="*/ 6 w 7"/>
              <a:gd name="T9" fmla="*/ 0 h 4"/>
              <a:gd name="T10" fmla="*/ 7 w 7"/>
              <a:gd name="T11" fmla="*/ 1 h 4"/>
              <a:gd name="T12" fmla="*/ 7 w 7"/>
              <a:gd name="T13" fmla="*/ 1 h 4"/>
              <a:gd name="T14" fmla="*/ 6 w 7"/>
              <a:gd name="T15" fmla="*/ 3 h 4"/>
              <a:gd name="T16" fmla="*/ 2 w 7"/>
              <a:gd name="T1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4">
                <a:moveTo>
                  <a:pt x="2" y="4"/>
                </a:moveTo>
                <a:cubicBezTo>
                  <a:pt x="1" y="4"/>
                  <a:pt x="1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1"/>
                  <a:pt x="2" y="1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7" y="0"/>
                  <a:pt x="7" y="1"/>
                </a:cubicBezTo>
                <a:cubicBezTo>
                  <a:pt x="7" y="1"/>
                  <a:pt x="7" y="1"/>
                  <a:pt x="7" y="1"/>
                </a:cubicBezTo>
                <a:cubicBezTo>
                  <a:pt x="7" y="2"/>
                  <a:pt x="7" y="3"/>
                  <a:pt x="6" y="3"/>
                </a:cubicBezTo>
                <a:lnTo>
                  <a:pt x="2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3" name="Freeform 1337"/>
          <p:cNvSpPr>
            <a:spLocks/>
          </p:cNvSpPr>
          <p:nvPr/>
        </p:nvSpPr>
        <p:spPr bwMode="auto">
          <a:xfrm>
            <a:off x="7466748" y="5067613"/>
            <a:ext cx="20937" cy="11085"/>
          </a:xfrm>
          <a:custGeom>
            <a:avLst/>
            <a:gdLst>
              <a:gd name="T0" fmla="*/ 1 w 7"/>
              <a:gd name="T1" fmla="*/ 2 h 4"/>
              <a:gd name="T2" fmla="*/ 0 w 7"/>
              <a:gd name="T3" fmla="*/ 0 h 4"/>
              <a:gd name="T4" fmla="*/ 2 w 7"/>
              <a:gd name="T5" fmla="*/ 0 h 4"/>
              <a:gd name="T6" fmla="*/ 2 w 7"/>
              <a:gd name="T7" fmla="*/ 0 h 4"/>
              <a:gd name="T8" fmla="*/ 6 w 7"/>
              <a:gd name="T9" fmla="*/ 1 h 4"/>
              <a:gd name="T10" fmla="*/ 7 w 7"/>
              <a:gd name="T11" fmla="*/ 3 h 4"/>
              <a:gd name="T12" fmla="*/ 5 w 7"/>
              <a:gd name="T13" fmla="*/ 4 h 4"/>
              <a:gd name="T14" fmla="*/ 5 w 7"/>
              <a:gd name="T15" fmla="*/ 4 h 4"/>
              <a:gd name="T16" fmla="*/ 1 w 7"/>
              <a:gd name="T17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4">
                <a:moveTo>
                  <a:pt x="1" y="2"/>
                </a:moveTo>
                <a:cubicBezTo>
                  <a:pt x="0" y="2"/>
                  <a:pt x="0" y="1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6" y="1"/>
                  <a:pt x="6" y="1"/>
                  <a:pt x="6" y="1"/>
                </a:cubicBezTo>
                <a:cubicBezTo>
                  <a:pt x="7" y="2"/>
                  <a:pt x="7" y="3"/>
                  <a:pt x="7" y="3"/>
                </a:cubicBezTo>
                <a:cubicBezTo>
                  <a:pt x="6" y="4"/>
                  <a:pt x="6" y="4"/>
                  <a:pt x="5" y="4"/>
                </a:cubicBezTo>
                <a:cubicBezTo>
                  <a:pt x="5" y="4"/>
                  <a:pt x="5" y="4"/>
                  <a:pt x="5" y="4"/>
                </a:cubicBezTo>
                <a:lnTo>
                  <a:pt x="1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4" name="Freeform 1338"/>
          <p:cNvSpPr>
            <a:spLocks/>
          </p:cNvSpPr>
          <p:nvPr/>
        </p:nvSpPr>
        <p:spPr bwMode="auto">
          <a:xfrm>
            <a:off x="7434723" y="5206778"/>
            <a:ext cx="157643" cy="17243"/>
          </a:xfrm>
          <a:custGeom>
            <a:avLst/>
            <a:gdLst>
              <a:gd name="T0" fmla="*/ 19 w 128"/>
              <a:gd name="T1" fmla="*/ 9 h 14"/>
              <a:gd name="T2" fmla="*/ 19 w 128"/>
              <a:gd name="T3" fmla="*/ 0 h 14"/>
              <a:gd name="T4" fmla="*/ 59 w 128"/>
              <a:gd name="T5" fmla="*/ 0 h 14"/>
              <a:gd name="T6" fmla="*/ 69 w 128"/>
              <a:gd name="T7" fmla="*/ 0 h 14"/>
              <a:gd name="T8" fmla="*/ 109 w 128"/>
              <a:gd name="T9" fmla="*/ 0 h 14"/>
              <a:gd name="T10" fmla="*/ 109 w 128"/>
              <a:gd name="T11" fmla="*/ 9 h 14"/>
              <a:gd name="T12" fmla="*/ 128 w 128"/>
              <a:gd name="T13" fmla="*/ 14 h 14"/>
              <a:gd name="T14" fmla="*/ 0 w 128"/>
              <a:gd name="T15" fmla="*/ 14 h 14"/>
              <a:gd name="T16" fmla="*/ 19 w 128"/>
              <a:gd name="T17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" h="14">
                <a:moveTo>
                  <a:pt x="19" y="9"/>
                </a:moveTo>
                <a:lnTo>
                  <a:pt x="19" y="0"/>
                </a:lnTo>
                <a:lnTo>
                  <a:pt x="59" y="0"/>
                </a:lnTo>
                <a:lnTo>
                  <a:pt x="69" y="0"/>
                </a:lnTo>
                <a:lnTo>
                  <a:pt x="109" y="0"/>
                </a:lnTo>
                <a:lnTo>
                  <a:pt x="109" y="9"/>
                </a:lnTo>
                <a:lnTo>
                  <a:pt x="128" y="14"/>
                </a:lnTo>
                <a:lnTo>
                  <a:pt x="0" y="14"/>
                </a:lnTo>
                <a:lnTo>
                  <a:pt x="19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5" name="Freeform 1339"/>
          <p:cNvSpPr>
            <a:spLocks/>
          </p:cNvSpPr>
          <p:nvPr/>
        </p:nvSpPr>
        <p:spPr bwMode="auto">
          <a:xfrm>
            <a:off x="7423639" y="5227717"/>
            <a:ext cx="179811" cy="13548"/>
          </a:xfrm>
          <a:custGeom>
            <a:avLst/>
            <a:gdLst>
              <a:gd name="T0" fmla="*/ 52 w 62"/>
              <a:gd name="T1" fmla="*/ 5 h 5"/>
              <a:gd name="T2" fmla="*/ 38 w 62"/>
              <a:gd name="T3" fmla="*/ 5 h 5"/>
              <a:gd name="T4" fmla="*/ 25 w 62"/>
              <a:gd name="T5" fmla="*/ 5 h 5"/>
              <a:gd name="T6" fmla="*/ 10 w 62"/>
              <a:gd name="T7" fmla="*/ 5 h 5"/>
              <a:gd name="T8" fmla="*/ 0 w 62"/>
              <a:gd name="T9" fmla="*/ 2 h 5"/>
              <a:gd name="T10" fmla="*/ 0 w 62"/>
              <a:gd name="T11" fmla="*/ 0 h 5"/>
              <a:gd name="T12" fmla="*/ 62 w 62"/>
              <a:gd name="T13" fmla="*/ 0 h 5"/>
              <a:gd name="T14" fmla="*/ 62 w 62"/>
              <a:gd name="T15" fmla="*/ 2 h 5"/>
              <a:gd name="T16" fmla="*/ 52 w 62"/>
              <a:gd name="T17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5">
                <a:moveTo>
                  <a:pt x="52" y="5"/>
                </a:moveTo>
                <a:cubicBezTo>
                  <a:pt x="44" y="5"/>
                  <a:pt x="38" y="5"/>
                  <a:pt x="38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18" y="5"/>
                  <a:pt x="10" y="5"/>
                </a:cubicBezTo>
                <a:cubicBezTo>
                  <a:pt x="3" y="5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2" y="2"/>
                  <a:pt x="62" y="2"/>
                  <a:pt x="62" y="2"/>
                </a:cubicBezTo>
                <a:cubicBezTo>
                  <a:pt x="62" y="2"/>
                  <a:pt x="60" y="5"/>
                  <a:pt x="52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6" name="Oval 1340"/>
          <p:cNvSpPr>
            <a:spLocks noChangeArrowheads="1"/>
          </p:cNvSpPr>
          <p:nvPr/>
        </p:nvSpPr>
        <p:spPr bwMode="auto">
          <a:xfrm>
            <a:off x="7289401" y="554423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7" name="Freeform 1341"/>
          <p:cNvSpPr>
            <a:spLocks/>
          </p:cNvSpPr>
          <p:nvPr/>
        </p:nvSpPr>
        <p:spPr bwMode="auto">
          <a:xfrm>
            <a:off x="7580049" y="5716654"/>
            <a:ext cx="131779" cy="89905"/>
          </a:xfrm>
          <a:custGeom>
            <a:avLst/>
            <a:gdLst>
              <a:gd name="T0" fmla="*/ 32 w 45"/>
              <a:gd name="T1" fmla="*/ 0 h 31"/>
              <a:gd name="T2" fmla="*/ 45 w 45"/>
              <a:gd name="T3" fmla="*/ 15 h 31"/>
              <a:gd name="T4" fmla="*/ 32 w 45"/>
              <a:gd name="T5" fmla="*/ 23 h 31"/>
              <a:gd name="T6" fmla="*/ 32 w 45"/>
              <a:gd name="T7" fmla="*/ 16 h 31"/>
              <a:gd name="T8" fmla="*/ 0 w 45"/>
              <a:gd name="T9" fmla="*/ 31 h 31"/>
              <a:gd name="T10" fmla="*/ 32 w 45"/>
              <a:gd name="T11" fmla="*/ 7 h 31"/>
              <a:gd name="T12" fmla="*/ 32 w 45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1">
                <a:moveTo>
                  <a:pt x="32" y="0"/>
                </a:moveTo>
                <a:cubicBezTo>
                  <a:pt x="45" y="15"/>
                  <a:pt x="45" y="15"/>
                  <a:pt x="45" y="15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16"/>
                  <a:pt x="32" y="16"/>
                  <a:pt x="32" y="16"/>
                </a:cubicBezTo>
                <a:cubicBezTo>
                  <a:pt x="17" y="6"/>
                  <a:pt x="1" y="30"/>
                  <a:pt x="0" y="31"/>
                </a:cubicBezTo>
                <a:cubicBezTo>
                  <a:pt x="1" y="30"/>
                  <a:pt x="11" y="5"/>
                  <a:pt x="32" y="7"/>
                </a:cubicBezTo>
                <a:lnTo>
                  <a:pt x="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8" name="Freeform 1342"/>
          <p:cNvSpPr>
            <a:spLocks/>
          </p:cNvSpPr>
          <p:nvPr/>
        </p:nvSpPr>
        <p:spPr bwMode="auto">
          <a:xfrm>
            <a:off x="7539408" y="5629211"/>
            <a:ext cx="102221" cy="124391"/>
          </a:xfrm>
          <a:custGeom>
            <a:avLst/>
            <a:gdLst>
              <a:gd name="T0" fmla="*/ 4 w 35"/>
              <a:gd name="T1" fmla="*/ 43 h 43"/>
              <a:gd name="T2" fmla="*/ 19 w 35"/>
              <a:gd name="T3" fmla="*/ 7 h 43"/>
              <a:gd name="T4" fmla="*/ 15 w 35"/>
              <a:gd name="T5" fmla="*/ 0 h 43"/>
              <a:gd name="T6" fmla="*/ 35 w 35"/>
              <a:gd name="T7" fmla="*/ 7 h 43"/>
              <a:gd name="T8" fmla="*/ 27 w 35"/>
              <a:gd name="T9" fmla="*/ 20 h 43"/>
              <a:gd name="T10" fmla="*/ 24 w 35"/>
              <a:gd name="T11" fmla="*/ 15 h 43"/>
              <a:gd name="T12" fmla="*/ 4 w 35"/>
              <a:gd name="T1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43">
                <a:moveTo>
                  <a:pt x="4" y="43"/>
                </a:moveTo>
                <a:cubicBezTo>
                  <a:pt x="4" y="43"/>
                  <a:pt x="0" y="16"/>
                  <a:pt x="19" y="7"/>
                </a:cubicBezTo>
                <a:cubicBezTo>
                  <a:pt x="15" y="0"/>
                  <a:pt x="15" y="0"/>
                  <a:pt x="15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27" y="20"/>
                  <a:pt x="27" y="20"/>
                  <a:pt x="27" y="20"/>
                </a:cubicBezTo>
                <a:cubicBezTo>
                  <a:pt x="24" y="15"/>
                  <a:pt x="24" y="15"/>
                  <a:pt x="24" y="15"/>
                </a:cubicBezTo>
                <a:cubicBezTo>
                  <a:pt x="6" y="13"/>
                  <a:pt x="4" y="43"/>
                  <a:pt x="4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9" name="Freeform 1343"/>
          <p:cNvSpPr>
            <a:spLocks/>
          </p:cNvSpPr>
          <p:nvPr/>
        </p:nvSpPr>
        <p:spPr bwMode="auto">
          <a:xfrm>
            <a:off x="7426105" y="5809021"/>
            <a:ext cx="168727" cy="102221"/>
          </a:xfrm>
          <a:custGeom>
            <a:avLst/>
            <a:gdLst>
              <a:gd name="T0" fmla="*/ 27 w 58"/>
              <a:gd name="T1" fmla="*/ 35 h 35"/>
              <a:gd name="T2" fmla="*/ 0 w 58"/>
              <a:gd name="T3" fmla="*/ 29 h 35"/>
              <a:gd name="T4" fmla="*/ 13 w 58"/>
              <a:gd name="T5" fmla="*/ 7 h 35"/>
              <a:gd name="T6" fmla="*/ 20 w 58"/>
              <a:gd name="T7" fmla="*/ 0 h 35"/>
              <a:gd name="T8" fmla="*/ 27 w 58"/>
              <a:gd name="T9" fmla="*/ 3 h 35"/>
              <a:gd name="T10" fmla="*/ 27 w 58"/>
              <a:gd name="T11" fmla="*/ 6 h 35"/>
              <a:gd name="T12" fmla="*/ 29 w 58"/>
              <a:gd name="T13" fmla="*/ 8 h 35"/>
              <a:gd name="T14" fmla="*/ 32 w 58"/>
              <a:gd name="T15" fmla="*/ 6 h 35"/>
              <a:gd name="T16" fmla="*/ 32 w 58"/>
              <a:gd name="T17" fmla="*/ 3 h 35"/>
              <a:gd name="T18" fmla="*/ 39 w 58"/>
              <a:gd name="T19" fmla="*/ 0 h 35"/>
              <a:gd name="T20" fmla="*/ 46 w 58"/>
              <a:gd name="T21" fmla="*/ 7 h 35"/>
              <a:gd name="T22" fmla="*/ 58 w 58"/>
              <a:gd name="T23" fmla="*/ 29 h 35"/>
              <a:gd name="T24" fmla="*/ 31 w 58"/>
              <a:gd name="T25" fmla="*/ 35 h 35"/>
              <a:gd name="T26" fmla="*/ 27 w 58"/>
              <a:gd name="T2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8" h="35">
                <a:moveTo>
                  <a:pt x="27" y="35"/>
                </a:moveTo>
                <a:cubicBezTo>
                  <a:pt x="1" y="35"/>
                  <a:pt x="0" y="29"/>
                  <a:pt x="0" y="29"/>
                </a:cubicBezTo>
                <a:cubicBezTo>
                  <a:pt x="0" y="12"/>
                  <a:pt x="13" y="7"/>
                  <a:pt x="13" y="7"/>
                </a:cubicBezTo>
                <a:cubicBezTo>
                  <a:pt x="13" y="3"/>
                  <a:pt x="17" y="1"/>
                  <a:pt x="20" y="0"/>
                </a:cubicBezTo>
                <a:cubicBezTo>
                  <a:pt x="22" y="1"/>
                  <a:pt x="24" y="3"/>
                  <a:pt x="27" y="3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31" y="8"/>
                  <a:pt x="32" y="7"/>
                  <a:pt x="32" y="6"/>
                </a:cubicBezTo>
                <a:cubicBezTo>
                  <a:pt x="32" y="3"/>
                  <a:pt x="32" y="3"/>
                  <a:pt x="32" y="3"/>
                </a:cubicBezTo>
                <a:cubicBezTo>
                  <a:pt x="34" y="3"/>
                  <a:pt x="37" y="1"/>
                  <a:pt x="39" y="0"/>
                </a:cubicBezTo>
                <a:cubicBezTo>
                  <a:pt x="41" y="1"/>
                  <a:pt x="46" y="3"/>
                  <a:pt x="46" y="7"/>
                </a:cubicBezTo>
                <a:cubicBezTo>
                  <a:pt x="46" y="7"/>
                  <a:pt x="58" y="12"/>
                  <a:pt x="58" y="29"/>
                </a:cubicBezTo>
                <a:cubicBezTo>
                  <a:pt x="58" y="29"/>
                  <a:pt x="57" y="35"/>
                  <a:pt x="31" y="35"/>
                </a:cubicBezTo>
                <a:lnTo>
                  <a:pt x="27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0" name="Oval 1344"/>
          <p:cNvSpPr>
            <a:spLocks noChangeArrowheads="1"/>
          </p:cNvSpPr>
          <p:nvPr/>
        </p:nvSpPr>
        <p:spPr bwMode="auto">
          <a:xfrm>
            <a:off x="7472906" y="5733896"/>
            <a:ext cx="75127" cy="751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1" name="Freeform 1345"/>
          <p:cNvSpPr>
            <a:spLocks/>
          </p:cNvSpPr>
          <p:nvPr/>
        </p:nvSpPr>
        <p:spPr bwMode="auto">
          <a:xfrm>
            <a:off x="7381769" y="5629211"/>
            <a:ext cx="99759" cy="124391"/>
          </a:xfrm>
          <a:custGeom>
            <a:avLst/>
            <a:gdLst>
              <a:gd name="T0" fmla="*/ 31 w 34"/>
              <a:gd name="T1" fmla="*/ 43 h 43"/>
              <a:gd name="T2" fmla="*/ 11 w 34"/>
              <a:gd name="T3" fmla="*/ 15 h 43"/>
              <a:gd name="T4" fmla="*/ 8 w 34"/>
              <a:gd name="T5" fmla="*/ 20 h 43"/>
              <a:gd name="T6" fmla="*/ 0 w 34"/>
              <a:gd name="T7" fmla="*/ 7 h 43"/>
              <a:gd name="T8" fmla="*/ 19 w 34"/>
              <a:gd name="T9" fmla="*/ 0 h 43"/>
              <a:gd name="T10" fmla="*/ 16 w 34"/>
              <a:gd name="T11" fmla="*/ 7 h 43"/>
              <a:gd name="T12" fmla="*/ 31 w 34"/>
              <a:gd name="T1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43">
                <a:moveTo>
                  <a:pt x="31" y="43"/>
                </a:moveTo>
                <a:cubicBezTo>
                  <a:pt x="31" y="43"/>
                  <a:pt x="29" y="13"/>
                  <a:pt x="11" y="15"/>
                </a:cubicBezTo>
                <a:cubicBezTo>
                  <a:pt x="8" y="20"/>
                  <a:pt x="8" y="20"/>
                  <a:pt x="8" y="20"/>
                </a:cubicBezTo>
                <a:cubicBezTo>
                  <a:pt x="0" y="7"/>
                  <a:pt x="0" y="7"/>
                  <a:pt x="0" y="7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7"/>
                  <a:pt x="16" y="7"/>
                  <a:pt x="16" y="7"/>
                </a:cubicBezTo>
                <a:cubicBezTo>
                  <a:pt x="34" y="16"/>
                  <a:pt x="31" y="43"/>
                  <a:pt x="31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2" name="Freeform 1346"/>
          <p:cNvSpPr>
            <a:spLocks/>
          </p:cNvSpPr>
          <p:nvPr/>
        </p:nvSpPr>
        <p:spPr bwMode="auto">
          <a:xfrm>
            <a:off x="7315261" y="5716654"/>
            <a:ext cx="130547" cy="89905"/>
          </a:xfrm>
          <a:custGeom>
            <a:avLst/>
            <a:gdLst>
              <a:gd name="T0" fmla="*/ 45 w 45"/>
              <a:gd name="T1" fmla="*/ 31 h 31"/>
              <a:gd name="T2" fmla="*/ 13 w 45"/>
              <a:gd name="T3" fmla="*/ 16 h 31"/>
              <a:gd name="T4" fmla="*/ 13 w 45"/>
              <a:gd name="T5" fmla="*/ 23 h 31"/>
              <a:gd name="T6" fmla="*/ 0 w 45"/>
              <a:gd name="T7" fmla="*/ 15 h 31"/>
              <a:gd name="T8" fmla="*/ 13 w 45"/>
              <a:gd name="T9" fmla="*/ 0 h 31"/>
              <a:gd name="T10" fmla="*/ 13 w 45"/>
              <a:gd name="T11" fmla="*/ 7 h 31"/>
              <a:gd name="T12" fmla="*/ 45 w 45"/>
              <a:gd name="T13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1">
                <a:moveTo>
                  <a:pt x="45" y="31"/>
                </a:moveTo>
                <a:cubicBezTo>
                  <a:pt x="44" y="30"/>
                  <a:pt x="28" y="6"/>
                  <a:pt x="13" y="16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15"/>
                  <a:pt x="0" y="15"/>
                  <a:pt x="0" y="15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7"/>
                  <a:pt x="13" y="7"/>
                  <a:pt x="13" y="7"/>
                </a:cubicBezTo>
                <a:cubicBezTo>
                  <a:pt x="34" y="5"/>
                  <a:pt x="44" y="30"/>
                  <a:pt x="45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3" name="Oval 1347"/>
          <p:cNvSpPr>
            <a:spLocks noChangeArrowheads="1"/>
          </p:cNvSpPr>
          <p:nvPr/>
        </p:nvSpPr>
        <p:spPr bwMode="auto">
          <a:xfrm>
            <a:off x="7862084" y="487179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4" name="Freeform 1348"/>
          <p:cNvSpPr>
            <a:spLocks noEditPoints="1"/>
          </p:cNvSpPr>
          <p:nvPr/>
        </p:nvSpPr>
        <p:spPr bwMode="auto">
          <a:xfrm>
            <a:off x="8147808" y="5174758"/>
            <a:ext cx="61579" cy="57884"/>
          </a:xfrm>
          <a:custGeom>
            <a:avLst/>
            <a:gdLst>
              <a:gd name="T0" fmla="*/ 21 w 21"/>
              <a:gd name="T1" fmla="*/ 10 h 20"/>
              <a:gd name="T2" fmla="*/ 10 w 21"/>
              <a:gd name="T3" fmla="*/ 20 h 20"/>
              <a:gd name="T4" fmla="*/ 0 w 21"/>
              <a:gd name="T5" fmla="*/ 10 h 20"/>
              <a:gd name="T6" fmla="*/ 10 w 21"/>
              <a:gd name="T7" fmla="*/ 0 h 20"/>
              <a:gd name="T8" fmla="*/ 21 w 21"/>
              <a:gd name="T9" fmla="*/ 10 h 20"/>
              <a:gd name="T10" fmla="*/ 10 w 21"/>
              <a:gd name="T11" fmla="*/ 5 h 20"/>
              <a:gd name="T12" fmla="*/ 5 w 21"/>
              <a:gd name="T13" fmla="*/ 10 h 20"/>
              <a:gd name="T14" fmla="*/ 10 w 21"/>
              <a:gd name="T15" fmla="*/ 15 h 20"/>
              <a:gd name="T16" fmla="*/ 16 w 21"/>
              <a:gd name="T17" fmla="*/ 10 h 20"/>
              <a:gd name="T18" fmla="*/ 10 w 21"/>
              <a:gd name="T19" fmla="*/ 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0">
                <a:moveTo>
                  <a:pt x="21" y="10"/>
                </a:moveTo>
                <a:cubicBezTo>
                  <a:pt x="21" y="16"/>
                  <a:pt x="16" y="20"/>
                  <a:pt x="10" y="20"/>
                </a:cubicBezTo>
                <a:cubicBezTo>
                  <a:pt x="5" y="20"/>
                  <a:pt x="0" y="16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6" y="0"/>
                  <a:pt x="21" y="4"/>
                  <a:pt x="21" y="10"/>
                </a:cubicBezTo>
                <a:close/>
                <a:moveTo>
                  <a:pt x="10" y="5"/>
                </a:moveTo>
                <a:cubicBezTo>
                  <a:pt x="8" y="5"/>
                  <a:pt x="5" y="7"/>
                  <a:pt x="5" y="10"/>
                </a:cubicBezTo>
                <a:cubicBezTo>
                  <a:pt x="5" y="13"/>
                  <a:pt x="8" y="15"/>
                  <a:pt x="10" y="15"/>
                </a:cubicBezTo>
                <a:cubicBezTo>
                  <a:pt x="13" y="15"/>
                  <a:pt x="16" y="13"/>
                  <a:pt x="16" y="10"/>
                </a:cubicBezTo>
                <a:cubicBezTo>
                  <a:pt x="16" y="7"/>
                  <a:pt x="13" y="5"/>
                  <a:pt x="1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5" name="Freeform 1349"/>
          <p:cNvSpPr>
            <a:spLocks/>
          </p:cNvSpPr>
          <p:nvPr/>
        </p:nvSpPr>
        <p:spPr bwMode="auto">
          <a:xfrm>
            <a:off x="7944597" y="4912434"/>
            <a:ext cx="270947" cy="192127"/>
          </a:xfrm>
          <a:custGeom>
            <a:avLst/>
            <a:gdLst>
              <a:gd name="T0" fmla="*/ 28 w 93"/>
              <a:gd name="T1" fmla="*/ 37 h 66"/>
              <a:gd name="T2" fmla="*/ 5 w 93"/>
              <a:gd name="T3" fmla="*/ 31 h 66"/>
              <a:gd name="T4" fmla="*/ 45 w 93"/>
              <a:gd name="T5" fmla="*/ 5 h 66"/>
              <a:gd name="T6" fmla="*/ 45 w 93"/>
              <a:gd name="T7" fmla="*/ 5 h 66"/>
              <a:gd name="T8" fmla="*/ 45 w 93"/>
              <a:gd name="T9" fmla="*/ 2 h 66"/>
              <a:gd name="T10" fmla="*/ 46 w 93"/>
              <a:gd name="T11" fmla="*/ 0 h 66"/>
              <a:gd name="T12" fmla="*/ 48 w 93"/>
              <a:gd name="T13" fmla="*/ 2 h 66"/>
              <a:gd name="T14" fmla="*/ 48 w 93"/>
              <a:gd name="T15" fmla="*/ 5 h 66"/>
              <a:gd name="T16" fmla="*/ 48 w 93"/>
              <a:gd name="T17" fmla="*/ 5 h 66"/>
              <a:gd name="T18" fmla="*/ 88 w 93"/>
              <a:gd name="T19" fmla="*/ 31 h 66"/>
              <a:gd name="T20" fmla="*/ 65 w 93"/>
              <a:gd name="T21" fmla="*/ 37 h 66"/>
              <a:gd name="T22" fmla="*/ 48 w 93"/>
              <a:gd name="T23" fmla="*/ 41 h 66"/>
              <a:gd name="T24" fmla="*/ 48 w 93"/>
              <a:gd name="T25" fmla="*/ 41 h 66"/>
              <a:gd name="T26" fmla="*/ 48 w 93"/>
              <a:gd name="T27" fmla="*/ 66 h 66"/>
              <a:gd name="T28" fmla="*/ 45 w 93"/>
              <a:gd name="T29" fmla="*/ 66 h 66"/>
              <a:gd name="T30" fmla="*/ 45 w 93"/>
              <a:gd name="T31" fmla="*/ 41 h 66"/>
              <a:gd name="T32" fmla="*/ 45 w 93"/>
              <a:gd name="T33" fmla="*/ 41 h 66"/>
              <a:gd name="T34" fmla="*/ 28 w 93"/>
              <a:gd name="T35" fmla="*/ 37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66">
                <a:moveTo>
                  <a:pt x="28" y="37"/>
                </a:moveTo>
                <a:cubicBezTo>
                  <a:pt x="0" y="37"/>
                  <a:pt x="5" y="31"/>
                  <a:pt x="5" y="31"/>
                </a:cubicBezTo>
                <a:cubicBezTo>
                  <a:pt x="9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6" y="0"/>
                  <a:pt x="46" y="0"/>
                </a:cubicBezTo>
                <a:cubicBezTo>
                  <a:pt x="47" y="0"/>
                  <a:pt x="48" y="1"/>
                  <a:pt x="48" y="2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5"/>
                  <a:pt x="84" y="5"/>
                  <a:pt x="88" y="31"/>
                </a:cubicBezTo>
                <a:cubicBezTo>
                  <a:pt x="88" y="31"/>
                  <a:pt x="93" y="37"/>
                  <a:pt x="65" y="37"/>
                </a:cubicBezTo>
                <a:cubicBezTo>
                  <a:pt x="65" y="37"/>
                  <a:pt x="65" y="41"/>
                  <a:pt x="48" y="41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66"/>
                  <a:pt x="48" y="66"/>
                  <a:pt x="48" y="66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41"/>
                  <a:pt x="45" y="41"/>
                  <a:pt x="45" y="41"/>
                </a:cubicBezTo>
                <a:cubicBezTo>
                  <a:pt x="45" y="41"/>
                  <a:pt x="45" y="41"/>
                  <a:pt x="45" y="41"/>
                </a:cubicBezTo>
                <a:cubicBezTo>
                  <a:pt x="28" y="41"/>
                  <a:pt x="28" y="37"/>
                  <a:pt x="28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6" name="Freeform 1350"/>
          <p:cNvSpPr>
            <a:spLocks/>
          </p:cNvSpPr>
          <p:nvPr/>
        </p:nvSpPr>
        <p:spPr bwMode="auto">
          <a:xfrm>
            <a:off x="7970460" y="5134117"/>
            <a:ext cx="217989" cy="81284"/>
          </a:xfrm>
          <a:custGeom>
            <a:avLst/>
            <a:gdLst>
              <a:gd name="T0" fmla="*/ 72 w 75"/>
              <a:gd name="T1" fmla="*/ 10 h 28"/>
              <a:gd name="T2" fmla="*/ 58 w 75"/>
              <a:gd name="T3" fmla="*/ 24 h 28"/>
              <a:gd name="T4" fmla="*/ 58 w 75"/>
              <a:gd name="T5" fmla="*/ 28 h 28"/>
              <a:gd name="T6" fmla="*/ 15 w 75"/>
              <a:gd name="T7" fmla="*/ 28 h 28"/>
              <a:gd name="T8" fmla="*/ 16 w 75"/>
              <a:gd name="T9" fmla="*/ 24 h 28"/>
              <a:gd name="T10" fmla="*/ 2 w 75"/>
              <a:gd name="T11" fmla="*/ 10 h 28"/>
              <a:gd name="T12" fmla="*/ 0 w 75"/>
              <a:gd name="T13" fmla="*/ 11 h 28"/>
              <a:gd name="T14" fmla="*/ 0 w 75"/>
              <a:gd name="T15" fmla="*/ 0 h 28"/>
              <a:gd name="T16" fmla="*/ 75 w 75"/>
              <a:gd name="T17" fmla="*/ 0 h 28"/>
              <a:gd name="T18" fmla="*/ 75 w 75"/>
              <a:gd name="T19" fmla="*/ 11 h 28"/>
              <a:gd name="T20" fmla="*/ 72 w 75"/>
              <a:gd name="T21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5" h="28">
                <a:moveTo>
                  <a:pt x="72" y="10"/>
                </a:moveTo>
                <a:cubicBezTo>
                  <a:pt x="64" y="10"/>
                  <a:pt x="58" y="17"/>
                  <a:pt x="58" y="24"/>
                </a:cubicBezTo>
                <a:cubicBezTo>
                  <a:pt x="58" y="25"/>
                  <a:pt x="58" y="27"/>
                  <a:pt x="58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27"/>
                  <a:pt x="16" y="25"/>
                  <a:pt x="16" y="24"/>
                </a:cubicBezTo>
                <a:cubicBezTo>
                  <a:pt x="16" y="17"/>
                  <a:pt x="10" y="10"/>
                  <a:pt x="2" y="10"/>
                </a:cubicBezTo>
                <a:cubicBezTo>
                  <a:pt x="1" y="10"/>
                  <a:pt x="1" y="10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11"/>
                  <a:pt x="75" y="11"/>
                  <a:pt x="75" y="11"/>
                </a:cubicBezTo>
                <a:cubicBezTo>
                  <a:pt x="74" y="11"/>
                  <a:pt x="73" y="10"/>
                  <a:pt x="72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7" name="Freeform 1351"/>
          <p:cNvSpPr>
            <a:spLocks/>
          </p:cNvSpPr>
          <p:nvPr/>
        </p:nvSpPr>
        <p:spPr bwMode="auto">
          <a:xfrm>
            <a:off x="7958144" y="5113181"/>
            <a:ext cx="242621" cy="14779"/>
          </a:xfrm>
          <a:custGeom>
            <a:avLst/>
            <a:gdLst>
              <a:gd name="T0" fmla="*/ 2 w 83"/>
              <a:gd name="T1" fmla="*/ 5 h 5"/>
              <a:gd name="T2" fmla="*/ 0 w 83"/>
              <a:gd name="T3" fmla="*/ 2 h 5"/>
              <a:gd name="T4" fmla="*/ 0 w 83"/>
              <a:gd name="T5" fmla="*/ 0 h 5"/>
              <a:gd name="T6" fmla="*/ 2 w 83"/>
              <a:gd name="T7" fmla="*/ 0 h 5"/>
              <a:gd name="T8" fmla="*/ 81 w 83"/>
              <a:gd name="T9" fmla="*/ 0 h 5"/>
              <a:gd name="T10" fmla="*/ 83 w 83"/>
              <a:gd name="T11" fmla="*/ 2 h 5"/>
              <a:gd name="T12" fmla="*/ 81 w 83"/>
              <a:gd name="T13" fmla="*/ 5 h 5"/>
              <a:gd name="T14" fmla="*/ 2 w 83"/>
              <a:gd name="T15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5">
                <a:moveTo>
                  <a:pt x="2" y="5"/>
                </a:moveTo>
                <a:cubicBezTo>
                  <a:pt x="1" y="5"/>
                  <a:pt x="0" y="4"/>
                  <a:pt x="0" y="2"/>
                </a:cubicBezTo>
                <a:cubicBezTo>
                  <a:pt x="0" y="2"/>
                  <a:pt x="0" y="1"/>
                  <a:pt x="0" y="0"/>
                </a:cubicBezTo>
                <a:cubicBezTo>
                  <a:pt x="1" y="0"/>
                  <a:pt x="2" y="0"/>
                  <a:pt x="2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2" y="0"/>
                  <a:pt x="83" y="1"/>
                  <a:pt x="83" y="2"/>
                </a:cubicBezTo>
                <a:cubicBezTo>
                  <a:pt x="83" y="4"/>
                  <a:pt x="82" y="5"/>
                  <a:pt x="81" y="5"/>
                </a:cubicBezTo>
                <a:lnTo>
                  <a:pt x="2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8" name="Freeform 1352"/>
          <p:cNvSpPr>
            <a:spLocks noEditPoints="1"/>
          </p:cNvSpPr>
          <p:nvPr/>
        </p:nvSpPr>
        <p:spPr bwMode="auto">
          <a:xfrm>
            <a:off x="7947060" y="5174758"/>
            <a:ext cx="61579" cy="57884"/>
          </a:xfrm>
          <a:custGeom>
            <a:avLst/>
            <a:gdLst>
              <a:gd name="T0" fmla="*/ 11 w 21"/>
              <a:gd name="T1" fmla="*/ 5 h 20"/>
              <a:gd name="T2" fmla="*/ 6 w 21"/>
              <a:gd name="T3" fmla="*/ 10 h 20"/>
              <a:gd name="T4" fmla="*/ 11 w 21"/>
              <a:gd name="T5" fmla="*/ 15 h 20"/>
              <a:gd name="T6" fmla="*/ 16 w 21"/>
              <a:gd name="T7" fmla="*/ 10 h 20"/>
              <a:gd name="T8" fmla="*/ 11 w 21"/>
              <a:gd name="T9" fmla="*/ 5 h 20"/>
              <a:gd name="T10" fmla="*/ 11 w 21"/>
              <a:gd name="T11" fmla="*/ 20 h 20"/>
              <a:gd name="T12" fmla="*/ 0 w 21"/>
              <a:gd name="T13" fmla="*/ 10 h 20"/>
              <a:gd name="T14" fmla="*/ 11 w 21"/>
              <a:gd name="T15" fmla="*/ 0 h 20"/>
              <a:gd name="T16" fmla="*/ 21 w 21"/>
              <a:gd name="T17" fmla="*/ 10 h 20"/>
              <a:gd name="T18" fmla="*/ 11 w 21"/>
              <a:gd name="T1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0">
                <a:moveTo>
                  <a:pt x="11" y="5"/>
                </a:moveTo>
                <a:cubicBezTo>
                  <a:pt x="8" y="5"/>
                  <a:pt x="6" y="7"/>
                  <a:pt x="6" y="10"/>
                </a:cubicBezTo>
                <a:cubicBezTo>
                  <a:pt x="6" y="13"/>
                  <a:pt x="8" y="15"/>
                  <a:pt x="11" y="15"/>
                </a:cubicBezTo>
                <a:cubicBezTo>
                  <a:pt x="13" y="15"/>
                  <a:pt x="16" y="13"/>
                  <a:pt x="16" y="10"/>
                </a:cubicBezTo>
                <a:cubicBezTo>
                  <a:pt x="16" y="7"/>
                  <a:pt x="13" y="5"/>
                  <a:pt x="11" y="5"/>
                </a:cubicBezTo>
                <a:close/>
                <a:moveTo>
                  <a:pt x="11" y="20"/>
                </a:moveTo>
                <a:cubicBezTo>
                  <a:pt x="5" y="20"/>
                  <a:pt x="0" y="16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16" y="0"/>
                  <a:pt x="21" y="4"/>
                  <a:pt x="21" y="10"/>
                </a:cubicBezTo>
                <a:cubicBezTo>
                  <a:pt x="21" y="16"/>
                  <a:pt x="16" y="20"/>
                  <a:pt x="1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9" name="Oval 1353"/>
          <p:cNvSpPr>
            <a:spLocks noChangeArrowheads="1"/>
          </p:cNvSpPr>
          <p:nvPr/>
        </p:nvSpPr>
        <p:spPr bwMode="auto">
          <a:xfrm>
            <a:off x="7862084" y="555039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0" name="Freeform 1354"/>
          <p:cNvSpPr>
            <a:spLocks noEditPoints="1"/>
          </p:cNvSpPr>
          <p:nvPr/>
        </p:nvSpPr>
        <p:spPr bwMode="auto">
          <a:xfrm>
            <a:off x="7953221" y="5614434"/>
            <a:ext cx="262327" cy="300505"/>
          </a:xfrm>
          <a:custGeom>
            <a:avLst/>
            <a:gdLst>
              <a:gd name="T0" fmla="*/ 31 w 90"/>
              <a:gd name="T1" fmla="*/ 99 h 103"/>
              <a:gd name="T2" fmla="*/ 38 w 90"/>
              <a:gd name="T3" fmla="*/ 97 h 103"/>
              <a:gd name="T4" fmla="*/ 38 w 90"/>
              <a:gd name="T5" fmla="*/ 91 h 103"/>
              <a:gd name="T6" fmla="*/ 31 w 90"/>
              <a:gd name="T7" fmla="*/ 99 h 103"/>
              <a:gd name="T8" fmla="*/ 58 w 90"/>
              <a:gd name="T9" fmla="*/ 91 h 103"/>
              <a:gd name="T10" fmla="*/ 52 w 90"/>
              <a:gd name="T11" fmla="*/ 87 h 103"/>
              <a:gd name="T12" fmla="*/ 56 w 90"/>
              <a:gd name="T13" fmla="*/ 97 h 103"/>
              <a:gd name="T14" fmla="*/ 58 w 90"/>
              <a:gd name="T15" fmla="*/ 91 h 103"/>
              <a:gd name="T16" fmla="*/ 85 w 90"/>
              <a:gd name="T17" fmla="*/ 91 h 103"/>
              <a:gd name="T18" fmla="*/ 77 w 90"/>
              <a:gd name="T19" fmla="*/ 98 h 103"/>
              <a:gd name="T20" fmla="*/ 75 w 90"/>
              <a:gd name="T21" fmla="*/ 98 h 103"/>
              <a:gd name="T22" fmla="*/ 75 w 90"/>
              <a:gd name="T23" fmla="*/ 103 h 103"/>
              <a:gd name="T24" fmla="*/ 10 w 90"/>
              <a:gd name="T25" fmla="*/ 103 h 103"/>
              <a:gd name="T26" fmla="*/ 10 w 90"/>
              <a:gd name="T27" fmla="*/ 98 h 103"/>
              <a:gd name="T28" fmla="*/ 8 w 90"/>
              <a:gd name="T29" fmla="*/ 98 h 103"/>
              <a:gd name="T30" fmla="*/ 0 w 90"/>
              <a:gd name="T31" fmla="*/ 91 h 103"/>
              <a:gd name="T32" fmla="*/ 0 w 90"/>
              <a:gd name="T33" fmla="*/ 37 h 103"/>
              <a:gd name="T34" fmla="*/ 8 w 90"/>
              <a:gd name="T35" fmla="*/ 29 h 103"/>
              <a:gd name="T36" fmla="*/ 69 w 90"/>
              <a:gd name="T37" fmla="*/ 29 h 103"/>
              <a:gd name="T38" fmla="*/ 58 w 90"/>
              <a:gd name="T39" fmla="*/ 2 h 103"/>
              <a:gd name="T40" fmla="*/ 59 w 90"/>
              <a:gd name="T41" fmla="*/ 0 h 103"/>
              <a:gd name="T42" fmla="*/ 61 w 90"/>
              <a:gd name="T43" fmla="*/ 1 h 103"/>
              <a:gd name="T44" fmla="*/ 72 w 90"/>
              <a:gd name="T45" fmla="*/ 29 h 103"/>
              <a:gd name="T46" fmla="*/ 75 w 90"/>
              <a:gd name="T47" fmla="*/ 29 h 103"/>
              <a:gd name="T48" fmla="*/ 86 w 90"/>
              <a:gd name="T49" fmla="*/ 1 h 103"/>
              <a:gd name="T50" fmla="*/ 89 w 90"/>
              <a:gd name="T51" fmla="*/ 0 h 103"/>
              <a:gd name="T52" fmla="*/ 90 w 90"/>
              <a:gd name="T53" fmla="*/ 2 h 103"/>
              <a:gd name="T54" fmla="*/ 79 w 90"/>
              <a:gd name="T55" fmla="*/ 29 h 103"/>
              <a:gd name="T56" fmla="*/ 85 w 90"/>
              <a:gd name="T57" fmla="*/ 37 h 103"/>
              <a:gd name="T58" fmla="*/ 85 w 90"/>
              <a:gd name="T59" fmla="*/ 91 h 103"/>
              <a:gd name="T60" fmla="*/ 36 w 90"/>
              <a:gd name="T61" fmla="*/ 89 h 103"/>
              <a:gd name="T62" fmla="*/ 29 w 90"/>
              <a:gd name="T63" fmla="*/ 90 h 103"/>
              <a:gd name="T64" fmla="*/ 29 w 90"/>
              <a:gd name="T65" fmla="*/ 97 h 103"/>
              <a:gd name="T66" fmla="*/ 36 w 90"/>
              <a:gd name="T67" fmla="*/ 89 h 103"/>
              <a:gd name="T68" fmla="*/ 71 w 90"/>
              <a:gd name="T69" fmla="*/ 46 h 103"/>
              <a:gd name="T70" fmla="*/ 63 w 90"/>
              <a:gd name="T71" fmla="*/ 38 h 103"/>
              <a:gd name="T72" fmla="*/ 22 w 90"/>
              <a:gd name="T73" fmla="*/ 38 h 103"/>
              <a:gd name="T74" fmla="*/ 14 w 90"/>
              <a:gd name="T75" fmla="*/ 46 h 103"/>
              <a:gd name="T76" fmla="*/ 14 w 90"/>
              <a:gd name="T77" fmla="*/ 77 h 103"/>
              <a:gd name="T78" fmla="*/ 22 w 90"/>
              <a:gd name="T79" fmla="*/ 85 h 103"/>
              <a:gd name="T80" fmla="*/ 63 w 90"/>
              <a:gd name="T81" fmla="*/ 85 h 103"/>
              <a:gd name="T82" fmla="*/ 71 w 90"/>
              <a:gd name="T83" fmla="*/ 77 h 103"/>
              <a:gd name="T84" fmla="*/ 71 w 90"/>
              <a:gd name="T85" fmla="*/ 46 h 103"/>
              <a:gd name="T86" fmla="*/ 53 w 90"/>
              <a:gd name="T87" fmla="*/ 98 h 103"/>
              <a:gd name="T88" fmla="*/ 50 w 90"/>
              <a:gd name="T89" fmla="*/ 88 h 103"/>
              <a:gd name="T90" fmla="*/ 48 w 90"/>
              <a:gd name="T91" fmla="*/ 95 h 103"/>
              <a:gd name="T92" fmla="*/ 53 w 90"/>
              <a:gd name="T93" fmla="*/ 98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0" h="103">
                <a:moveTo>
                  <a:pt x="31" y="99"/>
                </a:moveTo>
                <a:cubicBezTo>
                  <a:pt x="33" y="100"/>
                  <a:pt x="36" y="99"/>
                  <a:pt x="38" y="97"/>
                </a:cubicBezTo>
                <a:cubicBezTo>
                  <a:pt x="39" y="95"/>
                  <a:pt x="39" y="93"/>
                  <a:pt x="38" y="91"/>
                </a:cubicBezTo>
                <a:lnTo>
                  <a:pt x="31" y="99"/>
                </a:lnTo>
                <a:close/>
                <a:moveTo>
                  <a:pt x="58" y="91"/>
                </a:moveTo>
                <a:cubicBezTo>
                  <a:pt x="57" y="89"/>
                  <a:pt x="55" y="87"/>
                  <a:pt x="52" y="87"/>
                </a:cubicBezTo>
                <a:cubicBezTo>
                  <a:pt x="56" y="97"/>
                  <a:pt x="56" y="97"/>
                  <a:pt x="56" y="97"/>
                </a:cubicBezTo>
                <a:cubicBezTo>
                  <a:pt x="58" y="96"/>
                  <a:pt x="59" y="94"/>
                  <a:pt x="58" y="91"/>
                </a:cubicBezTo>
                <a:close/>
                <a:moveTo>
                  <a:pt x="85" y="91"/>
                </a:moveTo>
                <a:cubicBezTo>
                  <a:pt x="85" y="95"/>
                  <a:pt x="81" y="98"/>
                  <a:pt x="77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5" y="103"/>
                  <a:pt x="75" y="103"/>
                  <a:pt x="75" y="103"/>
                </a:cubicBezTo>
                <a:cubicBezTo>
                  <a:pt x="10" y="103"/>
                  <a:pt x="10" y="103"/>
                  <a:pt x="10" y="103"/>
                </a:cubicBezTo>
                <a:cubicBezTo>
                  <a:pt x="10" y="98"/>
                  <a:pt x="10" y="98"/>
                  <a:pt x="10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4" y="98"/>
                  <a:pt x="0" y="95"/>
                  <a:pt x="0" y="91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2"/>
                  <a:pt x="4" y="29"/>
                  <a:pt x="8" y="29"/>
                </a:cubicBezTo>
                <a:cubicBezTo>
                  <a:pt x="69" y="29"/>
                  <a:pt x="69" y="29"/>
                  <a:pt x="69" y="29"/>
                </a:cubicBezTo>
                <a:cubicBezTo>
                  <a:pt x="58" y="2"/>
                  <a:pt x="58" y="2"/>
                  <a:pt x="58" y="2"/>
                </a:cubicBezTo>
                <a:cubicBezTo>
                  <a:pt x="58" y="1"/>
                  <a:pt x="58" y="1"/>
                  <a:pt x="59" y="0"/>
                </a:cubicBezTo>
                <a:cubicBezTo>
                  <a:pt x="60" y="0"/>
                  <a:pt x="61" y="0"/>
                  <a:pt x="61" y="1"/>
                </a:cubicBezTo>
                <a:cubicBezTo>
                  <a:pt x="72" y="29"/>
                  <a:pt x="72" y="29"/>
                  <a:pt x="72" y="29"/>
                </a:cubicBezTo>
                <a:cubicBezTo>
                  <a:pt x="75" y="29"/>
                  <a:pt x="75" y="29"/>
                  <a:pt x="75" y="29"/>
                </a:cubicBezTo>
                <a:cubicBezTo>
                  <a:pt x="86" y="1"/>
                  <a:pt x="86" y="1"/>
                  <a:pt x="86" y="1"/>
                </a:cubicBezTo>
                <a:cubicBezTo>
                  <a:pt x="87" y="0"/>
                  <a:pt x="88" y="0"/>
                  <a:pt x="89" y="0"/>
                </a:cubicBezTo>
                <a:cubicBezTo>
                  <a:pt x="89" y="1"/>
                  <a:pt x="90" y="1"/>
                  <a:pt x="90" y="2"/>
                </a:cubicBezTo>
                <a:cubicBezTo>
                  <a:pt x="79" y="29"/>
                  <a:pt x="79" y="29"/>
                  <a:pt x="79" y="29"/>
                </a:cubicBezTo>
                <a:cubicBezTo>
                  <a:pt x="82" y="30"/>
                  <a:pt x="85" y="33"/>
                  <a:pt x="85" y="37"/>
                </a:cubicBezTo>
                <a:lnTo>
                  <a:pt x="85" y="91"/>
                </a:lnTo>
                <a:close/>
                <a:moveTo>
                  <a:pt x="36" y="89"/>
                </a:moveTo>
                <a:cubicBezTo>
                  <a:pt x="34" y="88"/>
                  <a:pt x="31" y="88"/>
                  <a:pt x="29" y="90"/>
                </a:cubicBezTo>
                <a:cubicBezTo>
                  <a:pt x="28" y="92"/>
                  <a:pt x="28" y="95"/>
                  <a:pt x="29" y="97"/>
                </a:cubicBezTo>
                <a:lnTo>
                  <a:pt x="36" y="89"/>
                </a:lnTo>
                <a:close/>
                <a:moveTo>
                  <a:pt x="71" y="46"/>
                </a:moveTo>
                <a:cubicBezTo>
                  <a:pt x="71" y="41"/>
                  <a:pt x="67" y="38"/>
                  <a:pt x="63" y="38"/>
                </a:cubicBezTo>
                <a:cubicBezTo>
                  <a:pt x="22" y="38"/>
                  <a:pt x="22" y="38"/>
                  <a:pt x="22" y="38"/>
                </a:cubicBezTo>
                <a:cubicBezTo>
                  <a:pt x="18" y="38"/>
                  <a:pt x="14" y="41"/>
                  <a:pt x="14" y="46"/>
                </a:cubicBezTo>
                <a:cubicBezTo>
                  <a:pt x="14" y="77"/>
                  <a:pt x="14" y="77"/>
                  <a:pt x="14" y="77"/>
                </a:cubicBezTo>
                <a:cubicBezTo>
                  <a:pt x="14" y="82"/>
                  <a:pt x="18" y="85"/>
                  <a:pt x="22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67" y="85"/>
                  <a:pt x="71" y="82"/>
                  <a:pt x="71" y="77"/>
                </a:cubicBezTo>
                <a:lnTo>
                  <a:pt x="71" y="46"/>
                </a:lnTo>
                <a:close/>
                <a:moveTo>
                  <a:pt x="53" y="98"/>
                </a:moveTo>
                <a:cubicBezTo>
                  <a:pt x="50" y="88"/>
                  <a:pt x="50" y="88"/>
                  <a:pt x="50" y="88"/>
                </a:cubicBezTo>
                <a:cubicBezTo>
                  <a:pt x="48" y="90"/>
                  <a:pt x="47" y="92"/>
                  <a:pt x="48" y="95"/>
                </a:cubicBezTo>
                <a:cubicBezTo>
                  <a:pt x="49" y="97"/>
                  <a:pt x="51" y="98"/>
                  <a:pt x="53" y="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1" name="Freeform 1355"/>
          <p:cNvSpPr>
            <a:spLocks noEditPoints="1"/>
          </p:cNvSpPr>
          <p:nvPr/>
        </p:nvSpPr>
        <p:spPr bwMode="auto">
          <a:xfrm>
            <a:off x="8081305" y="5765915"/>
            <a:ext cx="49263" cy="57884"/>
          </a:xfrm>
          <a:custGeom>
            <a:avLst/>
            <a:gdLst>
              <a:gd name="T0" fmla="*/ 11 w 17"/>
              <a:gd name="T1" fmla="*/ 5 h 20"/>
              <a:gd name="T2" fmla="*/ 9 w 17"/>
              <a:gd name="T3" fmla="*/ 4 h 20"/>
              <a:gd name="T4" fmla="*/ 6 w 17"/>
              <a:gd name="T5" fmla="*/ 3 h 20"/>
              <a:gd name="T6" fmla="*/ 6 w 17"/>
              <a:gd name="T7" fmla="*/ 17 h 20"/>
              <a:gd name="T8" fmla="*/ 7 w 17"/>
              <a:gd name="T9" fmla="*/ 17 h 20"/>
              <a:gd name="T10" fmla="*/ 10 w 17"/>
              <a:gd name="T11" fmla="*/ 17 h 20"/>
              <a:gd name="T12" fmla="*/ 11 w 17"/>
              <a:gd name="T13" fmla="*/ 16 h 20"/>
              <a:gd name="T14" fmla="*/ 12 w 17"/>
              <a:gd name="T15" fmla="*/ 14 h 20"/>
              <a:gd name="T16" fmla="*/ 13 w 17"/>
              <a:gd name="T17" fmla="*/ 10 h 20"/>
              <a:gd name="T18" fmla="*/ 12 w 17"/>
              <a:gd name="T19" fmla="*/ 7 h 20"/>
              <a:gd name="T20" fmla="*/ 11 w 17"/>
              <a:gd name="T21" fmla="*/ 5 h 20"/>
              <a:gd name="T22" fmla="*/ 14 w 17"/>
              <a:gd name="T23" fmla="*/ 18 h 20"/>
              <a:gd name="T24" fmla="*/ 11 w 17"/>
              <a:gd name="T25" fmla="*/ 20 h 20"/>
              <a:gd name="T26" fmla="*/ 8 w 17"/>
              <a:gd name="T27" fmla="*/ 20 h 20"/>
              <a:gd name="T28" fmla="*/ 0 w 17"/>
              <a:gd name="T29" fmla="*/ 20 h 20"/>
              <a:gd name="T30" fmla="*/ 0 w 17"/>
              <a:gd name="T31" fmla="*/ 0 h 20"/>
              <a:gd name="T32" fmla="*/ 8 w 17"/>
              <a:gd name="T33" fmla="*/ 0 h 20"/>
              <a:gd name="T34" fmla="*/ 11 w 17"/>
              <a:gd name="T35" fmla="*/ 0 h 20"/>
              <a:gd name="T36" fmla="*/ 14 w 17"/>
              <a:gd name="T37" fmla="*/ 2 h 20"/>
              <a:gd name="T38" fmla="*/ 16 w 17"/>
              <a:gd name="T39" fmla="*/ 6 h 20"/>
              <a:gd name="T40" fmla="*/ 17 w 17"/>
              <a:gd name="T41" fmla="*/ 10 h 20"/>
              <a:gd name="T42" fmla="*/ 16 w 17"/>
              <a:gd name="T43" fmla="*/ 15 h 20"/>
              <a:gd name="T44" fmla="*/ 14 w 17"/>
              <a:gd name="T45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" h="20">
                <a:moveTo>
                  <a:pt x="11" y="5"/>
                </a:moveTo>
                <a:cubicBezTo>
                  <a:pt x="11" y="4"/>
                  <a:pt x="10" y="4"/>
                  <a:pt x="9" y="4"/>
                </a:cubicBezTo>
                <a:cubicBezTo>
                  <a:pt x="9" y="4"/>
                  <a:pt x="8" y="3"/>
                  <a:pt x="6" y="3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8" y="17"/>
                  <a:pt x="9" y="17"/>
                  <a:pt x="10" y="17"/>
                </a:cubicBezTo>
                <a:cubicBezTo>
                  <a:pt x="10" y="16"/>
                  <a:pt x="11" y="16"/>
                  <a:pt x="11" y="16"/>
                </a:cubicBezTo>
                <a:cubicBezTo>
                  <a:pt x="12" y="15"/>
                  <a:pt x="12" y="15"/>
                  <a:pt x="12" y="14"/>
                </a:cubicBezTo>
                <a:cubicBezTo>
                  <a:pt x="13" y="13"/>
                  <a:pt x="13" y="12"/>
                  <a:pt x="13" y="10"/>
                </a:cubicBezTo>
                <a:cubicBezTo>
                  <a:pt x="13" y="9"/>
                  <a:pt x="13" y="7"/>
                  <a:pt x="12" y="7"/>
                </a:cubicBezTo>
                <a:cubicBezTo>
                  <a:pt x="12" y="6"/>
                  <a:pt x="12" y="5"/>
                  <a:pt x="11" y="5"/>
                </a:cubicBezTo>
                <a:close/>
                <a:moveTo>
                  <a:pt x="14" y="18"/>
                </a:moveTo>
                <a:cubicBezTo>
                  <a:pt x="13" y="19"/>
                  <a:pt x="13" y="19"/>
                  <a:pt x="11" y="20"/>
                </a:cubicBezTo>
                <a:cubicBezTo>
                  <a:pt x="10" y="20"/>
                  <a:pt x="9" y="20"/>
                  <a:pt x="8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10" y="0"/>
                  <a:pt x="11" y="0"/>
                </a:cubicBezTo>
                <a:cubicBezTo>
                  <a:pt x="13" y="1"/>
                  <a:pt x="14" y="1"/>
                  <a:pt x="14" y="2"/>
                </a:cubicBezTo>
                <a:cubicBezTo>
                  <a:pt x="15" y="3"/>
                  <a:pt x="16" y="4"/>
                  <a:pt x="16" y="6"/>
                </a:cubicBezTo>
                <a:cubicBezTo>
                  <a:pt x="17" y="7"/>
                  <a:pt x="17" y="8"/>
                  <a:pt x="17" y="10"/>
                </a:cubicBezTo>
                <a:cubicBezTo>
                  <a:pt x="17" y="12"/>
                  <a:pt x="17" y="13"/>
                  <a:pt x="16" y="15"/>
                </a:cubicBezTo>
                <a:cubicBezTo>
                  <a:pt x="16" y="16"/>
                  <a:pt x="15" y="17"/>
                  <a:pt x="14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2" name="Freeform 1356"/>
          <p:cNvSpPr>
            <a:spLocks noEditPoints="1"/>
          </p:cNvSpPr>
          <p:nvPr/>
        </p:nvSpPr>
        <p:spPr bwMode="auto">
          <a:xfrm>
            <a:off x="8017262" y="5765915"/>
            <a:ext cx="57884" cy="57884"/>
          </a:xfrm>
          <a:custGeom>
            <a:avLst/>
            <a:gdLst>
              <a:gd name="T0" fmla="*/ 26 w 47"/>
              <a:gd name="T1" fmla="*/ 16 h 47"/>
              <a:gd name="T2" fmla="*/ 21 w 47"/>
              <a:gd name="T3" fmla="*/ 16 h 47"/>
              <a:gd name="T4" fmla="*/ 16 w 47"/>
              <a:gd name="T5" fmla="*/ 28 h 47"/>
              <a:gd name="T6" fmla="*/ 31 w 47"/>
              <a:gd name="T7" fmla="*/ 28 h 47"/>
              <a:gd name="T8" fmla="*/ 26 w 47"/>
              <a:gd name="T9" fmla="*/ 16 h 47"/>
              <a:gd name="T10" fmla="*/ 47 w 47"/>
              <a:gd name="T11" fmla="*/ 47 h 47"/>
              <a:gd name="T12" fmla="*/ 38 w 47"/>
              <a:gd name="T13" fmla="*/ 47 h 47"/>
              <a:gd name="T14" fmla="*/ 33 w 47"/>
              <a:gd name="T15" fmla="*/ 38 h 47"/>
              <a:gd name="T16" fmla="*/ 14 w 47"/>
              <a:gd name="T17" fmla="*/ 38 h 47"/>
              <a:gd name="T18" fmla="*/ 9 w 47"/>
              <a:gd name="T19" fmla="*/ 47 h 47"/>
              <a:gd name="T20" fmla="*/ 0 w 47"/>
              <a:gd name="T21" fmla="*/ 47 h 47"/>
              <a:gd name="T22" fmla="*/ 19 w 47"/>
              <a:gd name="T23" fmla="*/ 0 h 47"/>
              <a:gd name="T24" fmla="*/ 28 w 47"/>
              <a:gd name="T25" fmla="*/ 0 h 47"/>
              <a:gd name="T26" fmla="*/ 47 w 47"/>
              <a:gd name="T27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" h="47">
                <a:moveTo>
                  <a:pt x="26" y="16"/>
                </a:moveTo>
                <a:lnTo>
                  <a:pt x="21" y="16"/>
                </a:lnTo>
                <a:lnTo>
                  <a:pt x="16" y="28"/>
                </a:lnTo>
                <a:lnTo>
                  <a:pt x="31" y="28"/>
                </a:lnTo>
                <a:lnTo>
                  <a:pt x="26" y="16"/>
                </a:lnTo>
                <a:close/>
                <a:moveTo>
                  <a:pt x="47" y="47"/>
                </a:moveTo>
                <a:lnTo>
                  <a:pt x="38" y="47"/>
                </a:lnTo>
                <a:lnTo>
                  <a:pt x="33" y="38"/>
                </a:lnTo>
                <a:lnTo>
                  <a:pt x="14" y="38"/>
                </a:lnTo>
                <a:lnTo>
                  <a:pt x="9" y="47"/>
                </a:lnTo>
                <a:lnTo>
                  <a:pt x="0" y="47"/>
                </a:lnTo>
                <a:lnTo>
                  <a:pt x="19" y="0"/>
                </a:lnTo>
                <a:lnTo>
                  <a:pt x="28" y="0"/>
                </a:lnTo>
                <a:lnTo>
                  <a:pt x="47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3" name="Oval 1357"/>
          <p:cNvSpPr>
            <a:spLocks noChangeArrowheads="1"/>
          </p:cNvSpPr>
          <p:nvPr/>
        </p:nvSpPr>
        <p:spPr bwMode="auto">
          <a:xfrm>
            <a:off x="8429840" y="485701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4" name="Freeform 1358"/>
          <p:cNvSpPr>
            <a:spLocks noEditPoints="1"/>
          </p:cNvSpPr>
          <p:nvPr/>
        </p:nvSpPr>
        <p:spPr bwMode="auto">
          <a:xfrm>
            <a:off x="8653986" y="4959232"/>
            <a:ext cx="142863" cy="140400"/>
          </a:xfrm>
          <a:custGeom>
            <a:avLst/>
            <a:gdLst>
              <a:gd name="T0" fmla="*/ 28 w 49"/>
              <a:gd name="T1" fmla="*/ 14 h 48"/>
              <a:gd name="T2" fmla="*/ 25 w 49"/>
              <a:gd name="T3" fmla="*/ 17 h 48"/>
              <a:gd name="T4" fmla="*/ 28 w 49"/>
              <a:gd name="T5" fmla="*/ 21 h 48"/>
              <a:gd name="T6" fmla="*/ 32 w 49"/>
              <a:gd name="T7" fmla="*/ 17 h 48"/>
              <a:gd name="T8" fmla="*/ 28 w 49"/>
              <a:gd name="T9" fmla="*/ 14 h 48"/>
              <a:gd name="T10" fmla="*/ 49 w 49"/>
              <a:gd name="T11" fmla="*/ 18 h 48"/>
              <a:gd name="T12" fmla="*/ 38 w 49"/>
              <a:gd name="T13" fmla="*/ 33 h 48"/>
              <a:gd name="T14" fmla="*/ 19 w 49"/>
              <a:gd name="T15" fmla="*/ 33 h 48"/>
              <a:gd name="T16" fmla="*/ 0 w 49"/>
              <a:gd name="T17" fmla="*/ 48 h 48"/>
              <a:gd name="T18" fmla="*/ 12 w 49"/>
              <a:gd name="T19" fmla="*/ 32 h 48"/>
              <a:gd name="T20" fmla="*/ 4 w 49"/>
              <a:gd name="T21" fmla="*/ 18 h 48"/>
              <a:gd name="T22" fmla="*/ 4 w 49"/>
              <a:gd name="T23" fmla="*/ 16 h 48"/>
              <a:gd name="T24" fmla="*/ 16 w 49"/>
              <a:gd name="T25" fmla="*/ 0 h 48"/>
              <a:gd name="T26" fmla="*/ 38 w 49"/>
              <a:gd name="T27" fmla="*/ 0 h 48"/>
              <a:gd name="T28" fmla="*/ 49 w 49"/>
              <a:gd name="T29" fmla="*/ 16 h 48"/>
              <a:gd name="T30" fmla="*/ 49 w 49"/>
              <a:gd name="T31" fmla="*/ 18 h 48"/>
              <a:gd name="T32" fmla="*/ 20 w 49"/>
              <a:gd name="T33" fmla="*/ 17 h 48"/>
              <a:gd name="T34" fmla="*/ 16 w 49"/>
              <a:gd name="T35" fmla="*/ 14 h 48"/>
              <a:gd name="T36" fmla="*/ 13 w 49"/>
              <a:gd name="T37" fmla="*/ 17 h 48"/>
              <a:gd name="T38" fmla="*/ 16 w 49"/>
              <a:gd name="T39" fmla="*/ 21 h 48"/>
              <a:gd name="T40" fmla="*/ 20 w 49"/>
              <a:gd name="T41" fmla="*/ 17 h 48"/>
              <a:gd name="T42" fmla="*/ 45 w 49"/>
              <a:gd name="T43" fmla="*/ 17 h 48"/>
              <a:gd name="T44" fmla="*/ 41 w 49"/>
              <a:gd name="T45" fmla="*/ 14 h 48"/>
              <a:gd name="T46" fmla="*/ 37 w 49"/>
              <a:gd name="T47" fmla="*/ 17 h 48"/>
              <a:gd name="T48" fmla="*/ 41 w 49"/>
              <a:gd name="T49" fmla="*/ 21 h 48"/>
              <a:gd name="T50" fmla="*/ 45 w 49"/>
              <a:gd name="T51" fmla="*/ 1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" h="48">
                <a:moveTo>
                  <a:pt x="28" y="14"/>
                </a:moveTo>
                <a:cubicBezTo>
                  <a:pt x="26" y="14"/>
                  <a:pt x="25" y="15"/>
                  <a:pt x="25" y="17"/>
                </a:cubicBezTo>
                <a:cubicBezTo>
                  <a:pt x="25" y="19"/>
                  <a:pt x="26" y="21"/>
                  <a:pt x="28" y="21"/>
                </a:cubicBezTo>
                <a:cubicBezTo>
                  <a:pt x="30" y="21"/>
                  <a:pt x="32" y="19"/>
                  <a:pt x="32" y="17"/>
                </a:cubicBezTo>
                <a:cubicBezTo>
                  <a:pt x="32" y="15"/>
                  <a:pt x="30" y="14"/>
                  <a:pt x="28" y="14"/>
                </a:cubicBezTo>
                <a:close/>
                <a:moveTo>
                  <a:pt x="49" y="18"/>
                </a:moveTo>
                <a:cubicBezTo>
                  <a:pt x="49" y="27"/>
                  <a:pt x="44" y="33"/>
                  <a:pt x="38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0" y="48"/>
                  <a:pt x="0" y="48"/>
                  <a:pt x="0" y="48"/>
                </a:cubicBezTo>
                <a:cubicBezTo>
                  <a:pt x="12" y="32"/>
                  <a:pt x="12" y="32"/>
                  <a:pt x="12" y="32"/>
                </a:cubicBezTo>
                <a:cubicBezTo>
                  <a:pt x="7" y="30"/>
                  <a:pt x="4" y="25"/>
                  <a:pt x="4" y="18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7"/>
                  <a:pt x="9" y="0"/>
                  <a:pt x="16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4" y="0"/>
                  <a:pt x="49" y="7"/>
                  <a:pt x="49" y="16"/>
                </a:cubicBezTo>
                <a:lnTo>
                  <a:pt x="49" y="18"/>
                </a:lnTo>
                <a:close/>
                <a:moveTo>
                  <a:pt x="20" y="17"/>
                </a:moveTo>
                <a:cubicBezTo>
                  <a:pt x="20" y="15"/>
                  <a:pt x="18" y="14"/>
                  <a:pt x="16" y="14"/>
                </a:cubicBezTo>
                <a:cubicBezTo>
                  <a:pt x="14" y="14"/>
                  <a:pt x="13" y="15"/>
                  <a:pt x="13" y="17"/>
                </a:cubicBezTo>
                <a:cubicBezTo>
                  <a:pt x="13" y="19"/>
                  <a:pt x="14" y="21"/>
                  <a:pt x="16" y="21"/>
                </a:cubicBezTo>
                <a:cubicBezTo>
                  <a:pt x="18" y="21"/>
                  <a:pt x="20" y="19"/>
                  <a:pt x="20" y="17"/>
                </a:cubicBezTo>
                <a:close/>
                <a:moveTo>
                  <a:pt x="45" y="17"/>
                </a:moveTo>
                <a:cubicBezTo>
                  <a:pt x="45" y="15"/>
                  <a:pt x="43" y="14"/>
                  <a:pt x="41" y="14"/>
                </a:cubicBezTo>
                <a:cubicBezTo>
                  <a:pt x="39" y="14"/>
                  <a:pt x="37" y="15"/>
                  <a:pt x="37" y="17"/>
                </a:cubicBezTo>
                <a:cubicBezTo>
                  <a:pt x="37" y="19"/>
                  <a:pt x="39" y="21"/>
                  <a:pt x="41" y="21"/>
                </a:cubicBezTo>
                <a:cubicBezTo>
                  <a:pt x="43" y="21"/>
                  <a:pt x="45" y="19"/>
                  <a:pt x="45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5" name="Freeform 1359"/>
          <p:cNvSpPr>
            <a:spLocks noEditPoints="1"/>
          </p:cNvSpPr>
          <p:nvPr/>
        </p:nvSpPr>
        <p:spPr bwMode="auto">
          <a:xfrm>
            <a:off x="8514818" y="4980171"/>
            <a:ext cx="145327" cy="215527"/>
          </a:xfrm>
          <a:custGeom>
            <a:avLst/>
            <a:gdLst>
              <a:gd name="T0" fmla="*/ 15 w 50"/>
              <a:gd name="T1" fmla="*/ 62 h 74"/>
              <a:gd name="T2" fmla="*/ 14 w 50"/>
              <a:gd name="T3" fmla="*/ 64 h 74"/>
              <a:gd name="T4" fmla="*/ 18 w 50"/>
              <a:gd name="T5" fmla="*/ 68 h 74"/>
              <a:gd name="T6" fmla="*/ 32 w 50"/>
              <a:gd name="T7" fmla="*/ 68 h 74"/>
              <a:gd name="T8" fmla="*/ 35 w 50"/>
              <a:gd name="T9" fmla="*/ 64 h 74"/>
              <a:gd name="T10" fmla="*/ 32 w 50"/>
              <a:gd name="T11" fmla="*/ 61 h 74"/>
              <a:gd name="T12" fmla="*/ 18 w 50"/>
              <a:gd name="T13" fmla="*/ 61 h 74"/>
              <a:gd name="T14" fmla="*/ 15 w 50"/>
              <a:gd name="T15" fmla="*/ 62 h 74"/>
              <a:gd name="T16" fmla="*/ 50 w 50"/>
              <a:gd name="T17" fmla="*/ 69 h 74"/>
              <a:gd name="T18" fmla="*/ 46 w 50"/>
              <a:gd name="T19" fmla="*/ 74 h 74"/>
              <a:gd name="T20" fmla="*/ 4 w 50"/>
              <a:gd name="T21" fmla="*/ 74 h 74"/>
              <a:gd name="T22" fmla="*/ 0 w 50"/>
              <a:gd name="T23" fmla="*/ 69 h 74"/>
              <a:gd name="T24" fmla="*/ 0 w 50"/>
              <a:gd name="T25" fmla="*/ 4 h 74"/>
              <a:gd name="T26" fmla="*/ 4 w 50"/>
              <a:gd name="T27" fmla="*/ 0 h 74"/>
              <a:gd name="T28" fmla="*/ 46 w 50"/>
              <a:gd name="T29" fmla="*/ 0 h 74"/>
              <a:gd name="T30" fmla="*/ 50 w 50"/>
              <a:gd name="T31" fmla="*/ 4 h 74"/>
              <a:gd name="T32" fmla="*/ 50 w 50"/>
              <a:gd name="T33" fmla="*/ 33 h 74"/>
              <a:gd name="T34" fmla="*/ 43 w 50"/>
              <a:gd name="T35" fmla="*/ 45 h 74"/>
              <a:gd name="T36" fmla="*/ 43 w 50"/>
              <a:gd name="T37" fmla="*/ 4 h 74"/>
              <a:gd name="T38" fmla="*/ 7 w 50"/>
              <a:gd name="T39" fmla="*/ 4 h 74"/>
              <a:gd name="T40" fmla="*/ 7 w 50"/>
              <a:gd name="T41" fmla="*/ 58 h 74"/>
              <a:gd name="T42" fmla="*/ 43 w 50"/>
              <a:gd name="T43" fmla="*/ 58 h 74"/>
              <a:gd name="T44" fmla="*/ 43 w 50"/>
              <a:gd name="T45" fmla="*/ 48 h 74"/>
              <a:gd name="T46" fmla="*/ 50 w 50"/>
              <a:gd name="T47" fmla="*/ 43 h 74"/>
              <a:gd name="T48" fmla="*/ 50 w 50"/>
              <a:gd name="T49" fmla="*/ 6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" h="74">
                <a:moveTo>
                  <a:pt x="15" y="62"/>
                </a:moveTo>
                <a:cubicBezTo>
                  <a:pt x="15" y="63"/>
                  <a:pt x="14" y="63"/>
                  <a:pt x="14" y="64"/>
                </a:cubicBezTo>
                <a:cubicBezTo>
                  <a:pt x="14" y="66"/>
                  <a:pt x="16" y="68"/>
                  <a:pt x="18" y="68"/>
                </a:cubicBezTo>
                <a:cubicBezTo>
                  <a:pt x="32" y="68"/>
                  <a:pt x="32" y="68"/>
                  <a:pt x="32" y="68"/>
                </a:cubicBezTo>
                <a:cubicBezTo>
                  <a:pt x="33" y="68"/>
                  <a:pt x="35" y="66"/>
                  <a:pt x="35" y="64"/>
                </a:cubicBezTo>
                <a:cubicBezTo>
                  <a:pt x="35" y="62"/>
                  <a:pt x="33" y="61"/>
                  <a:pt x="32" y="61"/>
                </a:cubicBezTo>
                <a:cubicBezTo>
                  <a:pt x="18" y="61"/>
                  <a:pt x="18" y="61"/>
                  <a:pt x="18" y="61"/>
                </a:cubicBezTo>
                <a:cubicBezTo>
                  <a:pt x="17" y="61"/>
                  <a:pt x="16" y="61"/>
                  <a:pt x="15" y="62"/>
                </a:cubicBezTo>
                <a:close/>
                <a:moveTo>
                  <a:pt x="50" y="69"/>
                </a:moveTo>
                <a:cubicBezTo>
                  <a:pt x="50" y="72"/>
                  <a:pt x="48" y="74"/>
                  <a:pt x="46" y="74"/>
                </a:cubicBezTo>
                <a:cubicBezTo>
                  <a:pt x="4" y="74"/>
                  <a:pt x="4" y="74"/>
                  <a:pt x="4" y="74"/>
                </a:cubicBezTo>
                <a:cubicBezTo>
                  <a:pt x="2" y="74"/>
                  <a:pt x="0" y="72"/>
                  <a:pt x="0" y="6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8" y="0"/>
                  <a:pt x="50" y="2"/>
                  <a:pt x="50" y="4"/>
                </a:cubicBezTo>
                <a:cubicBezTo>
                  <a:pt x="50" y="33"/>
                  <a:pt x="50" y="33"/>
                  <a:pt x="50" y="33"/>
                </a:cubicBezTo>
                <a:cubicBezTo>
                  <a:pt x="43" y="45"/>
                  <a:pt x="43" y="45"/>
                  <a:pt x="43" y="45"/>
                </a:cubicBezTo>
                <a:cubicBezTo>
                  <a:pt x="43" y="4"/>
                  <a:pt x="43" y="4"/>
                  <a:pt x="43" y="4"/>
                </a:cubicBezTo>
                <a:cubicBezTo>
                  <a:pt x="7" y="4"/>
                  <a:pt x="7" y="4"/>
                  <a:pt x="7" y="4"/>
                </a:cubicBezTo>
                <a:cubicBezTo>
                  <a:pt x="7" y="58"/>
                  <a:pt x="7" y="58"/>
                  <a:pt x="7" y="58"/>
                </a:cubicBezTo>
                <a:cubicBezTo>
                  <a:pt x="43" y="58"/>
                  <a:pt x="43" y="58"/>
                  <a:pt x="43" y="58"/>
                </a:cubicBezTo>
                <a:cubicBezTo>
                  <a:pt x="43" y="48"/>
                  <a:pt x="43" y="48"/>
                  <a:pt x="43" y="48"/>
                </a:cubicBezTo>
                <a:cubicBezTo>
                  <a:pt x="50" y="43"/>
                  <a:pt x="50" y="43"/>
                  <a:pt x="50" y="43"/>
                </a:cubicBezTo>
                <a:lnTo>
                  <a:pt x="50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6" name="Freeform 1360"/>
          <p:cNvSpPr>
            <a:spLocks/>
          </p:cNvSpPr>
          <p:nvPr/>
        </p:nvSpPr>
        <p:spPr bwMode="auto">
          <a:xfrm>
            <a:off x="8596104" y="5067610"/>
            <a:ext cx="20937" cy="40643"/>
          </a:xfrm>
          <a:custGeom>
            <a:avLst/>
            <a:gdLst>
              <a:gd name="T0" fmla="*/ 1 w 7"/>
              <a:gd name="T1" fmla="*/ 5 h 14"/>
              <a:gd name="T2" fmla="*/ 0 w 7"/>
              <a:gd name="T3" fmla="*/ 5 h 14"/>
              <a:gd name="T4" fmla="*/ 0 w 7"/>
              <a:gd name="T5" fmla="*/ 0 h 14"/>
              <a:gd name="T6" fmla="*/ 5 w 7"/>
              <a:gd name="T7" fmla="*/ 2 h 14"/>
              <a:gd name="T8" fmla="*/ 7 w 7"/>
              <a:gd name="T9" fmla="*/ 7 h 14"/>
              <a:gd name="T10" fmla="*/ 5 w 7"/>
              <a:gd name="T11" fmla="*/ 12 h 14"/>
              <a:gd name="T12" fmla="*/ 0 w 7"/>
              <a:gd name="T13" fmla="*/ 14 h 14"/>
              <a:gd name="T14" fmla="*/ 0 w 7"/>
              <a:gd name="T15" fmla="*/ 10 h 14"/>
              <a:gd name="T16" fmla="*/ 1 w 7"/>
              <a:gd name="T17" fmla="*/ 9 h 14"/>
              <a:gd name="T18" fmla="*/ 2 w 7"/>
              <a:gd name="T19" fmla="*/ 7 h 14"/>
              <a:gd name="T20" fmla="*/ 1 w 7"/>
              <a:gd name="T21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" h="14">
                <a:moveTo>
                  <a:pt x="1" y="5"/>
                </a:moveTo>
                <a:cubicBezTo>
                  <a:pt x="1" y="5"/>
                  <a:pt x="1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4" y="1"/>
                  <a:pt x="5" y="2"/>
                </a:cubicBezTo>
                <a:cubicBezTo>
                  <a:pt x="7" y="3"/>
                  <a:pt x="7" y="5"/>
                  <a:pt x="7" y="7"/>
                </a:cubicBezTo>
                <a:cubicBezTo>
                  <a:pt x="7" y="9"/>
                  <a:pt x="6" y="10"/>
                  <a:pt x="5" y="12"/>
                </a:cubicBezTo>
                <a:cubicBezTo>
                  <a:pt x="4" y="13"/>
                  <a:pt x="2" y="13"/>
                  <a:pt x="0" y="14"/>
                </a:cubicBezTo>
                <a:cubicBezTo>
                  <a:pt x="0" y="10"/>
                  <a:pt x="0" y="10"/>
                  <a:pt x="0" y="10"/>
                </a:cubicBezTo>
                <a:cubicBezTo>
                  <a:pt x="1" y="10"/>
                  <a:pt x="1" y="10"/>
                  <a:pt x="1" y="9"/>
                </a:cubicBezTo>
                <a:cubicBezTo>
                  <a:pt x="1" y="9"/>
                  <a:pt x="2" y="8"/>
                  <a:pt x="2" y="7"/>
                </a:cubicBezTo>
                <a:cubicBezTo>
                  <a:pt x="2" y="7"/>
                  <a:pt x="2" y="6"/>
                  <a:pt x="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7" name="Freeform 1361"/>
          <p:cNvSpPr>
            <a:spLocks/>
          </p:cNvSpPr>
          <p:nvPr/>
        </p:nvSpPr>
        <p:spPr bwMode="auto">
          <a:xfrm>
            <a:off x="8596099" y="5038054"/>
            <a:ext cx="17243" cy="14779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1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0"/>
                  <a:pt x="4" y="1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8" name="Freeform 1362"/>
          <p:cNvSpPr>
            <a:spLocks noEditPoints="1"/>
          </p:cNvSpPr>
          <p:nvPr/>
        </p:nvSpPr>
        <p:spPr bwMode="auto">
          <a:xfrm>
            <a:off x="8555459" y="5029434"/>
            <a:ext cx="34484" cy="83747"/>
          </a:xfrm>
          <a:custGeom>
            <a:avLst/>
            <a:gdLst>
              <a:gd name="T0" fmla="*/ 9 w 12"/>
              <a:gd name="T1" fmla="*/ 6 h 29"/>
              <a:gd name="T2" fmla="*/ 7 w 12"/>
              <a:gd name="T3" fmla="*/ 7 h 29"/>
              <a:gd name="T4" fmla="*/ 6 w 12"/>
              <a:gd name="T5" fmla="*/ 9 h 29"/>
              <a:gd name="T6" fmla="*/ 7 w 12"/>
              <a:gd name="T7" fmla="*/ 10 h 29"/>
              <a:gd name="T8" fmla="*/ 9 w 12"/>
              <a:gd name="T9" fmla="*/ 12 h 29"/>
              <a:gd name="T10" fmla="*/ 9 w 12"/>
              <a:gd name="T11" fmla="*/ 6 h 29"/>
              <a:gd name="T12" fmla="*/ 9 w 12"/>
              <a:gd name="T13" fmla="*/ 16 h 29"/>
              <a:gd name="T14" fmla="*/ 3 w 12"/>
              <a:gd name="T15" fmla="*/ 14 h 29"/>
              <a:gd name="T16" fmla="*/ 1 w 12"/>
              <a:gd name="T17" fmla="*/ 9 h 29"/>
              <a:gd name="T18" fmla="*/ 3 w 12"/>
              <a:gd name="T19" fmla="*/ 4 h 29"/>
              <a:gd name="T20" fmla="*/ 9 w 12"/>
              <a:gd name="T21" fmla="*/ 2 h 29"/>
              <a:gd name="T22" fmla="*/ 9 w 12"/>
              <a:gd name="T23" fmla="*/ 0 h 29"/>
              <a:gd name="T24" fmla="*/ 12 w 12"/>
              <a:gd name="T25" fmla="*/ 0 h 29"/>
              <a:gd name="T26" fmla="*/ 12 w 12"/>
              <a:gd name="T27" fmla="*/ 2 h 29"/>
              <a:gd name="T28" fmla="*/ 12 w 12"/>
              <a:gd name="T29" fmla="*/ 6 h 29"/>
              <a:gd name="T30" fmla="*/ 12 w 12"/>
              <a:gd name="T31" fmla="*/ 12 h 29"/>
              <a:gd name="T32" fmla="*/ 12 w 12"/>
              <a:gd name="T33" fmla="*/ 17 h 29"/>
              <a:gd name="T34" fmla="*/ 12 w 12"/>
              <a:gd name="T35" fmla="*/ 24 h 29"/>
              <a:gd name="T36" fmla="*/ 12 w 12"/>
              <a:gd name="T37" fmla="*/ 27 h 29"/>
              <a:gd name="T38" fmla="*/ 12 w 12"/>
              <a:gd name="T39" fmla="*/ 29 h 29"/>
              <a:gd name="T40" fmla="*/ 9 w 12"/>
              <a:gd name="T41" fmla="*/ 29 h 29"/>
              <a:gd name="T42" fmla="*/ 9 w 12"/>
              <a:gd name="T43" fmla="*/ 27 h 29"/>
              <a:gd name="T44" fmla="*/ 3 w 12"/>
              <a:gd name="T45" fmla="*/ 25 h 29"/>
              <a:gd name="T46" fmla="*/ 0 w 12"/>
              <a:gd name="T47" fmla="*/ 22 h 29"/>
              <a:gd name="T48" fmla="*/ 7 w 12"/>
              <a:gd name="T49" fmla="*/ 22 h 29"/>
              <a:gd name="T50" fmla="*/ 9 w 12"/>
              <a:gd name="T51" fmla="*/ 23 h 29"/>
              <a:gd name="T52" fmla="*/ 9 w 12"/>
              <a:gd name="T53" fmla="*/ 16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" h="29">
                <a:moveTo>
                  <a:pt x="9" y="6"/>
                </a:moveTo>
                <a:cubicBezTo>
                  <a:pt x="8" y="6"/>
                  <a:pt x="7" y="6"/>
                  <a:pt x="7" y="7"/>
                </a:cubicBezTo>
                <a:cubicBezTo>
                  <a:pt x="6" y="7"/>
                  <a:pt x="6" y="8"/>
                  <a:pt x="6" y="9"/>
                </a:cubicBezTo>
                <a:cubicBezTo>
                  <a:pt x="6" y="9"/>
                  <a:pt x="6" y="10"/>
                  <a:pt x="7" y="10"/>
                </a:cubicBezTo>
                <a:cubicBezTo>
                  <a:pt x="7" y="11"/>
                  <a:pt x="8" y="11"/>
                  <a:pt x="9" y="12"/>
                </a:cubicBezTo>
                <a:lnTo>
                  <a:pt x="9" y="6"/>
                </a:lnTo>
                <a:close/>
                <a:moveTo>
                  <a:pt x="9" y="16"/>
                </a:moveTo>
                <a:cubicBezTo>
                  <a:pt x="6" y="16"/>
                  <a:pt x="4" y="15"/>
                  <a:pt x="3" y="14"/>
                </a:cubicBezTo>
                <a:cubicBezTo>
                  <a:pt x="1" y="12"/>
                  <a:pt x="1" y="11"/>
                  <a:pt x="1" y="9"/>
                </a:cubicBezTo>
                <a:cubicBezTo>
                  <a:pt x="1" y="7"/>
                  <a:pt x="1" y="6"/>
                  <a:pt x="3" y="4"/>
                </a:cubicBezTo>
                <a:cubicBezTo>
                  <a:pt x="4" y="3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29"/>
                  <a:pt x="12" y="29"/>
                  <a:pt x="12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27"/>
                  <a:pt x="9" y="27"/>
                  <a:pt x="9" y="27"/>
                </a:cubicBezTo>
                <a:cubicBezTo>
                  <a:pt x="6" y="27"/>
                  <a:pt x="4" y="26"/>
                  <a:pt x="3" y="25"/>
                </a:cubicBezTo>
                <a:cubicBezTo>
                  <a:pt x="2" y="24"/>
                  <a:pt x="1" y="23"/>
                  <a:pt x="0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3"/>
                  <a:pt x="8" y="23"/>
                  <a:pt x="9" y="23"/>
                </a:cubicBezTo>
                <a:lnTo>
                  <a:pt x="9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9" name="Oval 1363"/>
          <p:cNvSpPr>
            <a:spLocks noChangeArrowheads="1"/>
          </p:cNvSpPr>
          <p:nvPr/>
        </p:nvSpPr>
        <p:spPr bwMode="auto">
          <a:xfrm>
            <a:off x="8433536" y="55614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0" name="Rectangle 1364"/>
          <p:cNvSpPr>
            <a:spLocks noChangeArrowheads="1"/>
          </p:cNvSpPr>
          <p:nvPr/>
        </p:nvSpPr>
        <p:spPr bwMode="auto">
          <a:xfrm>
            <a:off x="8750049" y="5817644"/>
            <a:ext cx="12316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1" name="Rectangle 1365"/>
          <p:cNvSpPr>
            <a:spLocks noChangeArrowheads="1"/>
          </p:cNvSpPr>
          <p:nvPr/>
        </p:nvSpPr>
        <p:spPr bwMode="auto">
          <a:xfrm>
            <a:off x="8540677" y="5817644"/>
            <a:ext cx="14779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2" name="Freeform 1366"/>
          <p:cNvSpPr>
            <a:spLocks/>
          </p:cNvSpPr>
          <p:nvPr/>
        </p:nvSpPr>
        <p:spPr bwMode="auto">
          <a:xfrm>
            <a:off x="8523435" y="5680939"/>
            <a:ext cx="256168" cy="20937"/>
          </a:xfrm>
          <a:custGeom>
            <a:avLst/>
            <a:gdLst>
              <a:gd name="T0" fmla="*/ 58 w 88"/>
              <a:gd name="T1" fmla="*/ 2 h 7"/>
              <a:gd name="T2" fmla="*/ 50 w 88"/>
              <a:gd name="T3" fmla="*/ 2 h 7"/>
              <a:gd name="T4" fmla="*/ 50 w 88"/>
              <a:gd name="T5" fmla="*/ 6 h 7"/>
              <a:gd name="T6" fmla="*/ 48 w 88"/>
              <a:gd name="T7" fmla="*/ 7 h 7"/>
              <a:gd name="T8" fmla="*/ 47 w 88"/>
              <a:gd name="T9" fmla="*/ 2 h 7"/>
              <a:gd name="T10" fmla="*/ 40 w 88"/>
              <a:gd name="T11" fmla="*/ 2 h 7"/>
              <a:gd name="T12" fmla="*/ 40 w 88"/>
              <a:gd name="T13" fmla="*/ 6 h 7"/>
              <a:gd name="T14" fmla="*/ 38 w 88"/>
              <a:gd name="T15" fmla="*/ 7 h 7"/>
              <a:gd name="T16" fmla="*/ 37 w 88"/>
              <a:gd name="T17" fmla="*/ 2 h 7"/>
              <a:gd name="T18" fmla="*/ 29 w 88"/>
              <a:gd name="T19" fmla="*/ 2 h 7"/>
              <a:gd name="T20" fmla="*/ 28 w 88"/>
              <a:gd name="T21" fmla="*/ 6 h 7"/>
              <a:gd name="T22" fmla="*/ 27 w 88"/>
              <a:gd name="T23" fmla="*/ 7 h 7"/>
              <a:gd name="T24" fmla="*/ 26 w 88"/>
              <a:gd name="T25" fmla="*/ 2 h 7"/>
              <a:gd name="T26" fmla="*/ 17 w 88"/>
              <a:gd name="T27" fmla="*/ 2 h 7"/>
              <a:gd name="T28" fmla="*/ 17 w 88"/>
              <a:gd name="T29" fmla="*/ 6 h 7"/>
              <a:gd name="T30" fmla="*/ 16 w 88"/>
              <a:gd name="T31" fmla="*/ 7 h 7"/>
              <a:gd name="T32" fmla="*/ 15 w 88"/>
              <a:gd name="T33" fmla="*/ 2 h 7"/>
              <a:gd name="T34" fmla="*/ 6 w 88"/>
              <a:gd name="T35" fmla="*/ 2 h 7"/>
              <a:gd name="T36" fmla="*/ 6 w 88"/>
              <a:gd name="T37" fmla="*/ 6 h 7"/>
              <a:gd name="T38" fmla="*/ 4 w 88"/>
              <a:gd name="T39" fmla="*/ 7 h 7"/>
              <a:gd name="T40" fmla="*/ 4 w 88"/>
              <a:gd name="T41" fmla="*/ 2 h 7"/>
              <a:gd name="T42" fmla="*/ 1 w 88"/>
              <a:gd name="T43" fmla="*/ 2 h 7"/>
              <a:gd name="T44" fmla="*/ 1 w 88"/>
              <a:gd name="T45" fmla="*/ 0 h 7"/>
              <a:gd name="T46" fmla="*/ 88 w 88"/>
              <a:gd name="T47" fmla="*/ 1 h 7"/>
              <a:gd name="T48" fmla="*/ 83 w 88"/>
              <a:gd name="T49" fmla="*/ 2 h 7"/>
              <a:gd name="T50" fmla="*/ 83 w 88"/>
              <a:gd name="T51" fmla="*/ 6 h 7"/>
              <a:gd name="T52" fmla="*/ 82 w 88"/>
              <a:gd name="T53" fmla="*/ 7 h 7"/>
              <a:gd name="T54" fmla="*/ 81 w 88"/>
              <a:gd name="T55" fmla="*/ 2 h 7"/>
              <a:gd name="T56" fmla="*/ 72 w 88"/>
              <a:gd name="T57" fmla="*/ 2 h 7"/>
              <a:gd name="T58" fmla="*/ 72 w 88"/>
              <a:gd name="T59" fmla="*/ 6 h 7"/>
              <a:gd name="T60" fmla="*/ 71 w 88"/>
              <a:gd name="T61" fmla="*/ 7 h 7"/>
              <a:gd name="T62" fmla="*/ 70 w 88"/>
              <a:gd name="T63" fmla="*/ 2 h 7"/>
              <a:gd name="T64" fmla="*/ 61 w 88"/>
              <a:gd name="T65" fmla="*/ 2 h 7"/>
              <a:gd name="T66" fmla="*/ 61 w 88"/>
              <a:gd name="T67" fmla="*/ 6 h 7"/>
              <a:gd name="T68" fmla="*/ 59 w 88"/>
              <a:gd name="T6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8" h="7">
                <a:moveTo>
                  <a:pt x="58" y="5"/>
                </a:moveTo>
                <a:cubicBezTo>
                  <a:pt x="58" y="2"/>
                  <a:pt x="58" y="2"/>
                  <a:pt x="58" y="2"/>
                </a:cubicBezTo>
                <a:cubicBezTo>
                  <a:pt x="58" y="2"/>
                  <a:pt x="59" y="2"/>
                  <a:pt x="59" y="2"/>
                </a:cubicBezTo>
                <a:cubicBezTo>
                  <a:pt x="50" y="2"/>
                  <a:pt x="50" y="2"/>
                  <a:pt x="50" y="2"/>
                </a:cubicBezTo>
                <a:cubicBezTo>
                  <a:pt x="50" y="2"/>
                  <a:pt x="50" y="2"/>
                  <a:pt x="50" y="3"/>
                </a:cubicBezTo>
                <a:cubicBezTo>
                  <a:pt x="50" y="6"/>
                  <a:pt x="50" y="6"/>
                  <a:pt x="50" y="6"/>
                </a:cubicBezTo>
                <a:cubicBezTo>
                  <a:pt x="49" y="6"/>
                  <a:pt x="49" y="7"/>
                  <a:pt x="48" y="7"/>
                </a:cubicBezTo>
                <a:cubicBezTo>
                  <a:pt x="48" y="7"/>
                  <a:pt x="48" y="7"/>
                  <a:pt x="48" y="7"/>
                </a:cubicBezTo>
                <a:cubicBezTo>
                  <a:pt x="47" y="7"/>
                  <a:pt x="47" y="6"/>
                  <a:pt x="47" y="5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2"/>
                  <a:pt x="47" y="2"/>
                  <a:pt x="47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3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39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7" y="7"/>
                  <a:pt x="37" y="6"/>
                  <a:pt x="37" y="5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8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3"/>
                </a:cubicBezTo>
                <a:cubicBezTo>
                  <a:pt x="28" y="6"/>
                  <a:pt x="28" y="6"/>
                  <a:pt x="28" y="6"/>
                </a:cubicBezTo>
                <a:cubicBezTo>
                  <a:pt x="28" y="6"/>
                  <a:pt x="28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6" y="7"/>
                  <a:pt x="26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2"/>
                  <a:pt x="26" y="2"/>
                  <a:pt x="26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7" y="2"/>
                  <a:pt x="17" y="3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5" y="7"/>
                  <a:pt x="14" y="6"/>
                  <a:pt x="15" y="5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2"/>
                  <a:pt x="6" y="3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5" y="7"/>
                  <a:pt x="5" y="7"/>
                </a:cubicBezTo>
                <a:cubicBezTo>
                  <a:pt x="5" y="7"/>
                  <a:pt x="4" y="7"/>
                  <a:pt x="4" y="7"/>
                </a:cubicBezTo>
                <a:cubicBezTo>
                  <a:pt x="4" y="7"/>
                  <a:pt x="3" y="6"/>
                  <a:pt x="3" y="5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8" y="0"/>
                  <a:pt x="88" y="0"/>
                  <a:pt x="88" y="1"/>
                </a:cubicBezTo>
                <a:cubicBezTo>
                  <a:pt x="88" y="1"/>
                  <a:pt x="88" y="2"/>
                  <a:pt x="87" y="2"/>
                </a:cubicBezTo>
                <a:cubicBezTo>
                  <a:pt x="83" y="2"/>
                  <a:pt x="83" y="2"/>
                  <a:pt x="83" y="2"/>
                </a:cubicBezTo>
                <a:cubicBezTo>
                  <a:pt x="84" y="2"/>
                  <a:pt x="84" y="2"/>
                  <a:pt x="84" y="3"/>
                </a:cubicBezTo>
                <a:cubicBezTo>
                  <a:pt x="83" y="6"/>
                  <a:pt x="83" y="6"/>
                  <a:pt x="83" y="6"/>
                </a:cubicBezTo>
                <a:cubicBezTo>
                  <a:pt x="83" y="6"/>
                  <a:pt x="83" y="7"/>
                  <a:pt x="82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1" y="7"/>
                  <a:pt x="81" y="6"/>
                  <a:pt x="81" y="5"/>
                </a:cubicBezTo>
                <a:cubicBezTo>
                  <a:pt x="81" y="2"/>
                  <a:pt x="81" y="2"/>
                  <a:pt x="81" y="2"/>
                </a:cubicBezTo>
                <a:cubicBezTo>
                  <a:pt x="81" y="2"/>
                  <a:pt x="81" y="2"/>
                  <a:pt x="81" y="2"/>
                </a:cubicBezTo>
                <a:cubicBezTo>
                  <a:pt x="72" y="2"/>
                  <a:pt x="72" y="2"/>
                  <a:pt x="72" y="2"/>
                </a:cubicBezTo>
                <a:cubicBezTo>
                  <a:pt x="72" y="2"/>
                  <a:pt x="72" y="2"/>
                  <a:pt x="72" y="3"/>
                </a:cubicBezTo>
                <a:cubicBezTo>
                  <a:pt x="72" y="6"/>
                  <a:pt x="72" y="6"/>
                  <a:pt x="72" y="6"/>
                </a:cubicBezTo>
                <a:cubicBezTo>
                  <a:pt x="72" y="6"/>
                  <a:pt x="71" y="7"/>
                  <a:pt x="71" y="7"/>
                </a:cubicBezTo>
                <a:cubicBezTo>
                  <a:pt x="71" y="7"/>
                  <a:pt x="71" y="7"/>
                  <a:pt x="71" y="7"/>
                </a:cubicBezTo>
                <a:cubicBezTo>
                  <a:pt x="70" y="7"/>
                  <a:pt x="69" y="6"/>
                  <a:pt x="69" y="5"/>
                </a:cubicBezTo>
                <a:cubicBezTo>
                  <a:pt x="70" y="2"/>
                  <a:pt x="70" y="2"/>
                  <a:pt x="70" y="2"/>
                </a:cubicBezTo>
                <a:cubicBezTo>
                  <a:pt x="70" y="2"/>
                  <a:pt x="70" y="2"/>
                  <a:pt x="70" y="2"/>
                </a:cubicBezTo>
                <a:cubicBezTo>
                  <a:pt x="61" y="2"/>
                  <a:pt x="61" y="2"/>
                  <a:pt x="61" y="2"/>
                </a:cubicBezTo>
                <a:cubicBezTo>
                  <a:pt x="61" y="2"/>
                  <a:pt x="61" y="2"/>
                  <a:pt x="61" y="3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6"/>
                  <a:pt x="60" y="7"/>
                  <a:pt x="59" y="7"/>
                </a:cubicBezTo>
                <a:cubicBezTo>
                  <a:pt x="59" y="7"/>
                  <a:pt x="59" y="7"/>
                  <a:pt x="59" y="7"/>
                </a:cubicBezTo>
                <a:cubicBezTo>
                  <a:pt x="59" y="7"/>
                  <a:pt x="58" y="6"/>
                  <a:pt x="5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3" name="Freeform 1367"/>
          <p:cNvSpPr>
            <a:spLocks/>
          </p:cNvSpPr>
          <p:nvPr/>
        </p:nvSpPr>
        <p:spPr bwMode="auto">
          <a:xfrm>
            <a:off x="8523435" y="5701874"/>
            <a:ext cx="256168" cy="107148"/>
          </a:xfrm>
          <a:custGeom>
            <a:avLst/>
            <a:gdLst>
              <a:gd name="T0" fmla="*/ 208 w 208"/>
              <a:gd name="T1" fmla="*/ 87 h 87"/>
              <a:gd name="T2" fmla="*/ 0 w 208"/>
              <a:gd name="T3" fmla="*/ 87 h 87"/>
              <a:gd name="T4" fmla="*/ 0 w 208"/>
              <a:gd name="T5" fmla="*/ 0 h 87"/>
              <a:gd name="T6" fmla="*/ 12 w 208"/>
              <a:gd name="T7" fmla="*/ 0 h 87"/>
              <a:gd name="T8" fmla="*/ 38 w 208"/>
              <a:gd name="T9" fmla="*/ 0 h 87"/>
              <a:gd name="T10" fmla="*/ 64 w 208"/>
              <a:gd name="T11" fmla="*/ 0 h 87"/>
              <a:gd name="T12" fmla="*/ 90 w 208"/>
              <a:gd name="T13" fmla="*/ 0 h 87"/>
              <a:gd name="T14" fmla="*/ 114 w 208"/>
              <a:gd name="T15" fmla="*/ 0 h 87"/>
              <a:gd name="T16" fmla="*/ 140 w 208"/>
              <a:gd name="T17" fmla="*/ 0 h 87"/>
              <a:gd name="T18" fmla="*/ 168 w 208"/>
              <a:gd name="T19" fmla="*/ 0 h 87"/>
              <a:gd name="T20" fmla="*/ 194 w 208"/>
              <a:gd name="T21" fmla="*/ 0 h 87"/>
              <a:gd name="T22" fmla="*/ 208 w 208"/>
              <a:gd name="T23" fmla="*/ 0 h 87"/>
              <a:gd name="T24" fmla="*/ 208 w 208"/>
              <a:gd name="T25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87">
                <a:moveTo>
                  <a:pt x="208" y="87"/>
                </a:moveTo>
                <a:lnTo>
                  <a:pt x="0" y="87"/>
                </a:lnTo>
                <a:lnTo>
                  <a:pt x="0" y="0"/>
                </a:lnTo>
                <a:lnTo>
                  <a:pt x="12" y="0"/>
                </a:lnTo>
                <a:lnTo>
                  <a:pt x="38" y="0"/>
                </a:lnTo>
                <a:lnTo>
                  <a:pt x="64" y="0"/>
                </a:lnTo>
                <a:lnTo>
                  <a:pt x="90" y="0"/>
                </a:lnTo>
                <a:lnTo>
                  <a:pt x="114" y="0"/>
                </a:lnTo>
                <a:lnTo>
                  <a:pt x="140" y="0"/>
                </a:lnTo>
                <a:lnTo>
                  <a:pt x="168" y="0"/>
                </a:lnTo>
                <a:lnTo>
                  <a:pt x="194" y="0"/>
                </a:lnTo>
                <a:lnTo>
                  <a:pt x="208" y="0"/>
                </a:lnTo>
                <a:lnTo>
                  <a:pt x="208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4" name="Oval 1368"/>
          <p:cNvSpPr>
            <a:spLocks noChangeArrowheads="1"/>
          </p:cNvSpPr>
          <p:nvPr/>
        </p:nvSpPr>
        <p:spPr bwMode="auto">
          <a:xfrm>
            <a:off x="9020996" y="555039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5" name="Freeform 1369"/>
          <p:cNvSpPr>
            <a:spLocks/>
          </p:cNvSpPr>
          <p:nvPr/>
        </p:nvSpPr>
        <p:spPr bwMode="auto">
          <a:xfrm>
            <a:off x="9245137" y="5763454"/>
            <a:ext cx="40643" cy="36947"/>
          </a:xfrm>
          <a:custGeom>
            <a:avLst/>
            <a:gdLst>
              <a:gd name="T0" fmla="*/ 17 w 33"/>
              <a:gd name="T1" fmla="*/ 26 h 30"/>
              <a:gd name="T2" fmla="*/ 5 w 33"/>
              <a:gd name="T3" fmla="*/ 30 h 30"/>
              <a:gd name="T4" fmla="*/ 7 w 33"/>
              <a:gd name="T5" fmla="*/ 18 h 30"/>
              <a:gd name="T6" fmla="*/ 0 w 33"/>
              <a:gd name="T7" fmla="*/ 11 h 30"/>
              <a:gd name="T8" fmla="*/ 12 w 33"/>
              <a:gd name="T9" fmla="*/ 9 h 30"/>
              <a:gd name="T10" fmla="*/ 17 w 33"/>
              <a:gd name="T11" fmla="*/ 0 h 30"/>
              <a:gd name="T12" fmla="*/ 22 w 33"/>
              <a:gd name="T13" fmla="*/ 9 h 30"/>
              <a:gd name="T14" fmla="*/ 33 w 33"/>
              <a:gd name="T15" fmla="*/ 11 h 30"/>
              <a:gd name="T16" fmla="*/ 24 w 33"/>
              <a:gd name="T17" fmla="*/ 18 h 30"/>
              <a:gd name="T18" fmla="*/ 26 w 33"/>
              <a:gd name="T19" fmla="*/ 30 h 30"/>
              <a:gd name="T20" fmla="*/ 17 w 33"/>
              <a:gd name="T21" fmla="*/ 26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0">
                <a:moveTo>
                  <a:pt x="17" y="26"/>
                </a:moveTo>
                <a:lnTo>
                  <a:pt x="5" y="30"/>
                </a:lnTo>
                <a:lnTo>
                  <a:pt x="7" y="18"/>
                </a:lnTo>
                <a:lnTo>
                  <a:pt x="0" y="11"/>
                </a:lnTo>
                <a:lnTo>
                  <a:pt x="12" y="9"/>
                </a:lnTo>
                <a:lnTo>
                  <a:pt x="17" y="0"/>
                </a:lnTo>
                <a:lnTo>
                  <a:pt x="22" y="9"/>
                </a:lnTo>
                <a:lnTo>
                  <a:pt x="33" y="11"/>
                </a:lnTo>
                <a:lnTo>
                  <a:pt x="24" y="18"/>
                </a:lnTo>
                <a:lnTo>
                  <a:pt x="26" y="30"/>
                </a:lnTo>
                <a:lnTo>
                  <a:pt x="1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6" name="Freeform 1370"/>
          <p:cNvSpPr>
            <a:spLocks/>
          </p:cNvSpPr>
          <p:nvPr/>
        </p:nvSpPr>
        <p:spPr bwMode="auto">
          <a:xfrm>
            <a:off x="9262380" y="5719118"/>
            <a:ext cx="41875" cy="38179"/>
          </a:xfrm>
          <a:custGeom>
            <a:avLst/>
            <a:gdLst>
              <a:gd name="T0" fmla="*/ 0 w 34"/>
              <a:gd name="T1" fmla="*/ 12 h 31"/>
              <a:gd name="T2" fmla="*/ 12 w 34"/>
              <a:gd name="T3" fmla="*/ 10 h 31"/>
              <a:gd name="T4" fmla="*/ 17 w 34"/>
              <a:gd name="T5" fmla="*/ 0 h 31"/>
              <a:gd name="T6" fmla="*/ 22 w 34"/>
              <a:gd name="T7" fmla="*/ 10 h 31"/>
              <a:gd name="T8" fmla="*/ 34 w 34"/>
              <a:gd name="T9" fmla="*/ 12 h 31"/>
              <a:gd name="T10" fmla="*/ 24 w 34"/>
              <a:gd name="T11" fmla="*/ 19 h 31"/>
              <a:gd name="T12" fmla="*/ 26 w 34"/>
              <a:gd name="T13" fmla="*/ 31 h 31"/>
              <a:gd name="T14" fmla="*/ 17 w 34"/>
              <a:gd name="T15" fmla="*/ 26 h 31"/>
              <a:gd name="T16" fmla="*/ 8 w 34"/>
              <a:gd name="T17" fmla="*/ 31 h 31"/>
              <a:gd name="T18" fmla="*/ 8 w 34"/>
              <a:gd name="T19" fmla="*/ 19 h 31"/>
              <a:gd name="T20" fmla="*/ 0 w 34"/>
              <a:gd name="T21" fmla="*/ 12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31">
                <a:moveTo>
                  <a:pt x="0" y="12"/>
                </a:moveTo>
                <a:lnTo>
                  <a:pt x="12" y="10"/>
                </a:lnTo>
                <a:lnTo>
                  <a:pt x="17" y="0"/>
                </a:lnTo>
                <a:lnTo>
                  <a:pt x="22" y="10"/>
                </a:lnTo>
                <a:lnTo>
                  <a:pt x="34" y="12"/>
                </a:lnTo>
                <a:lnTo>
                  <a:pt x="24" y="19"/>
                </a:lnTo>
                <a:lnTo>
                  <a:pt x="26" y="31"/>
                </a:lnTo>
                <a:lnTo>
                  <a:pt x="17" y="26"/>
                </a:lnTo>
                <a:lnTo>
                  <a:pt x="8" y="31"/>
                </a:lnTo>
                <a:lnTo>
                  <a:pt x="8" y="19"/>
                </a:ln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7" name="Freeform 1371"/>
          <p:cNvSpPr>
            <a:spLocks/>
          </p:cNvSpPr>
          <p:nvPr/>
        </p:nvSpPr>
        <p:spPr bwMode="auto">
          <a:xfrm>
            <a:off x="9225437" y="5733895"/>
            <a:ext cx="28327" cy="29559"/>
          </a:xfrm>
          <a:custGeom>
            <a:avLst/>
            <a:gdLst>
              <a:gd name="T0" fmla="*/ 0 w 23"/>
              <a:gd name="T1" fmla="*/ 9 h 24"/>
              <a:gd name="T2" fmla="*/ 7 w 23"/>
              <a:gd name="T3" fmla="*/ 7 h 24"/>
              <a:gd name="T4" fmla="*/ 12 w 23"/>
              <a:gd name="T5" fmla="*/ 0 h 24"/>
              <a:gd name="T6" fmla="*/ 14 w 23"/>
              <a:gd name="T7" fmla="*/ 7 h 24"/>
              <a:gd name="T8" fmla="*/ 23 w 23"/>
              <a:gd name="T9" fmla="*/ 9 h 24"/>
              <a:gd name="T10" fmla="*/ 16 w 23"/>
              <a:gd name="T11" fmla="*/ 14 h 24"/>
              <a:gd name="T12" fmla="*/ 19 w 23"/>
              <a:gd name="T13" fmla="*/ 24 h 24"/>
              <a:gd name="T14" fmla="*/ 12 w 23"/>
              <a:gd name="T15" fmla="*/ 19 h 24"/>
              <a:gd name="T16" fmla="*/ 4 w 23"/>
              <a:gd name="T17" fmla="*/ 24 h 24"/>
              <a:gd name="T18" fmla="*/ 4 w 23"/>
              <a:gd name="T19" fmla="*/ 14 h 24"/>
              <a:gd name="T20" fmla="*/ 0 w 23"/>
              <a:gd name="T21" fmla="*/ 9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" h="24">
                <a:moveTo>
                  <a:pt x="0" y="9"/>
                </a:moveTo>
                <a:lnTo>
                  <a:pt x="7" y="7"/>
                </a:lnTo>
                <a:lnTo>
                  <a:pt x="12" y="0"/>
                </a:lnTo>
                <a:lnTo>
                  <a:pt x="14" y="7"/>
                </a:lnTo>
                <a:lnTo>
                  <a:pt x="23" y="9"/>
                </a:lnTo>
                <a:lnTo>
                  <a:pt x="16" y="14"/>
                </a:lnTo>
                <a:lnTo>
                  <a:pt x="19" y="24"/>
                </a:lnTo>
                <a:lnTo>
                  <a:pt x="12" y="19"/>
                </a:lnTo>
                <a:lnTo>
                  <a:pt x="4" y="24"/>
                </a:lnTo>
                <a:lnTo>
                  <a:pt x="4" y="14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8" name="Freeform 1372"/>
          <p:cNvSpPr>
            <a:spLocks/>
          </p:cNvSpPr>
          <p:nvPr/>
        </p:nvSpPr>
        <p:spPr bwMode="auto">
          <a:xfrm>
            <a:off x="9219276" y="5687097"/>
            <a:ext cx="40643" cy="38179"/>
          </a:xfrm>
          <a:custGeom>
            <a:avLst/>
            <a:gdLst>
              <a:gd name="T0" fmla="*/ 7 w 33"/>
              <a:gd name="T1" fmla="*/ 19 h 31"/>
              <a:gd name="T2" fmla="*/ 0 w 33"/>
              <a:gd name="T3" fmla="*/ 12 h 31"/>
              <a:gd name="T4" fmla="*/ 12 w 33"/>
              <a:gd name="T5" fmla="*/ 10 h 31"/>
              <a:gd name="T6" fmla="*/ 17 w 33"/>
              <a:gd name="T7" fmla="*/ 0 h 31"/>
              <a:gd name="T8" fmla="*/ 21 w 33"/>
              <a:gd name="T9" fmla="*/ 10 h 31"/>
              <a:gd name="T10" fmla="*/ 33 w 33"/>
              <a:gd name="T11" fmla="*/ 12 h 31"/>
              <a:gd name="T12" fmla="*/ 24 w 33"/>
              <a:gd name="T13" fmla="*/ 19 h 31"/>
              <a:gd name="T14" fmla="*/ 26 w 33"/>
              <a:gd name="T15" fmla="*/ 31 h 31"/>
              <a:gd name="T16" fmla="*/ 17 w 33"/>
              <a:gd name="T17" fmla="*/ 26 h 31"/>
              <a:gd name="T18" fmla="*/ 5 w 33"/>
              <a:gd name="T19" fmla="*/ 31 h 31"/>
              <a:gd name="T20" fmla="*/ 7 w 33"/>
              <a:gd name="T21" fmla="*/ 1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1">
                <a:moveTo>
                  <a:pt x="7" y="19"/>
                </a:moveTo>
                <a:lnTo>
                  <a:pt x="0" y="12"/>
                </a:lnTo>
                <a:lnTo>
                  <a:pt x="12" y="10"/>
                </a:lnTo>
                <a:lnTo>
                  <a:pt x="17" y="0"/>
                </a:lnTo>
                <a:lnTo>
                  <a:pt x="21" y="10"/>
                </a:lnTo>
                <a:lnTo>
                  <a:pt x="33" y="12"/>
                </a:lnTo>
                <a:lnTo>
                  <a:pt x="24" y="19"/>
                </a:lnTo>
                <a:lnTo>
                  <a:pt x="26" y="31"/>
                </a:lnTo>
                <a:lnTo>
                  <a:pt x="17" y="26"/>
                </a:lnTo>
                <a:lnTo>
                  <a:pt x="5" y="31"/>
                </a:lnTo>
                <a:lnTo>
                  <a:pt x="7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9" name="Freeform 1373"/>
          <p:cNvSpPr>
            <a:spLocks/>
          </p:cNvSpPr>
          <p:nvPr/>
        </p:nvSpPr>
        <p:spPr bwMode="auto">
          <a:xfrm>
            <a:off x="9193412" y="5763454"/>
            <a:ext cx="40643" cy="36947"/>
          </a:xfrm>
          <a:custGeom>
            <a:avLst/>
            <a:gdLst>
              <a:gd name="T0" fmla="*/ 26 w 33"/>
              <a:gd name="T1" fmla="*/ 18 h 30"/>
              <a:gd name="T2" fmla="*/ 28 w 33"/>
              <a:gd name="T3" fmla="*/ 30 h 30"/>
              <a:gd name="T4" fmla="*/ 16 w 33"/>
              <a:gd name="T5" fmla="*/ 26 h 30"/>
              <a:gd name="T6" fmla="*/ 7 w 33"/>
              <a:gd name="T7" fmla="*/ 30 h 30"/>
              <a:gd name="T8" fmla="*/ 9 w 33"/>
              <a:gd name="T9" fmla="*/ 18 h 30"/>
              <a:gd name="T10" fmla="*/ 0 w 33"/>
              <a:gd name="T11" fmla="*/ 11 h 30"/>
              <a:gd name="T12" fmla="*/ 12 w 33"/>
              <a:gd name="T13" fmla="*/ 9 h 30"/>
              <a:gd name="T14" fmla="*/ 16 w 33"/>
              <a:gd name="T15" fmla="*/ 0 h 30"/>
              <a:gd name="T16" fmla="*/ 23 w 33"/>
              <a:gd name="T17" fmla="*/ 9 h 30"/>
              <a:gd name="T18" fmla="*/ 33 w 33"/>
              <a:gd name="T19" fmla="*/ 11 h 30"/>
              <a:gd name="T20" fmla="*/ 26 w 33"/>
              <a:gd name="T21" fmla="*/ 18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0">
                <a:moveTo>
                  <a:pt x="26" y="18"/>
                </a:moveTo>
                <a:lnTo>
                  <a:pt x="28" y="30"/>
                </a:lnTo>
                <a:lnTo>
                  <a:pt x="16" y="26"/>
                </a:lnTo>
                <a:lnTo>
                  <a:pt x="7" y="30"/>
                </a:lnTo>
                <a:lnTo>
                  <a:pt x="9" y="18"/>
                </a:lnTo>
                <a:lnTo>
                  <a:pt x="0" y="11"/>
                </a:lnTo>
                <a:lnTo>
                  <a:pt x="12" y="9"/>
                </a:lnTo>
                <a:lnTo>
                  <a:pt x="16" y="0"/>
                </a:lnTo>
                <a:lnTo>
                  <a:pt x="23" y="9"/>
                </a:lnTo>
                <a:lnTo>
                  <a:pt x="33" y="11"/>
                </a:lnTo>
                <a:lnTo>
                  <a:pt x="26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0" name="Freeform 1374"/>
          <p:cNvSpPr>
            <a:spLocks/>
          </p:cNvSpPr>
          <p:nvPr/>
        </p:nvSpPr>
        <p:spPr bwMode="auto">
          <a:xfrm>
            <a:off x="9176169" y="5719118"/>
            <a:ext cx="40643" cy="38179"/>
          </a:xfrm>
          <a:custGeom>
            <a:avLst/>
            <a:gdLst>
              <a:gd name="T0" fmla="*/ 28 w 33"/>
              <a:gd name="T1" fmla="*/ 31 h 31"/>
              <a:gd name="T2" fmla="*/ 16 w 33"/>
              <a:gd name="T3" fmla="*/ 26 h 31"/>
              <a:gd name="T4" fmla="*/ 7 w 33"/>
              <a:gd name="T5" fmla="*/ 31 h 31"/>
              <a:gd name="T6" fmla="*/ 9 w 33"/>
              <a:gd name="T7" fmla="*/ 19 h 31"/>
              <a:gd name="T8" fmla="*/ 0 w 33"/>
              <a:gd name="T9" fmla="*/ 12 h 31"/>
              <a:gd name="T10" fmla="*/ 11 w 33"/>
              <a:gd name="T11" fmla="*/ 10 h 31"/>
              <a:gd name="T12" fmla="*/ 16 w 33"/>
              <a:gd name="T13" fmla="*/ 0 h 31"/>
              <a:gd name="T14" fmla="*/ 21 w 33"/>
              <a:gd name="T15" fmla="*/ 10 h 31"/>
              <a:gd name="T16" fmla="*/ 33 w 33"/>
              <a:gd name="T17" fmla="*/ 12 h 31"/>
              <a:gd name="T18" fmla="*/ 26 w 33"/>
              <a:gd name="T19" fmla="*/ 19 h 31"/>
              <a:gd name="T20" fmla="*/ 28 w 33"/>
              <a:gd name="T21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1">
                <a:moveTo>
                  <a:pt x="28" y="31"/>
                </a:moveTo>
                <a:lnTo>
                  <a:pt x="16" y="26"/>
                </a:lnTo>
                <a:lnTo>
                  <a:pt x="7" y="31"/>
                </a:lnTo>
                <a:lnTo>
                  <a:pt x="9" y="19"/>
                </a:lnTo>
                <a:lnTo>
                  <a:pt x="0" y="12"/>
                </a:lnTo>
                <a:lnTo>
                  <a:pt x="11" y="10"/>
                </a:lnTo>
                <a:lnTo>
                  <a:pt x="16" y="0"/>
                </a:lnTo>
                <a:lnTo>
                  <a:pt x="21" y="10"/>
                </a:lnTo>
                <a:lnTo>
                  <a:pt x="33" y="12"/>
                </a:lnTo>
                <a:lnTo>
                  <a:pt x="26" y="19"/>
                </a:lnTo>
                <a:lnTo>
                  <a:pt x="28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1" name="Freeform 1375"/>
          <p:cNvSpPr>
            <a:spLocks noEditPoints="1"/>
          </p:cNvSpPr>
          <p:nvPr/>
        </p:nvSpPr>
        <p:spPr bwMode="auto">
          <a:xfrm>
            <a:off x="9140458" y="5616898"/>
            <a:ext cx="198284" cy="300505"/>
          </a:xfrm>
          <a:custGeom>
            <a:avLst/>
            <a:gdLst>
              <a:gd name="T0" fmla="*/ 8 w 68"/>
              <a:gd name="T1" fmla="*/ 82 h 103"/>
              <a:gd name="T2" fmla="*/ 60 w 68"/>
              <a:gd name="T3" fmla="*/ 82 h 103"/>
              <a:gd name="T4" fmla="*/ 60 w 68"/>
              <a:gd name="T5" fmla="*/ 6 h 103"/>
              <a:gd name="T6" fmla="*/ 8 w 68"/>
              <a:gd name="T7" fmla="*/ 6 h 103"/>
              <a:gd name="T8" fmla="*/ 8 w 68"/>
              <a:gd name="T9" fmla="*/ 82 h 103"/>
              <a:gd name="T10" fmla="*/ 6 w 68"/>
              <a:gd name="T11" fmla="*/ 103 h 103"/>
              <a:gd name="T12" fmla="*/ 0 w 68"/>
              <a:gd name="T13" fmla="*/ 98 h 103"/>
              <a:gd name="T14" fmla="*/ 0 w 68"/>
              <a:gd name="T15" fmla="*/ 6 h 103"/>
              <a:gd name="T16" fmla="*/ 6 w 68"/>
              <a:gd name="T17" fmla="*/ 0 h 103"/>
              <a:gd name="T18" fmla="*/ 62 w 68"/>
              <a:gd name="T19" fmla="*/ 0 h 103"/>
              <a:gd name="T20" fmla="*/ 68 w 68"/>
              <a:gd name="T21" fmla="*/ 6 h 103"/>
              <a:gd name="T22" fmla="*/ 68 w 68"/>
              <a:gd name="T23" fmla="*/ 98 h 103"/>
              <a:gd name="T24" fmla="*/ 62 w 68"/>
              <a:gd name="T25" fmla="*/ 103 h 103"/>
              <a:gd name="T26" fmla="*/ 6 w 68"/>
              <a:gd name="T27" fmla="*/ 103 h 103"/>
              <a:gd name="T28" fmla="*/ 34 w 68"/>
              <a:gd name="T29" fmla="*/ 86 h 103"/>
              <a:gd name="T30" fmla="*/ 27 w 68"/>
              <a:gd name="T31" fmla="*/ 92 h 103"/>
              <a:gd name="T32" fmla="*/ 34 w 68"/>
              <a:gd name="T33" fmla="*/ 99 h 103"/>
              <a:gd name="T34" fmla="*/ 41 w 68"/>
              <a:gd name="T35" fmla="*/ 92 h 103"/>
              <a:gd name="T36" fmla="*/ 34 w 68"/>
              <a:gd name="T37" fmla="*/ 8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8" h="103">
                <a:moveTo>
                  <a:pt x="8" y="82"/>
                </a:moveTo>
                <a:cubicBezTo>
                  <a:pt x="60" y="82"/>
                  <a:pt x="60" y="82"/>
                  <a:pt x="60" y="82"/>
                </a:cubicBezTo>
                <a:cubicBezTo>
                  <a:pt x="60" y="6"/>
                  <a:pt x="60" y="6"/>
                  <a:pt x="60" y="6"/>
                </a:cubicBezTo>
                <a:cubicBezTo>
                  <a:pt x="8" y="6"/>
                  <a:pt x="8" y="6"/>
                  <a:pt x="8" y="6"/>
                </a:cubicBezTo>
                <a:lnTo>
                  <a:pt x="8" y="82"/>
                </a:lnTo>
                <a:close/>
                <a:moveTo>
                  <a:pt x="6" y="103"/>
                </a:moveTo>
                <a:cubicBezTo>
                  <a:pt x="3" y="103"/>
                  <a:pt x="0" y="101"/>
                  <a:pt x="0" y="9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5" y="0"/>
                  <a:pt x="68" y="3"/>
                  <a:pt x="68" y="6"/>
                </a:cubicBezTo>
                <a:cubicBezTo>
                  <a:pt x="68" y="98"/>
                  <a:pt x="68" y="98"/>
                  <a:pt x="68" y="98"/>
                </a:cubicBezTo>
                <a:cubicBezTo>
                  <a:pt x="68" y="101"/>
                  <a:pt x="65" y="103"/>
                  <a:pt x="62" y="103"/>
                </a:cubicBezTo>
                <a:lnTo>
                  <a:pt x="6" y="103"/>
                </a:lnTo>
                <a:close/>
                <a:moveTo>
                  <a:pt x="34" y="86"/>
                </a:moveTo>
                <a:cubicBezTo>
                  <a:pt x="30" y="86"/>
                  <a:pt x="27" y="89"/>
                  <a:pt x="27" y="92"/>
                </a:cubicBezTo>
                <a:cubicBezTo>
                  <a:pt x="27" y="96"/>
                  <a:pt x="30" y="99"/>
                  <a:pt x="34" y="99"/>
                </a:cubicBezTo>
                <a:cubicBezTo>
                  <a:pt x="38" y="99"/>
                  <a:pt x="41" y="96"/>
                  <a:pt x="41" y="92"/>
                </a:cubicBezTo>
                <a:cubicBezTo>
                  <a:pt x="41" y="89"/>
                  <a:pt x="38" y="86"/>
                  <a:pt x="34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2" name="Oval 1376"/>
          <p:cNvSpPr>
            <a:spLocks noChangeArrowheads="1"/>
          </p:cNvSpPr>
          <p:nvPr/>
        </p:nvSpPr>
        <p:spPr bwMode="auto">
          <a:xfrm>
            <a:off x="9577669" y="55614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3" name="Freeform 1377"/>
          <p:cNvSpPr>
            <a:spLocks noEditPoints="1"/>
          </p:cNvSpPr>
          <p:nvPr/>
        </p:nvSpPr>
        <p:spPr bwMode="auto">
          <a:xfrm>
            <a:off x="9635548" y="5629212"/>
            <a:ext cx="264789" cy="317747"/>
          </a:xfrm>
          <a:custGeom>
            <a:avLst/>
            <a:gdLst>
              <a:gd name="T0" fmla="*/ 42 w 91"/>
              <a:gd name="T1" fmla="*/ 26 h 109"/>
              <a:gd name="T2" fmla="*/ 42 w 91"/>
              <a:gd name="T3" fmla="*/ 25 h 109"/>
              <a:gd name="T4" fmla="*/ 67 w 91"/>
              <a:gd name="T5" fmla="*/ 0 h 109"/>
              <a:gd name="T6" fmla="*/ 91 w 91"/>
              <a:gd name="T7" fmla="*/ 25 h 109"/>
              <a:gd name="T8" fmla="*/ 67 w 91"/>
              <a:gd name="T9" fmla="*/ 49 h 109"/>
              <a:gd name="T10" fmla="*/ 43 w 91"/>
              <a:gd name="T11" fmla="*/ 32 h 109"/>
              <a:gd name="T12" fmla="*/ 30 w 91"/>
              <a:gd name="T13" fmla="*/ 44 h 109"/>
              <a:gd name="T14" fmla="*/ 33 w 91"/>
              <a:gd name="T15" fmla="*/ 55 h 109"/>
              <a:gd name="T16" fmla="*/ 31 w 91"/>
              <a:gd name="T17" fmla="*/ 63 h 109"/>
              <a:gd name="T18" fmla="*/ 44 w 91"/>
              <a:gd name="T19" fmla="*/ 74 h 109"/>
              <a:gd name="T20" fmla="*/ 67 w 91"/>
              <a:gd name="T21" fmla="*/ 60 h 109"/>
              <a:gd name="T22" fmla="*/ 91 w 91"/>
              <a:gd name="T23" fmla="*/ 84 h 109"/>
              <a:gd name="T24" fmla="*/ 67 w 91"/>
              <a:gd name="T25" fmla="*/ 109 h 109"/>
              <a:gd name="T26" fmla="*/ 42 w 91"/>
              <a:gd name="T27" fmla="*/ 84 h 109"/>
              <a:gd name="T28" fmla="*/ 42 w 91"/>
              <a:gd name="T29" fmla="*/ 80 h 109"/>
              <a:gd name="T30" fmla="*/ 28 w 91"/>
              <a:gd name="T31" fmla="*/ 67 h 109"/>
              <a:gd name="T32" fmla="*/ 17 w 91"/>
              <a:gd name="T33" fmla="*/ 72 h 109"/>
              <a:gd name="T34" fmla="*/ 0 w 91"/>
              <a:gd name="T35" fmla="*/ 55 h 109"/>
              <a:gd name="T36" fmla="*/ 17 w 91"/>
              <a:gd name="T37" fmla="*/ 37 h 109"/>
              <a:gd name="T38" fmla="*/ 26 w 91"/>
              <a:gd name="T39" fmla="*/ 40 h 109"/>
              <a:gd name="T40" fmla="*/ 42 w 91"/>
              <a:gd name="T41" fmla="*/ 26 h 109"/>
              <a:gd name="T42" fmla="*/ 83 w 91"/>
              <a:gd name="T43" fmla="*/ 84 h 109"/>
              <a:gd name="T44" fmla="*/ 67 w 91"/>
              <a:gd name="T45" fmla="*/ 67 h 109"/>
              <a:gd name="T46" fmla="*/ 50 w 91"/>
              <a:gd name="T47" fmla="*/ 84 h 109"/>
              <a:gd name="T48" fmla="*/ 67 w 91"/>
              <a:gd name="T49" fmla="*/ 101 h 109"/>
              <a:gd name="T50" fmla="*/ 83 w 91"/>
              <a:gd name="T51" fmla="*/ 84 h 109"/>
              <a:gd name="T52" fmla="*/ 67 w 91"/>
              <a:gd name="T53" fmla="*/ 7 h 109"/>
              <a:gd name="T54" fmla="*/ 50 w 91"/>
              <a:gd name="T55" fmla="*/ 25 h 109"/>
              <a:gd name="T56" fmla="*/ 67 w 91"/>
              <a:gd name="T57" fmla="*/ 42 h 109"/>
              <a:gd name="T58" fmla="*/ 83 w 91"/>
              <a:gd name="T59" fmla="*/ 25 h 109"/>
              <a:gd name="T60" fmla="*/ 67 w 91"/>
              <a:gd name="T61" fmla="*/ 7 h 109"/>
              <a:gd name="T62" fmla="*/ 26 w 91"/>
              <a:gd name="T63" fmla="*/ 55 h 109"/>
              <a:gd name="T64" fmla="*/ 17 w 91"/>
              <a:gd name="T65" fmla="*/ 45 h 109"/>
              <a:gd name="T66" fmla="*/ 8 w 91"/>
              <a:gd name="T67" fmla="*/ 55 h 109"/>
              <a:gd name="T68" fmla="*/ 17 w 91"/>
              <a:gd name="T69" fmla="*/ 64 h 109"/>
              <a:gd name="T70" fmla="*/ 26 w 91"/>
              <a:gd name="T7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1" h="109">
                <a:moveTo>
                  <a:pt x="42" y="26"/>
                </a:moveTo>
                <a:cubicBezTo>
                  <a:pt x="42" y="26"/>
                  <a:pt x="42" y="25"/>
                  <a:pt x="42" y="25"/>
                </a:cubicBezTo>
                <a:cubicBezTo>
                  <a:pt x="42" y="11"/>
                  <a:pt x="53" y="0"/>
                  <a:pt x="67" y="0"/>
                </a:cubicBezTo>
                <a:cubicBezTo>
                  <a:pt x="80" y="0"/>
                  <a:pt x="91" y="11"/>
                  <a:pt x="91" y="25"/>
                </a:cubicBezTo>
                <a:cubicBezTo>
                  <a:pt x="91" y="38"/>
                  <a:pt x="80" y="49"/>
                  <a:pt x="67" y="49"/>
                </a:cubicBezTo>
                <a:cubicBezTo>
                  <a:pt x="56" y="49"/>
                  <a:pt x="46" y="42"/>
                  <a:pt x="43" y="32"/>
                </a:cubicBezTo>
                <a:cubicBezTo>
                  <a:pt x="30" y="44"/>
                  <a:pt x="30" y="44"/>
                  <a:pt x="30" y="44"/>
                </a:cubicBezTo>
                <a:cubicBezTo>
                  <a:pt x="32" y="47"/>
                  <a:pt x="33" y="51"/>
                  <a:pt x="33" y="55"/>
                </a:cubicBezTo>
                <a:cubicBezTo>
                  <a:pt x="33" y="58"/>
                  <a:pt x="33" y="60"/>
                  <a:pt x="31" y="63"/>
                </a:cubicBezTo>
                <a:cubicBezTo>
                  <a:pt x="44" y="74"/>
                  <a:pt x="44" y="74"/>
                  <a:pt x="44" y="74"/>
                </a:cubicBezTo>
                <a:cubicBezTo>
                  <a:pt x="48" y="66"/>
                  <a:pt x="56" y="60"/>
                  <a:pt x="67" y="60"/>
                </a:cubicBezTo>
                <a:cubicBezTo>
                  <a:pt x="80" y="60"/>
                  <a:pt x="91" y="71"/>
                  <a:pt x="91" y="84"/>
                </a:cubicBezTo>
                <a:cubicBezTo>
                  <a:pt x="91" y="98"/>
                  <a:pt x="80" y="109"/>
                  <a:pt x="67" y="109"/>
                </a:cubicBezTo>
                <a:cubicBezTo>
                  <a:pt x="53" y="109"/>
                  <a:pt x="42" y="98"/>
                  <a:pt x="42" y="84"/>
                </a:cubicBezTo>
                <a:cubicBezTo>
                  <a:pt x="42" y="83"/>
                  <a:pt x="42" y="81"/>
                  <a:pt x="42" y="80"/>
                </a:cubicBezTo>
                <a:cubicBezTo>
                  <a:pt x="28" y="67"/>
                  <a:pt x="28" y="67"/>
                  <a:pt x="28" y="67"/>
                </a:cubicBezTo>
                <a:cubicBezTo>
                  <a:pt x="25" y="70"/>
                  <a:pt x="21" y="72"/>
                  <a:pt x="17" y="72"/>
                </a:cubicBezTo>
                <a:cubicBezTo>
                  <a:pt x="8" y="72"/>
                  <a:pt x="0" y="64"/>
                  <a:pt x="0" y="55"/>
                </a:cubicBezTo>
                <a:cubicBezTo>
                  <a:pt x="0" y="45"/>
                  <a:pt x="8" y="37"/>
                  <a:pt x="17" y="37"/>
                </a:cubicBezTo>
                <a:cubicBezTo>
                  <a:pt x="20" y="37"/>
                  <a:pt x="24" y="38"/>
                  <a:pt x="26" y="40"/>
                </a:cubicBezTo>
                <a:lnTo>
                  <a:pt x="42" y="26"/>
                </a:lnTo>
                <a:close/>
                <a:moveTo>
                  <a:pt x="83" y="84"/>
                </a:moveTo>
                <a:cubicBezTo>
                  <a:pt x="83" y="75"/>
                  <a:pt x="76" y="67"/>
                  <a:pt x="67" y="67"/>
                </a:cubicBezTo>
                <a:cubicBezTo>
                  <a:pt x="57" y="67"/>
                  <a:pt x="50" y="75"/>
                  <a:pt x="50" y="84"/>
                </a:cubicBezTo>
                <a:cubicBezTo>
                  <a:pt x="50" y="94"/>
                  <a:pt x="57" y="101"/>
                  <a:pt x="67" y="101"/>
                </a:cubicBezTo>
                <a:cubicBezTo>
                  <a:pt x="76" y="101"/>
                  <a:pt x="83" y="94"/>
                  <a:pt x="83" y="84"/>
                </a:cubicBezTo>
                <a:close/>
                <a:moveTo>
                  <a:pt x="67" y="7"/>
                </a:moveTo>
                <a:cubicBezTo>
                  <a:pt x="57" y="7"/>
                  <a:pt x="50" y="15"/>
                  <a:pt x="50" y="25"/>
                </a:cubicBezTo>
                <a:cubicBezTo>
                  <a:pt x="50" y="34"/>
                  <a:pt x="57" y="42"/>
                  <a:pt x="67" y="42"/>
                </a:cubicBezTo>
                <a:cubicBezTo>
                  <a:pt x="76" y="42"/>
                  <a:pt x="83" y="34"/>
                  <a:pt x="83" y="25"/>
                </a:cubicBezTo>
                <a:cubicBezTo>
                  <a:pt x="83" y="15"/>
                  <a:pt x="76" y="7"/>
                  <a:pt x="67" y="7"/>
                </a:cubicBezTo>
                <a:close/>
                <a:moveTo>
                  <a:pt x="26" y="55"/>
                </a:moveTo>
                <a:cubicBezTo>
                  <a:pt x="26" y="49"/>
                  <a:pt x="22" y="45"/>
                  <a:pt x="17" y="45"/>
                </a:cubicBezTo>
                <a:cubicBezTo>
                  <a:pt x="12" y="45"/>
                  <a:pt x="8" y="49"/>
                  <a:pt x="8" y="55"/>
                </a:cubicBezTo>
                <a:cubicBezTo>
                  <a:pt x="8" y="60"/>
                  <a:pt x="12" y="64"/>
                  <a:pt x="17" y="64"/>
                </a:cubicBezTo>
                <a:cubicBezTo>
                  <a:pt x="22" y="64"/>
                  <a:pt x="26" y="60"/>
                  <a:pt x="26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4" name="Oval 1378"/>
          <p:cNvSpPr>
            <a:spLocks noChangeArrowheads="1"/>
          </p:cNvSpPr>
          <p:nvPr/>
        </p:nvSpPr>
        <p:spPr bwMode="auto">
          <a:xfrm>
            <a:off x="9006218" y="48631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5" name="Freeform 1379"/>
          <p:cNvSpPr>
            <a:spLocks/>
          </p:cNvSpPr>
          <p:nvPr/>
        </p:nvSpPr>
        <p:spPr bwMode="auto">
          <a:xfrm>
            <a:off x="9268543" y="5029431"/>
            <a:ext cx="52959" cy="46800"/>
          </a:xfrm>
          <a:custGeom>
            <a:avLst/>
            <a:gdLst>
              <a:gd name="T0" fmla="*/ 13 w 18"/>
              <a:gd name="T1" fmla="*/ 15 h 16"/>
              <a:gd name="T2" fmla="*/ 0 w 18"/>
              <a:gd name="T3" fmla="*/ 5 h 16"/>
              <a:gd name="T4" fmla="*/ 4 w 18"/>
              <a:gd name="T5" fmla="*/ 0 h 16"/>
              <a:gd name="T6" fmla="*/ 17 w 18"/>
              <a:gd name="T7" fmla="*/ 11 h 16"/>
              <a:gd name="T8" fmla="*/ 17 w 18"/>
              <a:gd name="T9" fmla="*/ 15 h 16"/>
              <a:gd name="T10" fmla="*/ 13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3" y="15"/>
                </a:moveTo>
                <a:cubicBezTo>
                  <a:pt x="0" y="5"/>
                  <a:pt x="0" y="5"/>
                  <a:pt x="0" y="5"/>
                </a:cubicBezTo>
                <a:cubicBezTo>
                  <a:pt x="4" y="0"/>
                  <a:pt x="4" y="0"/>
                  <a:pt x="4" y="0"/>
                </a:cubicBezTo>
                <a:cubicBezTo>
                  <a:pt x="17" y="11"/>
                  <a:pt x="17" y="11"/>
                  <a:pt x="17" y="11"/>
                </a:cubicBezTo>
                <a:cubicBezTo>
                  <a:pt x="18" y="12"/>
                  <a:pt x="18" y="14"/>
                  <a:pt x="17" y="15"/>
                </a:cubicBezTo>
                <a:cubicBezTo>
                  <a:pt x="16" y="16"/>
                  <a:pt x="14" y="16"/>
                  <a:pt x="1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6" name="Freeform 1380"/>
          <p:cNvSpPr>
            <a:spLocks/>
          </p:cNvSpPr>
          <p:nvPr/>
        </p:nvSpPr>
        <p:spPr bwMode="auto">
          <a:xfrm>
            <a:off x="9193413" y="4976478"/>
            <a:ext cx="64043" cy="27095"/>
          </a:xfrm>
          <a:custGeom>
            <a:avLst/>
            <a:gdLst>
              <a:gd name="T0" fmla="*/ 52 w 52"/>
              <a:gd name="T1" fmla="*/ 0 h 22"/>
              <a:gd name="T2" fmla="*/ 26 w 52"/>
              <a:gd name="T3" fmla="*/ 22 h 22"/>
              <a:gd name="T4" fmla="*/ 0 w 52"/>
              <a:gd name="T5" fmla="*/ 0 h 22"/>
              <a:gd name="T6" fmla="*/ 52 w 52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2">
                <a:moveTo>
                  <a:pt x="52" y="0"/>
                </a:moveTo>
                <a:lnTo>
                  <a:pt x="26" y="22"/>
                </a:lnTo>
                <a:lnTo>
                  <a:pt x="0" y="0"/>
                </a:lnTo>
                <a:lnTo>
                  <a:pt x="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7" name="Rectangle 1381"/>
          <p:cNvSpPr>
            <a:spLocks noChangeArrowheads="1"/>
          </p:cNvSpPr>
          <p:nvPr/>
        </p:nvSpPr>
        <p:spPr bwMode="auto">
          <a:xfrm>
            <a:off x="9208195" y="4950612"/>
            <a:ext cx="34484" cy="1724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8" name="Rectangle 1382"/>
          <p:cNvSpPr>
            <a:spLocks noChangeArrowheads="1"/>
          </p:cNvSpPr>
          <p:nvPr/>
        </p:nvSpPr>
        <p:spPr bwMode="auto">
          <a:xfrm>
            <a:off x="9208195" y="4941991"/>
            <a:ext cx="34484" cy="615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9" name="Rectangle 1383"/>
          <p:cNvSpPr>
            <a:spLocks noChangeArrowheads="1"/>
          </p:cNvSpPr>
          <p:nvPr/>
        </p:nvSpPr>
        <p:spPr bwMode="auto">
          <a:xfrm>
            <a:off x="9208195" y="4929675"/>
            <a:ext cx="34484" cy="615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0" name="Rectangle 1384"/>
          <p:cNvSpPr>
            <a:spLocks noChangeArrowheads="1"/>
          </p:cNvSpPr>
          <p:nvPr/>
        </p:nvSpPr>
        <p:spPr bwMode="auto">
          <a:xfrm>
            <a:off x="9208195" y="4918593"/>
            <a:ext cx="34484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1" name="Rectangle 1385"/>
          <p:cNvSpPr>
            <a:spLocks noChangeArrowheads="1"/>
          </p:cNvSpPr>
          <p:nvPr/>
        </p:nvSpPr>
        <p:spPr bwMode="auto">
          <a:xfrm>
            <a:off x="9208195" y="4909971"/>
            <a:ext cx="34484" cy="615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2" name="Freeform 1386"/>
          <p:cNvSpPr>
            <a:spLocks/>
          </p:cNvSpPr>
          <p:nvPr/>
        </p:nvSpPr>
        <p:spPr bwMode="auto">
          <a:xfrm>
            <a:off x="9240213" y="5006034"/>
            <a:ext cx="40643" cy="38179"/>
          </a:xfrm>
          <a:custGeom>
            <a:avLst/>
            <a:gdLst>
              <a:gd name="T0" fmla="*/ 2 w 14"/>
              <a:gd name="T1" fmla="*/ 9 h 13"/>
              <a:gd name="T2" fmla="*/ 2 w 14"/>
              <a:gd name="T3" fmla="*/ 2 h 13"/>
              <a:gd name="T4" fmla="*/ 9 w 14"/>
              <a:gd name="T5" fmla="*/ 1 h 13"/>
              <a:gd name="T6" fmla="*/ 14 w 14"/>
              <a:gd name="T7" fmla="*/ 5 h 13"/>
              <a:gd name="T8" fmla="*/ 7 w 14"/>
              <a:gd name="T9" fmla="*/ 13 h 13"/>
              <a:gd name="T10" fmla="*/ 2 w 14"/>
              <a:gd name="T11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3">
                <a:moveTo>
                  <a:pt x="2" y="9"/>
                </a:moveTo>
                <a:cubicBezTo>
                  <a:pt x="0" y="7"/>
                  <a:pt x="0" y="4"/>
                  <a:pt x="2" y="2"/>
                </a:cubicBezTo>
                <a:cubicBezTo>
                  <a:pt x="4" y="0"/>
                  <a:pt x="7" y="0"/>
                  <a:pt x="9" y="1"/>
                </a:cubicBezTo>
                <a:cubicBezTo>
                  <a:pt x="14" y="5"/>
                  <a:pt x="14" y="5"/>
                  <a:pt x="14" y="5"/>
                </a:cubicBezTo>
                <a:cubicBezTo>
                  <a:pt x="7" y="13"/>
                  <a:pt x="7" y="13"/>
                  <a:pt x="7" y="13"/>
                </a:cubicBezTo>
                <a:lnTo>
                  <a:pt x="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3" name="Freeform 1387"/>
          <p:cNvSpPr>
            <a:spLocks/>
          </p:cNvSpPr>
          <p:nvPr/>
        </p:nvSpPr>
        <p:spPr bwMode="auto">
          <a:xfrm>
            <a:off x="9176172" y="5006032"/>
            <a:ext cx="36947" cy="40643"/>
          </a:xfrm>
          <a:custGeom>
            <a:avLst/>
            <a:gdLst>
              <a:gd name="T0" fmla="*/ 12 w 13"/>
              <a:gd name="T1" fmla="*/ 3 h 14"/>
              <a:gd name="T2" fmla="*/ 11 w 13"/>
              <a:gd name="T3" fmla="*/ 10 h 14"/>
              <a:gd name="T4" fmla="*/ 6 w 13"/>
              <a:gd name="T5" fmla="*/ 14 h 14"/>
              <a:gd name="T6" fmla="*/ 0 w 13"/>
              <a:gd name="T7" fmla="*/ 6 h 14"/>
              <a:gd name="T8" fmla="*/ 4 w 13"/>
              <a:gd name="T9" fmla="*/ 2 h 14"/>
              <a:gd name="T10" fmla="*/ 12 w 13"/>
              <a:gd name="T11" fmla="*/ 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4">
                <a:moveTo>
                  <a:pt x="12" y="3"/>
                </a:moveTo>
                <a:cubicBezTo>
                  <a:pt x="13" y="5"/>
                  <a:pt x="13" y="8"/>
                  <a:pt x="11" y="10"/>
                </a:cubicBezTo>
                <a:cubicBezTo>
                  <a:pt x="6" y="14"/>
                  <a:pt x="6" y="14"/>
                  <a:pt x="6" y="14"/>
                </a:cubicBezTo>
                <a:cubicBezTo>
                  <a:pt x="0" y="6"/>
                  <a:pt x="0" y="6"/>
                  <a:pt x="0" y="6"/>
                </a:cubicBezTo>
                <a:cubicBezTo>
                  <a:pt x="4" y="2"/>
                  <a:pt x="4" y="2"/>
                  <a:pt x="4" y="2"/>
                </a:cubicBezTo>
                <a:cubicBezTo>
                  <a:pt x="7" y="0"/>
                  <a:pt x="10" y="0"/>
                  <a:pt x="1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4" name="Freeform 1388"/>
          <p:cNvSpPr>
            <a:spLocks/>
          </p:cNvSpPr>
          <p:nvPr/>
        </p:nvSpPr>
        <p:spPr bwMode="auto">
          <a:xfrm>
            <a:off x="9131837" y="5031893"/>
            <a:ext cx="52959" cy="46800"/>
          </a:xfrm>
          <a:custGeom>
            <a:avLst/>
            <a:gdLst>
              <a:gd name="T0" fmla="*/ 5 w 18"/>
              <a:gd name="T1" fmla="*/ 15 h 16"/>
              <a:gd name="T2" fmla="*/ 1 w 18"/>
              <a:gd name="T3" fmla="*/ 15 h 16"/>
              <a:gd name="T4" fmla="*/ 2 w 18"/>
              <a:gd name="T5" fmla="*/ 10 h 16"/>
              <a:gd name="T6" fmla="*/ 14 w 18"/>
              <a:gd name="T7" fmla="*/ 0 h 16"/>
              <a:gd name="T8" fmla="*/ 18 w 18"/>
              <a:gd name="T9" fmla="*/ 5 h 16"/>
              <a:gd name="T10" fmla="*/ 5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5" y="15"/>
                </a:moveTo>
                <a:cubicBezTo>
                  <a:pt x="4" y="16"/>
                  <a:pt x="2" y="16"/>
                  <a:pt x="1" y="15"/>
                </a:cubicBezTo>
                <a:cubicBezTo>
                  <a:pt x="0" y="13"/>
                  <a:pt x="0" y="11"/>
                  <a:pt x="2" y="10"/>
                </a:cubicBezTo>
                <a:cubicBezTo>
                  <a:pt x="14" y="0"/>
                  <a:pt x="14" y="0"/>
                  <a:pt x="14" y="0"/>
                </a:cubicBezTo>
                <a:cubicBezTo>
                  <a:pt x="18" y="5"/>
                  <a:pt x="18" y="5"/>
                  <a:pt x="18" y="5"/>
                </a:cubicBezTo>
                <a:lnTo>
                  <a:pt x="5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5" name="Freeform 1389"/>
          <p:cNvSpPr>
            <a:spLocks/>
          </p:cNvSpPr>
          <p:nvPr/>
        </p:nvSpPr>
        <p:spPr bwMode="auto">
          <a:xfrm>
            <a:off x="9099813" y="5108253"/>
            <a:ext cx="250011" cy="128084"/>
          </a:xfrm>
          <a:custGeom>
            <a:avLst/>
            <a:gdLst>
              <a:gd name="T0" fmla="*/ 86 w 86"/>
              <a:gd name="T1" fmla="*/ 0 h 44"/>
              <a:gd name="T2" fmla="*/ 79 w 86"/>
              <a:gd name="T3" fmla="*/ 36 h 44"/>
              <a:gd name="T4" fmla="*/ 67 w 86"/>
              <a:gd name="T5" fmla="*/ 44 h 44"/>
              <a:gd name="T6" fmla="*/ 52 w 86"/>
              <a:gd name="T7" fmla="*/ 44 h 44"/>
              <a:gd name="T8" fmla="*/ 34 w 86"/>
              <a:gd name="T9" fmla="*/ 44 h 44"/>
              <a:gd name="T10" fmla="*/ 19 w 86"/>
              <a:gd name="T11" fmla="*/ 44 h 44"/>
              <a:gd name="T12" fmla="*/ 7 w 86"/>
              <a:gd name="T13" fmla="*/ 36 h 44"/>
              <a:gd name="T14" fmla="*/ 0 w 86"/>
              <a:gd name="T15" fmla="*/ 0 h 44"/>
              <a:gd name="T16" fmla="*/ 39 w 86"/>
              <a:gd name="T17" fmla="*/ 0 h 44"/>
              <a:gd name="T18" fmla="*/ 47 w 86"/>
              <a:gd name="T19" fmla="*/ 0 h 44"/>
              <a:gd name="T20" fmla="*/ 86 w 86"/>
              <a:gd name="T2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" h="44">
                <a:moveTo>
                  <a:pt x="86" y="0"/>
                </a:moveTo>
                <a:cubicBezTo>
                  <a:pt x="79" y="36"/>
                  <a:pt x="79" y="36"/>
                  <a:pt x="79" y="36"/>
                </a:cubicBezTo>
                <a:cubicBezTo>
                  <a:pt x="79" y="36"/>
                  <a:pt x="77" y="44"/>
                  <a:pt x="67" y="44"/>
                </a:cubicBezTo>
                <a:cubicBezTo>
                  <a:pt x="56" y="44"/>
                  <a:pt x="52" y="44"/>
                  <a:pt x="52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4"/>
                  <a:pt x="30" y="44"/>
                  <a:pt x="19" y="44"/>
                </a:cubicBezTo>
                <a:cubicBezTo>
                  <a:pt x="9" y="44"/>
                  <a:pt x="7" y="36"/>
                  <a:pt x="7" y="36"/>
                </a:cubicBezTo>
                <a:cubicBezTo>
                  <a:pt x="0" y="0"/>
                  <a:pt x="0" y="0"/>
                  <a:pt x="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7" y="0"/>
                  <a:pt x="47" y="0"/>
                  <a:pt x="47" y="0"/>
                </a:cubicBezTo>
                <a:lnTo>
                  <a:pt x="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6" name="Freeform 1390"/>
          <p:cNvSpPr>
            <a:spLocks/>
          </p:cNvSpPr>
          <p:nvPr/>
        </p:nvSpPr>
        <p:spPr bwMode="auto">
          <a:xfrm>
            <a:off x="9088729" y="5070075"/>
            <a:ext cx="273411" cy="29559"/>
          </a:xfrm>
          <a:custGeom>
            <a:avLst/>
            <a:gdLst>
              <a:gd name="T0" fmla="*/ 5 w 94"/>
              <a:gd name="T1" fmla="*/ 10 h 10"/>
              <a:gd name="T2" fmla="*/ 0 w 94"/>
              <a:gd name="T3" fmla="*/ 5 h 10"/>
              <a:gd name="T4" fmla="*/ 5 w 94"/>
              <a:gd name="T5" fmla="*/ 0 h 10"/>
              <a:gd name="T6" fmla="*/ 12 w 94"/>
              <a:gd name="T7" fmla="*/ 0 h 10"/>
              <a:gd name="T8" fmla="*/ 14 w 94"/>
              <a:gd name="T9" fmla="*/ 3 h 10"/>
              <a:gd name="T10" fmla="*/ 22 w 94"/>
              <a:gd name="T11" fmla="*/ 4 h 10"/>
              <a:gd name="T12" fmla="*/ 27 w 94"/>
              <a:gd name="T13" fmla="*/ 0 h 10"/>
              <a:gd name="T14" fmla="*/ 69 w 94"/>
              <a:gd name="T15" fmla="*/ 0 h 10"/>
              <a:gd name="T16" fmla="*/ 73 w 94"/>
              <a:gd name="T17" fmla="*/ 4 h 10"/>
              <a:gd name="T18" fmla="*/ 82 w 94"/>
              <a:gd name="T19" fmla="*/ 3 h 10"/>
              <a:gd name="T20" fmla="*/ 83 w 94"/>
              <a:gd name="T21" fmla="*/ 0 h 10"/>
              <a:gd name="T22" fmla="*/ 89 w 94"/>
              <a:gd name="T23" fmla="*/ 0 h 10"/>
              <a:gd name="T24" fmla="*/ 94 w 94"/>
              <a:gd name="T25" fmla="*/ 5 h 10"/>
              <a:gd name="T26" fmla="*/ 89 w 94"/>
              <a:gd name="T27" fmla="*/ 10 h 10"/>
              <a:gd name="T28" fmla="*/ 5 w 94"/>
              <a:gd name="T2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4" h="10">
                <a:moveTo>
                  <a:pt x="5" y="10"/>
                </a:moveTo>
                <a:cubicBezTo>
                  <a:pt x="2" y="10"/>
                  <a:pt x="0" y="7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3" y="2"/>
                  <a:pt x="14" y="3"/>
                </a:cubicBezTo>
                <a:cubicBezTo>
                  <a:pt x="16" y="6"/>
                  <a:pt x="19" y="6"/>
                  <a:pt x="22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4"/>
                  <a:pt x="73" y="4"/>
                  <a:pt x="73" y="4"/>
                </a:cubicBezTo>
                <a:cubicBezTo>
                  <a:pt x="76" y="6"/>
                  <a:pt x="80" y="5"/>
                  <a:pt x="82" y="3"/>
                </a:cubicBezTo>
                <a:cubicBezTo>
                  <a:pt x="82" y="2"/>
                  <a:pt x="83" y="1"/>
                  <a:pt x="83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2" y="0"/>
                  <a:pt x="94" y="2"/>
                  <a:pt x="94" y="5"/>
                </a:cubicBezTo>
                <a:cubicBezTo>
                  <a:pt x="94" y="7"/>
                  <a:pt x="92" y="10"/>
                  <a:pt x="89" y="10"/>
                </a:cubicBezTo>
                <a:lnTo>
                  <a:pt x="5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7" name="Oval 1391"/>
          <p:cNvSpPr>
            <a:spLocks noChangeArrowheads="1"/>
          </p:cNvSpPr>
          <p:nvPr/>
        </p:nvSpPr>
        <p:spPr bwMode="auto">
          <a:xfrm>
            <a:off x="9562886" y="486071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8" name="Freeform 1392"/>
          <p:cNvSpPr>
            <a:spLocks/>
          </p:cNvSpPr>
          <p:nvPr/>
        </p:nvSpPr>
        <p:spPr bwMode="auto">
          <a:xfrm>
            <a:off x="9646636" y="5061455"/>
            <a:ext cx="277105" cy="25863"/>
          </a:xfrm>
          <a:custGeom>
            <a:avLst/>
            <a:gdLst>
              <a:gd name="T0" fmla="*/ 90 w 95"/>
              <a:gd name="T1" fmla="*/ 9 h 9"/>
              <a:gd name="T2" fmla="*/ 5 w 95"/>
              <a:gd name="T3" fmla="*/ 9 h 9"/>
              <a:gd name="T4" fmla="*/ 0 w 95"/>
              <a:gd name="T5" fmla="*/ 5 h 9"/>
              <a:gd name="T6" fmla="*/ 5 w 95"/>
              <a:gd name="T7" fmla="*/ 0 h 9"/>
              <a:gd name="T8" fmla="*/ 13 w 95"/>
              <a:gd name="T9" fmla="*/ 0 h 9"/>
              <a:gd name="T10" fmla="*/ 14 w 95"/>
              <a:gd name="T11" fmla="*/ 3 h 9"/>
              <a:gd name="T12" fmla="*/ 22 w 95"/>
              <a:gd name="T13" fmla="*/ 4 h 9"/>
              <a:gd name="T14" fmla="*/ 28 w 95"/>
              <a:gd name="T15" fmla="*/ 0 h 9"/>
              <a:gd name="T16" fmla="*/ 69 w 95"/>
              <a:gd name="T17" fmla="*/ 0 h 9"/>
              <a:gd name="T18" fmla="*/ 74 w 95"/>
              <a:gd name="T19" fmla="*/ 4 h 9"/>
              <a:gd name="T20" fmla="*/ 82 w 95"/>
              <a:gd name="T21" fmla="*/ 3 h 9"/>
              <a:gd name="T22" fmla="*/ 83 w 95"/>
              <a:gd name="T23" fmla="*/ 0 h 9"/>
              <a:gd name="T24" fmla="*/ 90 w 95"/>
              <a:gd name="T25" fmla="*/ 0 h 9"/>
              <a:gd name="T26" fmla="*/ 95 w 95"/>
              <a:gd name="T27" fmla="*/ 5 h 9"/>
              <a:gd name="T28" fmla="*/ 90 w 95"/>
              <a:gd name="T2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5" h="9">
                <a:moveTo>
                  <a:pt x="90" y="9"/>
                </a:moveTo>
                <a:cubicBezTo>
                  <a:pt x="5" y="9"/>
                  <a:pt x="5" y="9"/>
                  <a:pt x="5" y="9"/>
                </a:cubicBezTo>
                <a:cubicBezTo>
                  <a:pt x="3" y="9"/>
                  <a:pt x="0" y="7"/>
                  <a:pt x="0" y="5"/>
                </a:cubicBezTo>
                <a:cubicBezTo>
                  <a:pt x="0" y="2"/>
                  <a:pt x="3" y="0"/>
                  <a:pt x="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1"/>
                  <a:pt x="13" y="2"/>
                  <a:pt x="14" y="3"/>
                </a:cubicBezTo>
                <a:cubicBezTo>
                  <a:pt x="16" y="6"/>
                  <a:pt x="20" y="6"/>
                  <a:pt x="22" y="4"/>
                </a:cubicBezTo>
                <a:cubicBezTo>
                  <a:pt x="28" y="0"/>
                  <a:pt x="28" y="0"/>
                  <a:pt x="28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4"/>
                  <a:pt x="74" y="4"/>
                  <a:pt x="74" y="4"/>
                </a:cubicBezTo>
                <a:cubicBezTo>
                  <a:pt x="76" y="6"/>
                  <a:pt x="80" y="5"/>
                  <a:pt x="82" y="3"/>
                </a:cubicBezTo>
                <a:cubicBezTo>
                  <a:pt x="83" y="2"/>
                  <a:pt x="83" y="1"/>
                  <a:pt x="83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3" y="0"/>
                  <a:pt x="95" y="2"/>
                  <a:pt x="95" y="5"/>
                </a:cubicBezTo>
                <a:cubicBezTo>
                  <a:pt x="95" y="7"/>
                  <a:pt x="93" y="9"/>
                  <a:pt x="9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9" name="Freeform 1393"/>
          <p:cNvSpPr>
            <a:spLocks/>
          </p:cNvSpPr>
          <p:nvPr/>
        </p:nvSpPr>
        <p:spPr bwMode="auto">
          <a:xfrm>
            <a:off x="9830139" y="5020811"/>
            <a:ext cx="52959" cy="46800"/>
          </a:xfrm>
          <a:custGeom>
            <a:avLst/>
            <a:gdLst>
              <a:gd name="T0" fmla="*/ 13 w 18"/>
              <a:gd name="T1" fmla="*/ 15 h 16"/>
              <a:gd name="T2" fmla="*/ 0 w 18"/>
              <a:gd name="T3" fmla="*/ 5 h 16"/>
              <a:gd name="T4" fmla="*/ 4 w 18"/>
              <a:gd name="T5" fmla="*/ 0 h 16"/>
              <a:gd name="T6" fmla="*/ 16 w 18"/>
              <a:gd name="T7" fmla="*/ 10 h 16"/>
              <a:gd name="T8" fmla="*/ 17 w 18"/>
              <a:gd name="T9" fmla="*/ 15 h 16"/>
              <a:gd name="T10" fmla="*/ 13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3" y="15"/>
                </a:moveTo>
                <a:cubicBezTo>
                  <a:pt x="0" y="5"/>
                  <a:pt x="0" y="5"/>
                  <a:pt x="0" y="5"/>
                </a:cubicBezTo>
                <a:cubicBezTo>
                  <a:pt x="4" y="0"/>
                  <a:pt x="4" y="0"/>
                  <a:pt x="4" y="0"/>
                </a:cubicBezTo>
                <a:cubicBezTo>
                  <a:pt x="16" y="10"/>
                  <a:pt x="16" y="10"/>
                  <a:pt x="16" y="10"/>
                </a:cubicBezTo>
                <a:cubicBezTo>
                  <a:pt x="18" y="12"/>
                  <a:pt x="18" y="13"/>
                  <a:pt x="17" y="15"/>
                </a:cubicBezTo>
                <a:cubicBezTo>
                  <a:pt x="16" y="16"/>
                  <a:pt x="14" y="16"/>
                  <a:pt x="1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0" name="Freeform 1394"/>
          <p:cNvSpPr>
            <a:spLocks/>
          </p:cNvSpPr>
          <p:nvPr/>
        </p:nvSpPr>
        <p:spPr bwMode="auto">
          <a:xfrm>
            <a:off x="9801809" y="4993717"/>
            <a:ext cx="36947" cy="41875"/>
          </a:xfrm>
          <a:custGeom>
            <a:avLst/>
            <a:gdLst>
              <a:gd name="T0" fmla="*/ 13 w 13"/>
              <a:gd name="T1" fmla="*/ 6 h 14"/>
              <a:gd name="T2" fmla="*/ 7 w 13"/>
              <a:gd name="T3" fmla="*/ 14 h 14"/>
              <a:gd name="T4" fmla="*/ 2 w 13"/>
              <a:gd name="T5" fmla="*/ 10 h 14"/>
              <a:gd name="T6" fmla="*/ 1 w 13"/>
              <a:gd name="T7" fmla="*/ 3 h 14"/>
              <a:gd name="T8" fmla="*/ 9 w 13"/>
              <a:gd name="T9" fmla="*/ 2 h 14"/>
              <a:gd name="T10" fmla="*/ 13 w 13"/>
              <a:gd name="T11" fmla="*/ 6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4">
                <a:moveTo>
                  <a:pt x="13" y="6"/>
                </a:moveTo>
                <a:cubicBezTo>
                  <a:pt x="7" y="14"/>
                  <a:pt x="7" y="14"/>
                  <a:pt x="7" y="14"/>
                </a:cubicBezTo>
                <a:cubicBezTo>
                  <a:pt x="2" y="10"/>
                  <a:pt x="2" y="10"/>
                  <a:pt x="2" y="10"/>
                </a:cubicBezTo>
                <a:cubicBezTo>
                  <a:pt x="0" y="8"/>
                  <a:pt x="0" y="5"/>
                  <a:pt x="1" y="3"/>
                </a:cubicBezTo>
                <a:cubicBezTo>
                  <a:pt x="3" y="1"/>
                  <a:pt x="6" y="0"/>
                  <a:pt x="9" y="2"/>
                </a:cubicBezTo>
                <a:lnTo>
                  <a:pt x="13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1" name="Freeform 1395"/>
          <p:cNvSpPr>
            <a:spLocks/>
          </p:cNvSpPr>
          <p:nvPr/>
        </p:nvSpPr>
        <p:spPr bwMode="auto">
          <a:xfrm>
            <a:off x="9755012" y="4901351"/>
            <a:ext cx="61579" cy="25863"/>
          </a:xfrm>
          <a:custGeom>
            <a:avLst/>
            <a:gdLst>
              <a:gd name="T0" fmla="*/ 0 w 50"/>
              <a:gd name="T1" fmla="*/ 21 h 21"/>
              <a:gd name="T2" fmla="*/ 26 w 50"/>
              <a:gd name="T3" fmla="*/ 0 h 21"/>
              <a:gd name="T4" fmla="*/ 50 w 50"/>
              <a:gd name="T5" fmla="*/ 21 h 21"/>
              <a:gd name="T6" fmla="*/ 0 w 50"/>
              <a:gd name="T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21">
                <a:moveTo>
                  <a:pt x="0" y="21"/>
                </a:moveTo>
                <a:lnTo>
                  <a:pt x="26" y="0"/>
                </a:lnTo>
                <a:lnTo>
                  <a:pt x="50" y="21"/>
                </a:lnTo>
                <a:lnTo>
                  <a:pt x="0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2" name="Rectangle 1396"/>
          <p:cNvSpPr>
            <a:spLocks noChangeArrowheads="1"/>
          </p:cNvSpPr>
          <p:nvPr/>
        </p:nvSpPr>
        <p:spPr bwMode="auto">
          <a:xfrm>
            <a:off x="9766095" y="4988791"/>
            <a:ext cx="38179" cy="49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3" name="Rectangle 1397"/>
          <p:cNvSpPr>
            <a:spLocks noChangeArrowheads="1"/>
          </p:cNvSpPr>
          <p:nvPr/>
        </p:nvSpPr>
        <p:spPr bwMode="auto">
          <a:xfrm>
            <a:off x="9766095" y="4976477"/>
            <a:ext cx="38179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4" name="Rectangle 1398"/>
          <p:cNvSpPr>
            <a:spLocks noChangeArrowheads="1"/>
          </p:cNvSpPr>
          <p:nvPr/>
        </p:nvSpPr>
        <p:spPr bwMode="auto">
          <a:xfrm>
            <a:off x="9766095" y="4967854"/>
            <a:ext cx="38179" cy="615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5" name="Rectangle 1399"/>
          <p:cNvSpPr>
            <a:spLocks noChangeArrowheads="1"/>
          </p:cNvSpPr>
          <p:nvPr/>
        </p:nvSpPr>
        <p:spPr bwMode="auto">
          <a:xfrm>
            <a:off x="9766095" y="4956770"/>
            <a:ext cx="38179" cy="49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6" name="Rectangle 1400"/>
          <p:cNvSpPr>
            <a:spLocks noChangeArrowheads="1"/>
          </p:cNvSpPr>
          <p:nvPr/>
        </p:nvSpPr>
        <p:spPr bwMode="auto">
          <a:xfrm>
            <a:off x="9766095" y="4935833"/>
            <a:ext cx="38179" cy="1724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7" name="Freeform 1401"/>
          <p:cNvSpPr>
            <a:spLocks/>
          </p:cNvSpPr>
          <p:nvPr/>
        </p:nvSpPr>
        <p:spPr bwMode="auto">
          <a:xfrm>
            <a:off x="9693434" y="5023275"/>
            <a:ext cx="52959" cy="46800"/>
          </a:xfrm>
          <a:custGeom>
            <a:avLst/>
            <a:gdLst>
              <a:gd name="T0" fmla="*/ 14 w 18"/>
              <a:gd name="T1" fmla="*/ 0 h 16"/>
              <a:gd name="T2" fmla="*/ 18 w 18"/>
              <a:gd name="T3" fmla="*/ 4 h 16"/>
              <a:gd name="T4" fmla="*/ 5 w 18"/>
              <a:gd name="T5" fmla="*/ 15 h 16"/>
              <a:gd name="T6" fmla="*/ 1 w 18"/>
              <a:gd name="T7" fmla="*/ 14 h 16"/>
              <a:gd name="T8" fmla="*/ 1 w 18"/>
              <a:gd name="T9" fmla="*/ 10 h 16"/>
              <a:gd name="T10" fmla="*/ 14 w 18"/>
              <a:gd name="T11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4" y="0"/>
                </a:moveTo>
                <a:cubicBezTo>
                  <a:pt x="18" y="4"/>
                  <a:pt x="18" y="4"/>
                  <a:pt x="18" y="4"/>
                </a:cubicBezTo>
                <a:cubicBezTo>
                  <a:pt x="5" y="15"/>
                  <a:pt x="5" y="15"/>
                  <a:pt x="5" y="15"/>
                </a:cubicBezTo>
                <a:cubicBezTo>
                  <a:pt x="4" y="16"/>
                  <a:pt x="2" y="16"/>
                  <a:pt x="1" y="14"/>
                </a:cubicBezTo>
                <a:cubicBezTo>
                  <a:pt x="0" y="13"/>
                  <a:pt x="0" y="11"/>
                  <a:pt x="1" y="10"/>
                </a:cubicBez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8" name="Freeform 1402"/>
          <p:cNvSpPr>
            <a:spLocks/>
          </p:cNvSpPr>
          <p:nvPr/>
        </p:nvSpPr>
        <p:spPr bwMode="auto">
          <a:xfrm>
            <a:off x="9734073" y="4997414"/>
            <a:ext cx="40643" cy="38179"/>
          </a:xfrm>
          <a:custGeom>
            <a:avLst/>
            <a:gdLst>
              <a:gd name="T0" fmla="*/ 7 w 14"/>
              <a:gd name="T1" fmla="*/ 13 h 13"/>
              <a:gd name="T2" fmla="*/ 0 w 14"/>
              <a:gd name="T3" fmla="*/ 5 h 13"/>
              <a:gd name="T4" fmla="*/ 5 w 14"/>
              <a:gd name="T5" fmla="*/ 2 h 13"/>
              <a:gd name="T6" fmla="*/ 12 w 14"/>
              <a:gd name="T7" fmla="*/ 2 h 13"/>
              <a:gd name="T8" fmla="*/ 11 w 14"/>
              <a:gd name="T9" fmla="*/ 10 h 13"/>
              <a:gd name="T10" fmla="*/ 7 w 14"/>
              <a:gd name="T1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3">
                <a:moveTo>
                  <a:pt x="7" y="13"/>
                </a:moveTo>
                <a:cubicBezTo>
                  <a:pt x="0" y="5"/>
                  <a:pt x="0" y="5"/>
                  <a:pt x="0" y="5"/>
                </a:cubicBezTo>
                <a:cubicBezTo>
                  <a:pt x="5" y="2"/>
                  <a:pt x="5" y="2"/>
                  <a:pt x="5" y="2"/>
                </a:cubicBezTo>
                <a:cubicBezTo>
                  <a:pt x="7" y="0"/>
                  <a:pt x="10" y="0"/>
                  <a:pt x="12" y="2"/>
                </a:cubicBezTo>
                <a:cubicBezTo>
                  <a:pt x="14" y="5"/>
                  <a:pt x="14" y="8"/>
                  <a:pt x="11" y="10"/>
                </a:cubicBezTo>
                <a:lnTo>
                  <a:pt x="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9" name="Freeform 1403"/>
          <p:cNvSpPr>
            <a:spLocks/>
          </p:cNvSpPr>
          <p:nvPr/>
        </p:nvSpPr>
        <p:spPr bwMode="auto">
          <a:xfrm>
            <a:off x="9661409" y="5099632"/>
            <a:ext cx="247547" cy="124391"/>
          </a:xfrm>
          <a:custGeom>
            <a:avLst/>
            <a:gdLst>
              <a:gd name="T0" fmla="*/ 79 w 85"/>
              <a:gd name="T1" fmla="*/ 36 h 43"/>
              <a:gd name="T2" fmla="*/ 66 w 85"/>
              <a:gd name="T3" fmla="*/ 43 h 43"/>
              <a:gd name="T4" fmla="*/ 51 w 85"/>
              <a:gd name="T5" fmla="*/ 43 h 43"/>
              <a:gd name="T6" fmla="*/ 34 w 85"/>
              <a:gd name="T7" fmla="*/ 43 h 43"/>
              <a:gd name="T8" fmla="*/ 19 w 85"/>
              <a:gd name="T9" fmla="*/ 43 h 43"/>
              <a:gd name="T10" fmla="*/ 7 w 85"/>
              <a:gd name="T11" fmla="*/ 36 h 43"/>
              <a:gd name="T12" fmla="*/ 0 w 85"/>
              <a:gd name="T13" fmla="*/ 0 h 43"/>
              <a:gd name="T14" fmla="*/ 38 w 85"/>
              <a:gd name="T15" fmla="*/ 0 h 43"/>
              <a:gd name="T16" fmla="*/ 47 w 85"/>
              <a:gd name="T17" fmla="*/ 0 h 43"/>
              <a:gd name="T18" fmla="*/ 85 w 85"/>
              <a:gd name="T19" fmla="*/ 0 h 43"/>
              <a:gd name="T20" fmla="*/ 79 w 85"/>
              <a:gd name="T21" fmla="*/ 3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" h="43">
                <a:moveTo>
                  <a:pt x="79" y="36"/>
                </a:moveTo>
                <a:cubicBezTo>
                  <a:pt x="79" y="36"/>
                  <a:pt x="77" y="43"/>
                  <a:pt x="66" y="43"/>
                </a:cubicBezTo>
                <a:cubicBezTo>
                  <a:pt x="55" y="43"/>
                  <a:pt x="51" y="43"/>
                  <a:pt x="51" y="43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43"/>
                  <a:pt x="30" y="43"/>
                  <a:pt x="19" y="43"/>
                </a:cubicBezTo>
                <a:cubicBezTo>
                  <a:pt x="8" y="43"/>
                  <a:pt x="7" y="36"/>
                  <a:pt x="7" y="36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85" y="0"/>
                  <a:pt x="85" y="0"/>
                  <a:pt x="85" y="0"/>
                </a:cubicBezTo>
                <a:lnTo>
                  <a:pt x="79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0" name="Oval 1404"/>
          <p:cNvSpPr>
            <a:spLocks noChangeArrowheads="1"/>
          </p:cNvSpPr>
          <p:nvPr/>
        </p:nvSpPr>
        <p:spPr bwMode="auto">
          <a:xfrm>
            <a:off x="10133106" y="485701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1" name="Freeform 1405"/>
          <p:cNvSpPr>
            <a:spLocks/>
          </p:cNvSpPr>
          <p:nvPr/>
        </p:nvSpPr>
        <p:spPr bwMode="auto">
          <a:xfrm>
            <a:off x="10421291" y="5012193"/>
            <a:ext cx="87443" cy="147789"/>
          </a:xfrm>
          <a:custGeom>
            <a:avLst/>
            <a:gdLst>
              <a:gd name="T0" fmla="*/ 30 w 30"/>
              <a:gd name="T1" fmla="*/ 51 h 51"/>
              <a:gd name="T2" fmla="*/ 17 w 30"/>
              <a:gd name="T3" fmla="*/ 51 h 51"/>
              <a:gd name="T4" fmla="*/ 5 w 30"/>
              <a:gd name="T5" fmla="*/ 51 h 51"/>
              <a:gd name="T6" fmla="*/ 1 w 30"/>
              <a:gd name="T7" fmla="*/ 15 h 51"/>
              <a:gd name="T8" fmla="*/ 12 w 30"/>
              <a:gd name="T9" fmla="*/ 15 h 51"/>
              <a:gd name="T10" fmla="*/ 15 w 30"/>
              <a:gd name="T11" fmla="*/ 12 h 51"/>
              <a:gd name="T12" fmla="*/ 12 w 30"/>
              <a:gd name="T13" fmla="*/ 8 h 51"/>
              <a:gd name="T14" fmla="*/ 1 w 30"/>
              <a:gd name="T15" fmla="*/ 8 h 51"/>
              <a:gd name="T16" fmla="*/ 0 w 30"/>
              <a:gd name="T17" fmla="*/ 0 h 51"/>
              <a:gd name="T18" fmla="*/ 4 w 30"/>
              <a:gd name="T19" fmla="*/ 0 h 51"/>
              <a:gd name="T20" fmla="*/ 24 w 30"/>
              <a:gd name="T21" fmla="*/ 0 h 51"/>
              <a:gd name="T22" fmla="*/ 30 w 30"/>
              <a:gd name="T23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" h="51">
                <a:moveTo>
                  <a:pt x="30" y="51"/>
                </a:moveTo>
                <a:cubicBezTo>
                  <a:pt x="17" y="51"/>
                  <a:pt x="17" y="51"/>
                  <a:pt x="17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1" y="15"/>
                  <a:pt x="1" y="15"/>
                  <a:pt x="1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4" y="15"/>
                  <a:pt x="15" y="13"/>
                  <a:pt x="15" y="12"/>
                </a:cubicBezTo>
                <a:cubicBezTo>
                  <a:pt x="15" y="10"/>
                  <a:pt x="14" y="8"/>
                  <a:pt x="12" y="8"/>
                </a:cubicBezTo>
                <a:cubicBezTo>
                  <a:pt x="1" y="8"/>
                  <a:pt x="1" y="8"/>
                  <a:pt x="1" y="8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24" y="0"/>
                  <a:pt x="24" y="0"/>
                  <a:pt x="24" y="0"/>
                </a:cubicBezTo>
                <a:lnTo>
                  <a:pt x="30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2" name="Freeform 1406"/>
          <p:cNvSpPr>
            <a:spLocks noEditPoints="1"/>
          </p:cNvSpPr>
          <p:nvPr/>
        </p:nvSpPr>
        <p:spPr bwMode="auto">
          <a:xfrm>
            <a:off x="10218085" y="4956770"/>
            <a:ext cx="211831" cy="215527"/>
          </a:xfrm>
          <a:custGeom>
            <a:avLst/>
            <a:gdLst>
              <a:gd name="T0" fmla="*/ 54 w 73"/>
              <a:gd name="T1" fmla="*/ 74 h 74"/>
              <a:gd name="T2" fmla="*/ 18 w 73"/>
              <a:gd name="T3" fmla="*/ 74 h 74"/>
              <a:gd name="T4" fmla="*/ 0 w 73"/>
              <a:gd name="T5" fmla="*/ 74 h 74"/>
              <a:gd name="T6" fmla="*/ 8 w 73"/>
              <a:gd name="T7" fmla="*/ 0 h 74"/>
              <a:gd name="T8" fmla="*/ 36 w 73"/>
              <a:gd name="T9" fmla="*/ 0 h 74"/>
              <a:gd name="T10" fmla="*/ 65 w 73"/>
              <a:gd name="T11" fmla="*/ 0 h 74"/>
              <a:gd name="T12" fmla="*/ 73 w 73"/>
              <a:gd name="T13" fmla="*/ 74 h 74"/>
              <a:gd name="T14" fmla="*/ 54 w 73"/>
              <a:gd name="T15" fmla="*/ 74 h 74"/>
              <a:gd name="T16" fmla="*/ 26 w 73"/>
              <a:gd name="T17" fmla="*/ 12 h 74"/>
              <a:gd name="T18" fmla="*/ 22 w 73"/>
              <a:gd name="T19" fmla="*/ 14 h 74"/>
              <a:gd name="T20" fmla="*/ 21 w 73"/>
              <a:gd name="T21" fmla="*/ 17 h 74"/>
              <a:gd name="T22" fmla="*/ 26 w 73"/>
              <a:gd name="T23" fmla="*/ 22 h 74"/>
              <a:gd name="T24" fmla="*/ 47 w 73"/>
              <a:gd name="T25" fmla="*/ 22 h 74"/>
              <a:gd name="T26" fmla="*/ 52 w 73"/>
              <a:gd name="T27" fmla="*/ 17 h 74"/>
              <a:gd name="T28" fmla="*/ 47 w 73"/>
              <a:gd name="T29" fmla="*/ 12 h 74"/>
              <a:gd name="T30" fmla="*/ 26 w 73"/>
              <a:gd name="T31" fmla="*/ 1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" h="74">
                <a:moveTo>
                  <a:pt x="54" y="74"/>
                </a:moveTo>
                <a:cubicBezTo>
                  <a:pt x="18" y="74"/>
                  <a:pt x="18" y="74"/>
                  <a:pt x="18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8" y="0"/>
                  <a:pt x="8" y="0"/>
                  <a:pt x="8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3" y="74"/>
                  <a:pt x="73" y="74"/>
                  <a:pt x="73" y="74"/>
                </a:cubicBezTo>
                <a:lnTo>
                  <a:pt x="54" y="74"/>
                </a:lnTo>
                <a:close/>
                <a:moveTo>
                  <a:pt x="26" y="12"/>
                </a:moveTo>
                <a:cubicBezTo>
                  <a:pt x="24" y="12"/>
                  <a:pt x="23" y="13"/>
                  <a:pt x="22" y="14"/>
                </a:cubicBezTo>
                <a:cubicBezTo>
                  <a:pt x="21" y="15"/>
                  <a:pt x="21" y="16"/>
                  <a:pt x="21" y="17"/>
                </a:cubicBezTo>
                <a:cubicBezTo>
                  <a:pt x="21" y="20"/>
                  <a:pt x="23" y="22"/>
                  <a:pt x="26" y="22"/>
                </a:cubicBezTo>
                <a:cubicBezTo>
                  <a:pt x="47" y="22"/>
                  <a:pt x="47" y="22"/>
                  <a:pt x="47" y="22"/>
                </a:cubicBezTo>
                <a:cubicBezTo>
                  <a:pt x="50" y="22"/>
                  <a:pt x="52" y="20"/>
                  <a:pt x="52" y="17"/>
                </a:cubicBezTo>
                <a:cubicBezTo>
                  <a:pt x="52" y="15"/>
                  <a:pt x="50" y="12"/>
                  <a:pt x="47" y="12"/>
                </a:cubicBezTo>
                <a:lnTo>
                  <a:pt x="26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3" name="Oval 1407"/>
          <p:cNvSpPr>
            <a:spLocks noChangeArrowheads="1"/>
          </p:cNvSpPr>
          <p:nvPr/>
        </p:nvSpPr>
        <p:spPr bwMode="auto">
          <a:xfrm>
            <a:off x="10136801" y="554793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4" name="Freeform 1408"/>
          <p:cNvSpPr>
            <a:spLocks noEditPoints="1"/>
          </p:cNvSpPr>
          <p:nvPr/>
        </p:nvSpPr>
        <p:spPr bwMode="auto">
          <a:xfrm>
            <a:off x="10397894" y="5759757"/>
            <a:ext cx="128084" cy="128084"/>
          </a:xfrm>
          <a:custGeom>
            <a:avLst/>
            <a:gdLst>
              <a:gd name="T0" fmla="*/ 26 w 44"/>
              <a:gd name="T1" fmla="*/ 7 h 44"/>
              <a:gd name="T2" fmla="*/ 18 w 44"/>
              <a:gd name="T3" fmla="*/ 7 h 44"/>
              <a:gd name="T4" fmla="*/ 18 w 44"/>
              <a:gd name="T5" fmla="*/ 18 h 44"/>
              <a:gd name="T6" fmla="*/ 7 w 44"/>
              <a:gd name="T7" fmla="*/ 18 h 44"/>
              <a:gd name="T8" fmla="*/ 7 w 44"/>
              <a:gd name="T9" fmla="*/ 26 h 44"/>
              <a:gd name="T10" fmla="*/ 18 w 44"/>
              <a:gd name="T11" fmla="*/ 26 h 44"/>
              <a:gd name="T12" fmla="*/ 18 w 44"/>
              <a:gd name="T13" fmla="*/ 37 h 44"/>
              <a:gd name="T14" fmla="*/ 26 w 44"/>
              <a:gd name="T15" fmla="*/ 37 h 44"/>
              <a:gd name="T16" fmla="*/ 26 w 44"/>
              <a:gd name="T17" fmla="*/ 26 h 44"/>
              <a:gd name="T18" fmla="*/ 37 w 44"/>
              <a:gd name="T19" fmla="*/ 26 h 44"/>
              <a:gd name="T20" fmla="*/ 37 w 44"/>
              <a:gd name="T21" fmla="*/ 18 h 44"/>
              <a:gd name="T22" fmla="*/ 26 w 44"/>
              <a:gd name="T23" fmla="*/ 18 h 44"/>
              <a:gd name="T24" fmla="*/ 26 w 44"/>
              <a:gd name="T25" fmla="*/ 7 h 44"/>
              <a:gd name="T26" fmla="*/ 22 w 44"/>
              <a:gd name="T27" fmla="*/ 0 h 44"/>
              <a:gd name="T28" fmla="*/ 44 w 44"/>
              <a:gd name="T29" fmla="*/ 22 h 44"/>
              <a:gd name="T30" fmla="*/ 22 w 44"/>
              <a:gd name="T31" fmla="*/ 44 h 44"/>
              <a:gd name="T32" fmla="*/ 0 w 44"/>
              <a:gd name="T33" fmla="*/ 22 h 44"/>
              <a:gd name="T34" fmla="*/ 22 w 44"/>
              <a:gd name="T35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" h="44">
                <a:moveTo>
                  <a:pt x="26" y="7"/>
                </a:moveTo>
                <a:cubicBezTo>
                  <a:pt x="18" y="7"/>
                  <a:pt x="18" y="7"/>
                  <a:pt x="18" y="7"/>
                </a:cubicBezTo>
                <a:cubicBezTo>
                  <a:pt x="18" y="18"/>
                  <a:pt x="18" y="18"/>
                  <a:pt x="18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26"/>
                  <a:pt x="7" y="26"/>
                  <a:pt x="7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37"/>
                  <a:pt x="18" y="37"/>
                  <a:pt x="18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26"/>
                  <a:pt x="26" y="26"/>
                  <a:pt x="26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18"/>
                  <a:pt x="37" y="18"/>
                  <a:pt x="37" y="18"/>
                </a:cubicBezTo>
                <a:cubicBezTo>
                  <a:pt x="26" y="18"/>
                  <a:pt x="26" y="18"/>
                  <a:pt x="26" y="18"/>
                </a:cubicBezTo>
                <a:lnTo>
                  <a:pt x="26" y="7"/>
                </a:lnTo>
                <a:close/>
                <a:moveTo>
                  <a:pt x="22" y="0"/>
                </a:move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5" name="Freeform 1409"/>
          <p:cNvSpPr>
            <a:spLocks noEditPoints="1"/>
          </p:cNvSpPr>
          <p:nvPr/>
        </p:nvSpPr>
        <p:spPr bwMode="auto">
          <a:xfrm>
            <a:off x="10224241" y="5640295"/>
            <a:ext cx="224147" cy="238927"/>
          </a:xfrm>
          <a:custGeom>
            <a:avLst/>
            <a:gdLst>
              <a:gd name="T0" fmla="*/ 73 w 77"/>
              <a:gd name="T1" fmla="*/ 0 h 82"/>
              <a:gd name="T2" fmla="*/ 77 w 77"/>
              <a:gd name="T3" fmla="*/ 37 h 82"/>
              <a:gd name="T4" fmla="*/ 55 w 77"/>
              <a:gd name="T5" fmla="*/ 63 h 82"/>
              <a:gd name="T6" fmla="*/ 62 w 77"/>
              <a:gd name="T7" fmla="*/ 82 h 82"/>
              <a:gd name="T8" fmla="*/ 62 w 77"/>
              <a:gd name="T9" fmla="*/ 82 h 82"/>
              <a:gd name="T10" fmla="*/ 21 w 77"/>
              <a:gd name="T11" fmla="*/ 82 h 82"/>
              <a:gd name="T12" fmla="*/ 0 w 77"/>
              <a:gd name="T13" fmla="*/ 82 h 82"/>
              <a:gd name="T14" fmla="*/ 9 w 77"/>
              <a:gd name="T15" fmla="*/ 0 h 82"/>
              <a:gd name="T16" fmla="*/ 41 w 77"/>
              <a:gd name="T17" fmla="*/ 0 h 82"/>
              <a:gd name="T18" fmla="*/ 73 w 77"/>
              <a:gd name="T19" fmla="*/ 0 h 82"/>
              <a:gd name="T20" fmla="*/ 59 w 77"/>
              <a:gd name="T21" fmla="*/ 18 h 82"/>
              <a:gd name="T22" fmla="*/ 53 w 77"/>
              <a:gd name="T23" fmla="*/ 13 h 82"/>
              <a:gd name="T24" fmla="*/ 29 w 77"/>
              <a:gd name="T25" fmla="*/ 13 h 82"/>
              <a:gd name="T26" fmla="*/ 25 w 77"/>
              <a:gd name="T27" fmla="*/ 15 h 82"/>
              <a:gd name="T28" fmla="*/ 24 w 77"/>
              <a:gd name="T29" fmla="*/ 18 h 82"/>
              <a:gd name="T30" fmla="*/ 29 w 77"/>
              <a:gd name="T31" fmla="*/ 24 h 82"/>
              <a:gd name="T32" fmla="*/ 53 w 77"/>
              <a:gd name="T33" fmla="*/ 24 h 82"/>
              <a:gd name="T34" fmla="*/ 59 w 77"/>
              <a:gd name="T35" fmla="*/ 1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" h="82">
                <a:moveTo>
                  <a:pt x="73" y="0"/>
                </a:moveTo>
                <a:cubicBezTo>
                  <a:pt x="77" y="37"/>
                  <a:pt x="77" y="37"/>
                  <a:pt x="77" y="37"/>
                </a:cubicBezTo>
                <a:cubicBezTo>
                  <a:pt x="65" y="39"/>
                  <a:pt x="55" y="50"/>
                  <a:pt x="55" y="63"/>
                </a:cubicBezTo>
                <a:cubicBezTo>
                  <a:pt x="55" y="71"/>
                  <a:pt x="58" y="77"/>
                  <a:pt x="62" y="82"/>
                </a:cubicBezTo>
                <a:cubicBezTo>
                  <a:pt x="62" y="82"/>
                  <a:pt x="62" y="82"/>
                  <a:pt x="62" y="82"/>
                </a:cubicBezTo>
                <a:cubicBezTo>
                  <a:pt x="21" y="82"/>
                  <a:pt x="21" y="82"/>
                  <a:pt x="21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9" y="0"/>
                  <a:pt x="9" y="0"/>
                  <a:pt x="9" y="0"/>
                </a:cubicBezTo>
                <a:cubicBezTo>
                  <a:pt x="41" y="0"/>
                  <a:pt x="41" y="0"/>
                  <a:pt x="41" y="0"/>
                </a:cubicBezTo>
                <a:lnTo>
                  <a:pt x="73" y="0"/>
                </a:lnTo>
                <a:close/>
                <a:moveTo>
                  <a:pt x="59" y="18"/>
                </a:moveTo>
                <a:cubicBezTo>
                  <a:pt x="59" y="15"/>
                  <a:pt x="56" y="13"/>
                  <a:pt x="53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8" y="13"/>
                  <a:pt x="26" y="14"/>
                  <a:pt x="25" y="15"/>
                </a:cubicBezTo>
                <a:cubicBezTo>
                  <a:pt x="24" y="16"/>
                  <a:pt x="24" y="17"/>
                  <a:pt x="24" y="18"/>
                </a:cubicBezTo>
                <a:cubicBezTo>
                  <a:pt x="24" y="21"/>
                  <a:pt x="26" y="24"/>
                  <a:pt x="29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6" y="24"/>
                  <a:pt x="59" y="21"/>
                  <a:pt x="59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6" name="Oval 1410"/>
          <p:cNvSpPr>
            <a:spLocks noChangeArrowheads="1"/>
          </p:cNvSpPr>
          <p:nvPr/>
        </p:nvSpPr>
        <p:spPr bwMode="auto">
          <a:xfrm>
            <a:off x="10713182" y="555039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7" name="Freeform 1412"/>
          <p:cNvSpPr>
            <a:spLocks noEditPoints="1"/>
          </p:cNvSpPr>
          <p:nvPr/>
        </p:nvSpPr>
        <p:spPr bwMode="auto">
          <a:xfrm>
            <a:off x="10971814" y="5763451"/>
            <a:ext cx="128084" cy="128084"/>
          </a:xfrm>
          <a:custGeom>
            <a:avLst/>
            <a:gdLst>
              <a:gd name="T0" fmla="*/ 37 w 44"/>
              <a:gd name="T1" fmla="*/ 18 h 44"/>
              <a:gd name="T2" fmla="*/ 7 w 44"/>
              <a:gd name="T3" fmla="*/ 18 h 44"/>
              <a:gd name="T4" fmla="*/ 7 w 44"/>
              <a:gd name="T5" fmla="*/ 26 h 44"/>
              <a:gd name="T6" fmla="*/ 37 w 44"/>
              <a:gd name="T7" fmla="*/ 26 h 44"/>
              <a:gd name="T8" fmla="*/ 37 w 44"/>
              <a:gd name="T9" fmla="*/ 18 h 44"/>
              <a:gd name="T10" fmla="*/ 22 w 44"/>
              <a:gd name="T11" fmla="*/ 0 h 44"/>
              <a:gd name="T12" fmla="*/ 44 w 44"/>
              <a:gd name="T13" fmla="*/ 22 h 44"/>
              <a:gd name="T14" fmla="*/ 22 w 44"/>
              <a:gd name="T15" fmla="*/ 44 h 44"/>
              <a:gd name="T16" fmla="*/ 0 w 44"/>
              <a:gd name="T17" fmla="*/ 22 h 44"/>
              <a:gd name="T18" fmla="*/ 22 w 44"/>
              <a:gd name="T1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" h="44">
                <a:moveTo>
                  <a:pt x="37" y="18"/>
                </a:moveTo>
                <a:cubicBezTo>
                  <a:pt x="7" y="18"/>
                  <a:pt x="7" y="18"/>
                  <a:pt x="7" y="18"/>
                </a:cubicBezTo>
                <a:cubicBezTo>
                  <a:pt x="7" y="26"/>
                  <a:pt x="7" y="26"/>
                  <a:pt x="7" y="26"/>
                </a:cubicBezTo>
                <a:cubicBezTo>
                  <a:pt x="37" y="26"/>
                  <a:pt x="37" y="26"/>
                  <a:pt x="37" y="26"/>
                </a:cubicBezTo>
                <a:lnTo>
                  <a:pt x="37" y="18"/>
                </a:lnTo>
                <a:close/>
                <a:moveTo>
                  <a:pt x="22" y="0"/>
                </a:move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8" name="Freeform 1413"/>
          <p:cNvSpPr>
            <a:spLocks noEditPoints="1"/>
          </p:cNvSpPr>
          <p:nvPr/>
        </p:nvSpPr>
        <p:spPr bwMode="auto">
          <a:xfrm>
            <a:off x="10796927" y="5640296"/>
            <a:ext cx="224147" cy="242621"/>
          </a:xfrm>
          <a:custGeom>
            <a:avLst/>
            <a:gdLst>
              <a:gd name="T0" fmla="*/ 77 w 77"/>
              <a:gd name="T1" fmla="*/ 37 h 83"/>
              <a:gd name="T2" fmla="*/ 55 w 77"/>
              <a:gd name="T3" fmla="*/ 64 h 83"/>
              <a:gd name="T4" fmla="*/ 62 w 77"/>
              <a:gd name="T5" fmla="*/ 83 h 83"/>
              <a:gd name="T6" fmla="*/ 61 w 77"/>
              <a:gd name="T7" fmla="*/ 83 h 83"/>
              <a:gd name="T8" fmla="*/ 20 w 77"/>
              <a:gd name="T9" fmla="*/ 83 h 83"/>
              <a:gd name="T10" fmla="*/ 0 w 77"/>
              <a:gd name="T11" fmla="*/ 83 h 83"/>
              <a:gd name="T12" fmla="*/ 9 w 77"/>
              <a:gd name="T13" fmla="*/ 0 h 83"/>
              <a:gd name="T14" fmla="*/ 41 w 77"/>
              <a:gd name="T15" fmla="*/ 0 h 83"/>
              <a:gd name="T16" fmla="*/ 73 w 77"/>
              <a:gd name="T17" fmla="*/ 0 h 83"/>
              <a:gd name="T18" fmla="*/ 77 w 77"/>
              <a:gd name="T19" fmla="*/ 37 h 83"/>
              <a:gd name="T20" fmla="*/ 58 w 77"/>
              <a:gd name="T21" fmla="*/ 19 h 83"/>
              <a:gd name="T22" fmla="*/ 53 w 77"/>
              <a:gd name="T23" fmla="*/ 14 h 83"/>
              <a:gd name="T24" fmla="*/ 29 w 77"/>
              <a:gd name="T25" fmla="*/ 14 h 83"/>
              <a:gd name="T26" fmla="*/ 25 w 77"/>
              <a:gd name="T27" fmla="*/ 15 h 83"/>
              <a:gd name="T28" fmla="*/ 23 w 77"/>
              <a:gd name="T29" fmla="*/ 19 h 83"/>
              <a:gd name="T30" fmla="*/ 29 w 77"/>
              <a:gd name="T31" fmla="*/ 24 h 83"/>
              <a:gd name="T32" fmla="*/ 53 w 77"/>
              <a:gd name="T33" fmla="*/ 24 h 83"/>
              <a:gd name="T34" fmla="*/ 58 w 77"/>
              <a:gd name="T35" fmla="*/ 1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" h="83">
                <a:moveTo>
                  <a:pt x="77" y="37"/>
                </a:moveTo>
                <a:cubicBezTo>
                  <a:pt x="64" y="39"/>
                  <a:pt x="55" y="51"/>
                  <a:pt x="55" y="64"/>
                </a:cubicBezTo>
                <a:cubicBezTo>
                  <a:pt x="55" y="71"/>
                  <a:pt x="58" y="78"/>
                  <a:pt x="62" y="83"/>
                </a:cubicBezTo>
                <a:cubicBezTo>
                  <a:pt x="61" y="83"/>
                  <a:pt x="61" y="83"/>
                  <a:pt x="61" y="83"/>
                </a:cubicBezTo>
                <a:cubicBezTo>
                  <a:pt x="20" y="83"/>
                  <a:pt x="20" y="83"/>
                  <a:pt x="20" y="83"/>
                </a:cubicBezTo>
                <a:cubicBezTo>
                  <a:pt x="0" y="83"/>
                  <a:pt x="0" y="83"/>
                  <a:pt x="0" y="83"/>
                </a:cubicBezTo>
                <a:cubicBezTo>
                  <a:pt x="9" y="0"/>
                  <a:pt x="9" y="0"/>
                  <a:pt x="9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73" y="0"/>
                  <a:pt x="73" y="0"/>
                  <a:pt x="73" y="0"/>
                </a:cubicBezTo>
                <a:lnTo>
                  <a:pt x="77" y="37"/>
                </a:lnTo>
                <a:close/>
                <a:moveTo>
                  <a:pt x="58" y="19"/>
                </a:moveTo>
                <a:cubicBezTo>
                  <a:pt x="58" y="16"/>
                  <a:pt x="56" y="14"/>
                  <a:pt x="53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7" y="14"/>
                  <a:pt x="26" y="14"/>
                  <a:pt x="25" y="15"/>
                </a:cubicBezTo>
                <a:cubicBezTo>
                  <a:pt x="24" y="16"/>
                  <a:pt x="23" y="17"/>
                  <a:pt x="23" y="19"/>
                </a:cubicBezTo>
                <a:cubicBezTo>
                  <a:pt x="23" y="22"/>
                  <a:pt x="26" y="24"/>
                  <a:pt x="29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6" y="24"/>
                  <a:pt x="58" y="22"/>
                  <a:pt x="5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9" name="Oval 1414"/>
          <p:cNvSpPr>
            <a:spLocks noChangeArrowheads="1"/>
          </p:cNvSpPr>
          <p:nvPr/>
        </p:nvSpPr>
        <p:spPr bwMode="auto">
          <a:xfrm>
            <a:off x="10724262" y="484839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0" name="Freeform 1415"/>
          <p:cNvSpPr>
            <a:spLocks/>
          </p:cNvSpPr>
          <p:nvPr/>
        </p:nvSpPr>
        <p:spPr bwMode="auto">
          <a:xfrm>
            <a:off x="10782145" y="4909971"/>
            <a:ext cx="296811" cy="305431"/>
          </a:xfrm>
          <a:custGeom>
            <a:avLst/>
            <a:gdLst>
              <a:gd name="T0" fmla="*/ 85 w 102"/>
              <a:gd name="T1" fmla="*/ 95 h 105"/>
              <a:gd name="T2" fmla="*/ 74 w 102"/>
              <a:gd name="T3" fmla="*/ 89 h 105"/>
              <a:gd name="T4" fmla="*/ 64 w 102"/>
              <a:gd name="T5" fmla="*/ 90 h 105"/>
              <a:gd name="T6" fmla="*/ 62 w 102"/>
              <a:gd name="T7" fmla="*/ 87 h 105"/>
              <a:gd name="T8" fmla="*/ 53 w 102"/>
              <a:gd name="T9" fmla="*/ 87 h 105"/>
              <a:gd name="T10" fmla="*/ 39 w 102"/>
              <a:gd name="T11" fmla="*/ 99 h 105"/>
              <a:gd name="T12" fmla="*/ 26 w 102"/>
              <a:gd name="T13" fmla="*/ 86 h 105"/>
              <a:gd name="T14" fmla="*/ 28 w 102"/>
              <a:gd name="T15" fmla="*/ 79 h 105"/>
              <a:gd name="T16" fmla="*/ 19 w 102"/>
              <a:gd name="T17" fmla="*/ 68 h 105"/>
              <a:gd name="T18" fmla="*/ 13 w 102"/>
              <a:gd name="T19" fmla="*/ 69 h 105"/>
              <a:gd name="T20" fmla="*/ 0 w 102"/>
              <a:gd name="T21" fmla="*/ 56 h 105"/>
              <a:gd name="T22" fmla="*/ 13 w 102"/>
              <a:gd name="T23" fmla="*/ 42 h 105"/>
              <a:gd name="T24" fmla="*/ 19 w 102"/>
              <a:gd name="T25" fmla="*/ 44 h 105"/>
              <a:gd name="T26" fmla="*/ 28 w 102"/>
              <a:gd name="T27" fmla="*/ 33 h 105"/>
              <a:gd name="T28" fmla="*/ 26 w 102"/>
              <a:gd name="T29" fmla="*/ 26 h 105"/>
              <a:gd name="T30" fmla="*/ 39 w 102"/>
              <a:gd name="T31" fmla="*/ 12 h 105"/>
              <a:gd name="T32" fmla="*/ 49 w 102"/>
              <a:gd name="T33" fmla="*/ 17 h 105"/>
              <a:gd name="T34" fmla="*/ 62 w 102"/>
              <a:gd name="T35" fmla="*/ 11 h 105"/>
              <a:gd name="T36" fmla="*/ 61 w 102"/>
              <a:gd name="T37" fmla="*/ 8 h 105"/>
              <a:gd name="T38" fmla="*/ 69 w 102"/>
              <a:gd name="T39" fmla="*/ 0 h 105"/>
              <a:gd name="T40" fmla="*/ 77 w 102"/>
              <a:gd name="T41" fmla="*/ 8 h 105"/>
              <a:gd name="T42" fmla="*/ 69 w 102"/>
              <a:gd name="T43" fmla="*/ 16 h 105"/>
              <a:gd name="T44" fmla="*/ 63 w 102"/>
              <a:gd name="T45" fmla="*/ 13 h 105"/>
              <a:gd name="T46" fmla="*/ 51 w 102"/>
              <a:gd name="T47" fmla="*/ 19 h 105"/>
              <a:gd name="T48" fmla="*/ 53 w 102"/>
              <a:gd name="T49" fmla="*/ 26 h 105"/>
              <a:gd name="T50" fmla="*/ 50 w 102"/>
              <a:gd name="T51" fmla="*/ 34 h 105"/>
              <a:gd name="T52" fmla="*/ 62 w 102"/>
              <a:gd name="T53" fmla="*/ 40 h 105"/>
              <a:gd name="T54" fmla="*/ 69 w 102"/>
              <a:gd name="T55" fmla="*/ 36 h 105"/>
              <a:gd name="T56" fmla="*/ 77 w 102"/>
              <a:gd name="T57" fmla="*/ 43 h 105"/>
              <a:gd name="T58" fmla="*/ 69 w 102"/>
              <a:gd name="T59" fmla="*/ 51 h 105"/>
              <a:gd name="T60" fmla="*/ 61 w 102"/>
              <a:gd name="T61" fmla="*/ 43 h 105"/>
              <a:gd name="T62" fmla="*/ 61 w 102"/>
              <a:gd name="T63" fmla="*/ 42 h 105"/>
              <a:gd name="T64" fmla="*/ 47 w 102"/>
              <a:gd name="T65" fmla="*/ 36 h 105"/>
              <a:gd name="T66" fmla="*/ 39 w 102"/>
              <a:gd name="T67" fmla="*/ 39 h 105"/>
              <a:gd name="T68" fmla="*/ 32 w 102"/>
              <a:gd name="T69" fmla="*/ 36 h 105"/>
              <a:gd name="T70" fmla="*/ 23 w 102"/>
              <a:gd name="T71" fmla="*/ 46 h 105"/>
              <a:gd name="T72" fmla="*/ 26 w 102"/>
              <a:gd name="T73" fmla="*/ 56 h 105"/>
              <a:gd name="T74" fmla="*/ 22 w 102"/>
              <a:gd name="T75" fmla="*/ 65 h 105"/>
              <a:gd name="T76" fmla="*/ 32 w 102"/>
              <a:gd name="T77" fmla="*/ 75 h 105"/>
              <a:gd name="T78" fmla="*/ 39 w 102"/>
              <a:gd name="T79" fmla="*/ 73 h 105"/>
              <a:gd name="T80" fmla="*/ 53 w 102"/>
              <a:gd name="T81" fmla="*/ 85 h 105"/>
              <a:gd name="T82" fmla="*/ 61 w 102"/>
              <a:gd name="T83" fmla="*/ 84 h 105"/>
              <a:gd name="T84" fmla="*/ 63 w 102"/>
              <a:gd name="T85" fmla="*/ 79 h 105"/>
              <a:gd name="T86" fmla="*/ 73 w 102"/>
              <a:gd name="T87" fmla="*/ 77 h 105"/>
              <a:gd name="T88" fmla="*/ 82 w 102"/>
              <a:gd name="T89" fmla="*/ 68 h 105"/>
              <a:gd name="T90" fmla="*/ 81 w 102"/>
              <a:gd name="T91" fmla="*/ 57 h 105"/>
              <a:gd name="T92" fmla="*/ 92 w 102"/>
              <a:gd name="T93" fmla="*/ 57 h 105"/>
              <a:gd name="T94" fmla="*/ 93 w 102"/>
              <a:gd name="T95" fmla="*/ 67 h 105"/>
              <a:gd name="T96" fmla="*/ 84 w 102"/>
              <a:gd name="T97" fmla="*/ 70 h 105"/>
              <a:gd name="T98" fmla="*/ 75 w 102"/>
              <a:gd name="T99" fmla="*/ 79 h 105"/>
              <a:gd name="T100" fmla="*/ 76 w 102"/>
              <a:gd name="T101" fmla="*/ 87 h 105"/>
              <a:gd name="T102" fmla="*/ 86 w 102"/>
              <a:gd name="T103" fmla="*/ 92 h 105"/>
              <a:gd name="T104" fmla="*/ 96 w 102"/>
              <a:gd name="T105" fmla="*/ 89 h 105"/>
              <a:gd name="T106" fmla="*/ 100 w 102"/>
              <a:gd name="T107" fmla="*/ 100 h 105"/>
              <a:gd name="T108" fmla="*/ 89 w 102"/>
              <a:gd name="T109" fmla="*/ 103 h 105"/>
              <a:gd name="T110" fmla="*/ 85 w 102"/>
              <a:gd name="T111" fmla="*/ 9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2" h="105">
                <a:moveTo>
                  <a:pt x="85" y="95"/>
                </a:moveTo>
                <a:cubicBezTo>
                  <a:pt x="74" y="89"/>
                  <a:pt x="74" y="89"/>
                  <a:pt x="74" y="89"/>
                </a:cubicBezTo>
                <a:cubicBezTo>
                  <a:pt x="71" y="92"/>
                  <a:pt x="67" y="92"/>
                  <a:pt x="64" y="90"/>
                </a:cubicBezTo>
                <a:cubicBezTo>
                  <a:pt x="63" y="89"/>
                  <a:pt x="62" y="88"/>
                  <a:pt x="62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2" y="94"/>
                  <a:pt x="46" y="99"/>
                  <a:pt x="39" y="99"/>
                </a:cubicBezTo>
                <a:cubicBezTo>
                  <a:pt x="32" y="99"/>
                  <a:pt x="26" y="93"/>
                  <a:pt x="26" y="86"/>
                </a:cubicBezTo>
                <a:cubicBezTo>
                  <a:pt x="26" y="83"/>
                  <a:pt x="27" y="81"/>
                  <a:pt x="28" y="79"/>
                </a:cubicBezTo>
                <a:cubicBezTo>
                  <a:pt x="19" y="68"/>
                  <a:pt x="19" y="68"/>
                  <a:pt x="19" y="68"/>
                </a:cubicBezTo>
                <a:cubicBezTo>
                  <a:pt x="17" y="68"/>
                  <a:pt x="15" y="69"/>
                  <a:pt x="13" y="69"/>
                </a:cubicBezTo>
                <a:cubicBezTo>
                  <a:pt x="6" y="69"/>
                  <a:pt x="0" y="63"/>
                  <a:pt x="0" y="56"/>
                </a:cubicBezTo>
                <a:cubicBezTo>
                  <a:pt x="0" y="48"/>
                  <a:pt x="6" y="42"/>
                  <a:pt x="13" y="42"/>
                </a:cubicBezTo>
                <a:cubicBezTo>
                  <a:pt x="15" y="42"/>
                  <a:pt x="17" y="43"/>
                  <a:pt x="19" y="44"/>
                </a:cubicBezTo>
                <a:cubicBezTo>
                  <a:pt x="28" y="33"/>
                  <a:pt x="28" y="33"/>
                  <a:pt x="28" y="33"/>
                </a:cubicBezTo>
                <a:cubicBezTo>
                  <a:pt x="27" y="31"/>
                  <a:pt x="26" y="28"/>
                  <a:pt x="26" y="26"/>
                </a:cubicBezTo>
                <a:cubicBezTo>
                  <a:pt x="26" y="18"/>
                  <a:pt x="32" y="12"/>
                  <a:pt x="39" y="12"/>
                </a:cubicBezTo>
                <a:cubicBezTo>
                  <a:pt x="43" y="12"/>
                  <a:pt x="47" y="14"/>
                  <a:pt x="49" y="17"/>
                </a:cubicBezTo>
                <a:cubicBezTo>
                  <a:pt x="62" y="11"/>
                  <a:pt x="62" y="11"/>
                  <a:pt x="62" y="11"/>
                </a:cubicBezTo>
                <a:cubicBezTo>
                  <a:pt x="61" y="10"/>
                  <a:pt x="61" y="9"/>
                  <a:pt x="61" y="8"/>
                </a:cubicBezTo>
                <a:cubicBezTo>
                  <a:pt x="61" y="4"/>
                  <a:pt x="65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12"/>
                  <a:pt x="73" y="16"/>
                  <a:pt x="69" y="16"/>
                </a:cubicBezTo>
                <a:cubicBezTo>
                  <a:pt x="67" y="16"/>
                  <a:pt x="65" y="15"/>
                  <a:pt x="63" y="13"/>
                </a:cubicBezTo>
                <a:cubicBezTo>
                  <a:pt x="51" y="19"/>
                  <a:pt x="51" y="19"/>
                  <a:pt x="51" y="19"/>
                </a:cubicBezTo>
                <a:cubicBezTo>
                  <a:pt x="52" y="21"/>
                  <a:pt x="53" y="23"/>
                  <a:pt x="53" y="26"/>
                </a:cubicBezTo>
                <a:cubicBezTo>
                  <a:pt x="53" y="29"/>
                  <a:pt x="51" y="32"/>
                  <a:pt x="50" y="34"/>
                </a:cubicBezTo>
                <a:cubicBezTo>
                  <a:pt x="62" y="40"/>
                  <a:pt x="62" y="40"/>
                  <a:pt x="62" y="40"/>
                </a:cubicBezTo>
                <a:cubicBezTo>
                  <a:pt x="63" y="37"/>
                  <a:pt x="66" y="36"/>
                  <a:pt x="69" y="36"/>
                </a:cubicBezTo>
                <a:cubicBezTo>
                  <a:pt x="73" y="36"/>
                  <a:pt x="77" y="39"/>
                  <a:pt x="77" y="43"/>
                </a:cubicBezTo>
                <a:cubicBezTo>
                  <a:pt x="77" y="47"/>
                  <a:pt x="73" y="51"/>
                  <a:pt x="69" y="51"/>
                </a:cubicBezTo>
                <a:cubicBezTo>
                  <a:pt x="65" y="51"/>
                  <a:pt x="61" y="47"/>
                  <a:pt x="61" y="43"/>
                </a:cubicBezTo>
                <a:cubicBezTo>
                  <a:pt x="61" y="43"/>
                  <a:pt x="61" y="43"/>
                  <a:pt x="61" y="42"/>
                </a:cubicBezTo>
                <a:cubicBezTo>
                  <a:pt x="47" y="36"/>
                  <a:pt x="47" y="36"/>
                  <a:pt x="47" y="36"/>
                </a:cubicBezTo>
                <a:cubicBezTo>
                  <a:pt x="45" y="38"/>
                  <a:pt x="42" y="39"/>
                  <a:pt x="39" y="39"/>
                </a:cubicBezTo>
                <a:cubicBezTo>
                  <a:pt x="37" y="39"/>
                  <a:pt x="34" y="38"/>
                  <a:pt x="32" y="36"/>
                </a:cubicBezTo>
                <a:cubicBezTo>
                  <a:pt x="23" y="46"/>
                  <a:pt x="23" y="46"/>
                  <a:pt x="23" y="46"/>
                </a:cubicBezTo>
                <a:cubicBezTo>
                  <a:pt x="25" y="49"/>
                  <a:pt x="26" y="52"/>
                  <a:pt x="26" y="56"/>
                </a:cubicBezTo>
                <a:cubicBezTo>
                  <a:pt x="26" y="59"/>
                  <a:pt x="25" y="63"/>
                  <a:pt x="22" y="65"/>
                </a:cubicBezTo>
                <a:cubicBezTo>
                  <a:pt x="32" y="75"/>
                  <a:pt x="32" y="75"/>
                  <a:pt x="32" y="75"/>
                </a:cubicBezTo>
                <a:cubicBezTo>
                  <a:pt x="34" y="74"/>
                  <a:pt x="37" y="73"/>
                  <a:pt x="39" y="73"/>
                </a:cubicBezTo>
                <a:cubicBezTo>
                  <a:pt x="46" y="73"/>
                  <a:pt x="52" y="78"/>
                  <a:pt x="53" y="85"/>
                </a:cubicBezTo>
                <a:cubicBezTo>
                  <a:pt x="61" y="84"/>
                  <a:pt x="61" y="84"/>
                  <a:pt x="61" y="84"/>
                </a:cubicBezTo>
                <a:cubicBezTo>
                  <a:pt x="61" y="82"/>
                  <a:pt x="61" y="80"/>
                  <a:pt x="63" y="79"/>
                </a:cubicBezTo>
                <a:cubicBezTo>
                  <a:pt x="65" y="76"/>
                  <a:pt x="70" y="75"/>
                  <a:pt x="73" y="77"/>
                </a:cubicBezTo>
                <a:cubicBezTo>
                  <a:pt x="82" y="68"/>
                  <a:pt x="82" y="68"/>
                  <a:pt x="82" y="68"/>
                </a:cubicBezTo>
                <a:cubicBezTo>
                  <a:pt x="79" y="65"/>
                  <a:pt x="78" y="60"/>
                  <a:pt x="81" y="57"/>
                </a:cubicBezTo>
                <a:cubicBezTo>
                  <a:pt x="84" y="54"/>
                  <a:pt x="89" y="54"/>
                  <a:pt x="92" y="57"/>
                </a:cubicBezTo>
                <a:cubicBezTo>
                  <a:pt x="95" y="59"/>
                  <a:pt x="96" y="64"/>
                  <a:pt x="93" y="67"/>
                </a:cubicBezTo>
                <a:cubicBezTo>
                  <a:pt x="91" y="70"/>
                  <a:pt x="87" y="71"/>
                  <a:pt x="84" y="70"/>
                </a:cubicBezTo>
                <a:cubicBezTo>
                  <a:pt x="75" y="79"/>
                  <a:pt x="75" y="79"/>
                  <a:pt x="75" y="79"/>
                </a:cubicBezTo>
                <a:cubicBezTo>
                  <a:pt x="77" y="81"/>
                  <a:pt x="77" y="84"/>
                  <a:pt x="76" y="87"/>
                </a:cubicBezTo>
                <a:cubicBezTo>
                  <a:pt x="86" y="92"/>
                  <a:pt x="86" y="92"/>
                  <a:pt x="86" y="92"/>
                </a:cubicBezTo>
                <a:cubicBezTo>
                  <a:pt x="88" y="89"/>
                  <a:pt x="92" y="87"/>
                  <a:pt x="96" y="89"/>
                </a:cubicBezTo>
                <a:cubicBezTo>
                  <a:pt x="100" y="91"/>
                  <a:pt x="102" y="96"/>
                  <a:pt x="100" y="100"/>
                </a:cubicBezTo>
                <a:cubicBezTo>
                  <a:pt x="98" y="103"/>
                  <a:pt x="93" y="105"/>
                  <a:pt x="89" y="103"/>
                </a:cubicBezTo>
                <a:cubicBezTo>
                  <a:pt x="86" y="102"/>
                  <a:pt x="85" y="98"/>
                  <a:pt x="85" y="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1" name="Oval 1416"/>
          <p:cNvSpPr>
            <a:spLocks noChangeArrowheads="1"/>
          </p:cNvSpPr>
          <p:nvPr/>
        </p:nvSpPr>
        <p:spPr bwMode="auto">
          <a:xfrm>
            <a:off x="11292021" y="555285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2" name="Rectangle 1417"/>
          <p:cNvSpPr>
            <a:spLocks noChangeArrowheads="1"/>
          </p:cNvSpPr>
          <p:nvPr/>
        </p:nvSpPr>
        <p:spPr bwMode="auto">
          <a:xfrm>
            <a:off x="11550648" y="5804089"/>
            <a:ext cx="40643" cy="11084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3" name="Freeform 1418"/>
          <p:cNvSpPr>
            <a:spLocks/>
          </p:cNvSpPr>
          <p:nvPr/>
        </p:nvSpPr>
        <p:spPr bwMode="auto">
          <a:xfrm>
            <a:off x="11367147" y="5620585"/>
            <a:ext cx="283263" cy="220453"/>
          </a:xfrm>
          <a:custGeom>
            <a:avLst/>
            <a:gdLst>
              <a:gd name="T0" fmla="*/ 85 w 97"/>
              <a:gd name="T1" fmla="*/ 40 h 76"/>
              <a:gd name="T2" fmla="*/ 0 w 97"/>
              <a:gd name="T3" fmla="*/ 76 h 76"/>
              <a:gd name="T4" fmla="*/ 0 w 97"/>
              <a:gd name="T5" fmla="*/ 69 h 76"/>
              <a:gd name="T6" fmla="*/ 60 w 97"/>
              <a:gd name="T7" fmla="*/ 27 h 76"/>
              <a:gd name="T8" fmla="*/ 42 w 97"/>
              <a:gd name="T9" fmla="*/ 27 h 76"/>
              <a:gd name="T10" fmla="*/ 85 w 97"/>
              <a:gd name="T11" fmla="*/ 0 h 76"/>
              <a:gd name="T12" fmla="*/ 97 w 97"/>
              <a:gd name="T13" fmla="*/ 47 h 76"/>
              <a:gd name="T14" fmla="*/ 85 w 97"/>
              <a:gd name="T15" fmla="*/ 4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" h="76">
                <a:moveTo>
                  <a:pt x="85" y="40"/>
                </a:moveTo>
                <a:cubicBezTo>
                  <a:pt x="55" y="68"/>
                  <a:pt x="0" y="76"/>
                  <a:pt x="0" y="76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39" y="58"/>
                  <a:pt x="60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85" y="0"/>
                  <a:pt x="85" y="0"/>
                  <a:pt x="85" y="0"/>
                </a:cubicBezTo>
                <a:cubicBezTo>
                  <a:pt x="97" y="47"/>
                  <a:pt x="97" y="47"/>
                  <a:pt x="97" y="47"/>
                </a:cubicBezTo>
                <a:lnTo>
                  <a:pt x="85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4" name="Rectangle 1419"/>
          <p:cNvSpPr>
            <a:spLocks noChangeArrowheads="1"/>
          </p:cNvSpPr>
          <p:nvPr/>
        </p:nvSpPr>
        <p:spPr bwMode="auto">
          <a:xfrm>
            <a:off x="11466901" y="5841038"/>
            <a:ext cx="43107" cy="738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5" name="Rectangle 1420"/>
          <p:cNvSpPr>
            <a:spLocks noChangeArrowheads="1"/>
          </p:cNvSpPr>
          <p:nvPr/>
        </p:nvSpPr>
        <p:spPr bwMode="auto">
          <a:xfrm>
            <a:off x="11388080" y="5868131"/>
            <a:ext cx="43107" cy="4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6" name="Oval 1421"/>
          <p:cNvSpPr>
            <a:spLocks noChangeArrowheads="1"/>
          </p:cNvSpPr>
          <p:nvPr/>
        </p:nvSpPr>
        <p:spPr bwMode="auto">
          <a:xfrm>
            <a:off x="11274780" y="48631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7" name="Freeform 1422"/>
          <p:cNvSpPr>
            <a:spLocks/>
          </p:cNvSpPr>
          <p:nvPr/>
        </p:nvSpPr>
        <p:spPr bwMode="auto">
          <a:xfrm>
            <a:off x="11460746" y="5008498"/>
            <a:ext cx="128084" cy="145327"/>
          </a:xfrm>
          <a:custGeom>
            <a:avLst/>
            <a:gdLst>
              <a:gd name="T0" fmla="*/ 30 w 44"/>
              <a:gd name="T1" fmla="*/ 31 h 50"/>
              <a:gd name="T2" fmla="*/ 31 w 44"/>
              <a:gd name="T3" fmla="*/ 9 h 50"/>
              <a:gd name="T4" fmla="*/ 17 w 44"/>
              <a:gd name="T5" fmla="*/ 10 h 50"/>
              <a:gd name="T6" fmla="*/ 14 w 44"/>
              <a:gd name="T7" fmla="*/ 7 h 50"/>
              <a:gd name="T8" fmla="*/ 36 w 44"/>
              <a:gd name="T9" fmla="*/ 4 h 50"/>
              <a:gd name="T10" fmla="*/ 35 w 44"/>
              <a:gd name="T11" fmla="*/ 34 h 50"/>
              <a:gd name="T12" fmla="*/ 7 w 44"/>
              <a:gd name="T13" fmla="*/ 45 h 50"/>
              <a:gd name="T14" fmla="*/ 3 w 44"/>
              <a:gd name="T15" fmla="*/ 23 h 50"/>
              <a:gd name="T16" fmla="*/ 6 w 44"/>
              <a:gd name="T17" fmla="*/ 25 h 50"/>
              <a:gd name="T18" fmla="*/ 9 w 44"/>
              <a:gd name="T19" fmla="*/ 38 h 50"/>
              <a:gd name="T20" fmla="*/ 30 w 44"/>
              <a:gd name="T21" fmla="*/ 3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50">
                <a:moveTo>
                  <a:pt x="30" y="31"/>
                </a:moveTo>
                <a:cubicBezTo>
                  <a:pt x="36" y="22"/>
                  <a:pt x="36" y="13"/>
                  <a:pt x="31" y="9"/>
                </a:cubicBezTo>
                <a:cubicBezTo>
                  <a:pt x="27" y="6"/>
                  <a:pt x="22" y="7"/>
                  <a:pt x="17" y="10"/>
                </a:cubicBezTo>
                <a:cubicBezTo>
                  <a:pt x="14" y="7"/>
                  <a:pt x="14" y="7"/>
                  <a:pt x="14" y="7"/>
                </a:cubicBezTo>
                <a:cubicBezTo>
                  <a:pt x="22" y="1"/>
                  <a:pt x="30" y="0"/>
                  <a:pt x="36" y="4"/>
                </a:cubicBezTo>
                <a:cubicBezTo>
                  <a:pt x="44" y="9"/>
                  <a:pt x="43" y="23"/>
                  <a:pt x="35" y="34"/>
                </a:cubicBezTo>
                <a:cubicBezTo>
                  <a:pt x="27" y="46"/>
                  <a:pt x="14" y="50"/>
                  <a:pt x="7" y="45"/>
                </a:cubicBezTo>
                <a:cubicBezTo>
                  <a:pt x="1" y="41"/>
                  <a:pt x="0" y="32"/>
                  <a:pt x="3" y="23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30"/>
                  <a:pt x="6" y="36"/>
                  <a:pt x="9" y="38"/>
                </a:cubicBezTo>
                <a:cubicBezTo>
                  <a:pt x="15" y="42"/>
                  <a:pt x="24" y="39"/>
                  <a:pt x="3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8" name="Freeform 1423"/>
          <p:cNvSpPr>
            <a:spLocks/>
          </p:cNvSpPr>
          <p:nvPr/>
        </p:nvSpPr>
        <p:spPr bwMode="auto">
          <a:xfrm>
            <a:off x="11426248" y="4959237"/>
            <a:ext cx="241389" cy="277105"/>
          </a:xfrm>
          <a:custGeom>
            <a:avLst/>
            <a:gdLst>
              <a:gd name="T0" fmla="*/ 58 w 83"/>
              <a:gd name="T1" fmla="*/ 15 h 95"/>
              <a:gd name="T2" fmla="*/ 24 w 83"/>
              <a:gd name="T3" fmla="*/ 23 h 95"/>
              <a:gd name="T4" fmla="*/ 21 w 83"/>
              <a:gd name="T5" fmla="*/ 21 h 95"/>
              <a:gd name="T6" fmla="*/ 69 w 83"/>
              <a:gd name="T7" fmla="*/ 8 h 95"/>
              <a:gd name="T8" fmla="*/ 67 w 83"/>
              <a:gd name="T9" fmla="*/ 65 h 95"/>
              <a:gd name="T10" fmla="*/ 13 w 83"/>
              <a:gd name="T11" fmla="*/ 85 h 95"/>
              <a:gd name="T12" fmla="*/ 10 w 83"/>
              <a:gd name="T13" fmla="*/ 36 h 95"/>
              <a:gd name="T14" fmla="*/ 13 w 83"/>
              <a:gd name="T15" fmla="*/ 38 h 95"/>
              <a:gd name="T16" fmla="*/ 16 w 83"/>
              <a:gd name="T17" fmla="*/ 73 h 95"/>
              <a:gd name="T18" fmla="*/ 57 w 83"/>
              <a:gd name="T19" fmla="*/ 58 h 95"/>
              <a:gd name="T20" fmla="*/ 58 w 83"/>
              <a:gd name="T21" fmla="*/ 1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3" h="95">
                <a:moveTo>
                  <a:pt x="58" y="15"/>
                </a:moveTo>
                <a:cubicBezTo>
                  <a:pt x="49" y="9"/>
                  <a:pt x="35" y="12"/>
                  <a:pt x="24" y="23"/>
                </a:cubicBezTo>
                <a:cubicBezTo>
                  <a:pt x="21" y="21"/>
                  <a:pt x="21" y="21"/>
                  <a:pt x="21" y="21"/>
                </a:cubicBezTo>
                <a:cubicBezTo>
                  <a:pt x="36" y="5"/>
                  <a:pt x="56" y="0"/>
                  <a:pt x="69" y="8"/>
                </a:cubicBezTo>
                <a:cubicBezTo>
                  <a:pt x="83" y="19"/>
                  <a:pt x="82" y="44"/>
                  <a:pt x="67" y="65"/>
                </a:cubicBezTo>
                <a:cubicBezTo>
                  <a:pt x="51" y="87"/>
                  <a:pt x="27" y="95"/>
                  <a:pt x="13" y="85"/>
                </a:cubicBezTo>
                <a:cubicBezTo>
                  <a:pt x="1" y="76"/>
                  <a:pt x="0" y="56"/>
                  <a:pt x="10" y="36"/>
                </a:cubicBezTo>
                <a:cubicBezTo>
                  <a:pt x="13" y="38"/>
                  <a:pt x="13" y="38"/>
                  <a:pt x="13" y="38"/>
                </a:cubicBezTo>
                <a:cubicBezTo>
                  <a:pt x="6" y="52"/>
                  <a:pt x="7" y="67"/>
                  <a:pt x="16" y="73"/>
                </a:cubicBezTo>
                <a:cubicBezTo>
                  <a:pt x="27" y="81"/>
                  <a:pt x="45" y="74"/>
                  <a:pt x="57" y="58"/>
                </a:cubicBezTo>
                <a:cubicBezTo>
                  <a:pt x="69" y="42"/>
                  <a:pt x="69" y="23"/>
                  <a:pt x="5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9" name="Freeform 1424"/>
          <p:cNvSpPr>
            <a:spLocks/>
          </p:cNvSpPr>
          <p:nvPr/>
        </p:nvSpPr>
        <p:spPr bwMode="auto">
          <a:xfrm>
            <a:off x="11324038" y="4967876"/>
            <a:ext cx="174884" cy="108379"/>
          </a:xfrm>
          <a:custGeom>
            <a:avLst/>
            <a:gdLst>
              <a:gd name="T0" fmla="*/ 46 w 60"/>
              <a:gd name="T1" fmla="*/ 19 h 37"/>
              <a:gd name="T2" fmla="*/ 1 w 60"/>
              <a:gd name="T3" fmla="*/ 11 h 37"/>
              <a:gd name="T4" fmla="*/ 0 w 60"/>
              <a:gd name="T5" fmla="*/ 6 h 37"/>
              <a:gd name="T6" fmla="*/ 48 w 60"/>
              <a:gd name="T7" fmla="*/ 17 h 37"/>
              <a:gd name="T8" fmla="*/ 50 w 60"/>
              <a:gd name="T9" fmla="*/ 9 h 37"/>
              <a:gd name="T10" fmla="*/ 60 w 60"/>
              <a:gd name="T11" fmla="*/ 37 h 37"/>
              <a:gd name="T12" fmla="*/ 37 w 60"/>
              <a:gd name="T13" fmla="*/ 20 h 37"/>
              <a:gd name="T14" fmla="*/ 46 w 60"/>
              <a:gd name="T15" fmla="*/ 1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37">
                <a:moveTo>
                  <a:pt x="46" y="19"/>
                </a:moveTo>
                <a:cubicBezTo>
                  <a:pt x="34" y="8"/>
                  <a:pt x="17" y="4"/>
                  <a:pt x="1" y="11"/>
                </a:cubicBezTo>
                <a:cubicBezTo>
                  <a:pt x="0" y="6"/>
                  <a:pt x="0" y="6"/>
                  <a:pt x="0" y="6"/>
                </a:cubicBezTo>
                <a:cubicBezTo>
                  <a:pt x="16" y="0"/>
                  <a:pt x="35" y="4"/>
                  <a:pt x="48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0" y="37"/>
                  <a:pt x="60" y="37"/>
                  <a:pt x="60" y="37"/>
                </a:cubicBezTo>
                <a:cubicBezTo>
                  <a:pt x="37" y="20"/>
                  <a:pt x="37" y="20"/>
                  <a:pt x="37" y="20"/>
                </a:cubicBezTo>
                <a:lnTo>
                  <a:pt x="46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122975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017" r="22235"/>
          <a:stretch/>
        </p:blipFill>
        <p:spPr>
          <a:xfrm>
            <a:off x="-57150" y="0"/>
            <a:ext cx="12258675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B4B2360-7218-48B5-AE5D-F4365A4C9468}"/>
              </a:ext>
            </a:extLst>
          </p:cNvPr>
          <p:cNvSpPr/>
          <p:nvPr/>
        </p:nvSpPr>
        <p:spPr>
          <a:xfrm>
            <a:off x="1" y="0"/>
            <a:ext cx="12258675" cy="6858000"/>
          </a:xfrm>
          <a:prstGeom prst="rect">
            <a:avLst/>
          </a:prstGeom>
          <a:solidFill>
            <a:srgbClr val="0046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1711" y="2587097"/>
            <a:ext cx="7600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了解财务自由，积极</a:t>
            </a:r>
            <a:r>
              <a:rPr lang="zh-CN" altLang="en-US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面对生活，追求自己真实想要的生活。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04535" y="1555342"/>
            <a:ext cx="535308" cy="53530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156" y="1363658"/>
            <a:ext cx="1304657" cy="1603387"/>
          </a:xfrm>
          <a:prstGeom prst="rect">
            <a:avLst/>
          </a:prstGeom>
        </p:spPr>
      </p:pic>
      <p:cxnSp>
        <p:nvCxnSpPr>
          <p:cNvPr id="26" name="直接连接符 25"/>
          <p:cNvCxnSpPr/>
          <p:nvPr/>
        </p:nvCxnSpPr>
        <p:spPr>
          <a:xfrm flipV="1">
            <a:off x="5846925" y="5784653"/>
            <a:ext cx="61913" cy="1072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063271" y="5775606"/>
            <a:ext cx="67136" cy="1162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6279621" y="5787588"/>
            <a:ext cx="60219" cy="10430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003164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3ECCECFB-8A2B-42E3-BB90-84B05A511565}"/>
              </a:ext>
            </a:extLst>
          </p:cNvPr>
          <p:cNvGrpSpPr/>
          <p:nvPr/>
        </p:nvGrpSpPr>
        <p:grpSpPr>
          <a:xfrm>
            <a:off x="729247" y="2369470"/>
            <a:ext cx="5271021" cy="1650607"/>
            <a:chOff x="345182" y="2332391"/>
            <a:chExt cx="5271021" cy="1650607"/>
          </a:xfrm>
        </p:grpSpPr>
        <p:sp>
          <p:nvSpPr>
            <p:cNvPr id="2" name="文本框 1">
              <a:extLst>
                <a:ext uri="{FF2B5EF4-FFF2-40B4-BE49-F238E27FC236}">
                  <a16:creationId xmlns="" xmlns:a16="http://schemas.microsoft.com/office/drawing/2014/main" id="{2871A151-4299-4FEA-AEED-88771DC8FE9A}"/>
                </a:ext>
              </a:extLst>
            </p:cNvPr>
            <p:cNvSpPr txBox="1"/>
            <p:nvPr/>
          </p:nvSpPr>
          <p:spPr>
            <a:xfrm>
              <a:off x="887793" y="2875002"/>
              <a:ext cx="472841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>
                  <a:solidFill>
                    <a:srgbClr val="0046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6600" dirty="0">
                <a:solidFill>
                  <a:srgbClr val="004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FDEDE40B-7AB0-4730-8567-A24599FF8BAA}"/>
                </a:ext>
              </a:extLst>
            </p:cNvPr>
            <p:cNvSpPr/>
            <p:nvPr/>
          </p:nvSpPr>
          <p:spPr>
            <a:xfrm>
              <a:off x="345182" y="2332391"/>
              <a:ext cx="542611" cy="542611"/>
            </a:xfrm>
            <a:prstGeom prst="rect">
              <a:avLst/>
            </a:prstGeom>
            <a:solidFill>
              <a:srgbClr val="00469C">
                <a:alpha val="6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2B21ED84-23FD-4FBF-B40A-00DCAA6BAFEE}"/>
                </a:ext>
              </a:extLst>
            </p:cNvPr>
            <p:cNvSpPr/>
            <p:nvPr/>
          </p:nvSpPr>
          <p:spPr>
            <a:xfrm>
              <a:off x="616487" y="2523310"/>
              <a:ext cx="462224" cy="462224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D43511E3-9523-485E-913F-7199E1F70272}"/>
              </a:ext>
            </a:extLst>
          </p:cNvPr>
          <p:cNvGrpSpPr/>
          <p:nvPr/>
        </p:nvGrpSpPr>
        <p:grpSpPr>
          <a:xfrm>
            <a:off x="7018917" y="1383062"/>
            <a:ext cx="2863604" cy="4091878"/>
            <a:chOff x="8175290" y="1757609"/>
            <a:chExt cx="2863605" cy="4091878"/>
          </a:xfrm>
        </p:grpSpPr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6F59C157-714D-4AA7-8082-EE86C700A2B2}"/>
                </a:ext>
              </a:extLst>
            </p:cNvPr>
            <p:cNvSpPr txBox="1"/>
            <p:nvPr/>
          </p:nvSpPr>
          <p:spPr>
            <a:xfrm>
              <a:off x="9007568" y="1781014"/>
              <a:ext cx="1620957" cy="732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ONE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什么是财务自由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A184154C-8112-4CE4-A52B-44F73641C7A3}"/>
                </a:ext>
              </a:extLst>
            </p:cNvPr>
            <p:cNvSpPr txBox="1"/>
            <p:nvPr/>
          </p:nvSpPr>
          <p:spPr>
            <a:xfrm>
              <a:off x="8175290" y="1757609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A7807FB4-0BE9-4940-9960-80E3DEF1B4C0}"/>
                </a:ext>
              </a:extLst>
            </p:cNvPr>
            <p:cNvSpPr txBox="1"/>
            <p:nvPr/>
          </p:nvSpPr>
          <p:spPr>
            <a:xfrm>
              <a:off x="9007569" y="2867974"/>
              <a:ext cx="2031326" cy="732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TWO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为什么追求财务自由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38AB1FC5-DE30-41B7-A72F-5700F344ECE1}"/>
                </a:ext>
              </a:extLst>
            </p:cNvPr>
            <p:cNvSpPr txBox="1"/>
            <p:nvPr/>
          </p:nvSpPr>
          <p:spPr>
            <a:xfrm>
              <a:off x="8175290" y="2844570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8A691021-8A29-4525-88E3-6ABFFEC1A7CF}"/>
                </a:ext>
              </a:extLst>
            </p:cNvPr>
            <p:cNvSpPr txBox="1"/>
            <p:nvPr/>
          </p:nvSpPr>
          <p:spPr>
            <a:xfrm>
              <a:off x="9007569" y="3954936"/>
              <a:ext cx="1826142" cy="732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THREE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如何实现财务自由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E24CF56E-54A3-4AB8-A02E-C2A9A0D5CE84}"/>
                </a:ext>
              </a:extLst>
            </p:cNvPr>
            <p:cNvSpPr txBox="1"/>
            <p:nvPr/>
          </p:nvSpPr>
          <p:spPr>
            <a:xfrm>
              <a:off x="8175290" y="3931531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7E63000E-6151-4B4D-A526-7607F5A8E7E3}"/>
                </a:ext>
              </a:extLst>
            </p:cNvPr>
            <p:cNvSpPr txBox="1"/>
            <p:nvPr/>
          </p:nvSpPr>
          <p:spPr>
            <a:xfrm>
              <a:off x="9007569" y="5041896"/>
              <a:ext cx="1307987" cy="732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FOUR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思考人生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="" xmlns:a16="http://schemas.microsoft.com/office/drawing/2014/main" id="{FEAE2CCE-B35E-4932-B5A1-77F0FA08E6E5}"/>
                </a:ext>
              </a:extLst>
            </p:cNvPr>
            <p:cNvSpPr txBox="1"/>
            <p:nvPr/>
          </p:nvSpPr>
          <p:spPr>
            <a:xfrm>
              <a:off x="8175290" y="5018490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32532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E50DEB0B-1C12-44D1-AAA1-F4E0A4F19E17}"/>
              </a:ext>
            </a:extLst>
          </p:cNvPr>
          <p:cNvGrpSpPr/>
          <p:nvPr/>
        </p:nvGrpSpPr>
        <p:grpSpPr>
          <a:xfrm>
            <a:off x="0" y="6590686"/>
            <a:ext cx="12192000" cy="267331"/>
            <a:chOff x="0" y="6590670"/>
            <a:chExt cx="12192000" cy="267330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D5213AAE-A69E-40F7-931A-4EAD7707F511}"/>
                </a:ext>
              </a:extLst>
            </p:cNvPr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F74F58D4-5D9A-43AA-A842-4414D43E7D86}"/>
                </a:ext>
              </a:extLst>
            </p:cNvPr>
            <p:cNvSpPr/>
            <p:nvPr/>
          </p:nvSpPr>
          <p:spPr>
            <a:xfrm>
              <a:off x="4865311" y="6590670"/>
              <a:ext cx="2461379" cy="2616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</a:p>
          </p:txBody>
        </p:sp>
      </p:grp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F9620907-505E-4433-8CD6-0B35E582F63E}"/>
              </a:ext>
            </a:extLst>
          </p:cNvPr>
          <p:cNvSpPr txBox="1"/>
          <p:nvPr/>
        </p:nvSpPr>
        <p:spPr>
          <a:xfrm>
            <a:off x="423082" y="406639"/>
            <a:ext cx="106861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什么是财务自由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财务自由的概念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09987" y="1748110"/>
            <a:ext cx="10605503" cy="201492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39459" y="2131724"/>
            <a:ext cx="974655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财务自由是引自西方投资理财中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Financial Freedom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的一个概念。</a:t>
            </a:r>
            <a:r>
              <a:rPr lang="zh-CN" altLang="en-US" sz="2400" dirty="0" smtClean="0"/>
              <a:t>指你无需为生活开销而努力为钱工作的状态。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93"/>
          <p:cNvSpPr/>
          <p:nvPr/>
        </p:nvSpPr>
        <p:spPr>
          <a:xfrm>
            <a:off x="655603" y="1683770"/>
            <a:ext cx="415853" cy="41585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93"/>
          <p:cNvSpPr/>
          <p:nvPr/>
        </p:nvSpPr>
        <p:spPr>
          <a:xfrm rot="10800000">
            <a:off x="10956902" y="3411252"/>
            <a:ext cx="415853" cy="41585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4740910" y="4282852"/>
            <a:ext cx="2119443" cy="191091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127000" dist="63500" dir="66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77252" y="4834527"/>
            <a:ext cx="139906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2000" b="1" dirty="0" smtClean="0"/>
              <a:t>有一定量的净资产</a:t>
            </a:r>
            <a:endParaRPr lang="zh-CN" altLang="en-US" sz="2000" b="1" dirty="0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1448859" y="4282852"/>
            <a:ext cx="2119443" cy="191091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127000" dist="63500" dir="66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8063441" y="4282852"/>
            <a:ext cx="2119443" cy="191091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3"/>
          </a:solidFill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127000" dist="63500" dir="66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09046" y="4834527"/>
            <a:ext cx="139906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2000" b="1" dirty="0" smtClean="0"/>
              <a:t>不必为钱</a:t>
            </a:r>
            <a:endParaRPr lang="en-US" altLang="zh-CN" sz="2000" b="1" dirty="0" smtClean="0"/>
          </a:p>
          <a:p>
            <a:pPr algn="ctr"/>
            <a:r>
              <a:rPr lang="zh-CN" altLang="en-US" sz="2000" b="1" dirty="0" smtClean="0"/>
              <a:t>而工作</a:t>
            </a:r>
            <a:endParaRPr lang="zh-CN" alt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423628" y="4834527"/>
            <a:ext cx="139906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2000" b="1" dirty="0" smtClean="0"/>
              <a:t>保持财产性收入的净现金流入</a:t>
            </a:r>
          </a:p>
          <a:p>
            <a:pPr algn="ctr"/>
            <a:endParaRPr lang="zh-CN" alt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2572825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196AEFB1-B5B8-48EC-BBBA-092BE2D0990E}"/>
              </a:ext>
            </a:extLst>
          </p:cNvPr>
          <p:cNvSpPr txBox="1"/>
          <p:nvPr/>
        </p:nvSpPr>
        <p:spPr>
          <a:xfrm>
            <a:off x="1009935" y="837525"/>
            <a:ext cx="99082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什么是财务自由</a:t>
            </a:r>
            <a:endParaRPr lang="en-US" altLang="zh-CN" sz="3200" dirty="0" smtClean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财务自由的标准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785258" y="2032012"/>
            <a:ext cx="7257143" cy="644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b="1" dirty="0" smtClean="0"/>
              <a:t>原来当这个指数≥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的时候，我们就实现财务自由了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1258024" y="5059339"/>
            <a:ext cx="9867176" cy="11281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被动收入：不用花时间和精力自动的收入，如房产租金，知识产权、银行利息、投资理财等等。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800" dirty="0" smtClean="0"/>
              <a:t>一般工薪族，如果不注意理财的话，大概被动收入只有</a:t>
            </a:r>
            <a:r>
              <a:rPr lang="en-US" altLang="zh-CN" sz="1800" dirty="0" smtClean="0"/>
              <a:t>【</a:t>
            </a:r>
            <a:r>
              <a:rPr lang="zh-CN" altLang="en-US" sz="1800" dirty="0" smtClean="0"/>
              <a:t>银行利息</a:t>
            </a:r>
            <a:r>
              <a:rPr lang="en-US" altLang="zh-CN" sz="1800" dirty="0" smtClean="0"/>
              <a:t>】</a:t>
            </a:r>
            <a:r>
              <a:rPr lang="zh-CN" altLang="en-US" sz="1800" dirty="0" smtClean="0"/>
              <a:t>这一项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743200"/>
            <a:ext cx="7584242" cy="2010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951404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196AEFB1-B5B8-48EC-BBBA-092BE2D0990E}"/>
              </a:ext>
            </a:extLst>
          </p:cNvPr>
          <p:cNvSpPr txBox="1"/>
          <p:nvPr/>
        </p:nvSpPr>
        <p:spPr>
          <a:xfrm>
            <a:off x="1009935" y="837525"/>
            <a:ext cx="99082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什么是财务自由</a:t>
            </a:r>
            <a:endParaRPr lang="en-US" altLang="zh-CN" sz="3200" dirty="0" smtClean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财务自由的标准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1067623" y="2061062"/>
            <a:ext cx="10255697" cy="4400697"/>
            <a:chOff x="825376" y="1347614"/>
            <a:chExt cx="7134688" cy="3061479"/>
          </a:xfrm>
        </p:grpSpPr>
        <p:sp>
          <p:nvSpPr>
            <p:cNvPr id="117" name="箭头3"/>
            <p:cNvSpPr>
              <a:spLocks/>
            </p:cNvSpPr>
            <p:nvPr/>
          </p:nvSpPr>
          <p:spPr bwMode="gray">
            <a:xfrm flipV="1">
              <a:off x="1391522" y="2889667"/>
              <a:ext cx="819764" cy="1140531"/>
            </a:xfrm>
            <a:custGeom>
              <a:avLst/>
              <a:gdLst>
                <a:gd name="T0" fmla="*/ 118 w 933"/>
                <a:gd name="T1" fmla="*/ 1044 h 1182"/>
                <a:gd name="T2" fmla="*/ 128 w 933"/>
                <a:gd name="T3" fmla="*/ 340 h 1182"/>
                <a:gd name="T4" fmla="*/ 264 w 933"/>
                <a:gd name="T5" fmla="*/ 210 h 1182"/>
                <a:gd name="T6" fmla="*/ 720 w 933"/>
                <a:gd name="T7" fmla="*/ 202 h 1182"/>
                <a:gd name="T8" fmla="*/ 720 w 933"/>
                <a:gd name="T9" fmla="*/ 320 h 1182"/>
                <a:gd name="T10" fmla="*/ 933 w 933"/>
                <a:gd name="T11" fmla="*/ 153 h 1182"/>
                <a:gd name="T12" fmla="*/ 712 w 933"/>
                <a:gd name="T13" fmla="*/ 0 h 1182"/>
                <a:gd name="T14" fmla="*/ 714 w 933"/>
                <a:gd name="T15" fmla="*/ 92 h 1182"/>
                <a:gd name="T16" fmla="*/ 234 w 933"/>
                <a:gd name="T17" fmla="*/ 94 h 1182"/>
                <a:gd name="T18" fmla="*/ 0 w 933"/>
                <a:gd name="T19" fmla="*/ 298 h 1182"/>
                <a:gd name="T20" fmla="*/ 0 w 933"/>
                <a:gd name="T21" fmla="*/ 1058 h 1182"/>
                <a:gd name="T22" fmla="*/ 118 w 933"/>
                <a:gd name="T23" fmla="*/ 1044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/>
          </p:spPr>
          <p:txBody>
            <a:bodyPr wrap="none" lIns="62118" tIns="31058" rIns="62118" bIns="31058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9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箭头2"/>
            <p:cNvSpPr>
              <a:spLocks/>
            </p:cNvSpPr>
            <p:nvPr/>
          </p:nvSpPr>
          <p:spPr bwMode="gray">
            <a:xfrm rot="16200000">
              <a:off x="1607533" y="2415012"/>
              <a:ext cx="243647" cy="974403"/>
            </a:xfrm>
            <a:custGeom>
              <a:avLst/>
              <a:gdLst>
                <a:gd name="T0" fmla="*/ 37 w 142"/>
                <a:gd name="T1" fmla="*/ 1 h 604"/>
                <a:gd name="T2" fmla="*/ 45 w 142"/>
                <a:gd name="T3" fmla="*/ 472 h 604"/>
                <a:gd name="T4" fmla="*/ 0 w 142"/>
                <a:gd name="T5" fmla="*/ 474 h 604"/>
                <a:gd name="T6" fmla="*/ 72 w 142"/>
                <a:gd name="T7" fmla="*/ 604 h 604"/>
                <a:gd name="T8" fmla="*/ 142 w 142"/>
                <a:gd name="T9" fmla="*/ 474 h 604"/>
                <a:gd name="T10" fmla="*/ 100 w 142"/>
                <a:gd name="T11" fmla="*/ 474 h 604"/>
                <a:gd name="T12" fmla="*/ 99 w 142"/>
                <a:gd name="T13" fmla="*/ 0 h 604"/>
                <a:gd name="T14" fmla="*/ 37 w 142"/>
                <a:gd name="T15" fmla="*/ 1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604">
                  <a:moveTo>
                    <a:pt x="37" y="1"/>
                  </a:moveTo>
                  <a:lnTo>
                    <a:pt x="45" y="472"/>
                  </a:lnTo>
                  <a:lnTo>
                    <a:pt x="0" y="474"/>
                  </a:lnTo>
                  <a:lnTo>
                    <a:pt x="72" y="604"/>
                  </a:lnTo>
                  <a:lnTo>
                    <a:pt x="142" y="474"/>
                  </a:lnTo>
                  <a:lnTo>
                    <a:pt x="100" y="474"/>
                  </a:lnTo>
                  <a:lnTo>
                    <a:pt x="99" y="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/>
          </p:spPr>
          <p:txBody>
            <a:bodyPr wrap="none" lIns="62118" tIns="31058" rIns="62118" bIns="31058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9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箭头1"/>
            <p:cNvSpPr>
              <a:spLocks/>
            </p:cNvSpPr>
            <p:nvPr/>
          </p:nvSpPr>
          <p:spPr bwMode="gray">
            <a:xfrm>
              <a:off x="1386251" y="1643759"/>
              <a:ext cx="819764" cy="1321191"/>
            </a:xfrm>
            <a:custGeom>
              <a:avLst/>
              <a:gdLst>
                <a:gd name="T0" fmla="*/ 118 w 933"/>
                <a:gd name="T1" fmla="*/ 1044 h 1182"/>
                <a:gd name="T2" fmla="*/ 128 w 933"/>
                <a:gd name="T3" fmla="*/ 340 h 1182"/>
                <a:gd name="T4" fmla="*/ 264 w 933"/>
                <a:gd name="T5" fmla="*/ 210 h 1182"/>
                <a:gd name="T6" fmla="*/ 720 w 933"/>
                <a:gd name="T7" fmla="*/ 202 h 1182"/>
                <a:gd name="T8" fmla="*/ 720 w 933"/>
                <a:gd name="T9" fmla="*/ 320 h 1182"/>
                <a:gd name="T10" fmla="*/ 933 w 933"/>
                <a:gd name="T11" fmla="*/ 153 h 1182"/>
                <a:gd name="T12" fmla="*/ 712 w 933"/>
                <a:gd name="T13" fmla="*/ 0 h 1182"/>
                <a:gd name="T14" fmla="*/ 714 w 933"/>
                <a:gd name="T15" fmla="*/ 92 h 1182"/>
                <a:gd name="T16" fmla="*/ 234 w 933"/>
                <a:gd name="T17" fmla="*/ 94 h 1182"/>
                <a:gd name="T18" fmla="*/ 0 w 933"/>
                <a:gd name="T19" fmla="*/ 298 h 1182"/>
                <a:gd name="T20" fmla="*/ 0 w 933"/>
                <a:gd name="T21" fmla="*/ 1058 h 1182"/>
                <a:gd name="T22" fmla="*/ 118 w 933"/>
                <a:gd name="T23" fmla="*/ 1044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/>
          </p:spPr>
          <p:txBody>
            <a:bodyPr wrap="none" lIns="62118" tIns="31058" rIns="62118" bIns="31058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9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文本1"/>
            <p:cNvSpPr>
              <a:spLocks noChangeArrowheads="1"/>
            </p:cNvSpPr>
            <p:nvPr/>
          </p:nvSpPr>
          <p:spPr bwMode="gray">
            <a:xfrm>
              <a:off x="3381955" y="1352205"/>
              <a:ext cx="4578109" cy="896993"/>
            </a:xfrm>
            <a:prstGeom prst="roundRect">
              <a:avLst>
                <a:gd name="adj" fmla="val 11505"/>
              </a:avLst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  <a:extLst/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/>
                <a:t>大部分人的工作都是为了讨生活即为个人或家庭，为供房供车，为维持一个体面的生活。如果你可以不必为钱而工作，而是为兴趣而工作，那你有幸在通往财务自由的路上迈出了重要的一步。</a:t>
              </a:r>
              <a:endPara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" name="标题1"/>
            <p:cNvSpPr>
              <a:spLocks noChangeArrowheads="1"/>
            </p:cNvSpPr>
            <p:nvPr/>
          </p:nvSpPr>
          <p:spPr bwMode="gray">
            <a:xfrm>
              <a:off x="2305985" y="1347614"/>
              <a:ext cx="931954" cy="901585"/>
            </a:xfrm>
            <a:prstGeom prst="roundRect">
              <a:avLst>
                <a:gd name="adj" fmla="val 11921"/>
              </a:avLst>
            </a:prstGeom>
            <a:solidFill>
              <a:schemeClr val="accent2"/>
            </a:solidFill>
            <a:ln w="63500" cap="flat" cmpd="sng" algn="ctr">
              <a:solidFill>
                <a:schemeClr val="bg1"/>
              </a:solidFill>
              <a:prstDash val="solid"/>
            </a:ln>
            <a:effectLst>
              <a:outerShdw blurRad="127000" dist="38100" dir="5400000" algn="ctr" rotWithShape="0">
                <a:prstClr val="black">
                  <a:alpha val="40000"/>
                </a:prstClr>
              </a:outerShdw>
            </a:effectLst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不必为钱而工作</a:t>
              </a:r>
              <a:endParaRPr lang="zh-CN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文本2"/>
            <p:cNvSpPr>
              <a:spLocks noChangeArrowheads="1"/>
            </p:cNvSpPr>
            <p:nvPr/>
          </p:nvSpPr>
          <p:spPr bwMode="gray">
            <a:xfrm>
              <a:off x="3381955" y="2442238"/>
              <a:ext cx="4578109" cy="894027"/>
            </a:xfrm>
            <a:prstGeom prst="roundRect">
              <a:avLst>
                <a:gd name="adj" fmla="val 11505"/>
              </a:avLst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  <a:extLst/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/>
                <a:t>除了工资收入外，财产性收入是达至财务自由一个很重要的指标。即保证不工作的时候也有净现金流入。财产性收入可以来自房租、股票红利、债卷利息。</a:t>
              </a:r>
              <a:endParaRPr lang="zh-CN" altLang="zh-CN" dirty="0" smtClean="0"/>
            </a:p>
          </p:txBody>
        </p:sp>
        <p:sp>
          <p:nvSpPr>
            <p:cNvPr id="123" name="标题2"/>
            <p:cNvSpPr>
              <a:spLocks noChangeArrowheads="1"/>
            </p:cNvSpPr>
            <p:nvPr/>
          </p:nvSpPr>
          <p:spPr bwMode="gray">
            <a:xfrm>
              <a:off x="2305985" y="2442238"/>
              <a:ext cx="931955" cy="894027"/>
            </a:xfrm>
            <a:prstGeom prst="roundRect">
              <a:avLst>
                <a:gd name="adj" fmla="val 11921"/>
              </a:avLst>
            </a:prstGeom>
            <a:solidFill>
              <a:schemeClr val="accent3"/>
            </a:solidFill>
            <a:ln w="63500" cap="flat" cmpd="sng" algn="ctr">
              <a:solidFill>
                <a:schemeClr val="bg1"/>
              </a:solidFill>
              <a:prstDash val="solid"/>
            </a:ln>
            <a:effectLst>
              <a:outerShdw blurRad="127000" dist="38100" dir="5400000" algn="ctr" rotWithShape="0">
                <a:prstClr val="black">
                  <a:alpha val="40000"/>
                </a:prstClr>
              </a:outerShdw>
            </a:effectLst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保持财产性收入净现金流入</a:t>
              </a:r>
              <a:endParaRPr lang="zh-CN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4" name="文本3"/>
            <p:cNvSpPr>
              <a:spLocks noChangeArrowheads="1"/>
            </p:cNvSpPr>
            <p:nvPr/>
          </p:nvSpPr>
          <p:spPr bwMode="ltGray">
            <a:xfrm>
              <a:off x="3381955" y="3523042"/>
              <a:ext cx="4578109" cy="886051"/>
            </a:xfrm>
            <a:prstGeom prst="roundRect">
              <a:avLst>
                <a:gd name="adj" fmla="val 11505"/>
              </a:avLst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  <a:extLst/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/>
                <a:t>财务自由一个定量的概念，净资产</a:t>
              </a:r>
              <a:r>
                <a:rPr lang="en-US" altLang="en-US" dirty="0" smtClean="0"/>
                <a:t>Net Wealth </a:t>
              </a:r>
              <a:r>
                <a:rPr lang="zh-CN" altLang="en-US" dirty="0" smtClean="0"/>
                <a:t>，</a:t>
              </a:r>
              <a:endParaRPr lang="en-US" altLang="zh-CN" dirty="0" smtClean="0"/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/>
                <a:t>净资产</a:t>
              </a:r>
              <a:r>
                <a:rPr lang="en-US" altLang="zh-CN" dirty="0" smtClean="0"/>
                <a:t>=</a:t>
              </a:r>
              <a:r>
                <a:rPr lang="zh-CN" altLang="en-US" dirty="0" smtClean="0"/>
                <a:t>资产</a:t>
              </a:r>
              <a:r>
                <a:rPr lang="en-US" altLang="zh-CN" dirty="0" smtClean="0"/>
                <a:t>-</a:t>
              </a:r>
              <a:r>
                <a:rPr lang="zh-CN" altLang="en-US" dirty="0" smtClean="0"/>
                <a:t>负债。由此可以看出，增加购买资产，减少控制负债，从而提高净资产是实现财务自由的方法</a:t>
              </a:r>
              <a:endParaRPr lang="zh-CN" altLang="zh-CN" dirty="0"/>
            </a:p>
          </p:txBody>
        </p:sp>
        <p:sp>
          <p:nvSpPr>
            <p:cNvPr id="125" name="标题3"/>
            <p:cNvSpPr>
              <a:spLocks noChangeArrowheads="1"/>
            </p:cNvSpPr>
            <p:nvPr/>
          </p:nvSpPr>
          <p:spPr bwMode="gray">
            <a:xfrm>
              <a:off x="2305985" y="3523042"/>
              <a:ext cx="931954" cy="886051"/>
            </a:xfrm>
            <a:prstGeom prst="roundRect">
              <a:avLst>
                <a:gd name="adj" fmla="val 11921"/>
              </a:avLst>
            </a:prstGeom>
            <a:solidFill>
              <a:schemeClr val="accent4"/>
            </a:solidFill>
            <a:ln w="63500" cap="flat" cmpd="sng" algn="ctr">
              <a:solidFill>
                <a:schemeClr val="bg1"/>
              </a:solidFill>
              <a:prstDash val="solid"/>
            </a:ln>
            <a:effectLst>
              <a:outerShdw blurRad="127000" dist="38100" dir="5400000" algn="ctr" rotWithShape="0">
                <a:prstClr val="black">
                  <a:alpha val="40000"/>
                </a:prstClr>
              </a:outerShdw>
            </a:effectLst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保有一定量的净资产</a:t>
              </a:r>
              <a:endParaRPr lang="zh-CN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6" name="Oval 19"/>
            <p:cNvSpPr>
              <a:spLocks noChangeArrowheads="1"/>
            </p:cNvSpPr>
            <p:nvPr/>
          </p:nvSpPr>
          <p:spPr bwMode="auto">
            <a:xfrm>
              <a:off x="825376" y="2370440"/>
              <a:ext cx="1036927" cy="1038223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bg1"/>
              </a:solidFill>
              <a:round/>
              <a:headEnd/>
              <a:tailEnd/>
            </a:ln>
            <a:effectLst>
              <a:outerShdw blurRad="127000" dist="38100" dir="5400000" algn="ctr" rotWithShape="0">
                <a:prstClr val="black">
                  <a:alpha val="40000"/>
                </a:prstClr>
              </a:outerShdw>
            </a:effectLst>
          </p:spPr>
          <p:txBody>
            <a:bodyPr lIns="62118" tIns="31058" rIns="62118" bIns="3105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400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</a:t>
              </a:r>
              <a:endParaRPr lang="en-US" altLang="zh-CN" sz="24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zh-CN" altLang="en-US" sz="2400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自由</a:t>
              </a:r>
              <a:endParaRPr lang="zh-CN" altLang="en-US" sz="2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0951404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196AEFB1-B5B8-48EC-BBBA-092BE2D0990E}"/>
              </a:ext>
            </a:extLst>
          </p:cNvPr>
          <p:cNvSpPr txBox="1"/>
          <p:nvPr/>
        </p:nvSpPr>
        <p:spPr>
          <a:xfrm>
            <a:off x="1009935" y="837525"/>
            <a:ext cx="99082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什么是财务自由</a:t>
            </a:r>
            <a:endParaRPr lang="en-US" altLang="zh-CN" sz="3200" dirty="0" smtClean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财务自由的标准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1303744" y="2026579"/>
            <a:ext cx="9867176" cy="25454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200" dirty="0" smtClean="0"/>
              <a:t>简单地说，你的资产产生的被动收入必须至少要等于或超过你的日常开支。</a:t>
            </a:r>
            <a:endParaRPr lang="en-US" altLang="zh-CN" sz="2200" dirty="0" smtClean="0"/>
          </a:p>
          <a:p>
            <a:pPr algn="l"/>
            <a:r>
              <a:rPr lang="zh-CN" altLang="en-US" sz="2200" dirty="0" smtClean="0"/>
              <a:t>这是我们大多数人最渴望达到的状态，如果进入这种状态，我们就可以称之</a:t>
            </a:r>
            <a:r>
              <a:rPr lang="zh-CN" altLang="en-US" sz="2200" b="1" dirty="0" smtClean="0"/>
              <a:t>财务自由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algn="l"/>
            <a:endParaRPr lang="en-US" altLang="zh-CN" sz="2200" dirty="0" smtClean="0"/>
          </a:p>
          <a:p>
            <a:pPr algn="l"/>
            <a:r>
              <a:rPr lang="zh-CN" altLang="en-US" sz="1800" i="1" dirty="0" smtClean="0"/>
              <a:t>如果你每月的开支是一千元，且你能获得一千零一元无需劳心劳力干活所挣来的被动收入的话，那你就已经达到这种人人都羡慕的财务自由了。</a:t>
            </a:r>
            <a:endParaRPr lang="en-US" altLang="zh-CN" sz="1800" i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51404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196AEFB1-B5B8-48EC-BBBA-092BE2D0990E}"/>
              </a:ext>
            </a:extLst>
          </p:cNvPr>
          <p:cNvSpPr txBox="1"/>
          <p:nvPr/>
        </p:nvSpPr>
        <p:spPr>
          <a:xfrm>
            <a:off x="1009935" y="837525"/>
            <a:ext cx="99082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什么是财务自由</a:t>
            </a:r>
            <a:endParaRPr lang="en-US" altLang="zh-CN" sz="3200" dirty="0" smtClean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财务自由的标准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8508" y="2060538"/>
            <a:ext cx="7212013" cy="227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951404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196AEFB1-B5B8-48EC-BBBA-092BE2D0990E}"/>
              </a:ext>
            </a:extLst>
          </p:cNvPr>
          <p:cNvSpPr txBox="1"/>
          <p:nvPr/>
        </p:nvSpPr>
        <p:spPr>
          <a:xfrm>
            <a:off x="1009935" y="837525"/>
            <a:ext cx="99082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什么是财务自由</a:t>
            </a:r>
            <a:endParaRPr lang="en-US" altLang="zh-CN" sz="3200" dirty="0" smtClean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财务自由</a:t>
            </a:r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的意义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0283" y="2992582"/>
            <a:ext cx="898355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财务自由真正的意义不是关乎于钱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、它是关于什么是你真实想要的生活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、它是关于你如何驾驭你的恐惧和担忧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、财务自由就是摆脱了财富困惑，得到了生活质量和安全的保障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0951404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1158</TotalTime>
  <Words>1576</Words>
  <Application>Microsoft Office PowerPoint</Application>
  <PresentationFormat>自定义</PresentationFormat>
  <Paragraphs>150</Paragraphs>
  <Slides>19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李智滔</dc:creator>
  <cp:lastModifiedBy>梁其华</cp:lastModifiedBy>
  <cp:revision>171</cp:revision>
  <dcterms:created xsi:type="dcterms:W3CDTF">2018-09-27T08:28:48Z</dcterms:created>
  <dcterms:modified xsi:type="dcterms:W3CDTF">2019-04-21T14:17:54Z</dcterms:modified>
</cp:coreProperties>
</file>