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404" r:id="rId2"/>
    <p:sldId id="256" r:id="rId3"/>
    <p:sldId id="259" r:id="rId4"/>
    <p:sldId id="2401" r:id="rId5"/>
    <p:sldId id="2403" r:id="rId6"/>
    <p:sldId id="2405" r:id="rId7"/>
    <p:sldId id="2400" r:id="rId8"/>
    <p:sldId id="2429" r:id="rId9"/>
    <p:sldId id="328" r:id="rId10"/>
    <p:sldId id="32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795"/>
        <p:guide orient="horz" pos="7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63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252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45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E720040-6A73-4D7E-88A3-11A25FE289F6}"/>
              </a:ext>
            </a:extLst>
          </p:cNvPr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95736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27F4D38-7936-420D-BB2A-2AB2DA277905}"/>
              </a:ext>
            </a:extLst>
          </p:cNvPr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F2368AD-72E6-411D-8E44-8798DE8DE854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A7555473-BEC3-4523-99BC-DDEFB4A6AE0E}"/>
              </a:ext>
            </a:extLst>
          </p:cNvPr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8D41D6E8-4E63-404B-BE01-AFDAC7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xmlns="" id="{693A3A7E-8A6F-43C4-8924-BE4267DA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<a:extLst>
              <a:ext uri="{FF2B5EF4-FFF2-40B4-BE49-F238E27FC236}">
                <a16:creationId xmlns:a16="http://schemas.microsoft.com/office/drawing/2014/main" xmlns="" id="{DC8306CE-23BC-43E0-B271-F7BDFAD2BE97}"/>
              </a:ext>
            </a:extLst>
          </p:cNvPr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12526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2934E02-885F-4DE5-A8CD-A0B755BCF10C}"/>
              </a:ext>
            </a:extLst>
          </p:cNvPr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5C4FA5F-A368-4CE1-B551-429560142B43}"/>
              </a:ext>
            </a:extLst>
          </p:cNvPr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xmlns="" id="{D9028075-8FE7-4A48-8137-1C92E6CFA414}"/>
                </a:ext>
              </a:extLst>
            </p:cNvPr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xmlns="" id="{F0EFBFDE-6013-42FF-91E7-778DBD6B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F41DDECF-8C72-49B8-A170-462E1808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814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  <a:pPr/>
              <a:t>2019/4/20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31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731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>
            <a:extLst>
              <a:ext uri="{FF2B5EF4-FFF2-40B4-BE49-F238E27FC236}">
                <a16:creationId xmlns:a16="http://schemas.microsoft.com/office/drawing/2014/main" xmlns="" id="{E742670A-5F99-4FC0-B09D-715419AF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776" b="28891"/>
          <a:stretch/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8B512DC7-300D-4210-A41E-42FB36991E9E}"/>
              </a:ext>
            </a:extLst>
          </p:cNvPr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F7CF6A1-F42F-4345-8E65-512E3468ABDA}"/>
              </a:ext>
            </a:extLst>
          </p:cNvPr>
          <p:cNvSpPr txBox="1"/>
          <p:nvPr/>
        </p:nvSpPr>
        <p:spPr>
          <a:xfrm>
            <a:off x="392429" y="2164080"/>
            <a:ext cx="570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3C4B4E8-ECCF-4E52-9071-7F4A94909060}"/>
              </a:ext>
            </a:extLst>
          </p:cNvPr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E55C8BE-7C88-4A39-9A21-F62BEB66A5C6}"/>
              </a:ext>
            </a:extLst>
          </p:cNvPr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686CBDB-D9D1-4811-9A5B-F924146BFAE3}"/>
              </a:ext>
            </a:extLst>
          </p:cNvPr>
          <p:cNvSpPr txBox="1"/>
          <p:nvPr/>
        </p:nvSpPr>
        <p:spPr>
          <a:xfrm>
            <a:off x="392430" y="4937760"/>
            <a:ext cx="17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市场部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2018.10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2AB7E925-98D4-4048-93D2-B55FDA2BA567}"/>
              </a:ext>
            </a:extLst>
          </p:cNvPr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710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564"/>
          <p:cNvSpPr>
            <a:spLocks/>
          </p:cNvSpPr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65"/>
          <p:cNvSpPr>
            <a:spLocks/>
          </p:cNvSpPr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67"/>
          <p:cNvSpPr>
            <a:spLocks/>
          </p:cNvSpPr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71"/>
          <p:cNvSpPr>
            <a:spLocks/>
          </p:cNvSpPr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73"/>
          <p:cNvSpPr>
            <a:spLocks/>
          </p:cNvSpPr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74"/>
          <p:cNvSpPr>
            <a:spLocks/>
          </p:cNvSpPr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76"/>
          <p:cNvSpPr>
            <a:spLocks/>
          </p:cNvSpPr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77"/>
          <p:cNvSpPr>
            <a:spLocks/>
          </p:cNvSpPr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79"/>
          <p:cNvSpPr>
            <a:spLocks/>
          </p:cNvSpPr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583"/>
          <p:cNvSpPr>
            <a:spLocks/>
          </p:cNvSpPr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585"/>
          <p:cNvSpPr>
            <a:spLocks/>
          </p:cNvSpPr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89"/>
          <p:cNvSpPr>
            <a:spLocks/>
          </p:cNvSpPr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92"/>
          <p:cNvSpPr>
            <a:spLocks/>
          </p:cNvSpPr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94"/>
          <p:cNvSpPr>
            <a:spLocks/>
          </p:cNvSpPr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595"/>
          <p:cNvSpPr>
            <a:spLocks/>
          </p:cNvSpPr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597"/>
          <p:cNvSpPr>
            <a:spLocks/>
          </p:cNvSpPr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598"/>
          <p:cNvSpPr>
            <a:spLocks/>
          </p:cNvSpPr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602"/>
          <p:cNvSpPr>
            <a:spLocks/>
          </p:cNvSpPr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608"/>
          <p:cNvSpPr>
            <a:spLocks/>
          </p:cNvSpPr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17"/>
          <p:cNvSpPr>
            <a:spLocks/>
          </p:cNvSpPr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19"/>
          <p:cNvSpPr>
            <a:spLocks/>
          </p:cNvSpPr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631"/>
          <p:cNvSpPr>
            <a:spLocks/>
          </p:cNvSpPr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639"/>
          <p:cNvSpPr>
            <a:spLocks/>
          </p:cNvSpPr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641"/>
          <p:cNvSpPr>
            <a:spLocks/>
          </p:cNvSpPr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642"/>
          <p:cNvSpPr>
            <a:spLocks/>
          </p:cNvSpPr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644"/>
          <p:cNvSpPr>
            <a:spLocks/>
          </p:cNvSpPr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646"/>
          <p:cNvSpPr>
            <a:spLocks/>
          </p:cNvSpPr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663"/>
          <p:cNvSpPr>
            <a:spLocks/>
          </p:cNvSpPr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664"/>
          <p:cNvSpPr>
            <a:spLocks/>
          </p:cNvSpPr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665"/>
          <p:cNvSpPr>
            <a:spLocks/>
          </p:cNvSpPr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667"/>
          <p:cNvSpPr>
            <a:spLocks/>
          </p:cNvSpPr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668"/>
          <p:cNvSpPr>
            <a:spLocks/>
          </p:cNvSpPr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670"/>
          <p:cNvSpPr>
            <a:spLocks/>
          </p:cNvSpPr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671"/>
          <p:cNvSpPr>
            <a:spLocks/>
          </p:cNvSpPr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672"/>
          <p:cNvSpPr>
            <a:spLocks/>
          </p:cNvSpPr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673"/>
          <p:cNvSpPr>
            <a:spLocks/>
          </p:cNvSpPr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674"/>
          <p:cNvSpPr>
            <a:spLocks/>
          </p:cNvSpPr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675"/>
          <p:cNvSpPr>
            <a:spLocks/>
          </p:cNvSpPr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676"/>
          <p:cNvSpPr>
            <a:spLocks/>
          </p:cNvSpPr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677"/>
          <p:cNvSpPr>
            <a:spLocks/>
          </p:cNvSpPr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678"/>
          <p:cNvSpPr>
            <a:spLocks/>
          </p:cNvSpPr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679"/>
          <p:cNvSpPr>
            <a:spLocks/>
          </p:cNvSpPr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681"/>
          <p:cNvSpPr>
            <a:spLocks/>
          </p:cNvSpPr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682"/>
          <p:cNvSpPr>
            <a:spLocks/>
          </p:cNvSpPr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687"/>
          <p:cNvSpPr>
            <a:spLocks/>
          </p:cNvSpPr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688"/>
          <p:cNvSpPr>
            <a:spLocks/>
          </p:cNvSpPr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691"/>
          <p:cNvSpPr>
            <a:spLocks/>
          </p:cNvSpPr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692"/>
          <p:cNvSpPr>
            <a:spLocks/>
          </p:cNvSpPr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693"/>
          <p:cNvSpPr>
            <a:spLocks/>
          </p:cNvSpPr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694"/>
          <p:cNvSpPr>
            <a:spLocks/>
          </p:cNvSpPr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695"/>
          <p:cNvSpPr>
            <a:spLocks/>
          </p:cNvSpPr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696"/>
          <p:cNvSpPr>
            <a:spLocks/>
          </p:cNvSpPr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699"/>
          <p:cNvSpPr>
            <a:spLocks/>
          </p:cNvSpPr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700"/>
          <p:cNvSpPr>
            <a:spLocks/>
          </p:cNvSpPr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701"/>
          <p:cNvSpPr>
            <a:spLocks/>
          </p:cNvSpPr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704"/>
          <p:cNvSpPr>
            <a:spLocks/>
          </p:cNvSpPr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710"/>
          <p:cNvSpPr>
            <a:spLocks/>
          </p:cNvSpPr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Freeform 712"/>
          <p:cNvSpPr>
            <a:spLocks/>
          </p:cNvSpPr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717"/>
          <p:cNvSpPr>
            <a:spLocks/>
          </p:cNvSpPr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720"/>
          <p:cNvSpPr>
            <a:spLocks/>
          </p:cNvSpPr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Freeform 727"/>
          <p:cNvSpPr>
            <a:spLocks/>
          </p:cNvSpPr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728"/>
          <p:cNvSpPr>
            <a:spLocks/>
          </p:cNvSpPr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732"/>
          <p:cNvSpPr>
            <a:spLocks/>
          </p:cNvSpPr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733"/>
          <p:cNvSpPr>
            <a:spLocks/>
          </p:cNvSpPr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734"/>
          <p:cNvSpPr>
            <a:spLocks/>
          </p:cNvSpPr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735"/>
          <p:cNvSpPr>
            <a:spLocks/>
          </p:cNvSpPr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740"/>
          <p:cNvSpPr>
            <a:spLocks/>
          </p:cNvSpPr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741"/>
          <p:cNvSpPr>
            <a:spLocks/>
          </p:cNvSpPr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747"/>
          <p:cNvSpPr>
            <a:spLocks/>
          </p:cNvSpPr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749"/>
          <p:cNvSpPr>
            <a:spLocks/>
          </p:cNvSpPr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750"/>
          <p:cNvSpPr>
            <a:spLocks/>
          </p:cNvSpPr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753"/>
          <p:cNvSpPr>
            <a:spLocks/>
          </p:cNvSpPr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Freeform 765"/>
          <p:cNvSpPr>
            <a:spLocks/>
          </p:cNvSpPr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Freeform 766"/>
          <p:cNvSpPr>
            <a:spLocks/>
          </p:cNvSpPr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" name="Freeform 767"/>
          <p:cNvSpPr>
            <a:spLocks/>
          </p:cNvSpPr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Freeform 768"/>
          <p:cNvSpPr>
            <a:spLocks/>
          </p:cNvSpPr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Freeform 770"/>
          <p:cNvSpPr>
            <a:spLocks/>
          </p:cNvSpPr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Freeform 771"/>
          <p:cNvSpPr>
            <a:spLocks/>
          </p:cNvSpPr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Freeform 772"/>
          <p:cNvSpPr>
            <a:spLocks/>
          </p:cNvSpPr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Freeform 773"/>
          <p:cNvSpPr>
            <a:spLocks/>
          </p:cNvSpPr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Freeform 775"/>
          <p:cNvSpPr>
            <a:spLocks/>
          </p:cNvSpPr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780"/>
          <p:cNvSpPr>
            <a:spLocks/>
          </p:cNvSpPr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783"/>
          <p:cNvSpPr>
            <a:spLocks/>
          </p:cNvSpPr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786"/>
          <p:cNvSpPr>
            <a:spLocks/>
          </p:cNvSpPr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Freeform 807"/>
          <p:cNvSpPr>
            <a:spLocks/>
          </p:cNvSpPr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Freeform 811"/>
          <p:cNvSpPr>
            <a:spLocks/>
          </p:cNvSpPr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815"/>
          <p:cNvSpPr>
            <a:spLocks/>
          </p:cNvSpPr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Freeform 816"/>
          <p:cNvSpPr>
            <a:spLocks/>
          </p:cNvSpPr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Freeform 817"/>
          <p:cNvSpPr>
            <a:spLocks/>
          </p:cNvSpPr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Freeform 818"/>
          <p:cNvSpPr>
            <a:spLocks/>
          </p:cNvSpPr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Freeform 821"/>
          <p:cNvSpPr>
            <a:spLocks/>
          </p:cNvSpPr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Freeform 823"/>
          <p:cNvSpPr>
            <a:spLocks/>
          </p:cNvSpPr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2" name="Freeform 824"/>
          <p:cNvSpPr>
            <a:spLocks/>
          </p:cNvSpPr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" name="Freeform 832"/>
          <p:cNvSpPr>
            <a:spLocks/>
          </p:cNvSpPr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Freeform 833"/>
          <p:cNvSpPr>
            <a:spLocks/>
          </p:cNvSpPr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" name="Freeform 837"/>
          <p:cNvSpPr>
            <a:spLocks/>
          </p:cNvSpPr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Freeform 838"/>
          <p:cNvSpPr>
            <a:spLocks/>
          </p:cNvSpPr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2" name="Freeform 844"/>
          <p:cNvSpPr>
            <a:spLocks/>
          </p:cNvSpPr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4" name="Freeform 846"/>
          <p:cNvSpPr>
            <a:spLocks/>
          </p:cNvSpPr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5" name="Freeform 847"/>
          <p:cNvSpPr>
            <a:spLocks/>
          </p:cNvSpPr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" name="Freeform 849"/>
          <p:cNvSpPr>
            <a:spLocks/>
          </p:cNvSpPr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" name="Freeform 850"/>
          <p:cNvSpPr>
            <a:spLocks/>
          </p:cNvSpPr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0" name="Freeform 852"/>
          <p:cNvSpPr>
            <a:spLocks/>
          </p:cNvSpPr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1" name="Freeform 853"/>
          <p:cNvSpPr>
            <a:spLocks/>
          </p:cNvSpPr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Freeform 854"/>
          <p:cNvSpPr>
            <a:spLocks/>
          </p:cNvSpPr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Freeform 857"/>
          <p:cNvSpPr>
            <a:spLocks/>
          </p:cNvSpPr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7" name="Freeform 859"/>
          <p:cNvSpPr>
            <a:spLocks/>
          </p:cNvSpPr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8" name="Freeform 860"/>
          <p:cNvSpPr>
            <a:spLocks/>
          </p:cNvSpPr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Freeform 862"/>
          <p:cNvSpPr>
            <a:spLocks/>
          </p:cNvSpPr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1" name="Freeform 863"/>
          <p:cNvSpPr>
            <a:spLocks/>
          </p:cNvSpPr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Freeform 864"/>
          <p:cNvSpPr>
            <a:spLocks/>
          </p:cNvSpPr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3" name="Freeform 865"/>
          <p:cNvSpPr>
            <a:spLocks/>
          </p:cNvSpPr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5" name="Freeform 867"/>
          <p:cNvSpPr>
            <a:spLocks/>
          </p:cNvSpPr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" name="Freeform 868"/>
          <p:cNvSpPr>
            <a:spLocks/>
          </p:cNvSpPr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8" name="Freeform 870"/>
          <p:cNvSpPr>
            <a:spLocks/>
          </p:cNvSpPr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9" name="Freeform 871"/>
          <p:cNvSpPr>
            <a:spLocks/>
          </p:cNvSpPr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4" name="Freeform 876"/>
          <p:cNvSpPr>
            <a:spLocks/>
          </p:cNvSpPr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5" name="Freeform 877"/>
          <p:cNvSpPr>
            <a:spLocks/>
          </p:cNvSpPr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8" name="Freeform 880"/>
          <p:cNvSpPr>
            <a:spLocks/>
          </p:cNvSpPr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9" name="Freeform 881"/>
          <p:cNvSpPr>
            <a:spLocks/>
          </p:cNvSpPr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1" name="Freeform 883"/>
          <p:cNvSpPr>
            <a:spLocks/>
          </p:cNvSpPr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2" name="Freeform 884"/>
          <p:cNvSpPr>
            <a:spLocks/>
          </p:cNvSpPr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5" name="Freeform 887"/>
          <p:cNvSpPr>
            <a:spLocks/>
          </p:cNvSpPr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6" name="Freeform 888"/>
          <p:cNvSpPr>
            <a:spLocks/>
          </p:cNvSpPr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9" name="Freeform 891"/>
          <p:cNvSpPr>
            <a:spLocks/>
          </p:cNvSpPr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1" name="Freeform 893"/>
          <p:cNvSpPr>
            <a:spLocks/>
          </p:cNvSpPr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2" name="Freeform 894"/>
          <p:cNvSpPr>
            <a:spLocks/>
          </p:cNvSpPr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4" name="Freeform 896"/>
          <p:cNvSpPr>
            <a:spLocks/>
          </p:cNvSpPr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9" name="Freeform 901"/>
          <p:cNvSpPr>
            <a:spLocks/>
          </p:cNvSpPr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0" name="Freeform 902"/>
          <p:cNvSpPr>
            <a:spLocks/>
          </p:cNvSpPr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1" name="Freeform 903"/>
          <p:cNvSpPr>
            <a:spLocks/>
          </p:cNvSpPr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Freeform 905"/>
          <p:cNvSpPr>
            <a:spLocks/>
          </p:cNvSpPr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Freeform 909"/>
          <p:cNvSpPr>
            <a:spLocks/>
          </p:cNvSpPr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Freeform 910"/>
          <p:cNvSpPr>
            <a:spLocks/>
          </p:cNvSpPr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Freeform 911"/>
          <p:cNvSpPr>
            <a:spLocks/>
          </p:cNvSpPr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913"/>
          <p:cNvSpPr>
            <a:spLocks/>
          </p:cNvSpPr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Freeform 914"/>
          <p:cNvSpPr>
            <a:spLocks/>
          </p:cNvSpPr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915"/>
          <p:cNvSpPr>
            <a:spLocks/>
          </p:cNvSpPr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916"/>
          <p:cNvSpPr>
            <a:spLocks/>
          </p:cNvSpPr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917"/>
          <p:cNvSpPr>
            <a:spLocks/>
          </p:cNvSpPr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918"/>
          <p:cNvSpPr>
            <a:spLocks/>
          </p:cNvSpPr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919"/>
          <p:cNvSpPr>
            <a:spLocks/>
          </p:cNvSpPr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Freeform 922"/>
          <p:cNvSpPr>
            <a:spLocks/>
          </p:cNvSpPr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Freeform 924"/>
          <p:cNvSpPr>
            <a:spLocks/>
          </p:cNvSpPr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926"/>
          <p:cNvSpPr>
            <a:spLocks/>
          </p:cNvSpPr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Freeform 927"/>
          <p:cNvSpPr>
            <a:spLocks/>
          </p:cNvSpPr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929"/>
          <p:cNvSpPr>
            <a:spLocks/>
          </p:cNvSpPr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Freeform 933"/>
          <p:cNvSpPr>
            <a:spLocks/>
          </p:cNvSpPr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3" name="Freeform 935"/>
          <p:cNvSpPr>
            <a:spLocks/>
          </p:cNvSpPr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6" name="Freeform 938"/>
          <p:cNvSpPr>
            <a:spLocks/>
          </p:cNvSpPr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5" name="Freeform 947"/>
          <p:cNvSpPr>
            <a:spLocks/>
          </p:cNvSpPr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6" name="Freeform 948"/>
          <p:cNvSpPr>
            <a:spLocks/>
          </p:cNvSpPr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7" name="Freeform 949"/>
          <p:cNvSpPr>
            <a:spLocks/>
          </p:cNvSpPr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" name="Freeform 950"/>
          <p:cNvSpPr>
            <a:spLocks/>
          </p:cNvSpPr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7" name="Freeform 959"/>
          <p:cNvSpPr>
            <a:spLocks/>
          </p:cNvSpPr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" name="Freeform 960"/>
          <p:cNvSpPr>
            <a:spLocks/>
          </p:cNvSpPr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" name="Freeform 961"/>
          <p:cNvSpPr>
            <a:spLocks/>
          </p:cNvSpPr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2" name="Freeform 964"/>
          <p:cNvSpPr>
            <a:spLocks/>
          </p:cNvSpPr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3" name="Freeform 965"/>
          <p:cNvSpPr>
            <a:spLocks/>
          </p:cNvSpPr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4" name="Freeform 966"/>
          <p:cNvSpPr>
            <a:spLocks/>
          </p:cNvSpPr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8" name="Freeform 970"/>
          <p:cNvSpPr>
            <a:spLocks/>
          </p:cNvSpPr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0" name="Freeform 972"/>
          <p:cNvSpPr>
            <a:spLocks/>
          </p:cNvSpPr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1" name="Freeform 973"/>
          <p:cNvSpPr>
            <a:spLocks/>
          </p:cNvSpPr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2" name="Freeform 974"/>
          <p:cNvSpPr>
            <a:spLocks/>
          </p:cNvSpPr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4" name="Freeform 976"/>
          <p:cNvSpPr>
            <a:spLocks/>
          </p:cNvSpPr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6" name="Freeform 978"/>
          <p:cNvSpPr>
            <a:spLocks/>
          </p:cNvSpPr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7" name="Freeform 979"/>
          <p:cNvSpPr>
            <a:spLocks/>
          </p:cNvSpPr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0" name="Freeform 982"/>
          <p:cNvSpPr>
            <a:spLocks/>
          </p:cNvSpPr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3" name="Freeform 995"/>
          <p:cNvSpPr>
            <a:spLocks/>
          </p:cNvSpPr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4" name="Freeform 996"/>
          <p:cNvSpPr>
            <a:spLocks/>
          </p:cNvSpPr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" name="Freeform 998"/>
          <p:cNvSpPr>
            <a:spLocks/>
          </p:cNvSpPr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7" name="Freeform 999"/>
          <p:cNvSpPr>
            <a:spLocks/>
          </p:cNvSpPr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8" name="Freeform 1000"/>
          <p:cNvSpPr>
            <a:spLocks/>
          </p:cNvSpPr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0" name="Freeform 1002"/>
          <p:cNvSpPr>
            <a:spLocks/>
          </p:cNvSpPr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1" name="Freeform 1003"/>
          <p:cNvSpPr>
            <a:spLocks/>
          </p:cNvSpPr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4" name="Freeform 1006"/>
          <p:cNvSpPr>
            <a:spLocks/>
          </p:cNvSpPr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Freeform 1007"/>
          <p:cNvSpPr>
            <a:spLocks/>
          </p:cNvSpPr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7" name="Freeform 1010"/>
          <p:cNvSpPr>
            <a:spLocks/>
          </p:cNvSpPr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8" name="Freeform 1011"/>
          <p:cNvSpPr>
            <a:spLocks/>
          </p:cNvSpPr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9" name="Freeform 1012"/>
          <p:cNvSpPr>
            <a:spLocks/>
          </p:cNvSpPr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2" name="Freeform 1015"/>
          <p:cNvSpPr>
            <a:spLocks/>
          </p:cNvSpPr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4" name="Freeform 1017"/>
          <p:cNvSpPr>
            <a:spLocks/>
          </p:cNvSpPr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5" name="Freeform 1018"/>
          <p:cNvSpPr>
            <a:spLocks/>
          </p:cNvSpPr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8" name="Freeform 1021"/>
          <p:cNvSpPr>
            <a:spLocks/>
          </p:cNvSpPr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" name="Freeform 1023"/>
          <p:cNvSpPr>
            <a:spLocks/>
          </p:cNvSpPr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1" name="Freeform 1024"/>
          <p:cNvSpPr>
            <a:spLocks/>
          </p:cNvSpPr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4" name="Freeform 1027"/>
          <p:cNvSpPr>
            <a:spLocks/>
          </p:cNvSpPr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7" name="Freeform 1030"/>
          <p:cNvSpPr>
            <a:spLocks/>
          </p:cNvSpPr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1" name="Freeform 1034"/>
          <p:cNvSpPr>
            <a:spLocks/>
          </p:cNvSpPr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5" name="Freeform 1038"/>
          <p:cNvSpPr>
            <a:spLocks/>
          </p:cNvSpPr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Freeform 1040"/>
          <p:cNvSpPr>
            <a:spLocks/>
          </p:cNvSpPr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" name="Freeform 1047"/>
          <p:cNvSpPr>
            <a:spLocks/>
          </p:cNvSpPr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" name="Freeform 1050"/>
          <p:cNvSpPr>
            <a:spLocks/>
          </p:cNvSpPr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2" name="Freeform 1055"/>
          <p:cNvSpPr>
            <a:spLocks/>
          </p:cNvSpPr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Freeform 1056"/>
          <p:cNvSpPr>
            <a:spLocks/>
          </p:cNvSpPr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" name="Freeform 1057"/>
          <p:cNvSpPr>
            <a:spLocks/>
          </p:cNvSpPr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5" name="Freeform 1058"/>
          <p:cNvSpPr>
            <a:spLocks/>
          </p:cNvSpPr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7" name="Freeform 1060"/>
          <p:cNvSpPr>
            <a:spLocks/>
          </p:cNvSpPr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" name="Freeform 1061"/>
          <p:cNvSpPr>
            <a:spLocks/>
          </p:cNvSpPr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" name="Freeform 1064"/>
          <p:cNvSpPr>
            <a:spLocks/>
          </p:cNvSpPr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3" name="Freeform 1066"/>
          <p:cNvSpPr>
            <a:spLocks/>
          </p:cNvSpPr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7" name="Freeform 1070"/>
          <p:cNvSpPr>
            <a:spLocks/>
          </p:cNvSpPr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2" name="Freeform 1075"/>
          <p:cNvSpPr>
            <a:spLocks/>
          </p:cNvSpPr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5" name="Freeform 1078"/>
          <p:cNvSpPr>
            <a:spLocks/>
          </p:cNvSpPr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6" name="Freeform 1079"/>
          <p:cNvSpPr>
            <a:spLocks/>
          </p:cNvSpPr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7" name="Freeform 1080"/>
          <p:cNvSpPr>
            <a:spLocks/>
          </p:cNvSpPr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8" name="Freeform 1081"/>
          <p:cNvSpPr>
            <a:spLocks/>
          </p:cNvSpPr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9" name="Freeform 1082"/>
          <p:cNvSpPr>
            <a:spLocks/>
          </p:cNvSpPr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0" name="Freeform 1083"/>
          <p:cNvSpPr>
            <a:spLocks/>
          </p:cNvSpPr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2" name="Freeform 1085"/>
          <p:cNvSpPr>
            <a:spLocks/>
          </p:cNvSpPr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3" name="Freeform 1086"/>
          <p:cNvSpPr>
            <a:spLocks/>
          </p:cNvSpPr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4" name="Freeform 1087"/>
          <p:cNvSpPr>
            <a:spLocks/>
          </p:cNvSpPr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6" name="Freeform 1089"/>
          <p:cNvSpPr>
            <a:spLocks/>
          </p:cNvSpPr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8" name="Freeform 1091"/>
          <p:cNvSpPr>
            <a:spLocks/>
          </p:cNvSpPr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9" name="Freeform 1092"/>
          <p:cNvSpPr>
            <a:spLocks/>
          </p:cNvSpPr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0" name="Freeform 1093"/>
          <p:cNvSpPr>
            <a:spLocks/>
          </p:cNvSpPr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" name="Freeform 1095"/>
          <p:cNvSpPr>
            <a:spLocks/>
          </p:cNvSpPr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" name="Freeform 1096"/>
          <p:cNvSpPr>
            <a:spLocks/>
          </p:cNvSpPr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" name="Freeform 1098"/>
          <p:cNvSpPr>
            <a:spLocks/>
          </p:cNvSpPr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" name="Freeform 1099"/>
          <p:cNvSpPr>
            <a:spLocks/>
          </p:cNvSpPr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" name="Freeform 1101"/>
          <p:cNvSpPr>
            <a:spLocks/>
          </p:cNvSpPr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" name="Freeform 1102"/>
          <p:cNvSpPr>
            <a:spLocks/>
          </p:cNvSpPr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" name="Freeform 1108"/>
          <p:cNvSpPr>
            <a:spLocks/>
          </p:cNvSpPr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" name="Freeform 1116"/>
          <p:cNvSpPr>
            <a:spLocks/>
          </p:cNvSpPr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" name="Freeform 1117"/>
          <p:cNvSpPr>
            <a:spLocks/>
          </p:cNvSpPr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" name="Freeform 1118"/>
          <p:cNvSpPr>
            <a:spLocks/>
          </p:cNvSpPr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" name="Freeform 1119"/>
          <p:cNvSpPr>
            <a:spLocks/>
          </p:cNvSpPr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" name="Freeform 1120"/>
          <p:cNvSpPr>
            <a:spLocks/>
          </p:cNvSpPr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" name="Freeform 1121"/>
          <p:cNvSpPr>
            <a:spLocks/>
          </p:cNvSpPr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" name="Freeform 1124"/>
          <p:cNvSpPr>
            <a:spLocks/>
          </p:cNvSpPr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" name="Freeform 1125"/>
          <p:cNvSpPr>
            <a:spLocks/>
          </p:cNvSpPr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" name="Freeform 1126"/>
          <p:cNvSpPr>
            <a:spLocks/>
          </p:cNvSpPr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" name="Freeform 1127"/>
          <p:cNvSpPr>
            <a:spLocks/>
          </p:cNvSpPr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" name="Freeform 1130"/>
          <p:cNvSpPr>
            <a:spLocks/>
          </p:cNvSpPr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" name="Freeform 1132"/>
          <p:cNvSpPr>
            <a:spLocks/>
          </p:cNvSpPr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" name="Freeform 1134"/>
          <p:cNvSpPr>
            <a:spLocks/>
          </p:cNvSpPr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" name="Freeform 1135"/>
          <p:cNvSpPr>
            <a:spLocks/>
          </p:cNvSpPr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" name="Freeform 1136"/>
          <p:cNvSpPr>
            <a:spLocks/>
          </p:cNvSpPr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" name="Freeform 1137"/>
          <p:cNvSpPr>
            <a:spLocks/>
          </p:cNvSpPr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" name="Freeform 1138"/>
          <p:cNvSpPr>
            <a:spLocks/>
          </p:cNvSpPr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" name="Freeform 1139"/>
          <p:cNvSpPr>
            <a:spLocks/>
          </p:cNvSpPr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" name="Freeform 1141"/>
          <p:cNvSpPr>
            <a:spLocks/>
          </p:cNvSpPr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" name="Freeform 1142"/>
          <p:cNvSpPr>
            <a:spLocks/>
          </p:cNvSpPr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" name="Freeform 1145"/>
          <p:cNvSpPr>
            <a:spLocks/>
          </p:cNvSpPr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" name="Freeform 1146"/>
          <p:cNvSpPr>
            <a:spLocks/>
          </p:cNvSpPr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2" name="Freeform 1155"/>
          <p:cNvSpPr>
            <a:spLocks/>
          </p:cNvSpPr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6" name="Freeform 1159"/>
          <p:cNvSpPr>
            <a:spLocks/>
          </p:cNvSpPr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7" name="Freeform 1160"/>
          <p:cNvSpPr>
            <a:spLocks/>
          </p:cNvSpPr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8" name="Freeform 1161"/>
          <p:cNvSpPr>
            <a:spLocks/>
          </p:cNvSpPr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1" name="Freeform 1164"/>
          <p:cNvSpPr>
            <a:spLocks/>
          </p:cNvSpPr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2" name="Freeform 1165"/>
          <p:cNvSpPr>
            <a:spLocks/>
          </p:cNvSpPr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" name="Freeform 1166"/>
          <p:cNvSpPr>
            <a:spLocks/>
          </p:cNvSpPr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6" name="Freeform 1169"/>
          <p:cNvSpPr>
            <a:spLocks/>
          </p:cNvSpPr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7" name="Freeform 1170"/>
          <p:cNvSpPr>
            <a:spLocks/>
          </p:cNvSpPr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8" name="Freeform 1171"/>
          <p:cNvSpPr>
            <a:spLocks/>
          </p:cNvSpPr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9" name="Freeform 1172"/>
          <p:cNvSpPr>
            <a:spLocks/>
          </p:cNvSpPr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1" name="Freeform 1174"/>
          <p:cNvSpPr>
            <a:spLocks/>
          </p:cNvSpPr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2" name="Freeform 1175"/>
          <p:cNvSpPr>
            <a:spLocks/>
          </p:cNvSpPr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" name="Freeform 1176"/>
          <p:cNvSpPr>
            <a:spLocks/>
          </p:cNvSpPr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4" name="Freeform 1177"/>
          <p:cNvSpPr>
            <a:spLocks/>
          </p:cNvSpPr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7" name="Freeform 1180"/>
          <p:cNvSpPr>
            <a:spLocks/>
          </p:cNvSpPr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8" name="Freeform 1181"/>
          <p:cNvSpPr>
            <a:spLocks/>
          </p:cNvSpPr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1" name="Freeform 1184"/>
          <p:cNvSpPr>
            <a:spLocks/>
          </p:cNvSpPr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2" name="Freeform 1195"/>
          <p:cNvSpPr>
            <a:spLocks/>
          </p:cNvSpPr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" name="Freeform 1197"/>
          <p:cNvSpPr>
            <a:spLocks/>
          </p:cNvSpPr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5" name="Freeform 1198"/>
          <p:cNvSpPr>
            <a:spLocks/>
          </p:cNvSpPr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8" name="Freeform 1201"/>
          <p:cNvSpPr>
            <a:spLocks/>
          </p:cNvSpPr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0" name="Freeform 1203"/>
          <p:cNvSpPr>
            <a:spLocks/>
          </p:cNvSpPr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1" name="Freeform 1204"/>
          <p:cNvSpPr>
            <a:spLocks/>
          </p:cNvSpPr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2" name="Freeform 1205"/>
          <p:cNvSpPr>
            <a:spLocks/>
          </p:cNvSpPr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3" name="Freeform 1206"/>
          <p:cNvSpPr>
            <a:spLocks/>
          </p:cNvSpPr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5" name="Freeform 1208"/>
          <p:cNvSpPr>
            <a:spLocks/>
          </p:cNvSpPr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6" name="Freeform 1209"/>
          <p:cNvSpPr>
            <a:spLocks/>
          </p:cNvSpPr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8" name="Freeform 1212"/>
          <p:cNvSpPr>
            <a:spLocks/>
          </p:cNvSpPr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7" name="Freeform 1221"/>
          <p:cNvSpPr>
            <a:spLocks/>
          </p:cNvSpPr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" name="Freeform 1222"/>
          <p:cNvSpPr>
            <a:spLocks/>
          </p:cNvSpPr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1" name="Freeform 1225"/>
          <p:cNvSpPr>
            <a:spLocks/>
          </p:cNvSpPr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6" name="Freeform 1230"/>
          <p:cNvSpPr>
            <a:spLocks/>
          </p:cNvSpPr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1" name="Freeform 1235"/>
          <p:cNvSpPr>
            <a:spLocks/>
          </p:cNvSpPr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" name="Freeform 1239"/>
          <p:cNvSpPr>
            <a:spLocks/>
          </p:cNvSpPr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8" name="Freeform 1242"/>
          <p:cNvSpPr>
            <a:spLocks/>
          </p:cNvSpPr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9" name="Freeform 1243"/>
          <p:cNvSpPr>
            <a:spLocks/>
          </p:cNvSpPr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0" name="Freeform 1244"/>
          <p:cNvSpPr>
            <a:spLocks/>
          </p:cNvSpPr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1" name="Freeform 1245"/>
          <p:cNvSpPr>
            <a:spLocks/>
          </p:cNvSpPr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2" name="Freeform 1246"/>
          <p:cNvSpPr>
            <a:spLocks/>
          </p:cNvSpPr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3" name="Freeform 1247"/>
          <p:cNvSpPr>
            <a:spLocks/>
          </p:cNvSpPr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5" name="Freeform 1249"/>
          <p:cNvSpPr>
            <a:spLocks/>
          </p:cNvSpPr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7" name="Freeform 1251"/>
          <p:cNvSpPr>
            <a:spLocks/>
          </p:cNvSpPr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9" name="Freeform 1253"/>
          <p:cNvSpPr>
            <a:spLocks/>
          </p:cNvSpPr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2" name="Freeform 1256"/>
          <p:cNvSpPr>
            <a:spLocks/>
          </p:cNvSpPr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3" name="Freeform 1257"/>
          <p:cNvSpPr>
            <a:spLocks/>
          </p:cNvSpPr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" name="Freeform 1259"/>
          <p:cNvSpPr>
            <a:spLocks/>
          </p:cNvSpPr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7" name="Freeform 1261"/>
          <p:cNvSpPr>
            <a:spLocks/>
          </p:cNvSpPr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8" name="Freeform 1262"/>
          <p:cNvSpPr>
            <a:spLocks/>
          </p:cNvSpPr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9" name="Freeform 1263"/>
          <p:cNvSpPr>
            <a:spLocks/>
          </p:cNvSpPr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0" name="Freeform 1264"/>
          <p:cNvSpPr>
            <a:spLocks/>
          </p:cNvSpPr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2" name="Freeform 1266"/>
          <p:cNvSpPr>
            <a:spLocks/>
          </p:cNvSpPr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4" name="Freeform 1268"/>
          <p:cNvSpPr>
            <a:spLocks/>
          </p:cNvSpPr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5" name="Freeform 1269"/>
          <p:cNvSpPr>
            <a:spLocks/>
          </p:cNvSpPr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6" name="Freeform 1270"/>
          <p:cNvSpPr>
            <a:spLocks/>
          </p:cNvSpPr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7" name="Freeform 1271"/>
          <p:cNvSpPr>
            <a:spLocks/>
          </p:cNvSpPr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0" name="Freeform 1274"/>
          <p:cNvSpPr>
            <a:spLocks/>
          </p:cNvSpPr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2" name="Freeform 1276"/>
          <p:cNvSpPr>
            <a:spLocks/>
          </p:cNvSpPr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4" name="Freeform 1278"/>
          <p:cNvSpPr>
            <a:spLocks/>
          </p:cNvSpPr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6" name="Freeform 1280"/>
          <p:cNvSpPr>
            <a:spLocks/>
          </p:cNvSpPr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9" name="Freeform 1283"/>
          <p:cNvSpPr>
            <a:spLocks/>
          </p:cNvSpPr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1" name="Freeform 1285"/>
          <p:cNvSpPr>
            <a:spLocks/>
          </p:cNvSpPr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2" name="Freeform 1286"/>
          <p:cNvSpPr>
            <a:spLocks/>
          </p:cNvSpPr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3" name="Freeform 1287"/>
          <p:cNvSpPr>
            <a:spLocks/>
          </p:cNvSpPr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5" name="Freeform 1289"/>
          <p:cNvSpPr>
            <a:spLocks/>
          </p:cNvSpPr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7" name="Freeform 1291"/>
          <p:cNvSpPr>
            <a:spLocks/>
          </p:cNvSpPr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" name="Freeform 1300"/>
          <p:cNvSpPr>
            <a:spLocks/>
          </p:cNvSpPr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" name="Freeform 1302"/>
          <p:cNvSpPr>
            <a:spLocks/>
          </p:cNvSpPr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2" name="Freeform 1306"/>
          <p:cNvSpPr>
            <a:spLocks/>
          </p:cNvSpPr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6" name="Freeform 1310"/>
          <p:cNvSpPr>
            <a:spLocks/>
          </p:cNvSpPr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" name="Freeform 1311"/>
          <p:cNvSpPr>
            <a:spLocks/>
          </p:cNvSpPr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1" name="Freeform 1315"/>
          <p:cNvSpPr>
            <a:spLocks/>
          </p:cNvSpPr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3" name="Freeform 1317"/>
          <p:cNvSpPr>
            <a:spLocks/>
          </p:cNvSpPr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4" name="Freeform 1318"/>
          <p:cNvSpPr>
            <a:spLocks/>
          </p:cNvSpPr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5" name="Freeform 1319"/>
          <p:cNvSpPr>
            <a:spLocks/>
          </p:cNvSpPr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6" name="Freeform 1320"/>
          <p:cNvSpPr>
            <a:spLocks/>
          </p:cNvSpPr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7" name="Freeform 1321"/>
          <p:cNvSpPr>
            <a:spLocks/>
          </p:cNvSpPr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8" name="Freeform 1322"/>
          <p:cNvSpPr>
            <a:spLocks/>
          </p:cNvSpPr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9" name="Freeform 1323"/>
          <p:cNvSpPr>
            <a:spLocks/>
          </p:cNvSpPr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0" name="Freeform 1324"/>
          <p:cNvSpPr>
            <a:spLocks/>
          </p:cNvSpPr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3" name="Freeform 1327"/>
          <p:cNvSpPr>
            <a:spLocks/>
          </p:cNvSpPr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4" name="Freeform 1328"/>
          <p:cNvSpPr>
            <a:spLocks/>
          </p:cNvSpPr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5" name="Freeform 1329"/>
          <p:cNvSpPr>
            <a:spLocks/>
          </p:cNvSpPr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8" name="Freeform 1332"/>
          <p:cNvSpPr>
            <a:spLocks/>
          </p:cNvSpPr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9" name="Freeform 1333"/>
          <p:cNvSpPr>
            <a:spLocks/>
          </p:cNvSpPr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0" name="Freeform 1334"/>
          <p:cNvSpPr>
            <a:spLocks/>
          </p:cNvSpPr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1" name="Freeform 1335"/>
          <p:cNvSpPr>
            <a:spLocks/>
          </p:cNvSpPr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2" name="Freeform 1336"/>
          <p:cNvSpPr>
            <a:spLocks/>
          </p:cNvSpPr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3" name="Freeform 1337"/>
          <p:cNvSpPr>
            <a:spLocks/>
          </p:cNvSpPr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4" name="Freeform 1338"/>
          <p:cNvSpPr>
            <a:spLocks/>
          </p:cNvSpPr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5" name="Freeform 1339"/>
          <p:cNvSpPr>
            <a:spLocks/>
          </p:cNvSpPr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" name="Freeform 1341"/>
          <p:cNvSpPr>
            <a:spLocks/>
          </p:cNvSpPr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8" name="Freeform 1342"/>
          <p:cNvSpPr>
            <a:spLocks/>
          </p:cNvSpPr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9" name="Freeform 1343"/>
          <p:cNvSpPr>
            <a:spLocks/>
          </p:cNvSpPr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1" name="Freeform 1345"/>
          <p:cNvSpPr>
            <a:spLocks/>
          </p:cNvSpPr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2" name="Freeform 1346"/>
          <p:cNvSpPr>
            <a:spLocks/>
          </p:cNvSpPr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5" name="Freeform 1349"/>
          <p:cNvSpPr>
            <a:spLocks/>
          </p:cNvSpPr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6" name="Freeform 1350"/>
          <p:cNvSpPr>
            <a:spLocks/>
          </p:cNvSpPr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7" name="Freeform 1351"/>
          <p:cNvSpPr>
            <a:spLocks/>
          </p:cNvSpPr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6" name="Freeform 1360"/>
          <p:cNvSpPr>
            <a:spLocks/>
          </p:cNvSpPr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7" name="Freeform 1361"/>
          <p:cNvSpPr>
            <a:spLocks/>
          </p:cNvSpPr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2" name="Freeform 1366"/>
          <p:cNvSpPr>
            <a:spLocks/>
          </p:cNvSpPr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3" name="Freeform 1367"/>
          <p:cNvSpPr>
            <a:spLocks/>
          </p:cNvSpPr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5" name="Freeform 1369"/>
          <p:cNvSpPr>
            <a:spLocks/>
          </p:cNvSpPr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6" name="Freeform 1370"/>
          <p:cNvSpPr>
            <a:spLocks/>
          </p:cNvSpPr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7" name="Freeform 1371"/>
          <p:cNvSpPr>
            <a:spLocks/>
          </p:cNvSpPr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8" name="Freeform 1372"/>
          <p:cNvSpPr>
            <a:spLocks/>
          </p:cNvSpPr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9" name="Freeform 1373"/>
          <p:cNvSpPr>
            <a:spLocks/>
          </p:cNvSpPr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0" name="Freeform 1374"/>
          <p:cNvSpPr>
            <a:spLocks/>
          </p:cNvSpPr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5" name="Freeform 1379"/>
          <p:cNvSpPr>
            <a:spLocks/>
          </p:cNvSpPr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6" name="Freeform 1380"/>
          <p:cNvSpPr>
            <a:spLocks/>
          </p:cNvSpPr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2" name="Freeform 1386"/>
          <p:cNvSpPr>
            <a:spLocks/>
          </p:cNvSpPr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3" name="Freeform 1387"/>
          <p:cNvSpPr>
            <a:spLocks/>
          </p:cNvSpPr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4" name="Freeform 1388"/>
          <p:cNvSpPr>
            <a:spLocks/>
          </p:cNvSpPr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5" name="Freeform 1389"/>
          <p:cNvSpPr>
            <a:spLocks/>
          </p:cNvSpPr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6" name="Freeform 1390"/>
          <p:cNvSpPr>
            <a:spLocks/>
          </p:cNvSpPr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8" name="Freeform 1392"/>
          <p:cNvSpPr>
            <a:spLocks/>
          </p:cNvSpPr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9" name="Freeform 1393"/>
          <p:cNvSpPr>
            <a:spLocks/>
          </p:cNvSpPr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0" name="Freeform 1394"/>
          <p:cNvSpPr>
            <a:spLocks/>
          </p:cNvSpPr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1" name="Freeform 1395"/>
          <p:cNvSpPr>
            <a:spLocks/>
          </p:cNvSpPr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7" name="Freeform 1401"/>
          <p:cNvSpPr>
            <a:spLocks/>
          </p:cNvSpPr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8" name="Freeform 1402"/>
          <p:cNvSpPr>
            <a:spLocks/>
          </p:cNvSpPr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" name="Freeform 1403"/>
          <p:cNvSpPr>
            <a:spLocks/>
          </p:cNvSpPr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1" name="Freeform 1405"/>
          <p:cNvSpPr>
            <a:spLocks/>
          </p:cNvSpPr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0" name="Freeform 1415"/>
          <p:cNvSpPr>
            <a:spLocks/>
          </p:cNvSpPr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3" name="Freeform 1418"/>
          <p:cNvSpPr>
            <a:spLocks/>
          </p:cNvSpPr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7" name="Freeform 1422"/>
          <p:cNvSpPr>
            <a:spLocks/>
          </p:cNvSpPr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8" name="Freeform 1423"/>
          <p:cNvSpPr>
            <a:spLocks/>
          </p:cNvSpPr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9" name="Freeform 1424"/>
          <p:cNvSpPr>
            <a:spLocks/>
          </p:cNvSpPr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229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017" r="22235"/>
          <a:stretch/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B4B2360-7218-48B5-AE5D-F4365A4C9468}"/>
              </a:ext>
            </a:extLst>
          </p:cNvPr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请输入您的文字</a:t>
            </a: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031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3ECCECFB-8A2B-42E3-BB90-84B05A511565}"/>
              </a:ext>
            </a:extLst>
          </p:cNvPr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2871A151-4299-4FEA-AEED-88771DC8FE9A}"/>
                </a:ext>
              </a:extLst>
            </p:cNvPr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DEDE40B-7AB0-4730-8567-A24599FF8BAA}"/>
                </a:ext>
              </a:extLst>
            </p:cNvPr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2B21ED84-23FD-4FBF-B40A-00DCAA6BAFEE}"/>
                </a:ext>
              </a:extLst>
            </p:cNvPr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D43511E3-9523-485E-913F-7199E1F70272}"/>
              </a:ext>
            </a:extLst>
          </p:cNvPr>
          <p:cNvGrpSpPr/>
          <p:nvPr/>
        </p:nvGrpSpPr>
        <p:grpSpPr>
          <a:xfrm>
            <a:off x="7018919" y="1383060"/>
            <a:ext cx="2453236" cy="4091879"/>
            <a:chOff x="8175289" y="1757609"/>
            <a:chExt cx="2453236" cy="409187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6F59C157-714D-4AA7-8082-EE86C700A2B2}"/>
                </a:ext>
              </a:extLst>
            </p:cNvPr>
            <p:cNvSpPr txBox="1"/>
            <p:nvPr/>
          </p:nvSpPr>
          <p:spPr>
            <a:xfrm>
              <a:off x="9007568" y="1781014"/>
              <a:ext cx="1620957" cy="701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A184154C-8112-4CE4-A52B-44F73641C7A3}"/>
                </a:ext>
              </a:extLst>
            </p:cNvPr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A7807FB4-0BE9-4940-9960-80E3DEF1B4C0}"/>
                </a:ext>
              </a:extLst>
            </p:cNvPr>
            <p:cNvSpPr txBox="1"/>
            <p:nvPr/>
          </p:nvSpPr>
          <p:spPr>
            <a:xfrm>
              <a:off x="9007568" y="2867975"/>
              <a:ext cx="1620957" cy="701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38AB1FC5-DE30-41B7-A72F-5700F344ECE1}"/>
                </a:ext>
              </a:extLst>
            </p:cNvPr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8A691021-8A29-4525-88E3-6ABFFEC1A7CF}"/>
                </a:ext>
              </a:extLst>
            </p:cNvPr>
            <p:cNvSpPr txBox="1"/>
            <p:nvPr/>
          </p:nvSpPr>
          <p:spPr>
            <a:xfrm>
              <a:off x="9007568" y="3954936"/>
              <a:ext cx="1620957" cy="701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E24CF56E-54A3-4AB8-A02E-C2A9A0D5CE84}"/>
                </a:ext>
              </a:extLst>
            </p:cNvPr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7E63000E-6151-4B4D-A526-7607F5A8E7E3}"/>
                </a:ext>
              </a:extLst>
            </p:cNvPr>
            <p:cNvSpPr txBox="1"/>
            <p:nvPr/>
          </p:nvSpPr>
          <p:spPr>
            <a:xfrm>
              <a:off x="9007568" y="5041896"/>
              <a:ext cx="1620957" cy="701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FEAE2CCE-B35E-4932-B5A1-77F0FA08E6E5}"/>
                </a:ext>
              </a:extLst>
            </p:cNvPr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2532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0DEB0B-1C12-44D1-AAA1-F4E0A4F19E17}"/>
              </a:ext>
            </a:extLst>
          </p:cNvPr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4F58D4-5D9A-43AA-A842-4414D43E7D86}"/>
                </a:ext>
              </a:extLst>
            </p:cNvPr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F9620907-505E-4433-8CD6-0B35E582F63E}"/>
              </a:ext>
            </a:extLst>
          </p:cNvPr>
          <p:cNvSpPr txBox="1"/>
          <p:nvPr/>
        </p:nvSpPr>
        <p:spPr>
          <a:xfrm>
            <a:off x="-391797" y="406639"/>
            <a:ext cx="12975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</a:p>
        </p:txBody>
      </p:sp>
    </p:spTree>
    <p:extLst>
      <p:ext uri="{BB962C8B-B14F-4D97-AF65-F5344CB8AC3E}">
        <p14:creationId xmlns:p14="http://schemas.microsoft.com/office/powerpoint/2010/main" xmlns="" val="25728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-391796" y="837526"/>
            <a:ext cx="12975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</a:p>
        </p:txBody>
      </p:sp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>
            <a:extLst>
              <a:ext uri="{FF2B5EF4-FFF2-40B4-BE49-F238E27FC236}">
                <a16:creationId xmlns:a16="http://schemas.microsoft.com/office/drawing/2014/main" xmlns="" id="{63120D12-FE94-4606-8069-50689EE8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776" b="28891"/>
          <a:stretch/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8B512DC7-300D-4210-A41E-42FB36991E9E}"/>
              </a:ext>
            </a:extLst>
          </p:cNvPr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686CBDB-D9D1-4811-9A5B-F924146BFAE3}"/>
              </a:ext>
            </a:extLst>
          </p:cNvPr>
          <p:cNvSpPr txBox="1"/>
          <p:nvPr/>
        </p:nvSpPr>
        <p:spPr>
          <a:xfrm>
            <a:off x="392430" y="4937760"/>
            <a:ext cx="17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2018.10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2AB7E925-98D4-4048-93D2-B55FDA2BA567}"/>
              </a:ext>
            </a:extLst>
          </p:cNvPr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F978CFE-16BB-4CF5-BC84-BDA91949BA0B}"/>
              </a:ext>
            </a:extLst>
          </p:cNvPr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819AA1A6-D93E-4DB4-BADD-A8D07C38C156}"/>
              </a:ext>
            </a:extLst>
          </p:cNvPr>
          <p:cNvCxnSpPr>
            <a:cxnSpLocks/>
          </p:cNvCxnSpPr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892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FB08B40-55C9-4F7E-A1D8-24EF8D4BD098}"/>
              </a:ext>
            </a:extLst>
          </p:cNvPr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908282C5-0F11-45B4-9A71-028EC16342A8}"/>
              </a:ext>
            </a:extLst>
          </p:cNvPr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46D0017A-0772-489C-B840-3D4A81FAA941}"/>
              </a:ext>
            </a:extLst>
          </p:cNvPr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xmlns="" id="{BB964B05-2BDD-40AE-A5CB-95D58737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7951CD3D-5587-4268-AC82-ED30A6ABE29B}"/>
                </a:ext>
              </a:extLst>
            </p:cNvPr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  <a:extLst>
                  <a:ext uri="{FF2B5EF4-FFF2-40B4-BE49-F238E27FC236}">
                    <a16:creationId xmlns:a16="http://schemas.microsoft.com/office/drawing/2014/main" xmlns="" id="{A488CC45-7BBC-473A-82F6-0712F3A9C7EE}"/>
                  </a:ext>
                </a:extLst>
              </p:cNvPr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  <a:extLst>
                  <a:ext uri="{FF2B5EF4-FFF2-40B4-BE49-F238E27FC236}">
                    <a16:creationId xmlns:a16="http://schemas.microsoft.com/office/drawing/2014/main" xmlns="" id="{5E333964-B7B4-413E-BCC7-1135EBCB8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DC85310-1709-4C74-B204-1B8FBC59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8942222-F3C1-40BC-8EDD-0B26B467E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EA1E62D-C050-4BFB-8DBD-D90B5EB1B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982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xmlns="" id="{B856A455-CEAF-4965-9D65-3A562F5BED92}"/>
              </a:ext>
            </a:extLst>
          </p:cNvPr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D7ACABB-3ABE-4824-AFAA-81875FC449BE}"/>
              </a:ext>
            </a:extLst>
          </p:cNvPr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718EA34-CB09-4F0D-AD59-6AF8FF01584F}"/>
              </a:ext>
            </a:extLst>
          </p:cNvPr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79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7" name="Freeform 7"/>
          <p:cNvSpPr>
            <a:spLocks/>
          </p:cNvSpPr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0" name="Freeform 10"/>
          <p:cNvSpPr>
            <a:spLocks/>
          </p:cNvSpPr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2" name="Freeform 12"/>
          <p:cNvSpPr>
            <a:spLocks/>
          </p:cNvSpPr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3" name="Freeform 13"/>
          <p:cNvSpPr>
            <a:spLocks/>
          </p:cNvSpPr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4" name="Freeform 14"/>
          <p:cNvSpPr>
            <a:spLocks/>
          </p:cNvSpPr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6" name="Freeform 16"/>
          <p:cNvSpPr>
            <a:spLocks/>
          </p:cNvSpPr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" name="Freeform 17"/>
          <p:cNvSpPr>
            <a:spLocks/>
          </p:cNvSpPr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" name="Freeform 18"/>
          <p:cNvSpPr>
            <a:spLocks/>
          </p:cNvSpPr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" name="Freeform 19"/>
          <p:cNvSpPr>
            <a:spLocks/>
          </p:cNvSpPr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0" name="Freeform 20"/>
          <p:cNvSpPr>
            <a:spLocks/>
          </p:cNvSpPr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2" name="Freeform 22"/>
          <p:cNvSpPr>
            <a:spLocks/>
          </p:cNvSpPr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3" name="Freeform 23"/>
          <p:cNvSpPr>
            <a:spLocks/>
          </p:cNvSpPr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" name="Freeform 24"/>
          <p:cNvSpPr>
            <a:spLocks/>
          </p:cNvSpPr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5" name="Freeform 25"/>
          <p:cNvSpPr>
            <a:spLocks/>
          </p:cNvSpPr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6" name="Freeform 26"/>
          <p:cNvSpPr>
            <a:spLocks/>
          </p:cNvSpPr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7" name="Freeform 27"/>
          <p:cNvSpPr>
            <a:spLocks/>
          </p:cNvSpPr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8" name="Freeform 28"/>
          <p:cNvSpPr>
            <a:spLocks/>
          </p:cNvSpPr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9" name="Freeform 29"/>
          <p:cNvSpPr>
            <a:spLocks/>
          </p:cNvSpPr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0" name="Freeform 30"/>
          <p:cNvSpPr>
            <a:spLocks/>
          </p:cNvSpPr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3" name="Freeform 43"/>
          <p:cNvSpPr>
            <a:spLocks/>
          </p:cNvSpPr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4" name="Freeform 44"/>
          <p:cNvSpPr>
            <a:spLocks/>
          </p:cNvSpPr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5" name="Freeform 45"/>
          <p:cNvSpPr>
            <a:spLocks/>
          </p:cNvSpPr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6" name="Freeform 46"/>
          <p:cNvSpPr>
            <a:spLocks/>
          </p:cNvSpPr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7" name="Freeform 47"/>
          <p:cNvSpPr>
            <a:spLocks/>
          </p:cNvSpPr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8" name="Freeform 48"/>
          <p:cNvSpPr>
            <a:spLocks/>
          </p:cNvSpPr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9" name="Freeform 49"/>
          <p:cNvSpPr>
            <a:spLocks/>
          </p:cNvSpPr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1" name="Freeform 51"/>
          <p:cNvSpPr>
            <a:spLocks/>
          </p:cNvSpPr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2" name="Freeform 52"/>
          <p:cNvSpPr>
            <a:spLocks/>
          </p:cNvSpPr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3" name="Freeform 53"/>
          <p:cNvSpPr>
            <a:spLocks/>
          </p:cNvSpPr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4" name="Freeform 54"/>
          <p:cNvSpPr>
            <a:spLocks/>
          </p:cNvSpPr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5" name="Freeform 55"/>
          <p:cNvSpPr>
            <a:spLocks/>
          </p:cNvSpPr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8" name="Freeform 58"/>
          <p:cNvSpPr>
            <a:spLocks/>
          </p:cNvSpPr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9" name="Freeform 59"/>
          <p:cNvSpPr>
            <a:spLocks/>
          </p:cNvSpPr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" name="Freeform 63"/>
          <p:cNvSpPr>
            <a:spLocks/>
          </p:cNvSpPr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" name="Freeform 64"/>
          <p:cNvSpPr>
            <a:spLocks/>
          </p:cNvSpPr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" name="Freeform 65"/>
          <p:cNvSpPr>
            <a:spLocks/>
          </p:cNvSpPr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" name="Freeform 66"/>
          <p:cNvSpPr>
            <a:spLocks/>
          </p:cNvSpPr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" name="Freeform 67"/>
          <p:cNvSpPr>
            <a:spLocks/>
          </p:cNvSpPr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" name="Freeform 68"/>
          <p:cNvSpPr>
            <a:spLocks/>
          </p:cNvSpPr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" name="Freeform 69"/>
          <p:cNvSpPr>
            <a:spLocks/>
          </p:cNvSpPr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" name="Freeform 70"/>
          <p:cNvSpPr>
            <a:spLocks/>
          </p:cNvSpPr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" name="Freeform 71"/>
          <p:cNvSpPr>
            <a:spLocks/>
          </p:cNvSpPr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" name="Freeform 72"/>
          <p:cNvSpPr>
            <a:spLocks/>
          </p:cNvSpPr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" name="Freeform 73"/>
          <p:cNvSpPr>
            <a:spLocks/>
          </p:cNvSpPr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" name="Freeform 74"/>
          <p:cNvSpPr>
            <a:spLocks/>
          </p:cNvSpPr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6" name="Freeform 76"/>
          <p:cNvSpPr>
            <a:spLocks/>
          </p:cNvSpPr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7" name="Freeform 77"/>
          <p:cNvSpPr>
            <a:spLocks/>
          </p:cNvSpPr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9" name="Freeform 79"/>
          <p:cNvSpPr>
            <a:spLocks/>
          </p:cNvSpPr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6" name="Freeform 86"/>
          <p:cNvSpPr>
            <a:spLocks/>
          </p:cNvSpPr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8" name="Freeform 88"/>
          <p:cNvSpPr>
            <a:spLocks/>
          </p:cNvSpPr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3" name="Freeform 93"/>
          <p:cNvSpPr>
            <a:spLocks/>
          </p:cNvSpPr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4" name="Freeform 94"/>
          <p:cNvSpPr>
            <a:spLocks/>
          </p:cNvSpPr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6" name="Freeform 96"/>
          <p:cNvSpPr>
            <a:spLocks/>
          </p:cNvSpPr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7" name="Freeform 97"/>
          <p:cNvSpPr>
            <a:spLocks/>
          </p:cNvSpPr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8" name="Freeform 98"/>
          <p:cNvSpPr>
            <a:spLocks/>
          </p:cNvSpPr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0" name="Freeform 100"/>
          <p:cNvSpPr>
            <a:spLocks/>
          </p:cNvSpPr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1" name="Freeform 101"/>
          <p:cNvSpPr>
            <a:spLocks/>
          </p:cNvSpPr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2" name="Freeform 102"/>
          <p:cNvSpPr>
            <a:spLocks/>
          </p:cNvSpPr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5" name="Freeform 105"/>
          <p:cNvSpPr>
            <a:spLocks/>
          </p:cNvSpPr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8" name="Freeform 108"/>
          <p:cNvSpPr>
            <a:spLocks/>
          </p:cNvSpPr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9" name="Freeform 109"/>
          <p:cNvSpPr>
            <a:spLocks/>
          </p:cNvSpPr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1" name="Freeform 111"/>
          <p:cNvSpPr>
            <a:spLocks/>
          </p:cNvSpPr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2" name="Freeform 112"/>
          <p:cNvSpPr>
            <a:spLocks/>
          </p:cNvSpPr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" name="Freeform 113"/>
          <p:cNvSpPr>
            <a:spLocks/>
          </p:cNvSpPr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" name="Freeform 114"/>
          <p:cNvSpPr>
            <a:spLocks/>
          </p:cNvSpPr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5" name="Freeform 115"/>
          <p:cNvSpPr>
            <a:spLocks/>
          </p:cNvSpPr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8" name="Freeform 118"/>
          <p:cNvSpPr>
            <a:spLocks/>
          </p:cNvSpPr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9" name="Freeform 119"/>
          <p:cNvSpPr>
            <a:spLocks/>
          </p:cNvSpPr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0" name="Freeform 120"/>
          <p:cNvSpPr>
            <a:spLocks/>
          </p:cNvSpPr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2" name="Freeform 122"/>
          <p:cNvSpPr>
            <a:spLocks/>
          </p:cNvSpPr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3" name="Freeform 123"/>
          <p:cNvSpPr>
            <a:spLocks/>
          </p:cNvSpPr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4" name="Freeform 124"/>
          <p:cNvSpPr>
            <a:spLocks/>
          </p:cNvSpPr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5" name="Freeform 125"/>
          <p:cNvSpPr>
            <a:spLocks/>
          </p:cNvSpPr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6" name="Freeform 126"/>
          <p:cNvSpPr>
            <a:spLocks/>
          </p:cNvSpPr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9" name="Freeform 129"/>
          <p:cNvSpPr>
            <a:spLocks/>
          </p:cNvSpPr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0" name="Freeform 130"/>
          <p:cNvSpPr>
            <a:spLocks/>
          </p:cNvSpPr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1" name="Freeform 131"/>
          <p:cNvSpPr>
            <a:spLocks/>
          </p:cNvSpPr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2" name="Freeform 132"/>
          <p:cNvSpPr>
            <a:spLocks/>
          </p:cNvSpPr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5" name="Freeform 135"/>
          <p:cNvSpPr>
            <a:spLocks/>
          </p:cNvSpPr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6" name="Freeform 136"/>
          <p:cNvSpPr>
            <a:spLocks/>
          </p:cNvSpPr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7" name="Freeform 137"/>
          <p:cNvSpPr>
            <a:spLocks/>
          </p:cNvSpPr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8" name="Freeform 138"/>
          <p:cNvSpPr>
            <a:spLocks/>
          </p:cNvSpPr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9" name="Freeform 139"/>
          <p:cNvSpPr>
            <a:spLocks/>
          </p:cNvSpPr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0" name="Freeform 140"/>
          <p:cNvSpPr>
            <a:spLocks/>
          </p:cNvSpPr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1" name="Freeform 141"/>
          <p:cNvSpPr>
            <a:spLocks/>
          </p:cNvSpPr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0" name="Freeform 150"/>
          <p:cNvSpPr>
            <a:spLocks/>
          </p:cNvSpPr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1" name="Freeform 151"/>
          <p:cNvSpPr>
            <a:spLocks/>
          </p:cNvSpPr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4" name="Freeform 154"/>
          <p:cNvSpPr>
            <a:spLocks/>
          </p:cNvSpPr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5" name="Freeform 155"/>
          <p:cNvSpPr>
            <a:spLocks/>
          </p:cNvSpPr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6" name="Freeform 166"/>
          <p:cNvSpPr>
            <a:spLocks/>
          </p:cNvSpPr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7" name="Freeform 167"/>
          <p:cNvSpPr>
            <a:spLocks/>
          </p:cNvSpPr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8" name="Freeform 168"/>
          <p:cNvSpPr>
            <a:spLocks/>
          </p:cNvSpPr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7" name="Freeform 177"/>
          <p:cNvSpPr>
            <a:spLocks/>
          </p:cNvSpPr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8" name="Freeform 178"/>
          <p:cNvSpPr>
            <a:spLocks/>
          </p:cNvSpPr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9" name="Freeform 179"/>
          <p:cNvSpPr>
            <a:spLocks/>
          </p:cNvSpPr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2" name="Freeform 182"/>
          <p:cNvSpPr>
            <a:spLocks/>
          </p:cNvSpPr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3" name="Freeform 183"/>
          <p:cNvSpPr>
            <a:spLocks/>
          </p:cNvSpPr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4" name="Freeform 184"/>
          <p:cNvSpPr>
            <a:spLocks/>
          </p:cNvSpPr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5" name="Freeform 185"/>
          <p:cNvSpPr>
            <a:spLocks/>
          </p:cNvSpPr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7" name="Freeform 187"/>
          <p:cNvSpPr>
            <a:spLocks/>
          </p:cNvSpPr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9" name="Freeform 189"/>
          <p:cNvSpPr>
            <a:spLocks/>
          </p:cNvSpPr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5" name="Freeform 195"/>
          <p:cNvSpPr>
            <a:spLocks/>
          </p:cNvSpPr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8" name="Freeform 198"/>
          <p:cNvSpPr>
            <a:spLocks/>
          </p:cNvSpPr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9" name="Freeform 199"/>
          <p:cNvSpPr>
            <a:spLocks/>
          </p:cNvSpPr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0" name="Freeform 200"/>
          <p:cNvSpPr>
            <a:spLocks/>
          </p:cNvSpPr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3" name="Freeform 203"/>
          <p:cNvSpPr>
            <a:spLocks/>
          </p:cNvSpPr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" name="Freeform 207"/>
          <p:cNvSpPr>
            <a:spLocks/>
          </p:cNvSpPr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7" name="Freeform 208"/>
          <p:cNvSpPr>
            <a:spLocks/>
          </p:cNvSpPr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8" name="Freeform 209"/>
          <p:cNvSpPr>
            <a:spLocks/>
          </p:cNvSpPr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9" name="Freeform 210"/>
          <p:cNvSpPr>
            <a:spLocks/>
          </p:cNvSpPr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1" name="Freeform 212"/>
          <p:cNvSpPr>
            <a:spLocks/>
          </p:cNvSpPr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2" name="Freeform 213"/>
          <p:cNvSpPr>
            <a:spLocks/>
          </p:cNvSpPr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4" name="Freeform 215"/>
          <p:cNvSpPr>
            <a:spLocks/>
          </p:cNvSpPr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5" name="Freeform 216"/>
          <p:cNvSpPr>
            <a:spLocks/>
          </p:cNvSpPr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6" name="Freeform 217"/>
          <p:cNvSpPr>
            <a:spLocks/>
          </p:cNvSpPr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8" name="Freeform 219"/>
          <p:cNvSpPr>
            <a:spLocks/>
          </p:cNvSpPr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" name="Freeform 220"/>
          <p:cNvSpPr>
            <a:spLocks/>
          </p:cNvSpPr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" name="Freeform 221"/>
          <p:cNvSpPr>
            <a:spLocks/>
          </p:cNvSpPr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" name="Freeform 222"/>
          <p:cNvSpPr>
            <a:spLocks/>
          </p:cNvSpPr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3" name="Freeform 224"/>
          <p:cNvSpPr>
            <a:spLocks/>
          </p:cNvSpPr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4" name="Freeform 225"/>
          <p:cNvSpPr>
            <a:spLocks/>
          </p:cNvSpPr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5" name="Freeform 226"/>
          <p:cNvSpPr>
            <a:spLocks/>
          </p:cNvSpPr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6" name="Freeform 227"/>
          <p:cNvSpPr>
            <a:spLocks/>
          </p:cNvSpPr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8" name="Freeform 229"/>
          <p:cNvSpPr>
            <a:spLocks/>
          </p:cNvSpPr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9" name="Freeform 230"/>
          <p:cNvSpPr>
            <a:spLocks/>
          </p:cNvSpPr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0" name="Freeform 231"/>
          <p:cNvSpPr>
            <a:spLocks/>
          </p:cNvSpPr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1" name="Freeform 232"/>
          <p:cNvSpPr>
            <a:spLocks/>
          </p:cNvSpPr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2" name="Freeform 233"/>
          <p:cNvSpPr>
            <a:spLocks/>
          </p:cNvSpPr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3" name="Freeform 234"/>
          <p:cNvSpPr>
            <a:spLocks/>
          </p:cNvSpPr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4" name="Freeform 235"/>
          <p:cNvSpPr>
            <a:spLocks/>
          </p:cNvSpPr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5" name="Freeform 236"/>
          <p:cNvSpPr>
            <a:spLocks/>
          </p:cNvSpPr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6" name="Freeform 237"/>
          <p:cNvSpPr>
            <a:spLocks/>
          </p:cNvSpPr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8" name="Freeform 239"/>
          <p:cNvSpPr>
            <a:spLocks/>
          </p:cNvSpPr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9" name="Freeform 240"/>
          <p:cNvSpPr>
            <a:spLocks/>
          </p:cNvSpPr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1" name="Freeform 242"/>
          <p:cNvSpPr>
            <a:spLocks/>
          </p:cNvSpPr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2" name="Freeform 243"/>
          <p:cNvSpPr>
            <a:spLocks/>
          </p:cNvSpPr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4" name="Freeform 245"/>
          <p:cNvSpPr>
            <a:spLocks/>
          </p:cNvSpPr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5" name="Freeform 246"/>
          <p:cNvSpPr>
            <a:spLocks/>
          </p:cNvSpPr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6" name="Freeform 247"/>
          <p:cNvSpPr>
            <a:spLocks/>
          </p:cNvSpPr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7" name="Freeform 248"/>
          <p:cNvSpPr>
            <a:spLocks/>
          </p:cNvSpPr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" name="Freeform 250"/>
          <p:cNvSpPr>
            <a:spLocks/>
          </p:cNvSpPr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0" name="Freeform 251"/>
          <p:cNvSpPr>
            <a:spLocks/>
          </p:cNvSpPr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1" name="Freeform 252"/>
          <p:cNvSpPr>
            <a:spLocks/>
          </p:cNvSpPr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4" name="Freeform 255"/>
          <p:cNvSpPr>
            <a:spLocks/>
          </p:cNvSpPr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5" name="Freeform 256"/>
          <p:cNvSpPr>
            <a:spLocks/>
          </p:cNvSpPr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7" name="Freeform 258"/>
          <p:cNvSpPr>
            <a:spLocks/>
          </p:cNvSpPr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8" name="Freeform 259"/>
          <p:cNvSpPr>
            <a:spLocks/>
          </p:cNvSpPr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0" name="Freeform 261"/>
          <p:cNvSpPr>
            <a:spLocks/>
          </p:cNvSpPr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1" name="Freeform 262"/>
          <p:cNvSpPr>
            <a:spLocks/>
          </p:cNvSpPr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2" name="Freeform 263"/>
          <p:cNvSpPr>
            <a:spLocks/>
          </p:cNvSpPr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5" name="Freeform 266"/>
          <p:cNvSpPr>
            <a:spLocks/>
          </p:cNvSpPr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8" name="Freeform 269"/>
          <p:cNvSpPr>
            <a:spLocks/>
          </p:cNvSpPr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0" name="Freeform 271"/>
          <p:cNvSpPr>
            <a:spLocks/>
          </p:cNvSpPr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2" name="Freeform 273"/>
          <p:cNvSpPr>
            <a:spLocks/>
          </p:cNvSpPr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5" name="Freeform 276"/>
          <p:cNvSpPr>
            <a:spLocks/>
          </p:cNvSpPr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6" name="Freeform 277"/>
          <p:cNvSpPr>
            <a:spLocks/>
          </p:cNvSpPr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7" name="Freeform 278"/>
          <p:cNvSpPr>
            <a:spLocks/>
          </p:cNvSpPr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8" name="Freeform 279"/>
          <p:cNvSpPr>
            <a:spLocks/>
          </p:cNvSpPr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2" name="Freeform 283"/>
          <p:cNvSpPr>
            <a:spLocks/>
          </p:cNvSpPr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3" name="Freeform 284"/>
          <p:cNvSpPr>
            <a:spLocks/>
          </p:cNvSpPr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6" name="Freeform 287"/>
          <p:cNvSpPr>
            <a:spLocks/>
          </p:cNvSpPr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7" name="Freeform 288"/>
          <p:cNvSpPr>
            <a:spLocks/>
          </p:cNvSpPr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8" name="Freeform 289"/>
          <p:cNvSpPr>
            <a:spLocks/>
          </p:cNvSpPr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9" name="Freeform 290"/>
          <p:cNvSpPr>
            <a:spLocks/>
          </p:cNvSpPr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3" name="Freeform 294"/>
          <p:cNvSpPr>
            <a:spLocks/>
          </p:cNvSpPr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4" name="Freeform 295"/>
          <p:cNvSpPr>
            <a:spLocks/>
          </p:cNvSpPr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6" name="Freeform 297"/>
          <p:cNvSpPr>
            <a:spLocks/>
          </p:cNvSpPr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8" name="Freeform 299"/>
          <p:cNvSpPr>
            <a:spLocks/>
          </p:cNvSpPr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9" name="Freeform 300"/>
          <p:cNvSpPr>
            <a:spLocks/>
          </p:cNvSpPr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0" name="Freeform 301"/>
          <p:cNvSpPr>
            <a:spLocks/>
          </p:cNvSpPr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3" name="Freeform 304"/>
          <p:cNvSpPr>
            <a:spLocks/>
          </p:cNvSpPr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4" name="Freeform 305"/>
          <p:cNvSpPr>
            <a:spLocks/>
          </p:cNvSpPr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5" name="Freeform 306"/>
          <p:cNvSpPr>
            <a:spLocks/>
          </p:cNvSpPr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" name="Freeform 310"/>
          <p:cNvSpPr>
            <a:spLocks/>
          </p:cNvSpPr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0" name="Freeform 311"/>
          <p:cNvSpPr>
            <a:spLocks/>
          </p:cNvSpPr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1" name="Freeform 312"/>
          <p:cNvSpPr>
            <a:spLocks/>
          </p:cNvSpPr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2" name="Freeform 313"/>
          <p:cNvSpPr>
            <a:spLocks/>
          </p:cNvSpPr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5" name="Freeform 316"/>
          <p:cNvSpPr>
            <a:spLocks/>
          </p:cNvSpPr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6" name="Freeform 317"/>
          <p:cNvSpPr>
            <a:spLocks/>
          </p:cNvSpPr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7" name="Freeform 318"/>
          <p:cNvSpPr>
            <a:spLocks/>
          </p:cNvSpPr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8" name="Freeform 319"/>
          <p:cNvSpPr>
            <a:spLocks/>
          </p:cNvSpPr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1" name="Freeform 322"/>
          <p:cNvSpPr>
            <a:spLocks/>
          </p:cNvSpPr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3" name="Freeform 324"/>
          <p:cNvSpPr>
            <a:spLocks/>
          </p:cNvSpPr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4" name="Freeform 325"/>
          <p:cNvSpPr>
            <a:spLocks/>
          </p:cNvSpPr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5" name="Freeform 326"/>
          <p:cNvSpPr>
            <a:spLocks/>
          </p:cNvSpPr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7" name="Freeform 328"/>
          <p:cNvSpPr>
            <a:spLocks/>
          </p:cNvSpPr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Freeform 329"/>
          <p:cNvSpPr>
            <a:spLocks/>
          </p:cNvSpPr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" name="Freeform 330"/>
          <p:cNvSpPr>
            <a:spLocks/>
          </p:cNvSpPr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1" name="Freeform 332"/>
          <p:cNvSpPr>
            <a:spLocks/>
          </p:cNvSpPr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2" name="Freeform 333"/>
          <p:cNvSpPr>
            <a:spLocks/>
          </p:cNvSpPr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3" name="Freeform 334"/>
          <p:cNvSpPr>
            <a:spLocks/>
          </p:cNvSpPr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7" name="Freeform 338"/>
          <p:cNvSpPr>
            <a:spLocks/>
          </p:cNvSpPr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8" name="Freeform 339"/>
          <p:cNvSpPr>
            <a:spLocks/>
          </p:cNvSpPr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1" name="Freeform 342"/>
          <p:cNvSpPr>
            <a:spLocks/>
          </p:cNvSpPr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8" name="Freeform 349"/>
          <p:cNvSpPr>
            <a:spLocks/>
          </p:cNvSpPr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7" name="Freeform 358"/>
          <p:cNvSpPr>
            <a:spLocks/>
          </p:cNvSpPr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8" name="Freeform 359"/>
          <p:cNvSpPr>
            <a:spLocks/>
          </p:cNvSpPr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0" name="Freeform 361"/>
          <p:cNvSpPr>
            <a:spLocks/>
          </p:cNvSpPr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3" name="Freeform 364"/>
          <p:cNvSpPr>
            <a:spLocks/>
          </p:cNvSpPr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4" name="Freeform 365"/>
          <p:cNvSpPr>
            <a:spLocks/>
          </p:cNvSpPr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5" name="Freeform 366"/>
          <p:cNvSpPr>
            <a:spLocks/>
          </p:cNvSpPr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7" name="Freeform 368"/>
          <p:cNvSpPr>
            <a:spLocks/>
          </p:cNvSpPr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8" name="Freeform 369"/>
          <p:cNvSpPr>
            <a:spLocks/>
          </p:cNvSpPr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9" name="Freeform 370"/>
          <p:cNvSpPr>
            <a:spLocks/>
          </p:cNvSpPr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3" name="Freeform 374"/>
          <p:cNvSpPr>
            <a:spLocks/>
          </p:cNvSpPr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8" name="Freeform 379"/>
          <p:cNvSpPr>
            <a:spLocks/>
          </p:cNvSpPr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9" name="Freeform 380"/>
          <p:cNvSpPr>
            <a:spLocks/>
          </p:cNvSpPr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3" name="Freeform 384"/>
          <p:cNvSpPr>
            <a:spLocks/>
          </p:cNvSpPr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6" name="Freeform 387"/>
          <p:cNvSpPr>
            <a:spLocks/>
          </p:cNvSpPr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1" name="Freeform 392"/>
          <p:cNvSpPr>
            <a:spLocks/>
          </p:cNvSpPr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4" name="Freeform 395"/>
          <p:cNvSpPr>
            <a:spLocks/>
          </p:cNvSpPr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7" name="Freeform 398"/>
          <p:cNvSpPr>
            <a:spLocks/>
          </p:cNvSpPr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8" name="Freeform 399"/>
          <p:cNvSpPr>
            <a:spLocks/>
          </p:cNvSpPr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1" name="Freeform 402"/>
          <p:cNvSpPr>
            <a:spLocks/>
          </p:cNvSpPr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" name="Freeform 407"/>
          <p:cNvSpPr>
            <a:spLocks/>
          </p:cNvSpPr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" name="Freeform 409"/>
          <p:cNvSpPr>
            <a:spLocks/>
          </p:cNvSpPr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" name="Freeform 410"/>
          <p:cNvSpPr>
            <a:spLocks/>
          </p:cNvSpPr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" name="Freeform 411"/>
          <p:cNvSpPr>
            <a:spLocks/>
          </p:cNvSpPr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" name="Freeform 412"/>
          <p:cNvSpPr>
            <a:spLocks/>
          </p:cNvSpPr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" name="Freeform 416"/>
          <p:cNvSpPr>
            <a:spLocks/>
          </p:cNvSpPr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" name="Freeform 419"/>
          <p:cNvSpPr>
            <a:spLocks/>
          </p:cNvSpPr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" name="Freeform 420"/>
          <p:cNvSpPr>
            <a:spLocks/>
          </p:cNvSpPr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" name="Freeform 422"/>
          <p:cNvSpPr>
            <a:spLocks/>
          </p:cNvSpPr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" name="Freeform 423"/>
          <p:cNvSpPr>
            <a:spLocks/>
          </p:cNvSpPr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" name="Freeform 424"/>
          <p:cNvSpPr>
            <a:spLocks/>
          </p:cNvSpPr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" name="Freeform 425"/>
          <p:cNvSpPr>
            <a:spLocks/>
          </p:cNvSpPr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5" name="Freeform 427"/>
          <p:cNvSpPr>
            <a:spLocks/>
          </p:cNvSpPr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6" name="Freeform 428"/>
          <p:cNvSpPr>
            <a:spLocks/>
          </p:cNvSpPr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7" name="Freeform 429"/>
          <p:cNvSpPr>
            <a:spLocks/>
          </p:cNvSpPr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8" name="Freeform 430"/>
          <p:cNvSpPr>
            <a:spLocks/>
          </p:cNvSpPr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0" name="Freeform 432"/>
          <p:cNvSpPr>
            <a:spLocks/>
          </p:cNvSpPr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2" name="Freeform 434"/>
          <p:cNvSpPr>
            <a:spLocks/>
          </p:cNvSpPr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5" name="Freeform 437"/>
          <p:cNvSpPr>
            <a:spLocks/>
          </p:cNvSpPr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6" name="Freeform 438"/>
          <p:cNvSpPr>
            <a:spLocks/>
          </p:cNvSpPr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7" name="Freeform 439"/>
          <p:cNvSpPr>
            <a:spLocks/>
          </p:cNvSpPr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9" name="Freeform 441"/>
          <p:cNvSpPr>
            <a:spLocks/>
          </p:cNvSpPr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7" name="Freeform 449"/>
          <p:cNvSpPr>
            <a:spLocks/>
          </p:cNvSpPr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8" name="Freeform 450"/>
          <p:cNvSpPr>
            <a:spLocks/>
          </p:cNvSpPr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0" name="Freeform 452"/>
          <p:cNvSpPr>
            <a:spLocks/>
          </p:cNvSpPr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1" name="Freeform 453"/>
          <p:cNvSpPr>
            <a:spLocks/>
          </p:cNvSpPr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3" name="Freeform 455"/>
          <p:cNvSpPr>
            <a:spLocks/>
          </p:cNvSpPr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6" name="Freeform 458"/>
          <p:cNvSpPr>
            <a:spLocks/>
          </p:cNvSpPr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7" name="Freeform 459"/>
          <p:cNvSpPr>
            <a:spLocks/>
          </p:cNvSpPr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" name="Freeform 468"/>
          <p:cNvSpPr>
            <a:spLocks/>
          </p:cNvSpPr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8" name="Freeform 470"/>
          <p:cNvSpPr>
            <a:spLocks/>
          </p:cNvSpPr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0" name="Freeform 472"/>
          <p:cNvSpPr>
            <a:spLocks/>
          </p:cNvSpPr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2" name="Freeform 474"/>
          <p:cNvSpPr>
            <a:spLocks/>
          </p:cNvSpPr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3" name="Freeform 475"/>
          <p:cNvSpPr>
            <a:spLocks/>
          </p:cNvSpPr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4" name="Freeform 476"/>
          <p:cNvSpPr>
            <a:spLocks/>
          </p:cNvSpPr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7" name="Freeform 479"/>
          <p:cNvSpPr>
            <a:spLocks/>
          </p:cNvSpPr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" name="Freeform 482"/>
          <p:cNvSpPr>
            <a:spLocks/>
          </p:cNvSpPr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3" name="Freeform 485"/>
          <p:cNvSpPr>
            <a:spLocks/>
          </p:cNvSpPr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4" name="Freeform 486"/>
          <p:cNvSpPr>
            <a:spLocks/>
          </p:cNvSpPr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5" name="Freeform 487"/>
          <p:cNvSpPr>
            <a:spLocks/>
          </p:cNvSpPr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6" name="Freeform 488"/>
          <p:cNvSpPr>
            <a:spLocks/>
          </p:cNvSpPr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8" name="Freeform 490"/>
          <p:cNvSpPr>
            <a:spLocks/>
          </p:cNvSpPr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" name="Freeform 491"/>
          <p:cNvSpPr>
            <a:spLocks/>
          </p:cNvSpPr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" name="Freeform 497"/>
          <p:cNvSpPr>
            <a:spLocks/>
          </p:cNvSpPr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" name="Freeform 499"/>
          <p:cNvSpPr>
            <a:spLocks/>
          </p:cNvSpPr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" name="Freeform 502"/>
          <p:cNvSpPr>
            <a:spLocks/>
          </p:cNvSpPr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" name="Freeform 504"/>
          <p:cNvSpPr>
            <a:spLocks/>
          </p:cNvSpPr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Freeform 507"/>
          <p:cNvSpPr>
            <a:spLocks/>
          </p:cNvSpPr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" name="Freeform 508"/>
          <p:cNvSpPr>
            <a:spLocks/>
          </p:cNvSpPr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" name="Freeform 511"/>
          <p:cNvSpPr>
            <a:spLocks/>
          </p:cNvSpPr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Freeform 512"/>
          <p:cNvSpPr>
            <a:spLocks/>
          </p:cNvSpPr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" name="Freeform 515"/>
          <p:cNvSpPr>
            <a:spLocks/>
          </p:cNvSpPr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Freeform 516"/>
          <p:cNvSpPr>
            <a:spLocks/>
          </p:cNvSpPr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" name="Freeform 518"/>
          <p:cNvSpPr>
            <a:spLocks/>
          </p:cNvSpPr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" name="Freeform 520"/>
          <p:cNvSpPr>
            <a:spLocks/>
          </p:cNvSpPr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" name="Freeform 522"/>
          <p:cNvSpPr>
            <a:spLocks/>
          </p:cNvSpPr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" name="Freeform 526"/>
          <p:cNvSpPr>
            <a:spLocks/>
          </p:cNvSpPr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" name="Freeform 527"/>
          <p:cNvSpPr>
            <a:spLocks/>
          </p:cNvSpPr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" name="Freeform 528"/>
          <p:cNvSpPr>
            <a:spLocks/>
          </p:cNvSpPr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" name="Freeform 529"/>
          <p:cNvSpPr>
            <a:spLocks/>
          </p:cNvSpPr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" name="Freeform 534"/>
          <p:cNvSpPr>
            <a:spLocks/>
          </p:cNvSpPr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" name="Freeform 536"/>
          <p:cNvSpPr>
            <a:spLocks/>
          </p:cNvSpPr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2" name="Freeform 544"/>
          <p:cNvSpPr>
            <a:spLocks/>
          </p:cNvSpPr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3" name="Freeform 545"/>
          <p:cNvSpPr>
            <a:spLocks/>
          </p:cNvSpPr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5" name="Freeform 547"/>
          <p:cNvSpPr>
            <a:spLocks/>
          </p:cNvSpPr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8" name="Freeform 550"/>
          <p:cNvSpPr>
            <a:spLocks/>
          </p:cNvSpPr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9" name="Freeform 551"/>
          <p:cNvSpPr>
            <a:spLocks/>
          </p:cNvSpPr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8" name="Freeform 560"/>
          <p:cNvSpPr>
            <a:spLocks/>
          </p:cNvSpPr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9" name="Freeform 561"/>
          <p:cNvSpPr>
            <a:spLocks/>
          </p:cNvSpPr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0" name="Freeform 562"/>
          <p:cNvSpPr>
            <a:spLocks/>
          </p:cNvSpPr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5" name="Freeform 628"/>
          <p:cNvSpPr>
            <a:spLocks/>
          </p:cNvSpPr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5" name="Freeform 648"/>
          <p:cNvSpPr>
            <a:spLocks/>
          </p:cNvSpPr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6" name="Freeform 649"/>
          <p:cNvSpPr>
            <a:spLocks/>
          </p:cNvSpPr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8" name="Freeform 651"/>
          <p:cNvSpPr>
            <a:spLocks/>
          </p:cNvSpPr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9" name="Freeform 652"/>
          <p:cNvSpPr>
            <a:spLocks/>
          </p:cNvSpPr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0" name="Freeform 653"/>
          <p:cNvSpPr>
            <a:spLocks/>
          </p:cNvSpPr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1" name="Freeform 654"/>
          <p:cNvSpPr>
            <a:spLocks/>
          </p:cNvSpPr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5" name="Freeform 658"/>
          <p:cNvSpPr>
            <a:spLocks/>
          </p:cNvSpPr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" name="Freeform 661"/>
          <p:cNvSpPr>
            <a:spLocks/>
          </p:cNvSpPr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429"/>
          <p:cNvSpPr>
            <a:spLocks/>
          </p:cNvSpPr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430"/>
          <p:cNvSpPr>
            <a:spLocks/>
          </p:cNvSpPr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433"/>
          <p:cNvSpPr>
            <a:spLocks/>
          </p:cNvSpPr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434"/>
          <p:cNvSpPr>
            <a:spLocks/>
          </p:cNvSpPr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435"/>
          <p:cNvSpPr>
            <a:spLocks/>
          </p:cNvSpPr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436"/>
          <p:cNvSpPr>
            <a:spLocks/>
          </p:cNvSpPr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1437"/>
          <p:cNvSpPr>
            <a:spLocks/>
          </p:cNvSpPr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439"/>
          <p:cNvSpPr>
            <a:spLocks/>
          </p:cNvSpPr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440"/>
          <p:cNvSpPr>
            <a:spLocks/>
          </p:cNvSpPr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441"/>
          <p:cNvSpPr>
            <a:spLocks/>
          </p:cNvSpPr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442"/>
          <p:cNvSpPr>
            <a:spLocks/>
          </p:cNvSpPr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446"/>
          <p:cNvSpPr>
            <a:spLocks/>
          </p:cNvSpPr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447"/>
          <p:cNvSpPr>
            <a:spLocks/>
          </p:cNvSpPr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450"/>
          <p:cNvSpPr>
            <a:spLocks/>
          </p:cNvSpPr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1451"/>
          <p:cNvSpPr>
            <a:spLocks/>
          </p:cNvSpPr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1459"/>
          <p:cNvSpPr>
            <a:spLocks/>
          </p:cNvSpPr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461"/>
          <p:cNvSpPr>
            <a:spLocks/>
          </p:cNvSpPr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473"/>
          <p:cNvSpPr>
            <a:spLocks/>
          </p:cNvSpPr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475"/>
          <p:cNvSpPr>
            <a:spLocks/>
          </p:cNvSpPr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1476"/>
          <p:cNvSpPr>
            <a:spLocks/>
          </p:cNvSpPr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1477"/>
          <p:cNvSpPr>
            <a:spLocks/>
          </p:cNvSpPr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1478"/>
          <p:cNvSpPr>
            <a:spLocks/>
          </p:cNvSpPr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1479"/>
          <p:cNvSpPr>
            <a:spLocks/>
          </p:cNvSpPr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481"/>
          <p:cNvSpPr>
            <a:spLocks/>
          </p:cNvSpPr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1482"/>
          <p:cNvSpPr>
            <a:spLocks/>
          </p:cNvSpPr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1484"/>
          <p:cNvSpPr>
            <a:spLocks/>
          </p:cNvSpPr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1485"/>
          <p:cNvSpPr>
            <a:spLocks/>
          </p:cNvSpPr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486"/>
          <p:cNvSpPr>
            <a:spLocks/>
          </p:cNvSpPr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488"/>
          <p:cNvSpPr>
            <a:spLocks/>
          </p:cNvSpPr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1490"/>
          <p:cNvSpPr>
            <a:spLocks/>
          </p:cNvSpPr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1491"/>
          <p:cNvSpPr>
            <a:spLocks/>
          </p:cNvSpPr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1492"/>
          <p:cNvSpPr>
            <a:spLocks/>
          </p:cNvSpPr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494"/>
          <p:cNvSpPr>
            <a:spLocks/>
          </p:cNvSpPr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495"/>
          <p:cNvSpPr>
            <a:spLocks/>
          </p:cNvSpPr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1496"/>
          <p:cNvSpPr>
            <a:spLocks/>
          </p:cNvSpPr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1497"/>
          <p:cNvSpPr>
            <a:spLocks/>
          </p:cNvSpPr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1499"/>
          <p:cNvSpPr>
            <a:spLocks/>
          </p:cNvSpPr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500"/>
          <p:cNvSpPr>
            <a:spLocks/>
          </p:cNvSpPr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1501"/>
          <p:cNvSpPr>
            <a:spLocks/>
          </p:cNvSpPr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1502"/>
          <p:cNvSpPr>
            <a:spLocks/>
          </p:cNvSpPr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1504"/>
          <p:cNvSpPr>
            <a:spLocks/>
          </p:cNvSpPr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1505"/>
          <p:cNvSpPr>
            <a:spLocks/>
          </p:cNvSpPr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1507"/>
          <p:cNvSpPr>
            <a:spLocks/>
          </p:cNvSpPr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1508"/>
          <p:cNvSpPr>
            <a:spLocks/>
          </p:cNvSpPr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1509"/>
          <p:cNvSpPr>
            <a:spLocks/>
          </p:cNvSpPr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1510"/>
          <p:cNvSpPr>
            <a:spLocks/>
          </p:cNvSpPr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1512"/>
          <p:cNvSpPr>
            <a:spLocks/>
          </p:cNvSpPr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1513"/>
          <p:cNvSpPr>
            <a:spLocks/>
          </p:cNvSpPr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1514"/>
          <p:cNvSpPr>
            <a:spLocks/>
          </p:cNvSpPr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1515"/>
          <p:cNvSpPr>
            <a:spLocks/>
          </p:cNvSpPr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516"/>
          <p:cNvSpPr>
            <a:spLocks/>
          </p:cNvSpPr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1517"/>
          <p:cNvSpPr>
            <a:spLocks/>
          </p:cNvSpPr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1519"/>
          <p:cNvSpPr>
            <a:spLocks/>
          </p:cNvSpPr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1520"/>
          <p:cNvSpPr>
            <a:spLocks/>
          </p:cNvSpPr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1521"/>
          <p:cNvSpPr>
            <a:spLocks/>
          </p:cNvSpPr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1522"/>
          <p:cNvSpPr>
            <a:spLocks/>
          </p:cNvSpPr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1524"/>
          <p:cNvSpPr>
            <a:spLocks/>
          </p:cNvSpPr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876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121</Words>
  <Application>Microsoft Office PowerPoint</Application>
  <PresentationFormat>自定义</PresentationFormat>
  <Paragraphs>36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梁其华</cp:lastModifiedBy>
  <cp:revision>29</cp:revision>
  <dcterms:created xsi:type="dcterms:W3CDTF">2018-09-27T08:28:48Z</dcterms:created>
  <dcterms:modified xsi:type="dcterms:W3CDTF">2019-04-20T04:11:16Z</dcterms:modified>
</cp:coreProperties>
</file>