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404" r:id="rId3"/>
    <p:sldId id="256" r:id="rId4"/>
    <p:sldId id="259" r:id="rId6"/>
    <p:sldId id="2433" r:id="rId7"/>
    <p:sldId id="2441" r:id="rId8"/>
    <p:sldId id="2442" r:id="rId9"/>
    <p:sldId id="2444" r:id="rId10"/>
    <p:sldId id="2445" r:id="rId11"/>
    <p:sldId id="2443" r:id="rId12"/>
    <p:sldId id="2435" r:id="rId13"/>
    <p:sldId id="2447" r:id="rId14"/>
    <p:sldId id="2436" r:id="rId15"/>
    <p:sldId id="2437" r:id="rId16"/>
    <p:sldId id="2438" r:id="rId17"/>
    <p:sldId id="2439" r:id="rId18"/>
    <p:sldId id="2440" r:id="rId19"/>
    <p:sldId id="2403" r:id="rId20"/>
    <p:sldId id="2405" r:id="rId21"/>
    <p:sldId id="2400" r:id="rId22"/>
    <p:sldId id="2429" r:id="rId23"/>
    <p:sldId id="328" r:id="rId24"/>
    <p:sldId id="329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D7D87A2E-EAB7-4E0B-91AB-5997C8278163}">
          <p14:sldIdLst>
            <p14:sldId id="2404"/>
          </p14:sldIdLst>
        </p14:section>
        <p14:section name="前言" id="{B0183D1E-D2B9-4ED7-92F6-0FA17EFD087D}">
          <p14:sldIdLst>
            <p14:sldId id="256"/>
          </p14:sldIdLst>
        </p14:section>
        <p14:section name="目录" id="{4F637FF1-F576-496A-BFA5-D256499DBC80}">
          <p14:sldIdLst>
            <p14:sldId id="259"/>
          </p14:sldIdLst>
        </p14:section>
        <p14:section name="正文" id="{E85E467A-5CE7-4931-AD29-ECA2C61C1782}">
          <p14:sldIdLst>
            <p14:sldId id="2433"/>
            <p14:sldId id="2435"/>
            <p14:sldId id="2447"/>
            <p14:sldId id="2436"/>
            <p14:sldId id="2437"/>
            <p14:sldId id="2438"/>
            <p14:sldId id="2439"/>
            <p14:sldId id="2440"/>
            <p14:sldId id="2403"/>
            <p14:sldId id="2441"/>
            <p14:sldId id="2442"/>
            <p14:sldId id="2444"/>
            <p14:sldId id="2443"/>
            <p14:sldId id="2445"/>
          </p14:sldIdLst>
        </p14:section>
        <p14:section name="封底" id="{30741261-DF8D-4D4F-A968-7F50FE8A8449}">
          <p14:sldIdLst>
            <p14:sldId id="2405"/>
          </p14:sldIdLst>
        </p14:section>
        <p14:section name="图标" id="{F91E3116-4C59-4DF9-991E-8E9736614E96}">
          <p14:sldIdLst>
            <p14:sldId id="2400"/>
            <p14:sldId id="2429"/>
            <p14:sldId id="328"/>
            <p14:sldId id="32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69C"/>
    <a:srgbClr val="00A0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108"/>
      </p:cViewPr>
      <p:guideLst>
        <p:guide pos="3840"/>
        <p:guide orient="horz" pos="2795"/>
        <p:guide orient="horz" pos="7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728DFB-0508-4D26-AE5C-71BF0E2783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FCF1A-DE1D-4A03-B432-41B70649DC0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7DF64-77F5-43D3-8E92-386811FA98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82FCF1A-DE1D-4A03-B432-41B70649DC0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865310" y="6596390"/>
            <a:ext cx="24613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1100" kern="700" spc="-100" dirty="0" err="1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Keshun</a:t>
            </a:r>
            <a:r>
              <a:rPr lang="en-US" altLang="zh-CN" sz="1100" kern="700" spc="-1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Waterproof  Technology  Co. Ltd.</a:t>
            </a:r>
            <a:endParaRPr lang="en-US" altLang="zh-CN" sz="1100" kern="700" spc="-100" dirty="0">
              <a:solidFill>
                <a:srgbClr val="0046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865310" y="6590670"/>
            <a:ext cx="24613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1100" kern="700" spc="-100" dirty="0" err="1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Keshun</a:t>
            </a:r>
            <a:r>
              <a:rPr lang="en-US" altLang="zh-CN" sz="1100" kern="700" spc="-1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Waterproof  Technology  Co. Ltd.</a:t>
            </a:r>
            <a:endParaRPr lang="en-US" altLang="zh-CN" sz="1100" kern="700" spc="-100" dirty="0">
              <a:solidFill>
                <a:srgbClr val="0046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0"/>
            <a:ext cx="12192000" cy="441325"/>
          </a:xfrm>
          <a:prstGeom prst="rect">
            <a:avLst/>
          </a:prstGeom>
          <a:solidFill>
            <a:srgbClr val="0046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272050" y="79525"/>
            <a:ext cx="11647897" cy="270389"/>
            <a:chOff x="272730" y="160985"/>
            <a:chExt cx="11647897" cy="270389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730" y="160985"/>
              <a:ext cx="908039" cy="270389"/>
            </a:xfrm>
            <a:prstGeom prst="rect">
              <a:avLst/>
            </a:prstGeom>
          </p:spPr>
        </p:pic>
        <p:sp>
          <p:nvSpPr>
            <p:cNvPr id="15" name="Freeform 197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/>
            <p:cNvSpPr>
              <a:spLocks noChangeArrowheads="1"/>
            </p:cNvSpPr>
            <p:nvPr/>
          </p:nvSpPr>
          <p:spPr bwMode="auto">
            <a:xfrm>
              <a:off x="11643378" y="160985"/>
              <a:ext cx="277249" cy="261254"/>
            </a:xfrm>
            <a:custGeom>
              <a:avLst/>
              <a:gdLst>
                <a:gd name="T0" fmla="*/ 5068 w 545"/>
                <a:gd name="T1" fmla="*/ 74223 h 516"/>
                <a:gd name="T2" fmla="*/ 5068 w 545"/>
                <a:gd name="T3" fmla="*/ 74223 h 516"/>
                <a:gd name="T4" fmla="*/ 133227 w 545"/>
                <a:gd name="T5" fmla="*/ 74223 h 516"/>
                <a:gd name="T6" fmla="*/ 143726 w 545"/>
                <a:gd name="T7" fmla="*/ 63414 h 516"/>
                <a:gd name="T8" fmla="*/ 133227 w 545"/>
                <a:gd name="T9" fmla="*/ 58369 h 516"/>
                <a:gd name="T10" fmla="*/ 5068 w 545"/>
                <a:gd name="T11" fmla="*/ 58369 h 516"/>
                <a:gd name="T12" fmla="*/ 0 w 545"/>
                <a:gd name="T13" fmla="*/ 63414 h 516"/>
                <a:gd name="T14" fmla="*/ 5068 w 545"/>
                <a:gd name="T15" fmla="*/ 74223 h 516"/>
                <a:gd name="T16" fmla="*/ 5068 w 545"/>
                <a:gd name="T17" fmla="*/ 15853 h 516"/>
                <a:gd name="T18" fmla="*/ 5068 w 545"/>
                <a:gd name="T19" fmla="*/ 15853 h 516"/>
                <a:gd name="T20" fmla="*/ 191877 w 545"/>
                <a:gd name="T21" fmla="*/ 15853 h 516"/>
                <a:gd name="T22" fmla="*/ 196945 w 545"/>
                <a:gd name="T23" fmla="*/ 10449 h 516"/>
                <a:gd name="T24" fmla="*/ 191877 w 545"/>
                <a:gd name="T25" fmla="*/ 0 h 516"/>
                <a:gd name="T26" fmla="*/ 5068 w 545"/>
                <a:gd name="T27" fmla="*/ 0 h 516"/>
                <a:gd name="T28" fmla="*/ 0 w 545"/>
                <a:gd name="T29" fmla="*/ 10449 h 516"/>
                <a:gd name="T30" fmla="*/ 5068 w 545"/>
                <a:gd name="T31" fmla="*/ 15853 h 516"/>
                <a:gd name="T32" fmla="*/ 111868 w 545"/>
                <a:gd name="T33" fmla="*/ 169703 h 516"/>
                <a:gd name="T34" fmla="*/ 111868 w 545"/>
                <a:gd name="T35" fmla="*/ 169703 h 516"/>
                <a:gd name="T36" fmla="*/ 5068 w 545"/>
                <a:gd name="T37" fmla="*/ 169703 h 516"/>
                <a:gd name="T38" fmla="*/ 0 w 545"/>
                <a:gd name="T39" fmla="*/ 180152 h 516"/>
                <a:gd name="T40" fmla="*/ 5068 w 545"/>
                <a:gd name="T41" fmla="*/ 185557 h 516"/>
                <a:gd name="T42" fmla="*/ 111868 w 545"/>
                <a:gd name="T43" fmla="*/ 185557 h 516"/>
                <a:gd name="T44" fmla="*/ 122367 w 545"/>
                <a:gd name="T45" fmla="*/ 180152 h 516"/>
                <a:gd name="T46" fmla="*/ 111868 w 545"/>
                <a:gd name="T47" fmla="*/ 169703 h 516"/>
                <a:gd name="T48" fmla="*/ 191877 w 545"/>
                <a:gd name="T49" fmla="*/ 116739 h 516"/>
                <a:gd name="T50" fmla="*/ 191877 w 545"/>
                <a:gd name="T51" fmla="*/ 116739 h 516"/>
                <a:gd name="T52" fmla="*/ 5068 w 545"/>
                <a:gd name="T53" fmla="*/ 116739 h 516"/>
                <a:gd name="T54" fmla="*/ 0 w 545"/>
                <a:gd name="T55" fmla="*/ 121783 h 516"/>
                <a:gd name="T56" fmla="*/ 5068 w 545"/>
                <a:gd name="T57" fmla="*/ 127187 h 516"/>
                <a:gd name="T58" fmla="*/ 191877 w 545"/>
                <a:gd name="T59" fmla="*/ 127187 h 516"/>
                <a:gd name="T60" fmla="*/ 196945 w 545"/>
                <a:gd name="T61" fmla="*/ 121783 h 516"/>
                <a:gd name="T62" fmla="*/ 191877 w 545"/>
                <a:gd name="T63" fmla="*/ 116739 h 51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545" h="516">
                  <a:moveTo>
                    <a:pt x="14" y="206"/>
                  </a:moveTo>
                  <a:lnTo>
                    <a:pt x="14" y="206"/>
                  </a:lnTo>
                  <a:cubicBezTo>
                    <a:pt x="368" y="206"/>
                    <a:pt x="368" y="206"/>
                    <a:pt x="368" y="206"/>
                  </a:cubicBezTo>
                  <a:cubicBezTo>
                    <a:pt x="383" y="206"/>
                    <a:pt x="397" y="191"/>
                    <a:pt x="397" y="176"/>
                  </a:cubicBezTo>
                  <a:cubicBezTo>
                    <a:pt x="397" y="176"/>
                    <a:pt x="383" y="162"/>
                    <a:pt x="368" y="162"/>
                  </a:cubicBezTo>
                  <a:cubicBezTo>
                    <a:pt x="14" y="162"/>
                    <a:pt x="14" y="162"/>
                    <a:pt x="14" y="162"/>
                  </a:cubicBezTo>
                  <a:lnTo>
                    <a:pt x="0" y="176"/>
                  </a:lnTo>
                  <a:cubicBezTo>
                    <a:pt x="0" y="191"/>
                    <a:pt x="14" y="206"/>
                    <a:pt x="14" y="206"/>
                  </a:cubicBezTo>
                  <a:close/>
                  <a:moveTo>
                    <a:pt x="14" y="44"/>
                  </a:moveTo>
                  <a:lnTo>
                    <a:pt x="14" y="44"/>
                  </a:lnTo>
                  <a:cubicBezTo>
                    <a:pt x="530" y="44"/>
                    <a:pt x="530" y="44"/>
                    <a:pt x="530" y="44"/>
                  </a:cubicBezTo>
                  <a:cubicBezTo>
                    <a:pt x="544" y="44"/>
                    <a:pt x="544" y="29"/>
                    <a:pt x="544" y="29"/>
                  </a:cubicBezTo>
                  <a:cubicBezTo>
                    <a:pt x="544" y="15"/>
                    <a:pt x="544" y="0"/>
                    <a:pt x="53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0" y="15"/>
                    <a:pt x="0" y="29"/>
                  </a:cubicBezTo>
                  <a:lnTo>
                    <a:pt x="14" y="44"/>
                  </a:lnTo>
                  <a:close/>
                  <a:moveTo>
                    <a:pt x="309" y="471"/>
                  </a:moveTo>
                  <a:lnTo>
                    <a:pt x="309" y="471"/>
                  </a:lnTo>
                  <a:cubicBezTo>
                    <a:pt x="14" y="471"/>
                    <a:pt x="14" y="471"/>
                    <a:pt x="14" y="471"/>
                  </a:cubicBezTo>
                  <a:cubicBezTo>
                    <a:pt x="14" y="471"/>
                    <a:pt x="0" y="486"/>
                    <a:pt x="0" y="500"/>
                  </a:cubicBezTo>
                  <a:lnTo>
                    <a:pt x="14" y="515"/>
                  </a:lnTo>
                  <a:cubicBezTo>
                    <a:pt x="309" y="515"/>
                    <a:pt x="309" y="515"/>
                    <a:pt x="309" y="515"/>
                  </a:cubicBezTo>
                  <a:cubicBezTo>
                    <a:pt x="324" y="515"/>
                    <a:pt x="338" y="500"/>
                    <a:pt x="338" y="500"/>
                  </a:cubicBezTo>
                  <a:cubicBezTo>
                    <a:pt x="338" y="486"/>
                    <a:pt x="324" y="471"/>
                    <a:pt x="309" y="471"/>
                  </a:cubicBezTo>
                  <a:close/>
                  <a:moveTo>
                    <a:pt x="530" y="324"/>
                  </a:moveTo>
                  <a:lnTo>
                    <a:pt x="530" y="324"/>
                  </a:lnTo>
                  <a:cubicBezTo>
                    <a:pt x="14" y="324"/>
                    <a:pt x="14" y="324"/>
                    <a:pt x="14" y="324"/>
                  </a:cubicBezTo>
                  <a:cubicBezTo>
                    <a:pt x="14" y="324"/>
                    <a:pt x="0" y="324"/>
                    <a:pt x="0" y="338"/>
                  </a:cubicBezTo>
                  <a:cubicBezTo>
                    <a:pt x="0" y="353"/>
                    <a:pt x="14" y="353"/>
                    <a:pt x="14" y="353"/>
                  </a:cubicBezTo>
                  <a:cubicBezTo>
                    <a:pt x="530" y="353"/>
                    <a:pt x="530" y="353"/>
                    <a:pt x="530" y="353"/>
                  </a:cubicBezTo>
                  <a:cubicBezTo>
                    <a:pt x="544" y="353"/>
                    <a:pt x="544" y="353"/>
                    <a:pt x="544" y="338"/>
                  </a:cubicBezTo>
                  <a:cubicBezTo>
                    <a:pt x="544" y="324"/>
                    <a:pt x="544" y="324"/>
                    <a:pt x="530" y="3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lIns="91408" tIns="45704" rIns="91408" bIns="45704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6" name="文本框 17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/>
          <p:cNvSpPr txBox="1"/>
          <p:nvPr userDrawn="1"/>
        </p:nvSpPr>
        <p:spPr>
          <a:xfrm>
            <a:off x="8805306" y="90478"/>
            <a:ext cx="2582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>
              <a:defRPr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    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    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    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4865310" y="6590670"/>
            <a:ext cx="24613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1100" kern="700" spc="-100" dirty="0" err="1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Keshun</a:t>
            </a:r>
            <a:r>
              <a:rPr lang="en-US" altLang="zh-CN" sz="1100" kern="700" spc="-1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Waterproof  Technology  Co. Ltd.</a:t>
            </a:r>
            <a:endParaRPr lang="en-US" altLang="zh-CN" sz="1100" kern="700" spc="-100" dirty="0">
              <a:solidFill>
                <a:srgbClr val="0046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271373" y="74023"/>
            <a:ext cx="11649254" cy="293454"/>
            <a:chOff x="271373" y="149805"/>
            <a:chExt cx="11649254" cy="293454"/>
          </a:xfrm>
        </p:grpSpPr>
        <p:sp>
          <p:nvSpPr>
            <p:cNvPr id="4" name="文本框 17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/>
            <p:cNvSpPr txBox="1"/>
            <p:nvPr/>
          </p:nvSpPr>
          <p:spPr>
            <a:xfrm>
              <a:off x="8805306" y="166260"/>
              <a:ext cx="2582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r">
                <a:defRPr/>
              </a:pPr>
              <a:r>
                <a:rPr lang="zh-CN" altLang="en-US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r>
                <a:rPr lang="en-US" altLang="zh-CN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      </a:t>
              </a:r>
              <a:r>
                <a:rPr lang="zh-CN" altLang="en-US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r>
                <a:rPr lang="en-US" altLang="zh-CN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      </a:t>
              </a:r>
              <a:r>
                <a:rPr lang="zh-CN" altLang="en-US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r>
                <a:rPr lang="en-US" altLang="zh-CN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      </a:t>
              </a:r>
              <a:r>
                <a:rPr lang="zh-CN" altLang="en-US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r>
                <a:rPr lang="en-US" altLang="zh-CN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en-US" altLang="zh-CN" sz="12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Freeform 197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/>
            <p:cNvSpPr>
              <a:spLocks noChangeArrowheads="1"/>
            </p:cNvSpPr>
            <p:nvPr/>
          </p:nvSpPr>
          <p:spPr bwMode="auto">
            <a:xfrm>
              <a:off x="11643378" y="160985"/>
              <a:ext cx="277249" cy="261254"/>
            </a:xfrm>
            <a:custGeom>
              <a:avLst/>
              <a:gdLst>
                <a:gd name="T0" fmla="*/ 5068 w 545"/>
                <a:gd name="T1" fmla="*/ 74223 h 516"/>
                <a:gd name="T2" fmla="*/ 5068 w 545"/>
                <a:gd name="T3" fmla="*/ 74223 h 516"/>
                <a:gd name="T4" fmla="*/ 133227 w 545"/>
                <a:gd name="T5" fmla="*/ 74223 h 516"/>
                <a:gd name="T6" fmla="*/ 143726 w 545"/>
                <a:gd name="T7" fmla="*/ 63414 h 516"/>
                <a:gd name="T8" fmla="*/ 133227 w 545"/>
                <a:gd name="T9" fmla="*/ 58369 h 516"/>
                <a:gd name="T10" fmla="*/ 5068 w 545"/>
                <a:gd name="T11" fmla="*/ 58369 h 516"/>
                <a:gd name="T12" fmla="*/ 0 w 545"/>
                <a:gd name="T13" fmla="*/ 63414 h 516"/>
                <a:gd name="T14" fmla="*/ 5068 w 545"/>
                <a:gd name="T15" fmla="*/ 74223 h 516"/>
                <a:gd name="T16" fmla="*/ 5068 w 545"/>
                <a:gd name="T17" fmla="*/ 15853 h 516"/>
                <a:gd name="T18" fmla="*/ 5068 w 545"/>
                <a:gd name="T19" fmla="*/ 15853 h 516"/>
                <a:gd name="T20" fmla="*/ 191877 w 545"/>
                <a:gd name="T21" fmla="*/ 15853 h 516"/>
                <a:gd name="T22" fmla="*/ 196945 w 545"/>
                <a:gd name="T23" fmla="*/ 10449 h 516"/>
                <a:gd name="T24" fmla="*/ 191877 w 545"/>
                <a:gd name="T25" fmla="*/ 0 h 516"/>
                <a:gd name="T26" fmla="*/ 5068 w 545"/>
                <a:gd name="T27" fmla="*/ 0 h 516"/>
                <a:gd name="T28" fmla="*/ 0 w 545"/>
                <a:gd name="T29" fmla="*/ 10449 h 516"/>
                <a:gd name="T30" fmla="*/ 5068 w 545"/>
                <a:gd name="T31" fmla="*/ 15853 h 516"/>
                <a:gd name="T32" fmla="*/ 111868 w 545"/>
                <a:gd name="T33" fmla="*/ 169703 h 516"/>
                <a:gd name="T34" fmla="*/ 111868 w 545"/>
                <a:gd name="T35" fmla="*/ 169703 h 516"/>
                <a:gd name="T36" fmla="*/ 5068 w 545"/>
                <a:gd name="T37" fmla="*/ 169703 h 516"/>
                <a:gd name="T38" fmla="*/ 0 w 545"/>
                <a:gd name="T39" fmla="*/ 180152 h 516"/>
                <a:gd name="T40" fmla="*/ 5068 w 545"/>
                <a:gd name="T41" fmla="*/ 185557 h 516"/>
                <a:gd name="T42" fmla="*/ 111868 w 545"/>
                <a:gd name="T43" fmla="*/ 185557 h 516"/>
                <a:gd name="T44" fmla="*/ 122367 w 545"/>
                <a:gd name="T45" fmla="*/ 180152 h 516"/>
                <a:gd name="T46" fmla="*/ 111868 w 545"/>
                <a:gd name="T47" fmla="*/ 169703 h 516"/>
                <a:gd name="T48" fmla="*/ 191877 w 545"/>
                <a:gd name="T49" fmla="*/ 116739 h 516"/>
                <a:gd name="T50" fmla="*/ 191877 w 545"/>
                <a:gd name="T51" fmla="*/ 116739 h 516"/>
                <a:gd name="T52" fmla="*/ 5068 w 545"/>
                <a:gd name="T53" fmla="*/ 116739 h 516"/>
                <a:gd name="T54" fmla="*/ 0 w 545"/>
                <a:gd name="T55" fmla="*/ 121783 h 516"/>
                <a:gd name="T56" fmla="*/ 5068 w 545"/>
                <a:gd name="T57" fmla="*/ 127187 h 516"/>
                <a:gd name="T58" fmla="*/ 191877 w 545"/>
                <a:gd name="T59" fmla="*/ 127187 h 516"/>
                <a:gd name="T60" fmla="*/ 196945 w 545"/>
                <a:gd name="T61" fmla="*/ 121783 h 516"/>
                <a:gd name="T62" fmla="*/ 191877 w 545"/>
                <a:gd name="T63" fmla="*/ 116739 h 51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545" h="516">
                  <a:moveTo>
                    <a:pt x="14" y="206"/>
                  </a:moveTo>
                  <a:lnTo>
                    <a:pt x="14" y="206"/>
                  </a:lnTo>
                  <a:cubicBezTo>
                    <a:pt x="368" y="206"/>
                    <a:pt x="368" y="206"/>
                    <a:pt x="368" y="206"/>
                  </a:cubicBezTo>
                  <a:cubicBezTo>
                    <a:pt x="383" y="206"/>
                    <a:pt x="397" y="191"/>
                    <a:pt x="397" y="176"/>
                  </a:cubicBezTo>
                  <a:cubicBezTo>
                    <a:pt x="397" y="176"/>
                    <a:pt x="383" y="162"/>
                    <a:pt x="368" y="162"/>
                  </a:cubicBezTo>
                  <a:cubicBezTo>
                    <a:pt x="14" y="162"/>
                    <a:pt x="14" y="162"/>
                    <a:pt x="14" y="162"/>
                  </a:cubicBezTo>
                  <a:lnTo>
                    <a:pt x="0" y="176"/>
                  </a:lnTo>
                  <a:cubicBezTo>
                    <a:pt x="0" y="191"/>
                    <a:pt x="14" y="206"/>
                    <a:pt x="14" y="206"/>
                  </a:cubicBezTo>
                  <a:close/>
                  <a:moveTo>
                    <a:pt x="14" y="44"/>
                  </a:moveTo>
                  <a:lnTo>
                    <a:pt x="14" y="44"/>
                  </a:lnTo>
                  <a:cubicBezTo>
                    <a:pt x="530" y="44"/>
                    <a:pt x="530" y="44"/>
                    <a:pt x="530" y="44"/>
                  </a:cubicBezTo>
                  <a:cubicBezTo>
                    <a:pt x="544" y="44"/>
                    <a:pt x="544" y="29"/>
                    <a:pt x="544" y="29"/>
                  </a:cubicBezTo>
                  <a:cubicBezTo>
                    <a:pt x="544" y="15"/>
                    <a:pt x="544" y="0"/>
                    <a:pt x="53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0" y="15"/>
                    <a:pt x="0" y="29"/>
                  </a:cubicBezTo>
                  <a:lnTo>
                    <a:pt x="14" y="44"/>
                  </a:lnTo>
                  <a:close/>
                  <a:moveTo>
                    <a:pt x="309" y="471"/>
                  </a:moveTo>
                  <a:lnTo>
                    <a:pt x="309" y="471"/>
                  </a:lnTo>
                  <a:cubicBezTo>
                    <a:pt x="14" y="471"/>
                    <a:pt x="14" y="471"/>
                    <a:pt x="14" y="471"/>
                  </a:cubicBezTo>
                  <a:cubicBezTo>
                    <a:pt x="14" y="471"/>
                    <a:pt x="0" y="486"/>
                    <a:pt x="0" y="500"/>
                  </a:cubicBezTo>
                  <a:lnTo>
                    <a:pt x="14" y="515"/>
                  </a:lnTo>
                  <a:cubicBezTo>
                    <a:pt x="309" y="515"/>
                    <a:pt x="309" y="515"/>
                    <a:pt x="309" y="515"/>
                  </a:cubicBezTo>
                  <a:cubicBezTo>
                    <a:pt x="324" y="515"/>
                    <a:pt x="338" y="500"/>
                    <a:pt x="338" y="500"/>
                  </a:cubicBezTo>
                  <a:cubicBezTo>
                    <a:pt x="338" y="486"/>
                    <a:pt x="324" y="471"/>
                    <a:pt x="309" y="471"/>
                  </a:cubicBezTo>
                  <a:close/>
                  <a:moveTo>
                    <a:pt x="530" y="324"/>
                  </a:moveTo>
                  <a:lnTo>
                    <a:pt x="530" y="324"/>
                  </a:lnTo>
                  <a:cubicBezTo>
                    <a:pt x="14" y="324"/>
                    <a:pt x="14" y="324"/>
                    <a:pt x="14" y="324"/>
                  </a:cubicBezTo>
                  <a:cubicBezTo>
                    <a:pt x="14" y="324"/>
                    <a:pt x="0" y="324"/>
                    <a:pt x="0" y="338"/>
                  </a:cubicBezTo>
                  <a:cubicBezTo>
                    <a:pt x="0" y="353"/>
                    <a:pt x="14" y="353"/>
                    <a:pt x="14" y="353"/>
                  </a:cubicBezTo>
                  <a:cubicBezTo>
                    <a:pt x="530" y="353"/>
                    <a:pt x="530" y="353"/>
                    <a:pt x="530" y="353"/>
                  </a:cubicBezTo>
                  <a:cubicBezTo>
                    <a:pt x="544" y="353"/>
                    <a:pt x="544" y="353"/>
                    <a:pt x="544" y="338"/>
                  </a:cubicBezTo>
                  <a:cubicBezTo>
                    <a:pt x="544" y="324"/>
                    <a:pt x="544" y="324"/>
                    <a:pt x="530" y="324"/>
                  </a:cubicBezTo>
                  <a:close/>
                </a:path>
              </a:pathLst>
            </a:custGeom>
            <a:solidFill>
              <a:srgbClr val="00469C"/>
            </a:solidFill>
            <a:ln>
              <a:noFill/>
            </a:ln>
            <a:effectLst/>
          </p:spPr>
          <p:txBody>
            <a:bodyPr wrap="none" lIns="91408" tIns="45704" rIns="91408" bIns="45704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00469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>
              <a:off x="271373" y="149805"/>
              <a:ext cx="915746" cy="272434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19713-D4D7-42AA-83A4-99C7908F9AC2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D609-9F03-446E-8537-FB8FA74519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户外, 天空, 建筑物, 时钟&#10;&#10;已生成极高可信度的说明"/>
          <p:cNvPicPr>
            <a:picLocks noChangeAspect="1"/>
          </p:cNvPicPr>
          <p:nvPr/>
        </p:nvPicPr>
        <p:blipFill rotWithShape="1">
          <a:blip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6" b="28891"/>
          <a:stretch>
            <a:fillRect/>
          </a:stretch>
        </p:blipFill>
        <p:spPr>
          <a:xfrm>
            <a:off x="-53219" y="-1"/>
            <a:ext cx="12245220" cy="6858001"/>
          </a:xfrm>
          <a:prstGeom prst="rect">
            <a:avLst/>
          </a:prstGeom>
        </p:spPr>
      </p:pic>
      <p:sp>
        <p:nvSpPr>
          <p:cNvPr id="22" name="任意多边形: 形状 21"/>
          <p:cNvSpPr/>
          <p:nvPr/>
        </p:nvSpPr>
        <p:spPr>
          <a:xfrm>
            <a:off x="-53029" y="11430"/>
            <a:ext cx="7097398" cy="6872514"/>
          </a:xfrm>
          <a:custGeom>
            <a:avLst/>
            <a:gdLst>
              <a:gd name="connsiteX0" fmla="*/ 0 w 7097398"/>
              <a:gd name="connsiteY0" fmla="*/ 0 h 6872514"/>
              <a:gd name="connsiteX1" fmla="*/ 4022429 w 7097398"/>
              <a:gd name="connsiteY1" fmla="*/ 0 h 6872514"/>
              <a:gd name="connsiteX2" fmla="*/ 7097398 w 7097398"/>
              <a:gd name="connsiteY2" fmla="*/ 6872514 h 6872514"/>
              <a:gd name="connsiteX3" fmla="*/ 0 w 7097398"/>
              <a:gd name="connsiteY3" fmla="*/ 6872514 h 687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7398" h="6872514">
                <a:moveTo>
                  <a:pt x="0" y="0"/>
                </a:moveTo>
                <a:lnTo>
                  <a:pt x="4022429" y="0"/>
                </a:lnTo>
                <a:lnTo>
                  <a:pt x="7097398" y="6872514"/>
                </a:lnTo>
                <a:lnTo>
                  <a:pt x="0" y="6872514"/>
                </a:lnTo>
                <a:close/>
              </a:path>
            </a:pathLst>
          </a:custGeom>
          <a:gradFill>
            <a:gsLst>
              <a:gs pos="0">
                <a:srgbClr val="00469C"/>
              </a:gs>
              <a:gs pos="100000">
                <a:srgbClr val="00469C">
                  <a:alpha val="7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92429" y="2164080"/>
            <a:ext cx="5703571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ABAP</a:t>
            </a:r>
            <a:r>
              <a:rPr lang="zh-CN" altLang="en-US" sz="5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基础语法</a:t>
            </a:r>
            <a:endParaRPr lang="zh-CN" altLang="en-US" sz="54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92430" y="3185816"/>
            <a:ext cx="5208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科顺防水科技股份有限公司</a:t>
            </a:r>
            <a:endParaRPr lang="zh-CN" altLang="en-US" sz="2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92430" y="3745023"/>
            <a:ext cx="466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Keshun</a:t>
            </a:r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Waterproof  Technology  Co. Ltd.</a:t>
            </a:r>
            <a:endParaRPr lang="en-US" altLang="zh-CN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92430" y="4937760"/>
            <a:ext cx="27089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软件开发</a:t>
            </a:r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部 </a:t>
            </a:r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2019.01</a:t>
            </a:r>
            <a:endParaRPr lang="en-US" altLang="zh-CN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梁其华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3" name="任意多边形: 形状 22"/>
          <p:cNvSpPr/>
          <p:nvPr/>
        </p:nvSpPr>
        <p:spPr>
          <a:xfrm>
            <a:off x="-42869" y="0"/>
            <a:ext cx="7529148" cy="6872514"/>
          </a:xfrm>
          <a:custGeom>
            <a:avLst/>
            <a:gdLst>
              <a:gd name="connsiteX0" fmla="*/ 0 w 7097398"/>
              <a:gd name="connsiteY0" fmla="*/ 0 h 6872514"/>
              <a:gd name="connsiteX1" fmla="*/ 4022429 w 7097398"/>
              <a:gd name="connsiteY1" fmla="*/ 0 h 6872514"/>
              <a:gd name="connsiteX2" fmla="*/ 7097398 w 7097398"/>
              <a:gd name="connsiteY2" fmla="*/ 6872514 h 6872514"/>
              <a:gd name="connsiteX3" fmla="*/ 0 w 7097398"/>
              <a:gd name="connsiteY3" fmla="*/ 6872514 h 687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7398" h="6872514">
                <a:moveTo>
                  <a:pt x="0" y="0"/>
                </a:moveTo>
                <a:lnTo>
                  <a:pt x="4022429" y="0"/>
                </a:lnTo>
                <a:lnTo>
                  <a:pt x="7097398" y="6872514"/>
                </a:lnTo>
                <a:lnTo>
                  <a:pt x="0" y="6872514"/>
                </a:lnTo>
                <a:close/>
              </a:path>
            </a:pathLst>
          </a:custGeom>
          <a:noFill/>
          <a:ln>
            <a:solidFill>
              <a:srgbClr val="0046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6590670"/>
            <a:ext cx="12192000" cy="267330"/>
            <a:chOff x="0" y="6590670"/>
            <a:chExt cx="12192000" cy="267330"/>
          </a:xfrm>
        </p:grpSpPr>
        <p:sp>
          <p:nvSpPr>
            <p:cNvPr id="7" name="矩形 6"/>
            <p:cNvSpPr/>
            <p:nvPr/>
          </p:nvSpPr>
          <p:spPr>
            <a:xfrm>
              <a:off x="0" y="6590670"/>
              <a:ext cx="12192000" cy="267330"/>
            </a:xfrm>
            <a:prstGeom prst="rect">
              <a:avLst/>
            </a:prstGeom>
            <a:solidFill>
              <a:srgbClr val="00469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865310" y="6590670"/>
              <a:ext cx="246137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zh-CN" sz="1100" kern="700" spc="-1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Keshun</a:t>
              </a:r>
              <a:r>
                <a:rPr lang="en-US" altLang="zh-CN" sz="1100" kern="700" spc="-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Waterproof  Technology  Co. Ltd.</a:t>
              </a:r>
              <a:endParaRPr lang="en-US" altLang="zh-CN" sz="1100" kern="7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TextBox 9"/>
          <p:cNvSpPr txBox="1"/>
          <p:nvPr/>
        </p:nvSpPr>
        <p:spPr>
          <a:xfrm>
            <a:off x="-391797" y="406639"/>
            <a:ext cx="1297559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SAP ABAP 基本语法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语句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03145" y="2317750"/>
            <a:ext cx="75850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zh-CN" altLang="en-US"/>
              <a:t>基本语句写法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输出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如何设置断点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6590670"/>
            <a:ext cx="12192000" cy="267330"/>
            <a:chOff x="0" y="6590670"/>
            <a:chExt cx="12192000" cy="267330"/>
          </a:xfrm>
        </p:grpSpPr>
        <p:sp>
          <p:nvSpPr>
            <p:cNvPr id="7" name="矩形 6"/>
            <p:cNvSpPr/>
            <p:nvPr/>
          </p:nvSpPr>
          <p:spPr>
            <a:xfrm>
              <a:off x="0" y="6590670"/>
              <a:ext cx="12192000" cy="267330"/>
            </a:xfrm>
            <a:prstGeom prst="rect">
              <a:avLst/>
            </a:prstGeom>
            <a:solidFill>
              <a:srgbClr val="00469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865310" y="6590670"/>
              <a:ext cx="246137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zh-CN" sz="1100" kern="700" spc="-1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Keshun</a:t>
              </a:r>
              <a:r>
                <a:rPr lang="en-US" altLang="zh-CN" sz="1100" kern="700" spc="-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Waterproof  Technology  Co. Ltd.</a:t>
              </a:r>
              <a:endParaRPr lang="en-US" altLang="zh-CN" sz="1100" kern="7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TextBox 9"/>
          <p:cNvSpPr txBox="1"/>
          <p:nvPr/>
        </p:nvSpPr>
        <p:spPr>
          <a:xfrm>
            <a:off x="-391797" y="406639"/>
            <a:ext cx="1297559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SAP ABAP 基本语法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数据类型</a:t>
            </a:r>
            <a:r>
              <a:rPr lang="en-US" altLang="zh-CN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/变量</a:t>
            </a:r>
            <a:r>
              <a:rPr lang="en-US" altLang="zh-CN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/常量和字面量</a:t>
            </a:r>
            <a:endParaRPr lang="en-US" altLang="zh-CN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03145" y="2317750"/>
            <a:ext cx="758507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zh-CN" altLang="en-US"/>
              <a:t>基本语句写法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数据类型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变量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常量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循环语句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判断</a:t>
            </a:r>
            <a:r>
              <a:rPr lang="zh-CN" altLang="en-US"/>
              <a:t>控制语句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6590670"/>
            <a:ext cx="12192000" cy="267330"/>
            <a:chOff x="0" y="6590670"/>
            <a:chExt cx="12192000" cy="267330"/>
          </a:xfrm>
        </p:grpSpPr>
        <p:sp>
          <p:nvSpPr>
            <p:cNvPr id="7" name="矩形 6"/>
            <p:cNvSpPr/>
            <p:nvPr/>
          </p:nvSpPr>
          <p:spPr>
            <a:xfrm>
              <a:off x="0" y="6590670"/>
              <a:ext cx="12192000" cy="267330"/>
            </a:xfrm>
            <a:prstGeom prst="rect">
              <a:avLst/>
            </a:prstGeom>
            <a:solidFill>
              <a:srgbClr val="00469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865310" y="6590670"/>
              <a:ext cx="246137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zh-CN" sz="1100" kern="700" spc="-1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Keshun</a:t>
              </a:r>
              <a:r>
                <a:rPr lang="en-US" altLang="zh-CN" sz="1100" kern="700" spc="-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Waterproof  Technology  Co. Ltd.</a:t>
              </a:r>
              <a:endParaRPr lang="en-US" altLang="zh-CN" sz="1100" kern="7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TextBox 9"/>
          <p:cNvSpPr txBox="1"/>
          <p:nvPr/>
        </p:nvSpPr>
        <p:spPr>
          <a:xfrm>
            <a:off x="-391797" y="406639"/>
            <a:ext cx="1297559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数据字典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ABAP词典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04010" y="2425700"/>
            <a:ext cx="316293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+mj-lt"/>
              <a:buAutoNum type="arabicPeriod"/>
            </a:pPr>
            <a:r>
              <a:rPr lang="en-US" altLang="zh-CN"/>
              <a:t>SAP ABAP 字典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en-US" altLang="zh-CN"/>
              <a:t>SAP ABAP 域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en-US" altLang="zh-CN"/>
              <a:t>SAP ABAP 数据元素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en-US" altLang="zh-CN"/>
              <a:t>SAP ABAP 表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en-US" altLang="zh-CN"/>
              <a:t>SAP ABAP 结构</a:t>
            </a:r>
            <a:endParaRPr lang="en-US" altLang="zh-CN"/>
          </a:p>
          <a:p>
            <a:pPr indent="0">
              <a:buNone/>
            </a:pP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97070" y="1651635"/>
            <a:ext cx="6560185" cy="4286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6590670"/>
            <a:ext cx="12192000" cy="267330"/>
            <a:chOff x="0" y="6590670"/>
            <a:chExt cx="12192000" cy="267330"/>
          </a:xfrm>
        </p:grpSpPr>
        <p:sp>
          <p:nvSpPr>
            <p:cNvPr id="7" name="矩形 6"/>
            <p:cNvSpPr/>
            <p:nvPr/>
          </p:nvSpPr>
          <p:spPr>
            <a:xfrm>
              <a:off x="0" y="6590670"/>
              <a:ext cx="12192000" cy="267330"/>
            </a:xfrm>
            <a:prstGeom prst="rect">
              <a:avLst/>
            </a:prstGeom>
            <a:solidFill>
              <a:srgbClr val="00469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865310" y="6590670"/>
              <a:ext cx="246137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zh-CN" sz="1100" kern="700" spc="-1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Keshun</a:t>
              </a:r>
              <a:r>
                <a:rPr lang="en-US" altLang="zh-CN" sz="1100" kern="700" spc="-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Waterproof  Technology  Co. Ltd.</a:t>
              </a:r>
              <a:endParaRPr lang="en-US" altLang="zh-CN" sz="1100" kern="7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TextBox 9"/>
          <p:cNvSpPr txBox="1"/>
          <p:nvPr/>
        </p:nvSpPr>
        <p:spPr>
          <a:xfrm>
            <a:off x="-391797" y="406639"/>
            <a:ext cx="1297559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内表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内表</a:t>
            </a:r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说明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6590670"/>
            <a:ext cx="12192000" cy="267330"/>
            <a:chOff x="0" y="6590670"/>
            <a:chExt cx="12192000" cy="267330"/>
          </a:xfrm>
        </p:grpSpPr>
        <p:sp>
          <p:nvSpPr>
            <p:cNvPr id="7" name="矩形 6"/>
            <p:cNvSpPr/>
            <p:nvPr/>
          </p:nvSpPr>
          <p:spPr>
            <a:xfrm>
              <a:off x="0" y="6590670"/>
              <a:ext cx="12192000" cy="267330"/>
            </a:xfrm>
            <a:prstGeom prst="rect">
              <a:avLst/>
            </a:prstGeom>
            <a:solidFill>
              <a:srgbClr val="00469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865310" y="6590670"/>
              <a:ext cx="246137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zh-CN" sz="1100" kern="700" spc="-1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Keshun</a:t>
              </a:r>
              <a:r>
                <a:rPr lang="en-US" altLang="zh-CN" sz="1100" kern="700" spc="-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Waterproof  Technology  Co. Ltd.</a:t>
              </a:r>
              <a:endParaRPr lang="en-US" altLang="zh-CN" sz="1100" kern="7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TextBox 9"/>
          <p:cNvSpPr txBox="1"/>
          <p:nvPr/>
        </p:nvSpPr>
        <p:spPr>
          <a:xfrm>
            <a:off x="-391797" y="406639"/>
            <a:ext cx="129755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标 题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此处输入标题说明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6590670"/>
            <a:ext cx="12192000" cy="267330"/>
            <a:chOff x="0" y="6590670"/>
            <a:chExt cx="12192000" cy="267330"/>
          </a:xfrm>
        </p:grpSpPr>
        <p:sp>
          <p:nvSpPr>
            <p:cNvPr id="7" name="矩形 6"/>
            <p:cNvSpPr/>
            <p:nvPr/>
          </p:nvSpPr>
          <p:spPr>
            <a:xfrm>
              <a:off x="0" y="6590670"/>
              <a:ext cx="12192000" cy="267330"/>
            </a:xfrm>
            <a:prstGeom prst="rect">
              <a:avLst/>
            </a:prstGeom>
            <a:solidFill>
              <a:srgbClr val="00469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865310" y="6590670"/>
              <a:ext cx="246137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zh-CN" sz="1100" kern="700" spc="-1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Keshun</a:t>
              </a:r>
              <a:r>
                <a:rPr lang="en-US" altLang="zh-CN" sz="1100" kern="700" spc="-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Waterproof  Technology  Co. Ltd.</a:t>
              </a:r>
              <a:endParaRPr lang="en-US" altLang="zh-CN" sz="1100" kern="7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TextBox 9"/>
          <p:cNvSpPr txBox="1"/>
          <p:nvPr/>
        </p:nvSpPr>
        <p:spPr>
          <a:xfrm>
            <a:off x="-391797" y="406639"/>
            <a:ext cx="129755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标 题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此处输入标题说明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6590670"/>
            <a:ext cx="12192000" cy="267330"/>
            <a:chOff x="0" y="6590670"/>
            <a:chExt cx="12192000" cy="267330"/>
          </a:xfrm>
        </p:grpSpPr>
        <p:sp>
          <p:nvSpPr>
            <p:cNvPr id="7" name="矩形 6"/>
            <p:cNvSpPr/>
            <p:nvPr/>
          </p:nvSpPr>
          <p:spPr>
            <a:xfrm>
              <a:off x="0" y="6590670"/>
              <a:ext cx="12192000" cy="267330"/>
            </a:xfrm>
            <a:prstGeom prst="rect">
              <a:avLst/>
            </a:prstGeom>
            <a:solidFill>
              <a:srgbClr val="00469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865310" y="6590670"/>
              <a:ext cx="246137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zh-CN" sz="1100" kern="700" spc="-1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Keshun</a:t>
              </a:r>
              <a:r>
                <a:rPr lang="en-US" altLang="zh-CN" sz="1100" kern="700" spc="-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Waterproof  Technology  Co. Ltd.</a:t>
              </a:r>
              <a:endParaRPr lang="en-US" altLang="zh-CN" sz="1100" kern="7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TextBox 9"/>
          <p:cNvSpPr txBox="1"/>
          <p:nvPr/>
        </p:nvSpPr>
        <p:spPr>
          <a:xfrm>
            <a:off x="-391797" y="406639"/>
            <a:ext cx="129755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标 题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此处输入标题说明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9"/>
          <p:cNvSpPr txBox="1"/>
          <p:nvPr/>
        </p:nvSpPr>
        <p:spPr>
          <a:xfrm>
            <a:off x="-391796" y="837526"/>
            <a:ext cx="129755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标 题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此处输入标题说明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图片包含 户外, 天空, 建筑物, 时钟&#10;&#10;已生成极高可信度的说明"/>
          <p:cNvPicPr>
            <a:picLocks noChangeAspect="1"/>
          </p:cNvPicPr>
          <p:nvPr/>
        </p:nvPicPr>
        <p:blipFill rotWithShape="1">
          <a:blip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6" b="28891"/>
          <a:stretch>
            <a:fillRect/>
          </a:stretch>
        </p:blipFill>
        <p:spPr>
          <a:xfrm>
            <a:off x="-53219" y="-1"/>
            <a:ext cx="12245220" cy="6858001"/>
          </a:xfrm>
          <a:prstGeom prst="rect">
            <a:avLst/>
          </a:prstGeom>
        </p:spPr>
      </p:pic>
      <p:sp>
        <p:nvSpPr>
          <p:cNvPr id="22" name="任意多边形: 形状 21"/>
          <p:cNvSpPr/>
          <p:nvPr/>
        </p:nvSpPr>
        <p:spPr>
          <a:xfrm>
            <a:off x="-53219" y="0"/>
            <a:ext cx="7097398" cy="6872514"/>
          </a:xfrm>
          <a:custGeom>
            <a:avLst/>
            <a:gdLst>
              <a:gd name="connsiteX0" fmla="*/ 0 w 7097398"/>
              <a:gd name="connsiteY0" fmla="*/ 0 h 6872514"/>
              <a:gd name="connsiteX1" fmla="*/ 4022429 w 7097398"/>
              <a:gd name="connsiteY1" fmla="*/ 0 h 6872514"/>
              <a:gd name="connsiteX2" fmla="*/ 7097398 w 7097398"/>
              <a:gd name="connsiteY2" fmla="*/ 6872514 h 6872514"/>
              <a:gd name="connsiteX3" fmla="*/ 0 w 7097398"/>
              <a:gd name="connsiteY3" fmla="*/ 6872514 h 687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7398" h="6872514">
                <a:moveTo>
                  <a:pt x="0" y="0"/>
                </a:moveTo>
                <a:lnTo>
                  <a:pt x="4022429" y="0"/>
                </a:lnTo>
                <a:lnTo>
                  <a:pt x="7097398" y="6872514"/>
                </a:lnTo>
                <a:lnTo>
                  <a:pt x="0" y="6872514"/>
                </a:lnTo>
                <a:close/>
              </a:path>
            </a:pathLst>
          </a:custGeom>
          <a:gradFill>
            <a:gsLst>
              <a:gs pos="0">
                <a:srgbClr val="00469C"/>
              </a:gs>
              <a:gs pos="100000">
                <a:srgbClr val="00469C">
                  <a:alpha val="7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92430" y="4937760"/>
            <a:ext cx="174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市场部 </a:t>
            </a:r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2018.10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3" name="任意多边形: 形状 22"/>
          <p:cNvSpPr/>
          <p:nvPr/>
        </p:nvSpPr>
        <p:spPr>
          <a:xfrm>
            <a:off x="-42869" y="0"/>
            <a:ext cx="7529148" cy="6872514"/>
          </a:xfrm>
          <a:custGeom>
            <a:avLst/>
            <a:gdLst>
              <a:gd name="connsiteX0" fmla="*/ 0 w 7097398"/>
              <a:gd name="connsiteY0" fmla="*/ 0 h 6872514"/>
              <a:gd name="connsiteX1" fmla="*/ 4022429 w 7097398"/>
              <a:gd name="connsiteY1" fmla="*/ 0 h 6872514"/>
              <a:gd name="connsiteX2" fmla="*/ 7097398 w 7097398"/>
              <a:gd name="connsiteY2" fmla="*/ 6872514 h 6872514"/>
              <a:gd name="connsiteX3" fmla="*/ 0 w 7097398"/>
              <a:gd name="connsiteY3" fmla="*/ 6872514 h 687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7398" h="6872514">
                <a:moveTo>
                  <a:pt x="0" y="0"/>
                </a:moveTo>
                <a:lnTo>
                  <a:pt x="4022429" y="0"/>
                </a:lnTo>
                <a:lnTo>
                  <a:pt x="7097398" y="6872514"/>
                </a:lnTo>
                <a:lnTo>
                  <a:pt x="0" y="6872514"/>
                </a:lnTo>
                <a:close/>
              </a:path>
            </a:pathLst>
          </a:custGeom>
          <a:noFill/>
          <a:ln>
            <a:solidFill>
              <a:srgbClr val="0046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332957" y="2591456"/>
            <a:ext cx="2309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谢谢聆听</a:t>
            </a:r>
            <a:endParaRPr lang="zh-CN" altLang="en-US" sz="3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943100" y="3581400"/>
            <a:ext cx="3657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441325"/>
          </a:xfrm>
          <a:prstGeom prst="rect">
            <a:avLst/>
          </a:prstGeom>
          <a:solidFill>
            <a:srgbClr val="0046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9"/>
          <p:cNvSpPr txBox="1"/>
          <p:nvPr/>
        </p:nvSpPr>
        <p:spPr>
          <a:xfrm>
            <a:off x="-391797" y="520850"/>
            <a:ext cx="1297559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effectLst>
                  <a:outerShdw blurRad="50800" dist="762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图标使用方法</a:t>
            </a:r>
            <a:endParaRPr lang="en-US" altLang="zh-CN" sz="3200" b="1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effectLst>
                <a:outerShdw blurRad="50800" dist="762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3200" b="1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effectLst>
                <a:outerShdw blurRad="50800" dist="762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3200" b="1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effectLst>
                <a:outerShdw blurRad="50800" dist="762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>
              <a:defRPr/>
            </a:pPr>
            <a:r>
              <a:rPr lang="zh-CN" altLang="en-US" sz="3200" b="1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effectLst>
                  <a:outerShdw blurRad="50800" dist="762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鼠标框选所需图标→右键→组合→拖动使用</a:t>
            </a:r>
            <a:endParaRPr lang="en-US" altLang="zh-CN" sz="3200" b="1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effectLst>
                <a:outerShdw blurRad="50800" dist="762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272050" y="79525"/>
            <a:ext cx="11647897" cy="282274"/>
            <a:chOff x="272730" y="160985"/>
            <a:chExt cx="11647897" cy="282274"/>
          </a:xfrm>
        </p:grpSpPr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730" y="160985"/>
              <a:ext cx="908039" cy="270389"/>
            </a:xfrm>
            <a:prstGeom prst="rect">
              <a:avLst/>
            </a:prstGeom>
          </p:spPr>
        </p:pic>
        <p:grpSp>
          <p:nvGrpSpPr>
            <p:cNvPr id="26" name="组合 25"/>
            <p:cNvGrpSpPr/>
            <p:nvPr/>
          </p:nvGrpSpPr>
          <p:grpSpPr>
            <a:xfrm>
              <a:off x="9472154" y="160985"/>
              <a:ext cx="2448473" cy="282274"/>
              <a:chOff x="9472154" y="160985"/>
              <a:chExt cx="2448473" cy="282274"/>
            </a:xfrm>
          </p:grpSpPr>
          <p:sp>
            <p:nvSpPr>
              <p:cNvPr id="27" name="文本框 17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/>
              <p:cNvSpPr txBox="1"/>
              <p:nvPr/>
            </p:nvSpPr>
            <p:spPr>
              <a:xfrm>
                <a:off x="9472154" y="166260"/>
                <a:ext cx="1915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目录</a:t>
                </a: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1      </a:t>
                </a: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目录</a:t>
                </a: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2      </a:t>
                </a: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目录</a:t>
                </a: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3</a:t>
                </a:r>
                <a:endPara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8" name="Freeform 197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/>
              <p:cNvSpPr>
                <a:spLocks noChangeArrowheads="1"/>
              </p:cNvSpPr>
              <p:nvPr/>
            </p:nvSpPr>
            <p:spPr bwMode="auto">
              <a:xfrm>
                <a:off x="11643378" y="160985"/>
                <a:ext cx="277249" cy="261254"/>
              </a:xfrm>
              <a:custGeom>
                <a:avLst/>
                <a:gdLst>
                  <a:gd name="T0" fmla="*/ 5068 w 545"/>
                  <a:gd name="T1" fmla="*/ 74223 h 516"/>
                  <a:gd name="T2" fmla="*/ 5068 w 545"/>
                  <a:gd name="T3" fmla="*/ 74223 h 516"/>
                  <a:gd name="T4" fmla="*/ 133227 w 545"/>
                  <a:gd name="T5" fmla="*/ 74223 h 516"/>
                  <a:gd name="T6" fmla="*/ 143726 w 545"/>
                  <a:gd name="T7" fmla="*/ 63414 h 516"/>
                  <a:gd name="T8" fmla="*/ 133227 w 545"/>
                  <a:gd name="T9" fmla="*/ 58369 h 516"/>
                  <a:gd name="T10" fmla="*/ 5068 w 545"/>
                  <a:gd name="T11" fmla="*/ 58369 h 516"/>
                  <a:gd name="T12" fmla="*/ 0 w 545"/>
                  <a:gd name="T13" fmla="*/ 63414 h 516"/>
                  <a:gd name="T14" fmla="*/ 5068 w 545"/>
                  <a:gd name="T15" fmla="*/ 74223 h 516"/>
                  <a:gd name="T16" fmla="*/ 5068 w 545"/>
                  <a:gd name="T17" fmla="*/ 15853 h 516"/>
                  <a:gd name="T18" fmla="*/ 5068 w 545"/>
                  <a:gd name="T19" fmla="*/ 15853 h 516"/>
                  <a:gd name="T20" fmla="*/ 191877 w 545"/>
                  <a:gd name="T21" fmla="*/ 15853 h 516"/>
                  <a:gd name="T22" fmla="*/ 196945 w 545"/>
                  <a:gd name="T23" fmla="*/ 10449 h 516"/>
                  <a:gd name="T24" fmla="*/ 191877 w 545"/>
                  <a:gd name="T25" fmla="*/ 0 h 516"/>
                  <a:gd name="T26" fmla="*/ 5068 w 545"/>
                  <a:gd name="T27" fmla="*/ 0 h 516"/>
                  <a:gd name="T28" fmla="*/ 0 w 545"/>
                  <a:gd name="T29" fmla="*/ 10449 h 516"/>
                  <a:gd name="T30" fmla="*/ 5068 w 545"/>
                  <a:gd name="T31" fmla="*/ 15853 h 516"/>
                  <a:gd name="T32" fmla="*/ 111868 w 545"/>
                  <a:gd name="T33" fmla="*/ 169703 h 516"/>
                  <a:gd name="T34" fmla="*/ 111868 w 545"/>
                  <a:gd name="T35" fmla="*/ 169703 h 516"/>
                  <a:gd name="T36" fmla="*/ 5068 w 545"/>
                  <a:gd name="T37" fmla="*/ 169703 h 516"/>
                  <a:gd name="T38" fmla="*/ 0 w 545"/>
                  <a:gd name="T39" fmla="*/ 180152 h 516"/>
                  <a:gd name="T40" fmla="*/ 5068 w 545"/>
                  <a:gd name="T41" fmla="*/ 185557 h 516"/>
                  <a:gd name="T42" fmla="*/ 111868 w 545"/>
                  <a:gd name="T43" fmla="*/ 185557 h 516"/>
                  <a:gd name="T44" fmla="*/ 122367 w 545"/>
                  <a:gd name="T45" fmla="*/ 180152 h 516"/>
                  <a:gd name="T46" fmla="*/ 111868 w 545"/>
                  <a:gd name="T47" fmla="*/ 169703 h 516"/>
                  <a:gd name="T48" fmla="*/ 191877 w 545"/>
                  <a:gd name="T49" fmla="*/ 116739 h 516"/>
                  <a:gd name="T50" fmla="*/ 191877 w 545"/>
                  <a:gd name="T51" fmla="*/ 116739 h 516"/>
                  <a:gd name="T52" fmla="*/ 5068 w 545"/>
                  <a:gd name="T53" fmla="*/ 116739 h 516"/>
                  <a:gd name="T54" fmla="*/ 0 w 545"/>
                  <a:gd name="T55" fmla="*/ 121783 h 516"/>
                  <a:gd name="T56" fmla="*/ 5068 w 545"/>
                  <a:gd name="T57" fmla="*/ 127187 h 516"/>
                  <a:gd name="T58" fmla="*/ 191877 w 545"/>
                  <a:gd name="T59" fmla="*/ 127187 h 516"/>
                  <a:gd name="T60" fmla="*/ 196945 w 545"/>
                  <a:gd name="T61" fmla="*/ 121783 h 516"/>
                  <a:gd name="T62" fmla="*/ 191877 w 545"/>
                  <a:gd name="T63" fmla="*/ 116739 h 51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545" h="516">
                    <a:moveTo>
                      <a:pt x="14" y="206"/>
                    </a:moveTo>
                    <a:lnTo>
                      <a:pt x="14" y="206"/>
                    </a:lnTo>
                    <a:cubicBezTo>
                      <a:pt x="368" y="206"/>
                      <a:pt x="368" y="206"/>
                      <a:pt x="368" y="206"/>
                    </a:cubicBezTo>
                    <a:cubicBezTo>
                      <a:pt x="383" y="206"/>
                      <a:pt x="397" y="191"/>
                      <a:pt x="397" y="176"/>
                    </a:cubicBezTo>
                    <a:cubicBezTo>
                      <a:pt x="397" y="176"/>
                      <a:pt x="383" y="162"/>
                      <a:pt x="368" y="162"/>
                    </a:cubicBezTo>
                    <a:cubicBezTo>
                      <a:pt x="14" y="162"/>
                      <a:pt x="14" y="162"/>
                      <a:pt x="14" y="162"/>
                    </a:cubicBezTo>
                    <a:lnTo>
                      <a:pt x="0" y="176"/>
                    </a:lnTo>
                    <a:cubicBezTo>
                      <a:pt x="0" y="191"/>
                      <a:pt x="14" y="206"/>
                      <a:pt x="14" y="206"/>
                    </a:cubicBezTo>
                    <a:close/>
                    <a:moveTo>
                      <a:pt x="14" y="44"/>
                    </a:moveTo>
                    <a:lnTo>
                      <a:pt x="14" y="44"/>
                    </a:lnTo>
                    <a:cubicBezTo>
                      <a:pt x="530" y="44"/>
                      <a:pt x="530" y="44"/>
                      <a:pt x="530" y="44"/>
                    </a:cubicBezTo>
                    <a:cubicBezTo>
                      <a:pt x="544" y="44"/>
                      <a:pt x="544" y="29"/>
                      <a:pt x="544" y="29"/>
                    </a:cubicBezTo>
                    <a:cubicBezTo>
                      <a:pt x="544" y="15"/>
                      <a:pt x="544" y="0"/>
                      <a:pt x="530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0" y="15"/>
                      <a:pt x="0" y="29"/>
                    </a:cubicBezTo>
                    <a:lnTo>
                      <a:pt x="14" y="44"/>
                    </a:lnTo>
                    <a:close/>
                    <a:moveTo>
                      <a:pt x="309" y="471"/>
                    </a:moveTo>
                    <a:lnTo>
                      <a:pt x="309" y="471"/>
                    </a:lnTo>
                    <a:cubicBezTo>
                      <a:pt x="14" y="471"/>
                      <a:pt x="14" y="471"/>
                      <a:pt x="14" y="471"/>
                    </a:cubicBezTo>
                    <a:cubicBezTo>
                      <a:pt x="14" y="471"/>
                      <a:pt x="0" y="486"/>
                      <a:pt x="0" y="500"/>
                    </a:cubicBezTo>
                    <a:lnTo>
                      <a:pt x="14" y="515"/>
                    </a:lnTo>
                    <a:cubicBezTo>
                      <a:pt x="309" y="515"/>
                      <a:pt x="309" y="515"/>
                      <a:pt x="309" y="515"/>
                    </a:cubicBezTo>
                    <a:cubicBezTo>
                      <a:pt x="324" y="515"/>
                      <a:pt x="338" y="500"/>
                      <a:pt x="338" y="500"/>
                    </a:cubicBezTo>
                    <a:cubicBezTo>
                      <a:pt x="338" y="486"/>
                      <a:pt x="324" y="471"/>
                      <a:pt x="309" y="471"/>
                    </a:cubicBezTo>
                    <a:close/>
                    <a:moveTo>
                      <a:pt x="530" y="324"/>
                    </a:moveTo>
                    <a:lnTo>
                      <a:pt x="530" y="324"/>
                    </a:lnTo>
                    <a:cubicBezTo>
                      <a:pt x="14" y="324"/>
                      <a:pt x="14" y="324"/>
                      <a:pt x="14" y="324"/>
                    </a:cubicBezTo>
                    <a:cubicBezTo>
                      <a:pt x="14" y="324"/>
                      <a:pt x="0" y="324"/>
                      <a:pt x="0" y="338"/>
                    </a:cubicBezTo>
                    <a:cubicBezTo>
                      <a:pt x="0" y="353"/>
                      <a:pt x="14" y="353"/>
                      <a:pt x="14" y="353"/>
                    </a:cubicBezTo>
                    <a:cubicBezTo>
                      <a:pt x="530" y="353"/>
                      <a:pt x="530" y="353"/>
                      <a:pt x="530" y="353"/>
                    </a:cubicBezTo>
                    <a:cubicBezTo>
                      <a:pt x="544" y="353"/>
                      <a:pt x="544" y="353"/>
                      <a:pt x="544" y="338"/>
                    </a:cubicBezTo>
                    <a:cubicBezTo>
                      <a:pt x="544" y="324"/>
                      <a:pt x="544" y="324"/>
                      <a:pt x="530" y="32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lIns="91408" tIns="45704" rIns="91408" bIns="45704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7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909" y="2662478"/>
            <a:ext cx="1752381" cy="258095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333" y="2662478"/>
            <a:ext cx="1504762" cy="300952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9139" y="2662478"/>
            <a:ext cx="1180952" cy="7714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17" r="22235"/>
          <a:stretch>
            <a:fillRect/>
          </a:stretch>
        </p:blipFill>
        <p:spPr>
          <a:xfrm>
            <a:off x="-57150" y="0"/>
            <a:ext cx="12258675" cy="6858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-57151" y="0"/>
            <a:ext cx="12258675" cy="6858000"/>
          </a:xfrm>
          <a:prstGeom prst="rect">
            <a:avLst/>
          </a:prstGeom>
          <a:solidFill>
            <a:srgbClr val="00469C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96476" y="2966720"/>
            <a:ext cx="7600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知识共享，相互学习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804532" y="1555341"/>
            <a:ext cx="535308" cy="535308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7151" y="1363656"/>
            <a:ext cx="1304657" cy="1603387"/>
          </a:xfrm>
          <a:prstGeom prst="rect">
            <a:avLst/>
          </a:prstGeom>
        </p:spPr>
      </p:pic>
      <p:cxnSp>
        <p:nvCxnSpPr>
          <p:cNvPr id="26" name="直接连接符 25"/>
          <p:cNvCxnSpPr/>
          <p:nvPr/>
        </p:nvCxnSpPr>
        <p:spPr>
          <a:xfrm flipV="1">
            <a:off x="5846921" y="5784652"/>
            <a:ext cx="61913" cy="10723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6063271" y="5775606"/>
            <a:ext cx="67136" cy="11628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6279621" y="5787587"/>
            <a:ext cx="60219" cy="10430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9"/>
          <p:cNvSpPr txBox="1"/>
          <p:nvPr/>
        </p:nvSpPr>
        <p:spPr>
          <a:xfrm>
            <a:off x="1230153" y="598999"/>
            <a:ext cx="9731694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zh-CN" altLang="en-US" sz="24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字 体</a:t>
            </a:r>
            <a:endParaRPr lang="en-US" altLang="zh-CN" sz="24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685800">
              <a:defRPr/>
            </a:pPr>
            <a:r>
              <a:rPr lang="zh-CN" altLang="en-US" sz="135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此处输入副标题或简单说明</a:t>
            </a:r>
            <a:endParaRPr lang="en-US" altLang="zh-CN" sz="24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26897" y="2050420"/>
            <a:ext cx="5138207" cy="633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3200" spc="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标题：微软雅黑</a:t>
            </a:r>
            <a:endParaRPr lang="zh-CN" altLang="en-US" sz="3200" spc="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26896" y="2974247"/>
            <a:ext cx="5081058" cy="64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3200" spc="600" dirty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正文：微软雅黑</a:t>
            </a:r>
            <a:r>
              <a:rPr lang="en-US" altLang="zh-CN" sz="3200" spc="600" dirty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Light</a:t>
            </a:r>
            <a:endParaRPr lang="zh-CN" altLang="en-US" sz="3200" spc="600" dirty="0">
              <a:solidFill>
                <a:prstClr val="black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Oval 5"/>
          <p:cNvSpPr>
            <a:spLocks noChangeArrowheads="1"/>
          </p:cNvSpPr>
          <p:nvPr/>
        </p:nvSpPr>
        <p:spPr bwMode="auto">
          <a:xfrm>
            <a:off x="934954" y="340073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6" name="Freeform 6"/>
          <p:cNvSpPr>
            <a:spLocks noEditPoints="1"/>
          </p:cNvSpPr>
          <p:nvPr/>
        </p:nvSpPr>
        <p:spPr bwMode="auto">
          <a:xfrm>
            <a:off x="1232635" y="3564023"/>
            <a:ext cx="91691" cy="239903"/>
          </a:xfrm>
          <a:custGeom>
            <a:avLst/>
            <a:gdLst>
              <a:gd name="T0" fmla="*/ 15 w 31"/>
              <a:gd name="T1" fmla="*/ 9 h 81"/>
              <a:gd name="T2" fmla="*/ 10 w 31"/>
              <a:gd name="T3" fmla="*/ 9 h 81"/>
              <a:gd name="T4" fmla="*/ 10 w 31"/>
              <a:gd name="T5" fmla="*/ 11 h 81"/>
              <a:gd name="T6" fmla="*/ 15 w 31"/>
              <a:gd name="T7" fmla="*/ 11 h 81"/>
              <a:gd name="T8" fmla="*/ 15 w 31"/>
              <a:gd name="T9" fmla="*/ 9 h 81"/>
              <a:gd name="T10" fmla="*/ 31 w 31"/>
              <a:gd name="T11" fmla="*/ 57 h 81"/>
              <a:gd name="T12" fmla="*/ 3 w 31"/>
              <a:gd name="T13" fmla="*/ 81 h 81"/>
              <a:gd name="T14" fmla="*/ 3 w 31"/>
              <a:gd name="T15" fmla="*/ 39 h 81"/>
              <a:gd name="T16" fmla="*/ 0 w 31"/>
              <a:gd name="T17" fmla="*/ 39 h 81"/>
              <a:gd name="T18" fmla="*/ 0 w 31"/>
              <a:gd name="T19" fmla="*/ 0 h 81"/>
              <a:gd name="T20" fmla="*/ 18 w 31"/>
              <a:gd name="T21" fmla="*/ 0 h 81"/>
              <a:gd name="T22" fmla="*/ 18 w 31"/>
              <a:gd name="T23" fmla="*/ 57 h 81"/>
              <a:gd name="T24" fmla="*/ 31 w 31"/>
              <a:gd name="T25" fmla="*/ 57 h 81"/>
              <a:gd name="T26" fmla="*/ 15 w 31"/>
              <a:gd name="T27" fmla="*/ 6 h 81"/>
              <a:gd name="T28" fmla="*/ 15 w 31"/>
              <a:gd name="T29" fmla="*/ 3 h 81"/>
              <a:gd name="T30" fmla="*/ 10 w 31"/>
              <a:gd name="T31" fmla="*/ 3 h 81"/>
              <a:gd name="T32" fmla="*/ 10 w 31"/>
              <a:gd name="T33" fmla="*/ 6 h 81"/>
              <a:gd name="T34" fmla="*/ 15 w 31"/>
              <a:gd name="T35" fmla="*/ 6 h 81"/>
              <a:gd name="T36" fmla="*/ 15 w 31"/>
              <a:gd name="T37" fmla="*/ 26 h 81"/>
              <a:gd name="T38" fmla="*/ 15 w 31"/>
              <a:gd name="T39" fmla="*/ 24 h 81"/>
              <a:gd name="T40" fmla="*/ 10 w 31"/>
              <a:gd name="T41" fmla="*/ 24 h 81"/>
              <a:gd name="T42" fmla="*/ 10 w 31"/>
              <a:gd name="T43" fmla="*/ 26 h 81"/>
              <a:gd name="T44" fmla="*/ 15 w 31"/>
              <a:gd name="T45" fmla="*/ 26 h 81"/>
              <a:gd name="T46" fmla="*/ 15 w 31"/>
              <a:gd name="T47" fmla="*/ 21 h 81"/>
              <a:gd name="T48" fmla="*/ 15 w 31"/>
              <a:gd name="T49" fmla="*/ 19 h 81"/>
              <a:gd name="T50" fmla="*/ 10 w 31"/>
              <a:gd name="T51" fmla="*/ 19 h 81"/>
              <a:gd name="T52" fmla="*/ 10 w 31"/>
              <a:gd name="T53" fmla="*/ 21 h 81"/>
              <a:gd name="T54" fmla="*/ 15 w 31"/>
              <a:gd name="T55" fmla="*/ 21 h 81"/>
              <a:gd name="T56" fmla="*/ 15 w 31"/>
              <a:gd name="T57" fmla="*/ 16 h 81"/>
              <a:gd name="T58" fmla="*/ 15 w 31"/>
              <a:gd name="T59" fmla="*/ 13 h 81"/>
              <a:gd name="T60" fmla="*/ 10 w 31"/>
              <a:gd name="T61" fmla="*/ 13 h 81"/>
              <a:gd name="T62" fmla="*/ 10 w 31"/>
              <a:gd name="T63" fmla="*/ 16 h 81"/>
              <a:gd name="T64" fmla="*/ 15 w 31"/>
              <a:gd name="T65" fmla="*/ 16 h 81"/>
              <a:gd name="T66" fmla="*/ 15 w 31"/>
              <a:gd name="T67" fmla="*/ 31 h 81"/>
              <a:gd name="T68" fmla="*/ 15 w 31"/>
              <a:gd name="T69" fmla="*/ 29 h 81"/>
              <a:gd name="T70" fmla="*/ 10 w 31"/>
              <a:gd name="T71" fmla="*/ 29 h 81"/>
              <a:gd name="T72" fmla="*/ 10 w 31"/>
              <a:gd name="T73" fmla="*/ 31 h 81"/>
              <a:gd name="T74" fmla="*/ 15 w 31"/>
              <a:gd name="T75" fmla="*/ 31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1" h="81">
                <a:moveTo>
                  <a:pt x="15" y="9"/>
                </a:moveTo>
                <a:cubicBezTo>
                  <a:pt x="10" y="9"/>
                  <a:pt x="10" y="9"/>
                  <a:pt x="10" y="9"/>
                </a:cubicBezTo>
                <a:cubicBezTo>
                  <a:pt x="10" y="11"/>
                  <a:pt x="10" y="11"/>
                  <a:pt x="10" y="11"/>
                </a:cubicBezTo>
                <a:cubicBezTo>
                  <a:pt x="15" y="11"/>
                  <a:pt x="15" y="11"/>
                  <a:pt x="15" y="11"/>
                </a:cubicBezTo>
                <a:lnTo>
                  <a:pt x="15" y="9"/>
                </a:lnTo>
                <a:close/>
                <a:moveTo>
                  <a:pt x="31" y="57"/>
                </a:moveTo>
                <a:cubicBezTo>
                  <a:pt x="31" y="57"/>
                  <a:pt x="22" y="72"/>
                  <a:pt x="3" y="81"/>
                </a:cubicBezTo>
                <a:cubicBezTo>
                  <a:pt x="3" y="39"/>
                  <a:pt x="3" y="39"/>
                  <a:pt x="3" y="39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0"/>
                  <a:pt x="0" y="0"/>
                  <a:pt x="0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8" y="57"/>
                  <a:pt x="18" y="57"/>
                  <a:pt x="18" y="57"/>
                </a:cubicBezTo>
                <a:lnTo>
                  <a:pt x="31" y="57"/>
                </a:lnTo>
                <a:close/>
                <a:moveTo>
                  <a:pt x="15" y="6"/>
                </a:moveTo>
                <a:cubicBezTo>
                  <a:pt x="15" y="3"/>
                  <a:pt x="15" y="3"/>
                  <a:pt x="15" y="3"/>
                </a:cubicBezTo>
                <a:cubicBezTo>
                  <a:pt x="10" y="3"/>
                  <a:pt x="10" y="3"/>
                  <a:pt x="10" y="3"/>
                </a:cubicBezTo>
                <a:cubicBezTo>
                  <a:pt x="10" y="6"/>
                  <a:pt x="10" y="6"/>
                  <a:pt x="10" y="6"/>
                </a:cubicBezTo>
                <a:lnTo>
                  <a:pt x="15" y="6"/>
                </a:lnTo>
                <a:close/>
                <a:moveTo>
                  <a:pt x="15" y="26"/>
                </a:moveTo>
                <a:cubicBezTo>
                  <a:pt x="15" y="24"/>
                  <a:pt x="15" y="24"/>
                  <a:pt x="15" y="24"/>
                </a:cubicBezTo>
                <a:cubicBezTo>
                  <a:pt x="10" y="24"/>
                  <a:pt x="10" y="24"/>
                  <a:pt x="10" y="24"/>
                </a:cubicBezTo>
                <a:cubicBezTo>
                  <a:pt x="10" y="26"/>
                  <a:pt x="10" y="26"/>
                  <a:pt x="10" y="26"/>
                </a:cubicBezTo>
                <a:lnTo>
                  <a:pt x="15" y="26"/>
                </a:lnTo>
                <a:close/>
                <a:moveTo>
                  <a:pt x="15" y="21"/>
                </a:moveTo>
                <a:cubicBezTo>
                  <a:pt x="15" y="19"/>
                  <a:pt x="15" y="19"/>
                  <a:pt x="15" y="19"/>
                </a:cubicBezTo>
                <a:cubicBezTo>
                  <a:pt x="10" y="19"/>
                  <a:pt x="10" y="19"/>
                  <a:pt x="10" y="19"/>
                </a:cubicBezTo>
                <a:cubicBezTo>
                  <a:pt x="10" y="21"/>
                  <a:pt x="10" y="21"/>
                  <a:pt x="10" y="21"/>
                </a:cubicBezTo>
                <a:lnTo>
                  <a:pt x="15" y="21"/>
                </a:lnTo>
                <a:close/>
                <a:moveTo>
                  <a:pt x="15" y="16"/>
                </a:moveTo>
                <a:cubicBezTo>
                  <a:pt x="15" y="13"/>
                  <a:pt x="15" y="13"/>
                  <a:pt x="15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6"/>
                  <a:pt x="10" y="16"/>
                  <a:pt x="10" y="16"/>
                </a:cubicBezTo>
                <a:lnTo>
                  <a:pt x="15" y="16"/>
                </a:lnTo>
                <a:close/>
                <a:moveTo>
                  <a:pt x="15" y="31"/>
                </a:moveTo>
                <a:cubicBezTo>
                  <a:pt x="15" y="29"/>
                  <a:pt x="15" y="29"/>
                  <a:pt x="15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10" y="31"/>
                  <a:pt x="10" y="31"/>
                  <a:pt x="10" y="31"/>
                </a:cubicBezTo>
                <a:lnTo>
                  <a:pt x="15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7" name="Freeform 7"/>
          <p:cNvSpPr/>
          <p:nvPr/>
        </p:nvSpPr>
        <p:spPr bwMode="auto">
          <a:xfrm>
            <a:off x="1202490" y="3679579"/>
            <a:ext cx="30145" cy="136908"/>
          </a:xfrm>
          <a:custGeom>
            <a:avLst/>
            <a:gdLst>
              <a:gd name="T0" fmla="*/ 10 w 10"/>
              <a:gd name="T1" fmla="*/ 43 h 46"/>
              <a:gd name="T2" fmla="*/ 0 w 10"/>
              <a:gd name="T3" fmla="*/ 46 h 46"/>
              <a:gd name="T4" fmla="*/ 0 w 10"/>
              <a:gd name="T5" fmla="*/ 0 h 46"/>
              <a:gd name="T6" fmla="*/ 10 w 10"/>
              <a:gd name="T7" fmla="*/ 0 h 46"/>
              <a:gd name="T8" fmla="*/ 10 w 10"/>
              <a:gd name="T9" fmla="*/ 4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46">
                <a:moveTo>
                  <a:pt x="10" y="43"/>
                </a:moveTo>
                <a:cubicBezTo>
                  <a:pt x="7" y="44"/>
                  <a:pt x="3" y="45"/>
                  <a:pt x="0" y="46"/>
                </a:cubicBezTo>
                <a:cubicBezTo>
                  <a:pt x="0" y="0"/>
                  <a:pt x="0" y="0"/>
                  <a:pt x="0" y="0"/>
                </a:cubicBezTo>
                <a:cubicBezTo>
                  <a:pt x="10" y="0"/>
                  <a:pt x="10" y="0"/>
                  <a:pt x="10" y="0"/>
                </a:cubicBezTo>
                <a:lnTo>
                  <a:pt x="10" y="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8" name="Freeform 8"/>
          <p:cNvSpPr>
            <a:spLocks noEditPoints="1"/>
          </p:cNvSpPr>
          <p:nvPr/>
        </p:nvSpPr>
        <p:spPr bwMode="auto">
          <a:xfrm>
            <a:off x="1086935" y="3581608"/>
            <a:ext cx="115555" cy="237391"/>
          </a:xfrm>
          <a:custGeom>
            <a:avLst/>
            <a:gdLst>
              <a:gd name="T0" fmla="*/ 35 w 39"/>
              <a:gd name="T1" fmla="*/ 13 h 80"/>
              <a:gd name="T2" fmla="*/ 29 w 39"/>
              <a:gd name="T3" fmla="*/ 16 h 80"/>
              <a:gd name="T4" fmla="*/ 11 w 39"/>
              <a:gd name="T5" fmla="*/ 24 h 80"/>
              <a:gd name="T6" fmla="*/ 6 w 39"/>
              <a:gd name="T7" fmla="*/ 21 h 80"/>
              <a:gd name="T8" fmla="*/ 11 w 39"/>
              <a:gd name="T9" fmla="*/ 24 h 80"/>
              <a:gd name="T10" fmla="*/ 16 w 39"/>
              <a:gd name="T11" fmla="*/ 40 h 80"/>
              <a:gd name="T12" fmla="*/ 21 w 39"/>
              <a:gd name="T13" fmla="*/ 43 h 80"/>
              <a:gd name="T14" fmla="*/ 21 w 39"/>
              <a:gd name="T15" fmla="*/ 59 h 80"/>
              <a:gd name="T16" fmla="*/ 16 w 39"/>
              <a:gd name="T17" fmla="*/ 56 h 80"/>
              <a:gd name="T18" fmla="*/ 21 w 39"/>
              <a:gd name="T19" fmla="*/ 59 h 80"/>
              <a:gd name="T20" fmla="*/ 21 w 39"/>
              <a:gd name="T21" fmla="*/ 30 h 80"/>
              <a:gd name="T22" fmla="*/ 16 w 39"/>
              <a:gd name="T23" fmla="*/ 33 h 80"/>
              <a:gd name="T24" fmla="*/ 29 w 39"/>
              <a:gd name="T25" fmla="*/ 80 h 80"/>
              <a:gd name="T26" fmla="*/ 9 w 39"/>
              <a:gd name="T27" fmla="*/ 78 h 80"/>
              <a:gd name="T28" fmla="*/ 9 w 39"/>
              <a:gd name="T29" fmla="*/ 29 h 80"/>
              <a:gd name="T30" fmla="*/ 0 w 39"/>
              <a:gd name="T31" fmla="*/ 0 h 80"/>
              <a:gd name="T32" fmla="*/ 39 w 39"/>
              <a:gd name="T33" fmla="*/ 33 h 80"/>
              <a:gd name="T34" fmla="*/ 29 w 39"/>
              <a:gd name="T35" fmla="*/ 80 h 80"/>
              <a:gd name="T36" fmla="*/ 21 w 39"/>
              <a:gd name="T37" fmla="*/ 72 h 80"/>
              <a:gd name="T38" fmla="*/ 15 w 39"/>
              <a:gd name="T39" fmla="*/ 75 h 80"/>
              <a:gd name="T40" fmla="*/ 21 w 39"/>
              <a:gd name="T41" fmla="*/ 36 h 80"/>
              <a:gd name="T42" fmla="*/ 16 w 39"/>
              <a:gd name="T43" fmla="*/ 38 h 80"/>
              <a:gd name="T44" fmla="*/ 21 w 39"/>
              <a:gd name="T45" fmla="*/ 36 h 80"/>
              <a:gd name="T46" fmla="*/ 35 w 39"/>
              <a:gd name="T47" fmla="*/ 8 h 80"/>
              <a:gd name="T48" fmla="*/ 29 w 39"/>
              <a:gd name="T49" fmla="*/ 11 h 80"/>
              <a:gd name="T50" fmla="*/ 35 w 39"/>
              <a:gd name="T51" fmla="*/ 5 h 80"/>
              <a:gd name="T52" fmla="*/ 29 w 39"/>
              <a:gd name="T53" fmla="*/ 3 h 80"/>
              <a:gd name="T54" fmla="*/ 35 w 39"/>
              <a:gd name="T55" fmla="*/ 5 h 80"/>
              <a:gd name="T56" fmla="*/ 21 w 39"/>
              <a:gd name="T57" fmla="*/ 51 h 80"/>
              <a:gd name="T58" fmla="*/ 16 w 39"/>
              <a:gd name="T59" fmla="*/ 54 h 80"/>
              <a:gd name="T60" fmla="*/ 21 w 39"/>
              <a:gd name="T61" fmla="*/ 49 h 80"/>
              <a:gd name="T62" fmla="*/ 16 w 39"/>
              <a:gd name="T63" fmla="*/ 46 h 80"/>
              <a:gd name="T64" fmla="*/ 21 w 39"/>
              <a:gd name="T65" fmla="*/ 49 h 80"/>
              <a:gd name="T66" fmla="*/ 21 w 39"/>
              <a:gd name="T67" fmla="*/ 20 h 80"/>
              <a:gd name="T68" fmla="*/ 16 w 39"/>
              <a:gd name="T69" fmla="*/ 22 h 80"/>
              <a:gd name="T70" fmla="*/ 21 w 39"/>
              <a:gd name="T71" fmla="*/ 17 h 80"/>
              <a:gd name="T72" fmla="*/ 16 w 39"/>
              <a:gd name="T73" fmla="*/ 15 h 80"/>
              <a:gd name="T74" fmla="*/ 21 w 39"/>
              <a:gd name="T75" fmla="*/ 17 h 80"/>
              <a:gd name="T76" fmla="*/ 21 w 39"/>
              <a:gd name="T77" fmla="*/ 67 h 80"/>
              <a:gd name="T78" fmla="*/ 16 w 39"/>
              <a:gd name="T79" fmla="*/ 70 h 80"/>
              <a:gd name="T80" fmla="*/ 21 w 39"/>
              <a:gd name="T81" fmla="*/ 64 h 80"/>
              <a:gd name="T82" fmla="*/ 16 w 39"/>
              <a:gd name="T83" fmla="*/ 62 h 80"/>
              <a:gd name="T84" fmla="*/ 21 w 39"/>
              <a:gd name="T85" fmla="*/ 64 h 80"/>
              <a:gd name="T86" fmla="*/ 21 w 39"/>
              <a:gd name="T87" fmla="*/ 25 h 80"/>
              <a:gd name="T88" fmla="*/ 16 w 39"/>
              <a:gd name="T89" fmla="*/ 27 h 80"/>
              <a:gd name="T90" fmla="*/ 11 w 39"/>
              <a:gd name="T91" fmla="*/ 19 h 80"/>
              <a:gd name="T92" fmla="*/ 6 w 39"/>
              <a:gd name="T93" fmla="*/ 16 h 80"/>
              <a:gd name="T94" fmla="*/ 11 w 39"/>
              <a:gd name="T95" fmla="*/ 19 h 80"/>
              <a:gd name="T96" fmla="*/ 11 w 39"/>
              <a:gd name="T97" fmla="*/ 11 h 80"/>
              <a:gd name="T98" fmla="*/ 6 w 39"/>
              <a:gd name="T99" fmla="*/ 13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9" h="80">
                <a:moveTo>
                  <a:pt x="35" y="16"/>
                </a:moveTo>
                <a:cubicBezTo>
                  <a:pt x="35" y="13"/>
                  <a:pt x="35" y="13"/>
                  <a:pt x="35" y="13"/>
                </a:cubicBezTo>
                <a:cubicBezTo>
                  <a:pt x="29" y="13"/>
                  <a:pt x="29" y="13"/>
                  <a:pt x="29" y="13"/>
                </a:cubicBezTo>
                <a:cubicBezTo>
                  <a:pt x="29" y="16"/>
                  <a:pt x="29" y="16"/>
                  <a:pt x="29" y="16"/>
                </a:cubicBezTo>
                <a:lnTo>
                  <a:pt x="35" y="16"/>
                </a:lnTo>
                <a:close/>
                <a:moveTo>
                  <a:pt x="11" y="24"/>
                </a:moveTo>
                <a:cubicBezTo>
                  <a:pt x="11" y="21"/>
                  <a:pt x="11" y="21"/>
                  <a:pt x="11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4"/>
                  <a:pt x="6" y="24"/>
                  <a:pt x="6" y="24"/>
                </a:cubicBezTo>
                <a:lnTo>
                  <a:pt x="11" y="24"/>
                </a:lnTo>
                <a:close/>
                <a:moveTo>
                  <a:pt x="21" y="40"/>
                </a:moveTo>
                <a:cubicBezTo>
                  <a:pt x="16" y="40"/>
                  <a:pt x="16" y="40"/>
                  <a:pt x="16" y="40"/>
                </a:cubicBezTo>
                <a:cubicBezTo>
                  <a:pt x="16" y="43"/>
                  <a:pt x="16" y="43"/>
                  <a:pt x="16" y="43"/>
                </a:cubicBezTo>
                <a:cubicBezTo>
                  <a:pt x="21" y="43"/>
                  <a:pt x="21" y="43"/>
                  <a:pt x="21" y="43"/>
                </a:cubicBezTo>
                <a:lnTo>
                  <a:pt x="21" y="40"/>
                </a:lnTo>
                <a:close/>
                <a:moveTo>
                  <a:pt x="21" y="59"/>
                </a:moveTo>
                <a:cubicBezTo>
                  <a:pt x="21" y="56"/>
                  <a:pt x="21" y="56"/>
                  <a:pt x="21" y="56"/>
                </a:cubicBezTo>
                <a:cubicBezTo>
                  <a:pt x="16" y="56"/>
                  <a:pt x="16" y="56"/>
                  <a:pt x="16" y="56"/>
                </a:cubicBezTo>
                <a:cubicBezTo>
                  <a:pt x="16" y="59"/>
                  <a:pt x="16" y="59"/>
                  <a:pt x="16" y="59"/>
                </a:cubicBezTo>
                <a:lnTo>
                  <a:pt x="21" y="59"/>
                </a:lnTo>
                <a:close/>
                <a:moveTo>
                  <a:pt x="21" y="33"/>
                </a:moveTo>
                <a:cubicBezTo>
                  <a:pt x="21" y="30"/>
                  <a:pt x="21" y="30"/>
                  <a:pt x="21" y="30"/>
                </a:cubicBezTo>
                <a:cubicBezTo>
                  <a:pt x="16" y="30"/>
                  <a:pt x="16" y="30"/>
                  <a:pt x="16" y="30"/>
                </a:cubicBezTo>
                <a:cubicBezTo>
                  <a:pt x="16" y="33"/>
                  <a:pt x="16" y="33"/>
                  <a:pt x="16" y="33"/>
                </a:cubicBezTo>
                <a:lnTo>
                  <a:pt x="21" y="33"/>
                </a:lnTo>
                <a:close/>
                <a:moveTo>
                  <a:pt x="29" y="80"/>
                </a:moveTo>
                <a:cubicBezTo>
                  <a:pt x="28" y="80"/>
                  <a:pt x="27" y="80"/>
                  <a:pt x="26" y="80"/>
                </a:cubicBezTo>
                <a:cubicBezTo>
                  <a:pt x="20" y="80"/>
                  <a:pt x="14" y="79"/>
                  <a:pt x="9" y="78"/>
                </a:cubicBezTo>
                <a:cubicBezTo>
                  <a:pt x="9" y="78"/>
                  <a:pt x="9" y="78"/>
                  <a:pt x="9" y="78"/>
                </a:cubicBezTo>
                <a:cubicBezTo>
                  <a:pt x="9" y="29"/>
                  <a:pt x="9" y="29"/>
                  <a:pt x="9" y="29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0"/>
                  <a:pt x="0" y="0"/>
                  <a:pt x="0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9" y="33"/>
                  <a:pt x="39" y="33"/>
                  <a:pt x="39" y="33"/>
                </a:cubicBezTo>
                <a:cubicBezTo>
                  <a:pt x="29" y="33"/>
                  <a:pt x="29" y="33"/>
                  <a:pt x="29" y="33"/>
                </a:cubicBezTo>
                <a:lnTo>
                  <a:pt x="29" y="80"/>
                </a:lnTo>
                <a:close/>
                <a:moveTo>
                  <a:pt x="21" y="75"/>
                </a:moveTo>
                <a:cubicBezTo>
                  <a:pt x="21" y="72"/>
                  <a:pt x="21" y="72"/>
                  <a:pt x="21" y="72"/>
                </a:cubicBezTo>
                <a:cubicBezTo>
                  <a:pt x="15" y="72"/>
                  <a:pt x="15" y="72"/>
                  <a:pt x="15" y="72"/>
                </a:cubicBezTo>
                <a:cubicBezTo>
                  <a:pt x="15" y="75"/>
                  <a:pt x="15" y="75"/>
                  <a:pt x="15" y="75"/>
                </a:cubicBezTo>
                <a:lnTo>
                  <a:pt x="21" y="75"/>
                </a:lnTo>
                <a:close/>
                <a:moveTo>
                  <a:pt x="21" y="36"/>
                </a:moveTo>
                <a:cubicBezTo>
                  <a:pt x="16" y="36"/>
                  <a:pt x="16" y="36"/>
                  <a:pt x="16" y="36"/>
                </a:cubicBezTo>
                <a:cubicBezTo>
                  <a:pt x="16" y="38"/>
                  <a:pt x="16" y="38"/>
                  <a:pt x="16" y="38"/>
                </a:cubicBezTo>
                <a:cubicBezTo>
                  <a:pt x="21" y="38"/>
                  <a:pt x="21" y="38"/>
                  <a:pt x="21" y="38"/>
                </a:cubicBezTo>
                <a:lnTo>
                  <a:pt x="21" y="36"/>
                </a:lnTo>
                <a:close/>
                <a:moveTo>
                  <a:pt x="35" y="11"/>
                </a:moveTo>
                <a:cubicBezTo>
                  <a:pt x="35" y="8"/>
                  <a:pt x="35" y="8"/>
                  <a:pt x="35" y="8"/>
                </a:cubicBezTo>
                <a:cubicBezTo>
                  <a:pt x="29" y="8"/>
                  <a:pt x="29" y="8"/>
                  <a:pt x="29" y="8"/>
                </a:cubicBezTo>
                <a:cubicBezTo>
                  <a:pt x="29" y="11"/>
                  <a:pt x="29" y="11"/>
                  <a:pt x="29" y="11"/>
                </a:cubicBezTo>
                <a:lnTo>
                  <a:pt x="35" y="11"/>
                </a:lnTo>
                <a:close/>
                <a:moveTo>
                  <a:pt x="35" y="5"/>
                </a:moveTo>
                <a:cubicBezTo>
                  <a:pt x="35" y="3"/>
                  <a:pt x="35" y="3"/>
                  <a:pt x="35" y="3"/>
                </a:cubicBezTo>
                <a:cubicBezTo>
                  <a:pt x="29" y="3"/>
                  <a:pt x="29" y="3"/>
                  <a:pt x="29" y="3"/>
                </a:cubicBezTo>
                <a:cubicBezTo>
                  <a:pt x="29" y="5"/>
                  <a:pt x="29" y="5"/>
                  <a:pt x="29" y="5"/>
                </a:cubicBezTo>
                <a:lnTo>
                  <a:pt x="35" y="5"/>
                </a:lnTo>
                <a:close/>
                <a:moveTo>
                  <a:pt x="21" y="54"/>
                </a:moveTo>
                <a:cubicBezTo>
                  <a:pt x="21" y="51"/>
                  <a:pt x="21" y="51"/>
                  <a:pt x="21" y="51"/>
                </a:cubicBezTo>
                <a:cubicBezTo>
                  <a:pt x="16" y="51"/>
                  <a:pt x="16" y="51"/>
                  <a:pt x="16" y="51"/>
                </a:cubicBezTo>
                <a:cubicBezTo>
                  <a:pt x="16" y="54"/>
                  <a:pt x="16" y="54"/>
                  <a:pt x="16" y="54"/>
                </a:cubicBezTo>
                <a:lnTo>
                  <a:pt x="21" y="54"/>
                </a:lnTo>
                <a:close/>
                <a:moveTo>
                  <a:pt x="21" y="49"/>
                </a:moveTo>
                <a:cubicBezTo>
                  <a:pt x="21" y="46"/>
                  <a:pt x="21" y="46"/>
                  <a:pt x="21" y="46"/>
                </a:cubicBezTo>
                <a:cubicBezTo>
                  <a:pt x="16" y="46"/>
                  <a:pt x="16" y="46"/>
                  <a:pt x="16" y="46"/>
                </a:cubicBezTo>
                <a:cubicBezTo>
                  <a:pt x="16" y="49"/>
                  <a:pt x="16" y="49"/>
                  <a:pt x="16" y="49"/>
                </a:cubicBezTo>
                <a:lnTo>
                  <a:pt x="21" y="49"/>
                </a:lnTo>
                <a:close/>
                <a:moveTo>
                  <a:pt x="21" y="22"/>
                </a:moveTo>
                <a:cubicBezTo>
                  <a:pt x="21" y="20"/>
                  <a:pt x="21" y="20"/>
                  <a:pt x="21" y="20"/>
                </a:cubicBezTo>
                <a:cubicBezTo>
                  <a:pt x="16" y="20"/>
                  <a:pt x="16" y="20"/>
                  <a:pt x="16" y="20"/>
                </a:cubicBezTo>
                <a:cubicBezTo>
                  <a:pt x="16" y="22"/>
                  <a:pt x="16" y="22"/>
                  <a:pt x="16" y="22"/>
                </a:cubicBezTo>
                <a:lnTo>
                  <a:pt x="21" y="22"/>
                </a:lnTo>
                <a:close/>
                <a:moveTo>
                  <a:pt x="21" y="17"/>
                </a:moveTo>
                <a:cubicBezTo>
                  <a:pt x="21" y="15"/>
                  <a:pt x="21" y="15"/>
                  <a:pt x="21" y="15"/>
                </a:cubicBezTo>
                <a:cubicBezTo>
                  <a:pt x="16" y="15"/>
                  <a:pt x="16" y="15"/>
                  <a:pt x="16" y="15"/>
                </a:cubicBezTo>
                <a:cubicBezTo>
                  <a:pt x="16" y="17"/>
                  <a:pt x="16" y="17"/>
                  <a:pt x="16" y="17"/>
                </a:cubicBezTo>
                <a:lnTo>
                  <a:pt x="21" y="17"/>
                </a:lnTo>
                <a:close/>
                <a:moveTo>
                  <a:pt x="21" y="70"/>
                </a:moveTo>
                <a:cubicBezTo>
                  <a:pt x="21" y="67"/>
                  <a:pt x="21" y="67"/>
                  <a:pt x="21" y="67"/>
                </a:cubicBezTo>
                <a:cubicBezTo>
                  <a:pt x="16" y="67"/>
                  <a:pt x="16" y="67"/>
                  <a:pt x="16" y="67"/>
                </a:cubicBezTo>
                <a:cubicBezTo>
                  <a:pt x="16" y="70"/>
                  <a:pt x="16" y="70"/>
                  <a:pt x="16" y="70"/>
                </a:cubicBezTo>
                <a:lnTo>
                  <a:pt x="21" y="70"/>
                </a:lnTo>
                <a:close/>
                <a:moveTo>
                  <a:pt x="21" y="64"/>
                </a:moveTo>
                <a:cubicBezTo>
                  <a:pt x="21" y="62"/>
                  <a:pt x="21" y="62"/>
                  <a:pt x="21" y="62"/>
                </a:cubicBezTo>
                <a:cubicBezTo>
                  <a:pt x="16" y="62"/>
                  <a:pt x="16" y="62"/>
                  <a:pt x="16" y="62"/>
                </a:cubicBezTo>
                <a:cubicBezTo>
                  <a:pt x="16" y="64"/>
                  <a:pt x="16" y="64"/>
                  <a:pt x="16" y="64"/>
                </a:cubicBezTo>
                <a:lnTo>
                  <a:pt x="21" y="64"/>
                </a:lnTo>
                <a:close/>
                <a:moveTo>
                  <a:pt x="21" y="27"/>
                </a:moveTo>
                <a:cubicBezTo>
                  <a:pt x="21" y="25"/>
                  <a:pt x="21" y="25"/>
                  <a:pt x="21" y="25"/>
                </a:cubicBezTo>
                <a:cubicBezTo>
                  <a:pt x="16" y="25"/>
                  <a:pt x="16" y="25"/>
                  <a:pt x="16" y="25"/>
                </a:cubicBezTo>
                <a:cubicBezTo>
                  <a:pt x="16" y="27"/>
                  <a:pt x="16" y="27"/>
                  <a:pt x="16" y="27"/>
                </a:cubicBezTo>
                <a:lnTo>
                  <a:pt x="21" y="27"/>
                </a:lnTo>
                <a:close/>
                <a:moveTo>
                  <a:pt x="11" y="19"/>
                </a:moveTo>
                <a:cubicBezTo>
                  <a:pt x="11" y="16"/>
                  <a:pt x="11" y="16"/>
                  <a:pt x="11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9"/>
                  <a:pt x="6" y="19"/>
                  <a:pt x="6" y="19"/>
                </a:cubicBezTo>
                <a:lnTo>
                  <a:pt x="11" y="19"/>
                </a:lnTo>
                <a:close/>
                <a:moveTo>
                  <a:pt x="11" y="13"/>
                </a:moveTo>
                <a:cubicBezTo>
                  <a:pt x="11" y="11"/>
                  <a:pt x="11" y="11"/>
                  <a:pt x="11" y="11"/>
                </a:cubicBezTo>
                <a:cubicBezTo>
                  <a:pt x="6" y="11"/>
                  <a:pt x="6" y="11"/>
                  <a:pt x="6" y="11"/>
                </a:cubicBezTo>
                <a:cubicBezTo>
                  <a:pt x="6" y="13"/>
                  <a:pt x="6" y="13"/>
                  <a:pt x="6" y="13"/>
                </a:cubicBezTo>
                <a:lnTo>
                  <a:pt x="11" y="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9" name="Freeform 9"/>
          <p:cNvSpPr>
            <a:spLocks noEditPoints="1"/>
          </p:cNvSpPr>
          <p:nvPr/>
        </p:nvSpPr>
        <p:spPr bwMode="auto">
          <a:xfrm>
            <a:off x="1012828" y="3668274"/>
            <a:ext cx="74106" cy="135652"/>
          </a:xfrm>
          <a:custGeom>
            <a:avLst/>
            <a:gdLst>
              <a:gd name="T0" fmla="*/ 25 w 25"/>
              <a:gd name="T1" fmla="*/ 46 h 46"/>
              <a:gd name="T2" fmla="*/ 12 w 25"/>
              <a:gd name="T3" fmla="*/ 38 h 46"/>
              <a:gd name="T4" fmla="*/ 12 w 25"/>
              <a:gd name="T5" fmla="*/ 38 h 46"/>
              <a:gd name="T6" fmla="*/ 12 w 25"/>
              <a:gd name="T7" fmla="*/ 22 h 46"/>
              <a:gd name="T8" fmla="*/ 0 w 25"/>
              <a:gd name="T9" fmla="*/ 22 h 46"/>
              <a:gd name="T10" fmla="*/ 0 w 25"/>
              <a:gd name="T11" fmla="*/ 0 h 46"/>
              <a:gd name="T12" fmla="*/ 25 w 25"/>
              <a:gd name="T13" fmla="*/ 0 h 46"/>
              <a:gd name="T14" fmla="*/ 25 w 25"/>
              <a:gd name="T15" fmla="*/ 45 h 46"/>
              <a:gd name="T16" fmla="*/ 25 w 25"/>
              <a:gd name="T17" fmla="*/ 46 h 46"/>
              <a:gd name="T18" fmla="*/ 21 w 25"/>
              <a:gd name="T19" fmla="*/ 12 h 46"/>
              <a:gd name="T20" fmla="*/ 21 w 25"/>
              <a:gd name="T21" fmla="*/ 9 h 46"/>
              <a:gd name="T22" fmla="*/ 4 w 25"/>
              <a:gd name="T23" fmla="*/ 9 h 46"/>
              <a:gd name="T24" fmla="*/ 4 w 25"/>
              <a:gd name="T25" fmla="*/ 12 h 46"/>
              <a:gd name="T26" fmla="*/ 21 w 25"/>
              <a:gd name="T27" fmla="*/ 12 h 46"/>
              <a:gd name="T28" fmla="*/ 21 w 25"/>
              <a:gd name="T29" fmla="*/ 7 h 46"/>
              <a:gd name="T30" fmla="*/ 21 w 25"/>
              <a:gd name="T31" fmla="*/ 4 h 46"/>
              <a:gd name="T32" fmla="*/ 4 w 25"/>
              <a:gd name="T33" fmla="*/ 4 h 46"/>
              <a:gd name="T34" fmla="*/ 4 w 25"/>
              <a:gd name="T35" fmla="*/ 7 h 46"/>
              <a:gd name="T36" fmla="*/ 21 w 25"/>
              <a:gd name="T37" fmla="*/ 7 h 46"/>
              <a:gd name="T38" fmla="*/ 21 w 25"/>
              <a:gd name="T39" fmla="*/ 17 h 46"/>
              <a:gd name="T40" fmla="*/ 21 w 25"/>
              <a:gd name="T41" fmla="*/ 14 h 46"/>
              <a:gd name="T42" fmla="*/ 3 w 25"/>
              <a:gd name="T43" fmla="*/ 14 h 46"/>
              <a:gd name="T44" fmla="*/ 3 w 25"/>
              <a:gd name="T45" fmla="*/ 17 h 46"/>
              <a:gd name="T46" fmla="*/ 21 w 25"/>
              <a:gd name="T47" fmla="*/ 17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5" h="46">
                <a:moveTo>
                  <a:pt x="25" y="46"/>
                </a:moveTo>
                <a:cubicBezTo>
                  <a:pt x="20" y="44"/>
                  <a:pt x="16" y="41"/>
                  <a:pt x="12" y="38"/>
                </a:cubicBezTo>
                <a:cubicBezTo>
                  <a:pt x="12" y="38"/>
                  <a:pt x="12" y="38"/>
                  <a:pt x="12" y="38"/>
                </a:cubicBezTo>
                <a:cubicBezTo>
                  <a:pt x="12" y="22"/>
                  <a:pt x="12" y="22"/>
                  <a:pt x="12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0"/>
                  <a:pt x="0" y="0"/>
                  <a:pt x="0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5" y="45"/>
                  <a:pt x="25" y="45"/>
                  <a:pt x="25" y="45"/>
                </a:cubicBezTo>
                <a:lnTo>
                  <a:pt x="25" y="46"/>
                </a:lnTo>
                <a:close/>
                <a:moveTo>
                  <a:pt x="21" y="12"/>
                </a:moveTo>
                <a:cubicBezTo>
                  <a:pt x="21" y="9"/>
                  <a:pt x="21" y="9"/>
                  <a:pt x="21" y="9"/>
                </a:cubicBezTo>
                <a:cubicBezTo>
                  <a:pt x="4" y="9"/>
                  <a:pt x="4" y="9"/>
                  <a:pt x="4" y="9"/>
                </a:cubicBezTo>
                <a:cubicBezTo>
                  <a:pt x="4" y="12"/>
                  <a:pt x="4" y="12"/>
                  <a:pt x="4" y="12"/>
                </a:cubicBezTo>
                <a:lnTo>
                  <a:pt x="21" y="12"/>
                </a:lnTo>
                <a:close/>
                <a:moveTo>
                  <a:pt x="21" y="7"/>
                </a:moveTo>
                <a:cubicBezTo>
                  <a:pt x="21" y="4"/>
                  <a:pt x="21" y="4"/>
                  <a:pt x="21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7"/>
                  <a:pt x="4" y="7"/>
                  <a:pt x="4" y="7"/>
                </a:cubicBezTo>
                <a:lnTo>
                  <a:pt x="21" y="7"/>
                </a:lnTo>
                <a:close/>
                <a:moveTo>
                  <a:pt x="21" y="17"/>
                </a:moveTo>
                <a:cubicBezTo>
                  <a:pt x="21" y="14"/>
                  <a:pt x="21" y="14"/>
                  <a:pt x="21" y="14"/>
                </a:cubicBezTo>
                <a:cubicBezTo>
                  <a:pt x="3" y="14"/>
                  <a:pt x="3" y="14"/>
                  <a:pt x="3" y="14"/>
                </a:cubicBezTo>
                <a:cubicBezTo>
                  <a:pt x="3" y="17"/>
                  <a:pt x="3" y="17"/>
                  <a:pt x="3" y="17"/>
                </a:cubicBezTo>
                <a:lnTo>
                  <a:pt x="21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0" name="Freeform 10"/>
          <p:cNvSpPr/>
          <p:nvPr/>
        </p:nvSpPr>
        <p:spPr bwMode="auto">
          <a:xfrm>
            <a:off x="1000268" y="3733588"/>
            <a:ext cx="12560" cy="13817"/>
          </a:xfrm>
          <a:custGeom>
            <a:avLst/>
            <a:gdLst>
              <a:gd name="T0" fmla="*/ 4 w 4"/>
              <a:gd name="T1" fmla="*/ 5 h 5"/>
              <a:gd name="T2" fmla="*/ 4 w 4"/>
              <a:gd name="T3" fmla="*/ 5 h 5"/>
              <a:gd name="T4" fmla="*/ 4 w 4"/>
              <a:gd name="T5" fmla="*/ 5 h 5"/>
              <a:gd name="T6" fmla="*/ 0 w 4"/>
              <a:gd name="T7" fmla="*/ 0 h 5"/>
              <a:gd name="T8" fmla="*/ 4 w 4"/>
              <a:gd name="T9" fmla="*/ 0 h 5"/>
              <a:gd name="T10" fmla="*/ 4 w 4"/>
              <a:gd name="T11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" h="5">
                <a:moveTo>
                  <a:pt x="4" y="5"/>
                </a:moveTo>
                <a:cubicBezTo>
                  <a:pt x="4" y="5"/>
                  <a:pt x="4" y="5"/>
                  <a:pt x="4" y="5"/>
                </a:cubicBezTo>
                <a:cubicBezTo>
                  <a:pt x="4" y="5"/>
                  <a:pt x="4" y="5"/>
                  <a:pt x="4" y="5"/>
                </a:cubicBezTo>
                <a:cubicBezTo>
                  <a:pt x="1" y="2"/>
                  <a:pt x="0" y="0"/>
                  <a:pt x="0" y="0"/>
                </a:cubicBezTo>
                <a:cubicBezTo>
                  <a:pt x="4" y="0"/>
                  <a:pt x="4" y="0"/>
                  <a:pt x="4" y="0"/>
                </a:cubicBezTo>
                <a:cubicBezTo>
                  <a:pt x="4" y="5"/>
                  <a:pt x="4" y="5"/>
                  <a:pt x="4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1" name="Oval 11"/>
          <p:cNvSpPr>
            <a:spLocks noChangeArrowheads="1"/>
          </p:cNvSpPr>
          <p:nvPr/>
        </p:nvSpPr>
        <p:spPr bwMode="auto">
          <a:xfrm>
            <a:off x="342106" y="269359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2" name="Freeform 12"/>
          <p:cNvSpPr/>
          <p:nvPr/>
        </p:nvSpPr>
        <p:spPr bwMode="auto">
          <a:xfrm>
            <a:off x="543072" y="2907117"/>
            <a:ext cx="42705" cy="101739"/>
          </a:xfrm>
          <a:custGeom>
            <a:avLst/>
            <a:gdLst>
              <a:gd name="T0" fmla="*/ 0 w 34"/>
              <a:gd name="T1" fmla="*/ 31 h 81"/>
              <a:gd name="T2" fmla="*/ 10 w 34"/>
              <a:gd name="T3" fmla="*/ 0 h 81"/>
              <a:gd name="T4" fmla="*/ 17 w 34"/>
              <a:gd name="T5" fmla="*/ 0 h 81"/>
              <a:gd name="T6" fmla="*/ 24 w 34"/>
              <a:gd name="T7" fmla="*/ 0 h 81"/>
              <a:gd name="T8" fmla="*/ 34 w 34"/>
              <a:gd name="T9" fmla="*/ 31 h 81"/>
              <a:gd name="T10" fmla="*/ 17 w 34"/>
              <a:gd name="T11" fmla="*/ 81 h 81"/>
              <a:gd name="T12" fmla="*/ 0 w 34"/>
              <a:gd name="T13" fmla="*/ 31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" h="81">
                <a:moveTo>
                  <a:pt x="0" y="31"/>
                </a:moveTo>
                <a:lnTo>
                  <a:pt x="10" y="0"/>
                </a:lnTo>
                <a:lnTo>
                  <a:pt x="17" y="0"/>
                </a:lnTo>
                <a:lnTo>
                  <a:pt x="24" y="0"/>
                </a:lnTo>
                <a:lnTo>
                  <a:pt x="34" y="31"/>
                </a:lnTo>
                <a:lnTo>
                  <a:pt x="17" y="81"/>
                </a:lnTo>
                <a:lnTo>
                  <a:pt x="0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3" name="Freeform 13"/>
          <p:cNvSpPr/>
          <p:nvPr/>
        </p:nvSpPr>
        <p:spPr bwMode="auto">
          <a:xfrm>
            <a:off x="505390" y="2752625"/>
            <a:ext cx="118067" cy="134396"/>
          </a:xfrm>
          <a:custGeom>
            <a:avLst/>
            <a:gdLst>
              <a:gd name="T0" fmla="*/ 20 w 40"/>
              <a:gd name="T1" fmla="*/ 45 h 45"/>
              <a:gd name="T2" fmla="*/ 4 w 40"/>
              <a:gd name="T3" fmla="*/ 29 h 45"/>
              <a:gd name="T4" fmla="*/ 1 w 40"/>
              <a:gd name="T5" fmla="*/ 24 h 45"/>
              <a:gd name="T6" fmla="*/ 3 w 40"/>
              <a:gd name="T7" fmla="*/ 19 h 45"/>
              <a:gd name="T8" fmla="*/ 20 w 40"/>
              <a:gd name="T9" fmla="*/ 0 h 45"/>
              <a:gd name="T10" fmla="*/ 37 w 40"/>
              <a:gd name="T11" fmla="*/ 19 h 45"/>
              <a:gd name="T12" fmla="*/ 39 w 40"/>
              <a:gd name="T13" fmla="*/ 24 h 45"/>
              <a:gd name="T14" fmla="*/ 36 w 40"/>
              <a:gd name="T15" fmla="*/ 29 h 45"/>
              <a:gd name="T16" fmla="*/ 20 w 40"/>
              <a:gd name="T17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" h="45">
                <a:moveTo>
                  <a:pt x="20" y="45"/>
                </a:moveTo>
                <a:cubicBezTo>
                  <a:pt x="15" y="45"/>
                  <a:pt x="7" y="39"/>
                  <a:pt x="4" y="29"/>
                </a:cubicBezTo>
                <a:cubicBezTo>
                  <a:pt x="3" y="29"/>
                  <a:pt x="2" y="28"/>
                  <a:pt x="1" y="24"/>
                </a:cubicBezTo>
                <a:cubicBezTo>
                  <a:pt x="0" y="20"/>
                  <a:pt x="1" y="19"/>
                  <a:pt x="3" y="19"/>
                </a:cubicBezTo>
                <a:cubicBezTo>
                  <a:pt x="4" y="8"/>
                  <a:pt x="8" y="0"/>
                  <a:pt x="20" y="0"/>
                </a:cubicBezTo>
                <a:cubicBezTo>
                  <a:pt x="32" y="0"/>
                  <a:pt x="36" y="8"/>
                  <a:pt x="37" y="19"/>
                </a:cubicBezTo>
                <a:cubicBezTo>
                  <a:pt x="39" y="19"/>
                  <a:pt x="40" y="20"/>
                  <a:pt x="39" y="24"/>
                </a:cubicBezTo>
                <a:cubicBezTo>
                  <a:pt x="38" y="28"/>
                  <a:pt x="38" y="29"/>
                  <a:pt x="36" y="29"/>
                </a:cubicBezTo>
                <a:cubicBezTo>
                  <a:pt x="34" y="39"/>
                  <a:pt x="25" y="45"/>
                  <a:pt x="20" y="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4" name="Freeform 14"/>
          <p:cNvSpPr/>
          <p:nvPr/>
        </p:nvSpPr>
        <p:spPr bwMode="auto">
          <a:xfrm>
            <a:off x="433797" y="2880740"/>
            <a:ext cx="261255" cy="202222"/>
          </a:xfrm>
          <a:custGeom>
            <a:avLst/>
            <a:gdLst>
              <a:gd name="T0" fmla="*/ 43 w 88"/>
              <a:gd name="T1" fmla="*/ 68 h 68"/>
              <a:gd name="T2" fmla="*/ 0 w 88"/>
              <a:gd name="T3" fmla="*/ 39 h 68"/>
              <a:gd name="T4" fmla="*/ 0 w 88"/>
              <a:gd name="T5" fmla="*/ 25 h 68"/>
              <a:gd name="T6" fmla="*/ 27 w 88"/>
              <a:gd name="T7" fmla="*/ 0 h 68"/>
              <a:gd name="T8" fmla="*/ 44 w 88"/>
              <a:gd name="T9" fmla="*/ 49 h 68"/>
              <a:gd name="T10" fmla="*/ 61 w 88"/>
              <a:gd name="T11" fmla="*/ 0 h 68"/>
              <a:gd name="T12" fmla="*/ 88 w 88"/>
              <a:gd name="T13" fmla="*/ 25 h 68"/>
              <a:gd name="T14" fmla="*/ 88 w 88"/>
              <a:gd name="T15" fmla="*/ 39 h 68"/>
              <a:gd name="T16" fmla="*/ 45 w 88"/>
              <a:gd name="T17" fmla="*/ 68 h 68"/>
              <a:gd name="T18" fmla="*/ 43 w 88"/>
              <a:gd name="T19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8" h="68">
                <a:moveTo>
                  <a:pt x="43" y="68"/>
                </a:moveTo>
                <a:cubicBezTo>
                  <a:pt x="5" y="68"/>
                  <a:pt x="0" y="39"/>
                  <a:pt x="0" y="3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9"/>
                  <a:pt x="15" y="2"/>
                  <a:pt x="27" y="0"/>
                </a:cubicBezTo>
                <a:cubicBezTo>
                  <a:pt x="44" y="49"/>
                  <a:pt x="44" y="49"/>
                  <a:pt x="44" y="49"/>
                </a:cubicBezTo>
                <a:cubicBezTo>
                  <a:pt x="61" y="0"/>
                  <a:pt x="61" y="0"/>
                  <a:pt x="61" y="0"/>
                </a:cubicBezTo>
                <a:cubicBezTo>
                  <a:pt x="73" y="2"/>
                  <a:pt x="88" y="9"/>
                  <a:pt x="88" y="25"/>
                </a:cubicBezTo>
                <a:cubicBezTo>
                  <a:pt x="88" y="39"/>
                  <a:pt x="88" y="39"/>
                  <a:pt x="88" y="39"/>
                </a:cubicBezTo>
                <a:cubicBezTo>
                  <a:pt x="88" y="39"/>
                  <a:pt x="83" y="68"/>
                  <a:pt x="45" y="68"/>
                </a:cubicBezTo>
                <a:lnTo>
                  <a:pt x="43" y="6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5" name="Oval 15"/>
          <p:cNvSpPr>
            <a:spLocks noChangeArrowheads="1"/>
          </p:cNvSpPr>
          <p:nvPr/>
        </p:nvSpPr>
        <p:spPr bwMode="auto">
          <a:xfrm>
            <a:off x="941235" y="269987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6" name="Freeform 16"/>
          <p:cNvSpPr/>
          <p:nvPr/>
        </p:nvSpPr>
        <p:spPr bwMode="auto">
          <a:xfrm>
            <a:off x="1012828" y="3023928"/>
            <a:ext cx="305217" cy="76618"/>
          </a:xfrm>
          <a:custGeom>
            <a:avLst/>
            <a:gdLst>
              <a:gd name="T0" fmla="*/ 0 w 103"/>
              <a:gd name="T1" fmla="*/ 0 h 26"/>
              <a:gd name="T2" fmla="*/ 103 w 103"/>
              <a:gd name="T3" fmla="*/ 0 h 26"/>
              <a:gd name="T4" fmla="*/ 52 w 103"/>
              <a:gd name="T5" fmla="*/ 26 h 26"/>
              <a:gd name="T6" fmla="*/ 0 w 103"/>
              <a:gd name="T7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3" h="26">
                <a:moveTo>
                  <a:pt x="0" y="0"/>
                </a:moveTo>
                <a:cubicBezTo>
                  <a:pt x="103" y="0"/>
                  <a:pt x="103" y="0"/>
                  <a:pt x="103" y="0"/>
                </a:cubicBezTo>
                <a:cubicBezTo>
                  <a:pt x="92" y="15"/>
                  <a:pt x="73" y="26"/>
                  <a:pt x="52" y="26"/>
                </a:cubicBezTo>
                <a:cubicBezTo>
                  <a:pt x="31" y="26"/>
                  <a:pt x="12" y="15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7" name="Freeform 17"/>
          <p:cNvSpPr/>
          <p:nvPr/>
        </p:nvSpPr>
        <p:spPr bwMode="auto">
          <a:xfrm>
            <a:off x="1012828" y="2907117"/>
            <a:ext cx="305217" cy="110531"/>
          </a:xfrm>
          <a:custGeom>
            <a:avLst/>
            <a:gdLst>
              <a:gd name="T0" fmla="*/ 24 w 103"/>
              <a:gd name="T1" fmla="*/ 12 h 37"/>
              <a:gd name="T2" fmla="*/ 18 w 103"/>
              <a:gd name="T3" fmla="*/ 11 h 37"/>
              <a:gd name="T4" fmla="*/ 16 w 103"/>
              <a:gd name="T5" fmla="*/ 12 h 37"/>
              <a:gd name="T6" fmla="*/ 16 w 103"/>
              <a:gd name="T7" fmla="*/ 13 h 37"/>
              <a:gd name="T8" fmla="*/ 16 w 103"/>
              <a:gd name="T9" fmla="*/ 27 h 37"/>
              <a:gd name="T10" fmla="*/ 39 w 103"/>
              <a:gd name="T11" fmla="*/ 27 h 37"/>
              <a:gd name="T12" fmla="*/ 64 w 103"/>
              <a:gd name="T13" fmla="*/ 27 h 37"/>
              <a:gd name="T14" fmla="*/ 87 w 103"/>
              <a:gd name="T15" fmla="*/ 27 h 37"/>
              <a:gd name="T16" fmla="*/ 87 w 103"/>
              <a:gd name="T17" fmla="*/ 14 h 37"/>
              <a:gd name="T18" fmla="*/ 87 w 103"/>
              <a:gd name="T19" fmla="*/ 12 h 37"/>
              <a:gd name="T20" fmla="*/ 85 w 103"/>
              <a:gd name="T21" fmla="*/ 11 h 37"/>
              <a:gd name="T22" fmla="*/ 79 w 103"/>
              <a:gd name="T23" fmla="*/ 12 h 37"/>
              <a:gd name="T24" fmla="*/ 76 w 103"/>
              <a:gd name="T25" fmla="*/ 4 h 37"/>
              <a:gd name="T26" fmla="*/ 84 w 103"/>
              <a:gd name="T27" fmla="*/ 1 h 37"/>
              <a:gd name="T28" fmla="*/ 87 w 103"/>
              <a:gd name="T29" fmla="*/ 7 h 37"/>
              <a:gd name="T30" fmla="*/ 94 w 103"/>
              <a:gd name="T31" fmla="*/ 10 h 37"/>
              <a:gd name="T32" fmla="*/ 95 w 103"/>
              <a:gd name="T33" fmla="*/ 13 h 37"/>
              <a:gd name="T34" fmla="*/ 92 w 103"/>
              <a:gd name="T35" fmla="*/ 14 h 37"/>
              <a:gd name="T36" fmla="*/ 91 w 103"/>
              <a:gd name="T37" fmla="*/ 13 h 37"/>
              <a:gd name="T38" fmla="*/ 91 w 103"/>
              <a:gd name="T39" fmla="*/ 27 h 37"/>
              <a:gd name="T40" fmla="*/ 92 w 103"/>
              <a:gd name="T41" fmla="*/ 27 h 37"/>
              <a:gd name="T42" fmla="*/ 103 w 103"/>
              <a:gd name="T43" fmla="*/ 37 h 37"/>
              <a:gd name="T44" fmla="*/ 52 w 103"/>
              <a:gd name="T45" fmla="*/ 37 h 37"/>
              <a:gd name="T46" fmla="*/ 0 w 103"/>
              <a:gd name="T47" fmla="*/ 37 h 37"/>
              <a:gd name="T48" fmla="*/ 11 w 103"/>
              <a:gd name="T49" fmla="*/ 27 h 37"/>
              <a:gd name="T50" fmla="*/ 12 w 103"/>
              <a:gd name="T51" fmla="*/ 27 h 37"/>
              <a:gd name="T52" fmla="*/ 12 w 103"/>
              <a:gd name="T53" fmla="*/ 14 h 37"/>
              <a:gd name="T54" fmla="*/ 11 w 103"/>
              <a:gd name="T55" fmla="*/ 14 h 37"/>
              <a:gd name="T56" fmla="*/ 9 w 103"/>
              <a:gd name="T57" fmla="*/ 13 h 37"/>
              <a:gd name="T58" fmla="*/ 10 w 103"/>
              <a:gd name="T59" fmla="*/ 10 h 37"/>
              <a:gd name="T60" fmla="*/ 16 w 103"/>
              <a:gd name="T61" fmla="*/ 7 h 37"/>
              <a:gd name="T62" fmla="*/ 20 w 103"/>
              <a:gd name="T63" fmla="*/ 2 h 37"/>
              <a:gd name="T64" fmla="*/ 27 w 103"/>
              <a:gd name="T65" fmla="*/ 5 h 37"/>
              <a:gd name="T66" fmla="*/ 24 w 103"/>
              <a:gd name="T67" fmla="*/ 12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3" h="37">
                <a:moveTo>
                  <a:pt x="24" y="12"/>
                </a:moveTo>
                <a:cubicBezTo>
                  <a:pt x="22" y="13"/>
                  <a:pt x="20" y="13"/>
                  <a:pt x="18" y="11"/>
                </a:cubicBezTo>
                <a:cubicBezTo>
                  <a:pt x="16" y="12"/>
                  <a:pt x="16" y="12"/>
                  <a:pt x="16" y="12"/>
                </a:cubicBezTo>
                <a:cubicBezTo>
                  <a:pt x="16" y="13"/>
                  <a:pt x="16" y="13"/>
                  <a:pt x="16" y="13"/>
                </a:cubicBezTo>
                <a:cubicBezTo>
                  <a:pt x="16" y="27"/>
                  <a:pt x="16" y="27"/>
                  <a:pt x="16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64" y="27"/>
                  <a:pt x="64" y="27"/>
                  <a:pt x="64" y="27"/>
                </a:cubicBezTo>
                <a:cubicBezTo>
                  <a:pt x="87" y="27"/>
                  <a:pt x="87" y="27"/>
                  <a:pt x="87" y="27"/>
                </a:cubicBezTo>
                <a:cubicBezTo>
                  <a:pt x="87" y="14"/>
                  <a:pt x="87" y="14"/>
                  <a:pt x="87" y="14"/>
                </a:cubicBezTo>
                <a:cubicBezTo>
                  <a:pt x="87" y="12"/>
                  <a:pt x="87" y="12"/>
                  <a:pt x="87" y="12"/>
                </a:cubicBezTo>
                <a:cubicBezTo>
                  <a:pt x="85" y="11"/>
                  <a:pt x="85" y="11"/>
                  <a:pt x="85" y="11"/>
                </a:cubicBezTo>
                <a:cubicBezTo>
                  <a:pt x="84" y="12"/>
                  <a:pt x="81" y="13"/>
                  <a:pt x="79" y="12"/>
                </a:cubicBezTo>
                <a:cubicBezTo>
                  <a:pt x="76" y="11"/>
                  <a:pt x="75" y="7"/>
                  <a:pt x="76" y="4"/>
                </a:cubicBezTo>
                <a:cubicBezTo>
                  <a:pt x="77" y="1"/>
                  <a:pt x="81" y="0"/>
                  <a:pt x="84" y="1"/>
                </a:cubicBezTo>
                <a:cubicBezTo>
                  <a:pt x="86" y="2"/>
                  <a:pt x="87" y="5"/>
                  <a:pt x="87" y="7"/>
                </a:cubicBezTo>
                <a:cubicBezTo>
                  <a:pt x="94" y="10"/>
                  <a:pt x="94" y="10"/>
                  <a:pt x="94" y="10"/>
                </a:cubicBezTo>
                <a:cubicBezTo>
                  <a:pt x="95" y="10"/>
                  <a:pt x="95" y="11"/>
                  <a:pt x="95" y="13"/>
                </a:cubicBezTo>
                <a:cubicBezTo>
                  <a:pt x="94" y="14"/>
                  <a:pt x="93" y="14"/>
                  <a:pt x="92" y="14"/>
                </a:cubicBezTo>
                <a:cubicBezTo>
                  <a:pt x="91" y="13"/>
                  <a:pt x="91" y="13"/>
                  <a:pt x="91" y="13"/>
                </a:cubicBezTo>
                <a:cubicBezTo>
                  <a:pt x="91" y="27"/>
                  <a:pt x="91" y="27"/>
                  <a:pt x="91" y="27"/>
                </a:cubicBezTo>
                <a:cubicBezTo>
                  <a:pt x="92" y="27"/>
                  <a:pt x="92" y="27"/>
                  <a:pt x="92" y="27"/>
                </a:cubicBezTo>
                <a:cubicBezTo>
                  <a:pt x="103" y="37"/>
                  <a:pt x="103" y="37"/>
                  <a:pt x="103" y="37"/>
                </a:cubicBezTo>
                <a:cubicBezTo>
                  <a:pt x="52" y="37"/>
                  <a:pt x="52" y="37"/>
                  <a:pt x="52" y="37"/>
                </a:cubicBezTo>
                <a:cubicBezTo>
                  <a:pt x="0" y="37"/>
                  <a:pt x="0" y="37"/>
                  <a:pt x="0" y="37"/>
                </a:cubicBezTo>
                <a:cubicBezTo>
                  <a:pt x="11" y="27"/>
                  <a:pt x="11" y="27"/>
                  <a:pt x="11" y="27"/>
                </a:cubicBezTo>
                <a:cubicBezTo>
                  <a:pt x="12" y="27"/>
                  <a:pt x="12" y="27"/>
                  <a:pt x="12" y="27"/>
                </a:cubicBezTo>
                <a:cubicBezTo>
                  <a:pt x="12" y="14"/>
                  <a:pt x="12" y="14"/>
                  <a:pt x="12" y="14"/>
                </a:cubicBezTo>
                <a:cubicBezTo>
                  <a:pt x="11" y="14"/>
                  <a:pt x="11" y="14"/>
                  <a:pt x="11" y="14"/>
                </a:cubicBezTo>
                <a:cubicBezTo>
                  <a:pt x="10" y="15"/>
                  <a:pt x="9" y="14"/>
                  <a:pt x="9" y="13"/>
                </a:cubicBezTo>
                <a:cubicBezTo>
                  <a:pt x="8" y="12"/>
                  <a:pt x="9" y="11"/>
                  <a:pt x="10" y="10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5"/>
                  <a:pt x="18" y="3"/>
                  <a:pt x="20" y="2"/>
                </a:cubicBezTo>
                <a:cubicBezTo>
                  <a:pt x="23" y="1"/>
                  <a:pt x="26" y="2"/>
                  <a:pt x="27" y="5"/>
                </a:cubicBezTo>
                <a:cubicBezTo>
                  <a:pt x="29" y="8"/>
                  <a:pt x="27" y="11"/>
                  <a:pt x="24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8" name="Freeform 18"/>
          <p:cNvSpPr/>
          <p:nvPr/>
        </p:nvSpPr>
        <p:spPr bwMode="auto">
          <a:xfrm>
            <a:off x="1149737" y="2869436"/>
            <a:ext cx="32657" cy="79131"/>
          </a:xfrm>
          <a:custGeom>
            <a:avLst/>
            <a:gdLst>
              <a:gd name="T0" fmla="*/ 19 w 26"/>
              <a:gd name="T1" fmla="*/ 0 h 63"/>
              <a:gd name="T2" fmla="*/ 26 w 26"/>
              <a:gd name="T3" fmla="*/ 26 h 63"/>
              <a:gd name="T4" fmla="*/ 14 w 26"/>
              <a:gd name="T5" fmla="*/ 63 h 63"/>
              <a:gd name="T6" fmla="*/ 0 w 26"/>
              <a:gd name="T7" fmla="*/ 26 h 63"/>
              <a:gd name="T8" fmla="*/ 7 w 26"/>
              <a:gd name="T9" fmla="*/ 0 h 63"/>
              <a:gd name="T10" fmla="*/ 14 w 26"/>
              <a:gd name="T11" fmla="*/ 0 h 63"/>
              <a:gd name="T12" fmla="*/ 19 w 26"/>
              <a:gd name="T13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" h="63">
                <a:moveTo>
                  <a:pt x="19" y="0"/>
                </a:moveTo>
                <a:lnTo>
                  <a:pt x="26" y="26"/>
                </a:lnTo>
                <a:lnTo>
                  <a:pt x="14" y="63"/>
                </a:lnTo>
                <a:lnTo>
                  <a:pt x="0" y="26"/>
                </a:lnTo>
                <a:lnTo>
                  <a:pt x="7" y="0"/>
                </a:lnTo>
                <a:lnTo>
                  <a:pt x="14" y="0"/>
                </a:lnTo>
                <a:lnTo>
                  <a:pt x="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9" name="Freeform 19"/>
          <p:cNvSpPr/>
          <p:nvPr/>
        </p:nvSpPr>
        <p:spPr bwMode="auto">
          <a:xfrm>
            <a:off x="1119592" y="2747600"/>
            <a:ext cx="91691" cy="106763"/>
          </a:xfrm>
          <a:custGeom>
            <a:avLst/>
            <a:gdLst>
              <a:gd name="T0" fmla="*/ 16 w 31"/>
              <a:gd name="T1" fmla="*/ 36 h 36"/>
              <a:gd name="T2" fmla="*/ 3 w 31"/>
              <a:gd name="T3" fmla="*/ 23 h 36"/>
              <a:gd name="T4" fmla="*/ 1 w 31"/>
              <a:gd name="T5" fmla="*/ 20 h 36"/>
              <a:gd name="T6" fmla="*/ 2 w 31"/>
              <a:gd name="T7" fmla="*/ 15 h 36"/>
              <a:gd name="T8" fmla="*/ 16 w 31"/>
              <a:gd name="T9" fmla="*/ 0 h 36"/>
              <a:gd name="T10" fmla="*/ 29 w 31"/>
              <a:gd name="T11" fmla="*/ 15 h 36"/>
              <a:gd name="T12" fmla="*/ 31 w 31"/>
              <a:gd name="T13" fmla="*/ 20 h 36"/>
              <a:gd name="T14" fmla="*/ 29 w 31"/>
              <a:gd name="T15" fmla="*/ 23 h 36"/>
              <a:gd name="T16" fmla="*/ 16 w 31"/>
              <a:gd name="T17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" h="36">
                <a:moveTo>
                  <a:pt x="16" y="36"/>
                </a:moveTo>
                <a:cubicBezTo>
                  <a:pt x="12" y="36"/>
                  <a:pt x="5" y="31"/>
                  <a:pt x="3" y="23"/>
                </a:cubicBezTo>
                <a:cubicBezTo>
                  <a:pt x="2" y="23"/>
                  <a:pt x="1" y="22"/>
                  <a:pt x="1" y="20"/>
                </a:cubicBezTo>
                <a:cubicBezTo>
                  <a:pt x="0" y="16"/>
                  <a:pt x="1" y="15"/>
                  <a:pt x="2" y="15"/>
                </a:cubicBezTo>
                <a:cubicBezTo>
                  <a:pt x="3" y="7"/>
                  <a:pt x="6" y="0"/>
                  <a:pt x="16" y="0"/>
                </a:cubicBezTo>
                <a:cubicBezTo>
                  <a:pt x="26" y="0"/>
                  <a:pt x="29" y="7"/>
                  <a:pt x="29" y="15"/>
                </a:cubicBezTo>
                <a:cubicBezTo>
                  <a:pt x="31" y="16"/>
                  <a:pt x="31" y="16"/>
                  <a:pt x="31" y="20"/>
                </a:cubicBezTo>
                <a:cubicBezTo>
                  <a:pt x="30" y="22"/>
                  <a:pt x="30" y="23"/>
                  <a:pt x="29" y="23"/>
                </a:cubicBezTo>
                <a:cubicBezTo>
                  <a:pt x="27" y="31"/>
                  <a:pt x="20" y="36"/>
                  <a:pt x="16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0" name="Freeform 20"/>
          <p:cNvSpPr/>
          <p:nvPr/>
        </p:nvSpPr>
        <p:spPr bwMode="auto">
          <a:xfrm>
            <a:off x="1063070" y="2848083"/>
            <a:ext cx="204734" cy="130628"/>
          </a:xfrm>
          <a:custGeom>
            <a:avLst/>
            <a:gdLst>
              <a:gd name="T0" fmla="*/ 13 w 69"/>
              <a:gd name="T1" fmla="*/ 23 h 44"/>
              <a:gd name="T2" fmla="*/ 2 w 69"/>
              <a:gd name="T3" fmla="*/ 19 h 44"/>
              <a:gd name="T4" fmla="*/ 0 w 69"/>
              <a:gd name="T5" fmla="*/ 21 h 44"/>
              <a:gd name="T6" fmla="*/ 0 w 69"/>
              <a:gd name="T7" fmla="*/ 20 h 44"/>
              <a:gd name="T8" fmla="*/ 22 w 69"/>
              <a:gd name="T9" fmla="*/ 0 h 44"/>
              <a:gd name="T10" fmla="*/ 35 w 69"/>
              <a:gd name="T11" fmla="*/ 39 h 44"/>
              <a:gd name="T12" fmla="*/ 48 w 69"/>
              <a:gd name="T13" fmla="*/ 0 h 44"/>
              <a:gd name="T14" fmla="*/ 69 w 69"/>
              <a:gd name="T15" fmla="*/ 20 h 44"/>
              <a:gd name="T16" fmla="*/ 69 w 69"/>
              <a:gd name="T17" fmla="*/ 20 h 44"/>
              <a:gd name="T18" fmla="*/ 68 w 69"/>
              <a:gd name="T19" fmla="*/ 19 h 44"/>
              <a:gd name="T20" fmla="*/ 57 w 69"/>
              <a:gd name="T21" fmla="*/ 23 h 44"/>
              <a:gd name="T22" fmla="*/ 61 w 69"/>
              <a:gd name="T23" fmla="*/ 34 h 44"/>
              <a:gd name="T24" fmla="*/ 69 w 69"/>
              <a:gd name="T25" fmla="*/ 34 h 44"/>
              <a:gd name="T26" fmla="*/ 62 w 69"/>
              <a:gd name="T27" fmla="*/ 44 h 44"/>
              <a:gd name="T28" fmla="*/ 7 w 69"/>
              <a:gd name="T29" fmla="*/ 44 h 44"/>
              <a:gd name="T30" fmla="*/ 1 w 69"/>
              <a:gd name="T31" fmla="*/ 33 h 44"/>
              <a:gd name="T32" fmla="*/ 9 w 69"/>
              <a:gd name="T33" fmla="*/ 34 h 44"/>
              <a:gd name="T34" fmla="*/ 13 w 69"/>
              <a:gd name="T35" fmla="*/ 2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9" h="44">
                <a:moveTo>
                  <a:pt x="13" y="23"/>
                </a:moveTo>
                <a:cubicBezTo>
                  <a:pt x="11" y="19"/>
                  <a:pt x="6" y="17"/>
                  <a:pt x="2" y="19"/>
                </a:cubicBezTo>
                <a:cubicBezTo>
                  <a:pt x="2" y="20"/>
                  <a:pt x="1" y="20"/>
                  <a:pt x="0" y="21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7"/>
                  <a:pt x="12" y="2"/>
                  <a:pt x="22" y="0"/>
                </a:cubicBezTo>
                <a:cubicBezTo>
                  <a:pt x="35" y="39"/>
                  <a:pt x="35" y="39"/>
                  <a:pt x="35" y="39"/>
                </a:cubicBezTo>
                <a:cubicBezTo>
                  <a:pt x="48" y="0"/>
                  <a:pt x="48" y="0"/>
                  <a:pt x="48" y="0"/>
                </a:cubicBezTo>
                <a:cubicBezTo>
                  <a:pt x="58" y="2"/>
                  <a:pt x="69" y="7"/>
                  <a:pt x="69" y="20"/>
                </a:cubicBezTo>
                <a:cubicBezTo>
                  <a:pt x="69" y="20"/>
                  <a:pt x="69" y="20"/>
                  <a:pt x="69" y="20"/>
                </a:cubicBezTo>
                <a:cubicBezTo>
                  <a:pt x="69" y="20"/>
                  <a:pt x="68" y="20"/>
                  <a:pt x="68" y="19"/>
                </a:cubicBezTo>
                <a:cubicBezTo>
                  <a:pt x="64" y="17"/>
                  <a:pt x="59" y="19"/>
                  <a:pt x="57" y="23"/>
                </a:cubicBezTo>
                <a:cubicBezTo>
                  <a:pt x="55" y="28"/>
                  <a:pt x="57" y="32"/>
                  <a:pt x="61" y="34"/>
                </a:cubicBezTo>
                <a:cubicBezTo>
                  <a:pt x="64" y="35"/>
                  <a:pt x="67" y="35"/>
                  <a:pt x="69" y="34"/>
                </a:cubicBezTo>
                <a:cubicBezTo>
                  <a:pt x="68" y="36"/>
                  <a:pt x="66" y="40"/>
                  <a:pt x="62" y="44"/>
                </a:cubicBezTo>
                <a:cubicBezTo>
                  <a:pt x="7" y="44"/>
                  <a:pt x="7" y="44"/>
                  <a:pt x="7" y="44"/>
                </a:cubicBezTo>
                <a:cubicBezTo>
                  <a:pt x="3" y="40"/>
                  <a:pt x="1" y="36"/>
                  <a:pt x="1" y="33"/>
                </a:cubicBezTo>
                <a:cubicBezTo>
                  <a:pt x="3" y="35"/>
                  <a:pt x="6" y="35"/>
                  <a:pt x="9" y="34"/>
                </a:cubicBezTo>
                <a:cubicBezTo>
                  <a:pt x="13" y="32"/>
                  <a:pt x="15" y="28"/>
                  <a:pt x="13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1" name="Oval 21"/>
          <p:cNvSpPr>
            <a:spLocks noChangeArrowheads="1"/>
          </p:cNvSpPr>
          <p:nvPr/>
        </p:nvSpPr>
        <p:spPr bwMode="auto">
          <a:xfrm>
            <a:off x="1535339" y="269987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2" name="Freeform 22"/>
          <p:cNvSpPr/>
          <p:nvPr/>
        </p:nvSpPr>
        <p:spPr bwMode="auto">
          <a:xfrm>
            <a:off x="1725000" y="3002576"/>
            <a:ext cx="136908" cy="74106"/>
          </a:xfrm>
          <a:custGeom>
            <a:avLst/>
            <a:gdLst>
              <a:gd name="T0" fmla="*/ 36 w 46"/>
              <a:gd name="T1" fmla="*/ 0 h 25"/>
              <a:gd name="T2" fmla="*/ 26 w 46"/>
              <a:gd name="T3" fmla="*/ 5 h 25"/>
              <a:gd name="T4" fmla="*/ 17 w 46"/>
              <a:gd name="T5" fmla="*/ 1 h 25"/>
              <a:gd name="T6" fmla="*/ 11 w 46"/>
              <a:gd name="T7" fmla="*/ 2 h 25"/>
              <a:gd name="T8" fmla="*/ 7 w 46"/>
              <a:gd name="T9" fmla="*/ 4 h 25"/>
              <a:gd name="T10" fmla="*/ 3 w 46"/>
              <a:gd name="T11" fmla="*/ 8 h 25"/>
              <a:gd name="T12" fmla="*/ 3 w 46"/>
              <a:gd name="T13" fmla="*/ 15 h 25"/>
              <a:gd name="T14" fmla="*/ 10 w 46"/>
              <a:gd name="T15" fmla="*/ 9 h 25"/>
              <a:gd name="T16" fmla="*/ 13 w 46"/>
              <a:gd name="T17" fmla="*/ 9 h 25"/>
              <a:gd name="T18" fmla="*/ 17 w 46"/>
              <a:gd name="T19" fmla="*/ 10 h 25"/>
              <a:gd name="T20" fmla="*/ 30 w 46"/>
              <a:gd name="T21" fmla="*/ 25 h 25"/>
              <a:gd name="T22" fmla="*/ 36 w 46"/>
              <a:gd name="T23" fmla="*/ 22 h 25"/>
              <a:gd name="T24" fmla="*/ 46 w 46"/>
              <a:gd name="T25" fmla="*/ 18 h 25"/>
              <a:gd name="T26" fmla="*/ 36 w 46"/>
              <a:gd name="T27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6" h="25">
                <a:moveTo>
                  <a:pt x="36" y="0"/>
                </a:moveTo>
                <a:cubicBezTo>
                  <a:pt x="36" y="0"/>
                  <a:pt x="29" y="6"/>
                  <a:pt x="26" y="5"/>
                </a:cubicBezTo>
                <a:cubicBezTo>
                  <a:pt x="23" y="4"/>
                  <a:pt x="17" y="1"/>
                  <a:pt x="17" y="1"/>
                </a:cubicBezTo>
                <a:cubicBezTo>
                  <a:pt x="17" y="1"/>
                  <a:pt x="15" y="0"/>
                  <a:pt x="11" y="2"/>
                </a:cubicBezTo>
                <a:cubicBezTo>
                  <a:pt x="7" y="4"/>
                  <a:pt x="7" y="4"/>
                  <a:pt x="7" y="4"/>
                </a:cubicBezTo>
                <a:cubicBezTo>
                  <a:pt x="7" y="4"/>
                  <a:pt x="4" y="5"/>
                  <a:pt x="3" y="8"/>
                </a:cubicBezTo>
                <a:cubicBezTo>
                  <a:pt x="1" y="12"/>
                  <a:pt x="0" y="14"/>
                  <a:pt x="3" y="15"/>
                </a:cubicBezTo>
                <a:cubicBezTo>
                  <a:pt x="6" y="15"/>
                  <a:pt x="10" y="9"/>
                  <a:pt x="10" y="9"/>
                </a:cubicBezTo>
                <a:cubicBezTo>
                  <a:pt x="13" y="9"/>
                  <a:pt x="13" y="9"/>
                  <a:pt x="13" y="9"/>
                </a:cubicBezTo>
                <a:cubicBezTo>
                  <a:pt x="13" y="9"/>
                  <a:pt x="15" y="8"/>
                  <a:pt x="17" y="10"/>
                </a:cubicBezTo>
                <a:cubicBezTo>
                  <a:pt x="18" y="12"/>
                  <a:pt x="30" y="25"/>
                  <a:pt x="30" y="25"/>
                </a:cubicBezTo>
                <a:cubicBezTo>
                  <a:pt x="30" y="25"/>
                  <a:pt x="34" y="23"/>
                  <a:pt x="36" y="22"/>
                </a:cubicBezTo>
                <a:cubicBezTo>
                  <a:pt x="39" y="21"/>
                  <a:pt x="46" y="18"/>
                  <a:pt x="46" y="18"/>
                </a:cubicBezTo>
                <a:cubicBezTo>
                  <a:pt x="46" y="18"/>
                  <a:pt x="44" y="6"/>
                  <a:pt x="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3" name="Freeform 23"/>
          <p:cNvSpPr/>
          <p:nvPr/>
        </p:nvSpPr>
        <p:spPr bwMode="auto">
          <a:xfrm>
            <a:off x="1740073" y="3094266"/>
            <a:ext cx="17584" cy="17584"/>
          </a:xfrm>
          <a:custGeom>
            <a:avLst/>
            <a:gdLst>
              <a:gd name="T0" fmla="*/ 6 w 6"/>
              <a:gd name="T1" fmla="*/ 0 h 6"/>
              <a:gd name="T2" fmla="*/ 3 w 6"/>
              <a:gd name="T3" fmla="*/ 1 h 6"/>
              <a:gd name="T4" fmla="*/ 1 w 6"/>
              <a:gd name="T5" fmla="*/ 2 h 6"/>
              <a:gd name="T6" fmla="*/ 1 w 6"/>
              <a:gd name="T7" fmla="*/ 2 h 6"/>
              <a:gd name="T8" fmla="*/ 0 w 6"/>
              <a:gd name="T9" fmla="*/ 4 h 6"/>
              <a:gd name="T10" fmla="*/ 1 w 6"/>
              <a:gd name="T11" fmla="*/ 5 h 6"/>
              <a:gd name="T12" fmla="*/ 3 w 6"/>
              <a:gd name="T13" fmla="*/ 5 h 6"/>
              <a:gd name="T14" fmla="*/ 4 w 6"/>
              <a:gd name="T15" fmla="*/ 4 h 6"/>
              <a:gd name="T16" fmla="*/ 5 w 6"/>
              <a:gd name="T17" fmla="*/ 3 h 6"/>
              <a:gd name="T18" fmla="*/ 6 w 6"/>
              <a:gd name="T19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" h="6">
                <a:moveTo>
                  <a:pt x="6" y="0"/>
                </a:moveTo>
                <a:cubicBezTo>
                  <a:pt x="5" y="0"/>
                  <a:pt x="4" y="0"/>
                  <a:pt x="3" y="1"/>
                </a:cubicBezTo>
                <a:cubicBezTo>
                  <a:pt x="1" y="2"/>
                  <a:pt x="1" y="2"/>
                  <a:pt x="1" y="2"/>
                </a:cubicBezTo>
                <a:cubicBezTo>
                  <a:pt x="1" y="2"/>
                  <a:pt x="1" y="2"/>
                  <a:pt x="1" y="2"/>
                </a:cubicBezTo>
                <a:cubicBezTo>
                  <a:pt x="0" y="3"/>
                  <a:pt x="0" y="3"/>
                  <a:pt x="0" y="4"/>
                </a:cubicBezTo>
                <a:cubicBezTo>
                  <a:pt x="0" y="4"/>
                  <a:pt x="0" y="5"/>
                  <a:pt x="1" y="5"/>
                </a:cubicBezTo>
                <a:cubicBezTo>
                  <a:pt x="1" y="6"/>
                  <a:pt x="2" y="6"/>
                  <a:pt x="3" y="5"/>
                </a:cubicBezTo>
                <a:cubicBezTo>
                  <a:pt x="4" y="4"/>
                  <a:pt x="4" y="4"/>
                  <a:pt x="4" y="4"/>
                </a:cubicBezTo>
                <a:cubicBezTo>
                  <a:pt x="5" y="3"/>
                  <a:pt x="5" y="3"/>
                  <a:pt x="5" y="3"/>
                </a:cubicBezTo>
                <a:cubicBezTo>
                  <a:pt x="6" y="2"/>
                  <a:pt x="6" y="1"/>
                  <a:pt x="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4" name="Freeform 24"/>
          <p:cNvSpPr/>
          <p:nvPr/>
        </p:nvSpPr>
        <p:spPr bwMode="auto">
          <a:xfrm>
            <a:off x="1728768" y="3085474"/>
            <a:ext cx="17584" cy="21353"/>
          </a:xfrm>
          <a:custGeom>
            <a:avLst/>
            <a:gdLst>
              <a:gd name="T0" fmla="*/ 5 w 6"/>
              <a:gd name="T1" fmla="*/ 4 h 7"/>
              <a:gd name="T2" fmla="*/ 6 w 6"/>
              <a:gd name="T3" fmla="*/ 1 h 7"/>
              <a:gd name="T4" fmla="*/ 3 w 6"/>
              <a:gd name="T5" fmla="*/ 1 h 7"/>
              <a:gd name="T6" fmla="*/ 1 w 6"/>
              <a:gd name="T7" fmla="*/ 2 h 7"/>
              <a:gd name="T8" fmla="*/ 0 w 6"/>
              <a:gd name="T9" fmla="*/ 3 h 7"/>
              <a:gd name="T10" fmla="*/ 0 w 6"/>
              <a:gd name="T11" fmla="*/ 5 h 7"/>
              <a:gd name="T12" fmla="*/ 0 w 6"/>
              <a:gd name="T13" fmla="*/ 6 h 7"/>
              <a:gd name="T14" fmla="*/ 3 w 6"/>
              <a:gd name="T15" fmla="*/ 6 h 7"/>
              <a:gd name="T16" fmla="*/ 4 w 6"/>
              <a:gd name="T17" fmla="*/ 5 h 7"/>
              <a:gd name="T18" fmla="*/ 5 w 6"/>
              <a:gd name="T19" fmla="*/ 4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" h="7">
                <a:moveTo>
                  <a:pt x="5" y="4"/>
                </a:moveTo>
                <a:cubicBezTo>
                  <a:pt x="6" y="3"/>
                  <a:pt x="6" y="2"/>
                  <a:pt x="6" y="1"/>
                </a:cubicBezTo>
                <a:cubicBezTo>
                  <a:pt x="5" y="0"/>
                  <a:pt x="4" y="0"/>
                  <a:pt x="3" y="1"/>
                </a:cubicBezTo>
                <a:cubicBezTo>
                  <a:pt x="1" y="2"/>
                  <a:pt x="1" y="2"/>
                  <a:pt x="1" y="2"/>
                </a:cubicBezTo>
                <a:cubicBezTo>
                  <a:pt x="0" y="3"/>
                  <a:pt x="0" y="3"/>
                  <a:pt x="0" y="3"/>
                </a:cubicBezTo>
                <a:cubicBezTo>
                  <a:pt x="0" y="3"/>
                  <a:pt x="0" y="4"/>
                  <a:pt x="0" y="5"/>
                </a:cubicBezTo>
                <a:cubicBezTo>
                  <a:pt x="0" y="5"/>
                  <a:pt x="0" y="5"/>
                  <a:pt x="0" y="6"/>
                </a:cubicBezTo>
                <a:cubicBezTo>
                  <a:pt x="1" y="7"/>
                  <a:pt x="2" y="7"/>
                  <a:pt x="3" y="6"/>
                </a:cubicBezTo>
                <a:cubicBezTo>
                  <a:pt x="4" y="5"/>
                  <a:pt x="4" y="5"/>
                  <a:pt x="4" y="5"/>
                </a:cubicBezTo>
                <a:lnTo>
                  <a:pt x="5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5" name="Freeform 25"/>
          <p:cNvSpPr/>
          <p:nvPr/>
        </p:nvSpPr>
        <p:spPr bwMode="auto">
          <a:xfrm>
            <a:off x="1709928" y="3070402"/>
            <a:ext cx="27633" cy="23865"/>
          </a:xfrm>
          <a:custGeom>
            <a:avLst/>
            <a:gdLst>
              <a:gd name="T0" fmla="*/ 8 w 9"/>
              <a:gd name="T1" fmla="*/ 5 h 8"/>
              <a:gd name="T2" fmla="*/ 8 w 9"/>
              <a:gd name="T3" fmla="*/ 1 h 8"/>
              <a:gd name="T4" fmla="*/ 4 w 9"/>
              <a:gd name="T5" fmla="*/ 1 h 8"/>
              <a:gd name="T6" fmla="*/ 1 w 9"/>
              <a:gd name="T7" fmla="*/ 3 h 8"/>
              <a:gd name="T8" fmla="*/ 1 w 9"/>
              <a:gd name="T9" fmla="*/ 3 h 8"/>
              <a:gd name="T10" fmla="*/ 0 w 9"/>
              <a:gd name="T11" fmla="*/ 5 h 8"/>
              <a:gd name="T12" fmla="*/ 1 w 9"/>
              <a:gd name="T13" fmla="*/ 7 h 8"/>
              <a:gd name="T14" fmla="*/ 5 w 9"/>
              <a:gd name="T15" fmla="*/ 7 h 8"/>
              <a:gd name="T16" fmla="*/ 6 w 9"/>
              <a:gd name="T17" fmla="*/ 6 h 8"/>
              <a:gd name="T18" fmla="*/ 8 w 9"/>
              <a:gd name="T19" fmla="*/ 5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" h="8">
                <a:moveTo>
                  <a:pt x="8" y="5"/>
                </a:moveTo>
                <a:cubicBezTo>
                  <a:pt x="9" y="4"/>
                  <a:pt x="9" y="2"/>
                  <a:pt x="8" y="1"/>
                </a:cubicBezTo>
                <a:cubicBezTo>
                  <a:pt x="7" y="0"/>
                  <a:pt x="5" y="0"/>
                  <a:pt x="4" y="1"/>
                </a:cubicBezTo>
                <a:cubicBezTo>
                  <a:pt x="1" y="3"/>
                  <a:pt x="1" y="3"/>
                  <a:pt x="1" y="3"/>
                </a:cubicBezTo>
                <a:cubicBezTo>
                  <a:pt x="1" y="3"/>
                  <a:pt x="1" y="3"/>
                  <a:pt x="1" y="3"/>
                </a:cubicBezTo>
                <a:cubicBezTo>
                  <a:pt x="1" y="4"/>
                  <a:pt x="0" y="4"/>
                  <a:pt x="0" y="5"/>
                </a:cubicBezTo>
                <a:cubicBezTo>
                  <a:pt x="0" y="6"/>
                  <a:pt x="1" y="7"/>
                  <a:pt x="1" y="7"/>
                </a:cubicBezTo>
                <a:cubicBezTo>
                  <a:pt x="2" y="8"/>
                  <a:pt x="4" y="8"/>
                  <a:pt x="5" y="7"/>
                </a:cubicBezTo>
                <a:cubicBezTo>
                  <a:pt x="6" y="6"/>
                  <a:pt x="6" y="6"/>
                  <a:pt x="6" y="6"/>
                </a:cubicBezTo>
                <a:lnTo>
                  <a:pt x="8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6" name="Freeform 26"/>
          <p:cNvSpPr/>
          <p:nvPr/>
        </p:nvSpPr>
        <p:spPr bwMode="auto">
          <a:xfrm>
            <a:off x="1696111" y="3052817"/>
            <a:ext cx="28889" cy="26377"/>
          </a:xfrm>
          <a:custGeom>
            <a:avLst/>
            <a:gdLst>
              <a:gd name="T0" fmla="*/ 6 w 10"/>
              <a:gd name="T1" fmla="*/ 8 h 9"/>
              <a:gd name="T2" fmla="*/ 9 w 10"/>
              <a:gd name="T3" fmla="*/ 5 h 9"/>
              <a:gd name="T4" fmla="*/ 9 w 10"/>
              <a:gd name="T5" fmla="*/ 1 h 9"/>
              <a:gd name="T6" fmla="*/ 4 w 10"/>
              <a:gd name="T7" fmla="*/ 1 h 9"/>
              <a:gd name="T8" fmla="*/ 1 w 10"/>
              <a:gd name="T9" fmla="*/ 4 h 9"/>
              <a:gd name="T10" fmla="*/ 1 w 10"/>
              <a:gd name="T11" fmla="*/ 4 h 9"/>
              <a:gd name="T12" fmla="*/ 0 w 10"/>
              <a:gd name="T13" fmla="*/ 6 h 9"/>
              <a:gd name="T14" fmla="*/ 1 w 10"/>
              <a:gd name="T15" fmla="*/ 8 h 9"/>
              <a:gd name="T16" fmla="*/ 5 w 10"/>
              <a:gd name="T17" fmla="*/ 8 h 9"/>
              <a:gd name="T18" fmla="*/ 6 w 10"/>
              <a:gd name="T19" fmla="*/ 8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" h="9">
                <a:moveTo>
                  <a:pt x="6" y="8"/>
                </a:moveTo>
                <a:cubicBezTo>
                  <a:pt x="9" y="5"/>
                  <a:pt x="9" y="5"/>
                  <a:pt x="9" y="5"/>
                </a:cubicBezTo>
                <a:cubicBezTo>
                  <a:pt x="10" y="4"/>
                  <a:pt x="10" y="2"/>
                  <a:pt x="9" y="1"/>
                </a:cubicBezTo>
                <a:cubicBezTo>
                  <a:pt x="8" y="0"/>
                  <a:pt x="6" y="0"/>
                  <a:pt x="4" y="1"/>
                </a:cubicBezTo>
                <a:cubicBezTo>
                  <a:pt x="1" y="4"/>
                  <a:pt x="1" y="4"/>
                  <a:pt x="1" y="4"/>
                </a:cubicBezTo>
                <a:cubicBezTo>
                  <a:pt x="1" y="4"/>
                  <a:pt x="1" y="4"/>
                  <a:pt x="1" y="4"/>
                </a:cubicBezTo>
                <a:cubicBezTo>
                  <a:pt x="1" y="5"/>
                  <a:pt x="0" y="5"/>
                  <a:pt x="0" y="6"/>
                </a:cubicBezTo>
                <a:cubicBezTo>
                  <a:pt x="0" y="7"/>
                  <a:pt x="1" y="7"/>
                  <a:pt x="1" y="8"/>
                </a:cubicBezTo>
                <a:cubicBezTo>
                  <a:pt x="2" y="9"/>
                  <a:pt x="4" y="9"/>
                  <a:pt x="5" y="8"/>
                </a:cubicBezTo>
                <a:cubicBezTo>
                  <a:pt x="6" y="8"/>
                  <a:pt x="6" y="8"/>
                  <a:pt x="6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7" name="Freeform 27"/>
          <p:cNvSpPr/>
          <p:nvPr/>
        </p:nvSpPr>
        <p:spPr bwMode="auto">
          <a:xfrm>
            <a:off x="1653406" y="2991271"/>
            <a:ext cx="163284" cy="120579"/>
          </a:xfrm>
          <a:custGeom>
            <a:avLst/>
            <a:gdLst>
              <a:gd name="T0" fmla="*/ 38 w 55"/>
              <a:gd name="T1" fmla="*/ 14 h 41"/>
              <a:gd name="T2" fmla="*/ 34 w 55"/>
              <a:gd name="T3" fmla="*/ 14 h 41"/>
              <a:gd name="T4" fmla="*/ 33 w 55"/>
              <a:gd name="T5" fmla="*/ 16 h 41"/>
              <a:gd name="T6" fmla="*/ 26 w 55"/>
              <a:gd name="T7" fmla="*/ 20 h 41"/>
              <a:gd name="T8" fmla="*/ 26 w 55"/>
              <a:gd name="T9" fmla="*/ 20 h 41"/>
              <a:gd name="T10" fmla="*/ 25 w 55"/>
              <a:gd name="T11" fmla="*/ 14 h 41"/>
              <a:gd name="T12" fmla="*/ 29 w 55"/>
              <a:gd name="T13" fmla="*/ 8 h 41"/>
              <a:gd name="T14" fmla="*/ 32 w 55"/>
              <a:gd name="T15" fmla="*/ 6 h 41"/>
              <a:gd name="T16" fmla="*/ 21 w 55"/>
              <a:gd name="T17" fmla="*/ 5 h 41"/>
              <a:gd name="T18" fmla="*/ 9 w 55"/>
              <a:gd name="T19" fmla="*/ 0 h 41"/>
              <a:gd name="T20" fmla="*/ 2 w 55"/>
              <a:gd name="T21" fmla="*/ 17 h 41"/>
              <a:gd name="T22" fmla="*/ 12 w 55"/>
              <a:gd name="T23" fmla="*/ 22 h 41"/>
              <a:gd name="T24" fmla="*/ 14 w 55"/>
              <a:gd name="T25" fmla="*/ 25 h 41"/>
              <a:gd name="T26" fmla="*/ 15 w 55"/>
              <a:gd name="T27" fmla="*/ 24 h 41"/>
              <a:gd name="T28" fmla="*/ 18 w 55"/>
              <a:gd name="T29" fmla="*/ 21 h 41"/>
              <a:gd name="T30" fmla="*/ 23 w 55"/>
              <a:gd name="T31" fmla="*/ 21 h 41"/>
              <a:gd name="T32" fmla="*/ 24 w 55"/>
              <a:gd name="T33" fmla="*/ 26 h 41"/>
              <a:gd name="T34" fmla="*/ 27 w 55"/>
              <a:gd name="T35" fmla="*/ 27 h 41"/>
              <a:gd name="T36" fmla="*/ 28 w 55"/>
              <a:gd name="T37" fmla="*/ 32 h 41"/>
              <a:gd name="T38" fmla="*/ 31 w 55"/>
              <a:gd name="T39" fmla="*/ 32 h 41"/>
              <a:gd name="T40" fmla="*/ 32 w 55"/>
              <a:gd name="T41" fmla="*/ 35 h 41"/>
              <a:gd name="T42" fmla="*/ 35 w 55"/>
              <a:gd name="T43" fmla="*/ 35 h 41"/>
              <a:gd name="T44" fmla="*/ 35 w 55"/>
              <a:gd name="T45" fmla="*/ 38 h 41"/>
              <a:gd name="T46" fmla="*/ 34 w 55"/>
              <a:gd name="T47" fmla="*/ 40 h 41"/>
              <a:gd name="T48" fmla="*/ 41 w 55"/>
              <a:gd name="T49" fmla="*/ 40 h 41"/>
              <a:gd name="T50" fmla="*/ 54 w 55"/>
              <a:gd name="T51" fmla="*/ 31 h 41"/>
              <a:gd name="T52" fmla="*/ 38 w 55"/>
              <a:gd name="T53" fmla="*/ 14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5" h="41">
                <a:moveTo>
                  <a:pt x="38" y="14"/>
                </a:moveTo>
                <a:cubicBezTo>
                  <a:pt x="35" y="13"/>
                  <a:pt x="34" y="14"/>
                  <a:pt x="34" y="14"/>
                </a:cubicBezTo>
                <a:cubicBezTo>
                  <a:pt x="34" y="14"/>
                  <a:pt x="33" y="15"/>
                  <a:pt x="33" y="16"/>
                </a:cubicBezTo>
                <a:cubicBezTo>
                  <a:pt x="31" y="17"/>
                  <a:pt x="29" y="20"/>
                  <a:pt x="26" y="20"/>
                </a:cubicBezTo>
                <a:cubicBezTo>
                  <a:pt x="26" y="20"/>
                  <a:pt x="26" y="20"/>
                  <a:pt x="26" y="20"/>
                </a:cubicBezTo>
                <a:cubicBezTo>
                  <a:pt x="24" y="19"/>
                  <a:pt x="24" y="16"/>
                  <a:pt x="25" y="14"/>
                </a:cubicBezTo>
                <a:cubicBezTo>
                  <a:pt x="26" y="12"/>
                  <a:pt x="27" y="10"/>
                  <a:pt x="29" y="8"/>
                </a:cubicBezTo>
                <a:cubicBezTo>
                  <a:pt x="30" y="7"/>
                  <a:pt x="32" y="6"/>
                  <a:pt x="32" y="6"/>
                </a:cubicBezTo>
                <a:cubicBezTo>
                  <a:pt x="32" y="6"/>
                  <a:pt x="27" y="5"/>
                  <a:pt x="21" y="5"/>
                </a:cubicBezTo>
                <a:cubicBezTo>
                  <a:pt x="15" y="5"/>
                  <a:pt x="12" y="1"/>
                  <a:pt x="9" y="0"/>
                </a:cubicBezTo>
                <a:cubicBezTo>
                  <a:pt x="5" y="0"/>
                  <a:pt x="0" y="15"/>
                  <a:pt x="2" y="17"/>
                </a:cubicBezTo>
                <a:cubicBezTo>
                  <a:pt x="4" y="18"/>
                  <a:pt x="10" y="19"/>
                  <a:pt x="12" y="22"/>
                </a:cubicBezTo>
                <a:cubicBezTo>
                  <a:pt x="12" y="23"/>
                  <a:pt x="13" y="24"/>
                  <a:pt x="14" y="25"/>
                </a:cubicBezTo>
                <a:cubicBezTo>
                  <a:pt x="14" y="24"/>
                  <a:pt x="14" y="24"/>
                  <a:pt x="15" y="24"/>
                </a:cubicBezTo>
                <a:cubicBezTo>
                  <a:pt x="18" y="21"/>
                  <a:pt x="18" y="21"/>
                  <a:pt x="18" y="21"/>
                </a:cubicBezTo>
                <a:cubicBezTo>
                  <a:pt x="20" y="19"/>
                  <a:pt x="22" y="20"/>
                  <a:pt x="23" y="21"/>
                </a:cubicBezTo>
                <a:cubicBezTo>
                  <a:pt x="25" y="23"/>
                  <a:pt x="25" y="25"/>
                  <a:pt x="24" y="26"/>
                </a:cubicBezTo>
                <a:cubicBezTo>
                  <a:pt x="25" y="26"/>
                  <a:pt x="26" y="26"/>
                  <a:pt x="27" y="27"/>
                </a:cubicBezTo>
                <a:cubicBezTo>
                  <a:pt x="29" y="29"/>
                  <a:pt x="29" y="31"/>
                  <a:pt x="28" y="32"/>
                </a:cubicBezTo>
                <a:cubicBezTo>
                  <a:pt x="29" y="31"/>
                  <a:pt x="30" y="31"/>
                  <a:pt x="31" y="32"/>
                </a:cubicBezTo>
                <a:cubicBezTo>
                  <a:pt x="32" y="33"/>
                  <a:pt x="32" y="34"/>
                  <a:pt x="32" y="35"/>
                </a:cubicBezTo>
                <a:cubicBezTo>
                  <a:pt x="33" y="34"/>
                  <a:pt x="34" y="34"/>
                  <a:pt x="35" y="35"/>
                </a:cubicBezTo>
                <a:cubicBezTo>
                  <a:pt x="36" y="36"/>
                  <a:pt x="36" y="38"/>
                  <a:pt x="35" y="38"/>
                </a:cubicBezTo>
                <a:cubicBezTo>
                  <a:pt x="34" y="40"/>
                  <a:pt x="34" y="40"/>
                  <a:pt x="34" y="40"/>
                </a:cubicBezTo>
                <a:cubicBezTo>
                  <a:pt x="35" y="40"/>
                  <a:pt x="38" y="41"/>
                  <a:pt x="41" y="40"/>
                </a:cubicBezTo>
                <a:cubicBezTo>
                  <a:pt x="46" y="38"/>
                  <a:pt x="55" y="32"/>
                  <a:pt x="54" y="31"/>
                </a:cubicBezTo>
                <a:cubicBezTo>
                  <a:pt x="53" y="29"/>
                  <a:pt x="41" y="14"/>
                  <a:pt x="38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8" name="Freeform 28"/>
          <p:cNvSpPr/>
          <p:nvPr/>
        </p:nvSpPr>
        <p:spPr bwMode="auto">
          <a:xfrm>
            <a:off x="1642102" y="2854364"/>
            <a:ext cx="237391" cy="148212"/>
          </a:xfrm>
          <a:custGeom>
            <a:avLst/>
            <a:gdLst>
              <a:gd name="T0" fmla="*/ 9 w 80"/>
              <a:gd name="T1" fmla="*/ 42 h 50"/>
              <a:gd name="T2" fmla="*/ 6 w 80"/>
              <a:gd name="T3" fmla="*/ 49 h 50"/>
              <a:gd name="T4" fmla="*/ 0 w 80"/>
              <a:gd name="T5" fmla="*/ 37 h 50"/>
              <a:gd name="T6" fmla="*/ 0 w 80"/>
              <a:gd name="T7" fmla="*/ 23 h 50"/>
              <a:gd name="T8" fmla="*/ 25 w 80"/>
              <a:gd name="T9" fmla="*/ 0 h 50"/>
              <a:gd name="T10" fmla="*/ 40 w 80"/>
              <a:gd name="T11" fmla="*/ 46 h 50"/>
              <a:gd name="T12" fmla="*/ 55 w 80"/>
              <a:gd name="T13" fmla="*/ 0 h 50"/>
              <a:gd name="T14" fmla="*/ 80 w 80"/>
              <a:gd name="T15" fmla="*/ 23 h 50"/>
              <a:gd name="T16" fmla="*/ 80 w 80"/>
              <a:gd name="T17" fmla="*/ 37 h 50"/>
              <a:gd name="T18" fmla="*/ 73 w 80"/>
              <a:gd name="T19" fmla="*/ 50 h 50"/>
              <a:gd name="T20" fmla="*/ 70 w 80"/>
              <a:gd name="T21" fmla="*/ 42 h 50"/>
              <a:gd name="T22" fmla="*/ 39 w 80"/>
              <a:gd name="T23" fmla="*/ 49 h 50"/>
              <a:gd name="T24" fmla="*/ 9 w 80"/>
              <a:gd name="T25" fmla="*/ 42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" h="50">
                <a:moveTo>
                  <a:pt x="9" y="42"/>
                </a:moveTo>
                <a:cubicBezTo>
                  <a:pt x="6" y="49"/>
                  <a:pt x="6" y="49"/>
                  <a:pt x="6" y="49"/>
                </a:cubicBezTo>
                <a:cubicBezTo>
                  <a:pt x="1" y="43"/>
                  <a:pt x="0" y="37"/>
                  <a:pt x="0" y="37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9"/>
                  <a:pt x="14" y="3"/>
                  <a:pt x="25" y="0"/>
                </a:cubicBezTo>
                <a:cubicBezTo>
                  <a:pt x="40" y="46"/>
                  <a:pt x="40" y="46"/>
                  <a:pt x="40" y="46"/>
                </a:cubicBezTo>
                <a:cubicBezTo>
                  <a:pt x="55" y="0"/>
                  <a:pt x="55" y="0"/>
                  <a:pt x="55" y="0"/>
                </a:cubicBezTo>
                <a:cubicBezTo>
                  <a:pt x="66" y="3"/>
                  <a:pt x="80" y="9"/>
                  <a:pt x="80" y="23"/>
                </a:cubicBezTo>
                <a:cubicBezTo>
                  <a:pt x="80" y="37"/>
                  <a:pt x="80" y="37"/>
                  <a:pt x="80" y="37"/>
                </a:cubicBezTo>
                <a:cubicBezTo>
                  <a:pt x="80" y="37"/>
                  <a:pt x="79" y="44"/>
                  <a:pt x="73" y="50"/>
                </a:cubicBezTo>
                <a:cubicBezTo>
                  <a:pt x="70" y="42"/>
                  <a:pt x="70" y="42"/>
                  <a:pt x="70" y="42"/>
                </a:cubicBezTo>
                <a:cubicBezTo>
                  <a:pt x="70" y="42"/>
                  <a:pt x="56" y="48"/>
                  <a:pt x="39" y="49"/>
                </a:cubicBezTo>
                <a:cubicBezTo>
                  <a:pt x="23" y="48"/>
                  <a:pt x="9" y="42"/>
                  <a:pt x="9" y="4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9" name="Freeform 29"/>
          <p:cNvSpPr/>
          <p:nvPr/>
        </p:nvSpPr>
        <p:spPr bwMode="auto">
          <a:xfrm>
            <a:off x="1740073" y="2880740"/>
            <a:ext cx="38937" cy="91691"/>
          </a:xfrm>
          <a:custGeom>
            <a:avLst/>
            <a:gdLst>
              <a:gd name="T0" fmla="*/ 31 w 31"/>
              <a:gd name="T1" fmla="*/ 28 h 73"/>
              <a:gd name="T2" fmla="*/ 17 w 31"/>
              <a:gd name="T3" fmla="*/ 73 h 73"/>
              <a:gd name="T4" fmla="*/ 0 w 31"/>
              <a:gd name="T5" fmla="*/ 28 h 73"/>
              <a:gd name="T6" fmla="*/ 9 w 31"/>
              <a:gd name="T7" fmla="*/ 0 h 73"/>
              <a:gd name="T8" fmla="*/ 17 w 31"/>
              <a:gd name="T9" fmla="*/ 0 h 73"/>
              <a:gd name="T10" fmla="*/ 21 w 31"/>
              <a:gd name="T11" fmla="*/ 0 h 73"/>
              <a:gd name="T12" fmla="*/ 31 w 31"/>
              <a:gd name="T13" fmla="*/ 28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" h="73">
                <a:moveTo>
                  <a:pt x="31" y="28"/>
                </a:moveTo>
                <a:lnTo>
                  <a:pt x="17" y="73"/>
                </a:lnTo>
                <a:lnTo>
                  <a:pt x="0" y="28"/>
                </a:lnTo>
                <a:lnTo>
                  <a:pt x="9" y="0"/>
                </a:lnTo>
                <a:lnTo>
                  <a:pt x="17" y="0"/>
                </a:lnTo>
                <a:lnTo>
                  <a:pt x="21" y="0"/>
                </a:lnTo>
                <a:lnTo>
                  <a:pt x="31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50" name="Freeform 30"/>
          <p:cNvSpPr/>
          <p:nvPr/>
        </p:nvSpPr>
        <p:spPr bwMode="auto">
          <a:xfrm>
            <a:off x="1707416" y="2741321"/>
            <a:ext cx="106763" cy="121836"/>
          </a:xfrm>
          <a:custGeom>
            <a:avLst/>
            <a:gdLst>
              <a:gd name="T0" fmla="*/ 35 w 36"/>
              <a:gd name="T1" fmla="*/ 22 h 41"/>
              <a:gd name="T2" fmla="*/ 33 w 36"/>
              <a:gd name="T3" fmla="*/ 26 h 41"/>
              <a:gd name="T4" fmla="*/ 18 w 36"/>
              <a:gd name="T5" fmla="*/ 41 h 41"/>
              <a:gd name="T6" fmla="*/ 3 w 36"/>
              <a:gd name="T7" fmla="*/ 26 h 41"/>
              <a:gd name="T8" fmla="*/ 1 w 36"/>
              <a:gd name="T9" fmla="*/ 22 h 41"/>
              <a:gd name="T10" fmla="*/ 2 w 36"/>
              <a:gd name="T11" fmla="*/ 17 h 41"/>
              <a:gd name="T12" fmla="*/ 18 w 36"/>
              <a:gd name="T13" fmla="*/ 0 h 41"/>
              <a:gd name="T14" fmla="*/ 34 w 36"/>
              <a:gd name="T15" fmla="*/ 17 h 41"/>
              <a:gd name="T16" fmla="*/ 35 w 36"/>
              <a:gd name="T17" fmla="*/ 22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" h="41">
                <a:moveTo>
                  <a:pt x="35" y="22"/>
                </a:moveTo>
                <a:cubicBezTo>
                  <a:pt x="35" y="25"/>
                  <a:pt x="34" y="26"/>
                  <a:pt x="33" y="26"/>
                </a:cubicBezTo>
                <a:cubicBezTo>
                  <a:pt x="30" y="35"/>
                  <a:pt x="22" y="41"/>
                  <a:pt x="18" y="41"/>
                </a:cubicBezTo>
                <a:cubicBezTo>
                  <a:pt x="13" y="41"/>
                  <a:pt x="6" y="35"/>
                  <a:pt x="3" y="26"/>
                </a:cubicBezTo>
                <a:cubicBezTo>
                  <a:pt x="2" y="26"/>
                  <a:pt x="1" y="25"/>
                  <a:pt x="1" y="22"/>
                </a:cubicBezTo>
                <a:cubicBezTo>
                  <a:pt x="0" y="18"/>
                  <a:pt x="1" y="17"/>
                  <a:pt x="2" y="17"/>
                </a:cubicBezTo>
                <a:cubicBezTo>
                  <a:pt x="3" y="7"/>
                  <a:pt x="7" y="0"/>
                  <a:pt x="18" y="0"/>
                </a:cubicBezTo>
                <a:cubicBezTo>
                  <a:pt x="29" y="0"/>
                  <a:pt x="33" y="7"/>
                  <a:pt x="34" y="17"/>
                </a:cubicBezTo>
                <a:cubicBezTo>
                  <a:pt x="35" y="17"/>
                  <a:pt x="36" y="18"/>
                  <a:pt x="35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2" name="Oval 42"/>
          <p:cNvSpPr>
            <a:spLocks noChangeArrowheads="1"/>
          </p:cNvSpPr>
          <p:nvPr/>
        </p:nvSpPr>
        <p:spPr bwMode="auto">
          <a:xfrm>
            <a:off x="3257362" y="269359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3" name="Freeform 43"/>
          <p:cNvSpPr/>
          <p:nvPr/>
        </p:nvSpPr>
        <p:spPr bwMode="auto">
          <a:xfrm>
            <a:off x="3521129" y="2817938"/>
            <a:ext cx="71594" cy="80386"/>
          </a:xfrm>
          <a:custGeom>
            <a:avLst/>
            <a:gdLst>
              <a:gd name="T0" fmla="*/ 12 w 24"/>
              <a:gd name="T1" fmla="*/ 27 h 27"/>
              <a:gd name="T2" fmla="*/ 2 w 24"/>
              <a:gd name="T3" fmla="*/ 17 h 27"/>
              <a:gd name="T4" fmla="*/ 1 w 24"/>
              <a:gd name="T5" fmla="*/ 14 h 27"/>
              <a:gd name="T6" fmla="*/ 2 w 24"/>
              <a:gd name="T7" fmla="*/ 11 h 27"/>
              <a:gd name="T8" fmla="*/ 12 w 24"/>
              <a:gd name="T9" fmla="*/ 0 h 27"/>
              <a:gd name="T10" fmla="*/ 22 w 24"/>
              <a:gd name="T11" fmla="*/ 11 h 27"/>
              <a:gd name="T12" fmla="*/ 23 w 24"/>
              <a:gd name="T13" fmla="*/ 14 h 27"/>
              <a:gd name="T14" fmla="*/ 22 w 24"/>
              <a:gd name="T15" fmla="*/ 17 h 27"/>
              <a:gd name="T16" fmla="*/ 12 w 24"/>
              <a:gd name="T17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" h="27">
                <a:moveTo>
                  <a:pt x="12" y="27"/>
                </a:moveTo>
                <a:cubicBezTo>
                  <a:pt x="9" y="27"/>
                  <a:pt x="4" y="23"/>
                  <a:pt x="2" y="17"/>
                </a:cubicBezTo>
                <a:cubicBezTo>
                  <a:pt x="2" y="17"/>
                  <a:pt x="1" y="16"/>
                  <a:pt x="1" y="14"/>
                </a:cubicBezTo>
                <a:cubicBezTo>
                  <a:pt x="0" y="12"/>
                  <a:pt x="1" y="11"/>
                  <a:pt x="2" y="11"/>
                </a:cubicBezTo>
                <a:cubicBezTo>
                  <a:pt x="2" y="4"/>
                  <a:pt x="5" y="0"/>
                  <a:pt x="12" y="0"/>
                </a:cubicBezTo>
                <a:cubicBezTo>
                  <a:pt x="19" y="0"/>
                  <a:pt x="22" y="4"/>
                  <a:pt x="22" y="11"/>
                </a:cubicBezTo>
                <a:cubicBezTo>
                  <a:pt x="23" y="11"/>
                  <a:pt x="24" y="12"/>
                  <a:pt x="23" y="14"/>
                </a:cubicBezTo>
                <a:cubicBezTo>
                  <a:pt x="23" y="16"/>
                  <a:pt x="23" y="17"/>
                  <a:pt x="22" y="17"/>
                </a:cubicBezTo>
                <a:cubicBezTo>
                  <a:pt x="20" y="23"/>
                  <a:pt x="15" y="27"/>
                  <a:pt x="12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4" name="Freeform 44"/>
          <p:cNvSpPr/>
          <p:nvPr/>
        </p:nvSpPr>
        <p:spPr bwMode="auto">
          <a:xfrm>
            <a:off x="3479680" y="2895812"/>
            <a:ext cx="154493" cy="121836"/>
          </a:xfrm>
          <a:custGeom>
            <a:avLst/>
            <a:gdLst>
              <a:gd name="T0" fmla="*/ 25 w 52"/>
              <a:gd name="T1" fmla="*/ 41 h 41"/>
              <a:gd name="T2" fmla="*/ 10 w 52"/>
              <a:gd name="T3" fmla="*/ 38 h 41"/>
              <a:gd name="T4" fmla="*/ 26 w 52"/>
              <a:gd name="T5" fmla="*/ 25 h 41"/>
              <a:gd name="T6" fmla="*/ 9 w 52"/>
              <a:gd name="T7" fmla="*/ 11 h 41"/>
              <a:gd name="T8" fmla="*/ 7 w 52"/>
              <a:gd name="T9" fmla="*/ 11 h 41"/>
              <a:gd name="T10" fmla="*/ 7 w 52"/>
              <a:gd name="T11" fmla="*/ 16 h 41"/>
              <a:gd name="T12" fmla="*/ 3 w 52"/>
              <a:gd name="T13" fmla="*/ 16 h 41"/>
              <a:gd name="T14" fmla="*/ 0 w 52"/>
              <a:gd name="T15" fmla="*/ 16 h 41"/>
              <a:gd name="T16" fmla="*/ 0 w 52"/>
              <a:gd name="T17" fmla="*/ 15 h 41"/>
              <a:gd name="T18" fmla="*/ 19 w 52"/>
              <a:gd name="T19" fmla="*/ 0 h 41"/>
              <a:gd name="T20" fmla="*/ 26 w 52"/>
              <a:gd name="T21" fmla="*/ 12 h 41"/>
              <a:gd name="T22" fmla="*/ 33 w 52"/>
              <a:gd name="T23" fmla="*/ 0 h 41"/>
              <a:gd name="T24" fmla="*/ 52 w 52"/>
              <a:gd name="T25" fmla="*/ 15 h 41"/>
              <a:gd name="T26" fmla="*/ 52 w 52"/>
              <a:gd name="T27" fmla="*/ 24 h 41"/>
              <a:gd name="T28" fmla="*/ 27 w 52"/>
              <a:gd name="T29" fmla="*/ 41 h 41"/>
              <a:gd name="T30" fmla="*/ 25 w 52"/>
              <a:gd name="T31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2" h="41">
                <a:moveTo>
                  <a:pt x="25" y="41"/>
                </a:moveTo>
                <a:cubicBezTo>
                  <a:pt x="19" y="41"/>
                  <a:pt x="14" y="40"/>
                  <a:pt x="10" y="38"/>
                </a:cubicBezTo>
                <a:cubicBezTo>
                  <a:pt x="26" y="25"/>
                  <a:pt x="26" y="25"/>
                  <a:pt x="26" y="25"/>
                </a:cubicBezTo>
                <a:cubicBezTo>
                  <a:pt x="9" y="11"/>
                  <a:pt x="9" y="11"/>
                  <a:pt x="9" y="11"/>
                </a:cubicBezTo>
                <a:cubicBezTo>
                  <a:pt x="7" y="11"/>
                  <a:pt x="7" y="11"/>
                  <a:pt x="7" y="11"/>
                </a:cubicBezTo>
                <a:cubicBezTo>
                  <a:pt x="7" y="16"/>
                  <a:pt x="7" y="16"/>
                  <a:pt x="7" y="16"/>
                </a:cubicBezTo>
                <a:cubicBezTo>
                  <a:pt x="3" y="16"/>
                  <a:pt x="3" y="16"/>
                  <a:pt x="3" y="1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4"/>
                  <a:pt x="12" y="1"/>
                  <a:pt x="19" y="0"/>
                </a:cubicBezTo>
                <a:cubicBezTo>
                  <a:pt x="26" y="12"/>
                  <a:pt x="26" y="12"/>
                  <a:pt x="26" y="12"/>
                </a:cubicBezTo>
                <a:cubicBezTo>
                  <a:pt x="33" y="0"/>
                  <a:pt x="33" y="0"/>
                  <a:pt x="33" y="0"/>
                </a:cubicBezTo>
                <a:cubicBezTo>
                  <a:pt x="40" y="1"/>
                  <a:pt x="52" y="4"/>
                  <a:pt x="52" y="15"/>
                </a:cubicBezTo>
                <a:cubicBezTo>
                  <a:pt x="52" y="24"/>
                  <a:pt x="52" y="24"/>
                  <a:pt x="52" y="24"/>
                </a:cubicBezTo>
                <a:cubicBezTo>
                  <a:pt x="52" y="24"/>
                  <a:pt x="49" y="41"/>
                  <a:pt x="27" y="41"/>
                </a:cubicBezTo>
                <a:lnTo>
                  <a:pt x="25" y="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5" name="Freeform 45"/>
          <p:cNvSpPr/>
          <p:nvPr/>
        </p:nvSpPr>
        <p:spPr bwMode="auto">
          <a:xfrm>
            <a:off x="3551274" y="2898325"/>
            <a:ext cx="15072" cy="27633"/>
          </a:xfrm>
          <a:custGeom>
            <a:avLst/>
            <a:gdLst>
              <a:gd name="T0" fmla="*/ 12 w 12"/>
              <a:gd name="T1" fmla="*/ 10 h 22"/>
              <a:gd name="T2" fmla="*/ 5 w 12"/>
              <a:gd name="T3" fmla="*/ 22 h 22"/>
              <a:gd name="T4" fmla="*/ 0 w 12"/>
              <a:gd name="T5" fmla="*/ 10 h 22"/>
              <a:gd name="T6" fmla="*/ 2 w 12"/>
              <a:gd name="T7" fmla="*/ 0 h 22"/>
              <a:gd name="T8" fmla="*/ 5 w 12"/>
              <a:gd name="T9" fmla="*/ 0 h 22"/>
              <a:gd name="T10" fmla="*/ 5 w 12"/>
              <a:gd name="T11" fmla="*/ 0 h 22"/>
              <a:gd name="T12" fmla="*/ 7 w 12"/>
              <a:gd name="T13" fmla="*/ 0 h 22"/>
              <a:gd name="T14" fmla="*/ 12 w 12"/>
              <a:gd name="T15" fmla="*/ 1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" h="22">
                <a:moveTo>
                  <a:pt x="12" y="10"/>
                </a:moveTo>
                <a:lnTo>
                  <a:pt x="5" y="22"/>
                </a:lnTo>
                <a:lnTo>
                  <a:pt x="0" y="10"/>
                </a:lnTo>
                <a:lnTo>
                  <a:pt x="2" y="0"/>
                </a:lnTo>
                <a:lnTo>
                  <a:pt x="5" y="0"/>
                </a:lnTo>
                <a:lnTo>
                  <a:pt x="5" y="0"/>
                </a:lnTo>
                <a:lnTo>
                  <a:pt x="7" y="0"/>
                </a:lnTo>
                <a:lnTo>
                  <a:pt x="12" y="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6" name="Freeform 46"/>
          <p:cNvSpPr/>
          <p:nvPr/>
        </p:nvSpPr>
        <p:spPr bwMode="auto">
          <a:xfrm>
            <a:off x="3405574" y="2939774"/>
            <a:ext cx="143188" cy="56522"/>
          </a:xfrm>
          <a:custGeom>
            <a:avLst/>
            <a:gdLst>
              <a:gd name="T0" fmla="*/ 83 w 114"/>
              <a:gd name="T1" fmla="*/ 0 h 45"/>
              <a:gd name="T2" fmla="*/ 114 w 114"/>
              <a:gd name="T3" fmla="*/ 24 h 45"/>
              <a:gd name="T4" fmla="*/ 83 w 114"/>
              <a:gd name="T5" fmla="*/ 45 h 45"/>
              <a:gd name="T6" fmla="*/ 83 w 114"/>
              <a:gd name="T7" fmla="*/ 36 h 45"/>
              <a:gd name="T8" fmla="*/ 31 w 114"/>
              <a:gd name="T9" fmla="*/ 36 h 45"/>
              <a:gd name="T10" fmla="*/ 31 w 114"/>
              <a:gd name="T11" fmla="*/ 45 h 45"/>
              <a:gd name="T12" fmla="*/ 0 w 114"/>
              <a:gd name="T13" fmla="*/ 24 h 45"/>
              <a:gd name="T14" fmla="*/ 31 w 114"/>
              <a:gd name="T15" fmla="*/ 0 h 45"/>
              <a:gd name="T16" fmla="*/ 31 w 114"/>
              <a:gd name="T17" fmla="*/ 10 h 45"/>
              <a:gd name="T18" fmla="*/ 83 w 114"/>
              <a:gd name="T19" fmla="*/ 10 h 45"/>
              <a:gd name="T20" fmla="*/ 83 w 114"/>
              <a:gd name="T21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4" h="45">
                <a:moveTo>
                  <a:pt x="83" y="0"/>
                </a:moveTo>
                <a:lnTo>
                  <a:pt x="114" y="24"/>
                </a:lnTo>
                <a:lnTo>
                  <a:pt x="83" y="45"/>
                </a:lnTo>
                <a:lnTo>
                  <a:pt x="83" y="36"/>
                </a:lnTo>
                <a:lnTo>
                  <a:pt x="31" y="36"/>
                </a:lnTo>
                <a:lnTo>
                  <a:pt x="31" y="45"/>
                </a:lnTo>
                <a:lnTo>
                  <a:pt x="0" y="24"/>
                </a:lnTo>
                <a:lnTo>
                  <a:pt x="31" y="0"/>
                </a:lnTo>
                <a:lnTo>
                  <a:pt x="31" y="10"/>
                </a:lnTo>
                <a:lnTo>
                  <a:pt x="83" y="10"/>
                </a:lnTo>
                <a:lnTo>
                  <a:pt x="8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7" name="Freeform 47"/>
          <p:cNvSpPr/>
          <p:nvPr/>
        </p:nvSpPr>
        <p:spPr bwMode="auto">
          <a:xfrm>
            <a:off x="3320164" y="2895812"/>
            <a:ext cx="153236" cy="121836"/>
          </a:xfrm>
          <a:custGeom>
            <a:avLst/>
            <a:gdLst>
              <a:gd name="T0" fmla="*/ 25 w 52"/>
              <a:gd name="T1" fmla="*/ 41 h 41"/>
              <a:gd name="T2" fmla="*/ 0 w 52"/>
              <a:gd name="T3" fmla="*/ 24 h 41"/>
              <a:gd name="T4" fmla="*/ 0 w 52"/>
              <a:gd name="T5" fmla="*/ 15 h 41"/>
              <a:gd name="T6" fmla="*/ 19 w 52"/>
              <a:gd name="T7" fmla="*/ 0 h 41"/>
              <a:gd name="T8" fmla="*/ 26 w 52"/>
              <a:gd name="T9" fmla="*/ 12 h 41"/>
              <a:gd name="T10" fmla="*/ 33 w 52"/>
              <a:gd name="T11" fmla="*/ 0 h 41"/>
              <a:gd name="T12" fmla="*/ 52 w 52"/>
              <a:gd name="T13" fmla="*/ 15 h 41"/>
              <a:gd name="T14" fmla="*/ 52 w 52"/>
              <a:gd name="T15" fmla="*/ 16 h 41"/>
              <a:gd name="T16" fmla="*/ 49 w 52"/>
              <a:gd name="T17" fmla="*/ 16 h 41"/>
              <a:gd name="T18" fmla="*/ 45 w 52"/>
              <a:gd name="T19" fmla="*/ 16 h 41"/>
              <a:gd name="T20" fmla="*/ 45 w 52"/>
              <a:gd name="T21" fmla="*/ 11 h 41"/>
              <a:gd name="T22" fmla="*/ 43 w 52"/>
              <a:gd name="T23" fmla="*/ 11 h 41"/>
              <a:gd name="T24" fmla="*/ 26 w 52"/>
              <a:gd name="T25" fmla="*/ 25 h 41"/>
              <a:gd name="T26" fmla="*/ 42 w 52"/>
              <a:gd name="T27" fmla="*/ 38 h 41"/>
              <a:gd name="T28" fmla="*/ 27 w 52"/>
              <a:gd name="T29" fmla="*/ 41 h 41"/>
              <a:gd name="T30" fmla="*/ 25 w 52"/>
              <a:gd name="T31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2" h="41">
                <a:moveTo>
                  <a:pt x="25" y="41"/>
                </a:moveTo>
                <a:cubicBezTo>
                  <a:pt x="3" y="41"/>
                  <a:pt x="0" y="24"/>
                  <a:pt x="0" y="24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4"/>
                  <a:pt x="12" y="1"/>
                  <a:pt x="19" y="0"/>
                </a:cubicBezTo>
                <a:cubicBezTo>
                  <a:pt x="26" y="12"/>
                  <a:pt x="26" y="12"/>
                  <a:pt x="26" y="12"/>
                </a:cubicBezTo>
                <a:cubicBezTo>
                  <a:pt x="33" y="0"/>
                  <a:pt x="33" y="0"/>
                  <a:pt x="33" y="0"/>
                </a:cubicBezTo>
                <a:cubicBezTo>
                  <a:pt x="40" y="1"/>
                  <a:pt x="52" y="4"/>
                  <a:pt x="52" y="15"/>
                </a:cubicBezTo>
                <a:cubicBezTo>
                  <a:pt x="52" y="16"/>
                  <a:pt x="52" y="16"/>
                  <a:pt x="52" y="16"/>
                </a:cubicBezTo>
                <a:cubicBezTo>
                  <a:pt x="49" y="16"/>
                  <a:pt x="49" y="16"/>
                  <a:pt x="49" y="16"/>
                </a:cubicBezTo>
                <a:cubicBezTo>
                  <a:pt x="45" y="16"/>
                  <a:pt x="45" y="16"/>
                  <a:pt x="45" y="16"/>
                </a:cubicBezTo>
                <a:cubicBezTo>
                  <a:pt x="45" y="11"/>
                  <a:pt x="45" y="11"/>
                  <a:pt x="45" y="11"/>
                </a:cubicBezTo>
                <a:cubicBezTo>
                  <a:pt x="43" y="11"/>
                  <a:pt x="43" y="11"/>
                  <a:pt x="43" y="11"/>
                </a:cubicBezTo>
                <a:cubicBezTo>
                  <a:pt x="26" y="25"/>
                  <a:pt x="26" y="25"/>
                  <a:pt x="26" y="25"/>
                </a:cubicBezTo>
                <a:cubicBezTo>
                  <a:pt x="42" y="38"/>
                  <a:pt x="42" y="38"/>
                  <a:pt x="42" y="38"/>
                </a:cubicBezTo>
                <a:cubicBezTo>
                  <a:pt x="38" y="40"/>
                  <a:pt x="33" y="41"/>
                  <a:pt x="27" y="41"/>
                </a:cubicBezTo>
                <a:lnTo>
                  <a:pt x="25" y="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8" name="Freeform 48"/>
          <p:cNvSpPr/>
          <p:nvPr/>
        </p:nvSpPr>
        <p:spPr bwMode="auto">
          <a:xfrm>
            <a:off x="3387990" y="2898325"/>
            <a:ext cx="15072" cy="27633"/>
          </a:xfrm>
          <a:custGeom>
            <a:avLst/>
            <a:gdLst>
              <a:gd name="T0" fmla="*/ 5 w 12"/>
              <a:gd name="T1" fmla="*/ 0 h 22"/>
              <a:gd name="T2" fmla="*/ 7 w 12"/>
              <a:gd name="T3" fmla="*/ 0 h 22"/>
              <a:gd name="T4" fmla="*/ 7 w 12"/>
              <a:gd name="T5" fmla="*/ 0 h 22"/>
              <a:gd name="T6" fmla="*/ 9 w 12"/>
              <a:gd name="T7" fmla="*/ 0 h 22"/>
              <a:gd name="T8" fmla="*/ 12 w 12"/>
              <a:gd name="T9" fmla="*/ 10 h 22"/>
              <a:gd name="T10" fmla="*/ 7 w 12"/>
              <a:gd name="T11" fmla="*/ 22 h 22"/>
              <a:gd name="T12" fmla="*/ 0 w 12"/>
              <a:gd name="T13" fmla="*/ 10 h 22"/>
              <a:gd name="T14" fmla="*/ 5 w 12"/>
              <a:gd name="T15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" h="22">
                <a:moveTo>
                  <a:pt x="5" y="0"/>
                </a:moveTo>
                <a:lnTo>
                  <a:pt x="7" y="0"/>
                </a:lnTo>
                <a:lnTo>
                  <a:pt x="7" y="0"/>
                </a:lnTo>
                <a:lnTo>
                  <a:pt x="9" y="0"/>
                </a:lnTo>
                <a:lnTo>
                  <a:pt x="12" y="10"/>
                </a:lnTo>
                <a:lnTo>
                  <a:pt x="7" y="22"/>
                </a:lnTo>
                <a:lnTo>
                  <a:pt x="0" y="10"/>
                </a:lnTo>
                <a:lnTo>
                  <a:pt x="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9" name="Freeform 49"/>
          <p:cNvSpPr/>
          <p:nvPr/>
        </p:nvSpPr>
        <p:spPr bwMode="auto">
          <a:xfrm>
            <a:off x="3361613" y="2817938"/>
            <a:ext cx="70338" cy="80386"/>
          </a:xfrm>
          <a:custGeom>
            <a:avLst/>
            <a:gdLst>
              <a:gd name="T0" fmla="*/ 22 w 24"/>
              <a:gd name="T1" fmla="*/ 17 h 27"/>
              <a:gd name="T2" fmla="*/ 12 w 24"/>
              <a:gd name="T3" fmla="*/ 27 h 27"/>
              <a:gd name="T4" fmla="*/ 2 w 24"/>
              <a:gd name="T5" fmla="*/ 17 h 27"/>
              <a:gd name="T6" fmla="*/ 1 w 24"/>
              <a:gd name="T7" fmla="*/ 14 h 27"/>
              <a:gd name="T8" fmla="*/ 2 w 24"/>
              <a:gd name="T9" fmla="*/ 11 h 27"/>
              <a:gd name="T10" fmla="*/ 12 w 24"/>
              <a:gd name="T11" fmla="*/ 0 h 27"/>
              <a:gd name="T12" fmla="*/ 22 w 24"/>
              <a:gd name="T13" fmla="*/ 11 h 27"/>
              <a:gd name="T14" fmla="*/ 23 w 24"/>
              <a:gd name="T15" fmla="*/ 14 h 27"/>
              <a:gd name="T16" fmla="*/ 22 w 24"/>
              <a:gd name="T17" fmla="*/ 1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" h="27">
                <a:moveTo>
                  <a:pt x="22" y="17"/>
                </a:moveTo>
                <a:cubicBezTo>
                  <a:pt x="20" y="23"/>
                  <a:pt x="15" y="27"/>
                  <a:pt x="12" y="27"/>
                </a:cubicBezTo>
                <a:cubicBezTo>
                  <a:pt x="9" y="27"/>
                  <a:pt x="4" y="23"/>
                  <a:pt x="2" y="17"/>
                </a:cubicBezTo>
                <a:cubicBezTo>
                  <a:pt x="1" y="17"/>
                  <a:pt x="1" y="16"/>
                  <a:pt x="1" y="14"/>
                </a:cubicBezTo>
                <a:cubicBezTo>
                  <a:pt x="0" y="12"/>
                  <a:pt x="1" y="11"/>
                  <a:pt x="2" y="11"/>
                </a:cubicBezTo>
                <a:cubicBezTo>
                  <a:pt x="2" y="4"/>
                  <a:pt x="5" y="0"/>
                  <a:pt x="12" y="0"/>
                </a:cubicBezTo>
                <a:cubicBezTo>
                  <a:pt x="19" y="0"/>
                  <a:pt x="22" y="4"/>
                  <a:pt x="22" y="11"/>
                </a:cubicBezTo>
                <a:cubicBezTo>
                  <a:pt x="23" y="11"/>
                  <a:pt x="24" y="12"/>
                  <a:pt x="23" y="14"/>
                </a:cubicBezTo>
                <a:cubicBezTo>
                  <a:pt x="23" y="16"/>
                  <a:pt x="22" y="17"/>
                  <a:pt x="22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0" name="Oval 50"/>
          <p:cNvSpPr>
            <a:spLocks noChangeArrowheads="1"/>
          </p:cNvSpPr>
          <p:nvPr/>
        </p:nvSpPr>
        <p:spPr bwMode="auto">
          <a:xfrm>
            <a:off x="3845186" y="340073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1" name="Freeform 51"/>
          <p:cNvSpPr/>
          <p:nvPr/>
        </p:nvSpPr>
        <p:spPr bwMode="auto">
          <a:xfrm>
            <a:off x="4121514" y="3736100"/>
            <a:ext cx="70338" cy="65314"/>
          </a:xfrm>
          <a:custGeom>
            <a:avLst/>
            <a:gdLst>
              <a:gd name="T0" fmla="*/ 49 w 56"/>
              <a:gd name="T1" fmla="*/ 0 h 52"/>
              <a:gd name="T2" fmla="*/ 56 w 56"/>
              <a:gd name="T3" fmla="*/ 7 h 52"/>
              <a:gd name="T4" fmla="*/ 4 w 56"/>
              <a:gd name="T5" fmla="*/ 52 h 52"/>
              <a:gd name="T6" fmla="*/ 0 w 56"/>
              <a:gd name="T7" fmla="*/ 45 h 52"/>
              <a:gd name="T8" fmla="*/ 49 w 56"/>
              <a:gd name="T9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52">
                <a:moveTo>
                  <a:pt x="49" y="0"/>
                </a:moveTo>
                <a:lnTo>
                  <a:pt x="56" y="7"/>
                </a:lnTo>
                <a:lnTo>
                  <a:pt x="4" y="52"/>
                </a:lnTo>
                <a:lnTo>
                  <a:pt x="0" y="45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2" name="Freeform 52"/>
          <p:cNvSpPr/>
          <p:nvPr/>
        </p:nvSpPr>
        <p:spPr bwMode="auto">
          <a:xfrm>
            <a:off x="3943157" y="3575327"/>
            <a:ext cx="234879" cy="211014"/>
          </a:xfrm>
          <a:custGeom>
            <a:avLst/>
            <a:gdLst>
              <a:gd name="T0" fmla="*/ 4 w 79"/>
              <a:gd name="T1" fmla="*/ 19 h 71"/>
              <a:gd name="T2" fmla="*/ 1 w 79"/>
              <a:gd name="T3" fmla="*/ 9 h 71"/>
              <a:gd name="T4" fmla="*/ 4 w 79"/>
              <a:gd name="T5" fmla="*/ 1 h 71"/>
              <a:gd name="T6" fmla="*/ 8 w 79"/>
              <a:gd name="T7" fmla="*/ 4 h 71"/>
              <a:gd name="T8" fmla="*/ 12 w 79"/>
              <a:gd name="T9" fmla="*/ 17 h 71"/>
              <a:gd name="T10" fmla="*/ 18 w 79"/>
              <a:gd name="T11" fmla="*/ 25 h 71"/>
              <a:gd name="T12" fmla="*/ 31 w 79"/>
              <a:gd name="T13" fmla="*/ 34 h 71"/>
              <a:gd name="T14" fmla="*/ 46 w 79"/>
              <a:gd name="T15" fmla="*/ 32 h 71"/>
              <a:gd name="T16" fmla="*/ 42 w 79"/>
              <a:gd name="T17" fmla="*/ 13 h 71"/>
              <a:gd name="T18" fmla="*/ 48 w 79"/>
              <a:gd name="T19" fmla="*/ 2 h 71"/>
              <a:gd name="T20" fmla="*/ 51 w 79"/>
              <a:gd name="T21" fmla="*/ 5 h 71"/>
              <a:gd name="T22" fmla="*/ 58 w 79"/>
              <a:gd name="T23" fmla="*/ 28 h 71"/>
              <a:gd name="T24" fmla="*/ 73 w 79"/>
              <a:gd name="T25" fmla="*/ 48 h 71"/>
              <a:gd name="T26" fmla="*/ 79 w 79"/>
              <a:gd name="T27" fmla="*/ 54 h 71"/>
              <a:gd name="T28" fmla="*/ 60 w 79"/>
              <a:gd name="T29" fmla="*/ 71 h 71"/>
              <a:gd name="T30" fmla="*/ 55 w 79"/>
              <a:gd name="T31" fmla="*/ 66 h 71"/>
              <a:gd name="T32" fmla="*/ 36 w 79"/>
              <a:gd name="T33" fmla="*/ 53 h 71"/>
              <a:gd name="T34" fmla="*/ 29 w 79"/>
              <a:gd name="T35" fmla="*/ 48 h 71"/>
              <a:gd name="T36" fmla="*/ 15 w 79"/>
              <a:gd name="T37" fmla="*/ 36 h 71"/>
              <a:gd name="T38" fmla="*/ 9 w 79"/>
              <a:gd name="T39" fmla="*/ 29 h 71"/>
              <a:gd name="T40" fmla="*/ 4 w 79"/>
              <a:gd name="T41" fmla="*/ 19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9" h="71">
                <a:moveTo>
                  <a:pt x="4" y="19"/>
                </a:moveTo>
                <a:cubicBezTo>
                  <a:pt x="1" y="9"/>
                  <a:pt x="1" y="9"/>
                  <a:pt x="1" y="9"/>
                </a:cubicBezTo>
                <a:cubicBezTo>
                  <a:pt x="0" y="0"/>
                  <a:pt x="4" y="1"/>
                  <a:pt x="4" y="1"/>
                </a:cubicBezTo>
                <a:cubicBezTo>
                  <a:pt x="7" y="1"/>
                  <a:pt x="8" y="4"/>
                  <a:pt x="8" y="4"/>
                </a:cubicBezTo>
                <a:cubicBezTo>
                  <a:pt x="12" y="17"/>
                  <a:pt x="12" y="17"/>
                  <a:pt x="12" y="17"/>
                </a:cubicBezTo>
                <a:cubicBezTo>
                  <a:pt x="18" y="25"/>
                  <a:pt x="18" y="25"/>
                  <a:pt x="18" y="25"/>
                </a:cubicBezTo>
                <a:cubicBezTo>
                  <a:pt x="18" y="25"/>
                  <a:pt x="24" y="30"/>
                  <a:pt x="31" y="34"/>
                </a:cubicBezTo>
                <a:cubicBezTo>
                  <a:pt x="39" y="38"/>
                  <a:pt x="43" y="33"/>
                  <a:pt x="46" y="32"/>
                </a:cubicBezTo>
                <a:cubicBezTo>
                  <a:pt x="48" y="31"/>
                  <a:pt x="44" y="21"/>
                  <a:pt x="42" y="13"/>
                </a:cubicBezTo>
                <a:cubicBezTo>
                  <a:pt x="41" y="6"/>
                  <a:pt x="45" y="2"/>
                  <a:pt x="48" y="2"/>
                </a:cubicBezTo>
                <a:cubicBezTo>
                  <a:pt x="51" y="2"/>
                  <a:pt x="51" y="5"/>
                  <a:pt x="51" y="5"/>
                </a:cubicBezTo>
                <a:cubicBezTo>
                  <a:pt x="51" y="5"/>
                  <a:pt x="51" y="24"/>
                  <a:pt x="58" y="28"/>
                </a:cubicBezTo>
                <a:cubicBezTo>
                  <a:pt x="64" y="32"/>
                  <a:pt x="71" y="40"/>
                  <a:pt x="73" y="48"/>
                </a:cubicBezTo>
                <a:cubicBezTo>
                  <a:pt x="79" y="54"/>
                  <a:pt x="79" y="54"/>
                  <a:pt x="79" y="54"/>
                </a:cubicBezTo>
                <a:cubicBezTo>
                  <a:pt x="60" y="71"/>
                  <a:pt x="60" y="71"/>
                  <a:pt x="60" y="71"/>
                </a:cubicBezTo>
                <a:cubicBezTo>
                  <a:pt x="60" y="71"/>
                  <a:pt x="59" y="70"/>
                  <a:pt x="55" y="66"/>
                </a:cubicBezTo>
                <a:cubicBezTo>
                  <a:pt x="52" y="62"/>
                  <a:pt x="39" y="54"/>
                  <a:pt x="36" y="53"/>
                </a:cubicBezTo>
                <a:cubicBezTo>
                  <a:pt x="32" y="52"/>
                  <a:pt x="29" y="48"/>
                  <a:pt x="29" y="48"/>
                </a:cubicBezTo>
                <a:cubicBezTo>
                  <a:pt x="29" y="48"/>
                  <a:pt x="20" y="39"/>
                  <a:pt x="15" y="36"/>
                </a:cubicBezTo>
                <a:cubicBezTo>
                  <a:pt x="11" y="33"/>
                  <a:pt x="9" y="29"/>
                  <a:pt x="9" y="29"/>
                </a:cubicBezTo>
                <a:lnTo>
                  <a:pt x="4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3" name="Freeform 53"/>
          <p:cNvSpPr/>
          <p:nvPr/>
        </p:nvSpPr>
        <p:spPr bwMode="auto">
          <a:xfrm>
            <a:off x="3984606" y="3522574"/>
            <a:ext cx="71594" cy="56522"/>
          </a:xfrm>
          <a:custGeom>
            <a:avLst/>
            <a:gdLst>
              <a:gd name="T0" fmla="*/ 11 w 24"/>
              <a:gd name="T1" fmla="*/ 19 h 19"/>
              <a:gd name="T2" fmla="*/ 0 w 24"/>
              <a:gd name="T3" fmla="*/ 11 h 19"/>
              <a:gd name="T4" fmla="*/ 0 w 24"/>
              <a:gd name="T5" fmla="*/ 7 h 19"/>
              <a:gd name="T6" fmla="*/ 7 w 24"/>
              <a:gd name="T7" fmla="*/ 0 h 19"/>
              <a:gd name="T8" fmla="*/ 12 w 24"/>
              <a:gd name="T9" fmla="*/ 14 h 19"/>
              <a:gd name="T10" fmla="*/ 16 w 24"/>
              <a:gd name="T11" fmla="*/ 0 h 19"/>
              <a:gd name="T12" fmla="*/ 24 w 24"/>
              <a:gd name="T13" fmla="*/ 7 h 19"/>
              <a:gd name="T14" fmla="*/ 24 w 24"/>
              <a:gd name="T15" fmla="*/ 11 h 19"/>
              <a:gd name="T16" fmla="*/ 12 w 24"/>
              <a:gd name="T17" fmla="*/ 19 h 19"/>
              <a:gd name="T18" fmla="*/ 11 w 24"/>
              <a:gd name="T19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" h="19">
                <a:moveTo>
                  <a:pt x="11" y="19"/>
                </a:moveTo>
                <a:cubicBezTo>
                  <a:pt x="1" y="19"/>
                  <a:pt x="0" y="11"/>
                  <a:pt x="0" y="11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4" y="1"/>
                  <a:pt x="7" y="0"/>
                </a:cubicBezTo>
                <a:cubicBezTo>
                  <a:pt x="12" y="14"/>
                  <a:pt x="12" y="14"/>
                  <a:pt x="12" y="14"/>
                </a:cubicBezTo>
                <a:cubicBezTo>
                  <a:pt x="16" y="0"/>
                  <a:pt x="16" y="0"/>
                  <a:pt x="16" y="0"/>
                </a:cubicBezTo>
                <a:cubicBezTo>
                  <a:pt x="20" y="1"/>
                  <a:pt x="24" y="3"/>
                  <a:pt x="24" y="7"/>
                </a:cubicBezTo>
                <a:cubicBezTo>
                  <a:pt x="24" y="11"/>
                  <a:pt x="24" y="11"/>
                  <a:pt x="24" y="11"/>
                </a:cubicBezTo>
                <a:cubicBezTo>
                  <a:pt x="24" y="11"/>
                  <a:pt x="22" y="19"/>
                  <a:pt x="12" y="19"/>
                </a:cubicBezTo>
                <a:lnTo>
                  <a:pt x="11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4" name="Freeform 54"/>
          <p:cNvSpPr/>
          <p:nvPr/>
        </p:nvSpPr>
        <p:spPr bwMode="auto">
          <a:xfrm>
            <a:off x="4014751" y="3531367"/>
            <a:ext cx="11305" cy="26377"/>
          </a:xfrm>
          <a:custGeom>
            <a:avLst/>
            <a:gdLst>
              <a:gd name="T0" fmla="*/ 2 w 9"/>
              <a:gd name="T1" fmla="*/ 0 h 21"/>
              <a:gd name="T2" fmla="*/ 4 w 9"/>
              <a:gd name="T3" fmla="*/ 0 h 21"/>
              <a:gd name="T4" fmla="*/ 7 w 9"/>
              <a:gd name="T5" fmla="*/ 0 h 21"/>
              <a:gd name="T6" fmla="*/ 9 w 9"/>
              <a:gd name="T7" fmla="*/ 7 h 21"/>
              <a:gd name="T8" fmla="*/ 4 w 9"/>
              <a:gd name="T9" fmla="*/ 21 h 21"/>
              <a:gd name="T10" fmla="*/ 0 w 9"/>
              <a:gd name="T11" fmla="*/ 7 h 21"/>
              <a:gd name="T12" fmla="*/ 2 w 9"/>
              <a:gd name="T13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" h="21">
                <a:moveTo>
                  <a:pt x="2" y="0"/>
                </a:moveTo>
                <a:lnTo>
                  <a:pt x="4" y="0"/>
                </a:lnTo>
                <a:lnTo>
                  <a:pt x="7" y="0"/>
                </a:lnTo>
                <a:lnTo>
                  <a:pt x="9" y="7"/>
                </a:lnTo>
                <a:lnTo>
                  <a:pt x="4" y="21"/>
                </a:lnTo>
                <a:lnTo>
                  <a:pt x="0" y="7"/>
                </a:lnTo>
                <a:lnTo>
                  <a:pt x="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5" name="Freeform 55"/>
          <p:cNvSpPr/>
          <p:nvPr/>
        </p:nvSpPr>
        <p:spPr bwMode="auto">
          <a:xfrm>
            <a:off x="4002190" y="3489917"/>
            <a:ext cx="32657" cy="35169"/>
          </a:xfrm>
          <a:custGeom>
            <a:avLst/>
            <a:gdLst>
              <a:gd name="T0" fmla="*/ 11 w 11"/>
              <a:gd name="T1" fmla="*/ 6 h 12"/>
              <a:gd name="T2" fmla="*/ 10 w 11"/>
              <a:gd name="T3" fmla="*/ 8 h 12"/>
              <a:gd name="T4" fmla="*/ 6 w 11"/>
              <a:gd name="T5" fmla="*/ 12 h 12"/>
              <a:gd name="T6" fmla="*/ 1 w 11"/>
              <a:gd name="T7" fmla="*/ 8 h 12"/>
              <a:gd name="T8" fmla="*/ 1 w 11"/>
              <a:gd name="T9" fmla="*/ 6 h 12"/>
              <a:gd name="T10" fmla="*/ 1 w 11"/>
              <a:gd name="T11" fmla="*/ 5 h 12"/>
              <a:gd name="T12" fmla="*/ 6 w 11"/>
              <a:gd name="T13" fmla="*/ 0 h 12"/>
              <a:gd name="T14" fmla="*/ 10 w 11"/>
              <a:gd name="T15" fmla="*/ 5 h 12"/>
              <a:gd name="T16" fmla="*/ 11 w 11"/>
              <a:gd name="T17" fmla="*/ 6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">
                <a:moveTo>
                  <a:pt x="11" y="6"/>
                </a:moveTo>
                <a:cubicBezTo>
                  <a:pt x="11" y="7"/>
                  <a:pt x="10" y="8"/>
                  <a:pt x="10" y="8"/>
                </a:cubicBezTo>
                <a:cubicBezTo>
                  <a:pt x="9" y="10"/>
                  <a:pt x="7" y="12"/>
                  <a:pt x="6" y="12"/>
                </a:cubicBezTo>
                <a:cubicBezTo>
                  <a:pt x="4" y="12"/>
                  <a:pt x="2" y="10"/>
                  <a:pt x="1" y="8"/>
                </a:cubicBezTo>
                <a:cubicBezTo>
                  <a:pt x="1" y="8"/>
                  <a:pt x="1" y="7"/>
                  <a:pt x="1" y="6"/>
                </a:cubicBezTo>
                <a:cubicBezTo>
                  <a:pt x="0" y="5"/>
                  <a:pt x="1" y="5"/>
                  <a:pt x="1" y="5"/>
                </a:cubicBezTo>
                <a:cubicBezTo>
                  <a:pt x="1" y="2"/>
                  <a:pt x="2" y="0"/>
                  <a:pt x="6" y="0"/>
                </a:cubicBezTo>
                <a:cubicBezTo>
                  <a:pt x="9" y="0"/>
                  <a:pt x="10" y="2"/>
                  <a:pt x="10" y="5"/>
                </a:cubicBezTo>
                <a:cubicBezTo>
                  <a:pt x="11" y="5"/>
                  <a:pt x="11" y="5"/>
                  <a:pt x="11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6" name="Freeform 56"/>
          <p:cNvSpPr>
            <a:spLocks noEditPoints="1"/>
          </p:cNvSpPr>
          <p:nvPr/>
        </p:nvSpPr>
        <p:spPr bwMode="auto">
          <a:xfrm>
            <a:off x="3954461" y="3468565"/>
            <a:ext cx="128116" cy="130628"/>
          </a:xfrm>
          <a:custGeom>
            <a:avLst/>
            <a:gdLst>
              <a:gd name="T0" fmla="*/ 39 w 43"/>
              <a:gd name="T1" fmla="*/ 22 h 44"/>
              <a:gd name="T2" fmla="*/ 22 w 43"/>
              <a:gd name="T3" fmla="*/ 5 h 44"/>
              <a:gd name="T4" fmla="*/ 5 w 43"/>
              <a:gd name="T5" fmla="*/ 22 h 44"/>
              <a:gd name="T6" fmla="*/ 22 w 43"/>
              <a:gd name="T7" fmla="*/ 39 h 44"/>
              <a:gd name="T8" fmla="*/ 39 w 43"/>
              <a:gd name="T9" fmla="*/ 22 h 44"/>
              <a:gd name="T10" fmla="*/ 43 w 43"/>
              <a:gd name="T11" fmla="*/ 22 h 44"/>
              <a:gd name="T12" fmla="*/ 22 w 43"/>
              <a:gd name="T13" fmla="*/ 44 h 44"/>
              <a:gd name="T14" fmla="*/ 0 w 43"/>
              <a:gd name="T15" fmla="*/ 22 h 44"/>
              <a:gd name="T16" fmla="*/ 22 w 43"/>
              <a:gd name="T17" fmla="*/ 0 h 44"/>
              <a:gd name="T18" fmla="*/ 43 w 43"/>
              <a:gd name="T19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" h="44">
                <a:moveTo>
                  <a:pt x="39" y="22"/>
                </a:moveTo>
                <a:cubicBezTo>
                  <a:pt x="39" y="12"/>
                  <a:pt x="31" y="5"/>
                  <a:pt x="22" y="5"/>
                </a:cubicBezTo>
                <a:cubicBezTo>
                  <a:pt x="12" y="5"/>
                  <a:pt x="5" y="12"/>
                  <a:pt x="5" y="22"/>
                </a:cubicBezTo>
                <a:cubicBezTo>
                  <a:pt x="5" y="31"/>
                  <a:pt x="12" y="39"/>
                  <a:pt x="22" y="39"/>
                </a:cubicBezTo>
                <a:cubicBezTo>
                  <a:pt x="31" y="39"/>
                  <a:pt x="39" y="31"/>
                  <a:pt x="39" y="22"/>
                </a:cubicBezTo>
                <a:close/>
                <a:moveTo>
                  <a:pt x="43" y="22"/>
                </a:moveTo>
                <a:cubicBezTo>
                  <a:pt x="43" y="34"/>
                  <a:pt x="34" y="44"/>
                  <a:pt x="22" y="44"/>
                </a:cubicBezTo>
                <a:cubicBezTo>
                  <a:pt x="10" y="44"/>
                  <a:pt x="0" y="34"/>
                  <a:pt x="0" y="22"/>
                </a:cubicBezTo>
                <a:cubicBezTo>
                  <a:pt x="0" y="10"/>
                  <a:pt x="10" y="0"/>
                  <a:pt x="22" y="0"/>
                </a:cubicBezTo>
                <a:cubicBezTo>
                  <a:pt x="34" y="0"/>
                  <a:pt x="43" y="10"/>
                  <a:pt x="43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7" name="Oval 57"/>
          <p:cNvSpPr>
            <a:spLocks noChangeArrowheads="1"/>
          </p:cNvSpPr>
          <p:nvPr/>
        </p:nvSpPr>
        <p:spPr bwMode="auto">
          <a:xfrm>
            <a:off x="6754162" y="339445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8" name="Freeform 58"/>
          <p:cNvSpPr/>
          <p:nvPr/>
        </p:nvSpPr>
        <p:spPr bwMode="auto">
          <a:xfrm>
            <a:off x="7025465" y="3723539"/>
            <a:ext cx="70338" cy="62802"/>
          </a:xfrm>
          <a:custGeom>
            <a:avLst/>
            <a:gdLst>
              <a:gd name="T0" fmla="*/ 49 w 56"/>
              <a:gd name="T1" fmla="*/ 0 h 50"/>
              <a:gd name="T2" fmla="*/ 56 w 56"/>
              <a:gd name="T3" fmla="*/ 5 h 50"/>
              <a:gd name="T4" fmla="*/ 4 w 56"/>
              <a:gd name="T5" fmla="*/ 50 h 50"/>
              <a:gd name="T6" fmla="*/ 0 w 56"/>
              <a:gd name="T7" fmla="*/ 45 h 50"/>
              <a:gd name="T8" fmla="*/ 49 w 56"/>
              <a:gd name="T9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50">
                <a:moveTo>
                  <a:pt x="49" y="0"/>
                </a:moveTo>
                <a:lnTo>
                  <a:pt x="56" y="5"/>
                </a:lnTo>
                <a:lnTo>
                  <a:pt x="4" y="50"/>
                </a:lnTo>
                <a:lnTo>
                  <a:pt x="0" y="45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9" name="Freeform 59"/>
          <p:cNvSpPr/>
          <p:nvPr/>
        </p:nvSpPr>
        <p:spPr bwMode="auto">
          <a:xfrm>
            <a:off x="6843340" y="3564023"/>
            <a:ext cx="237391" cy="211014"/>
          </a:xfrm>
          <a:custGeom>
            <a:avLst/>
            <a:gdLst>
              <a:gd name="T0" fmla="*/ 5 w 80"/>
              <a:gd name="T1" fmla="*/ 18 h 71"/>
              <a:gd name="T2" fmla="*/ 2 w 80"/>
              <a:gd name="T3" fmla="*/ 8 h 71"/>
              <a:gd name="T4" fmla="*/ 5 w 80"/>
              <a:gd name="T5" fmla="*/ 0 h 71"/>
              <a:gd name="T6" fmla="*/ 9 w 80"/>
              <a:gd name="T7" fmla="*/ 3 h 71"/>
              <a:gd name="T8" fmla="*/ 13 w 80"/>
              <a:gd name="T9" fmla="*/ 16 h 71"/>
              <a:gd name="T10" fmla="*/ 19 w 80"/>
              <a:gd name="T11" fmla="*/ 25 h 71"/>
              <a:gd name="T12" fmla="*/ 32 w 80"/>
              <a:gd name="T13" fmla="*/ 33 h 71"/>
              <a:gd name="T14" fmla="*/ 46 w 80"/>
              <a:gd name="T15" fmla="*/ 32 h 71"/>
              <a:gd name="T16" fmla="*/ 43 w 80"/>
              <a:gd name="T17" fmla="*/ 13 h 71"/>
              <a:gd name="T18" fmla="*/ 48 w 80"/>
              <a:gd name="T19" fmla="*/ 2 h 71"/>
              <a:gd name="T20" fmla="*/ 52 w 80"/>
              <a:gd name="T21" fmla="*/ 5 h 71"/>
              <a:gd name="T22" fmla="*/ 59 w 80"/>
              <a:gd name="T23" fmla="*/ 28 h 71"/>
              <a:gd name="T24" fmla="*/ 74 w 80"/>
              <a:gd name="T25" fmla="*/ 48 h 71"/>
              <a:gd name="T26" fmla="*/ 80 w 80"/>
              <a:gd name="T27" fmla="*/ 54 h 71"/>
              <a:gd name="T28" fmla="*/ 61 w 80"/>
              <a:gd name="T29" fmla="*/ 71 h 71"/>
              <a:gd name="T30" fmla="*/ 56 w 80"/>
              <a:gd name="T31" fmla="*/ 66 h 71"/>
              <a:gd name="T32" fmla="*/ 37 w 80"/>
              <a:gd name="T33" fmla="*/ 53 h 71"/>
              <a:gd name="T34" fmla="*/ 30 w 80"/>
              <a:gd name="T35" fmla="*/ 48 h 71"/>
              <a:gd name="T36" fmla="*/ 16 w 80"/>
              <a:gd name="T37" fmla="*/ 36 h 71"/>
              <a:gd name="T38" fmla="*/ 10 w 80"/>
              <a:gd name="T39" fmla="*/ 29 h 71"/>
              <a:gd name="T40" fmla="*/ 5 w 80"/>
              <a:gd name="T41" fmla="*/ 18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0" h="71">
                <a:moveTo>
                  <a:pt x="5" y="18"/>
                </a:moveTo>
                <a:cubicBezTo>
                  <a:pt x="2" y="8"/>
                  <a:pt x="2" y="8"/>
                  <a:pt x="2" y="8"/>
                </a:cubicBezTo>
                <a:cubicBezTo>
                  <a:pt x="0" y="0"/>
                  <a:pt x="5" y="0"/>
                  <a:pt x="5" y="0"/>
                </a:cubicBezTo>
                <a:cubicBezTo>
                  <a:pt x="8" y="0"/>
                  <a:pt x="9" y="3"/>
                  <a:pt x="9" y="3"/>
                </a:cubicBezTo>
                <a:cubicBezTo>
                  <a:pt x="13" y="16"/>
                  <a:pt x="13" y="16"/>
                  <a:pt x="13" y="16"/>
                </a:cubicBezTo>
                <a:cubicBezTo>
                  <a:pt x="19" y="25"/>
                  <a:pt x="19" y="25"/>
                  <a:pt x="19" y="25"/>
                </a:cubicBezTo>
                <a:cubicBezTo>
                  <a:pt x="19" y="25"/>
                  <a:pt x="25" y="29"/>
                  <a:pt x="32" y="33"/>
                </a:cubicBezTo>
                <a:cubicBezTo>
                  <a:pt x="39" y="37"/>
                  <a:pt x="44" y="33"/>
                  <a:pt x="46" y="32"/>
                </a:cubicBezTo>
                <a:cubicBezTo>
                  <a:pt x="49" y="31"/>
                  <a:pt x="45" y="20"/>
                  <a:pt x="43" y="13"/>
                </a:cubicBezTo>
                <a:cubicBezTo>
                  <a:pt x="42" y="5"/>
                  <a:pt x="45" y="2"/>
                  <a:pt x="48" y="2"/>
                </a:cubicBezTo>
                <a:cubicBezTo>
                  <a:pt x="51" y="2"/>
                  <a:pt x="52" y="5"/>
                  <a:pt x="52" y="5"/>
                </a:cubicBezTo>
                <a:cubicBezTo>
                  <a:pt x="52" y="5"/>
                  <a:pt x="52" y="23"/>
                  <a:pt x="59" y="28"/>
                </a:cubicBezTo>
                <a:cubicBezTo>
                  <a:pt x="65" y="32"/>
                  <a:pt x="72" y="40"/>
                  <a:pt x="74" y="48"/>
                </a:cubicBezTo>
                <a:cubicBezTo>
                  <a:pt x="80" y="54"/>
                  <a:pt x="80" y="54"/>
                  <a:pt x="80" y="54"/>
                </a:cubicBezTo>
                <a:cubicBezTo>
                  <a:pt x="61" y="71"/>
                  <a:pt x="61" y="71"/>
                  <a:pt x="61" y="71"/>
                </a:cubicBezTo>
                <a:cubicBezTo>
                  <a:pt x="61" y="71"/>
                  <a:pt x="60" y="69"/>
                  <a:pt x="56" y="66"/>
                </a:cubicBezTo>
                <a:cubicBezTo>
                  <a:pt x="52" y="62"/>
                  <a:pt x="40" y="54"/>
                  <a:pt x="37" y="53"/>
                </a:cubicBezTo>
                <a:cubicBezTo>
                  <a:pt x="33" y="52"/>
                  <a:pt x="30" y="48"/>
                  <a:pt x="30" y="48"/>
                </a:cubicBezTo>
                <a:cubicBezTo>
                  <a:pt x="30" y="48"/>
                  <a:pt x="20" y="39"/>
                  <a:pt x="16" y="36"/>
                </a:cubicBezTo>
                <a:cubicBezTo>
                  <a:pt x="12" y="33"/>
                  <a:pt x="10" y="29"/>
                  <a:pt x="10" y="29"/>
                </a:cubicBezTo>
                <a:lnTo>
                  <a:pt x="5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0" name="Freeform 60"/>
          <p:cNvSpPr>
            <a:spLocks noEditPoints="1"/>
          </p:cNvSpPr>
          <p:nvPr/>
        </p:nvSpPr>
        <p:spPr bwMode="auto">
          <a:xfrm>
            <a:off x="6864693" y="3472333"/>
            <a:ext cx="124348" cy="124348"/>
          </a:xfrm>
          <a:custGeom>
            <a:avLst/>
            <a:gdLst>
              <a:gd name="T0" fmla="*/ 42 w 42"/>
              <a:gd name="T1" fmla="*/ 18 h 42"/>
              <a:gd name="T2" fmla="*/ 42 w 42"/>
              <a:gd name="T3" fmla="*/ 24 h 42"/>
              <a:gd name="T4" fmla="*/ 40 w 42"/>
              <a:gd name="T5" fmla="*/ 26 h 42"/>
              <a:gd name="T6" fmla="*/ 36 w 42"/>
              <a:gd name="T7" fmla="*/ 26 h 42"/>
              <a:gd name="T8" fmla="*/ 35 w 42"/>
              <a:gd name="T9" fmla="*/ 29 h 42"/>
              <a:gd name="T10" fmla="*/ 38 w 42"/>
              <a:gd name="T11" fmla="*/ 31 h 42"/>
              <a:gd name="T12" fmla="*/ 38 w 42"/>
              <a:gd name="T13" fmla="*/ 34 h 42"/>
              <a:gd name="T14" fmla="*/ 33 w 42"/>
              <a:gd name="T15" fmla="*/ 38 h 42"/>
              <a:gd name="T16" fmla="*/ 31 w 42"/>
              <a:gd name="T17" fmla="*/ 38 h 42"/>
              <a:gd name="T18" fmla="*/ 28 w 42"/>
              <a:gd name="T19" fmla="*/ 35 h 42"/>
              <a:gd name="T20" fmla="*/ 26 w 42"/>
              <a:gd name="T21" fmla="*/ 36 h 42"/>
              <a:gd name="T22" fmla="*/ 26 w 42"/>
              <a:gd name="T23" fmla="*/ 40 h 42"/>
              <a:gd name="T24" fmla="*/ 24 w 42"/>
              <a:gd name="T25" fmla="*/ 42 h 42"/>
              <a:gd name="T26" fmla="*/ 17 w 42"/>
              <a:gd name="T27" fmla="*/ 42 h 42"/>
              <a:gd name="T28" fmla="*/ 16 w 42"/>
              <a:gd name="T29" fmla="*/ 40 h 42"/>
              <a:gd name="T30" fmla="*/ 16 w 42"/>
              <a:gd name="T31" fmla="*/ 36 h 42"/>
              <a:gd name="T32" fmla="*/ 13 w 42"/>
              <a:gd name="T33" fmla="*/ 35 h 42"/>
              <a:gd name="T34" fmla="*/ 10 w 42"/>
              <a:gd name="T35" fmla="*/ 38 h 42"/>
              <a:gd name="T36" fmla="*/ 8 w 42"/>
              <a:gd name="T37" fmla="*/ 38 h 42"/>
              <a:gd name="T38" fmla="*/ 4 w 42"/>
              <a:gd name="T39" fmla="*/ 34 h 42"/>
              <a:gd name="T40" fmla="*/ 4 w 42"/>
              <a:gd name="T41" fmla="*/ 31 h 42"/>
              <a:gd name="T42" fmla="*/ 6 w 42"/>
              <a:gd name="T43" fmla="*/ 28 h 42"/>
              <a:gd name="T44" fmla="*/ 5 w 42"/>
              <a:gd name="T45" fmla="*/ 26 h 42"/>
              <a:gd name="T46" fmla="*/ 1 w 42"/>
              <a:gd name="T47" fmla="*/ 26 h 42"/>
              <a:gd name="T48" fmla="*/ 0 w 42"/>
              <a:gd name="T49" fmla="*/ 24 h 42"/>
              <a:gd name="T50" fmla="*/ 0 w 42"/>
              <a:gd name="T51" fmla="*/ 18 h 42"/>
              <a:gd name="T52" fmla="*/ 1 w 42"/>
              <a:gd name="T53" fmla="*/ 16 h 42"/>
              <a:gd name="T54" fmla="*/ 5 w 42"/>
              <a:gd name="T55" fmla="*/ 16 h 42"/>
              <a:gd name="T56" fmla="*/ 6 w 42"/>
              <a:gd name="T57" fmla="*/ 14 h 42"/>
              <a:gd name="T58" fmla="*/ 3 w 42"/>
              <a:gd name="T59" fmla="*/ 11 h 42"/>
              <a:gd name="T60" fmla="*/ 3 w 42"/>
              <a:gd name="T61" fmla="*/ 8 h 42"/>
              <a:gd name="T62" fmla="*/ 8 w 42"/>
              <a:gd name="T63" fmla="*/ 4 h 42"/>
              <a:gd name="T64" fmla="*/ 10 w 42"/>
              <a:gd name="T65" fmla="*/ 4 h 42"/>
              <a:gd name="T66" fmla="*/ 13 w 42"/>
              <a:gd name="T67" fmla="*/ 7 h 42"/>
              <a:gd name="T68" fmla="*/ 16 w 42"/>
              <a:gd name="T69" fmla="*/ 6 h 42"/>
              <a:gd name="T70" fmla="*/ 16 w 42"/>
              <a:gd name="T71" fmla="*/ 2 h 42"/>
              <a:gd name="T72" fmla="*/ 17 w 42"/>
              <a:gd name="T73" fmla="*/ 0 h 42"/>
              <a:gd name="T74" fmla="*/ 24 w 42"/>
              <a:gd name="T75" fmla="*/ 0 h 42"/>
              <a:gd name="T76" fmla="*/ 26 w 42"/>
              <a:gd name="T77" fmla="*/ 2 h 42"/>
              <a:gd name="T78" fmla="*/ 26 w 42"/>
              <a:gd name="T79" fmla="*/ 6 h 42"/>
              <a:gd name="T80" fmla="*/ 28 w 42"/>
              <a:gd name="T81" fmla="*/ 7 h 42"/>
              <a:gd name="T82" fmla="*/ 31 w 42"/>
              <a:gd name="T83" fmla="*/ 4 h 42"/>
              <a:gd name="T84" fmla="*/ 33 w 42"/>
              <a:gd name="T85" fmla="*/ 4 h 42"/>
              <a:gd name="T86" fmla="*/ 38 w 42"/>
              <a:gd name="T87" fmla="*/ 8 h 42"/>
              <a:gd name="T88" fmla="*/ 38 w 42"/>
              <a:gd name="T89" fmla="*/ 11 h 42"/>
              <a:gd name="T90" fmla="*/ 35 w 42"/>
              <a:gd name="T91" fmla="*/ 14 h 42"/>
              <a:gd name="T92" fmla="*/ 36 w 42"/>
              <a:gd name="T93" fmla="*/ 16 h 42"/>
              <a:gd name="T94" fmla="*/ 40 w 42"/>
              <a:gd name="T95" fmla="*/ 16 h 42"/>
              <a:gd name="T96" fmla="*/ 42 w 42"/>
              <a:gd name="T97" fmla="*/ 18 h 42"/>
              <a:gd name="T98" fmla="*/ 32 w 42"/>
              <a:gd name="T99" fmla="*/ 21 h 42"/>
              <a:gd name="T100" fmla="*/ 21 w 42"/>
              <a:gd name="T101" fmla="*/ 10 h 42"/>
              <a:gd name="T102" fmla="*/ 10 w 42"/>
              <a:gd name="T103" fmla="*/ 21 h 42"/>
              <a:gd name="T104" fmla="*/ 21 w 42"/>
              <a:gd name="T105" fmla="*/ 32 h 42"/>
              <a:gd name="T106" fmla="*/ 32 w 42"/>
              <a:gd name="T107" fmla="*/ 2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2" h="42">
                <a:moveTo>
                  <a:pt x="42" y="18"/>
                </a:moveTo>
                <a:cubicBezTo>
                  <a:pt x="42" y="24"/>
                  <a:pt x="42" y="24"/>
                  <a:pt x="42" y="24"/>
                </a:cubicBezTo>
                <a:cubicBezTo>
                  <a:pt x="42" y="25"/>
                  <a:pt x="41" y="26"/>
                  <a:pt x="40" y="26"/>
                </a:cubicBezTo>
                <a:cubicBezTo>
                  <a:pt x="36" y="26"/>
                  <a:pt x="36" y="26"/>
                  <a:pt x="36" y="26"/>
                </a:cubicBezTo>
                <a:cubicBezTo>
                  <a:pt x="36" y="27"/>
                  <a:pt x="35" y="28"/>
                  <a:pt x="35" y="29"/>
                </a:cubicBezTo>
                <a:cubicBezTo>
                  <a:pt x="38" y="31"/>
                  <a:pt x="38" y="31"/>
                  <a:pt x="38" y="31"/>
                </a:cubicBezTo>
                <a:cubicBezTo>
                  <a:pt x="38" y="32"/>
                  <a:pt x="38" y="33"/>
                  <a:pt x="38" y="34"/>
                </a:cubicBezTo>
                <a:cubicBezTo>
                  <a:pt x="33" y="38"/>
                  <a:pt x="33" y="38"/>
                  <a:pt x="33" y="38"/>
                </a:cubicBezTo>
                <a:cubicBezTo>
                  <a:pt x="33" y="39"/>
                  <a:pt x="31" y="39"/>
                  <a:pt x="31" y="38"/>
                </a:cubicBezTo>
                <a:cubicBezTo>
                  <a:pt x="28" y="35"/>
                  <a:pt x="28" y="35"/>
                  <a:pt x="28" y="35"/>
                </a:cubicBezTo>
                <a:cubicBezTo>
                  <a:pt x="27" y="36"/>
                  <a:pt x="26" y="36"/>
                  <a:pt x="26" y="36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41"/>
                  <a:pt x="25" y="42"/>
                  <a:pt x="24" y="42"/>
                </a:cubicBezTo>
                <a:cubicBezTo>
                  <a:pt x="17" y="42"/>
                  <a:pt x="17" y="42"/>
                  <a:pt x="17" y="42"/>
                </a:cubicBezTo>
                <a:cubicBezTo>
                  <a:pt x="17" y="42"/>
                  <a:pt x="16" y="41"/>
                  <a:pt x="16" y="40"/>
                </a:cubicBezTo>
                <a:cubicBezTo>
                  <a:pt x="16" y="36"/>
                  <a:pt x="16" y="36"/>
                  <a:pt x="16" y="36"/>
                </a:cubicBezTo>
                <a:cubicBezTo>
                  <a:pt x="15" y="36"/>
                  <a:pt x="14" y="36"/>
                  <a:pt x="13" y="35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9"/>
                  <a:pt x="9" y="39"/>
                  <a:pt x="8" y="38"/>
                </a:cubicBezTo>
                <a:cubicBezTo>
                  <a:pt x="4" y="34"/>
                  <a:pt x="4" y="34"/>
                  <a:pt x="4" y="34"/>
                </a:cubicBezTo>
                <a:cubicBezTo>
                  <a:pt x="3" y="33"/>
                  <a:pt x="3" y="32"/>
                  <a:pt x="4" y="31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8"/>
                  <a:pt x="6" y="27"/>
                  <a:pt x="5" y="26"/>
                </a:cubicBezTo>
                <a:cubicBezTo>
                  <a:pt x="1" y="26"/>
                  <a:pt x="1" y="26"/>
                  <a:pt x="1" y="26"/>
                </a:cubicBezTo>
                <a:cubicBezTo>
                  <a:pt x="0" y="26"/>
                  <a:pt x="0" y="25"/>
                  <a:pt x="0" y="24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7"/>
                  <a:pt x="0" y="16"/>
                  <a:pt x="1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6" y="15"/>
                  <a:pt x="6" y="14"/>
                  <a:pt x="6" y="14"/>
                </a:cubicBezTo>
                <a:cubicBezTo>
                  <a:pt x="3" y="11"/>
                  <a:pt x="3" y="11"/>
                  <a:pt x="3" y="11"/>
                </a:cubicBezTo>
                <a:cubicBezTo>
                  <a:pt x="3" y="10"/>
                  <a:pt x="3" y="9"/>
                  <a:pt x="3" y="8"/>
                </a:cubicBezTo>
                <a:cubicBezTo>
                  <a:pt x="8" y="4"/>
                  <a:pt x="8" y="4"/>
                  <a:pt x="8" y="4"/>
                </a:cubicBezTo>
                <a:cubicBezTo>
                  <a:pt x="9" y="3"/>
                  <a:pt x="10" y="3"/>
                  <a:pt x="10" y="4"/>
                </a:cubicBezTo>
                <a:cubicBezTo>
                  <a:pt x="13" y="7"/>
                  <a:pt x="13" y="7"/>
                  <a:pt x="13" y="7"/>
                </a:cubicBezTo>
                <a:cubicBezTo>
                  <a:pt x="14" y="6"/>
                  <a:pt x="15" y="6"/>
                  <a:pt x="16" y="6"/>
                </a:cubicBezTo>
                <a:cubicBezTo>
                  <a:pt x="16" y="2"/>
                  <a:pt x="16" y="2"/>
                  <a:pt x="16" y="2"/>
                </a:cubicBezTo>
                <a:cubicBezTo>
                  <a:pt x="16" y="1"/>
                  <a:pt x="17" y="0"/>
                  <a:pt x="17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5" y="0"/>
                  <a:pt x="26" y="1"/>
                  <a:pt x="26" y="2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6"/>
                  <a:pt x="27" y="6"/>
                  <a:pt x="28" y="7"/>
                </a:cubicBezTo>
                <a:cubicBezTo>
                  <a:pt x="31" y="4"/>
                  <a:pt x="31" y="4"/>
                  <a:pt x="31" y="4"/>
                </a:cubicBezTo>
                <a:cubicBezTo>
                  <a:pt x="32" y="3"/>
                  <a:pt x="33" y="3"/>
                  <a:pt x="33" y="4"/>
                </a:cubicBezTo>
                <a:cubicBezTo>
                  <a:pt x="38" y="8"/>
                  <a:pt x="38" y="8"/>
                  <a:pt x="38" y="8"/>
                </a:cubicBezTo>
                <a:cubicBezTo>
                  <a:pt x="38" y="9"/>
                  <a:pt x="38" y="10"/>
                  <a:pt x="38" y="11"/>
                </a:cubicBezTo>
                <a:cubicBezTo>
                  <a:pt x="35" y="14"/>
                  <a:pt x="35" y="14"/>
                  <a:pt x="35" y="14"/>
                </a:cubicBezTo>
                <a:cubicBezTo>
                  <a:pt x="35" y="14"/>
                  <a:pt x="36" y="15"/>
                  <a:pt x="36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41" y="16"/>
                  <a:pt x="42" y="17"/>
                  <a:pt x="42" y="18"/>
                </a:cubicBezTo>
                <a:close/>
                <a:moveTo>
                  <a:pt x="32" y="21"/>
                </a:moveTo>
                <a:cubicBezTo>
                  <a:pt x="32" y="15"/>
                  <a:pt x="27" y="10"/>
                  <a:pt x="21" y="10"/>
                </a:cubicBezTo>
                <a:cubicBezTo>
                  <a:pt x="15" y="10"/>
                  <a:pt x="10" y="15"/>
                  <a:pt x="10" y="21"/>
                </a:cubicBezTo>
                <a:cubicBezTo>
                  <a:pt x="10" y="27"/>
                  <a:pt x="15" y="32"/>
                  <a:pt x="21" y="32"/>
                </a:cubicBezTo>
                <a:cubicBezTo>
                  <a:pt x="27" y="32"/>
                  <a:pt x="32" y="27"/>
                  <a:pt x="32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1" name="Freeform 61"/>
          <p:cNvSpPr>
            <a:spLocks noEditPoints="1"/>
          </p:cNvSpPr>
          <p:nvPr/>
        </p:nvSpPr>
        <p:spPr bwMode="auto">
          <a:xfrm>
            <a:off x="6903630" y="3510014"/>
            <a:ext cx="43962" cy="47729"/>
          </a:xfrm>
          <a:custGeom>
            <a:avLst/>
            <a:gdLst>
              <a:gd name="T0" fmla="*/ 8 w 15"/>
              <a:gd name="T1" fmla="*/ 0 h 16"/>
              <a:gd name="T2" fmla="*/ 15 w 15"/>
              <a:gd name="T3" fmla="*/ 8 h 16"/>
              <a:gd name="T4" fmla="*/ 8 w 15"/>
              <a:gd name="T5" fmla="*/ 16 h 16"/>
              <a:gd name="T6" fmla="*/ 0 w 15"/>
              <a:gd name="T7" fmla="*/ 8 h 16"/>
              <a:gd name="T8" fmla="*/ 8 w 15"/>
              <a:gd name="T9" fmla="*/ 0 h 16"/>
              <a:gd name="T10" fmla="*/ 12 w 15"/>
              <a:gd name="T11" fmla="*/ 8 h 16"/>
              <a:gd name="T12" fmla="*/ 8 w 15"/>
              <a:gd name="T13" fmla="*/ 3 h 16"/>
              <a:gd name="T14" fmla="*/ 3 w 15"/>
              <a:gd name="T15" fmla="*/ 8 h 16"/>
              <a:gd name="T16" fmla="*/ 8 w 15"/>
              <a:gd name="T17" fmla="*/ 13 h 16"/>
              <a:gd name="T18" fmla="*/ 12 w 15"/>
              <a:gd name="T19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6">
                <a:moveTo>
                  <a:pt x="8" y="0"/>
                </a:moveTo>
                <a:cubicBezTo>
                  <a:pt x="12" y="0"/>
                  <a:pt x="15" y="4"/>
                  <a:pt x="15" y="8"/>
                </a:cubicBezTo>
                <a:cubicBezTo>
                  <a:pt x="15" y="12"/>
                  <a:pt x="12" y="16"/>
                  <a:pt x="8" y="16"/>
                </a:cubicBezTo>
                <a:cubicBezTo>
                  <a:pt x="3" y="16"/>
                  <a:pt x="0" y="12"/>
                  <a:pt x="0" y="8"/>
                </a:cubicBezTo>
                <a:cubicBezTo>
                  <a:pt x="0" y="4"/>
                  <a:pt x="3" y="0"/>
                  <a:pt x="8" y="0"/>
                </a:cubicBezTo>
                <a:close/>
                <a:moveTo>
                  <a:pt x="12" y="8"/>
                </a:moveTo>
                <a:cubicBezTo>
                  <a:pt x="12" y="5"/>
                  <a:pt x="10" y="3"/>
                  <a:pt x="8" y="3"/>
                </a:cubicBezTo>
                <a:cubicBezTo>
                  <a:pt x="5" y="3"/>
                  <a:pt x="3" y="5"/>
                  <a:pt x="3" y="8"/>
                </a:cubicBezTo>
                <a:cubicBezTo>
                  <a:pt x="3" y="11"/>
                  <a:pt x="5" y="13"/>
                  <a:pt x="8" y="13"/>
                </a:cubicBezTo>
                <a:cubicBezTo>
                  <a:pt x="10" y="13"/>
                  <a:pt x="12" y="11"/>
                  <a:pt x="12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2" name="Oval 62"/>
          <p:cNvSpPr>
            <a:spLocks noChangeArrowheads="1"/>
          </p:cNvSpPr>
          <p:nvPr/>
        </p:nvSpPr>
        <p:spPr bwMode="auto">
          <a:xfrm>
            <a:off x="3851466" y="269610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3" name="Freeform 63"/>
          <p:cNvSpPr/>
          <p:nvPr/>
        </p:nvSpPr>
        <p:spPr bwMode="auto">
          <a:xfrm>
            <a:off x="4154171" y="2839291"/>
            <a:ext cx="41450" cy="59034"/>
          </a:xfrm>
          <a:custGeom>
            <a:avLst/>
            <a:gdLst>
              <a:gd name="T0" fmla="*/ 0 w 14"/>
              <a:gd name="T1" fmla="*/ 0 h 20"/>
              <a:gd name="T2" fmla="*/ 14 w 14"/>
              <a:gd name="T3" fmla="*/ 20 h 20"/>
              <a:gd name="T4" fmla="*/ 9 w 14"/>
              <a:gd name="T5" fmla="*/ 19 h 20"/>
              <a:gd name="T6" fmla="*/ 0 w 14"/>
              <a:gd name="T7" fmla="*/ 4 h 20"/>
              <a:gd name="T8" fmla="*/ 0 w 14"/>
              <a:gd name="T9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20">
                <a:moveTo>
                  <a:pt x="0" y="0"/>
                </a:moveTo>
                <a:cubicBezTo>
                  <a:pt x="6" y="5"/>
                  <a:pt x="11" y="12"/>
                  <a:pt x="14" y="20"/>
                </a:cubicBezTo>
                <a:cubicBezTo>
                  <a:pt x="9" y="19"/>
                  <a:pt x="9" y="19"/>
                  <a:pt x="9" y="19"/>
                </a:cubicBezTo>
                <a:cubicBezTo>
                  <a:pt x="7" y="13"/>
                  <a:pt x="4" y="8"/>
                  <a:pt x="0" y="4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4" name="Freeform 64"/>
          <p:cNvSpPr/>
          <p:nvPr/>
        </p:nvSpPr>
        <p:spPr bwMode="auto">
          <a:xfrm>
            <a:off x="4010983" y="3044024"/>
            <a:ext cx="125603" cy="21353"/>
          </a:xfrm>
          <a:custGeom>
            <a:avLst/>
            <a:gdLst>
              <a:gd name="T0" fmla="*/ 42 w 42"/>
              <a:gd name="T1" fmla="*/ 1 h 7"/>
              <a:gd name="T2" fmla="*/ 21 w 42"/>
              <a:gd name="T3" fmla="*/ 7 h 7"/>
              <a:gd name="T4" fmla="*/ 0 w 42"/>
              <a:gd name="T5" fmla="*/ 1 h 7"/>
              <a:gd name="T6" fmla="*/ 5 w 42"/>
              <a:gd name="T7" fmla="*/ 0 h 7"/>
              <a:gd name="T8" fmla="*/ 21 w 42"/>
              <a:gd name="T9" fmla="*/ 3 h 7"/>
              <a:gd name="T10" fmla="*/ 37 w 42"/>
              <a:gd name="T11" fmla="*/ 0 h 7"/>
              <a:gd name="T12" fmla="*/ 42 w 42"/>
              <a:gd name="T13" fmla="*/ 1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2" h="7">
                <a:moveTo>
                  <a:pt x="42" y="1"/>
                </a:moveTo>
                <a:cubicBezTo>
                  <a:pt x="36" y="5"/>
                  <a:pt x="29" y="7"/>
                  <a:pt x="21" y="7"/>
                </a:cubicBezTo>
                <a:cubicBezTo>
                  <a:pt x="13" y="7"/>
                  <a:pt x="6" y="5"/>
                  <a:pt x="0" y="1"/>
                </a:cubicBezTo>
                <a:cubicBezTo>
                  <a:pt x="5" y="0"/>
                  <a:pt x="5" y="0"/>
                  <a:pt x="5" y="0"/>
                </a:cubicBezTo>
                <a:cubicBezTo>
                  <a:pt x="10" y="2"/>
                  <a:pt x="15" y="3"/>
                  <a:pt x="21" y="3"/>
                </a:cubicBezTo>
                <a:cubicBezTo>
                  <a:pt x="27" y="3"/>
                  <a:pt x="32" y="2"/>
                  <a:pt x="37" y="0"/>
                </a:cubicBezTo>
                <a:lnTo>
                  <a:pt x="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5" name="Freeform 65"/>
          <p:cNvSpPr/>
          <p:nvPr/>
        </p:nvSpPr>
        <p:spPr bwMode="auto">
          <a:xfrm>
            <a:off x="3951949" y="2839291"/>
            <a:ext cx="41450" cy="59034"/>
          </a:xfrm>
          <a:custGeom>
            <a:avLst/>
            <a:gdLst>
              <a:gd name="T0" fmla="*/ 0 w 14"/>
              <a:gd name="T1" fmla="*/ 20 h 20"/>
              <a:gd name="T2" fmla="*/ 14 w 14"/>
              <a:gd name="T3" fmla="*/ 0 h 20"/>
              <a:gd name="T4" fmla="*/ 14 w 14"/>
              <a:gd name="T5" fmla="*/ 4 h 20"/>
              <a:gd name="T6" fmla="*/ 4 w 14"/>
              <a:gd name="T7" fmla="*/ 19 h 20"/>
              <a:gd name="T8" fmla="*/ 0 w 14"/>
              <a:gd name="T9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20">
                <a:moveTo>
                  <a:pt x="0" y="20"/>
                </a:moveTo>
                <a:cubicBezTo>
                  <a:pt x="3" y="12"/>
                  <a:pt x="8" y="5"/>
                  <a:pt x="14" y="0"/>
                </a:cubicBezTo>
                <a:cubicBezTo>
                  <a:pt x="14" y="4"/>
                  <a:pt x="14" y="4"/>
                  <a:pt x="14" y="4"/>
                </a:cubicBezTo>
                <a:cubicBezTo>
                  <a:pt x="10" y="9"/>
                  <a:pt x="7" y="14"/>
                  <a:pt x="4" y="19"/>
                </a:cubicBezTo>
                <a:lnTo>
                  <a:pt x="0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6" name="Freeform 66"/>
          <p:cNvSpPr/>
          <p:nvPr/>
        </p:nvSpPr>
        <p:spPr bwMode="auto">
          <a:xfrm>
            <a:off x="4017263" y="2797842"/>
            <a:ext cx="115555" cy="91691"/>
          </a:xfrm>
          <a:custGeom>
            <a:avLst/>
            <a:gdLst>
              <a:gd name="T0" fmla="*/ 39 w 39"/>
              <a:gd name="T1" fmla="*/ 18 h 31"/>
              <a:gd name="T2" fmla="*/ 20 w 39"/>
              <a:gd name="T3" fmla="*/ 31 h 31"/>
              <a:gd name="T4" fmla="*/ 19 w 39"/>
              <a:gd name="T5" fmla="*/ 31 h 31"/>
              <a:gd name="T6" fmla="*/ 0 w 39"/>
              <a:gd name="T7" fmla="*/ 18 h 31"/>
              <a:gd name="T8" fmla="*/ 0 w 39"/>
              <a:gd name="T9" fmla="*/ 11 h 31"/>
              <a:gd name="T10" fmla="*/ 12 w 39"/>
              <a:gd name="T11" fmla="*/ 0 h 31"/>
              <a:gd name="T12" fmla="*/ 19 w 39"/>
              <a:gd name="T13" fmla="*/ 23 h 31"/>
              <a:gd name="T14" fmla="*/ 27 w 39"/>
              <a:gd name="T15" fmla="*/ 0 h 31"/>
              <a:gd name="T16" fmla="*/ 39 w 39"/>
              <a:gd name="T17" fmla="*/ 11 h 31"/>
              <a:gd name="T18" fmla="*/ 39 w 39"/>
              <a:gd name="T19" fmla="*/ 18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" h="31">
                <a:moveTo>
                  <a:pt x="39" y="18"/>
                </a:moveTo>
                <a:cubicBezTo>
                  <a:pt x="39" y="18"/>
                  <a:pt x="36" y="31"/>
                  <a:pt x="20" y="31"/>
                </a:cubicBezTo>
                <a:cubicBezTo>
                  <a:pt x="19" y="31"/>
                  <a:pt x="19" y="31"/>
                  <a:pt x="19" y="31"/>
                </a:cubicBezTo>
                <a:cubicBezTo>
                  <a:pt x="2" y="31"/>
                  <a:pt x="0" y="18"/>
                  <a:pt x="0" y="1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6" y="2"/>
                  <a:pt x="12" y="0"/>
                </a:cubicBezTo>
                <a:cubicBezTo>
                  <a:pt x="19" y="23"/>
                  <a:pt x="19" y="23"/>
                  <a:pt x="19" y="23"/>
                </a:cubicBezTo>
                <a:cubicBezTo>
                  <a:pt x="27" y="0"/>
                  <a:pt x="27" y="0"/>
                  <a:pt x="27" y="0"/>
                </a:cubicBezTo>
                <a:cubicBezTo>
                  <a:pt x="32" y="2"/>
                  <a:pt x="39" y="5"/>
                  <a:pt x="39" y="11"/>
                </a:cubicBezTo>
                <a:lnTo>
                  <a:pt x="39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7" name="Freeform 67"/>
          <p:cNvSpPr/>
          <p:nvPr/>
        </p:nvSpPr>
        <p:spPr bwMode="auto">
          <a:xfrm>
            <a:off x="4064992" y="2809146"/>
            <a:ext cx="17584" cy="47729"/>
          </a:xfrm>
          <a:custGeom>
            <a:avLst/>
            <a:gdLst>
              <a:gd name="T0" fmla="*/ 0 w 14"/>
              <a:gd name="T1" fmla="*/ 14 h 38"/>
              <a:gd name="T2" fmla="*/ 5 w 14"/>
              <a:gd name="T3" fmla="*/ 0 h 38"/>
              <a:gd name="T4" fmla="*/ 7 w 14"/>
              <a:gd name="T5" fmla="*/ 0 h 38"/>
              <a:gd name="T6" fmla="*/ 9 w 14"/>
              <a:gd name="T7" fmla="*/ 0 h 38"/>
              <a:gd name="T8" fmla="*/ 14 w 14"/>
              <a:gd name="T9" fmla="*/ 14 h 38"/>
              <a:gd name="T10" fmla="*/ 7 w 14"/>
              <a:gd name="T11" fmla="*/ 38 h 38"/>
              <a:gd name="T12" fmla="*/ 0 w 14"/>
              <a:gd name="T13" fmla="*/ 14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38">
                <a:moveTo>
                  <a:pt x="0" y="14"/>
                </a:moveTo>
                <a:lnTo>
                  <a:pt x="5" y="0"/>
                </a:lnTo>
                <a:lnTo>
                  <a:pt x="7" y="0"/>
                </a:lnTo>
                <a:lnTo>
                  <a:pt x="9" y="0"/>
                </a:lnTo>
                <a:lnTo>
                  <a:pt x="14" y="14"/>
                </a:lnTo>
                <a:lnTo>
                  <a:pt x="7" y="38"/>
                </a:lnTo>
                <a:lnTo>
                  <a:pt x="0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8" name="Freeform 68"/>
          <p:cNvSpPr/>
          <p:nvPr/>
        </p:nvSpPr>
        <p:spPr bwMode="auto">
          <a:xfrm>
            <a:off x="4047407" y="2741321"/>
            <a:ext cx="52753" cy="62802"/>
          </a:xfrm>
          <a:custGeom>
            <a:avLst/>
            <a:gdLst>
              <a:gd name="T0" fmla="*/ 16 w 18"/>
              <a:gd name="T1" fmla="*/ 13 h 21"/>
              <a:gd name="T2" fmla="*/ 9 w 18"/>
              <a:gd name="T3" fmla="*/ 21 h 21"/>
              <a:gd name="T4" fmla="*/ 2 w 18"/>
              <a:gd name="T5" fmla="*/ 13 h 21"/>
              <a:gd name="T6" fmla="*/ 1 w 18"/>
              <a:gd name="T7" fmla="*/ 11 h 21"/>
              <a:gd name="T8" fmla="*/ 2 w 18"/>
              <a:gd name="T9" fmla="*/ 9 h 21"/>
              <a:gd name="T10" fmla="*/ 9 w 18"/>
              <a:gd name="T11" fmla="*/ 0 h 21"/>
              <a:gd name="T12" fmla="*/ 17 w 18"/>
              <a:gd name="T13" fmla="*/ 9 h 21"/>
              <a:gd name="T14" fmla="*/ 18 w 18"/>
              <a:gd name="T15" fmla="*/ 11 h 21"/>
              <a:gd name="T16" fmla="*/ 16 w 18"/>
              <a:gd name="T17" fmla="*/ 13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21">
                <a:moveTo>
                  <a:pt x="16" y="13"/>
                </a:moveTo>
                <a:cubicBezTo>
                  <a:pt x="15" y="18"/>
                  <a:pt x="11" y="21"/>
                  <a:pt x="9" y="21"/>
                </a:cubicBezTo>
                <a:cubicBezTo>
                  <a:pt x="7" y="21"/>
                  <a:pt x="3" y="18"/>
                  <a:pt x="2" y="13"/>
                </a:cubicBezTo>
                <a:cubicBezTo>
                  <a:pt x="1" y="13"/>
                  <a:pt x="1" y="13"/>
                  <a:pt x="1" y="11"/>
                </a:cubicBezTo>
                <a:cubicBezTo>
                  <a:pt x="0" y="9"/>
                  <a:pt x="1" y="9"/>
                  <a:pt x="2" y="9"/>
                </a:cubicBezTo>
                <a:cubicBezTo>
                  <a:pt x="2" y="4"/>
                  <a:pt x="4" y="0"/>
                  <a:pt x="9" y="0"/>
                </a:cubicBezTo>
                <a:cubicBezTo>
                  <a:pt x="15" y="0"/>
                  <a:pt x="17" y="4"/>
                  <a:pt x="17" y="9"/>
                </a:cubicBezTo>
                <a:cubicBezTo>
                  <a:pt x="17" y="9"/>
                  <a:pt x="18" y="9"/>
                  <a:pt x="18" y="11"/>
                </a:cubicBezTo>
                <a:cubicBezTo>
                  <a:pt x="17" y="13"/>
                  <a:pt x="17" y="13"/>
                  <a:pt x="16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9" name="Freeform 69"/>
          <p:cNvSpPr/>
          <p:nvPr/>
        </p:nvSpPr>
        <p:spPr bwMode="auto">
          <a:xfrm>
            <a:off x="3921804" y="2954846"/>
            <a:ext cx="116812" cy="91691"/>
          </a:xfrm>
          <a:custGeom>
            <a:avLst/>
            <a:gdLst>
              <a:gd name="T0" fmla="*/ 39 w 39"/>
              <a:gd name="T1" fmla="*/ 18 h 31"/>
              <a:gd name="T2" fmla="*/ 19 w 39"/>
              <a:gd name="T3" fmla="*/ 31 h 31"/>
              <a:gd name="T4" fmla="*/ 19 w 39"/>
              <a:gd name="T5" fmla="*/ 31 h 31"/>
              <a:gd name="T6" fmla="*/ 0 w 39"/>
              <a:gd name="T7" fmla="*/ 18 h 31"/>
              <a:gd name="T8" fmla="*/ 0 w 39"/>
              <a:gd name="T9" fmla="*/ 11 h 31"/>
              <a:gd name="T10" fmla="*/ 12 w 39"/>
              <a:gd name="T11" fmla="*/ 0 h 31"/>
              <a:gd name="T12" fmla="*/ 19 w 39"/>
              <a:gd name="T13" fmla="*/ 22 h 31"/>
              <a:gd name="T14" fmla="*/ 26 w 39"/>
              <a:gd name="T15" fmla="*/ 0 h 31"/>
              <a:gd name="T16" fmla="*/ 39 w 39"/>
              <a:gd name="T17" fmla="*/ 11 h 31"/>
              <a:gd name="T18" fmla="*/ 39 w 39"/>
              <a:gd name="T19" fmla="*/ 18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" h="31">
                <a:moveTo>
                  <a:pt x="39" y="18"/>
                </a:moveTo>
                <a:cubicBezTo>
                  <a:pt x="39" y="18"/>
                  <a:pt x="36" y="31"/>
                  <a:pt x="19" y="31"/>
                </a:cubicBezTo>
                <a:cubicBezTo>
                  <a:pt x="19" y="31"/>
                  <a:pt x="19" y="31"/>
                  <a:pt x="19" y="31"/>
                </a:cubicBezTo>
                <a:cubicBezTo>
                  <a:pt x="2" y="31"/>
                  <a:pt x="0" y="18"/>
                  <a:pt x="0" y="1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4"/>
                  <a:pt x="6" y="1"/>
                  <a:pt x="12" y="0"/>
                </a:cubicBezTo>
                <a:cubicBezTo>
                  <a:pt x="19" y="22"/>
                  <a:pt x="19" y="22"/>
                  <a:pt x="19" y="22"/>
                </a:cubicBezTo>
                <a:cubicBezTo>
                  <a:pt x="26" y="0"/>
                  <a:pt x="26" y="0"/>
                  <a:pt x="26" y="0"/>
                </a:cubicBezTo>
                <a:cubicBezTo>
                  <a:pt x="32" y="1"/>
                  <a:pt x="39" y="4"/>
                  <a:pt x="39" y="11"/>
                </a:cubicBezTo>
                <a:lnTo>
                  <a:pt x="39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0" name="Freeform 70"/>
          <p:cNvSpPr/>
          <p:nvPr/>
        </p:nvSpPr>
        <p:spPr bwMode="auto">
          <a:xfrm>
            <a:off x="3969533" y="2967407"/>
            <a:ext cx="17584" cy="43962"/>
          </a:xfrm>
          <a:custGeom>
            <a:avLst/>
            <a:gdLst>
              <a:gd name="T0" fmla="*/ 5 w 14"/>
              <a:gd name="T1" fmla="*/ 0 h 35"/>
              <a:gd name="T2" fmla="*/ 7 w 14"/>
              <a:gd name="T3" fmla="*/ 0 h 35"/>
              <a:gd name="T4" fmla="*/ 10 w 14"/>
              <a:gd name="T5" fmla="*/ 0 h 35"/>
              <a:gd name="T6" fmla="*/ 14 w 14"/>
              <a:gd name="T7" fmla="*/ 14 h 35"/>
              <a:gd name="T8" fmla="*/ 7 w 14"/>
              <a:gd name="T9" fmla="*/ 35 h 35"/>
              <a:gd name="T10" fmla="*/ 0 w 14"/>
              <a:gd name="T11" fmla="*/ 14 h 35"/>
              <a:gd name="T12" fmla="*/ 5 w 14"/>
              <a:gd name="T13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35">
                <a:moveTo>
                  <a:pt x="5" y="0"/>
                </a:moveTo>
                <a:lnTo>
                  <a:pt x="7" y="0"/>
                </a:lnTo>
                <a:lnTo>
                  <a:pt x="10" y="0"/>
                </a:lnTo>
                <a:lnTo>
                  <a:pt x="14" y="14"/>
                </a:lnTo>
                <a:lnTo>
                  <a:pt x="7" y="35"/>
                </a:lnTo>
                <a:lnTo>
                  <a:pt x="0" y="14"/>
                </a:lnTo>
                <a:lnTo>
                  <a:pt x="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1" name="Freeform 71"/>
          <p:cNvSpPr/>
          <p:nvPr/>
        </p:nvSpPr>
        <p:spPr bwMode="auto">
          <a:xfrm>
            <a:off x="3951949" y="2898325"/>
            <a:ext cx="54010" cy="60290"/>
          </a:xfrm>
          <a:custGeom>
            <a:avLst/>
            <a:gdLst>
              <a:gd name="T0" fmla="*/ 16 w 18"/>
              <a:gd name="T1" fmla="*/ 13 h 20"/>
              <a:gd name="T2" fmla="*/ 9 w 18"/>
              <a:gd name="T3" fmla="*/ 20 h 20"/>
              <a:gd name="T4" fmla="*/ 2 w 18"/>
              <a:gd name="T5" fmla="*/ 13 h 20"/>
              <a:gd name="T6" fmla="*/ 1 w 18"/>
              <a:gd name="T7" fmla="*/ 11 h 20"/>
              <a:gd name="T8" fmla="*/ 1 w 18"/>
              <a:gd name="T9" fmla="*/ 9 h 20"/>
              <a:gd name="T10" fmla="*/ 9 w 18"/>
              <a:gd name="T11" fmla="*/ 0 h 20"/>
              <a:gd name="T12" fmla="*/ 17 w 18"/>
              <a:gd name="T13" fmla="*/ 9 h 20"/>
              <a:gd name="T14" fmla="*/ 17 w 18"/>
              <a:gd name="T15" fmla="*/ 11 h 20"/>
              <a:gd name="T16" fmla="*/ 16 w 18"/>
              <a:gd name="T17" fmla="*/ 13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20">
                <a:moveTo>
                  <a:pt x="16" y="13"/>
                </a:moveTo>
                <a:cubicBezTo>
                  <a:pt x="15" y="17"/>
                  <a:pt x="11" y="20"/>
                  <a:pt x="9" y="20"/>
                </a:cubicBezTo>
                <a:cubicBezTo>
                  <a:pt x="7" y="20"/>
                  <a:pt x="3" y="17"/>
                  <a:pt x="2" y="13"/>
                </a:cubicBezTo>
                <a:cubicBezTo>
                  <a:pt x="1" y="13"/>
                  <a:pt x="1" y="13"/>
                  <a:pt x="1" y="11"/>
                </a:cubicBezTo>
                <a:cubicBezTo>
                  <a:pt x="0" y="9"/>
                  <a:pt x="1" y="9"/>
                  <a:pt x="1" y="9"/>
                </a:cubicBezTo>
                <a:cubicBezTo>
                  <a:pt x="2" y="4"/>
                  <a:pt x="4" y="0"/>
                  <a:pt x="9" y="0"/>
                </a:cubicBezTo>
                <a:cubicBezTo>
                  <a:pt x="14" y="0"/>
                  <a:pt x="16" y="4"/>
                  <a:pt x="17" y="9"/>
                </a:cubicBezTo>
                <a:cubicBezTo>
                  <a:pt x="17" y="9"/>
                  <a:pt x="18" y="9"/>
                  <a:pt x="17" y="11"/>
                </a:cubicBezTo>
                <a:cubicBezTo>
                  <a:pt x="17" y="13"/>
                  <a:pt x="17" y="13"/>
                  <a:pt x="16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2" name="Freeform 72"/>
          <p:cNvSpPr/>
          <p:nvPr/>
        </p:nvSpPr>
        <p:spPr bwMode="auto">
          <a:xfrm>
            <a:off x="4108954" y="2954846"/>
            <a:ext cx="115555" cy="91691"/>
          </a:xfrm>
          <a:custGeom>
            <a:avLst/>
            <a:gdLst>
              <a:gd name="T0" fmla="*/ 39 w 39"/>
              <a:gd name="T1" fmla="*/ 18 h 31"/>
              <a:gd name="T2" fmla="*/ 20 w 39"/>
              <a:gd name="T3" fmla="*/ 31 h 31"/>
              <a:gd name="T4" fmla="*/ 19 w 39"/>
              <a:gd name="T5" fmla="*/ 31 h 31"/>
              <a:gd name="T6" fmla="*/ 0 w 39"/>
              <a:gd name="T7" fmla="*/ 18 h 31"/>
              <a:gd name="T8" fmla="*/ 0 w 39"/>
              <a:gd name="T9" fmla="*/ 11 h 31"/>
              <a:gd name="T10" fmla="*/ 12 w 39"/>
              <a:gd name="T11" fmla="*/ 0 h 31"/>
              <a:gd name="T12" fmla="*/ 20 w 39"/>
              <a:gd name="T13" fmla="*/ 22 h 31"/>
              <a:gd name="T14" fmla="*/ 27 w 39"/>
              <a:gd name="T15" fmla="*/ 0 h 31"/>
              <a:gd name="T16" fmla="*/ 39 w 39"/>
              <a:gd name="T17" fmla="*/ 11 h 31"/>
              <a:gd name="T18" fmla="*/ 39 w 39"/>
              <a:gd name="T19" fmla="*/ 18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" h="31">
                <a:moveTo>
                  <a:pt x="39" y="18"/>
                </a:moveTo>
                <a:cubicBezTo>
                  <a:pt x="39" y="18"/>
                  <a:pt x="37" y="31"/>
                  <a:pt x="20" y="31"/>
                </a:cubicBezTo>
                <a:cubicBezTo>
                  <a:pt x="19" y="31"/>
                  <a:pt x="19" y="31"/>
                  <a:pt x="19" y="31"/>
                </a:cubicBezTo>
                <a:cubicBezTo>
                  <a:pt x="2" y="31"/>
                  <a:pt x="0" y="18"/>
                  <a:pt x="0" y="1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4"/>
                  <a:pt x="7" y="1"/>
                  <a:pt x="12" y="0"/>
                </a:cubicBezTo>
                <a:cubicBezTo>
                  <a:pt x="20" y="22"/>
                  <a:pt x="20" y="22"/>
                  <a:pt x="20" y="22"/>
                </a:cubicBezTo>
                <a:cubicBezTo>
                  <a:pt x="27" y="0"/>
                  <a:pt x="27" y="0"/>
                  <a:pt x="27" y="0"/>
                </a:cubicBezTo>
                <a:cubicBezTo>
                  <a:pt x="33" y="1"/>
                  <a:pt x="39" y="4"/>
                  <a:pt x="39" y="11"/>
                </a:cubicBezTo>
                <a:lnTo>
                  <a:pt x="39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3" name="Freeform 73"/>
          <p:cNvSpPr/>
          <p:nvPr/>
        </p:nvSpPr>
        <p:spPr bwMode="auto">
          <a:xfrm>
            <a:off x="4159195" y="2967407"/>
            <a:ext cx="18841" cy="43962"/>
          </a:xfrm>
          <a:custGeom>
            <a:avLst/>
            <a:gdLst>
              <a:gd name="T0" fmla="*/ 3 w 15"/>
              <a:gd name="T1" fmla="*/ 0 h 35"/>
              <a:gd name="T2" fmla="*/ 8 w 15"/>
              <a:gd name="T3" fmla="*/ 0 h 35"/>
              <a:gd name="T4" fmla="*/ 10 w 15"/>
              <a:gd name="T5" fmla="*/ 0 h 35"/>
              <a:gd name="T6" fmla="*/ 15 w 15"/>
              <a:gd name="T7" fmla="*/ 14 h 35"/>
              <a:gd name="T8" fmla="*/ 8 w 15"/>
              <a:gd name="T9" fmla="*/ 35 h 35"/>
              <a:gd name="T10" fmla="*/ 0 w 15"/>
              <a:gd name="T11" fmla="*/ 14 h 35"/>
              <a:gd name="T12" fmla="*/ 3 w 15"/>
              <a:gd name="T13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" h="35">
                <a:moveTo>
                  <a:pt x="3" y="0"/>
                </a:moveTo>
                <a:lnTo>
                  <a:pt x="8" y="0"/>
                </a:lnTo>
                <a:lnTo>
                  <a:pt x="10" y="0"/>
                </a:lnTo>
                <a:lnTo>
                  <a:pt x="15" y="14"/>
                </a:lnTo>
                <a:lnTo>
                  <a:pt x="8" y="35"/>
                </a:lnTo>
                <a:lnTo>
                  <a:pt x="0" y="14"/>
                </a:lnTo>
                <a:lnTo>
                  <a:pt x="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4" name="Freeform 74"/>
          <p:cNvSpPr/>
          <p:nvPr/>
        </p:nvSpPr>
        <p:spPr bwMode="auto">
          <a:xfrm>
            <a:off x="4141610" y="2898325"/>
            <a:ext cx="54010" cy="60290"/>
          </a:xfrm>
          <a:custGeom>
            <a:avLst/>
            <a:gdLst>
              <a:gd name="T0" fmla="*/ 9 w 18"/>
              <a:gd name="T1" fmla="*/ 20 h 20"/>
              <a:gd name="T2" fmla="*/ 2 w 18"/>
              <a:gd name="T3" fmla="*/ 13 h 20"/>
              <a:gd name="T4" fmla="*/ 0 w 18"/>
              <a:gd name="T5" fmla="*/ 11 h 20"/>
              <a:gd name="T6" fmla="*/ 1 w 18"/>
              <a:gd name="T7" fmla="*/ 8 h 20"/>
              <a:gd name="T8" fmla="*/ 9 w 18"/>
              <a:gd name="T9" fmla="*/ 0 h 20"/>
              <a:gd name="T10" fmla="*/ 16 w 18"/>
              <a:gd name="T11" fmla="*/ 8 h 20"/>
              <a:gd name="T12" fmla="*/ 17 w 18"/>
              <a:gd name="T13" fmla="*/ 11 h 20"/>
              <a:gd name="T14" fmla="*/ 16 w 18"/>
              <a:gd name="T15" fmla="*/ 13 h 20"/>
              <a:gd name="T16" fmla="*/ 9 w 18"/>
              <a:gd name="T17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20">
                <a:moveTo>
                  <a:pt x="9" y="20"/>
                </a:moveTo>
                <a:cubicBezTo>
                  <a:pt x="7" y="20"/>
                  <a:pt x="3" y="17"/>
                  <a:pt x="2" y="13"/>
                </a:cubicBezTo>
                <a:cubicBezTo>
                  <a:pt x="1" y="13"/>
                  <a:pt x="1" y="12"/>
                  <a:pt x="0" y="11"/>
                </a:cubicBezTo>
                <a:cubicBezTo>
                  <a:pt x="0" y="9"/>
                  <a:pt x="1" y="8"/>
                  <a:pt x="1" y="8"/>
                </a:cubicBezTo>
                <a:cubicBezTo>
                  <a:pt x="1" y="4"/>
                  <a:pt x="3" y="0"/>
                  <a:pt x="9" y="0"/>
                </a:cubicBezTo>
                <a:cubicBezTo>
                  <a:pt x="14" y="0"/>
                  <a:pt x="16" y="4"/>
                  <a:pt x="16" y="8"/>
                </a:cubicBezTo>
                <a:cubicBezTo>
                  <a:pt x="17" y="9"/>
                  <a:pt x="18" y="9"/>
                  <a:pt x="17" y="11"/>
                </a:cubicBezTo>
                <a:cubicBezTo>
                  <a:pt x="17" y="12"/>
                  <a:pt x="17" y="13"/>
                  <a:pt x="16" y="13"/>
                </a:cubicBezTo>
                <a:cubicBezTo>
                  <a:pt x="15" y="17"/>
                  <a:pt x="11" y="20"/>
                  <a:pt x="9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5" name="Oval 75"/>
          <p:cNvSpPr>
            <a:spLocks noChangeArrowheads="1"/>
          </p:cNvSpPr>
          <p:nvPr/>
        </p:nvSpPr>
        <p:spPr bwMode="auto">
          <a:xfrm>
            <a:off x="4424218" y="340073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6" name="Freeform 76"/>
          <p:cNvSpPr/>
          <p:nvPr/>
        </p:nvSpPr>
        <p:spPr bwMode="auto">
          <a:xfrm>
            <a:off x="4542285" y="3602960"/>
            <a:ext cx="217294" cy="168309"/>
          </a:xfrm>
          <a:custGeom>
            <a:avLst/>
            <a:gdLst>
              <a:gd name="T0" fmla="*/ 73 w 73"/>
              <a:gd name="T1" fmla="*/ 33 h 57"/>
              <a:gd name="T2" fmla="*/ 37 w 73"/>
              <a:gd name="T3" fmla="*/ 57 h 57"/>
              <a:gd name="T4" fmla="*/ 35 w 73"/>
              <a:gd name="T5" fmla="*/ 57 h 57"/>
              <a:gd name="T6" fmla="*/ 0 w 73"/>
              <a:gd name="T7" fmla="*/ 33 h 57"/>
              <a:gd name="T8" fmla="*/ 0 w 73"/>
              <a:gd name="T9" fmla="*/ 21 h 57"/>
              <a:gd name="T10" fmla="*/ 22 w 73"/>
              <a:gd name="T11" fmla="*/ 0 h 57"/>
              <a:gd name="T12" fmla="*/ 36 w 73"/>
              <a:gd name="T13" fmla="*/ 42 h 57"/>
              <a:gd name="T14" fmla="*/ 50 w 73"/>
              <a:gd name="T15" fmla="*/ 0 h 57"/>
              <a:gd name="T16" fmla="*/ 73 w 73"/>
              <a:gd name="T17" fmla="*/ 21 h 57"/>
              <a:gd name="T18" fmla="*/ 73 w 73"/>
              <a:gd name="T19" fmla="*/ 33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3" h="57">
                <a:moveTo>
                  <a:pt x="73" y="33"/>
                </a:moveTo>
                <a:cubicBezTo>
                  <a:pt x="73" y="33"/>
                  <a:pt x="69" y="57"/>
                  <a:pt x="37" y="57"/>
                </a:cubicBezTo>
                <a:cubicBezTo>
                  <a:pt x="35" y="57"/>
                  <a:pt x="35" y="57"/>
                  <a:pt x="35" y="57"/>
                </a:cubicBezTo>
                <a:cubicBezTo>
                  <a:pt x="4" y="57"/>
                  <a:pt x="0" y="33"/>
                  <a:pt x="0" y="33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8"/>
                  <a:pt x="12" y="2"/>
                  <a:pt x="22" y="0"/>
                </a:cubicBezTo>
                <a:cubicBezTo>
                  <a:pt x="36" y="42"/>
                  <a:pt x="36" y="42"/>
                  <a:pt x="36" y="42"/>
                </a:cubicBezTo>
                <a:cubicBezTo>
                  <a:pt x="50" y="0"/>
                  <a:pt x="50" y="0"/>
                  <a:pt x="50" y="0"/>
                </a:cubicBezTo>
                <a:cubicBezTo>
                  <a:pt x="60" y="2"/>
                  <a:pt x="73" y="8"/>
                  <a:pt x="73" y="21"/>
                </a:cubicBezTo>
                <a:lnTo>
                  <a:pt x="73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7" name="Freeform 77"/>
          <p:cNvSpPr/>
          <p:nvPr/>
        </p:nvSpPr>
        <p:spPr bwMode="auto">
          <a:xfrm>
            <a:off x="4631464" y="3625569"/>
            <a:ext cx="36425" cy="84155"/>
          </a:xfrm>
          <a:custGeom>
            <a:avLst/>
            <a:gdLst>
              <a:gd name="T0" fmla="*/ 10 w 29"/>
              <a:gd name="T1" fmla="*/ 0 h 67"/>
              <a:gd name="T2" fmla="*/ 15 w 29"/>
              <a:gd name="T3" fmla="*/ 0 h 67"/>
              <a:gd name="T4" fmla="*/ 22 w 29"/>
              <a:gd name="T5" fmla="*/ 0 h 67"/>
              <a:gd name="T6" fmla="*/ 29 w 29"/>
              <a:gd name="T7" fmla="*/ 24 h 67"/>
              <a:gd name="T8" fmla="*/ 15 w 29"/>
              <a:gd name="T9" fmla="*/ 67 h 67"/>
              <a:gd name="T10" fmla="*/ 0 w 29"/>
              <a:gd name="T11" fmla="*/ 24 h 67"/>
              <a:gd name="T12" fmla="*/ 10 w 29"/>
              <a:gd name="T13" fmla="*/ 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" h="67">
                <a:moveTo>
                  <a:pt x="10" y="0"/>
                </a:moveTo>
                <a:lnTo>
                  <a:pt x="15" y="0"/>
                </a:lnTo>
                <a:lnTo>
                  <a:pt x="22" y="0"/>
                </a:lnTo>
                <a:lnTo>
                  <a:pt x="29" y="24"/>
                </a:lnTo>
                <a:lnTo>
                  <a:pt x="15" y="67"/>
                </a:lnTo>
                <a:lnTo>
                  <a:pt x="0" y="24"/>
                </a:lnTo>
                <a:lnTo>
                  <a:pt x="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8" name="Oval 78"/>
          <p:cNvSpPr>
            <a:spLocks noChangeArrowheads="1"/>
          </p:cNvSpPr>
          <p:nvPr/>
        </p:nvSpPr>
        <p:spPr bwMode="auto">
          <a:xfrm>
            <a:off x="4628952" y="3566536"/>
            <a:ext cx="41450" cy="4145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9" name="Freeform 79"/>
          <p:cNvSpPr/>
          <p:nvPr/>
        </p:nvSpPr>
        <p:spPr bwMode="auto">
          <a:xfrm>
            <a:off x="4617647" y="3457260"/>
            <a:ext cx="87922" cy="102995"/>
          </a:xfrm>
          <a:custGeom>
            <a:avLst/>
            <a:gdLst>
              <a:gd name="T0" fmla="*/ 5 w 30"/>
              <a:gd name="T1" fmla="*/ 34 h 35"/>
              <a:gd name="T2" fmla="*/ 11 w 30"/>
              <a:gd name="T3" fmla="*/ 22 h 35"/>
              <a:gd name="T4" fmla="*/ 16 w 30"/>
              <a:gd name="T5" fmla="*/ 14 h 35"/>
              <a:gd name="T6" fmla="*/ 9 w 30"/>
              <a:gd name="T7" fmla="*/ 9 h 35"/>
              <a:gd name="T8" fmla="*/ 1 w 30"/>
              <a:gd name="T9" fmla="*/ 12 h 35"/>
              <a:gd name="T10" fmla="*/ 0 w 30"/>
              <a:gd name="T11" fmla="*/ 12 h 35"/>
              <a:gd name="T12" fmla="*/ 0 w 30"/>
              <a:gd name="T13" fmla="*/ 2 h 35"/>
              <a:gd name="T14" fmla="*/ 12 w 30"/>
              <a:gd name="T15" fmla="*/ 0 h 35"/>
              <a:gd name="T16" fmla="*/ 30 w 30"/>
              <a:gd name="T17" fmla="*/ 12 h 35"/>
              <a:gd name="T18" fmla="*/ 22 w 30"/>
              <a:gd name="T19" fmla="*/ 25 h 35"/>
              <a:gd name="T20" fmla="*/ 17 w 30"/>
              <a:gd name="T21" fmla="*/ 34 h 35"/>
              <a:gd name="T22" fmla="*/ 17 w 30"/>
              <a:gd name="T23" fmla="*/ 35 h 35"/>
              <a:gd name="T24" fmla="*/ 6 w 30"/>
              <a:gd name="T25" fmla="*/ 35 h 35"/>
              <a:gd name="T26" fmla="*/ 5 w 30"/>
              <a:gd name="T27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0" h="35">
                <a:moveTo>
                  <a:pt x="5" y="34"/>
                </a:moveTo>
                <a:cubicBezTo>
                  <a:pt x="5" y="30"/>
                  <a:pt x="7" y="26"/>
                  <a:pt x="11" y="22"/>
                </a:cubicBezTo>
                <a:cubicBezTo>
                  <a:pt x="14" y="19"/>
                  <a:pt x="16" y="16"/>
                  <a:pt x="16" y="14"/>
                </a:cubicBezTo>
                <a:cubicBezTo>
                  <a:pt x="16" y="11"/>
                  <a:pt x="14" y="9"/>
                  <a:pt x="9" y="9"/>
                </a:cubicBezTo>
                <a:cubicBezTo>
                  <a:pt x="6" y="9"/>
                  <a:pt x="3" y="10"/>
                  <a:pt x="1" y="12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2"/>
                  <a:pt x="0" y="2"/>
                  <a:pt x="0" y="2"/>
                </a:cubicBezTo>
                <a:cubicBezTo>
                  <a:pt x="4" y="1"/>
                  <a:pt x="8" y="0"/>
                  <a:pt x="12" y="0"/>
                </a:cubicBezTo>
                <a:cubicBezTo>
                  <a:pt x="24" y="0"/>
                  <a:pt x="30" y="6"/>
                  <a:pt x="30" y="12"/>
                </a:cubicBezTo>
                <a:cubicBezTo>
                  <a:pt x="30" y="18"/>
                  <a:pt x="25" y="22"/>
                  <a:pt x="22" y="25"/>
                </a:cubicBezTo>
                <a:cubicBezTo>
                  <a:pt x="19" y="28"/>
                  <a:pt x="17" y="31"/>
                  <a:pt x="17" y="34"/>
                </a:cubicBezTo>
                <a:cubicBezTo>
                  <a:pt x="17" y="35"/>
                  <a:pt x="17" y="35"/>
                  <a:pt x="17" y="35"/>
                </a:cubicBezTo>
                <a:cubicBezTo>
                  <a:pt x="6" y="35"/>
                  <a:pt x="6" y="35"/>
                  <a:pt x="6" y="35"/>
                </a:cubicBezTo>
                <a:lnTo>
                  <a:pt x="5" y="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0" name="Oval 80"/>
          <p:cNvSpPr>
            <a:spLocks noChangeArrowheads="1"/>
          </p:cNvSpPr>
          <p:nvPr/>
        </p:nvSpPr>
        <p:spPr bwMode="auto">
          <a:xfrm>
            <a:off x="4424218" y="2691079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1" name="Freeform 81"/>
          <p:cNvSpPr>
            <a:spLocks noEditPoints="1"/>
          </p:cNvSpPr>
          <p:nvPr/>
        </p:nvSpPr>
        <p:spPr bwMode="auto">
          <a:xfrm>
            <a:off x="4483252" y="2789050"/>
            <a:ext cx="330337" cy="234879"/>
          </a:xfrm>
          <a:custGeom>
            <a:avLst/>
            <a:gdLst>
              <a:gd name="T0" fmla="*/ 104 w 263"/>
              <a:gd name="T1" fmla="*/ 125 h 187"/>
              <a:gd name="T2" fmla="*/ 14 w 263"/>
              <a:gd name="T3" fmla="*/ 125 h 187"/>
              <a:gd name="T4" fmla="*/ 14 w 263"/>
              <a:gd name="T5" fmla="*/ 170 h 187"/>
              <a:gd name="T6" fmla="*/ 104 w 263"/>
              <a:gd name="T7" fmla="*/ 170 h 187"/>
              <a:gd name="T8" fmla="*/ 104 w 263"/>
              <a:gd name="T9" fmla="*/ 125 h 187"/>
              <a:gd name="T10" fmla="*/ 0 w 263"/>
              <a:gd name="T11" fmla="*/ 109 h 187"/>
              <a:gd name="T12" fmla="*/ 26 w 263"/>
              <a:gd name="T13" fmla="*/ 109 h 187"/>
              <a:gd name="T14" fmla="*/ 26 w 263"/>
              <a:gd name="T15" fmla="*/ 33 h 187"/>
              <a:gd name="T16" fmla="*/ 33 w 263"/>
              <a:gd name="T17" fmla="*/ 33 h 187"/>
              <a:gd name="T18" fmla="*/ 38 w 263"/>
              <a:gd name="T19" fmla="*/ 33 h 187"/>
              <a:gd name="T20" fmla="*/ 73 w 263"/>
              <a:gd name="T21" fmla="*/ 33 h 187"/>
              <a:gd name="T22" fmla="*/ 73 w 263"/>
              <a:gd name="T23" fmla="*/ 0 h 187"/>
              <a:gd name="T24" fmla="*/ 189 w 263"/>
              <a:gd name="T25" fmla="*/ 0 h 187"/>
              <a:gd name="T26" fmla="*/ 189 w 263"/>
              <a:gd name="T27" fmla="*/ 35 h 187"/>
              <a:gd name="T28" fmla="*/ 225 w 263"/>
              <a:gd name="T29" fmla="*/ 35 h 187"/>
              <a:gd name="T30" fmla="*/ 229 w 263"/>
              <a:gd name="T31" fmla="*/ 35 h 187"/>
              <a:gd name="T32" fmla="*/ 237 w 263"/>
              <a:gd name="T33" fmla="*/ 35 h 187"/>
              <a:gd name="T34" fmla="*/ 237 w 263"/>
              <a:gd name="T35" fmla="*/ 109 h 187"/>
              <a:gd name="T36" fmla="*/ 263 w 263"/>
              <a:gd name="T37" fmla="*/ 109 h 187"/>
              <a:gd name="T38" fmla="*/ 263 w 263"/>
              <a:gd name="T39" fmla="*/ 187 h 187"/>
              <a:gd name="T40" fmla="*/ 144 w 263"/>
              <a:gd name="T41" fmla="*/ 187 h 187"/>
              <a:gd name="T42" fmla="*/ 144 w 263"/>
              <a:gd name="T43" fmla="*/ 109 h 187"/>
              <a:gd name="T44" fmla="*/ 225 w 263"/>
              <a:gd name="T45" fmla="*/ 109 h 187"/>
              <a:gd name="T46" fmla="*/ 225 w 263"/>
              <a:gd name="T47" fmla="*/ 47 h 187"/>
              <a:gd name="T48" fmla="*/ 189 w 263"/>
              <a:gd name="T49" fmla="*/ 47 h 187"/>
              <a:gd name="T50" fmla="*/ 189 w 263"/>
              <a:gd name="T51" fmla="*/ 78 h 187"/>
              <a:gd name="T52" fmla="*/ 73 w 263"/>
              <a:gd name="T53" fmla="*/ 78 h 187"/>
              <a:gd name="T54" fmla="*/ 73 w 263"/>
              <a:gd name="T55" fmla="*/ 45 h 187"/>
              <a:gd name="T56" fmla="*/ 38 w 263"/>
              <a:gd name="T57" fmla="*/ 45 h 187"/>
              <a:gd name="T58" fmla="*/ 38 w 263"/>
              <a:gd name="T59" fmla="*/ 109 h 187"/>
              <a:gd name="T60" fmla="*/ 116 w 263"/>
              <a:gd name="T61" fmla="*/ 109 h 187"/>
              <a:gd name="T62" fmla="*/ 116 w 263"/>
              <a:gd name="T63" fmla="*/ 187 h 187"/>
              <a:gd name="T64" fmla="*/ 0 w 263"/>
              <a:gd name="T65" fmla="*/ 187 h 187"/>
              <a:gd name="T66" fmla="*/ 0 w 263"/>
              <a:gd name="T67" fmla="*/ 109 h 187"/>
              <a:gd name="T68" fmla="*/ 248 w 263"/>
              <a:gd name="T69" fmla="*/ 170 h 187"/>
              <a:gd name="T70" fmla="*/ 248 w 263"/>
              <a:gd name="T71" fmla="*/ 125 h 187"/>
              <a:gd name="T72" fmla="*/ 159 w 263"/>
              <a:gd name="T73" fmla="*/ 125 h 187"/>
              <a:gd name="T74" fmla="*/ 159 w 263"/>
              <a:gd name="T75" fmla="*/ 170 h 187"/>
              <a:gd name="T76" fmla="*/ 248 w 263"/>
              <a:gd name="T77" fmla="*/ 170 h 187"/>
              <a:gd name="T78" fmla="*/ 175 w 263"/>
              <a:gd name="T79" fmla="*/ 61 h 187"/>
              <a:gd name="T80" fmla="*/ 175 w 263"/>
              <a:gd name="T81" fmla="*/ 16 h 187"/>
              <a:gd name="T82" fmla="*/ 85 w 263"/>
              <a:gd name="T83" fmla="*/ 16 h 187"/>
              <a:gd name="T84" fmla="*/ 85 w 263"/>
              <a:gd name="T85" fmla="*/ 61 h 187"/>
              <a:gd name="T86" fmla="*/ 175 w 263"/>
              <a:gd name="T87" fmla="*/ 61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63" h="187">
                <a:moveTo>
                  <a:pt x="104" y="125"/>
                </a:moveTo>
                <a:lnTo>
                  <a:pt x="14" y="125"/>
                </a:lnTo>
                <a:lnTo>
                  <a:pt x="14" y="170"/>
                </a:lnTo>
                <a:lnTo>
                  <a:pt x="104" y="170"/>
                </a:lnTo>
                <a:lnTo>
                  <a:pt x="104" y="125"/>
                </a:lnTo>
                <a:close/>
                <a:moveTo>
                  <a:pt x="0" y="109"/>
                </a:moveTo>
                <a:lnTo>
                  <a:pt x="26" y="109"/>
                </a:lnTo>
                <a:lnTo>
                  <a:pt x="26" y="33"/>
                </a:lnTo>
                <a:lnTo>
                  <a:pt x="33" y="33"/>
                </a:lnTo>
                <a:lnTo>
                  <a:pt x="38" y="33"/>
                </a:lnTo>
                <a:lnTo>
                  <a:pt x="73" y="33"/>
                </a:lnTo>
                <a:lnTo>
                  <a:pt x="73" y="0"/>
                </a:lnTo>
                <a:lnTo>
                  <a:pt x="189" y="0"/>
                </a:lnTo>
                <a:lnTo>
                  <a:pt x="189" y="35"/>
                </a:lnTo>
                <a:lnTo>
                  <a:pt x="225" y="35"/>
                </a:lnTo>
                <a:lnTo>
                  <a:pt x="229" y="35"/>
                </a:lnTo>
                <a:lnTo>
                  <a:pt x="237" y="35"/>
                </a:lnTo>
                <a:lnTo>
                  <a:pt x="237" y="109"/>
                </a:lnTo>
                <a:lnTo>
                  <a:pt x="263" y="109"/>
                </a:lnTo>
                <a:lnTo>
                  <a:pt x="263" y="187"/>
                </a:lnTo>
                <a:lnTo>
                  <a:pt x="144" y="187"/>
                </a:lnTo>
                <a:lnTo>
                  <a:pt x="144" y="109"/>
                </a:lnTo>
                <a:lnTo>
                  <a:pt x="225" y="109"/>
                </a:lnTo>
                <a:lnTo>
                  <a:pt x="225" y="47"/>
                </a:lnTo>
                <a:lnTo>
                  <a:pt x="189" y="47"/>
                </a:lnTo>
                <a:lnTo>
                  <a:pt x="189" y="78"/>
                </a:lnTo>
                <a:lnTo>
                  <a:pt x="73" y="78"/>
                </a:lnTo>
                <a:lnTo>
                  <a:pt x="73" y="45"/>
                </a:lnTo>
                <a:lnTo>
                  <a:pt x="38" y="45"/>
                </a:lnTo>
                <a:lnTo>
                  <a:pt x="38" y="109"/>
                </a:lnTo>
                <a:lnTo>
                  <a:pt x="116" y="109"/>
                </a:lnTo>
                <a:lnTo>
                  <a:pt x="116" y="187"/>
                </a:lnTo>
                <a:lnTo>
                  <a:pt x="0" y="187"/>
                </a:lnTo>
                <a:lnTo>
                  <a:pt x="0" y="109"/>
                </a:lnTo>
                <a:close/>
                <a:moveTo>
                  <a:pt x="248" y="170"/>
                </a:moveTo>
                <a:lnTo>
                  <a:pt x="248" y="125"/>
                </a:lnTo>
                <a:lnTo>
                  <a:pt x="159" y="125"/>
                </a:lnTo>
                <a:lnTo>
                  <a:pt x="159" y="170"/>
                </a:lnTo>
                <a:lnTo>
                  <a:pt x="248" y="170"/>
                </a:lnTo>
                <a:close/>
                <a:moveTo>
                  <a:pt x="175" y="61"/>
                </a:moveTo>
                <a:lnTo>
                  <a:pt x="175" y="16"/>
                </a:lnTo>
                <a:lnTo>
                  <a:pt x="85" y="16"/>
                </a:lnTo>
                <a:lnTo>
                  <a:pt x="85" y="61"/>
                </a:lnTo>
                <a:lnTo>
                  <a:pt x="175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2" name="Oval 82"/>
          <p:cNvSpPr>
            <a:spLocks noChangeArrowheads="1"/>
          </p:cNvSpPr>
          <p:nvPr/>
        </p:nvSpPr>
        <p:spPr bwMode="auto">
          <a:xfrm>
            <a:off x="6172618" y="270238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3" name="Freeform 83"/>
          <p:cNvSpPr>
            <a:spLocks noEditPoints="1"/>
          </p:cNvSpPr>
          <p:nvPr/>
        </p:nvSpPr>
        <p:spPr bwMode="auto">
          <a:xfrm>
            <a:off x="6217835" y="2839291"/>
            <a:ext cx="329081" cy="226086"/>
          </a:xfrm>
          <a:custGeom>
            <a:avLst/>
            <a:gdLst>
              <a:gd name="T0" fmla="*/ 14 w 262"/>
              <a:gd name="T1" fmla="*/ 14 h 180"/>
              <a:gd name="T2" fmla="*/ 14 w 262"/>
              <a:gd name="T3" fmla="*/ 61 h 180"/>
              <a:gd name="T4" fmla="*/ 99 w 262"/>
              <a:gd name="T5" fmla="*/ 61 h 180"/>
              <a:gd name="T6" fmla="*/ 99 w 262"/>
              <a:gd name="T7" fmla="*/ 14 h 180"/>
              <a:gd name="T8" fmla="*/ 14 w 262"/>
              <a:gd name="T9" fmla="*/ 14 h 180"/>
              <a:gd name="T10" fmla="*/ 163 w 262"/>
              <a:gd name="T11" fmla="*/ 61 h 180"/>
              <a:gd name="T12" fmla="*/ 248 w 262"/>
              <a:gd name="T13" fmla="*/ 61 h 180"/>
              <a:gd name="T14" fmla="*/ 248 w 262"/>
              <a:gd name="T15" fmla="*/ 14 h 180"/>
              <a:gd name="T16" fmla="*/ 163 w 262"/>
              <a:gd name="T17" fmla="*/ 14 h 180"/>
              <a:gd name="T18" fmla="*/ 163 w 262"/>
              <a:gd name="T19" fmla="*/ 61 h 180"/>
              <a:gd name="T20" fmla="*/ 113 w 262"/>
              <a:gd name="T21" fmla="*/ 45 h 180"/>
              <a:gd name="T22" fmla="*/ 113 w 262"/>
              <a:gd name="T23" fmla="*/ 73 h 180"/>
              <a:gd name="T24" fmla="*/ 99 w 262"/>
              <a:gd name="T25" fmla="*/ 73 h 180"/>
              <a:gd name="T26" fmla="*/ 99 w 262"/>
              <a:gd name="T27" fmla="*/ 137 h 180"/>
              <a:gd name="T28" fmla="*/ 149 w 262"/>
              <a:gd name="T29" fmla="*/ 137 h 180"/>
              <a:gd name="T30" fmla="*/ 149 w 262"/>
              <a:gd name="T31" fmla="*/ 104 h 180"/>
              <a:gd name="T32" fmla="*/ 262 w 262"/>
              <a:gd name="T33" fmla="*/ 104 h 180"/>
              <a:gd name="T34" fmla="*/ 262 w 262"/>
              <a:gd name="T35" fmla="*/ 180 h 180"/>
              <a:gd name="T36" fmla="*/ 149 w 262"/>
              <a:gd name="T37" fmla="*/ 180 h 180"/>
              <a:gd name="T38" fmla="*/ 149 w 262"/>
              <a:gd name="T39" fmla="*/ 149 h 180"/>
              <a:gd name="T40" fmla="*/ 99 w 262"/>
              <a:gd name="T41" fmla="*/ 149 h 180"/>
              <a:gd name="T42" fmla="*/ 85 w 262"/>
              <a:gd name="T43" fmla="*/ 149 h 180"/>
              <a:gd name="T44" fmla="*/ 85 w 262"/>
              <a:gd name="T45" fmla="*/ 73 h 180"/>
              <a:gd name="T46" fmla="*/ 0 w 262"/>
              <a:gd name="T47" fmla="*/ 73 h 180"/>
              <a:gd name="T48" fmla="*/ 0 w 262"/>
              <a:gd name="T49" fmla="*/ 0 h 180"/>
              <a:gd name="T50" fmla="*/ 113 w 262"/>
              <a:gd name="T51" fmla="*/ 0 h 180"/>
              <a:gd name="T52" fmla="*/ 113 w 262"/>
              <a:gd name="T53" fmla="*/ 31 h 180"/>
              <a:gd name="T54" fmla="*/ 149 w 262"/>
              <a:gd name="T55" fmla="*/ 31 h 180"/>
              <a:gd name="T56" fmla="*/ 149 w 262"/>
              <a:gd name="T57" fmla="*/ 0 h 180"/>
              <a:gd name="T58" fmla="*/ 262 w 262"/>
              <a:gd name="T59" fmla="*/ 0 h 180"/>
              <a:gd name="T60" fmla="*/ 262 w 262"/>
              <a:gd name="T61" fmla="*/ 73 h 180"/>
              <a:gd name="T62" fmla="*/ 149 w 262"/>
              <a:gd name="T63" fmla="*/ 73 h 180"/>
              <a:gd name="T64" fmla="*/ 149 w 262"/>
              <a:gd name="T65" fmla="*/ 45 h 180"/>
              <a:gd name="T66" fmla="*/ 113 w 262"/>
              <a:gd name="T67" fmla="*/ 45 h 180"/>
              <a:gd name="T68" fmla="*/ 248 w 262"/>
              <a:gd name="T69" fmla="*/ 165 h 180"/>
              <a:gd name="T70" fmla="*/ 248 w 262"/>
              <a:gd name="T71" fmla="*/ 121 h 180"/>
              <a:gd name="T72" fmla="*/ 163 w 262"/>
              <a:gd name="T73" fmla="*/ 121 h 180"/>
              <a:gd name="T74" fmla="*/ 163 w 262"/>
              <a:gd name="T75" fmla="*/ 165 h 180"/>
              <a:gd name="T76" fmla="*/ 248 w 262"/>
              <a:gd name="T77" fmla="*/ 165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62" h="180">
                <a:moveTo>
                  <a:pt x="14" y="14"/>
                </a:moveTo>
                <a:lnTo>
                  <a:pt x="14" y="61"/>
                </a:lnTo>
                <a:lnTo>
                  <a:pt x="99" y="61"/>
                </a:lnTo>
                <a:lnTo>
                  <a:pt x="99" y="14"/>
                </a:lnTo>
                <a:lnTo>
                  <a:pt x="14" y="14"/>
                </a:lnTo>
                <a:close/>
                <a:moveTo>
                  <a:pt x="163" y="61"/>
                </a:moveTo>
                <a:lnTo>
                  <a:pt x="248" y="61"/>
                </a:lnTo>
                <a:lnTo>
                  <a:pt x="248" y="14"/>
                </a:lnTo>
                <a:lnTo>
                  <a:pt x="163" y="14"/>
                </a:lnTo>
                <a:lnTo>
                  <a:pt x="163" y="61"/>
                </a:lnTo>
                <a:close/>
                <a:moveTo>
                  <a:pt x="113" y="45"/>
                </a:moveTo>
                <a:lnTo>
                  <a:pt x="113" y="73"/>
                </a:lnTo>
                <a:lnTo>
                  <a:pt x="99" y="73"/>
                </a:lnTo>
                <a:lnTo>
                  <a:pt x="99" y="137"/>
                </a:lnTo>
                <a:lnTo>
                  <a:pt x="149" y="137"/>
                </a:lnTo>
                <a:lnTo>
                  <a:pt x="149" y="104"/>
                </a:lnTo>
                <a:lnTo>
                  <a:pt x="262" y="104"/>
                </a:lnTo>
                <a:lnTo>
                  <a:pt x="262" y="180"/>
                </a:lnTo>
                <a:lnTo>
                  <a:pt x="149" y="180"/>
                </a:lnTo>
                <a:lnTo>
                  <a:pt x="149" y="149"/>
                </a:lnTo>
                <a:lnTo>
                  <a:pt x="99" y="149"/>
                </a:lnTo>
                <a:lnTo>
                  <a:pt x="85" y="149"/>
                </a:lnTo>
                <a:lnTo>
                  <a:pt x="85" y="73"/>
                </a:lnTo>
                <a:lnTo>
                  <a:pt x="0" y="73"/>
                </a:lnTo>
                <a:lnTo>
                  <a:pt x="0" y="0"/>
                </a:lnTo>
                <a:lnTo>
                  <a:pt x="113" y="0"/>
                </a:lnTo>
                <a:lnTo>
                  <a:pt x="113" y="31"/>
                </a:lnTo>
                <a:lnTo>
                  <a:pt x="149" y="31"/>
                </a:lnTo>
                <a:lnTo>
                  <a:pt x="149" y="0"/>
                </a:lnTo>
                <a:lnTo>
                  <a:pt x="262" y="0"/>
                </a:lnTo>
                <a:lnTo>
                  <a:pt x="262" y="73"/>
                </a:lnTo>
                <a:lnTo>
                  <a:pt x="149" y="73"/>
                </a:lnTo>
                <a:lnTo>
                  <a:pt x="149" y="45"/>
                </a:lnTo>
                <a:lnTo>
                  <a:pt x="113" y="45"/>
                </a:lnTo>
                <a:close/>
                <a:moveTo>
                  <a:pt x="248" y="165"/>
                </a:moveTo>
                <a:lnTo>
                  <a:pt x="248" y="121"/>
                </a:lnTo>
                <a:lnTo>
                  <a:pt x="163" y="121"/>
                </a:lnTo>
                <a:lnTo>
                  <a:pt x="163" y="165"/>
                </a:lnTo>
                <a:lnTo>
                  <a:pt x="248" y="16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4" name="Oval 84"/>
          <p:cNvSpPr>
            <a:spLocks noChangeArrowheads="1"/>
          </p:cNvSpPr>
          <p:nvPr/>
        </p:nvSpPr>
        <p:spPr bwMode="auto">
          <a:xfrm>
            <a:off x="4996970" y="269610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5" name="Freeform 85"/>
          <p:cNvSpPr>
            <a:spLocks noEditPoints="1"/>
          </p:cNvSpPr>
          <p:nvPr/>
        </p:nvSpPr>
        <p:spPr bwMode="auto">
          <a:xfrm>
            <a:off x="5299674" y="2848083"/>
            <a:ext cx="97971" cy="148212"/>
          </a:xfrm>
          <a:custGeom>
            <a:avLst/>
            <a:gdLst>
              <a:gd name="T0" fmla="*/ 78 w 78"/>
              <a:gd name="T1" fmla="*/ 0 h 118"/>
              <a:gd name="T2" fmla="*/ 78 w 78"/>
              <a:gd name="T3" fmla="*/ 118 h 118"/>
              <a:gd name="T4" fmla="*/ 0 w 78"/>
              <a:gd name="T5" fmla="*/ 118 h 118"/>
              <a:gd name="T6" fmla="*/ 0 w 78"/>
              <a:gd name="T7" fmla="*/ 0 h 118"/>
              <a:gd name="T8" fmla="*/ 78 w 78"/>
              <a:gd name="T9" fmla="*/ 0 h 118"/>
              <a:gd name="T10" fmla="*/ 64 w 78"/>
              <a:gd name="T11" fmla="*/ 104 h 118"/>
              <a:gd name="T12" fmla="*/ 64 w 78"/>
              <a:gd name="T13" fmla="*/ 14 h 118"/>
              <a:gd name="T14" fmla="*/ 14 w 78"/>
              <a:gd name="T15" fmla="*/ 14 h 118"/>
              <a:gd name="T16" fmla="*/ 14 w 78"/>
              <a:gd name="T17" fmla="*/ 104 h 118"/>
              <a:gd name="T18" fmla="*/ 64 w 78"/>
              <a:gd name="T19" fmla="*/ 104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8" h="118">
                <a:moveTo>
                  <a:pt x="78" y="0"/>
                </a:moveTo>
                <a:lnTo>
                  <a:pt x="78" y="118"/>
                </a:lnTo>
                <a:lnTo>
                  <a:pt x="0" y="118"/>
                </a:lnTo>
                <a:lnTo>
                  <a:pt x="0" y="0"/>
                </a:lnTo>
                <a:lnTo>
                  <a:pt x="78" y="0"/>
                </a:lnTo>
                <a:close/>
                <a:moveTo>
                  <a:pt x="64" y="104"/>
                </a:moveTo>
                <a:lnTo>
                  <a:pt x="64" y="14"/>
                </a:lnTo>
                <a:lnTo>
                  <a:pt x="14" y="14"/>
                </a:lnTo>
                <a:lnTo>
                  <a:pt x="14" y="104"/>
                </a:lnTo>
                <a:lnTo>
                  <a:pt x="64" y="1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6" name="Freeform 86"/>
          <p:cNvSpPr/>
          <p:nvPr/>
        </p:nvSpPr>
        <p:spPr bwMode="auto">
          <a:xfrm>
            <a:off x="5275809" y="2913397"/>
            <a:ext cx="21353" cy="17584"/>
          </a:xfrm>
          <a:custGeom>
            <a:avLst/>
            <a:gdLst>
              <a:gd name="T0" fmla="*/ 12 w 17"/>
              <a:gd name="T1" fmla="*/ 14 h 14"/>
              <a:gd name="T2" fmla="*/ 0 w 17"/>
              <a:gd name="T3" fmla="*/ 14 h 14"/>
              <a:gd name="T4" fmla="*/ 0 w 17"/>
              <a:gd name="T5" fmla="*/ 0 h 14"/>
              <a:gd name="T6" fmla="*/ 12 w 17"/>
              <a:gd name="T7" fmla="*/ 0 h 14"/>
              <a:gd name="T8" fmla="*/ 17 w 17"/>
              <a:gd name="T9" fmla="*/ 7 h 14"/>
              <a:gd name="T10" fmla="*/ 12 w 17"/>
              <a:gd name="T11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" h="14">
                <a:moveTo>
                  <a:pt x="12" y="14"/>
                </a:moveTo>
                <a:lnTo>
                  <a:pt x="0" y="14"/>
                </a:lnTo>
                <a:lnTo>
                  <a:pt x="0" y="0"/>
                </a:lnTo>
                <a:lnTo>
                  <a:pt x="12" y="0"/>
                </a:lnTo>
                <a:lnTo>
                  <a:pt x="17" y="7"/>
                </a:lnTo>
                <a:lnTo>
                  <a:pt x="12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7" name="Freeform 87"/>
          <p:cNvSpPr>
            <a:spLocks noEditPoints="1"/>
          </p:cNvSpPr>
          <p:nvPr/>
        </p:nvSpPr>
        <p:spPr bwMode="auto">
          <a:xfrm>
            <a:off x="5172814" y="2848083"/>
            <a:ext cx="97971" cy="148212"/>
          </a:xfrm>
          <a:custGeom>
            <a:avLst/>
            <a:gdLst>
              <a:gd name="T0" fmla="*/ 78 w 78"/>
              <a:gd name="T1" fmla="*/ 0 h 118"/>
              <a:gd name="T2" fmla="*/ 78 w 78"/>
              <a:gd name="T3" fmla="*/ 118 h 118"/>
              <a:gd name="T4" fmla="*/ 0 w 78"/>
              <a:gd name="T5" fmla="*/ 118 h 118"/>
              <a:gd name="T6" fmla="*/ 0 w 78"/>
              <a:gd name="T7" fmla="*/ 0 h 118"/>
              <a:gd name="T8" fmla="*/ 78 w 78"/>
              <a:gd name="T9" fmla="*/ 0 h 118"/>
              <a:gd name="T10" fmla="*/ 63 w 78"/>
              <a:gd name="T11" fmla="*/ 104 h 118"/>
              <a:gd name="T12" fmla="*/ 63 w 78"/>
              <a:gd name="T13" fmla="*/ 14 h 118"/>
              <a:gd name="T14" fmla="*/ 16 w 78"/>
              <a:gd name="T15" fmla="*/ 14 h 118"/>
              <a:gd name="T16" fmla="*/ 16 w 78"/>
              <a:gd name="T17" fmla="*/ 104 h 118"/>
              <a:gd name="T18" fmla="*/ 63 w 78"/>
              <a:gd name="T19" fmla="*/ 104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8" h="118">
                <a:moveTo>
                  <a:pt x="78" y="0"/>
                </a:moveTo>
                <a:lnTo>
                  <a:pt x="78" y="118"/>
                </a:lnTo>
                <a:lnTo>
                  <a:pt x="0" y="118"/>
                </a:lnTo>
                <a:lnTo>
                  <a:pt x="0" y="0"/>
                </a:lnTo>
                <a:lnTo>
                  <a:pt x="78" y="0"/>
                </a:lnTo>
                <a:close/>
                <a:moveTo>
                  <a:pt x="63" y="104"/>
                </a:moveTo>
                <a:lnTo>
                  <a:pt x="63" y="14"/>
                </a:lnTo>
                <a:lnTo>
                  <a:pt x="16" y="14"/>
                </a:lnTo>
                <a:lnTo>
                  <a:pt x="16" y="104"/>
                </a:lnTo>
                <a:lnTo>
                  <a:pt x="63" y="1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8" name="Freeform 88"/>
          <p:cNvSpPr/>
          <p:nvPr/>
        </p:nvSpPr>
        <p:spPr bwMode="auto">
          <a:xfrm>
            <a:off x="5151462" y="2913397"/>
            <a:ext cx="21353" cy="17584"/>
          </a:xfrm>
          <a:custGeom>
            <a:avLst/>
            <a:gdLst>
              <a:gd name="T0" fmla="*/ 9 w 17"/>
              <a:gd name="T1" fmla="*/ 0 h 14"/>
              <a:gd name="T2" fmla="*/ 17 w 17"/>
              <a:gd name="T3" fmla="*/ 7 h 14"/>
              <a:gd name="T4" fmla="*/ 9 w 17"/>
              <a:gd name="T5" fmla="*/ 14 h 14"/>
              <a:gd name="T6" fmla="*/ 0 w 17"/>
              <a:gd name="T7" fmla="*/ 14 h 14"/>
              <a:gd name="T8" fmla="*/ 0 w 17"/>
              <a:gd name="T9" fmla="*/ 0 h 14"/>
              <a:gd name="T10" fmla="*/ 9 w 17"/>
              <a:gd name="T11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" h="14">
                <a:moveTo>
                  <a:pt x="9" y="0"/>
                </a:moveTo>
                <a:lnTo>
                  <a:pt x="17" y="7"/>
                </a:lnTo>
                <a:lnTo>
                  <a:pt x="9" y="14"/>
                </a:lnTo>
                <a:lnTo>
                  <a:pt x="0" y="14"/>
                </a:lnTo>
                <a:lnTo>
                  <a:pt x="0" y="0"/>
                </a:lnTo>
                <a:lnTo>
                  <a:pt x="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9" name="Freeform 89"/>
          <p:cNvSpPr>
            <a:spLocks noEditPoints="1"/>
          </p:cNvSpPr>
          <p:nvPr/>
        </p:nvSpPr>
        <p:spPr bwMode="auto">
          <a:xfrm>
            <a:off x="5047211" y="2848083"/>
            <a:ext cx="97971" cy="148212"/>
          </a:xfrm>
          <a:custGeom>
            <a:avLst/>
            <a:gdLst>
              <a:gd name="T0" fmla="*/ 78 w 78"/>
              <a:gd name="T1" fmla="*/ 0 h 118"/>
              <a:gd name="T2" fmla="*/ 78 w 78"/>
              <a:gd name="T3" fmla="*/ 118 h 118"/>
              <a:gd name="T4" fmla="*/ 0 w 78"/>
              <a:gd name="T5" fmla="*/ 118 h 118"/>
              <a:gd name="T6" fmla="*/ 0 w 78"/>
              <a:gd name="T7" fmla="*/ 0 h 118"/>
              <a:gd name="T8" fmla="*/ 78 w 78"/>
              <a:gd name="T9" fmla="*/ 0 h 118"/>
              <a:gd name="T10" fmla="*/ 64 w 78"/>
              <a:gd name="T11" fmla="*/ 104 h 118"/>
              <a:gd name="T12" fmla="*/ 64 w 78"/>
              <a:gd name="T13" fmla="*/ 14 h 118"/>
              <a:gd name="T14" fmla="*/ 14 w 78"/>
              <a:gd name="T15" fmla="*/ 14 h 118"/>
              <a:gd name="T16" fmla="*/ 14 w 78"/>
              <a:gd name="T17" fmla="*/ 104 h 118"/>
              <a:gd name="T18" fmla="*/ 64 w 78"/>
              <a:gd name="T19" fmla="*/ 104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8" h="118">
                <a:moveTo>
                  <a:pt x="78" y="0"/>
                </a:moveTo>
                <a:lnTo>
                  <a:pt x="78" y="118"/>
                </a:lnTo>
                <a:lnTo>
                  <a:pt x="0" y="118"/>
                </a:lnTo>
                <a:lnTo>
                  <a:pt x="0" y="0"/>
                </a:lnTo>
                <a:lnTo>
                  <a:pt x="78" y="0"/>
                </a:lnTo>
                <a:close/>
                <a:moveTo>
                  <a:pt x="64" y="104"/>
                </a:moveTo>
                <a:lnTo>
                  <a:pt x="64" y="14"/>
                </a:lnTo>
                <a:lnTo>
                  <a:pt x="14" y="14"/>
                </a:lnTo>
                <a:lnTo>
                  <a:pt x="14" y="104"/>
                </a:lnTo>
                <a:lnTo>
                  <a:pt x="64" y="1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0" name="Oval 90"/>
          <p:cNvSpPr>
            <a:spLocks noChangeArrowheads="1"/>
          </p:cNvSpPr>
          <p:nvPr/>
        </p:nvSpPr>
        <p:spPr bwMode="auto">
          <a:xfrm>
            <a:off x="5569721" y="269610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1" name="Freeform 91"/>
          <p:cNvSpPr>
            <a:spLocks noEditPoints="1"/>
          </p:cNvSpPr>
          <p:nvPr/>
        </p:nvSpPr>
        <p:spPr bwMode="auto">
          <a:xfrm>
            <a:off x="5819672" y="2874460"/>
            <a:ext cx="141932" cy="95459"/>
          </a:xfrm>
          <a:custGeom>
            <a:avLst/>
            <a:gdLst>
              <a:gd name="T0" fmla="*/ 113 w 113"/>
              <a:gd name="T1" fmla="*/ 0 h 76"/>
              <a:gd name="T2" fmla="*/ 113 w 113"/>
              <a:gd name="T3" fmla="*/ 76 h 76"/>
              <a:gd name="T4" fmla="*/ 0 w 113"/>
              <a:gd name="T5" fmla="*/ 76 h 76"/>
              <a:gd name="T6" fmla="*/ 0 w 113"/>
              <a:gd name="T7" fmla="*/ 0 h 76"/>
              <a:gd name="T8" fmla="*/ 113 w 113"/>
              <a:gd name="T9" fmla="*/ 0 h 76"/>
              <a:gd name="T10" fmla="*/ 99 w 113"/>
              <a:gd name="T11" fmla="*/ 62 h 76"/>
              <a:gd name="T12" fmla="*/ 99 w 113"/>
              <a:gd name="T13" fmla="*/ 17 h 76"/>
              <a:gd name="T14" fmla="*/ 14 w 113"/>
              <a:gd name="T15" fmla="*/ 17 h 76"/>
              <a:gd name="T16" fmla="*/ 14 w 113"/>
              <a:gd name="T17" fmla="*/ 62 h 76"/>
              <a:gd name="T18" fmla="*/ 99 w 113"/>
              <a:gd name="T19" fmla="*/ 62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3" h="76">
                <a:moveTo>
                  <a:pt x="113" y="0"/>
                </a:moveTo>
                <a:lnTo>
                  <a:pt x="113" y="76"/>
                </a:lnTo>
                <a:lnTo>
                  <a:pt x="0" y="76"/>
                </a:lnTo>
                <a:lnTo>
                  <a:pt x="0" y="0"/>
                </a:lnTo>
                <a:lnTo>
                  <a:pt x="113" y="0"/>
                </a:lnTo>
                <a:close/>
                <a:moveTo>
                  <a:pt x="99" y="62"/>
                </a:moveTo>
                <a:lnTo>
                  <a:pt x="99" y="17"/>
                </a:lnTo>
                <a:lnTo>
                  <a:pt x="14" y="17"/>
                </a:lnTo>
                <a:lnTo>
                  <a:pt x="14" y="62"/>
                </a:lnTo>
                <a:lnTo>
                  <a:pt x="99" y="6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2" name="Freeform 92"/>
          <p:cNvSpPr>
            <a:spLocks noEditPoints="1"/>
          </p:cNvSpPr>
          <p:nvPr/>
        </p:nvSpPr>
        <p:spPr bwMode="auto">
          <a:xfrm>
            <a:off x="5630011" y="2874460"/>
            <a:ext cx="141932" cy="95459"/>
          </a:xfrm>
          <a:custGeom>
            <a:avLst/>
            <a:gdLst>
              <a:gd name="T0" fmla="*/ 99 w 113"/>
              <a:gd name="T1" fmla="*/ 14 h 76"/>
              <a:gd name="T2" fmla="*/ 14 w 113"/>
              <a:gd name="T3" fmla="*/ 14 h 76"/>
              <a:gd name="T4" fmla="*/ 14 w 113"/>
              <a:gd name="T5" fmla="*/ 62 h 76"/>
              <a:gd name="T6" fmla="*/ 99 w 113"/>
              <a:gd name="T7" fmla="*/ 62 h 76"/>
              <a:gd name="T8" fmla="*/ 99 w 113"/>
              <a:gd name="T9" fmla="*/ 14 h 76"/>
              <a:gd name="T10" fmla="*/ 113 w 113"/>
              <a:gd name="T11" fmla="*/ 0 h 76"/>
              <a:gd name="T12" fmla="*/ 113 w 113"/>
              <a:gd name="T13" fmla="*/ 76 h 76"/>
              <a:gd name="T14" fmla="*/ 0 w 113"/>
              <a:gd name="T15" fmla="*/ 76 h 76"/>
              <a:gd name="T16" fmla="*/ 0 w 113"/>
              <a:gd name="T17" fmla="*/ 0 h 76"/>
              <a:gd name="T18" fmla="*/ 113 w 113"/>
              <a:gd name="T19" fmla="*/ 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3" h="76">
                <a:moveTo>
                  <a:pt x="99" y="14"/>
                </a:moveTo>
                <a:lnTo>
                  <a:pt x="14" y="14"/>
                </a:lnTo>
                <a:lnTo>
                  <a:pt x="14" y="62"/>
                </a:lnTo>
                <a:lnTo>
                  <a:pt x="99" y="62"/>
                </a:lnTo>
                <a:lnTo>
                  <a:pt x="99" y="14"/>
                </a:lnTo>
                <a:close/>
                <a:moveTo>
                  <a:pt x="113" y="0"/>
                </a:moveTo>
                <a:lnTo>
                  <a:pt x="113" y="76"/>
                </a:lnTo>
                <a:lnTo>
                  <a:pt x="0" y="76"/>
                </a:lnTo>
                <a:lnTo>
                  <a:pt x="0" y="0"/>
                </a:lnTo>
                <a:lnTo>
                  <a:pt x="11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3" name="Freeform 93"/>
          <p:cNvSpPr/>
          <p:nvPr/>
        </p:nvSpPr>
        <p:spPr bwMode="auto">
          <a:xfrm>
            <a:off x="5700349" y="2812914"/>
            <a:ext cx="180869" cy="52753"/>
          </a:xfrm>
          <a:custGeom>
            <a:avLst/>
            <a:gdLst>
              <a:gd name="T0" fmla="*/ 6 w 61"/>
              <a:gd name="T1" fmla="*/ 18 h 18"/>
              <a:gd name="T2" fmla="*/ 0 w 61"/>
              <a:gd name="T3" fmla="*/ 18 h 18"/>
              <a:gd name="T4" fmla="*/ 32 w 61"/>
              <a:gd name="T5" fmla="*/ 0 h 18"/>
              <a:gd name="T6" fmla="*/ 61 w 61"/>
              <a:gd name="T7" fmla="*/ 14 h 18"/>
              <a:gd name="T8" fmla="*/ 61 w 61"/>
              <a:gd name="T9" fmla="*/ 18 h 18"/>
              <a:gd name="T10" fmla="*/ 57 w 61"/>
              <a:gd name="T11" fmla="*/ 18 h 18"/>
              <a:gd name="T12" fmla="*/ 32 w 61"/>
              <a:gd name="T13" fmla="*/ 5 h 18"/>
              <a:gd name="T14" fmla="*/ 6 w 61"/>
              <a:gd name="T15" fmla="*/ 1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" h="18">
                <a:moveTo>
                  <a:pt x="6" y="18"/>
                </a:moveTo>
                <a:cubicBezTo>
                  <a:pt x="0" y="18"/>
                  <a:pt x="0" y="18"/>
                  <a:pt x="0" y="18"/>
                </a:cubicBezTo>
                <a:cubicBezTo>
                  <a:pt x="6" y="7"/>
                  <a:pt x="18" y="0"/>
                  <a:pt x="32" y="0"/>
                </a:cubicBezTo>
                <a:cubicBezTo>
                  <a:pt x="44" y="0"/>
                  <a:pt x="54" y="5"/>
                  <a:pt x="61" y="14"/>
                </a:cubicBezTo>
                <a:cubicBezTo>
                  <a:pt x="61" y="18"/>
                  <a:pt x="61" y="18"/>
                  <a:pt x="61" y="18"/>
                </a:cubicBezTo>
                <a:cubicBezTo>
                  <a:pt x="57" y="18"/>
                  <a:pt x="57" y="18"/>
                  <a:pt x="57" y="18"/>
                </a:cubicBezTo>
                <a:cubicBezTo>
                  <a:pt x="51" y="10"/>
                  <a:pt x="42" y="5"/>
                  <a:pt x="32" y="5"/>
                </a:cubicBezTo>
                <a:cubicBezTo>
                  <a:pt x="21" y="5"/>
                  <a:pt x="12" y="10"/>
                  <a:pt x="6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4" name="Freeform 94"/>
          <p:cNvSpPr/>
          <p:nvPr/>
        </p:nvSpPr>
        <p:spPr bwMode="auto">
          <a:xfrm>
            <a:off x="5706629" y="2981223"/>
            <a:ext cx="184637" cy="54010"/>
          </a:xfrm>
          <a:custGeom>
            <a:avLst/>
            <a:gdLst>
              <a:gd name="T0" fmla="*/ 30 w 62"/>
              <a:gd name="T1" fmla="*/ 18 h 18"/>
              <a:gd name="T2" fmla="*/ 0 w 62"/>
              <a:gd name="T3" fmla="*/ 4 h 18"/>
              <a:gd name="T4" fmla="*/ 0 w 62"/>
              <a:gd name="T5" fmla="*/ 0 h 18"/>
              <a:gd name="T6" fmla="*/ 4 w 62"/>
              <a:gd name="T7" fmla="*/ 0 h 18"/>
              <a:gd name="T8" fmla="*/ 30 w 62"/>
              <a:gd name="T9" fmla="*/ 12 h 18"/>
              <a:gd name="T10" fmla="*/ 55 w 62"/>
              <a:gd name="T11" fmla="*/ 0 h 18"/>
              <a:gd name="T12" fmla="*/ 62 w 62"/>
              <a:gd name="T13" fmla="*/ 0 h 18"/>
              <a:gd name="T14" fmla="*/ 30 w 62"/>
              <a:gd name="T15" fmla="*/ 1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2" h="18">
                <a:moveTo>
                  <a:pt x="30" y="18"/>
                </a:moveTo>
                <a:cubicBezTo>
                  <a:pt x="18" y="18"/>
                  <a:pt x="7" y="12"/>
                  <a:pt x="0" y="4"/>
                </a:cubicBezTo>
                <a:cubicBezTo>
                  <a:pt x="0" y="0"/>
                  <a:pt x="0" y="0"/>
                  <a:pt x="0" y="0"/>
                </a:cubicBezTo>
                <a:cubicBezTo>
                  <a:pt x="4" y="0"/>
                  <a:pt x="4" y="0"/>
                  <a:pt x="4" y="0"/>
                </a:cubicBezTo>
                <a:cubicBezTo>
                  <a:pt x="10" y="7"/>
                  <a:pt x="19" y="12"/>
                  <a:pt x="30" y="12"/>
                </a:cubicBezTo>
                <a:cubicBezTo>
                  <a:pt x="40" y="12"/>
                  <a:pt x="49" y="7"/>
                  <a:pt x="55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55" y="11"/>
                  <a:pt x="43" y="18"/>
                  <a:pt x="30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5" name="Oval 95"/>
          <p:cNvSpPr>
            <a:spLocks noChangeArrowheads="1"/>
          </p:cNvSpPr>
          <p:nvPr/>
        </p:nvSpPr>
        <p:spPr bwMode="auto">
          <a:xfrm>
            <a:off x="4999482" y="3394458"/>
            <a:ext cx="445893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6" name="Freeform 96"/>
          <p:cNvSpPr/>
          <p:nvPr/>
        </p:nvSpPr>
        <p:spPr bwMode="auto">
          <a:xfrm>
            <a:off x="5264505" y="3474845"/>
            <a:ext cx="118067" cy="254975"/>
          </a:xfrm>
          <a:custGeom>
            <a:avLst/>
            <a:gdLst>
              <a:gd name="T0" fmla="*/ 19 w 94"/>
              <a:gd name="T1" fmla="*/ 57 h 203"/>
              <a:gd name="T2" fmla="*/ 0 w 94"/>
              <a:gd name="T3" fmla="*/ 57 h 203"/>
              <a:gd name="T4" fmla="*/ 47 w 94"/>
              <a:gd name="T5" fmla="*/ 0 h 203"/>
              <a:gd name="T6" fmla="*/ 94 w 94"/>
              <a:gd name="T7" fmla="*/ 57 h 203"/>
              <a:gd name="T8" fmla="*/ 75 w 94"/>
              <a:gd name="T9" fmla="*/ 57 h 203"/>
              <a:gd name="T10" fmla="*/ 75 w 94"/>
              <a:gd name="T11" fmla="*/ 203 h 203"/>
              <a:gd name="T12" fmla="*/ 19 w 94"/>
              <a:gd name="T13" fmla="*/ 203 h 203"/>
              <a:gd name="T14" fmla="*/ 19 w 94"/>
              <a:gd name="T15" fmla="*/ 57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4" h="203">
                <a:moveTo>
                  <a:pt x="19" y="57"/>
                </a:moveTo>
                <a:lnTo>
                  <a:pt x="0" y="57"/>
                </a:lnTo>
                <a:lnTo>
                  <a:pt x="47" y="0"/>
                </a:lnTo>
                <a:lnTo>
                  <a:pt x="94" y="57"/>
                </a:lnTo>
                <a:lnTo>
                  <a:pt x="75" y="57"/>
                </a:lnTo>
                <a:lnTo>
                  <a:pt x="75" y="203"/>
                </a:lnTo>
                <a:lnTo>
                  <a:pt x="19" y="203"/>
                </a:lnTo>
                <a:lnTo>
                  <a:pt x="19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7" name="Freeform 97"/>
          <p:cNvSpPr/>
          <p:nvPr/>
        </p:nvSpPr>
        <p:spPr bwMode="auto">
          <a:xfrm>
            <a:off x="5160254" y="3542671"/>
            <a:ext cx="119324" cy="187150"/>
          </a:xfrm>
          <a:custGeom>
            <a:avLst/>
            <a:gdLst>
              <a:gd name="T0" fmla="*/ 76 w 95"/>
              <a:gd name="T1" fmla="*/ 149 h 149"/>
              <a:gd name="T2" fmla="*/ 19 w 95"/>
              <a:gd name="T3" fmla="*/ 149 h 149"/>
              <a:gd name="T4" fmla="*/ 19 w 95"/>
              <a:gd name="T5" fmla="*/ 59 h 149"/>
              <a:gd name="T6" fmla="*/ 0 w 95"/>
              <a:gd name="T7" fmla="*/ 59 h 149"/>
              <a:gd name="T8" fmla="*/ 47 w 95"/>
              <a:gd name="T9" fmla="*/ 0 h 149"/>
              <a:gd name="T10" fmla="*/ 95 w 95"/>
              <a:gd name="T11" fmla="*/ 59 h 149"/>
              <a:gd name="T12" fmla="*/ 76 w 95"/>
              <a:gd name="T13" fmla="*/ 59 h 149"/>
              <a:gd name="T14" fmla="*/ 76 w 95"/>
              <a:gd name="T15" fmla="*/ 14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5" h="149">
                <a:moveTo>
                  <a:pt x="76" y="149"/>
                </a:moveTo>
                <a:lnTo>
                  <a:pt x="19" y="149"/>
                </a:lnTo>
                <a:lnTo>
                  <a:pt x="19" y="59"/>
                </a:lnTo>
                <a:lnTo>
                  <a:pt x="0" y="59"/>
                </a:lnTo>
                <a:lnTo>
                  <a:pt x="47" y="0"/>
                </a:lnTo>
                <a:lnTo>
                  <a:pt x="95" y="59"/>
                </a:lnTo>
                <a:lnTo>
                  <a:pt x="76" y="59"/>
                </a:lnTo>
                <a:lnTo>
                  <a:pt x="76" y="14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8" name="Freeform 98"/>
          <p:cNvSpPr/>
          <p:nvPr/>
        </p:nvSpPr>
        <p:spPr bwMode="auto">
          <a:xfrm>
            <a:off x="5059771" y="3614265"/>
            <a:ext cx="118067" cy="115555"/>
          </a:xfrm>
          <a:custGeom>
            <a:avLst/>
            <a:gdLst>
              <a:gd name="T0" fmla="*/ 19 w 94"/>
              <a:gd name="T1" fmla="*/ 57 h 92"/>
              <a:gd name="T2" fmla="*/ 0 w 94"/>
              <a:gd name="T3" fmla="*/ 57 h 92"/>
              <a:gd name="T4" fmla="*/ 47 w 94"/>
              <a:gd name="T5" fmla="*/ 0 h 92"/>
              <a:gd name="T6" fmla="*/ 94 w 94"/>
              <a:gd name="T7" fmla="*/ 57 h 92"/>
              <a:gd name="T8" fmla="*/ 75 w 94"/>
              <a:gd name="T9" fmla="*/ 57 h 92"/>
              <a:gd name="T10" fmla="*/ 75 w 94"/>
              <a:gd name="T11" fmla="*/ 92 h 92"/>
              <a:gd name="T12" fmla="*/ 19 w 94"/>
              <a:gd name="T13" fmla="*/ 92 h 92"/>
              <a:gd name="T14" fmla="*/ 19 w 94"/>
              <a:gd name="T15" fmla="*/ 57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4" h="92">
                <a:moveTo>
                  <a:pt x="19" y="57"/>
                </a:moveTo>
                <a:lnTo>
                  <a:pt x="0" y="57"/>
                </a:lnTo>
                <a:lnTo>
                  <a:pt x="47" y="0"/>
                </a:lnTo>
                <a:lnTo>
                  <a:pt x="94" y="57"/>
                </a:lnTo>
                <a:lnTo>
                  <a:pt x="75" y="57"/>
                </a:lnTo>
                <a:lnTo>
                  <a:pt x="75" y="92"/>
                </a:lnTo>
                <a:lnTo>
                  <a:pt x="19" y="92"/>
                </a:lnTo>
                <a:lnTo>
                  <a:pt x="19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9" name="Oval 99"/>
          <p:cNvSpPr>
            <a:spLocks noChangeArrowheads="1"/>
          </p:cNvSpPr>
          <p:nvPr/>
        </p:nvSpPr>
        <p:spPr bwMode="auto">
          <a:xfrm>
            <a:off x="5576002" y="339445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0" name="Freeform 100"/>
          <p:cNvSpPr/>
          <p:nvPr/>
        </p:nvSpPr>
        <p:spPr bwMode="auto">
          <a:xfrm>
            <a:off x="5641316" y="3483637"/>
            <a:ext cx="119324" cy="254975"/>
          </a:xfrm>
          <a:custGeom>
            <a:avLst/>
            <a:gdLst>
              <a:gd name="T0" fmla="*/ 76 w 95"/>
              <a:gd name="T1" fmla="*/ 203 h 203"/>
              <a:gd name="T2" fmla="*/ 76 w 95"/>
              <a:gd name="T3" fmla="*/ 59 h 203"/>
              <a:gd name="T4" fmla="*/ 95 w 95"/>
              <a:gd name="T5" fmla="*/ 59 h 203"/>
              <a:gd name="T6" fmla="*/ 47 w 95"/>
              <a:gd name="T7" fmla="*/ 0 h 203"/>
              <a:gd name="T8" fmla="*/ 0 w 95"/>
              <a:gd name="T9" fmla="*/ 59 h 203"/>
              <a:gd name="T10" fmla="*/ 19 w 95"/>
              <a:gd name="T11" fmla="*/ 59 h 203"/>
              <a:gd name="T12" fmla="*/ 19 w 95"/>
              <a:gd name="T13" fmla="*/ 203 h 203"/>
              <a:gd name="T14" fmla="*/ 76 w 95"/>
              <a:gd name="T15" fmla="*/ 203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5" h="203">
                <a:moveTo>
                  <a:pt x="76" y="203"/>
                </a:moveTo>
                <a:lnTo>
                  <a:pt x="76" y="59"/>
                </a:lnTo>
                <a:lnTo>
                  <a:pt x="95" y="59"/>
                </a:lnTo>
                <a:lnTo>
                  <a:pt x="47" y="0"/>
                </a:lnTo>
                <a:lnTo>
                  <a:pt x="0" y="59"/>
                </a:lnTo>
                <a:lnTo>
                  <a:pt x="19" y="59"/>
                </a:lnTo>
                <a:lnTo>
                  <a:pt x="19" y="203"/>
                </a:lnTo>
                <a:lnTo>
                  <a:pt x="76" y="20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1" name="Freeform 101"/>
          <p:cNvSpPr/>
          <p:nvPr/>
        </p:nvSpPr>
        <p:spPr bwMode="auto">
          <a:xfrm>
            <a:off x="5745566" y="3551463"/>
            <a:ext cx="118067" cy="187150"/>
          </a:xfrm>
          <a:custGeom>
            <a:avLst/>
            <a:gdLst>
              <a:gd name="T0" fmla="*/ 19 w 94"/>
              <a:gd name="T1" fmla="*/ 59 h 149"/>
              <a:gd name="T2" fmla="*/ 19 w 94"/>
              <a:gd name="T3" fmla="*/ 149 h 149"/>
              <a:gd name="T4" fmla="*/ 75 w 94"/>
              <a:gd name="T5" fmla="*/ 149 h 149"/>
              <a:gd name="T6" fmla="*/ 75 w 94"/>
              <a:gd name="T7" fmla="*/ 59 h 149"/>
              <a:gd name="T8" fmla="*/ 94 w 94"/>
              <a:gd name="T9" fmla="*/ 59 h 149"/>
              <a:gd name="T10" fmla="*/ 47 w 94"/>
              <a:gd name="T11" fmla="*/ 0 h 149"/>
              <a:gd name="T12" fmla="*/ 0 w 94"/>
              <a:gd name="T13" fmla="*/ 59 h 149"/>
              <a:gd name="T14" fmla="*/ 19 w 94"/>
              <a:gd name="T15" fmla="*/ 5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4" h="149">
                <a:moveTo>
                  <a:pt x="19" y="59"/>
                </a:moveTo>
                <a:lnTo>
                  <a:pt x="19" y="149"/>
                </a:lnTo>
                <a:lnTo>
                  <a:pt x="75" y="149"/>
                </a:lnTo>
                <a:lnTo>
                  <a:pt x="75" y="59"/>
                </a:lnTo>
                <a:lnTo>
                  <a:pt x="94" y="59"/>
                </a:lnTo>
                <a:lnTo>
                  <a:pt x="47" y="0"/>
                </a:lnTo>
                <a:lnTo>
                  <a:pt x="0" y="59"/>
                </a:lnTo>
                <a:lnTo>
                  <a:pt x="19" y="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2" name="Freeform 102"/>
          <p:cNvSpPr/>
          <p:nvPr/>
        </p:nvSpPr>
        <p:spPr bwMode="auto">
          <a:xfrm>
            <a:off x="5846049" y="3623057"/>
            <a:ext cx="119324" cy="115555"/>
          </a:xfrm>
          <a:custGeom>
            <a:avLst/>
            <a:gdLst>
              <a:gd name="T0" fmla="*/ 47 w 95"/>
              <a:gd name="T1" fmla="*/ 0 h 92"/>
              <a:gd name="T2" fmla="*/ 0 w 95"/>
              <a:gd name="T3" fmla="*/ 57 h 92"/>
              <a:gd name="T4" fmla="*/ 19 w 95"/>
              <a:gd name="T5" fmla="*/ 57 h 92"/>
              <a:gd name="T6" fmla="*/ 19 w 95"/>
              <a:gd name="T7" fmla="*/ 92 h 92"/>
              <a:gd name="T8" fmla="*/ 76 w 95"/>
              <a:gd name="T9" fmla="*/ 92 h 92"/>
              <a:gd name="T10" fmla="*/ 76 w 95"/>
              <a:gd name="T11" fmla="*/ 57 h 92"/>
              <a:gd name="T12" fmla="*/ 95 w 95"/>
              <a:gd name="T13" fmla="*/ 57 h 92"/>
              <a:gd name="T14" fmla="*/ 47 w 95"/>
              <a:gd name="T15" fmla="*/ 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5" h="92">
                <a:moveTo>
                  <a:pt x="47" y="0"/>
                </a:moveTo>
                <a:lnTo>
                  <a:pt x="0" y="57"/>
                </a:lnTo>
                <a:lnTo>
                  <a:pt x="19" y="57"/>
                </a:lnTo>
                <a:lnTo>
                  <a:pt x="19" y="92"/>
                </a:lnTo>
                <a:lnTo>
                  <a:pt x="76" y="92"/>
                </a:lnTo>
                <a:lnTo>
                  <a:pt x="76" y="57"/>
                </a:lnTo>
                <a:lnTo>
                  <a:pt x="95" y="57"/>
                </a:lnTo>
                <a:lnTo>
                  <a:pt x="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3" name="Oval 103"/>
          <p:cNvSpPr>
            <a:spLocks noChangeArrowheads="1"/>
          </p:cNvSpPr>
          <p:nvPr/>
        </p:nvSpPr>
        <p:spPr bwMode="auto">
          <a:xfrm>
            <a:off x="6740345" y="2691079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4" name="Freeform 104"/>
          <p:cNvSpPr>
            <a:spLocks noEditPoints="1"/>
          </p:cNvSpPr>
          <p:nvPr/>
        </p:nvSpPr>
        <p:spPr bwMode="auto">
          <a:xfrm>
            <a:off x="7004112" y="2919677"/>
            <a:ext cx="133140" cy="97971"/>
          </a:xfrm>
          <a:custGeom>
            <a:avLst/>
            <a:gdLst>
              <a:gd name="T0" fmla="*/ 97 w 106"/>
              <a:gd name="T1" fmla="*/ 12 h 78"/>
              <a:gd name="T2" fmla="*/ 9 w 106"/>
              <a:gd name="T3" fmla="*/ 12 h 78"/>
              <a:gd name="T4" fmla="*/ 9 w 106"/>
              <a:gd name="T5" fmla="*/ 66 h 78"/>
              <a:gd name="T6" fmla="*/ 97 w 106"/>
              <a:gd name="T7" fmla="*/ 66 h 78"/>
              <a:gd name="T8" fmla="*/ 97 w 106"/>
              <a:gd name="T9" fmla="*/ 12 h 78"/>
              <a:gd name="T10" fmla="*/ 106 w 106"/>
              <a:gd name="T11" fmla="*/ 0 h 78"/>
              <a:gd name="T12" fmla="*/ 106 w 106"/>
              <a:gd name="T13" fmla="*/ 78 h 78"/>
              <a:gd name="T14" fmla="*/ 0 w 106"/>
              <a:gd name="T15" fmla="*/ 78 h 78"/>
              <a:gd name="T16" fmla="*/ 0 w 106"/>
              <a:gd name="T17" fmla="*/ 0 h 78"/>
              <a:gd name="T18" fmla="*/ 106 w 106"/>
              <a:gd name="T19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6" h="78">
                <a:moveTo>
                  <a:pt x="97" y="12"/>
                </a:moveTo>
                <a:lnTo>
                  <a:pt x="9" y="12"/>
                </a:lnTo>
                <a:lnTo>
                  <a:pt x="9" y="66"/>
                </a:lnTo>
                <a:lnTo>
                  <a:pt x="97" y="66"/>
                </a:lnTo>
                <a:lnTo>
                  <a:pt x="97" y="12"/>
                </a:lnTo>
                <a:close/>
                <a:moveTo>
                  <a:pt x="106" y="0"/>
                </a:moveTo>
                <a:lnTo>
                  <a:pt x="106" y="78"/>
                </a:lnTo>
                <a:lnTo>
                  <a:pt x="0" y="78"/>
                </a:lnTo>
                <a:lnTo>
                  <a:pt x="0" y="0"/>
                </a:lnTo>
                <a:lnTo>
                  <a:pt x="10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5" name="Freeform 105"/>
          <p:cNvSpPr/>
          <p:nvPr/>
        </p:nvSpPr>
        <p:spPr bwMode="auto">
          <a:xfrm>
            <a:off x="7051842" y="2821707"/>
            <a:ext cx="47729" cy="82898"/>
          </a:xfrm>
          <a:custGeom>
            <a:avLst/>
            <a:gdLst>
              <a:gd name="T0" fmla="*/ 0 w 16"/>
              <a:gd name="T1" fmla="*/ 10 h 28"/>
              <a:gd name="T2" fmla="*/ 0 w 16"/>
              <a:gd name="T3" fmla="*/ 0 h 28"/>
              <a:gd name="T4" fmla="*/ 16 w 16"/>
              <a:gd name="T5" fmla="*/ 28 h 28"/>
              <a:gd name="T6" fmla="*/ 9 w 16"/>
              <a:gd name="T7" fmla="*/ 28 h 28"/>
              <a:gd name="T8" fmla="*/ 0 w 16"/>
              <a:gd name="T9" fmla="*/ 1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28">
                <a:moveTo>
                  <a:pt x="0" y="10"/>
                </a:moveTo>
                <a:cubicBezTo>
                  <a:pt x="0" y="0"/>
                  <a:pt x="0" y="0"/>
                  <a:pt x="0" y="0"/>
                </a:cubicBezTo>
                <a:cubicBezTo>
                  <a:pt x="8" y="7"/>
                  <a:pt x="14" y="17"/>
                  <a:pt x="16" y="28"/>
                </a:cubicBezTo>
                <a:cubicBezTo>
                  <a:pt x="9" y="28"/>
                  <a:pt x="9" y="28"/>
                  <a:pt x="9" y="28"/>
                </a:cubicBezTo>
                <a:cubicBezTo>
                  <a:pt x="8" y="21"/>
                  <a:pt x="4" y="15"/>
                  <a:pt x="0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6" name="Freeform 106"/>
          <p:cNvSpPr>
            <a:spLocks noEditPoints="1"/>
          </p:cNvSpPr>
          <p:nvPr/>
        </p:nvSpPr>
        <p:spPr bwMode="auto">
          <a:xfrm>
            <a:off x="6897350" y="2750112"/>
            <a:ext cx="133140" cy="97971"/>
          </a:xfrm>
          <a:custGeom>
            <a:avLst/>
            <a:gdLst>
              <a:gd name="T0" fmla="*/ 106 w 106"/>
              <a:gd name="T1" fmla="*/ 0 h 78"/>
              <a:gd name="T2" fmla="*/ 106 w 106"/>
              <a:gd name="T3" fmla="*/ 78 h 78"/>
              <a:gd name="T4" fmla="*/ 0 w 106"/>
              <a:gd name="T5" fmla="*/ 78 h 78"/>
              <a:gd name="T6" fmla="*/ 0 w 106"/>
              <a:gd name="T7" fmla="*/ 0 h 78"/>
              <a:gd name="T8" fmla="*/ 106 w 106"/>
              <a:gd name="T9" fmla="*/ 0 h 78"/>
              <a:gd name="T10" fmla="*/ 97 w 106"/>
              <a:gd name="T11" fmla="*/ 66 h 78"/>
              <a:gd name="T12" fmla="*/ 97 w 106"/>
              <a:gd name="T13" fmla="*/ 12 h 78"/>
              <a:gd name="T14" fmla="*/ 9 w 106"/>
              <a:gd name="T15" fmla="*/ 12 h 78"/>
              <a:gd name="T16" fmla="*/ 9 w 106"/>
              <a:gd name="T17" fmla="*/ 66 h 78"/>
              <a:gd name="T18" fmla="*/ 97 w 106"/>
              <a:gd name="T19" fmla="*/ 66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6" h="78">
                <a:moveTo>
                  <a:pt x="106" y="0"/>
                </a:moveTo>
                <a:lnTo>
                  <a:pt x="106" y="78"/>
                </a:lnTo>
                <a:lnTo>
                  <a:pt x="0" y="78"/>
                </a:lnTo>
                <a:lnTo>
                  <a:pt x="0" y="0"/>
                </a:lnTo>
                <a:lnTo>
                  <a:pt x="106" y="0"/>
                </a:lnTo>
                <a:close/>
                <a:moveTo>
                  <a:pt x="97" y="66"/>
                </a:moveTo>
                <a:lnTo>
                  <a:pt x="97" y="12"/>
                </a:lnTo>
                <a:lnTo>
                  <a:pt x="9" y="12"/>
                </a:lnTo>
                <a:lnTo>
                  <a:pt x="9" y="66"/>
                </a:lnTo>
                <a:lnTo>
                  <a:pt x="97" y="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7" name="Freeform 107"/>
          <p:cNvSpPr>
            <a:spLocks noEditPoints="1"/>
          </p:cNvSpPr>
          <p:nvPr/>
        </p:nvSpPr>
        <p:spPr bwMode="auto">
          <a:xfrm>
            <a:off x="6790587" y="2919677"/>
            <a:ext cx="133140" cy="97971"/>
          </a:xfrm>
          <a:custGeom>
            <a:avLst/>
            <a:gdLst>
              <a:gd name="T0" fmla="*/ 106 w 106"/>
              <a:gd name="T1" fmla="*/ 0 h 78"/>
              <a:gd name="T2" fmla="*/ 106 w 106"/>
              <a:gd name="T3" fmla="*/ 78 h 78"/>
              <a:gd name="T4" fmla="*/ 0 w 106"/>
              <a:gd name="T5" fmla="*/ 78 h 78"/>
              <a:gd name="T6" fmla="*/ 0 w 106"/>
              <a:gd name="T7" fmla="*/ 0 h 78"/>
              <a:gd name="T8" fmla="*/ 106 w 106"/>
              <a:gd name="T9" fmla="*/ 0 h 78"/>
              <a:gd name="T10" fmla="*/ 97 w 106"/>
              <a:gd name="T11" fmla="*/ 66 h 78"/>
              <a:gd name="T12" fmla="*/ 97 w 106"/>
              <a:gd name="T13" fmla="*/ 12 h 78"/>
              <a:gd name="T14" fmla="*/ 9 w 106"/>
              <a:gd name="T15" fmla="*/ 12 h 78"/>
              <a:gd name="T16" fmla="*/ 9 w 106"/>
              <a:gd name="T17" fmla="*/ 66 h 78"/>
              <a:gd name="T18" fmla="*/ 97 w 106"/>
              <a:gd name="T19" fmla="*/ 66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6" h="78">
                <a:moveTo>
                  <a:pt x="106" y="0"/>
                </a:moveTo>
                <a:lnTo>
                  <a:pt x="106" y="78"/>
                </a:lnTo>
                <a:lnTo>
                  <a:pt x="0" y="78"/>
                </a:lnTo>
                <a:lnTo>
                  <a:pt x="0" y="0"/>
                </a:lnTo>
                <a:lnTo>
                  <a:pt x="106" y="0"/>
                </a:lnTo>
                <a:close/>
                <a:moveTo>
                  <a:pt x="97" y="66"/>
                </a:moveTo>
                <a:lnTo>
                  <a:pt x="97" y="12"/>
                </a:lnTo>
                <a:lnTo>
                  <a:pt x="9" y="12"/>
                </a:lnTo>
                <a:lnTo>
                  <a:pt x="9" y="66"/>
                </a:lnTo>
                <a:lnTo>
                  <a:pt x="97" y="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8" name="Freeform 108"/>
          <p:cNvSpPr/>
          <p:nvPr/>
        </p:nvSpPr>
        <p:spPr bwMode="auto">
          <a:xfrm>
            <a:off x="6875997" y="3035233"/>
            <a:ext cx="175845" cy="30145"/>
          </a:xfrm>
          <a:custGeom>
            <a:avLst/>
            <a:gdLst>
              <a:gd name="T0" fmla="*/ 59 w 59"/>
              <a:gd name="T1" fmla="*/ 0 h 10"/>
              <a:gd name="T2" fmla="*/ 29 w 59"/>
              <a:gd name="T3" fmla="*/ 10 h 10"/>
              <a:gd name="T4" fmla="*/ 0 w 59"/>
              <a:gd name="T5" fmla="*/ 0 h 10"/>
              <a:gd name="T6" fmla="*/ 13 w 59"/>
              <a:gd name="T7" fmla="*/ 0 h 10"/>
              <a:gd name="T8" fmla="*/ 29 w 59"/>
              <a:gd name="T9" fmla="*/ 3 h 10"/>
              <a:gd name="T10" fmla="*/ 46 w 59"/>
              <a:gd name="T11" fmla="*/ 0 h 10"/>
              <a:gd name="T12" fmla="*/ 59 w 59"/>
              <a:gd name="T13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10">
                <a:moveTo>
                  <a:pt x="59" y="0"/>
                </a:moveTo>
                <a:cubicBezTo>
                  <a:pt x="51" y="6"/>
                  <a:pt x="41" y="10"/>
                  <a:pt x="29" y="10"/>
                </a:cubicBezTo>
                <a:cubicBezTo>
                  <a:pt x="18" y="10"/>
                  <a:pt x="8" y="6"/>
                  <a:pt x="0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8" y="2"/>
                  <a:pt x="24" y="3"/>
                  <a:pt x="29" y="3"/>
                </a:cubicBezTo>
                <a:cubicBezTo>
                  <a:pt x="35" y="3"/>
                  <a:pt x="41" y="2"/>
                  <a:pt x="46" y="0"/>
                </a:cubicBez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9" name="Freeform 109"/>
          <p:cNvSpPr/>
          <p:nvPr/>
        </p:nvSpPr>
        <p:spPr bwMode="auto">
          <a:xfrm>
            <a:off x="6829524" y="2821707"/>
            <a:ext cx="46474" cy="82898"/>
          </a:xfrm>
          <a:custGeom>
            <a:avLst/>
            <a:gdLst>
              <a:gd name="T0" fmla="*/ 16 w 16"/>
              <a:gd name="T1" fmla="*/ 0 h 28"/>
              <a:gd name="T2" fmla="*/ 16 w 16"/>
              <a:gd name="T3" fmla="*/ 10 h 28"/>
              <a:gd name="T4" fmla="*/ 7 w 16"/>
              <a:gd name="T5" fmla="*/ 28 h 28"/>
              <a:gd name="T6" fmla="*/ 0 w 16"/>
              <a:gd name="T7" fmla="*/ 28 h 28"/>
              <a:gd name="T8" fmla="*/ 16 w 16"/>
              <a:gd name="T9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28">
                <a:moveTo>
                  <a:pt x="16" y="0"/>
                </a:moveTo>
                <a:cubicBezTo>
                  <a:pt x="16" y="10"/>
                  <a:pt x="16" y="10"/>
                  <a:pt x="16" y="10"/>
                </a:cubicBezTo>
                <a:cubicBezTo>
                  <a:pt x="12" y="15"/>
                  <a:pt x="8" y="21"/>
                  <a:pt x="7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2" y="17"/>
                  <a:pt x="8" y="7"/>
                  <a:pt x="1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0" name="Oval 110"/>
          <p:cNvSpPr>
            <a:spLocks noChangeArrowheads="1"/>
          </p:cNvSpPr>
          <p:nvPr/>
        </p:nvSpPr>
        <p:spPr bwMode="auto">
          <a:xfrm>
            <a:off x="2675818" y="269610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1" name="Freeform 111"/>
          <p:cNvSpPr/>
          <p:nvPr/>
        </p:nvSpPr>
        <p:spPr bwMode="auto">
          <a:xfrm>
            <a:off x="2891856" y="2850595"/>
            <a:ext cx="175845" cy="136908"/>
          </a:xfrm>
          <a:custGeom>
            <a:avLst/>
            <a:gdLst>
              <a:gd name="T0" fmla="*/ 59 w 59"/>
              <a:gd name="T1" fmla="*/ 26 h 46"/>
              <a:gd name="T2" fmla="*/ 30 w 59"/>
              <a:gd name="T3" fmla="*/ 46 h 46"/>
              <a:gd name="T4" fmla="*/ 29 w 59"/>
              <a:gd name="T5" fmla="*/ 46 h 46"/>
              <a:gd name="T6" fmla="*/ 23 w 59"/>
              <a:gd name="T7" fmla="*/ 45 h 46"/>
              <a:gd name="T8" fmla="*/ 23 w 59"/>
              <a:gd name="T9" fmla="*/ 43 h 46"/>
              <a:gd name="T10" fmla="*/ 0 w 59"/>
              <a:gd name="T11" fmla="*/ 22 h 46"/>
              <a:gd name="T12" fmla="*/ 0 w 59"/>
              <a:gd name="T13" fmla="*/ 16 h 46"/>
              <a:gd name="T14" fmla="*/ 19 w 59"/>
              <a:gd name="T15" fmla="*/ 0 h 46"/>
              <a:gd name="T16" fmla="*/ 30 w 59"/>
              <a:gd name="T17" fmla="*/ 33 h 46"/>
              <a:gd name="T18" fmla="*/ 41 w 59"/>
              <a:gd name="T19" fmla="*/ 0 h 46"/>
              <a:gd name="T20" fmla="*/ 59 w 59"/>
              <a:gd name="T21" fmla="*/ 16 h 46"/>
              <a:gd name="T22" fmla="*/ 59 w 59"/>
              <a:gd name="T23" fmla="*/ 2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9" h="46">
                <a:moveTo>
                  <a:pt x="59" y="26"/>
                </a:moveTo>
                <a:cubicBezTo>
                  <a:pt x="59" y="26"/>
                  <a:pt x="56" y="46"/>
                  <a:pt x="30" y="46"/>
                </a:cubicBezTo>
                <a:cubicBezTo>
                  <a:pt x="29" y="46"/>
                  <a:pt x="29" y="46"/>
                  <a:pt x="29" y="46"/>
                </a:cubicBezTo>
                <a:cubicBezTo>
                  <a:pt x="27" y="46"/>
                  <a:pt x="25" y="45"/>
                  <a:pt x="23" y="45"/>
                </a:cubicBezTo>
                <a:cubicBezTo>
                  <a:pt x="23" y="43"/>
                  <a:pt x="23" y="43"/>
                  <a:pt x="23" y="43"/>
                </a:cubicBezTo>
                <a:cubicBezTo>
                  <a:pt x="23" y="30"/>
                  <a:pt x="11" y="24"/>
                  <a:pt x="0" y="22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6"/>
                  <a:pt x="10" y="1"/>
                  <a:pt x="19" y="0"/>
                </a:cubicBezTo>
                <a:cubicBezTo>
                  <a:pt x="30" y="33"/>
                  <a:pt x="30" y="33"/>
                  <a:pt x="30" y="33"/>
                </a:cubicBezTo>
                <a:cubicBezTo>
                  <a:pt x="41" y="0"/>
                  <a:pt x="41" y="0"/>
                  <a:pt x="41" y="0"/>
                </a:cubicBezTo>
                <a:cubicBezTo>
                  <a:pt x="49" y="1"/>
                  <a:pt x="59" y="6"/>
                  <a:pt x="59" y="16"/>
                </a:cubicBezTo>
                <a:lnTo>
                  <a:pt x="59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2" name="Freeform 112"/>
          <p:cNvSpPr/>
          <p:nvPr/>
        </p:nvSpPr>
        <p:spPr bwMode="auto">
          <a:xfrm>
            <a:off x="2965962" y="2869436"/>
            <a:ext cx="27633" cy="65314"/>
          </a:xfrm>
          <a:custGeom>
            <a:avLst/>
            <a:gdLst>
              <a:gd name="T0" fmla="*/ 12 w 22"/>
              <a:gd name="T1" fmla="*/ 52 h 52"/>
              <a:gd name="T2" fmla="*/ 0 w 22"/>
              <a:gd name="T3" fmla="*/ 18 h 52"/>
              <a:gd name="T4" fmla="*/ 7 w 22"/>
              <a:gd name="T5" fmla="*/ 0 h 52"/>
              <a:gd name="T6" fmla="*/ 12 w 22"/>
              <a:gd name="T7" fmla="*/ 0 h 52"/>
              <a:gd name="T8" fmla="*/ 17 w 22"/>
              <a:gd name="T9" fmla="*/ 0 h 52"/>
              <a:gd name="T10" fmla="*/ 22 w 22"/>
              <a:gd name="T11" fmla="*/ 18 h 52"/>
              <a:gd name="T12" fmla="*/ 12 w 22"/>
              <a:gd name="T13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" h="52">
                <a:moveTo>
                  <a:pt x="12" y="52"/>
                </a:moveTo>
                <a:lnTo>
                  <a:pt x="0" y="18"/>
                </a:lnTo>
                <a:lnTo>
                  <a:pt x="7" y="0"/>
                </a:lnTo>
                <a:lnTo>
                  <a:pt x="12" y="0"/>
                </a:lnTo>
                <a:lnTo>
                  <a:pt x="17" y="0"/>
                </a:lnTo>
                <a:lnTo>
                  <a:pt x="22" y="18"/>
                </a:lnTo>
                <a:lnTo>
                  <a:pt x="12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3" name="Freeform 113"/>
          <p:cNvSpPr/>
          <p:nvPr/>
        </p:nvSpPr>
        <p:spPr bwMode="auto">
          <a:xfrm>
            <a:off x="2942097" y="2765185"/>
            <a:ext cx="77874" cy="89179"/>
          </a:xfrm>
          <a:custGeom>
            <a:avLst/>
            <a:gdLst>
              <a:gd name="T0" fmla="*/ 13 w 26"/>
              <a:gd name="T1" fmla="*/ 30 h 30"/>
              <a:gd name="T2" fmla="*/ 2 w 26"/>
              <a:gd name="T3" fmla="*/ 20 h 30"/>
              <a:gd name="T4" fmla="*/ 0 w 26"/>
              <a:gd name="T5" fmla="*/ 16 h 30"/>
              <a:gd name="T6" fmla="*/ 1 w 26"/>
              <a:gd name="T7" fmla="*/ 13 h 30"/>
              <a:gd name="T8" fmla="*/ 13 w 26"/>
              <a:gd name="T9" fmla="*/ 0 h 30"/>
              <a:gd name="T10" fmla="*/ 24 w 26"/>
              <a:gd name="T11" fmla="*/ 13 h 30"/>
              <a:gd name="T12" fmla="*/ 25 w 26"/>
              <a:gd name="T13" fmla="*/ 16 h 30"/>
              <a:gd name="T14" fmla="*/ 24 w 26"/>
              <a:gd name="T15" fmla="*/ 19 h 30"/>
              <a:gd name="T16" fmla="*/ 13 w 26"/>
              <a:gd name="T17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" h="30">
                <a:moveTo>
                  <a:pt x="13" y="30"/>
                </a:moveTo>
                <a:cubicBezTo>
                  <a:pt x="9" y="30"/>
                  <a:pt x="4" y="26"/>
                  <a:pt x="2" y="20"/>
                </a:cubicBezTo>
                <a:cubicBezTo>
                  <a:pt x="1" y="19"/>
                  <a:pt x="0" y="19"/>
                  <a:pt x="0" y="16"/>
                </a:cubicBezTo>
                <a:cubicBezTo>
                  <a:pt x="0" y="14"/>
                  <a:pt x="0" y="13"/>
                  <a:pt x="1" y="13"/>
                </a:cubicBezTo>
                <a:cubicBezTo>
                  <a:pt x="2" y="5"/>
                  <a:pt x="5" y="0"/>
                  <a:pt x="13" y="0"/>
                </a:cubicBezTo>
                <a:cubicBezTo>
                  <a:pt x="21" y="0"/>
                  <a:pt x="24" y="5"/>
                  <a:pt x="24" y="13"/>
                </a:cubicBezTo>
                <a:cubicBezTo>
                  <a:pt x="25" y="13"/>
                  <a:pt x="26" y="14"/>
                  <a:pt x="25" y="16"/>
                </a:cubicBezTo>
                <a:cubicBezTo>
                  <a:pt x="25" y="19"/>
                  <a:pt x="24" y="19"/>
                  <a:pt x="24" y="19"/>
                </a:cubicBezTo>
                <a:cubicBezTo>
                  <a:pt x="22" y="26"/>
                  <a:pt x="16" y="30"/>
                  <a:pt x="13" y="3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4" name="Freeform 114"/>
          <p:cNvSpPr/>
          <p:nvPr/>
        </p:nvSpPr>
        <p:spPr bwMode="auto">
          <a:xfrm>
            <a:off x="2793885" y="2794074"/>
            <a:ext cx="101739" cy="119324"/>
          </a:xfrm>
          <a:custGeom>
            <a:avLst/>
            <a:gdLst>
              <a:gd name="T0" fmla="*/ 2 w 34"/>
              <a:gd name="T1" fmla="*/ 17 h 40"/>
              <a:gd name="T2" fmla="*/ 17 w 34"/>
              <a:gd name="T3" fmla="*/ 0 h 40"/>
              <a:gd name="T4" fmla="*/ 32 w 34"/>
              <a:gd name="T5" fmla="*/ 17 h 40"/>
              <a:gd name="T6" fmla="*/ 34 w 34"/>
              <a:gd name="T7" fmla="*/ 22 h 40"/>
              <a:gd name="T8" fmla="*/ 32 w 34"/>
              <a:gd name="T9" fmla="*/ 26 h 40"/>
              <a:gd name="T10" fmla="*/ 17 w 34"/>
              <a:gd name="T11" fmla="*/ 40 h 40"/>
              <a:gd name="T12" fmla="*/ 3 w 34"/>
              <a:gd name="T13" fmla="*/ 26 h 40"/>
              <a:gd name="T14" fmla="*/ 0 w 34"/>
              <a:gd name="T15" fmla="*/ 22 h 40"/>
              <a:gd name="T16" fmla="*/ 2 w 34"/>
              <a:gd name="T17" fmla="*/ 17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" h="40">
                <a:moveTo>
                  <a:pt x="2" y="17"/>
                </a:moveTo>
                <a:cubicBezTo>
                  <a:pt x="3" y="7"/>
                  <a:pt x="6" y="0"/>
                  <a:pt x="17" y="0"/>
                </a:cubicBezTo>
                <a:cubicBezTo>
                  <a:pt x="28" y="0"/>
                  <a:pt x="32" y="7"/>
                  <a:pt x="32" y="17"/>
                </a:cubicBezTo>
                <a:cubicBezTo>
                  <a:pt x="34" y="17"/>
                  <a:pt x="34" y="18"/>
                  <a:pt x="34" y="22"/>
                </a:cubicBezTo>
                <a:cubicBezTo>
                  <a:pt x="33" y="25"/>
                  <a:pt x="33" y="26"/>
                  <a:pt x="32" y="26"/>
                </a:cubicBezTo>
                <a:cubicBezTo>
                  <a:pt x="29" y="34"/>
                  <a:pt x="22" y="40"/>
                  <a:pt x="17" y="40"/>
                </a:cubicBezTo>
                <a:cubicBezTo>
                  <a:pt x="13" y="40"/>
                  <a:pt x="5" y="34"/>
                  <a:pt x="3" y="26"/>
                </a:cubicBezTo>
                <a:cubicBezTo>
                  <a:pt x="2" y="26"/>
                  <a:pt x="1" y="25"/>
                  <a:pt x="0" y="22"/>
                </a:cubicBezTo>
                <a:cubicBezTo>
                  <a:pt x="0" y="18"/>
                  <a:pt x="1" y="17"/>
                  <a:pt x="2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5" name="Freeform 115"/>
          <p:cNvSpPr/>
          <p:nvPr/>
        </p:nvSpPr>
        <p:spPr bwMode="auto">
          <a:xfrm>
            <a:off x="2737364" y="2922190"/>
            <a:ext cx="213526" cy="172077"/>
          </a:xfrm>
          <a:custGeom>
            <a:avLst/>
            <a:gdLst>
              <a:gd name="T0" fmla="*/ 72 w 72"/>
              <a:gd name="T1" fmla="*/ 34 h 58"/>
              <a:gd name="T2" fmla="*/ 37 w 72"/>
              <a:gd name="T3" fmla="*/ 58 h 58"/>
              <a:gd name="T4" fmla="*/ 35 w 72"/>
              <a:gd name="T5" fmla="*/ 58 h 58"/>
              <a:gd name="T6" fmla="*/ 0 w 72"/>
              <a:gd name="T7" fmla="*/ 34 h 58"/>
              <a:gd name="T8" fmla="*/ 0 w 72"/>
              <a:gd name="T9" fmla="*/ 22 h 58"/>
              <a:gd name="T10" fmla="*/ 35 w 72"/>
              <a:gd name="T11" fmla="*/ 0 h 58"/>
              <a:gd name="T12" fmla="*/ 37 w 72"/>
              <a:gd name="T13" fmla="*/ 0 h 58"/>
              <a:gd name="T14" fmla="*/ 72 w 72"/>
              <a:gd name="T15" fmla="*/ 22 h 58"/>
              <a:gd name="T16" fmla="*/ 72 w 72"/>
              <a:gd name="T17" fmla="*/ 34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2" h="58">
                <a:moveTo>
                  <a:pt x="72" y="34"/>
                </a:moveTo>
                <a:cubicBezTo>
                  <a:pt x="72" y="34"/>
                  <a:pt x="68" y="58"/>
                  <a:pt x="37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4" y="58"/>
                  <a:pt x="0" y="34"/>
                  <a:pt x="0" y="34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0"/>
                  <a:pt x="35" y="0"/>
                  <a:pt x="35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7" y="0"/>
                  <a:pt x="72" y="0"/>
                  <a:pt x="72" y="22"/>
                </a:cubicBezTo>
                <a:lnTo>
                  <a:pt x="72" y="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6" name="Oval 116"/>
          <p:cNvSpPr>
            <a:spLocks noChangeArrowheads="1"/>
          </p:cNvSpPr>
          <p:nvPr/>
        </p:nvSpPr>
        <p:spPr bwMode="auto">
          <a:xfrm>
            <a:off x="2678330" y="339445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7" name="Freeform 117"/>
          <p:cNvSpPr>
            <a:spLocks noEditPoints="1"/>
          </p:cNvSpPr>
          <p:nvPr/>
        </p:nvSpPr>
        <p:spPr bwMode="auto">
          <a:xfrm>
            <a:off x="2939585" y="3531367"/>
            <a:ext cx="115555" cy="213526"/>
          </a:xfrm>
          <a:custGeom>
            <a:avLst/>
            <a:gdLst>
              <a:gd name="T0" fmla="*/ 29 w 39"/>
              <a:gd name="T1" fmla="*/ 15 h 72"/>
              <a:gd name="T2" fmla="*/ 34 w 39"/>
              <a:gd name="T3" fmla="*/ 10 h 72"/>
              <a:gd name="T4" fmla="*/ 29 w 39"/>
              <a:gd name="T5" fmla="*/ 4 h 72"/>
              <a:gd name="T6" fmla="*/ 23 w 39"/>
              <a:gd name="T7" fmla="*/ 10 h 72"/>
              <a:gd name="T8" fmla="*/ 29 w 39"/>
              <a:gd name="T9" fmla="*/ 15 h 72"/>
              <a:gd name="T10" fmla="*/ 39 w 39"/>
              <a:gd name="T11" fmla="*/ 36 h 72"/>
              <a:gd name="T12" fmla="*/ 29 w 39"/>
              <a:gd name="T13" fmla="*/ 46 h 72"/>
              <a:gd name="T14" fmla="*/ 19 w 39"/>
              <a:gd name="T15" fmla="*/ 38 h 72"/>
              <a:gd name="T16" fmla="*/ 13 w 39"/>
              <a:gd name="T17" fmla="*/ 38 h 72"/>
              <a:gd name="T18" fmla="*/ 13 w 39"/>
              <a:gd name="T19" fmla="*/ 61 h 72"/>
              <a:gd name="T20" fmla="*/ 19 w 39"/>
              <a:gd name="T21" fmla="*/ 61 h 72"/>
              <a:gd name="T22" fmla="*/ 29 w 39"/>
              <a:gd name="T23" fmla="*/ 52 h 72"/>
              <a:gd name="T24" fmla="*/ 39 w 39"/>
              <a:gd name="T25" fmla="*/ 62 h 72"/>
              <a:gd name="T26" fmla="*/ 29 w 39"/>
              <a:gd name="T27" fmla="*/ 72 h 72"/>
              <a:gd name="T28" fmla="*/ 19 w 39"/>
              <a:gd name="T29" fmla="*/ 64 h 72"/>
              <a:gd name="T30" fmla="*/ 9 w 39"/>
              <a:gd name="T31" fmla="*/ 64 h 72"/>
              <a:gd name="T32" fmla="*/ 9 w 39"/>
              <a:gd name="T33" fmla="*/ 62 h 72"/>
              <a:gd name="T34" fmla="*/ 9 w 39"/>
              <a:gd name="T35" fmla="*/ 61 h 72"/>
              <a:gd name="T36" fmla="*/ 9 w 39"/>
              <a:gd name="T37" fmla="*/ 38 h 72"/>
              <a:gd name="T38" fmla="*/ 0 w 39"/>
              <a:gd name="T39" fmla="*/ 38 h 72"/>
              <a:gd name="T40" fmla="*/ 0 w 39"/>
              <a:gd name="T41" fmla="*/ 34 h 72"/>
              <a:gd name="T42" fmla="*/ 9 w 39"/>
              <a:gd name="T43" fmla="*/ 34 h 72"/>
              <a:gd name="T44" fmla="*/ 9 w 39"/>
              <a:gd name="T45" fmla="*/ 11 h 72"/>
              <a:gd name="T46" fmla="*/ 9 w 39"/>
              <a:gd name="T47" fmla="*/ 10 h 72"/>
              <a:gd name="T48" fmla="*/ 9 w 39"/>
              <a:gd name="T49" fmla="*/ 8 h 72"/>
              <a:gd name="T50" fmla="*/ 19 w 39"/>
              <a:gd name="T51" fmla="*/ 8 h 72"/>
              <a:gd name="T52" fmla="*/ 29 w 39"/>
              <a:gd name="T53" fmla="*/ 0 h 72"/>
              <a:gd name="T54" fmla="*/ 39 w 39"/>
              <a:gd name="T55" fmla="*/ 10 h 72"/>
              <a:gd name="T56" fmla="*/ 29 w 39"/>
              <a:gd name="T57" fmla="*/ 20 h 72"/>
              <a:gd name="T58" fmla="*/ 19 w 39"/>
              <a:gd name="T59" fmla="*/ 11 h 72"/>
              <a:gd name="T60" fmla="*/ 13 w 39"/>
              <a:gd name="T61" fmla="*/ 11 h 72"/>
              <a:gd name="T62" fmla="*/ 13 w 39"/>
              <a:gd name="T63" fmla="*/ 34 h 72"/>
              <a:gd name="T64" fmla="*/ 19 w 39"/>
              <a:gd name="T65" fmla="*/ 34 h 72"/>
              <a:gd name="T66" fmla="*/ 29 w 39"/>
              <a:gd name="T67" fmla="*/ 26 h 72"/>
              <a:gd name="T68" fmla="*/ 39 w 39"/>
              <a:gd name="T69" fmla="*/ 36 h 72"/>
              <a:gd name="T70" fmla="*/ 34 w 39"/>
              <a:gd name="T71" fmla="*/ 36 h 72"/>
              <a:gd name="T72" fmla="*/ 29 w 39"/>
              <a:gd name="T73" fmla="*/ 31 h 72"/>
              <a:gd name="T74" fmla="*/ 23 w 39"/>
              <a:gd name="T75" fmla="*/ 36 h 72"/>
              <a:gd name="T76" fmla="*/ 29 w 39"/>
              <a:gd name="T77" fmla="*/ 42 h 72"/>
              <a:gd name="T78" fmla="*/ 34 w 39"/>
              <a:gd name="T79" fmla="*/ 36 h 72"/>
              <a:gd name="T80" fmla="*/ 34 w 39"/>
              <a:gd name="T81" fmla="*/ 62 h 72"/>
              <a:gd name="T82" fmla="*/ 29 w 39"/>
              <a:gd name="T83" fmla="*/ 57 h 72"/>
              <a:gd name="T84" fmla="*/ 23 w 39"/>
              <a:gd name="T85" fmla="*/ 62 h 72"/>
              <a:gd name="T86" fmla="*/ 29 w 39"/>
              <a:gd name="T87" fmla="*/ 68 h 72"/>
              <a:gd name="T88" fmla="*/ 34 w 39"/>
              <a:gd name="T89" fmla="*/ 6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9" h="72">
                <a:moveTo>
                  <a:pt x="29" y="15"/>
                </a:moveTo>
                <a:cubicBezTo>
                  <a:pt x="32" y="15"/>
                  <a:pt x="34" y="13"/>
                  <a:pt x="34" y="10"/>
                </a:cubicBezTo>
                <a:cubicBezTo>
                  <a:pt x="34" y="7"/>
                  <a:pt x="32" y="4"/>
                  <a:pt x="29" y="4"/>
                </a:cubicBezTo>
                <a:cubicBezTo>
                  <a:pt x="26" y="4"/>
                  <a:pt x="23" y="7"/>
                  <a:pt x="23" y="10"/>
                </a:cubicBezTo>
                <a:cubicBezTo>
                  <a:pt x="23" y="13"/>
                  <a:pt x="26" y="15"/>
                  <a:pt x="29" y="15"/>
                </a:cubicBezTo>
                <a:close/>
                <a:moveTo>
                  <a:pt x="39" y="36"/>
                </a:moveTo>
                <a:cubicBezTo>
                  <a:pt x="39" y="42"/>
                  <a:pt x="34" y="46"/>
                  <a:pt x="29" y="46"/>
                </a:cubicBezTo>
                <a:cubicBezTo>
                  <a:pt x="24" y="46"/>
                  <a:pt x="20" y="42"/>
                  <a:pt x="19" y="38"/>
                </a:cubicBezTo>
                <a:cubicBezTo>
                  <a:pt x="13" y="38"/>
                  <a:pt x="13" y="38"/>
                  <a:pt x="13" y="38"/>
                </a:cubicBezTo>
                <a:cubicBezTo>
                  <a:pt x="13" y="61"/>
                  <a:pt x="13" y="61"/>
                  <a:pt x="13" y="61"/>
                </a:cubicBezTo>
                <a:cubicBezTo>
                  <a:pt x="19" y="61"/>
                  <a:pt x="19" y="61"/>
                  <a:pt x="19" y="61"/>
                </a:cubicBezTo>
                <a:cubicBezTo>
                  <a:pt x="20" y="56"/>
                  <a:pt x="24" y="52"/>
                  <a:pt x="29" y="52"/>
                </a:cubicBezTo>
                <a:cubicBezTo>
                  <a:pt x="34" y="52"/>
                  <a:pt x="39" y="57"/>
                  <a:pt x="39" y="62"/>
                </a:cubicBezTo>
                <a:cubicBezTo>
                  <a:pt x="39" y="68"/>
                  <a:pt x="34" y="72"/>
                  <a:pt x="29" y="72"/>
                </a:cubicBezTo>
                <a:cubicBezTo>
                  <a:pt x="24" y="72"/>
                  <a:pt x="20" y="69"/>
                  <a:pt x="19" y="64"/>
                </a:cubicBezTo>
                <a:cubicBezTo>
                  <a:pt x="9" y="64"/>
                  <a:pt x="9" y="64"/>
                  <a:pt x="9" y="64"/>
                </a:cubicBezTo>
                <a:cubicBezTo>
                  <a:pt x="9" y="62"/>
                  <a:pt x="9" y="62"/>
                  <a:pt x="9" y="62"/>
                </a:cubicBezTo>
                <a:cubicBezTo>
                  <a:pt x="9" y="61"/>
                  <a:pt x="9" y="61"/>
                  <a:pt x="9" y="61"/>
                </a:cubicBezTo>
                <a:cubicBezTo>
                  <a:pt x="9" y="38"/>
                  <a:pt x="9" y="38"/>
                  <a:pt x="9" y="38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34"/>
                  <a:pt x="0" y="34"/>
                  <a:pt x="0" y="34"/>
                </a:cubicBezTo>
                <a:cubicBezTo>
                  <a:pt x="9" y="34"/>
                  <a:pt x="9" y="34"/>
                  <a:pt x="9" y="34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10"/>
                  <a:pt x="9" y="10"/>
                  <a:pt x="9" y="10"/>
                </a:cubicBezTo>
                <a:cubicBezTo>
                  <a:pt x="9" y="8"/>
                  <a:pt x="9" y="8"/>
                  <a:pt x="9" y="8"/>
                </a:cubicBezTo>
                <a:cubicBezTo>
                  <a:pt x="19" y="8"/>
                  <a:pt x="19" y="8"/>
                  <a:pt x="19" y="8"/>
                </a:cubicBezTo>
                <a:cubicBezTo>
                  <a:pt x="20" y="3"/>
                  <a:pt x="24" y="0"/>
                  <a:pt x="29" y="0"/>
                </a:cubicBezTo>
                <a:cubicBezTo>
                  <a:pt x="34" y="0"/>
                  <a:pt x="39" y="4"/>
                  <a:pt x="39" y="10"/>
                </a:cubicBezTo>
                <a:cubicBezTo>
                  <a:pt x="39" y="15"/>
                  <a:pt x="34" y="20"/>
                  <a:pt x="29" y="20"/>
                </a:cubicBezTo>
                <a:cubicBezTo>
                  <a:pt x="24" y="20"/>
                  <a:pt x="20" y="16"/>
                  <a:pt x="19" y="11"/>
                </a:cubicBezTo>
                <a:cubicBezTo>
                  <a:pt x="13" y="11"/>
                  <a:pt x="13" y="11"/>
                  <a:pt x="13" y="11"/>
                </a:cubicBezTo>
                <a:cubicBezTo>
                  <a:pt x="13" y="34"/>
                  <a:pt x="13" y="34"/>
                  <a:pt x="13" y="34"/>
                </a:cubicBezTo>
                <a:cubicBezTo>
                  <a:pt x="19" y="34"/>
                  <a:pt x="19" y="34"/>
                  <a:pt x="19" y="34"/>
                </a:cubicBezTo>
                <a:cubicBezTo>
                  <a:pt x="20" y="30"/>
                  <a:pt x="24" y="26"/>
                  <a:pt x="29" y="26"/>
                </a:cubicBezTo>
                <a:cubicBezTo>
                  <a:pt x="34" y="26"/>
                  <a:pt x="39" y="31"/>
                  <a:pt x="39" y="36"/>
                </a:cubicBezTo>
                <a:close/>
                <a:moveTo>
                  <a:pt x="34" y="36"/>
                </a:moveTo>
                <a:cubicBezTo>
                  <a:pt x="34" y="33"/>
                  <a:pt x="32" y="31"/>
                  <a:pt x="29" y="31"/>
                </a:cubicBezTo>
                <a:cubicBezTo>
                  <a:pt x="26" y="31"/>
                  <a:pt x="23" y="33"/>
                  <a:pt x="23" y="36"/>
                </a:cubicBezTo>
                <a:cubicBezTo>
                  <a:pt x="23" y="39"/>
                  <a:pt x="26" y="42"/>
                  <a:pt x="29" y="42"/>
                </a:cubicBezTo>
                <a:cubicBezTo>
                  <a:pt x="32" y="42"/>
                  <a:pt x="34" y="39"/>
                  <a:pt x="34" y="36"/>
                </a:cubicBezTo>
                <a:close/>
                <a:moveTo>
                  <a:pt x="34" y="62"/>
                </a:moveTo>
                <a:cubicBezTo>
                  <a:pt x="34" y="59"/>
                  <a:pt x="32" y="57"/>
                  <a:pt x="29" y="57"/>
                </a:cubicBezTo>
                <a:cubicBezTo>
                  <a:pt x="26" y="57"/>
                  <a:pt x="23" y="59"/>
                  <a:pt x="23" y="62"/>
                </a:cubicBezTo>
                <a:cubicBezTo>
                  <a:pt x="23" y="65"/>
                  <a:pt x="26" y="68"/>
                  <a:pt x="29" y="68"/>
                </a:cubicBezTo>
                <a:cubicBezTo>
                  <a:pt x="32" y="68"/>
                  <a:pt x="34" y="65"/>
                  <a:pt x="34" y="6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8" name="Freeform 118"/>
          <p:cNvSpPr/>
          <p:nvPr/>
        </p:nvSpPr>
        <p:spPr bwMode="auto">
          <a:xfrm>
            <a:off x="2749924" y="3590400"/>
            <a:ext cx="180869" cy="139420"/>
          </a:xfrm>
          <a:custGeom>
            <a:avLst/>
            <a:gdLst>
              <a:gd name="T0" fmla="*/ 30 w 61"/>
              <a:gd name="T1" fmla="*/ 47 h 47"/>
              <a:gd name="T2" fmla="*/ 0 w 61"/>
              <a:gd name="T3" fmla="*/ 28 h 47"/>
              <a:gd name="T4" fmla="*/ 0 w 61"/>
              <a:gd name="T5" fmla="*/ 17 h 47"/>
              <a:gd name="T6" fmla="*/ 19 w 61"/>
              <a:gd name="T7" fmla="*/ 0 h 47"/>
              <a:gd name="T8" fmla="*/ 31 w 61"/>
              <a:gd name="T9" fmla="*/ 34 h 47"/>
              <a:gd name="T10" fmla="*/ 42 w 61"/>
              <a:gd name="T11" fmla="*/ 0 h 47"/>
              <a:gd name="T12" fmla="*/ 61 w 61"/>
              <a:gd name="T13" fmla="*/ 17 h 47"/>
              <a:gd name="T14" fmla="*/ 61 w 61"/>
              <a:gd name="T15" fmla="*/ 28 h 47"/>
              <a:gd name="T16" fmla="*/ 31 w 61"/>
              <a:gd name="T17" fmla="*/ 47 h 47"/>
              <a:gd name="T18" fmla="*/ 30 w 61"/>
              <a:gd name="T19" fmla="*/ 4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47">
                <a:moveTo>
                  <a:pt x="30" y="47"/>
                </a:moveTo>
                <a:cubicBezTo>
                  <a:pt x="4" y="47"/>
                  <a:pt x="0" y="28"/>
                  <a:pt x="0" y="28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6"/>
                  <a:pt x="11" y="2"/>
                  <a:pt x="19" y="0"/>
                </a:cubicBezTo>
                <a:cubicBezTo>
                  <a:pt x="31" y="34"/>
                  <a:pt x="31" y="34"/>
                  <a:pt x="31" y="34"/>
                </a:cubicBezTo>
                <a:cubicBezTo>
                  <a:pt x="42" y="0"/>
                  <a:pt x="42" y="0"/>
                  <a:pt x="42" y="0"/>
                </a:cubicBezTo>
                <a:cubicBezTo>
                  <a:pt x="51" y="2"/>
                  <a:pt x="61" y="6"/>
                  <a:pt x="61" y="17"/>
                </a:cubicBezTo>
                <a:cubicBezTo>
                  <a:pt x="61" y="28"/>
                  <a:pt x="61" y="28"/>
                  <a:pt x="61" y="28"/>
                </a:cubicBezTo>
                <a:cubicBezTo>
                  <a:pt x="61" y="28"/>
                  <a:pt x="58" y="47"/>
                  <a:pt x="31" y="47"/>
                </a:cubicBezTo>
                <a:lnTo>
                  <a:pt x="30" y="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9" name="Freeform 119"/>
          <p:cNvSpPr/>
          <p:nvPr/>
        </p:nvSpPr>
        <p:spPr bwMode="auto">
          <a:xfrm>
            <a:off x="2826542" y="3607984"/>
            <a:ext cx="26377" cy="71594"/>
          </a:xfrm>
          <a:custGeom>
            <a:avLst/>
            <a:gdLst>
              <a:gd name="T0" fmla="*/ 21 w 21"/>
              <a:gd name="T1" fmla="*/ 22 h 57"/>
              <a:gd name="T2" fmla="*/ 12 w 21"/>
              <a:gd name="T3" fmla="*/ 57 h 57"/>
              <a:gd name="T4" fmla="*/ 0 w 21"/>
              <a:gd name="T5" fmla="*/ 22 h 57"/>
              <a:gd name="T6" fmla="*/ 7 w 21"/>
              <a:gd name="T7" fmla="*/ 0 h 57"/>
              <a:gd name="T8" fmla="*/ 12 w 21"/>
              <a:gd name="T9" fmla="*/ 0 h 57"/>
              <a:gd name="T10" fmla="*/ 17 w 21"/>
              <a:gd name="T11" fmla="*/ 0 h 57"/>
              <a:gd name="T12" fmla="*/ 21 w 21"/>
              <a:gd name="T13" fmla="*/ 22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" h="57">
                <a:moveTo>
                  <a:pt x="21" y="22"/>
                </a:moveTo>
                <a:lnTo>
                  <a:pt x="12" y="57"/>
                </a:lnTo>
                <a:lnTo>
                  <a:pt x="0" y="22"/>
                </a:lnTo>
                <a:lnTo>
                  <a:pt x="7" y="0"/>
                </a:lnTo>
                <a:lnTo>
                  <a:pt x="12" y="0"/>
                </a:lnTo>
                <a:lnTo>
                  <a:pt x="17" y="0"/>
                </a:lnTo>
                <a:lnTo>
                  <a:pt x="21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0" name="Freeform 120"/>
          <p:cNvSpPr/>
          <p:nvPr/>
        </p:nvSpPr>
        <p:spPr bwMode="auto">
          <a:xfrm>
            <a:off x="2800166" y="3504989"/>
            <a:ext cx="80386" cy="91691"/>
          </a:xfrm>
          <a:custGeom>
            <a:avLst/>
            <a:gdLst>
              <a:gd name="T0" fmla="*/ 0 w 27"/>
              <a:gd name="T1" fmla="*/ 16 h 31"/>
              <a:gd name="T2" fmla="*/ 2 w 27"/>
              <a:gd name="T3" fmla="*/ 12 h 31"/>
              <a:gd name="T4" fmla="*/ 14 w 27"/>
              <a:gd name="T5" fmla="*/ 0 h 31"/>
              <a:gd name="T6" fmla="*/ 26 w 27"/>
              <a:gd name="T7" fmla="*/ 12 h 31"/>
              <a:gd name="T8" fmla="*/ 27 w 27"/>
              <a:gd name="T9" fmla="*/ 16 h 31"/>
              <a:gd name="T10" fmla="*/ 25 w 27"/>
              <a:gd name="T11" fmla="*/ 20 h 31"/>
              <a:gd name="T12" fmla="*/ 14 w 27"/>
              <a:gd name="T13" fmla="*/ 31 h 31"/>
              <a:gd name="T14" fmla="*/ 2 w 27"/>
              <a:gd name="T15" fmla="*/ 20 h 31"/>
              <a:gd name="T16" fmla="*/ 0 w 27"/>
              <a:gd name="T17" fmla="*/ 16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" h="31">
                <a:moveTo>
                  <a:pt x="0" y="16"/>
                </a:moveTo>
                <a:cubicBezTo>
                  <a:pt x="0" y="13"/>
                  <a:pt x="1" y="13"/>
                  <a:pt x="2" y="12"/>
                </a:cubicBezTo>
                <a:cubicBezTo>
                  <a:pt x="2" y="5"/>
                  <a:pt x="5" y="0"/>
                  <a:pt x="14" y="0"/>
                </a:cubicBezTo>
                <a:cubicBezTo>
                  <a:pt x="22" y="0"/>
                  <a:pt x="25" y="5"/>
                  <a:pt x="26" y="12"/>
                </a:cubicBezTo>
                <a:cubicBezTo>
                  <a:pt x="27" y="13"/>
                  <a:pt x="27" y="14"/>
                  <a:pt x="27" y="16"/>
                </a:cubicBezTo>
                <a:cubicBezTo>
                  <a:pt x="26" y="19"/>
                  <a:pt x="26" y="19"/>
                  <a:pt x="25" y="20"/>
                </a:cubicBezTo>
                <a:cubicBezTo>
                  <a:pt x="23" y="26"/>
                  <a:pt x="17" y="31"/>
                  <a:pt x="14" y="31"/>
                </a:cubicBezTo>
                <a:cubicBezTo>
                  <a:pt x="10" y="31"/>
                  <a:pt x="4" y="26"/>
                  <a:pt x="2" y="20"/>
                </a:cubicBezTo>
                <a:cubicBezTo>
                  <a:pt x="2" y="19"/>
                  <a:pt x="1" y="19"/>
                  <a:pt x="0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1" name="Oval 121"/>
          <p:cNvSpPr>
            <a:spLocks noChangeArrowheads="1"/>
          </p:cNvSpPr>
          <p:nvPr/>
        </p:nvSpPr>
        <p:spPr bwMode="auto">
          <a:xfrm>
            <a:off x="3251082" y="339445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2" name="Freeform 122"/>
          <p:cNvSpPr/>
          <p:nvPr/>
        </p:nvSpPr>
        <p:spPr bwMode="auto">
          <a:xfrm>
            <a:off x="3610308" y="3756196"/>
            <a:ext cx="23865" cy="21353"/>
          </a:xfrm>
          <a:custGeom>
            <a:avLst/>
            <a:gdLst>
              <a:gd name="T0" fmla="*/ 6 w 8"/>
              <a:gd name="T1" fmla="*/ 5 h 7"/>
              <a:gd name="T2" fmla="*/ 0 w 8"/>
              <a:gd name="T3" fmla="*/ 6 h 7"/>
              <a:gd name="T4" fmla="*/ 8 w 8"/>
              <a:gd name="T5" fmla="*/ 0 h 7"/>
              <a:gd name="T6" fmla="*/ 6 w 8"/>
              <a:gd name="T7" fmla="*/ 5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" h="7">
                <a:moveTo>
                  <a:pt x="6" y="5"/>
                </a:moveTo>
                <a:cubicBezTo>
                  <a:pt x="4" y="7"/>
                  <a:pt x="2" y="7"/>
                  <a:pt x="0" y="6"/>
                </a:cubicBezTo>
                <a:cubicBezTo>
                  <a:pt x="8" y="0"/>
                  <a:pt x="8" y="0"/>
                  <a:pt x="8" y="0"/>
                </a:cubicBezTo>
                <a:cubicBezTo>
                  <a:pt x="8" y="2"/>
                  <a:pt x="8" y="4"/>
                  <a:pt x="6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3" name="Freeform 123"/>
          <p:cNvSpPr/>
          <p:nvPr/>
        </p:nvSpPr>
        <p:spPr bwMode="auto">
          <a:xfrm>
            <a:off x="3544994" y="3682091"/>
            <a:ext cx="101739" cy="104251"/>
          </a:xfrm>
          <a:custGeom>
            <a:avLst/>
            <a:gdLst>
              <a:gd name="T0" fmla="*/ 21 w 34"/>
              <a:gd name="T1" fmla="*/ 30 h 35"/>
              <a:gd name="T2" fmla="*/ 10 w 34"/>
              <a:gd name="T3" fmla="*/ 24 h 35"/>
              <a:gd name="T4" fmla="*/ 0 w 34"/>
              <a:gd name="T5" fmla="*/ 8 h 35"/>
              <a:gd name="T6" fmla="*/ 5 w 34"/>
              <a:gd name="T7" fmla="*/ 4 h 35"/>
              <a:gd name="T8" fmla="*/ 10 w 34"/>
              <a:gd name="T9" fmla="*/ 0 h 35"/>
              <a:gd name="T10" fmla="*/ 24 w 34"/>
              <a:gd name="T11" fmla="*/ 12 h 35"/>
              <a:gd name="T12" fmla="*/ 28 w 34"/>
              <a:gd name="T13" fmla="*/ 24 h 35"/>
              <a:gd name="T14" fmla="*/ 21 w 34"/>
              <a:gd name="T15" fmla="*/ 3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" h="35">
                <a:moveTo>
                  <a:pt x="21" y="30"/>
                </a:moveTo>
                <a:cubicBezTo>
                  <a:pt x="15" y="35"/>
                  <a:pt x="10" y="24"/>
                  <a:pt x="10" y="24"/>
                </a:cubicBezTo>
                <a:cubicBezTo>
                  <a:pt x="0" y="8"/>
                  <a:pt x="0" y="8"/>
                  <a:pt x="0" y="8"/>
                </a:cubicBezTo>
                <a:cubicBezTo>
                  <a:pt x="2" y="7"/>
                  <a:pt x="3" y="6"/>
                  <a:pt x="5" y="4"/>
                </a:cubicBezTo>
                <a:cubicBezTo>
                  <a:pt x="7" y="3"/>
                  <a:pt x="8" y="1"/>
                  <a:pt x="10" y="0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12"/>
                  <a:pt x="34" y="18"/>
                  <a:pt x="28" y="24"/>
                </a:cubicBezTo>
                <a:lnTo>
                  <a:pt x="21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4" name="Freeform 124"/>
          <p:cNvSpPr/>
          <p:nvPr/>
        </p:nvSpPr>
        <p:spPr bwMode="auto">
          <a:xfrm>
            <a:off x="3396782" y="3572815"/>
            <a:ext cx="148212" cy="113043"/>
          </a:xfrm>
          <a:custGeom>
            <a:avLst/>
            <a:gdLst>
              <a:gd name="T0" fmla="*/ 50 w 50"/>
              <a:gd name="T1" fmla="*/ 14 h 38"/>
              <a:gd name="T2" fmla="*/ 50 w 50"/>
              <a:gd name="T3" fmla="*/ 22 h 38"/>
              <a:gd name="T4" fmla="*/ 26 w 50"/>
              <a:gd name="T5" fmla="*/ 38 h 38"/>
              <a:gd name="T6" fmla="*/ 25 w 50"/>
              <a:gd name="T7" fmla="*/ 38 h 38"/>
              <a:gd name="T8" fmla="*/ 0 w 50"/>
              <a:gd name="T9" fmla="*/ 22 h 38"/>
              <a:gd name="T10" fmla="*/ 0 w 50"/>
              <a:gd name="T11" fmla="*/ 14 h 38"/>
              <a:gd name="T12" fmla="*/ 16 w 50"/>
              <a:gd name="T13" fmla="*/ 0 h 38"/>
              <a:gd name="T14" fmla="*/ 25 w 50"/>
              <a:gd name="T15" fmla="*/ 28 h 38"/>
              <a:gd name="T16" fmla="*/ 34 w 50"/>
              <a:gd name="T17" fmla="*/ 0 h 38"/>
              <a:gd name="T18" fmla="*/ 50 w 50"/>
              <a:gd name="T19" fmla="*/ 14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" h="38">
                <a:moveTo>
                  <a:pt x="50" y="14"/>
                </a:moveTo>
                <a:cubicBezTo>
                  <a:pt x="50" y="22"/>
                  <a:pt x="50" y="22"/>
                  <a:pt x="50" y="22"/>
                </a:cubicBezTo>
                <a:cubicBezTo>
                  <a:pt x="50" y="22"/>
                  <a:pt x="47" y="38"/>
                  <a:pt x="26" y="38"/>
                </a:cubicBezTo>
                <a:cubicBezTo>
                  <a:pt x="25" y="38"/>
                  <a:pt x="25" y="38"/>
                  <a:pt x="25" y="38"/>
                </a:cubicBezTo>
                <a:cubicBezTo>
                  <a:pt x="3" y="38"/>
                  <a:pt x="0" y="22"/>
                  <a:pt x="0" y="22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5"/>
                  <a:pt x="9" y="1"/>
                  <a:pt x="16" y="0"/>
                </a:cubicBezTo>
                <a:cubicBezTo>
                  <a:pt x="25" y="28"/>
                  <a:pt x="25" y="28"/>
                  <a:pt x="25" y="28"/>
                </a:cubicBezTo>
                <a:cubicBezTo>
                  <a:pt x="34" y="0"/>
                  <a:pt x="34" y="0"/>
                  <a:pt x="34" y="0"/>
                </a:cubicBezTo>
                <a:cubicBezTo>
                  <a:pt x="41" y="1"/>
                  <a:pt x="50" y="5"/>
                  <a:pt x="50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5" name="Freeform 125"/>
          <p:cNvSpPr/>
          <p:nvPr/>
        </p:nvSpPr>
        <p:spPr bwMode="auto">
          <a:xfrm>
            <a:off x="3459583" y="3587888"/>
            <a:ext cx="23865" cy="56522"/>
          </a:xfrm>
          <a:custGeom>
            <a:avLst/>
            <a:gdLst>
              <a:gd name="T0" fmla="*/ 9 w 19"/>
              <a:gd name="T1" fmla="*/ 45 h 45"/>
              <a:gd name="T2" fmla="*/ 0 w 19"/>
              <a:gd name="T3" fmla="*/ 16 h 45"/>
              <a:gd name="T4" fmla="*/ 4 w 19"/>
              <a:gd name="T5" fmla="*/ 0 h 45"/>
              <a:gd name="T6" fmla="*/ 9 w 19"/>
              <a:gd name="T7" fmla="*/ 0 h 45"/>
              <a:gd name="T8" fmla="*/ 14 w 19"/>
              <a:gd name="T9" fmla="*/ 0 h 45"/>
              <a:gd name="T10" fmla="*/ 19 w 19"/>
              <a:gd name="T11" fmla="*/ 16 h 45"/>
              <a:gd name="T12" fmla="*/ 9 w 19"/>
              <a:gd name="T1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" h="45">
                <a:moveTo>
                  <a:pt x="9" y="45"/>
                </a:moveTo>
                <a:lnTo>
                  <a:pt x="0" y="16"/>
                </a:lnTo>
                <a:lnTo>
                  <a:pt x="4" y="0"/>
                </a:lnTo>
                <a:lnTo>
                  <a:pt x="9" y="0"/>
                </a:lnTo>
                <a:lnTo>
                  <a:pt x="14" y="0"/>
                </a:lnTo>
                <a:lnTo>
                  <a:pt x="19" y="16"/>
                </a:lnTo>
                <a:lnTo>
                  <a:pt x="9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6" name="Freeform 126"/>
          <p:cNvSpPr/>
          <p:nvPr/>
        </p:nvSpPr>
        <p:spPr bwMode="auto">
          <a:xfrm>
            <a:off x="3438231" y="3501222"/>
            <a:ext cx="65314" cy="74106"/>
          </a:xfrm>
          <a:custGeom>
            <a:avLst/>
            <a:gdLst>
              <a:gd name="T0" fmla="*/ 22 w 22"/>
              <a:gd name="T1" fmla="*/ 13 h 25"/>
              <a:gd name="T2" fmla="*/ 20 w 22"/>
              <a:gd name="T3" fmla="*/ 16 h 25"/>
              <a:gd name="T4" fmla="*/ 11 w 22"/>
              <a:gd name="T5" fmla="*/ 25 h 25"/>
              <a:gd name="T6" fmla="*/ 2 w 22"/>
              <a:gd name="T7" fmla="*/ 16 h 25"/>
              <a:gd name="T8" fmla="*/ 0 w 22"/>
              <a:gd name="T9" fmla="*/ 13 h 25"/>
              <a:gd name="T10" fmla="*/ 1 w 22"/>
              <a:gd name="T11" fmla="*/ 10 h 25"/>
              <a:gd name="T12" fmla="*/ 11 w 22"/>
              <a:gd name="T13" fmla="*/ 0 h 25"/>
              <a:gd name="T14" fmla="*/ 21 w 22"/>
              <a:gd name="T15" fmla="*/ 10 h 25"/>
              <a:gd name="T16" fmla="*/ 22 w 22"/>
              <a:gd name="T17" fmla="*/ 13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" h="25">
                <a:moveTo>
                  <a:pt x="22" y="13"/>
                </a:moveTo>
                <a:cubicBezTo>
                  <a:pt x="21" y="15"/>
                  <a:pt x="21" y="16"/>
                  <a:pt x="20" y="16"/>
                </a:cubicBezTo>
                <a:cubicBezTo>
                  <a:pt x="19" y="21"/>
                  <a:pt x="14" y="25"/>
                  <a:pt x="11" y="25"/>
                </a:cubicBezTo>
                <a:cubicBezTo>
                  <a:pt x="8" y="25"/>
                  <a:pt x="4" y="21"/>
                  <a:pt x="2" y="16"/>
                </a:cubicBezTo>
                <a:cubicBezTo>
                  <a:pt x="1" y="16"/>
                  <a:pt x="1" y="15"/>
                  <a:pt x="0" y="13"/>
                </a:cubicBezTo>
                <a:cubicBezTo>
                  <a:pt x="0" y="11"/>
                  <a:pt x="1" y="11"/>
                  <a:pt x="1" y="10"/>
                </a:cubicBezTo>
                <a:cubicBezTo>
                  <a:pt x="2" y="4"/>
                  <a:pt x="4" y="0"/>
                  <a:pt x="11" y="0"/>
                </a:cubicBezTo>
                <a:cubicBezTo>
                  <a:pt x="18" y="0"/>
                  <a:pt x="20" y="4"/>
                  <a:pt x="21" y="10"/>
                </a:cubicBezTo>
                <a:cubicBezTo>
                  <a:pt x="22" y="11"/>
                  <a:pt x="22" y="11"/>
                  <a:pt x="22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7" name="Freeform 127"/>
          <p:cNvSpPr>
            <a:spLocks noEditPoints="1"/>
          </p:cNvSpPr>
          <p:nvPr/>
        </p:nvSpPr>
        <p:spPr bwMode="auto">
          <a:xfrm>
            <a:off x="3328956" y="3450980"/>
            <a:ext cx="285120" cy="285120"/>
          </a:xfrm>
          <a:custGeom>
            <a:avLst/>
            <a:gdLst>
              <a:gd name="T0" fmla="*/ 78 w 96"/>
              <a:gd name="T1" fmla="*/ 22 h 96"/>
              <a:gd name="T2" fmla="*/ 22 w 96"/>
              <a:gd name="T3" fmla="*/ 18 h 96"/>
              <a:gd name="T4" fmla="*/ 18 w 96"/>
              <a:gd name="T5" fmla="*/ 74 h 96"/>
              <a:gd name="T6" fmla="*/ 74 w 96"/>
              <a:gd name="T7" fmla="*/ 78 h 96"/>
              <a:gd name="T8" fmla="*/ 78 w 96"/>
              <a:gd name="T9" fmla="*/ 22 h 96"/>
              <a:gd name="T10" fmla="*/ 80 w 96"/>
              <a:gd name="T11" fmla="*/ 20 h 96"/>
              <a:gd name="T12" fmla="*/ 76 w 96"/>
              <a:gd name="T13" fmla="*/ 80 h 96"/>
              <a:gd name="T14" fmla="*/ 16 w 96"/>
              <a:gd name="T15" fmla="*/ 76 h 96"/>
              <a:gd name="T16" fmla="*/ 20 w 96"/>
              <a:gd name="T17" fmla="*/ 16 h 96"/>
              <a:gd name="T18" fmla="*/ 80 w 96"/>
              <a:gd name="T19" fmla="*/ 2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6" h="96">
                <a:moveTo>
                  <a:pt x="78" y="22"/>
                </a:moveTo>
                <a:cubicBezTo>
                  <a:pt x="64" y="5"/>
                  <a:pt x="38" y="4"/>
                  <a:pt x="22" y="18"/>
                </a:cubicBezTo>
                <a:cubicBezTo>
                  <a:pt x="5" y="33"/>
                  <a:pt x="4" y="58"/>
                  <a:pt x="18" y="74"/>
                </a:cubicBezTo>
                <a:cubicBezTo>
                  <a:pt x="33" y="91"/>
                  <a:pt x="58" y="92"/>
                  <a:pt x="74" y="78"/>
                </a:cubicBezTo>
                <a:cubicBezTo>
                  <a:pt x="91" y="64"/>
                  <a:pt x="92" y="38"/>
                  <a:pt x="78" y="22"/>
                </a:cubicBezTo>
                <a:close/>
                <a:moveTo>
                  <a:pt x="80" y="20"/>
                </a:moveTo>
                <a:cubicBezTo>
                  <a:pt x="96" y="38"/>
                  <a:pt x="94" y="65"/>
                  <a:pt x="76" y="80"/>
                </a:cubicBezTo>
                <a:cubicBezTo>
                  <a:pt x="58" y="96"/>
                  <a:pt x="31" y="94"/>
                  <a:pt x="16" y="76"/>
                </a:cubicBezTo>
                <a:cubicBezTo>
                  <a:pt x="0" y="58"/>
                  <a:pt x="2" y="31"/>
                  <a:pt x="20" y="16"/>
                </a:cubicBezTo>
                <a:cubicBezTo>
                  <a:pt x="38" y="0"/>
                  <a:pt x="65" y="2"/>
                  <a:pt x="80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8" name="Oval 128"/>
          <p:cNvSpPr>
            <a:spLocks noChangeArrowheads="1"/>
          </p:cNvSpPr>
          <p:nvPr/>
        </p:nvSpPr>
        <p:spPr bwMode="auto">
          <a:xfrm>
            <a:off x="7328169" y="2691079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9" name="Freeform 129"/>
          <p:cNvSpPr/>
          <p:nvPr/>
        </p:nvSpPr>
        <p:spPr bwMode="auto">
          <a:xfrm>
            <a:off x="7374643" y="2887021"/>
            <a:ext cx="354202" cy="211014"/>
          </a:xfrm>
          <a:custGeom>
            <a:avLst/>
            <a:gdLst>
              <a:gd name="T0" fmla="*/ 21 w 119"/>
              <a:gd name="T1" fmla="*/ 3 h 71"/>
              <a:gd name="T2" fmla="*/ 19 w 119"/>
              <a:gd name="T3" fmla="*/ 12 h 71"/>
              <a:gd name="T4" fmla="*/ 60 w 119"/>
              <a:gd name="T5" fmla="*/ 52 h 71"/>
              <a:gd name="T6" fmla="*/ 100 w 119"/>
              <a:gd name="T7" fmla="*/ 12 h 71"/>
              <a:gd name="T8" fmla="*/ 99 w 119"/>
              <a:gd name="T9" fmla="*/ 3 h 71"/>
              <a:gd name="T10" fmla="*/ 109 w 119"/>
              <a:gd name="T11" fmla="*/ 0 h 71"/>
              <a:gd name="T12" fmla="*/ 110 w 119"/>
              <a:gd name="T13" fmla="*/ 3 h 71"/>
              <a:gd name="T14" fmla="*/ 117 w 119"/>
              <a:gd name="T15" fmla="*/ 3 h 71"/>
              <a:gd name="T16" fmla="*/ 119 w 119"/>
              <a:gd name="T17" fmla="*/ 6 h 71"/>
              <a:gd name="T18" fmla="*/ 119 w 119"/>
              <a:gd name="T19" fmla="*/ 18 h 71"/>
              <a:gd name="T20" fmla="*/ 117 w 119"/>
              <a:gd name="T21" fmla="*/ 21 h 71"/>
              <a:gd name="T22" fmla="*/ 110 w 119"/>
              <a:gd name="T23" fmla="*/ 21 h 71"/>
              <a:gd name="T24" fmla="*/ 101 w 119"/>
              <a:gd name="T25" fmla="*/ 41 h 71"/>
              <a:gd name="T26" fmla="*/ 106 w 119"/>
              <a:gd name="T27" fmla="*/ 46 h 71"/>
              <a:gd name="T28" fmla="*/ 106 w 119"/>
              <a:gd name="T29" fmla="*/ 50 h 71"/>
              <a:gd name="T30" fmla="*/ 97 w 119"/>
              <a:gd name="T31" fmla="*/ 58 h 71"/>
              <a:gd name="T32" fmla="*/ 94 w 119"/>
              <a:gd name="T33" fmla="*/ 58 h 71"/>
              <a:gd name="T34" fmla="*/ 89 w 119"/>
              <a:gd name="T35" fmla="*/ 53 h 71"/>
              <a:gd name="T36" fmla="*/ 69 w 119"/>
              <a:gd name="T37" fmla="*/ 62 h 71"/>
              <a:gd name="T38" fmla="*/ 69 w 119"/>
              <a:gd name="T39" fmla="*/ 69 h 71"/>
              <a:gd name="T40" fmla="*/ 66 w 119"/>
              <a:gd name="T41" fmla="*/ 71 h 71"/>
              <a:gd name="T42" fmla="*/ 54 w 119"/>
              <a:gd name="T43" fmla="*/ 71 h 71"/>
              <a:gd name="T44" fmla="*/ 51 w 119"/>
              <a:gd name="T45" fmla="*/ 69 h 71"/>
              <a:gd name="T46" fmla="*/ 51 w 119"/>
              <a:gd name="T47" fmla="*/ 62 h 71"/>
              <a:gd name="T48" fmla="*/ 31 w 119"/>
              <a:gd name="T49" fmla="*/ 53 h 71"/>
              <a:gd name="T50" fmla="*/ 26 w 119"/>
              <a:gd name="T51" fmla="*/ 58 h 71"/>
              <a:gd name="T52" fmla="*/ 22 w 119"/>
              <a:gd name="T53" fmla="*/ 58 h 71"/>
              <a:gd name="T54" fmla="*/ 13 w 119"/>
              <a:gd name="T55" fmla="*/ 50 h 71"/>
              <a:gd name="T56" fmla="*/ 13 w 119"/>
              <a:gd name="T57" fmla="*/ 46 h 71"/>
              <a:gd name="T58" fmla="*/ 18 w 119"/>
              <a:gd name="T59" fmla="*/ 41 h 71"/>
              <a:gd name="T60" fmla="*/ 10 w 119"/>
              <a:gd name="T61" fmla="*/ 21 h 71"/>
              <a:gd name="T62" fmla="*/ 3 w 119"/>
              <a:gd name="T63" fmla="*/ 21 h 71"/>
              <a:gd name="T64" fmla="*/ 0 w 119"/>
              <a:gd name="T65" fmla="*/ 18 h 71"/>
              <a:gd name="T66" fmla="*/ 0 w 119"/>
              <a:gd name="T67" fmla="*/ 6 h 71"/>
              <a:gd name="T68" fmla="*/ 3 w 119"/>
              <a:gd name="T69" fmla="*/ 3 h 71"/>
              <a:gd name="T70" fmla="*/ 10 w 119"/>
              <a:gd name="T71" fmla="*/ 3 h 71"/>
              <a:gd name="T72" fmla="*/ 11 w 119"/>
              <a:gd name="T73" fmla="*/ 0 h 71"/>
              <a:gd name="T74" fmla="*/ 21 w 119"/>
              <a:gd name="T75" fmla="*/ 3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19" h="71">
                <a:moveTo>
                  <a:pt x="21" y="3"/>
                </a:moveTo>
                <a:cubicBezTo>
                  <a:pt x="20" y="6"/>
                  <a:pt x="19" y="9"/>
                  <a:pt x="19" y="12"/>
                </a:cubicBezTo>
                <a:cubicBezTo>
                  <a:pt x="19" y="34"/>
                  <a:pt x="37" y="52"/>
                  <a:pt x="60" y="52"/>
                </a:cubicBezTo>
                <a:cubicBezTo>
                  <a:pt x="82" y="52"/>
                  <a:pt x="100" y="34"/>
                  <a:pt x="100" y="12"/>
                </a:cubicBezTo>
                <a:cubicBezTo>
                  <a:pt x="100" y="9"/>
                  <a:pt x="100" y="6"/>
                  <a:pt x="99" y="3"/>
                </a:cubicBezTo>
                <a:cubicBezTo>
                  <a:pt x="102" y="2"/>
                  <a:pt x="106" y="1"/>
                  <a:pt x="109" y="0"/>
                </a:cubicBezTo>
                <a:cubicBezTo>
                  <a:pt x="109" y="1"/>
                  <a:pt x="109" y="2"/>
                  <a:pt x="110" y="3"/>
                </a:cubicBezTo>
                <a:cubicBezTo>
                  <a:pt x="117" y="3"/>
                  <a:pt x="117" y="3"/>
                  <a:pt x="117" y="3"/>
                </a:cubicBezTo>
                <a:cubicBezTo>
                  <a:pt x="118" y="3"/>
                  <a:pt x="119" y="4"/>
                  <a:pt x="119" y="6"/>
                </a:cubicBezTo>
                <a:cubicBezTo>
                  <a:pt x="119" y="18"/>
                  <a:pt x="119" y="18"/>
                  <a:pt x="119" y="18"/>
                </a:cubicBezTo>
                <a:cubicBezTo>
                  <a:pt x="119" y="20"/>
                  <a:pt x="118" y="21"/>
                  <a:pt x="117" y="21"/>
                </a:cubicBezTo>
                <a:cubicBezTo>
                  <a:pt x="110" y="21"/>
                  <a:pt x="110" y="21"/>
                  <a:pt x="110" y="21"/>
                </a:cubicBezTo>
                <a:cubicBezTo>
                  <a:pt x="108" y="28"/>
                  <a:pt x="105" y="35"/>
                  <a:pt x="101" y="41"/>
                </a:cubicBezTo>
                <a:cubicBezTo>
                  <a:pt x="106" y="46"/>
                  <a:pt x="106" y="46"/>
                  <a:pt x="106" y="46"/>
                </a:cubicBezTo>
                <a:cubicBezTo>
                  <a:pt x="107" y="47"/>
                  <a:pt x="107" y="49"/>
                  <a:pt x="106" y="50"/>
                </a:cubicBezTo>
                <a:cubicBezTo>
                  <a:pt x="97" y="58"/>
                  <a:pt x="97" y="58"/>
                  <a:pt x="97" y="58"/>
                </a:cubicBezTo>
                <a:cubicBezTo>
                  <a:pt x="96" y="59"/>
                  <a:pt x="95" y="59"/>
                  <a:pt x="94" y="58"/>
                </a:cubicBezTo>
                <a:cubicBezTo>
                  <a:pt x="89" y="53"/>
                  <a:pt x="89" y="53"/>
                  <a:pt x="89" y="53"/>
                </a:cubicBezTo>
                <a:cubicBezTo>
                  <a:pt x="83" y="58"/>
                  <a:pt x="76" y="60"/>
                  <a:pt x="69" y="62"/>
                </a:cubicBezTo>
                <a:cubicBezTo>
                  <a:pt x="69" y="69"/>
                  <a:pt x="69" y="69"/>
                  <a:pt x="69" y="69"/>
                </a:cubicBezTo>
                <a:cubicBezTo>
                  <a:pt x="69" y="70"/>
                  <a:pt x="67" y="71"/>
                  <a:pt x="66" y="71"/>
                </a:cubicBezTo>
                <a:cubicBezTo>
                  <a:pt x="54" y="71"/>
                  <a:pt x="54" y="71"/>
                  <a:pt x="54" y="71"/>
                </a:cubicBezTo>
                <a:cubicBezTo>
                  <a:pt x="52" y="71"/>
                  <a:pt x="51" y="70"/>
                  <a:pt x="51" y="69"/>
                </a:cubicBezTo>
                <a:cubicBezTo>
                  <a:pt x="51" y="62"/>
                  <a:pt x="51" y="62"/>
                  <a:pt x="51" y="62"/>
                </a:cubicBezTo>
                <a:cubicBezTo>
                  <a:pt x="44" y="60"/>
                  <a:pt x="37" y="58"/>
                  <a:pt x="31" y="53"/>
                </a:cubicBezTo>
                <a:cubicBezTo>
                  <a:pt x="26" y="58"/>
                  <a:pt x="26" y="58"/>
                  <a:pt x="26" y="58"/>
                </a:cubicBezTo>
                <a:cubicBezTo>
                  <a:pt x="25" y="59"/>
                  <a:pt x="23" y="59"/>
                  <a:pt x="22" y="58"/>
                </a:cubicBezTo>
                <a:cubicBezTo>
                  <a:pt x="13" y="50"/>
                  <a:pt x="13" y="50"/>
                  <a:pt x="13" y="50"/>
                </a:cubicBezTo>
                <a:cubicBezTo>
                  <a:pt x="12" y="49"/>
                  <a:pt x="12" y="47"/>
                  <a:pt x="13" y="46"/>
                </a:cubicBezTo>
                <a:cubicBezTo>
                  <a:pt x="18" y="41"/>
                  <a:pt x="18" y="41"/>
                  <a:pt x="18" y="41"/>
                </a:cubicBezTo>
                <a:cubicBezTo>
                  <a:pt x="14" y="35"/>
                  <a:pt x="11" y="28"/>
                  <a:pt x="10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2" y="21"/>
                  <a:pt x="0" y="20"/>
                  <a:pt x="0" y="18"/>
                </a:cubicBezTo>
                <a:cubicBezTo>
                  <a:pt x="0" y="6"/>
                  <a:pt x="0" y="6"/>
                  <a:pt x="0" y="6"/>
                </a:cubicBezTo>
                <a:cubicBezTo>
                  <a:pt x="0" y="4"/>
                  <a:pt x="2" y="3"/>
                  <a:pt x="3" y="3"/>
                </a:cubicBezTo>
                <a:cubicBezTo>
                  <a:pt x="10" y="3"/>
                  <a:pt x="10" y="3"/>
                  <a:pt x="10" y="3"/>
                </a:cubicBezTo>
                <a:cubicBezTo>
                  <a:pt x="10" y="2"/>
                  <a:pt x="10" y="1"/>
                  <a:pt x="11" y="0"/>
                </a:cubicBezTo>
                <a:cubicBezTo>
                  <a:pt x="14" y="1"/>
                  <a:pt x="17" y="2"/>
                  <a:pt x="21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0" name="Freeform 130"/>
          <p:cNvSpPr/>
          <p:nvPr/>
        </p:nvSpPr>
        <p:spPr bwMode="auto">
          <a:xfrm>
            <a:off x="7450005" y="2854364"/>
            <a:ext cx="207246" cy="163284"/>
          </a:xfrm>
          <a:custGeom>
            <a:avLst/>
            <a:gdLst>
              <a:gd name="T0" fmla="*/ 34 w 70"/>
              <a:gd name="T1" fmla="*/ 55 h 55"/>
              <a:gd name="T2" fmla="*/ 0 w 70"/>
              <a:gd name="T3" fmla="*/ 32 h 55"/>
              <a:gd name="T4" fmla="*/ 0 w 70"/>
              <a:gd name="T5" fmla="*/ 20 h 55"/>
              <a:gd name="T6" fmla="*/ 22 w 70"/>
              <a:gd name="T7" fmla="*/ 0 h 55"/>
              <a:gd name="T8" fmla="*/ 35 w 70"/>
              <a:gd name="T9" fmla="*/ 39 h 55"/>
              <a:gd name="T10" fmla="*/ 48 w 70"/>
              <a:gd name="T11" fmla="*/ 0 h 55"/>
              <a:gd name="T12" fmla="*/ 70 w 70"/>
              <a:gd name="T13" fmla="*/ 20 h 55"/>
              <a:gd name="T14" fmla="*/ 70 w 70"/>
              <a:gd name="T15" fmla="*/ 32 h 55"/>
              <a:gd name="T16" fmla="*/ 36 w 70"/>
              <a:gd name="T17" fmla="*/ 55 h 55"/>
              <a:gd name="T18" fmla="*/ 34 w 70"/>
              <a:gd name="T19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0" h="55">
                <a:moveTo>
                  <a:pt x="34" y="55"/>
                </a:moveTo>
                <a:cubicBezTo>
                  <a:pt x="4" y="55"/>
                  <a:pt x="0" y="32"/>
                  <a:pt x="0" y="32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7"/>
                  <a:pt x="12" y="2"/>
                  <a:pt x="22" y="0"/>
                </a:cubicBezTo>
                <a:cubicBezTo>
                  <a:pt x="35" y="39"/>
                  <a:pt x="35" y="39"/>
                  <a:pt x="35" y="39"/>
                </a:cubicBezTo>
                <a:cubicBezTo>
                  <a:pt x="48" y="0"/>
                  <a:pt x="48" y="0"/>
                  <a:pt x="48" y="0"/>
                </a:cubicBezTo>
                <a:cubicBezTo>
                  <a:pt x="58" y="2"/>
                  <a:pt x="70" y="7"/>
                  <a:pt x="70" y="20"/>
                </a:cubicBezTo>
                <a:cubicBezTo>
                  <a:pt x="70" y="32"/>
                  <a:pt x="70" y="32"/>
                  <a:pt x="70" y="32"/>
                </a:cubicBezTo>
                <a:cubicBezTo>
                  <a:pt x="70" y="32"/>
                  <a:pt x="66" y="55"/>
                  <a:pt x="36" y="55"/>
                </a:cubicBezTo>
                <a:lnTo>
                  <a:pt x="34" y="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1" name="Freeform 131"/>
          <p:cNvSpPr/>
          <p:nvPr/>
        </p:nvSpPr>
        <p:spPr bwMode="auto">
          <a:xfrm>
            <a:off x="7535415" y="2874460"/>
            <a:ext cx="32657" cy="80386"/>
          </a:xfrm>
          <a:custGeom>
            <a:avLst/>
            <a:gdLst>
              <a:gd name="T0" fmla="*/ 26 w 26"/>
              <a:gd name="T1" fmla="*/ 24 h 64"/>
              <a:gd name="T2" fmla="*/ 14 w 26"/>
              <a:gd name="T3" fmla="*/ 64 h 64"/>
              <a:gd name="T4" fmla="*/ 0 w 26"/>
              <a:gd name="T5" fmla="*/ 24 h 64"/>
              <a:gd name="T6" fmla="*/ 7 w 26"/>
              <a:gd name="T7" fmla="*/ 0 h 64"/>
              <a:gd name="T8" fmla="*/ 14 w 26"/>
              <a:gd name="T9" fmla="*/ 0 h 64"/>
              <a:gd name="T10" fmla="*/ 19 w 26"/>
              <a:gd name="T11" fmla="*/ 0 h 64"/>
              <a:gd name="T12" fmla="*/ 26 w 26"/>
              <a:gd name="T13" fmla="*/ 2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" h="64">
                <a:moveTo>
                  <a:pt x="26" y="24"/>
                </a:moveTo>
                <a:lnTo>
                  <a:pt x="14" y="64"/>
                </a:lnTo>
                <a:lnTo>
                  <a:pt x="0" y="24"/>
                </a:lnTo>
                <a:lnTo>
                  <a:pt x="7" y="0"/>
                </a:lnTo>
                <a:lnTo>
                  <a:pt x="14" y="0"/>
                </a:lnTo>
                <a:lnTo>
                  <a:pt x="19" y="0"/>
                </a:lnTo>
                <a:lnTo>
                  <a:pt x="26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2" name="Freeform 132"/>
          <p:cNvSpPr/>
          <p:nvPr/>
        </p:nvSpPr>
        <p:spPr bwMode="auto">
          <a:xfrm>
            <a:off x="7505271" y="2752625"/>
            <a:ext cx="92947" cy="106763"/>
          </a:xfrm>
          <a:custGeom>
            <a:avLst/>
            <a:gdLst>
              <a:gd name="T0" fmla="*/ 31 w 31"/>
              <a:gd name="T1" fmla="*/ 19 h 36"/>
              <a:gd name="T2" fmla="*/ 29 w 31"/>
              <a:gd name="T3" fmla="*/ 23 h 36"/>
              <a:gd name="T4" fmla="*/ 16 w 31"/>
              <a:gd name="T5" fmla="*/ 36 h 36"/>
              <a:gd name="T6" fmla="*/ 3 w 31"/>
              <a:gd name="T7" fmla="*/ 23 h 36"/>
              <a:gd name="T8" fmla="*/ 1 w 31"/>
              <a:gd name="T9" fmla="*/ 19 h 36"/>
              <a:gd name="T10" fmla="*/ 2 w 31"/>
              <a:gd name="T11" fmla="*/ 15 h 36"/>
              <a:gd name="T12" fmla="*/ 16 w 31"/>
              <a:gd name="T13" fmla="*/ 0 h 36"/>
              <a:gd name="T14" fmla="*/ 30 w 31"/>
              <a:gd name="T15" fmla="*/ 15 h 36"/>
              <a:gd name="T16" fmla="*/ 31 w 31"/>
              <a:gd name="T17" fmla="*/ 19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" h="36">
                <a:moveTo>
                  <a:pt x="31" y="19"/>
                </a:moveTo>
                <a:cubicBezTo>
                  <a:pt x="30" y="22"/>
                  <a:pt x="30" y="23"/>
                  <a:pt x="29" y="23"/>
                </a:cubicBezTo>
                <a:cubicBezTo>
                  <a:pt x="27" y="30"/>
                  <a:pt x="20" y="36"/>
                  <a:pt x="16" y="36"/>
                </a:cubicBezTo>
                <a:cubicBezTo>
                  <a:pt x="12" y="36"/>
                  <a:pt x="5" y="30"/>
                  <a:pt x="3" y="23"/>
                </a:cubicBezTo>
                <a:cubicBezTo>
                  <a:pt x="2" y="23"/>
                  <a:pt x="1" y="22"/>
                  <a:pt x="1" y="19"/>
                </a:cubicBezTo>
                <a:cubicBezTo>
                  <a:pt x="0" y="16"/>
                  <a:pt x="1" y="15"/>
                  <a:pt x="2" y="15"/>
                </a:cubicBezTo>
                <a:cubicBezTo>
                  <a:pt x="3" y="6"/>
                  <a:pt x="6" y="0"/>
                  <a:pt x="16" y="0"/>
                </a:cubicBezTo>
                <a:cubicBezTo>
                  <a:pt x="26" y="0"/>
                  <a:pt x="29" y="6"/>
                  <a:pt x="30" y="15"/>
                </a:cubicBezTo>
                <a:cubicBezTo>
                  <a:pt x="31" y="15"/>
                  <a:pt x="31" y="16"/>
                  <a:pt x="31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3" name="Oval 133"/>
          <p:cNvSpPr>
            <a:spLocks noChangeArrowheads="1"/>
          </p:cNvSpPr>
          <p:nvPr/>
        </p:nvSpPr>
        <p:spPr bwMode="auto">
          <a:xfrm>
            <a:off x="7903433" y="269610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4" name="Freeform 134"/>
          <p:cNvSpPr>
            <a:spLocks noEditPoints="1"/>
          </p:cNvSpPr>
          <p:nvPr/>
        </p:nvSpPr>
        <p:spPr bwMode="auto">
          <a:xfrm>
            <a:off x="8090583" y="2856876"/>
            <a:ext cx="219806" cy="217294"/>
          </a:xfrm>
          <a:custGeom>
            <a:avLst/>
            <a:gdLst>
              <a:gd name="T0" fmla="*/ 1 w 74"/>
              <a:gd name="T1" fmla="*/ 46 h 73"/>
              <a:gd name="T2" fmla="*/ 2 w 74"/>
              <a:gd name="T3" fmla="*/ 44 h 73"/>
              <a:gd name="T4" fmla="*/ 6 w 74"/>
              <a:gd name="T5" fmla="*/ 42 h 73"/>
              <a:gd name="T6" fmla="*/ 6 w 74"/>
              <a:gd name="T7" fmla="*/ 29 h 73"/>
              <a:gd name="T8" fmla="*/ 2 w 74"/>
              <a:gd name="T9" fmla="*/ 27 h 73"/>
              <a:gd name="T10" fmla="*/ 2 w 74"/>
              <a:gd name="T11" fmla="*/ 24 h 73"/>
              <a:gd name="T12" fmla="*/ 5 w 74"/>
              <a:gd name="T13" fmla="*/ 17 h 73"/>
              <a:gd name="T14" fmla="*/ 7 w 74"/>
              <a:gd name="T15" fmla="*/ 17 h 73"/>
              <a:gd name="T16" fmla="*/ 11 w 74"/>
              <a:gd name="T17" fmla="*/ 18 h 73"/>
              <a:gd name="T18" fmla="*/ 21 w 74"/>
              <a:gd name="T19" fmla="*/ 9 h 73"/>
              <a:gd name="T20" fmla="*/ 19 w 74"/>
              <a:gd name="T21" fmla="*/ 5 h 73"/>
              <a:gd name="T22" fmla="*/ 20 w 74"/>
              <a:gd name="T23" fmla="*/ 3 h 73"/>
              <a:gd name="T24" fmla="*/ 28 w 74"/>
              <a:gd name="T25" fmla="*/ 0 h 73"/>
              <a:gd name="T26" fmla="*/ 30 w 74"/>
              <a:gd name="T27" fmla="*/ 1 h 73"/>
              <a:gd name="T28" fmla="*/ 31 w 74"/>
              <a:gd name="T29" fmla="*/ 5 h 73"/>
              <a:gd name="T30" fmla="*/ 45 w 74"/>
              <a:gd name="T31" fmla="*/ 6 h 73"/>
              <a:gd name="T32" fmla="*/ 47 w 74"/>
              <a:gd name="T33" fmla="*/ 2 h 73"/>
              <a:gd name="T34" fmla="*/ 49 w 74"/>
              <a:gd name="T35" fmla="*/ 1 h 73"/>
              <a:gd name="T36" fmla="*/ 56 w 74"/>
              <a:gd name="T37" fmla="*/ 4 h 73"/>
              <a:gd name="T38" fmla="*/ 57 w 74"/>
              <a:gd name="T39" fmla="*/ 6 h 73"/>
              <a:gd name="T40" fmla="*/ 55 w 74"/>
              <a:gd name="T41" fmla="*/ 10 h 73"/>
              <a:gd name="T42" fmla="*/ 64 w 74"/>
              <a:gd name="T43" fmla="*/ 20 h 73"/>
              <a:gd name="T44" fmla="*/ 69 w 74"/>
              <a:gd name="T45" fmla="*/ 19 h 73"/>
              <a:gd name="T46" fmla="*/ 71 w 74"/>
              <a:gd name="T47" fmla="*/ 20 h 73"/>
              <a:gd name="T48" fmla="*/ 73 w 74"/>
              <a:gd name="T49" fmla="*/ 27 h 73"/>
              <a:gd name="T50" fmla="*/ 72 w 74"/>
              <a:gd name="T51" fmla="*/ 29 h 73"/>
              <a:gd name="T52" fmla="*/ 68 w 74"/>
              <a:gd name="T53" fmla="*/ 31 h 73"/>
              <a:gd name="T54" fmla="*/ 68 w 74"/>
              <a:gd name="T55" fmla="*/ 44 h 73"/>
              <a:gd name="T56" fmla="*/ 72 w 74"/>
              <a:gd name="T57" fmla="*/ 46 h 73"/>
              <a:gd name="T58" fmla="*/ 73 w 74"/>
              <a:gd name="T59" fmla="*/ 48 h 73"/>
              <a:gd name="T60" fmla="*/ 69 w 74"/>
              <a:gd name="T61" fmla="*/ 56 h 73"/>
              <a:gd name="T62" fmla="*/ 67 w 74"/>
              <a:gd name="T63" fmla="*/ 56 h 73"/>
              <a:gd name="T64" fmla="*/ 63 w 74"/>
              <a:gd name="T65" fmla="*/ 55 h 73"/>
              <a:gd name="T66" fmla="*/ 53 w 74"/>
              <a:gd name="T67" fmla="*/ 64 h 73"/>
              <a:gd name="T68" fmla="*/ 55 w 74"/>
              <a:gd name="T69" fmla="*/ 68 h 73"/>
              <a:gd name="T70" fmla="*/ 54 w 74"/>
              <a:gd name="T71" fmla="*/ 70 h 73"/>
              <a:gd name="T72" fmla="*/ 47 w 74"/>
              <a:gd name="T73" fmla="*/ 73 h 73"/>
              <a:gd name="T74" fmla="*/ 44 w 74"/>
              <a:gd name="T75" fmla="*/ 72 h 73"/>
              <a:gd name="T76" fmla="*/ 43 w 74"/>
              <a:gd name="T77" fmla="*/ 68 h 73"/>
              <a:gd name="T78" fmla="*/ 29 w 74"/>
              <a:gd name="T79" fmla="*/ 67 h 73"/>
              <a:gd name="T80" fmla="*/ 27 w 74"/>
              <a:gd name="T81" fmla="*/ 71 h 73"/>
              <a:gd name="T82" fmla="*/ 25 w 74"/>
              <a:gd name="T83" fmla="*/ 72 h 73"/>
              <a:gd name="T84" fmla="*/ 18 w 74"/>
              <a:gd name="T85" fmla="*/ 69 h 73"/>
              <a:gd name="T86" fmla="*/ 17 w 74"/>
              <a:gd name="T87" fmla="*/ 67 h 73"/>
              <a:gd name="T88" fmla="*/ 19 w 74"/>
              <a:gd name="T89" fmla="*/ 63 h 73"/>
              <a:gd name="T90" fmla="*/ 10 w 74"/>
              <a:gd name="T91" fmla="*/ 53 h 73"/>
              <a:gd name="T92" fmla="*/ 6 w 74"/>
              <a:gd name="T93" fmla="*/ 54 h 73"/>
              <a:gd name="T94" fmla="*/ 3 w 74"/>
              <a:gd name="T95" fmla="*/ 53 h 73"/>
              <a:gd name="T96" fmla="*/ 1 w 74"/>
              <a:gd name="T97" fmla="*/ 46 h 73"/>
              <a:gd name="T98" fmla="*/ 64 w 74"/>
              <a:gd name="T99" fmla="*/ 49 h 73"/>
              <a:gd name="T100" fmla="*/ 49 w 74"/>
              <a:gd name="T101" fmla="*/ 10 h 73"/>
              <a:gd name="T102" fmla="*/ 11 w 74"/>
              <a:gd name="T103" fmla="*/ 24 h 73"/>
              <a:gd name="T104" fmla="*/ 25 w 74"/>
              <a:gd name="T105" fmla="*/ 63 h 73"/>
              <a:gd name="T106" fmla="*/ 64 w 74"/>
              <a:gd name="T107" fmla="*/ 49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4" h="73">
                <a:moveTo>
                  <a:pt x="1" y="46"/>
                </a:moveTo>
                <a:cubicBezTo>
                  <a:pt x="0" y="45"/>
                  <a:pt x="1" y="44"/>
                  <a:pt x="2" y="44"/>
                </a:cubicBezTo>
                <a:cubicBezTo>
                  <a:pt x="6" y="42"/>
                  <a:pt x="6" y="42"/>
                  <a:pt x="6" y="42"/>
                </a:cubicBezTo>
                <a:cubicBezTo>
                  <a:pt x="5" y="38"/>
                  <a:pt x="5" y="33"/>
                  <a:pt x="6" y="29"/>
                </a:cubicBezTo>
                <a:cubicBezTo>
                  <a:pt x="2" y="27"/>
                  <a:pt x="2" y="27"/>
                  <a:pt x="2" y="27"/>
                </a:cubicBezTo>
                <a:cubicBezTo>
                  <a:pt x="2" y="26"/>
                  <a:pt x="1" y="25"/>
                  <a:pt x="2" y="24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7"/>
                  <a:pt x="6" y="16"/>
                  <a:pt x="7" y="17"/>
                </a:cubicBezTo>
                <a:cubicBezTo>
                  <a:pt x="11" y="18"/>
                  <a:pt x="11" y="18"/>
                  <a:pt x="11" y="18"/>
                </a:cubicBezTo>
                <a:cubicBezTo>
                  <a:pt x="14" y="15"/>
                  <a:pt x="17" y="11"/>
                  <a:pt x="21" y="9"/>
                </a:cubicBezTo>
                <a:cubicBezTo>
                  <a:pt x="19" y="5"/>
                  <a:pt x="19" y="5"/>
                  <a:pt x="19" y="5"/>
                </a:cubicBezTo>
                <a:cubicBezTo>
                  <a:pt x="19" y="4"/>
                  <a:pt x="20" y="3"/>
                  <a:pt x="20" y="3"/>
                </a:cubicBezTo>
                <a:cubicBezTo>
                  <a:pt x="28" y="0"/>
                  <a:pt x="28" y="0"/>
                  <a:pt x="28" y="0"/>
                </a:cubicBezTo>
                <a:cubicBezTo>
                  <a:pt x="29" y="0"/>
                  <a:pt x="30" y="0"/>
                  <a:pt x="30" y="1"/>
                </a:cubicBezTo>
                <a:cubicBezTo>
                  <a:pt x="31" y="5"/>
                  <a:pt x="31" y="5"/>
                  <a:pt x="31" y="5"/>
                </a:cubicBezTo>
                <a:cubicBezTo>
                  <a:pt x="36" y="4"/>
                  <a:pt x="41" y="5"/>
                  <a:pt x="45" y="6"/>
                </a:cubicBezTo>
                <a:cubicBezTo>
                  <a:pt x="47" y="2"/>
                  <a:pt x="47" y="2"/>
                  <a:pt x="47" y="2"/>
                </a:cubicBezTo>
                <a:cubicBezTo>
                  <a:pt x="47" y="1"/>
                  <a:pt x="48" y="1"/>
                  <a:pt x="49" y="1"/>
                </a:cubicBezTo>
                <a:cubicBezTo>
                  <a:pt x="56" y="4"/>
                  <a:pt x="56" y="4"/>
                  <a:pt x="56" y="4"/>
                </a:cubicBezTo>
                <a:cubicBezTo>
                  <a:pt x="57" y="5"/>
                  <a:pt x="57" y="6"/>
                  <a:pt x="57" y="6"/>
                </a:cubicBezTo>
                <a:cubicBezTo>
                  <a:pt x="55" y="10"/>
                  <a:pt x="55" y="10"/>
                  <a:pt x="55" y="10"/>
                </a:cubicBezTo>
                <a:cubicBezTo>
                  <a:pt x="59" y="13"/>
                  <a:pt x="62" y="16"/>
                  <a:pt x="64" y="20"/>
                </a:cubicBezTo>
                <a:cubicBezTo>
                  <a:pt x="69" y="19"/>
                  <a:pt x="69" y="19"/>
                  <a:pt x="69" y="19"/>
                </a:cubicBezTo>
                <a:cubicBezTo>
                  <a:pt x="69" y="18"/>
                  <a:pt x="70" y="19"/>
                  <a:pt x="71" y="20"/>
                </a:cubicBezTo>
                <a:cubicBezTo>
                  <a:pt x="73" y="27"/>
                  <a:pt x="73" y="27"/>
                  <a:pt x="73" y="27"/>
                </a:cubicBezTo>
                <a:cubicBezTo>
                  <a:pt x="74" y="28"/>
                  <a:pt x="73" y="29"/>
                  <a:pt x="72" y="29"/>
                </a:cubicBezTo>
                <a:cubicBezTo>
                  <a:pt x="68" y="31"/>
                  <a:pt x="68" y="31"/>
                  <a:pt x="68" y="31"/>
                </a:cubicBezTo>
                <a:cubicBezTo>
                  <a:pt x="69" y="35"/>
                  <a:pt x="69" y="40"/>
                  <a:pt x="68" y="44"/>
                </a:cubicBezTo>
                <a:cubicBezTo>
                  <a:pt x="72" y="46"/>
                  <a:pt x="72" y="46"/>
                  <a:pt x="72" y="46"/>
                </a:cubicBezTo>
                <a:cubicBezTo>
                  <a:pt x="73" y="47"/>
                  <a:pt x="73" y="48"/>
                  <a:pt x="73" y="48"/>
                </a:cubicBezTo>
                <a:cubicBezTo>
                  <a:pt x="69" y="56"/>
                  <a:pt x="69" y="56"/>
                  <a:pt x="69" y="56"/>
                </a:cubicBezTo>
                <a:cubicBezTo>
                  <a:pt x="69" y="56"/>
                  <a:pt x="68" y="57"/>
                  <a:pt x="67" y="56"/>
                </a:cubicBezTo>
                <a:cubicBezTo>
                  <a:pt x="63" y="55"/>
                  <a:pt x="63" y="55"/>
                  <a:pt x="63" y="55"/>
                </a:cubicBezTo>
                <a:cubicBezTo>
                  <a:pt x="61" y="58"/>
                  <a:pt x="57" y="62"/>
                  <a:pt x="53" y="64"/>
                </a:cubicBezTo>
                <a:cubicBezTo>
                  <a:pt x="55" y="68"/>
                  <a:pt x="55" y="68"/>
                  <a:pt x="55" y="68"/>
                </a:cubicBezTo>
                <a:cubicBezTo>
                  <a:pt x="55" y="69"/>
                  <a:pt x="55" y="70"/>
                  <a:pt x="54" y="70"/>
                </a:cubicBezTo>
                <a:cubicBezTo>
                  <a:pt x="47" y="73"/>
                  <a:pt x="47" y="73"/>
                  <a:pt x="47" y="73"/>
                </a:cubicBezTo>
                <a:cubicBezTo>
                  <a:pt x="46" y="73"/>
                  <a:pt x="45" y="73"/>
                  <a:pt x="44" y="72"/>
                </a:cubicBezTo>
                <a:cubicBezTo>
                  <a:pt x="43" y="68"/>
                  <a:pt x="43" y="68"/>
                  <a:pt x="43" y="68"/>
                </a:cubicBezTo>
                <a:cubicBezTo>
                  <a:pt x="38" y="69"/>
                  <a:pt x="34" y="68"/>
                  <a:pt x="29" y="67"/>
                </a:cubicBezTo>
                <a:cubicBezTo>
                  <a:pt x="27" y="71"/>
                  <a:pt x="27" y="71"/>
                  <a:pt x="27" y="71"/>
                </a:cubicBezTo>
                <a:cubicBezTo>
                  <a:pt x="27" y="72"/>
                  <a:pt x="26" y="72"/>
                  <a:pt x="25" y="72"/>
                </a:cubicBezTo>
                <a:cubicBezTo>
                  <a:pt x="18" y="69"/>
                  <a:pt x="18" y="69"/>
                  <a:pt x="18" y="69"/>
                </a:cubicBezTo>
                <a:cubicBezTo>
                  <a:pt x="17" y="68"/>
                  <a:pt x="17" y="67"/>
                  <a:pt x="17" y="67"/>
                </a:cubicBezTo>
                <a:cubicBezTo>
                  <a:pt x="19" y="63"/>
                  <a:pt x="19" y="63"/>
                  <a:pt x="19" y="63"/>
                </a:cubicBezTo>
                <a:cubicBezTo>
                  <a:pt x="15" y="60"/>
                  <a:pt x="12" y="56"/>
                  <a:pt x="10" y="53"/>
                </a:cubicBezTo>
                <a:cubicBezTo>
                  <a:pt x="6" y="54"/>
                  <a:pt x="6" y="54"/>
                  <a:pt x="6" y="54"/>
                </a:cubicBezTo>
                <a:cubicBezTo>
                  <a:pt x="5" y="54"/>
                  <a:pt x="4" y="54"/>
                  <a:pt x="3" y="53"/>
                </a:cubicBezTo>
                <a:lnTo>
                  <a:pt x="1" y="46"/>
                </a:lnTo>
                <a:close/>
                <a:moveTo>
                  <a:pt x="64" y="49"/>
                </a:moveTo>
                <a:cubicBezTo>
                  <a:pt x="70" y="34"/>
                  <a:pt x="64" y="17"/>
                  <a:pt x="49" y="10"/>
                </a:cubicBezTo>
                <a:cubicBezTo>
                  <a:pt x="35" y="3"/>
                  <a:pt x="17" y="10"/>
                  <a:pt x="11" y="24"/>
                </a:cubicBezTo>
                <a:cubicBezTo>
                  <a:pt x="4" y="39"/>
                  <a:pt x="10" y="56"/>
                  <a:pt x="25" y="63"/>
                </a:cubicBezTo>
                <a:cubicBezTo>
                  <a:pt x="40" y="70"/>
                  <a:pt x="57" y="63"/>
                  <a:pt x="64" y="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5" name="Freeform 135"/>
          <p:cNvSpPr/>
          <p:nvPr/>
        </p:nvSpPr>
        <p:spPr bwMode="auto">
          <a:xfrm>
            <a:off x="8177249" y="2898325"/>
            <a:ext cx="47729" cy="54010"/>
          </a:xfrm>
          <a:custGeom>
            <a:avLst/>
            <a:gdLst>
              <a:gd name="T0" fmla="*/ 15 w 16"/>
              <a:gd name="T1" fmla="*/ 8 h 18"/>
              <a:gd name="T2" fmla="*/ 16 w 16"/>
              <a:gd name="T3" fmla="*/ 10 h 18"/>
              <a:gd name="T4" fmla="*/ 15 w 16"/>
              <a:gd name="T5" fmla="*/ 12 h 18"/>
              <a:gd name="T6" fmla="*/ 8 w 16"/>
              <a:gd name="T7" fmla="*/ 18 h 18"/>
              <a:gd name="T8" fmla="*/ 2 w 16"/>
              <a:gd name="T9" fmla="*/ 12 h 18"/>
              <a:gd name="T10" fmla="*/ 1 w 16"/>
              <a:gd name="T11" fmla="*/ 10 h 18"/>
              <a:gd name="T12" fmla="*/ 1 w 16"/>
              <a:gd name="T13" fmla="*/ 8 h 18"/>
              <a:gd name="T14" fmla="*/ 8 w 16"/>
              <a:gd name="T15" fmla="*/ 0 h 18"/>
              <a:gd name="T16" fmla="*/ 15 w 16"/>
              <a:gd name="T17" fmla="*/ 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18">
                <a:moveTo>
                  <a:pt x="15" y="8"/>
                </a:moveTo>
                <a:cubicBezTo>
                  <a:pt x="16" y="8"/>
                  <a:pt x="16" y="8"/>
                  <a:pt x="16" y="10"/>
                </a:cubicBezTo>
                <a:cubicBezTo>
                  <a:pt x="15" y="11"/>
                  <a:pt x="15" y="12"/>
                  <a:pt x="15" y="12"/>
                </a:cubicBezTo>
                <a:cubicBezTo>
                  <a:pt x="13" y="16"/>
                  <a:pt x="10" y="18"/>
                  <a:pt x="8" y="18"/>
                </a:cubicBezTo>
                <a:cubicBezTo>
                  <a:pt x="6" y="18"/>
                  <a:pt x="3" y="16"/>
                  <a:pt x="2" y="12"/>
                </a:cubicBezTo>
                <a:cubicBezTo>
                  <a:pt x="1" y="12"/>
                  <a:pt x="1" y="11"/>
                  <a:pt x="1" y="10"/>
                </a:cubicBezTo>
                <a:cubicBezTo>
                  <a:pt x="0" y="8"/>
                  <a:pt x="1" y="8"/>
                  <a:pt x="1" y="8"/>
                </a:cubicBezTo>
                <a:cubicBezTo>
                  <a:pt x="2" y="4"/>
                  <a:pt x="3" y="0"/>
                  <a:pt x="8" y="0"/>
                </a:cubicBezTo>
                <a:cubicBezTo>
                  <a:pt x="13" y="0"/>
                  <a:pt x="15" y="4"/>
                  <a:pt x="15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6" name="Freeform 136"/>
          <p:cNvSpPr/>
          <p:nvPr/>
        </p:nvSpPr>
        <p:spPr bwMode="auto">
          <a:xfrm>
            <a:off x="8194833" y="2961126"/>
            <a:ext cx="11305" cy="30145"/>
          </a:xfrm>
          <a:custGeom>
            <a:avLst/>
            <a:gdLst>
              <a:gd name="T0" fmla="*/ 7 w 9"/>
              <a:gd name="T1" fmla="*/ 0 h 24"/>
              <a:gd name="T2" fmla="*/ 9 w 9"/>
              <a:gd name="T3" fmla="*/ 9 h 24"/>
              <a:gd name="T4" fmla="*/ 5 w 9"/>
              <a:gd name="T5" fmla="*/ 24 h 24"/>
              <a:gd name="T6" fmla="*/ 0 w 9"/>
              <a:gd name="T7" fmla="*/ 9 h 24"/>
              <a:gd name="T8" fmla="*/ 2 w 9"/>
              <a:gd name="T9" fmla="*/ 0 h 24"/>
              <a:gd name="T10" fmla="*/ 5 w 9"/>
              <a:gd name="T11" fmla="*/ 0 h 24"/>
              <a:gd name="T12" fmla="*/ 7 w 9"/>
              <a:gd name="T13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" h="24">
                <a:moveTo>
                  <a:pt x="7" y="0"/>
                </a:moveTo>
                <a:lnTo>
                  <a:pt x="9" y="9"/>
                </a:lnTo>
                <a:lnTo>
                  <a:pt x="5" y="24"/>
                </a:lnTo>
                <a:lnTo>
                  <a:pt x="0" y="9"/>
                </a:lnTo>
                <a:lnTo>
                  <a:pt x="2" y="0"/>
                </a:lnTo>
                <a:lnTo>
                  <a:pt x="5" y="0"/>
                </a:lnTo>
                <a:lnTo>
                  <a:pt x="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7" name="Freeform 137"/>
          <p:cNvSpPr/>
          <p:nvPr/>
        </p:nvSpPr>
        <p:spPr bwMode="auto">
          <a:xfrm>
            <a:off x="8149616" y="2948566"/>
            <a:ext cx="101739" cy="84155"/>
          </a:xfrm>
          <a:custGeom>
            <a:avLst/>
            <a:gdLst>
              <a:gd name="T0" fmla="*/ 0 w 34"/>
              <a:gd name="T1" fmla="*/ 10 h 28"/>
              <a:gd name="T2" fmla="*/ 11 w 34"/>
              <a:gd name="T3" fmla="*/ 0 h 28"/>
              <a:gd name="T4" fmla="*/ 17 w 34"/>
              <a:gd name="T5" fmla="*/ 20 h 28"/>
              <a:gd name="T6" fmla="*/ 24 w 34"/>
              <a:gd name="T7" fmla="*/ 0 h 28"/>
              <a:gd name="T8" fmla="*/ 34 w 34"/>
              <a:gd name="T9" fmla="*/ 10 h 28"/>
              <a:gd name="T10" fmla="*/ 34 w 34"/>
              <a:gd name="T11" fmla="*/ 16 h 28"/>
              <a:gd name="T12" fmla="*/ 17 w 34"/>
              <a:gd name="T13" fmla="*/ 28 h 28"/>
              <a:gd name="T14" fmla="*/ 17 w 34"/>
              <a:gd name="T15" fmla="*/ 28 h 28"/>
              <a:gd name="T16" fmla="*/ 0 w 34"/>
              <a:gd name="T17" fmla="*/ 16 h 28"/>
              <a:gd name="T18" fmla="*/ 0 w 34"/>
              <a:gd name="T19" fmla="*/ 1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" h="28">
                <a:moveTo>
                  <a:pt x="0" y="10"/>
                </a:moveTo>
                <a:cubicBezTo>
                  <a:pt x="0" y="4"/>
                  <a:pt x="6" y="1"/>
                  <a:pt x="11" y="0"/>
                </a:cubicBezTo>
                <a:cubicBezTo>
                  <a:pt x="17" y="20"/>
                  <a:pt x="17" y="20"/>
                  <a:pt x="17" y="20"/>
                </a:cubicBezTo>
                <a:cubicBezTo>
                  <a:pt x="24" y="0"/>
                  <a:pt x="24" y="0"/>
                  <a:pt x="24" y="0"/>
                </a:cubicBezTo>
                <a:cubicBezTo>
                  <a:pt x="29" y="1"/>
                  <a:pt x="34" y="4"/>
                  <a:pt x="34" y="10"/>
                </a:cubicBezTo>
                <a:cubicBezTo>
                  <a:pt x="34" y="16"/>
                  <a:pt x="34" y="16"/>
                  <a:pt x="34" y="16"/>
                </a:cubicBezTo>
                <a:cubicBezTo>
                  <a:pt x="34" y="16"/>
                  <a:pt x="33" y="28"/>
                  <a:pt x="17" y="28"/>
                </a:cubicBezTo>
                <a:cubicBezTo>
                  <a:pt x="17" y="28"/>
                  <a:pt x="17" y="28"/>
                  <a:pt x="17" y="28"/>
                </a:cubicBezTo>
                <a:cubicBezTo>
                  <a:pt x="2" y="28"/>
                  <a:pt x="0" y="16"/>
                  <a:pt x="0" y="16"/>
                </a:cubicBezTo>
                <a:lnTo>
                  <a:pt x="0" y="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8" name="Freeform 138"/>
          <p:cNvSpPr/>
          <p:nvPr/>
        </p:nvSpPr>
        <p:spPr bwMode="auto">
          <a:xfrm>
            <a:off x="8025269" y="2874460"/>
            <a:ext cx="71594" cy="56522"/>
          </a:xfrm>
          <a:custGeom>
            <a:avLst/>
            <a:gdLst>
              <a:gd name="T0" fmla="*/ 24 w 24"/>
              <a:gd name="T1" fmla="*/ 6 h 19"/>
              <a:gd name="T2" fmla="*/ 24 w 24"/>
              <a:gd name="T3" fmla="*/ 11 h 19"/>
              <a:gd name="T4" fmla="*/ 12 w 24"/>
              <a:gd name="T5" fmla="*/ 19 h 19"/>
              <a:gd name="T6" fmla="*/ 12 w 24"/>
              <a:gd name="T7" fmla="*/ 19 h 19"/>
              <a:gd name="T8" fmla="*/ 0 w 24"/>
              <a:gd name="T9" fmla="*/ 11 h 19"/>
              <a:gd name="T10" fmla="*/ 0 w 24"/>
              <a:gd name="T11" fmla="*/ 6 h 19"/>
              <a:gd name="T12" fmla="*/ 7 w 24"/>
              <a:gd name="T13" fmla="*/ 0 h 19"/>
              <a:gd name="T14" fmla="*/ 12 w 24"/>
              <a:gd name="T15" fmla="*/ 13 h 19"/>
              <a:gd name="T16" fmla="*/ 16 w 24"/>
              <a:gd name="T17" fmla="*/ 0 h 19"/>
              <a:gd name="T18" fmla="*/ 24 w 24"/>
              <a:gd name="T19" fmla="*/ 6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" h="19">
                <a:moveTo>
                  <a:pt x="24" y="6"/>
                </a:moveTo>
                <a:cubicBezTo>
                  <a:pt x="24" y="11"/>
                  <a:pt x="24" y="11"/>
                  <a:pt x="24" y="11"/>
                </a:cubicBezTo>
                <a:cubicBezTo>
                  <a:pt x="24" y="11"/>
                  <a:pt x="23" y="19"/>
                  <a:pt x="12" y="19"/>
                </a:cubicBezTo>
                <a:cubicBezTo>
                  <a:pt x="12" y="19"/>
                  <a:pt x="12" y="19"/>
                  <a:pt x="12" y="19"/>
                </a:cubicBezTo>
                <a:cubicBezTo>
                  <a:pt x="1" y="19"/>
                  <a:pt x="0" y="11"/>
                  <a:pt x="0" y="11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4" y="0"/>
                  <a:pt x="7" y="0"/>
                </a:cubicBezTo>
                <a:cubicBezTo>
                  <a:pt x="12" y="13"/>
                  <a:pt x="12" y="13"/>
                  <a:pt x="12" y="13"/>
                </a:cubicBezTo>
                <a:cubicBezTo>
                  <a:pt x="16" y="0"/>
                  <a:pt x="16" y="0"/>
                  <a:pt x="16" y="0"/>
                </a:cubicBezTo>
                <a:cubicBezTo>
                  <a:pt x="20" y="0"/>
                  <a:pt x="24" y="2"/>
                  <a:pt x="24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9" name="Freeform 139"/>
          <p:cNvSpPr/>
          <p:nvPr/>
        </p:nvSpPr>
        <p:spPr bwMode="auto">
          <a:xfrm>
            <a:off x="8055414" y="2880740"/>
            <a:ext cx="8793" cy="21353"/>
          </a:xfrm>
          <a:custGeom>
            <a:avLst/>
            <a:gdLst>
              <a:gd name="T0" fmla="*/ 4 w 7"/>
              <a:gd name="T1" fmla="*/ 0 h 17"/>
              <a:gd name="T2" fmla="*/ 7 w 7"/>
              <a:gd name="T3" fmla="*/ 7 h 17"/>
              <a:gd name="T4" fmla="*/ 4 w 7"/>
              <a:gd name="T5" fmla="*/ 17 h 17"/>
              <a:gd name="T6" fmla="*/ 0 w 7"/>
              <a:gd name="T7" fmla="*/ 7 h 17"/>
              <a:gd name="T8" fmla="*/ 2 w 7"/>
              <a:gd name="T9" fmla="*/ 0 h 17"/>
              <a:gd name="T10" fmla="*/ 4 w 7"/>
              <a:gd name="T11" fmla="*/ 0 h 17"/>
              <a:gd name="T12" fmla="*/ 4 w 7"/>
              <a:gd name="T13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17">
                <a:moveTo>
                  <a:pt x="4" y="0"/>
                </a:moveTo>
                <a:lnTo>
                  <a:pt x="7" y="7"/>
                </a:lnTo>
                <a:lnTo>
                  <a:pt x="4" y="17"/>
                </a:lnTo>
                <a:lnTo>
                  <a:pt x="0" y="7"/>
                </a:lnTo>
                <a:lnTo>
                  <a:pt x="2" y="0"/>
                </a:lnTo>
                <a:lnTo>
                  <a:pt x="4" y="0"/>
                </a:lnTo>
                <a:lnTo>
                  <a:pt x="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0" name="Freeform 140"/>
          <p:cNvSpPr/>
          <p:nvPr/>
        </p:nvSpPr>
        <p:spPr bwMode="auto">
          <a:xfrm>
            <a:off x="8042853" y="2839291"/>
            <a:ext cx="32657" cy="35169"/>
          </a:xfrm>
          <a:custGeom>
            <a:avLst/>
            <a:gdLst>
              <a:gd name="T0" fmla="*/ 11 w 11"/>
              <a:gd name="T1" fmla="*/ 5 h 12"/>
              <a:gd name="T2" fmla="*/ 11 w 11"/>
              <a:gd name="T3" fmla="*/ 6 h 12"/>
              <a:gd name="T4" fmla="*/ 10 w 11"/>
              <a:gd name="T5" fmla="*/ 8 h 12"/>
              <a:gd name="T6" fmla="*/ 6 w 11"/>
              <a:gd name="T7" fmla="*/ 12 h 12"/>
              <a:gd name="T8" fmla="*/ 1 w 11"/>
              <a:gd name="T9" fmla="*/ 8 h 12"/>
              <a:gd name="T10" fmla="*/ 1 w 11"/>
              <a:gd name="T11" fmla="*/ 6 h 12"/>
              <a:gd name="T12" fmla="*/ 1 w 11"/>
              <a:gd name="T13" fmla="*/ 5 h 12"/>
              <a:gd name="T14" fmla="*/ 6 w 11"/>
              <a:gd name="T15" fmla="*/ 0 h 12"/>
              <a:gd name="T16" fmla="*/ 11 w 11"/>
              <a:gd name="T17" fmla="*/ 5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">
                <a:moveTo>
                  <a:pt x="11" y="5"/>
                </a:moveTo>
                <a:cubicBezTo>
                  <a:pt x="11" y="5"/>
                  <a:pt x="11" y="5"/>
                  <a:pt x="11" y="6"/>
                </a:cubicBezTo>
                <a:cubicBezTo>
                  <a:pt x="11" y="7"/>
                  <a:pt x="11" y="8"/>
                  <a:pt x="10" y="8"/>
                </a:cubicBezTo>
                <a:cubicBezTo>
                  <a:pt x="10" y="10"/>
                  <a:pt x="7" y="12"/>
                  <a:pt x="6" y="12"/>
                </a:cubicBezTo>
                <a:cubicBezTo>
                  <a:pt x="4" y="12"/>
                  <a:pt x="2" y="10"/>
                  <a:pt x="1" y="8"/>
                </a:cubicBezTo>
                <a:cubicBezTo>
                  <a:pt x="1" y="8"/>
                  <a:pt x="1" y="7"/>
                  <a:pt x="1" y="6"/>
                </a:cubicBezTo>
                <a:cubicBezTo>
                  <a:pt x="0" y="5"/>
                  <a:pt x="1" y="5"/>
                  <a:pt x="1" y="5"/>
                </a:cubicBezTo>
                <a:cubicBezTo>
                  <a:pt x="1" y="2"/>
                  <a:pt x="2" y="0"/>
                  <a:pt x="6" y="0"/>
                </a:cubicBezTo>
                <a:cubicBezTo>
                  <a:pt x="9" y="0"/>
                  <a:pt x="10" y="2"/>
                  <a:pt x="11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1" name="Freeform 141"/>
          <p:cNvSpPr/>
          <p:nvPr/>
        </p:nvSpPr>
        <p:spPr bwMode="auto">
          <a:xfrm>
            <a:off x="7948650" y="2780257"/>
            <a:ext cx="198453" cy="222318"/>
          </a:xfrm>
          <a:custGeom>
            <a:avLst/>
            <a:gdLst>
              <a:gd name="T0" fmla="*/ 43 w 67"/>
              <a:gd name="T1" fmla="*/ 68 h 75"/>
              <a:gd name="T2" fmla="*/ 43 w 67"/>
              <a:gd name="T3" fmla="*/ 73 h 75"/>
              <a:gd name="T4" fmla="*/ 41 w 67"/>
              <a:gd name="T5" fmla="*/ 75 h 75"/>
              <a:gd name="T6" fmla="*/ 34 w 67"/>
              <a:gd name="T7" fmla="*/ 75 h 75"/>
              <a:gd name="T8" fmla="*/ 32 w 67"/>
              <a:gd name="T9" fmla="*/ 73 h 75"/>
              <a:gd name="T10" fmla="*/ 32 w 67"/>
              <a:gd name="T11" fmla="*/ 68 h 75"/>
              <a:gd name="T12" fmla="*/ 19 w 67"/>
              <a:gd name="T13" fmla="*/ 63 h 75"/>
              <a:gd name="T14" fmla="*/ 16 w 67"/>
              <a:gd name="T15" fmla="*/ 66 h 75"/>
              <a:gd name="T16" fmla="*/ 14 w 67"/>
              <a:gd name="T17" fmla="*/ 66 h 75"/>
              <a:gd name="T18" fmla="*/ 8 w 67"/>
              <a:gd name="T19" fmla="*/ 61 h 75"/>
              <a:gd name="T20" fmla="*/ 8 w 67"/>
              <a:gd name="T21" fmla="*/ 58 h 75"/>
              <a:gd name="T22" fmla="*/ 11 w 67"/>
              <a:gd name="T23" fmla="*/ 55 h 75"/>
              <a:gd name="T24" fmla="*/ 6 w 67"/>
              <a:gd name="T25" fmla="*/ 43 h 75"/>
              <a:gd name="T26" fmla="*/ 2 w 67"/>
              <a:gd name="T27" fmla="*/ 43 h 75"/>
              <a:gd name="T28" fmla="*/ 0 w 67"/>
              <a:gd name="T29" fmla="*/ 41 h 75"/>
              <a:gd name="T30" fmla="*/ 0 w 67"/>
              <a:gd name="T31" fmla="*/ 33 h 75"/>
              <a:gd name="T32" fmla="*/ 2 w 67"/>
              <a:gd name="T33" fmla="*/ 32 h 75"/>
              <a:gd name="T34" fmla="*/ 6 w 67"/>
              <a:gd name="T35" fmla="*/ 32 h 75"/>
              <a:gd name="T36" fmla="*/ 11 w 67"/>
              <a:gd name="T37" fmla="*/ 19 h 75"/>
              <a:gd name="T38" fmla="*/ 8 w 67"/>
              <a:gd name="T39" fmla="*/ 16 h 75"/>
              <a:gd name="T40" fmla="*/ 8 w 67"/>
              <a:gd name="T41" fmla="*/ 13 h 75"/>
              <a:gd name="T42" fmla="*/ 14 w 67"/>
              <a:gd name="T43" fmla="*/ 8 h 75"/>
              <a:gd name="T44" fmla="*/ 16 w 67"/>
              <a:gd name="T45" fmla="*/ 8 h 75"/>
              <a:gd name="T46" fmla="*/ 19 w 67"/>
              <a:gd name="T47" fmla="*/ 11 h 75"/>
              <a:gd name="T48" fmla="*/ 32 w 67"/>
              <a:gd name="T49" fmla="*/ 6 h 75"/>
              <a:gd name="T50" fmla="*/ 32 w 67"/>
              <a:gd name="T51" fmla="*/ 2 h 75"/>
              <a:gd name="T52" fmla="*/ 34 w 67"/>
              <a:gd name="T53" fmla="*/ 0 h 75"/>
              <a:gd name="T54" fmla="*/ 41 w 67"/>
              <a:gd name="T55" fmla="*/ 0 h 75"/>
              <a:gd name="T56" fmla="*/ 43 w 67"/>
              <a:gd name="T57" fmla="*/ 2 h 75"/>
              <a:gd name="T58" fmla="*/ 43 w 67"/>
              <a:gd name="T59" fmla="*/ 6 h 75"/>
              <a:gd name="T60" fmla="*/ 56 w 67"/>
              <a:gd name="T61" fmla="*/ 11 h 75"/>
              <a:gd name="T62" fmla="*/ 59 w 67"/>
              <a:gd name="T63" fmla="*/ 8 h 75"/>
              <a:gd name="T64" fmla="*/ 61 w 67"/>
              <a:gd name="T65" fmla="*/ 8 h 75"/>
              <a:gd name="T66" fmla="*/ 67 w 67"/>
              <a:gd name="T67" fmla="*/ 13 h 75"/>
              <a:gd name="T68" fmla="*/ 67 w 67"/>
              <a:gd name="T69" fmla="*/ 16 h 75"/>
              <a:gd name="T70" fmla="*/ 64 w 67"/>
              <a:gd name="T71" fmla="*/ 19 h 75"/>
              <a:gd name="T72" fmla="*/ 67 w 67"/>
              <a:gd name="T73" fmla="*/ 26 h 75"/>
              <a:gd name="T74" fmla="*/ 62 w 67"/>
              <a:gd name="T75" fmla="*/ 30 h 75"/>
              <a:gd name="T76" fmla="*/ 37 w 67"/>
              <a:gd name="T77" fmla="*/ 12 h 75"/>
              <a:gd name="T78" fmla="*/ 12 w 67"/>
              <a:gd name="T79" fmla="*/ 37 h 75"/>
              <a:gd name="T80" fmla="*/ 37 w 67"/>
              <a:gd name="T81" fmla="*/ 63 h 75"/>
              <a:gd name="T82" fmla="*/ 47 w 67"/>
              <a:gd name="T83" fmla="*/ 61 h 75"/>
              <a:gd name="T84" fmla="*/ 46 w 67"/>
              <a:gd name="T85" fmla="*/ 63 h 75"/>
              <a:gd name="T86" fmla="*/ 47 w 67"/>
              <a:gd name="T87" fmla="*/ 68 h 75"/>
              <a:gd name="T88" fmla="*/ 43 w 67"/>
              <a:gd name="T89" fmla="*/ 68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7" h="75">
                <a:moveTo>
                  <a:pt x="43" y="68"/>
                </a:moveTo>
                <a:cubicBezTo>
                  <a:pt x="43" y="73"/>
                  <a:pt x="43" y="73"/>
                  <a:pt x="43" y="73"/>
                </a:cubicBezTo>
                <a:cubicBezTo>
                  <a:pt x="43" y="74"/>
                  <a:pt x="42" y="75"/>
                  <a:pt x="41" y="75"/>
                </a:cubicBezTo>
                <a:cubicBezTo>
                  <a:pt x="34" y="75"/>
                  <a:pt x="34" y="75"/>
                  <a:pt x="34" y="75"/>
                </a:cubicBezTo>
                <a:cubicBezTo>
                  <a:pt x="33" y="75"/>
                  <a:pt x="32" y="74"/>
                  <a:pt x="32" y="73"/>
                </a:cubicBezTo>
                <a:cubicBezTo>
                  <a:pt x="32" y="68"/>
                  <a:pt x="32" y="68"/>
                  <a:pt x="32" y="68"/>
                </a:cubicBezTo>
                <a:cubicBezTo>
                  <a:pt x="27" y="68"/>
                  <a:pt x="23" y="66"/>
                  <a:pt x="19" y="63"/>
                </a:cubicBezTo>
                <a:cubicBezTo>
                  <a:pt x="16" y="66"/>
                  <a:pt x="16" y="66"/>
                  <a:pt x="16" y="66"/>
                </a:cubicBezTo>
                <a:cubicBezTo>
                  <a:pt x="16" y="67"/>
                  <a:pt x="14" y="67"/>
                  <a:pt x="14" y="66"/>
                </a:cubicBezTo>
                <a:cubicBezTo>
                  <a:pt x="8" y="61"/>
                  <a:pt x="8" y="61"/>
                  <a:pt x="8" y="61"/>
                </a:cubicBezTo>
                <a:cubicBezTo>
                  <a:pt x="8" y="60"/>
                  <a:pt x="8" y="59"/>
                  <a:pt x="8" y="58"/>
                </a:cubicBezTo>
                <a:cubicBezTo>
                  <a:pt x="11" y="55"/>
                  <a:pt x="11" y="55"/>
                  <a:pt x="11" y="55"/>
                </a:cubicBezTo>
                <a:cubicBezTo>
                  <a:pt x="9" y="52"/>
                  <a:pt x="7" y="47"/>
                  <a:pt x="6" y="43"/>
                </a:cubicBezTo>
                <a:cubicBezTo>
                  <a:pt x="2" y="43"/>
                  <a:pt x="2" y="43"/>
                  <a:pt x="2" y="43"/>
                </a:cubicBezTo>
                <a:cubicBezTo>
                  <a:pt x="1" y="43"/>
                  <a:pt x="0" y="42"/>
                  <a:pt x="0" y="41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2"/>
                  <a:pt x="1" y="32"/>
                  <a:pt x="2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7" y="27"/>
                  <a:pt x="9" y="23"/>
                  <a:pt x="11" y="19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5"/>
                  <a:pt x="8" y="14"/>
                  <a:pt x="8" y="13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7"/>
                  <a:pt x="16" y="7"/>
                  <a:pt x="16" y="8"/>
                </a:cubicBezTo>
                <a:cubicBezTo>
                  <a:pt x="19" y="11"/>
                  <a:pt x="19" y="11"/>
                  <a:pt x="19" y="11"/>
                </a:cubicBezTo>
                <a:cubicBezTo>
                  <a:pt x="23" y="9"/>
                  <a:pt x="27" y="7"/>
                  <a:pt x="32" y="6"/>
                </a:cubicBezTo>
                <a:cubicBezTo>
                  <a:pt x="32" y="2"/>
                  <a:pt x="32" y="2"/>
                  <a:pt x="32" y="2"/>
                </a:cubicBezTo>
                <a:cubicBezTo>
                  <a:pt x="32" y="1"/>
                  <a:pt x="33" y="0"/>
                  <a:pt x="34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2" y="0"/>
                  <a:pt x="43" y="1"/>
                  <a:pt x="43" y="2"/>
                </a:cubicBezTo>
                <a:cubicBezTo>
                  <a:pt x="43" y="6"/>
                  <a:pt x="43" y="6"/>
                  <a:pt x="43" y="6"/>
                </a:cubicBezTo>
                <a:cubicBezTo>
                  <a:pt x="48" y="7"/>
                  <a:pt x="52" y="9"/>
                  <a:pt x="56" y="11"/>
                </a:cubicBezTo>
                <a:cubicBezTo>
                  <a:pt x="59" y="8"/>
                  <a:pt x="59" y="8"/>
                  <a:pt x="59" y="8"/>
                </a:cubicBezTo>
                <a:cubicBezTo>
                  <a:pt x="59" y="7"/>
                  <a:pt x="60" y="7"/>
                  <a:pt x="61" y="8"/>
                </a:cubicBezTo>
                <a:cubicBezTo>
                  <a:pt x="67" y="13"/>
                  <a:pt x="67" y="13"/>
                  <a:pt x="67" y="13"/>
                </a:cubicBezTo>
                <a:cubicBezTo>
                  <a:pt x="67" y="14"/>
                  <a:pt x="67" y="15"/>
                  <a:pt x="67" y="16"/>
                </a:cubicBezTo>
                <a:cubicBezTo>
                  <a:pt x="64" y="19"/>
                  <a:pt x="64" y="19"/>
                  <a:pt x="64" y="19"/>
                </a:cubicBezTo>
                <a:cubicBezTo>
                  <a:pt x="65" y="21"/>
                  <a:pt x="66" y="23"/>
                  <a:pt x="67" y="26"/>
                </a:cubicBezTo>
                <a:cubicBezTo>
                  <a:pt x="65" y="27"/>
                  <a:pt x="63" y="28"/>
                  <a:pt x="62" y="30"/>
                </a:cubicBezTo>
                <a:cubicBezTo>
                  <a:pt x="59" y="19"/>
                  <a:pt x="49" y="12"/>
                  <a:pt x="37" y="12"/>
                </a:cubicBezTo>
                <a:cubicBezTo>
                  <a:pt x="23" y="12"/>
                  <a:pt x="12" y="23"/>
                  <a:pt x="12" y="37"/>
                </a:cubicBezTo>
                <a:cubicBezTo>
                  <a:pt x="12" y="51"/>
                  <a:pt x="23" y="63"/>
                  <a:pt x="37" y="63"/>
                </a:cubicBezTo>
                <a:cubicBezTo>
                  <a:pt x="41" y="63"/>
                  <a:pt x="44" y="62"/>
                  <a:pt x="47" y="61"/>
                </a:cubicBezTo>
                <a:cubicBezTo>
                  <a:pt x="46" y="61"/>
                  <a:pt x="46" y="62"/>
                  <a:pt x="46" y="63"/>
                </a:cubicBezTo>
                <a:cubicBezTo>
                  <a:pt x="46" y="64"/>
                  <a:pt x="47" y="66"/>
                  <a:pt x="47" y="68"/>
                </a:cubicBezTo>
                <a:cubicBezTo>
                  <a:pt x="46" y="68"/>
                  <a:pt x="44" y="68"/>
                  <a:pt x="43" y="6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2" name="Oval 142"/>
          <p:cNvSpPr>
            <a:spLocks noChangeArrowheads="1"/>
          </p:cNvSpPr>
          <p:nvPr/>
        </p:nvSpPr>
        <p:spPr bwMode="auto">
          <a:xfrm>
            <a:off x="8500050" y="269359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3" name="Freeform 143"/>
          <p:cNvSpPr>
            <a:spLocks noEditPoints="1"/>
          </p:cNvSpPr>
          <p:nvPr/>
        </p:nvSpPr>
        <p:spPr bwMode="auto">
          <a:xfrm>
            <a:off x="8765073" y="2880740"/>
            <a:ext cx="135652" cy="133140"/>
          </a:xfrm>
          <a:custGeom>
            <a:avLst/>
            <a:gdLst>
              <a:gd name="T0" fmla="*/ 40 w 46"/>
              <a:gd name="T1" fmla="*/ 7 h 45"/>
              <a:gd name="T2" fmla="*/ 40 w 46"/>
              <a:gd name="T3" fmla="*/ 8 h 45"/>
              <a:gd name="T4" fmla="*/ 38 w 46"/>
              <a:gd name="T5" fmla="*/ 10 h 45"/>
              <a:gd name="T6" fmla="*/ 42 w 46"/>
              <a:gd name="T7" fmla="*/ 18 h 45"/>
              <a:gd name="T8" fmla="*/ 44 w 46"/>
              <a:gd name="T9" fmla="*/ 18 h 45"/>
              <a:gd name="T10" fmla="*/ 45 w 46"/>
              <a:gd name="T11" fmla="*/ 19 h 45"/>
              <a:gd name="T12" fmla="*/ 46 w 46"/>
              <a:gd name="T13" fmla="*/ 23 h 45"/>
              <a:gd name="T14" fmla="*/ 45 w 46"/>
              <a:gd name="T15" fmla="*/ 24 h 45"/>
              <a:gd name="T16" fmla="*/ 42 w 46"/>
              <a:gd name="T17" fmla="*/ 25 h 45"/>
              <a:gd name="T18" fmla="*/ 39 w 46"/>
              <a:gd name="T19" fmla="*/ 32 h 45"/>
              <a:gd name="T20" fmla="*/ 41 w 46"/>
              <a:gd name="T21" fmla="*/ 34 h 45"/>
              <a:gd name="T22" fmla="*/ 41 w 46"/>
              <a:gd name="T23" fmla="*/ 36 h 45"/>
              <a:gd name="T24" fmla="*/ 38 w 46"/>
              <a:gd name="T25" fmla="*/ 39 h 45"/>
              <a:gd name="T26" fmla="*/ 37 w 46"/>
              <a:gd name="T27" fmla="*/ 39 h 45"/>
              <a:gd name="T28" fmla="*/ 35 w 46"/>
              <a:gd name="T29" fmla="*/ 37 h 45"/>
              <a:gd name="T30" fmla="*/ 27 w 46"/>
              <a:gd name="T31" fmla="*/ 41 h 45"/>
              <a:gd name="T32" fmla="*/ 27 w 46"/>
              <a:gd name="T33" fmla="*/ 43 h 45"/>
              <a:gd name="T34" fmla="*/ 27 w 46"/>
              <a:gd name="T35" fmla="*/ 45 h 45"/>
              <a:gd name="T36" fmla="*/ 22 w 46"/>
              <a:gd name="T37" fmla="*/ 45 h 45"/>
              <a:gd name="T38" fmla="*/ 21 w 46"/>
              <a:gd name="T39" fmla="*/ 44 h 45"/>
              <a:gd name="T40" fmla="*/ 21 w 46"/>
              <a:gd name="T41" fmla="*/ 41 h 45"/>
              <a:gd name="T42" fmla="*/ 13 w 46"/>
              <a:gd name="T43" fmla="*/ 39 h 45"/>
              <a:gd name="T44" fmla="*/ 11 w 46"/>
              <a:gd name="T45" fmla="*/ 40 h 45"/>
              <a:gd name="T46" fmla="*/ 10 w 46"/>
              <a:gd name="T47" fmla="*/ 41 h 45"/>
              <a:gd name="T48" fmla="*/ 6 w 46"/>
              <a:gd name="T49" fmla="*/ 37 h 45"/>
              <a:gd name="T50" fmla="*/ 6 w 46"/>
              <a:gd name="T51" fmla="*/ 36 h 45"/>
              <a:gd name="T52" fmla="*/ 8 w 46"/>
              <a:gd name="T53" fmla="*/ 34 h 45"/>
              <a:gd name="T54" fmla="*/ 4 w 46"/>
              <a:gd name="T55" fmla="*/ 27 h 45"/>
              <a:gd name="T56" fmla="*/ 2 w 46"/>
              <a:gd name="T57" fmla="*/ 27 h 45"/>
              <a:gd name="T58" fmla="*/ 1 w 46"/>
              <a:gd name="T59" fmla="*/ 26 h 45"/>
              <a:gd name="T60" fmla="*/ 0 w 46"/>
              <a:gd name="T61" fmla="*/ 21 h 45"/>
              <a:gd name="T62" fmla="*/ 1 w 46"/>
              <a:gd name="T63" fmla="*/ 20 h 45"/>
              <a:gd name="T64" fmla="*/ 4 w 46"/>
              <a:gd name="T65" fmla="*/ 20 h 45"/>
              <a:gd name="T66" fmla="*/ 7 w 46"/>
              <a:gd name="T67" fmla="*/ 12 h 45"/>
              <a:gd name="T68" fmla="*/ 5 w 46"/>
              <a:gd name="T69" fmla="*/ 10 h 45"/>
              <a:gd name="T70" fmla="*/ 5 w 46"/>
              <a:gd name="T71" fmla="*/ 9 h 45"/>
              <a:gd name="T72" fmla="*/ 8 w 46"/>
              <a:gd name="T73" fmla="*/ 5 h 45"/>
              <a:gd name="T74" fmla="*/ 9 w 46"/>
              <a:gd name="T75" fmla="*/ 5 h 45"/>
              <a:gd name="T76" fmla="*/ 11 w 46"/>
              <a:gd name="T77" fmla="*/ 7 h 45"/>
              <a:gd name="T78" fmla="*/ 19 w 46"/>
              <a:gd name="T79" fmla="*/ 4 h 45"/>
              <a:gd name="T80" fmla="*/ 18 w 46"/>
              <a:gd name="T81" fmla="*/ 1 h 45"/>
              <a:gd name="T82" fmla="*/ 19 w 46"/>
              <a:gd name="T83" fmla="*/ 0 h 45"/>
              <a:gd name="T84" fmla="*/ 24 w 46"/>
              <a:gd name="T85" fmla="*/ 0 h 45"/>
              <a:gd name="T86" fmla="*/ 25 w 46"/>
              <a:gd name="T87" fmla="*/ 1 h 45"/>
              <a:gd name="T88" fmla="*/ 25 w 46"/>
              <a:gd name="T89" fmla="*/ 3 h 45"/>
              <a:gd name="T90" fmla="*/ 33 w 46"/>
              <a:gd name="T91" fmla="*/ 6 h 45"/>
              <a:gd name="T92" fmla="*/ 35 w 46"/>
              <a:gd name="T93" fmla="*/ 4 h 45"/>
              <a:gd name="T94" fmla="*/ 36 w 46"/>
              <a:gd name="T95" fmla="*/ 4 h 45"/>
              <a:gd name="T96" fmla="*/ 40 w 46"/>
              <a:gd name="T97" fmla="*/ 7 h 45"/>
              <a:gd name="T98" fmla="*/ 24 w 46"/>
              <a:gd name="T99" fmla="*/ 35 h 45"/>
              <a:gd name="T100" fmla="*/ 36 w 46"/>
              <a:gd name="T101" fmla="*/ 22 h 45"/>
              <a:gd name="T102" fmla="*/ 22 w 46"/>
              <a:gd name="T103" fmla="*/ 10 h 45"/>
              <a:gd name="T104" fmla="*/ 10 w 46"/>
              <a:gd name="T105" fmla="*/ 23 h 45"/>
              <a:gd name="T106" fmla="*/ 24 w 46"/>
              <a:gd name="T107" fmla="*/ 3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6" h="45">
                <a:moveTo>
                  <a:pt x="40" y="7"/>
                </a:moveTo>
                <a:cubicBezTo>
                  <a:pt x="40" y="7"/>
                  <a:pt x="40" y="8"/>
                  <a:pt x="40" y="8"/>
                </a:cubicBezTo>
                <a:cubicBezTo>
                  <a:pt x="38" y="10"/>
                  <a:pt x="38" y="10"/>
                  <a:pt x="38" y="10"/>
                </a:cubicBezTo>
                <a:cubicBezTo>
                  <a:pt x="40" y="13"/>
                  <a:pt x="41" y="15"/>
                  <a:pt x="42" y="18"/>
                </a:cubicBezTo>
                <a:cubicBezTo>
                  <a:pt x="44" y="18"/>
                  <a:pt x="44" y="18"/>
                  <a:pt x="44" y="18"/>
                </a:cubicBezTo>
                <a:cubicBezTo>
                  <a:pt x="45" y="18"/>
                  <a:pt x="45" y="18"/>
                  <a:pt x="45" y="19"/>
                </a:cubicBezTo>
                <a:cubicBezTo>
                  <a:pt x="46" y="23"/>
                  <a:pt x="46" y="23"/>
                  <a:pt x="46" y="23"/>
                </a:cubicBezTo>
                <a:cubicBezTo>
                  <a:pt x="46" y="24"/>
                  <a:pt x="45" y="24"/>
                  <a:pt x="45" y="24"/>
                </a:cubicBezTo>
                <a:cubicBezTo>
                  <a:pt x="42" y="25"/>
                  <a:pt x="42" y="25"/>
                  <a:pt x="42" y="25"/>
                </a:cubicBezTo>
                <a:cubicBezTo>
                  <a:pt x="42" y="27"/>
                  <a:pt x="41" y="30"/>
                  <a:pt x="39" y="32"/>
                </a:cubicBezTo>
                <a:cubicBezTo>
                  <a:pt x="41" y="34"/>
                  <a:pt x="41" y="34"/>
                  <a:pt x="41" y="34"/>
                </a:cubicBezTo>
                <a:cubicBezTo>
                  <a:pt x="42" y="34"/>
                  <a:pt x="42" y="35"/>
                  <a:pt x="41" y="36"/>
                </a:cubicBezTo>
                <a:cubicBezTo>
                  <a:pt x="38" y="39"/>
                  <a:pt x="38" y="39"/>
                  <a:pt x="38" y="39"/>
                </a:cubicBezTo>
                <a:cubicBezTo>
                  <a:pt x="38" y="39"/>
                  <a:pt x="37" y="39"/>
                  <a:pt x="37" y="39"/>
                </a:cubicBezTo>
                <a:cubicBezTo>
                  <a:pt x="35" y="37"/>
                  <a:pt x="35" y="37"/>
                  <a:pt x="35" y="37"/>
                </a:cubicBezTo>
                <a:cubicBezTo>
                  <a:pt x="33" y="39"/>
                  <a:pt x="30" y="40"/>
                  <a:pt x="27" y="41"/>
                </a:cubicBezTo>
                <a:cubicBezTo>
                  <a:pt x="27" y="43"/>
                  <a:pt x="27" y="43"/>
                  <a:pt x="27" y="43"/>
                </a:cubicBezTo>
                <a:cubicBezTo>
                  <a:pt x="28" y="44"/>
                  <a:pt x="27" y="45"/>
                  <a:pt x="27" y="45"/>
                </a:cubicBezTo>
                <a:cubicBezTo>
                  <a:pt x="22" y="45"/>
                  <a:pt x="22" y="45"/>
                  <a:pt x="22" y="45"/>
                </a:cubicBezTo>
                <a:cubicBezTo>
                  <a:pt x="21" y="45"/>
                  <a:pt x="21" y="44"/>
                  <a:pt x="21" y="44"/>
                </a:cubicBezTo>
                <a:cubicBezTo>
                  <a:pt x="21" y="41"/>
                  <a:pt x="21" y="41"/>
                  <a:pt x="21" y="41"/>
                </a:cubicBezTo>
                <a:cubicBezTo>
                  <a:pt x="18" y="41"/>
                  <a:pt x="15" y="40"/>
                  <a:pt x="13" y="39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41"/>
                  <a:pt x="10" y="41"/>
                  <a:pt x="10" y="41"/>
                </a:cubicBezTo>
                <a:cubicBezTo>
                  <a:pt x="6" y="37"/>
                  <a:pt x="6" y="37"/>
                  <a:pt x="6" y="37"/>
                </a:cubicBezTo>
                <a:cubicBezTo>
                  <a:pt x="6" y="37"/>
                  <a:pt x="6" y="36"/>
                  <a:pt x="6" y="36"/>
                </a:cubicBezTo>
                <a:cubicBezTo>
                  <a:pt x="8" y="34"/>
                  <a:pt x="8" y="34"/>
                  <a:pt x="8" y="34"/>
                </a:cubicBezTo>
                <a:cubicBezTo>
                  <a:pt x="6" y="32"/>
                  <a:pt x="5" y="29"/>
                  <a:pt x="4" y="27"/>
                </a:cubicBezTo>
                <a:cubicBezTo>
                  <a:pt x="2" y="27"/>
                  <a:pt x="2" y="27"/>
                  <a:pt x="2" y="27"/>
                </a:cubicBezTo>
                <a:cubicBezTo>
                  <a:pt x="1" y="27"/>
                  <a:pt x="1" y="26"/>
                  <a:pt x="1" y="26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1"/>
                  <a:pt x="1" y="20"/>
                  <a:pt x="1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17"/>
                  <a:pt x="5" y="14"/>
                  <a:pt x="7" y="12"/>
                </a:cubicBezTo>
                <a:cubicBezTo>
                  <a:pt x="5" y="10"/>
                  <a:pt x="5" y="10"/>
                  <a:pt x="5" y="10"/>
                </a:cubicBezTo>
                <a:cubicBezTo>
                  <a:pt x="4" y="10"/>
                  <a:pt x="4" y="9"/>
                  <a:pt x="5" y="9"/>
                </a:cubicBezTo>
                <a:cubicBezTo>
                  <a:pt x="8" y="5"/>
                  <a:pt x="8" y="5"/>
                  <a:pt x="8" y="5"/>
                </a:cubicBezTo>
                <a:cubicBezTo>
                  <a:pt x="8" y="5"/>
                  <a:pt x="9" y="5"/>
                  <a:pt x="9" y="5"/>
                </a:cubicBezTo>
                <a:cubicBezTo>
                  <a:pt x="11" y="7"/>
                  <a:pt x="11" y="7"/>
                  <a:pt x="11" y="7"/>
                </a:cubicBezTo>
                <a:cubicBezTo>
                  <a:pt x="13" y="5"/>
                  <a:pt x="16" y="4"/>
                  <a:pt x="19" y="4"/>
                </a:cubicBezTo>
                <a:cubicBezTo>
                  <a:pt x="18" y="1"/>
                  <a:pt x="18" y="1"/>
                  <a:pt x="18" y="1"/>
                </a:cubicBezTo>
                <a:cubicBezTo>
                  <a:pt x="18" y="0"/>
                  <a:pt x="19" y="0"/>
                  <a:pt x="19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5" y="0"/>
                  <a:pt x="25" y="0"/>
                  <a:pt x="25" y="1"/>
                </a:cubicBezTo>
                <a:cubicBezTo>
                  <a:pt x="25" y="3"/>
                  <a:pt x="25" y="3"/>
                  <a:pt x="25" y="3"/>
                </a:cubicBezTo>
                <a:cubicBezTo>
                  <a:pt x="28" y="4"/>
                  <a:pt x="31" y="5"/>
                  <a:pt x="33" y="6"/>
                </a:cubicBezTo>
                <a:cubicBezTo>
                  <a:pt x="35" y="4"/>
                  <a:pt x="35" y="4"/>
                  <a:pt x="35" y="4"/>
                </a:cubicBezTo>
                <a:cubicBezTo>
                  <a:pt x="35" y="4"/>
                  <a:pt x="36" y="4"/>
                  <a:pt x="36" y="4"/>
                </a:cubicBezTo>
                <a:lnTo>
                  <a:pt x="40" y="7"/>
                </a:lnTo>
                <a:close/>
                <a:moveTo>
                  <a:pt x="24" y="35"/>
                </a:moveTo>
                <a:cubicBezTo>
                  <a:pt x="31" y="35"/>
                  <a:pt x="36" y="29"/>
                  <a:pt x="36" y="22"/>
                </a:cubicBezTo>
                <a:cubicBezTo>
                  <a:pt x="35" y="15"/>
                  <a:pt x="29" y="9"/>
                  <a:pt x="22" y="10"/>
                </a:cubicBezTo>
                <a:cubicBezTo>
                  <a:pt x="15" y="10"/>
                  <a:pt x="10" y="16"/>
                  <a:pt x="10" y="23"/>
                </a:cubicBezTo>
                <a:cubicBezTo>
                  <a:pt x="11" y="30"/>
                  <a:pt x="17" y="35"/>
                  <a:pt x="24" y="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4" name="Freeform 144"/>
          <p:cNvSpPr>
            <a:spLocks noEditPoints="1"/>
          </p:cNvSpPr>
          <p:nvPr/>
        </p:nvSpPr>
        <p:spPr bwMode="auto">
          <a:xfrm>
            <a:off x="8756281" y="2800354"/>
            <a:ext cx="82898" cy="82898"/>
          </a:xfrm>
          <a:custGeom>
            <a:avLst/>
            <a:gdLst>
              <a:gd name="T0" fmla="*/ 17 w 28"/>
              <a:gd name="T1" fmla="*/ 27 h 28"/>
              <a:gd name="T2" fmla="*/ 16 w 28"/>
              <a:gd name="T3" fmla="*/ 28 h 28"/>
              <a:gd name="T4" fmla="*/ 13 w 28"/>
              <a:gd name="T5" fmla="*/ 28 h 28"/>
              <a:gd name="T6" fmla="*/ 13 w 28"/>
              <a:gd name="T7" fmla="*/ 27 h 28"/>
              <a:gd name="T8" fmla="*/ 13 w 28"/>
              <a:gd name="T9" fmla="*/ 25 h 28"/>
              <a:gd name="T10" fmla="*/ 8 w 28"/>
              <a:gd name="T11" fmla="*/ 24 h 28"/>
              <a:gd name="T12" fmla="*/ 7 w 28"/>
              <a:gd name="T13" fmla="*/ 25 h 28"/>
              <a:gd name="T14" fmla="*/ 6 w 28"/>
              <a:gd name="T15" fmla="*/ 25 h 28"/>
              <a:gd name="T16" fmla="*/ 4 w 28"/>
              <a:gd name="T17" fmla="*/ 23 h 28"/>
              <a:gd name="T18" fmla="*/ 4 w 28"/>
              <a:gd name="T19" fmla="*/ 22 h 28"/>
              <a:gd name="T20" fmla="*/ 5 w 28"/>
              <a:gd name="T21" fmla="*/ 21 h 28"/>
              <a:gd name="T22" fmla="*/ 3 w 28"/>
              <a:gd name="T23" fmla="*/ 16 h 28"/>
              <a:gd name="T24" fmla="*/ 1 w 28"/>
              <a:gd name="T25" fmla="*/ 16 h 28"/>
              <a:gd name="T26" fmla="*/ 0 w 28"/>
              <a:gd name="T27" fmla="*/ 16 h 28"/>
              <a:gd name="T28" fmla="*/ 0 w 28"/>
              <a:gd name="T29" fmla="*/ 13 h 28"/>
              <a:gd name="T30" fmla="*/ 1 w 28"/>
              <a:gd name="T31" fmla="*/ 12 h 28"/>
              <a:gd name="T32" fmla="*/ 2 w 28"/>
              <a:gd name="T33" fmla="*/ 12 h 28"/>
              <a:gd name="T34" fmla="*/ 4 w 28"/>
              <a:gd name="T35" fmla="*/ 7 h 28"/>
              <a:gd name="T36" fmla="*/ 3 w 28"/>
              <a:gd name="T37" fmla="*/ 6 h 28"/>
              <a:gd name="T38" fmla="*/ 3 w 28"/>
              <a:gd name="T39" fmla="*/ 5 h 28"/>
              <a:gd name="T40" fmla="*/ 5 w 28"/>
              <a:gd name="T41" fmla="*/ 3 h 28"/>
              <a:gd name="T42" fmla="*/ 6 w 28"/>
              <a:gd name="T43" fmla="*/ 3 h 28"/>
              <a:gd name="T44" fmla="*/ 7 w 28"/>
              <a:gd name="T45" fmla="*/ 4 h 28"/>
              <a:gd name="T46" fmla="*/ 11 w 28"/>
              <a:gd name="T47" fmla="*/ 2 h 28"/>
              <a:gd name="T48" fmla="*/ 11 w 28"/>
              <a:gd name="T49" fmla="*/ 0 h 28"/>
              <a:gd name="T50" fmla="*/ 12 w 28"/>
              <a:gd name="T51" fmla="*/ 0 h 28"/>
              <a:gd name="T52" fmla="*/ 15 w 28"/>
              <a:gd name="T53" fmla="*/ 0 h 28"/>
              <a:gd name="T54" fmla="*/ 15 w 28"/>
              <a:gd name="T55" fmla="*/ 0 h 28"/>
              <a:gd name="T56" fmla="*/ 16 w 28"/>
              <a:gd name="T57" fmla="*/ 2 h 28"/>
              <a:gd name="T58" fmla="*/ 20 w 28"/>
              <a:gd name="T59" fmla="*/ 3 h 28"/>
              <a:gd name="T60" fmla="*/ 22 w 28"/>
              <a:gd name="T61" fmla="*/ 2 h 28"/>
              <a:gd name="T62" fmla="*/ 22 w 28"/>
              <a:gd name="T63" fmla="*/ 2 h 28"/>
              <a:gd name="T64" fmla="*/ 25 w 28"/>
              <a:gd name="T65" fmla="*/ 4 h 28"/>
              <a:gd name="T66" fmla="*/ 25 w 28"/>
              <a:gd name="T67" fmla="*/ 5 h 28"/>
              <a:gd name="T68" fmla="*/ 24 w 28"/>
              <a:gd name="T69" fmla="*/ 6 h 28"/>
              <a:gd name="T70" fmla="*/ 26 w 28"/>
              <a:gd name="T71" fmla="*/ 11 h 28"/>
              <a:gd name="T72" fmla="*/ 27 w 28"/>
              <a:gd name="T73" fmla="*/ 11 h 28"/>
              <a:gd name="T74" fmla="*/ 28 w 28"/>
              <a:gd name="T75" fmla="*/ 11 h 28"/>
              <a:gd name="T76" fmla="*/ 28 w 28"/>
              <a:gd name="T77" fmla="*/ 14 h 28"/>
              <a:gd name="T78" fmla="*/ 28 w 28"/>
              <a:gd name="T79" fmla="*/ 15 h 28"/>
              <a:gd name="T80" fmla="*/ 26 w 28"/>
              <a:gd name="T81" fmla="*/ 15 h 28"/>
              <a:gd name="T82" fmla="*/ 24 w 28"/>
              <a:gd name="T83" fmla="*/ 20 h 28"/>
              <a:gd name="T84" fmla="*/ 26 w 28"/>
              <a:gd name="T85" fmla="*/ 21 h 28"/>
              <a:gd name="T86" fmla="*/ 26 w 28"/>
              <a:gd name="T87" fmla="*/ 22 h 28"/>
              <a:gd name="T88" fmla="*/ 24 w 28"/>
              <a:gd name="T89" fmla="*/ 24 h 28"/>
              <a:gd name="T90" fmla="*/ 23 w 28"/>
              <a:gd name="T91" fmla="*/ 24 h 28"/>
              <a:gd name="T92" fmla="*/ 22 w 28"/>
              <a:gd name="T93" fmla="*/ 23 h 28"/>
              <a:gd name="T94" fmla="*/ 17 w 28"/>
              <a:gd name="T95" fmla="*/ 25 h 28"/>
              <a:gd name="T96" fmla="*/ 17 w 28"/>
              <a:gd name="T97" fmla="*/ 27 h 28"/>
              <a:gd name="T98" fmla="*/ 15 w 28"/>
              <a:gd name="T99" fmla="*/ 22 h 28"/>
              <a:gd name="T100" fmla="*/ 22 w 28"/>
              <a:gd name="T101" fmla="*/ 13 h 28"/>
              <a:gd name="T102" fmla="*/ 14 w 28"/>
              <a:gd name="T103" fmla="*/ 6 h 28"/>
              <a:gd name="T104" fmla="*/ 6 w 28"/>
              <a:gd name="T105" fmla="*/ 14 h 28"/>
              <a:gd name="T106" fmla="*/ 15 w 28"/>
              <a:gd name="T107" fmla="*/ 22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8" h="28">
                <a:moveTo>
                  <a:pt x="17" y="27"/>
                </a:moveTo>
                <a:cubicBezTo>
                  <a:pt x="17" y="27"/>
                  <a:pt x="17" y="28"/>
                  <a:pt x="16" y="28"/>
                </a:cubicBezTo>
                <a:cubicBezTo>
                  <a:pt x="13" y="28"/>
                  <a:pt x="13" y="28"/>
                  <a:pt x="13" y="28"/>
                </a:cubicBezTo>
                <a:cubicBezTo>
                  <a:pt x="13" y="28"/>
                  <a:pt x="13" y="27"/>
                  <a:pt x="13" y="27"/>
                </a:cubicBezTo>
                <a:cubicBezTo>
                  <a:pt x="13" y="25"/>
                  <a:pt x="13" y="25"/>
                  <a:pt x="13" y="25"/>
                </a:cubicBezTo>
                <a:cubicBezTo>
                  <a:pt x="11" y="25"/>
                  <a:pt x="9" y="25"/>
                  <a:pt x="8" y="24"/>
                </a:cubicBezTo>
                <a:cubicBezTo>
                  <a:pt x="7" y="25"/>
                  <a:pt x="7" y="25"/>
                  <a:pt x="7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4" y="23"/>
                  <a:pt x="4" y="23"/>
                  <a:pt x="4" y="23"/>
                </a:cubicBezTo>
                <a:cubicBezTo>
                  <a:pt x="3" y="23"/>
                  <a:pt x="3" y="22"/>
                  <a:pt x="4" y="22"/>
                </a:cubicBezTo>
                <a:cubicBezTo>
                  <a:pt x="5" y="21"/>
                  <a:pt x="5" y="21"/>
                  <a:pt x="5" y="21"/>
                </a:cubicBezTo>
                <a:cubicBezTo>
                  <a:pt x="4" y="20"/>
                  <a:pt x="3" y="18"/>
                  <a:pt x="3" y="16"/>
                </a:cubicBezTo>
                <a:cubicBezTo>
                  <a:pt x="1" y="16"/>
                  <a:pt x="1" y="16"/>
                  <a:pt x="1" y="16"/>
                </a:cubicBezTo>
                <a:cubicBezTo>
                  <a:pt x="1" y="16"/>
                  <a:pt x="0" y="16"/>
                  <a:pt x="0" y="16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3"/>
                  <a:pt x="0" y="12"/>
                  <a:pt x="1" y="12"/>
                </a:cubicBezTo>
                <a:cubicBezTo>
                  <a:pt x="2" y="12"/>
                  <a:pt x="2" y="12"/>
                  <a:pt x="2" y="12"/>
                </a:cubicBezTo>
                <a:cubicBezTo>
                  <a:pt x="2" y="10"/>
                  <a:pt x="3" y="9"/>
                  <a:pt x="4" y="7"/>
                </a:cubicBezTo>
                <a:cubicBezTo>
                  <a:pt x="3" y="6"/>
                  <a:pt x="3" y="6"/>
                  <a:pt x="3" y="6"/>
                </a:cubicBezTo>
                <a:cubicBezTo>
                  <a:pt x="2" y="6"/>
                  <a:pt x="2" y="6"/>
                  <a:pt x="3" y="5"/>
                </a:cubicBezTo>
                <a:cubicBezTo>
                  <a:pt x="5" y="3"/>
                  <a:pt x="5" y="3"/>
                  <a:pt x="5" y="3"/>
                </a:cubicBezTo>
                <a:cubicBezTo>
                  <a:pt x="5" y="3"/>
                  <a:pt x="5" y="3"/>
                  <a:pt x="6" y="3"/>
                </a:cubicBezTo>
                <a:cubicBezTo>
                  <a:pt x="7" y="4"/>
                  <a:pt x="7" y="4"/>
                  <a:pt x="7" y="4"/>
                </a:cubicBezTo>
                <a:cubicBezTo>
                  <a:pt x="8" y="3"/>
                  <a:pt x="10" y="2"/>
                  <a:pt x="11" y="2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0"/>
                  <a:pt x="12" y="0"/>
                  <a:pt x="12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6" y="2"/>
                  <a:pt x="16" y="2"/>
                  <a:pt x="16" y="2"/>
                </a:cubicBezTo>
                <a:cubicBezTo>
                  <a:pt x="17" y="2"/>
                  <a:pt x="19" y="3"/>
                  <a:pt x="20" y="3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2"/>
                  <a:pt x="22" y="2"/>
                  <a:pt x="22" y="2"/>
                </a:cubicBezTo>
                <a:cubicBezTo>
                  <a:pt x="25" y="4"/>
                  <a:pt x="25" y="4"/>
                  <a:pt x="25" y="4"/>
                </a:cubicBezTo>
                <a:cubicBezTo>
                  <a:pt x="25" y="4"/>
                  <a:pt x="25" y="5"/>
                  <a:pt x="25" y="5"/>
                </a:cubicBezTo>
                <a:cubicBezTo>
                  <a:pt x="24" y="6"/>
                  <a:pt x="24" y="6"/>
                  <a:pt x="24" y="6"/>
                </a:cubicBezTo>
                <a:cubicBezTo>
                  <a:pt x="25" y="8"/>
                  <a:pt x="25" y="9"/>
                  <a:pt x="26" y="11"/>
                </a:cubicBezTo>
                <a:cubicBezTo>
                  <a:pt x="27" y="11"/>
                  <a:pt x="27" y="11"/>
                  <a:pt x="27" y="11"/>
                </a:cubicBezTo>
                <a:cubicBezTo>
                  <a:pt x="28" y="11"/>
                  <a:pt x="28" y="11"/>
                  <a:pt x="28" y="11"/>
                </a:cubicBezTo>
                <a:cubicBezTo>
                  <a:pt x="28" y="14"/>
                  <a:pt x="28" y="14"/>
                  <a:pt x="28" y="14"/>
                </a:cubicBezTo>
                <a:cubicBezTo>
                  <a:pt x="28" y="15"/>
                  <a:pt x="28" y="15"/>
                  <a:pt x="28" y="15"/>
                </a:cubicBezTo>
                <a:cubicBezTo>
                  <a:pt x="26" y="15"/>
                  <a:pt x="26" y="15"/>
                  <a:pt x="26" y="15"/>
                </a:cubicBezTo>
                <a:cubicBezTo>
                  <a:pt x="26" y="17"/>
                  <a:pt x="25" y="18"/>
                  <a:pt x="24" y="20"/>
                </a:cubicBezTo>
                <a:cubicBezTo>
                  <a:pt x="26" y="21"/>
                  <a:pt x="26" y="21"/>
                  <a:pt x="26" y="21"/>
                </a:cubicBezTo>
                <a:cubicBezTo>
                  <a:pt x="26" y="21"/>
                  <a:pt x="26" y="22"/>
                  <a:pt x="26" y="22"/>
                </a:cubicBezTo>
                <a:cubicBezTo>
                  <a:pt x="24" y="24"/>
                  <a:pt x="24" y="24"/>
                  <a:pt x="24" y="24"/>
                </a:cubicBezTo>
                <a:cubicBezTo>
                  <a:pt x="23" y="24"/>
                  <a:pt x="23" y="24"/>
                  <a:pt x="23" y="24"/>
                </a:cubicBezTo>
                <a:cubicBezTo>
                  <a:pt x="22" y="23"/>
                  <a:pt x="22" y="23"/>
                  <a:pt x="22" y="23"/>
                </a:cubicBezTo>
                <a:cubicBezTo>
                  <a:pt x="20" y="24"/>
                  <a:pt x="19" y="25"/>
                  <a:pt x="17" y="25"/>
                </a:cubicBezTo>
                <a:lnTo>
                  <a:pt x="17" y="27"/>
                </a:lnTo>
                <a:close/>
                <a:moveTo>
                  <a:pt x="15" y="22"/>
                </a:moveTo>
                <a:cubicBezTo>
                  <a:pt x="19" y="21"/>
                  <a:pt x="22" y="18"/>
                  <a:pt x="22" y="13"/>
                </a:cubicBezTo>
                <a:cubicBezTo>
                  <a:pt x="22" y="9"/>
                  <a:pt x="18" y="5"/>
                  <a:pt x="14" y="6"/>
                </a:cubicBezTo>
                <a:cubicBezTo>
                  <a:pt x="9" y="6"/>
                  <a:pt x="6" y="10"/>
                  <a:pt x="6" y="14"/>
                </a:cubicBezTo>
                <a:cubicBezTo>
                  <a:pt x="6" y="18"/>
                  <a:pt x="10" y="22"/>
                  <a:pt x="15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5" name="Freeform 145"/>
          <p:cNvSpPr>
            <a:spLocks noEditPoints="1"/>
          </p:cNvSpPr>
          <p:nvPr/>
        </p:nvSpPr>
        <p:spPr bwMode="auto">
          <a:xfrm>
            <a:off x="8547779" y="2804122"/>
            <a:ext cx="226086" cy="224831"/>
          </a:xfrm>
          <a:custGeom>
            <a:avLst/>
            <a:gdLst>
              <a:gd name="T0" fmla="*/ 38 w 76"/>
              <a:gd name="T1" fmla="*/ 12 h 76"/>
              <a:gd name="T2" fmla="*/ 12 w 76"/>
              <a:gd name="T3" fmla="*/ 38 h 76"/>
              <a:gd name="T4" fmla="*/ 38 w 76"/>
              <a:gd name="T5" fmla="*/ 64 h 76"/>
              <a:gd name="T6" fmla="*/ 63 w 76"/>
              <a:gd name="T7" fmla="*/ 38 h 76"/>
              <a:gd name="T8" fmla="*/ 38 w 76"/>
              <a:gd name="T9" fmla="*/ 12 h 76"/>
              <a:gd name="T10" fmla="*/ 8 w 76"/>
              <a:gd name="T11" fmla="*/ 16 h 76"/>
              <a:gd name="T12" fmla="*/ 8 w 76"/>
              <a:gd name="T13" fmla="*/ 14 h 76"/>
              <a:gd name="T14" fmla="*/ 14 w 76"/>
              <a:gd name="T15" fmla="*/ 9 h 76"/>
              <a:gd name="T16" fmla="*/ 16 w 76"/>
              <a:gd name="T17" fmla="*/ 9 h 76"/>
              <a:gd name="T18" fmla="*/ 19 w 76"/>
              <a:gd name="T19" fmla="*/ 12 h 76"/>
              <a:gd name="T20" fmla="*/ 32 w 76"/>
              <a:gd name="T21" fmla="*/ 6 h 76"/>
              <a:gd name="T22" fmla="*/ 32 w 76"/>
              <a:gd name="T23" fmla="*/ 2 h 76"/>
              <a:gd name="T24" fmla="*/ 34 w 76"/>
              <a:gd name="T25" fmla="*/ 0 h 76"/>
              <a:gd name="T26" fmla="*/ 42 w 76"/>
              <a:gd name="T27" fmla="*/ 0 h 76"/>
              <a:gd name="T28" fmla="*/ 43 w 76"/>
              <a:gd name="T29" fmla="*/ 2 h 76"/>
              <a:gd name="T30" fmla="*/ 43 w 76"/>
              <a:gd name="T31" fmla="*/ 6 h 76"/>
              <a:gd name="T32" fmla="*/ 56 w 76"/>
              <a:gd name="T33" fmla="*/ 12 h 76"/>
              <a:gd name="T34" fmla="*/ 59 w 76"/>
              <a:gd name="T35" fmla="*/ 9 h 76"/>
              <a:gd name="T36" fmla="*/ 62 w 76"/>
              <a:gd name="T37" fmla="*/ 9 h 76"/>
              <a:gd name="T38" fmla="*/ 67 w 76"/>
              <a:gd name="T39" fmla="*/ 14 h 76"/>
              <a:gd name="T40" fmla="*/ 67 w 76"/>
              <a:gd name="T41" fmla="*/ 16 h 76"/>
              <a:gd name="T42" fmla="*/ 64 w 76"/>
              <a:gd name="T43" fmla="*/ 20 h 76"/>
              <a:gd name="T44" fmla="*/ 69 w 76"/>
              <a:gd name="T45" fmla="*/ 32 h 76"/>
              <a:gd name="T46" fmla="*/ 74 w 76"/>
              <a:gd name="T47" fmla="*/ 32 h 76"/>
              <a:gd name="T48" fmla="*/ 76 w 76"/>
              <a:gd name="T49" fmla="*/ 34 h 76"/>
              <a:gd name="T50" fmla="*/ 76 w 76"/>
              <a:gd name="T51" fmla="*/ 42 h 76"/>
              <a:gd name="T52" fmla="*/ 74 w 76"/>
              <a:gd name="T53" fmla="*/ 44 h 76"/>
              <a:gd name="T54" fmla="*/ 69 w 76"/>
              <a:gd name="T55" fmla="*/ 44 h 76"/>
              <a:gd name="T56" fmla="*/ 64 w 76"/>
              <a:gd name="T57" fmla="*/ 56 h 76"/>
              <a:gd name="T58" fmla="*/ 67 w 76"/>
              <a:gd name="T59" fmla="*/ 59 h 76"/>
              <a:gd name="T60" fmla="*/ 67 w 76"/>
              <a:gd name="T61" fmla="*/ 62 h 76"/>
              <a:gd name="T62" fmla="*/ 62 w 76"/>
              <a:gd name="T63" fmla="*/ 67 h 76"/>
              <a:gd name="T64" fmla="*/ 59 w 76"/>
              <a:gd name="T65" fmla="*/ 67 h 76"/>
              <a:gd name="T66" fmla="*/ 56 w 76"/>
              <a:gd name="T67" fmla="*/ 64 h 76"/>
              <a:gd name="T68" fmla="*/ 43 w 76"/>
              <a:gd name="T69" fmla="*/ 70 h 76"/>
              <a:gd name="T70" fmla="*/ 43 w 76"/>
              <a:gd name="T71" fmla="*/ 74 h 76"/>
              <a:gd name="T72" fmla="*/ 42 w 76"/>
              <a:gd name="T73" fmla="*/ 76 h 76"/>
              <a:gd name="T74" fmla="*/ 34 w 76"/>
              <a:gd name="T75" fmla="*/ 76 h 76"/>
              <a:gd name="T76" fmla="*/ 32 w 76"/>
              <a:gd name="T77" fmla="*/ 74 h 76"/>
              <a:gd name="T78" fmla="*/ 32 w 76"/>
              <a:gd name="T79" fmla="*/ 70 h 76"/>
              <a:gd name="T80" fmla="*/ 19 w 76"/>
              <a:gd name="T81" fmla="*/ 64 h 76"/>
              <a:gd name="T82" fmla="*/ 16 w 76"/>
              <a:gd name="T83" fmla="*/ 67 h 76"/>
              <a:gd name="T84" fmla="*/ 14 w 76"/>
              <a:gd name="T85" fmla="*/ 67 h 76"/>
              <a:gd name="T86" fmla="*/ 8 w 76"/>
              <a:gd name="T87" fmla="*/ 62 h 76"/>
              <a:gd name="T88" fmla="*/ 8 w 76"/>
              <a:gd name="T89" fmla="*/ 59 h 76"/>
              <a:gd name="T90" fmla="*/ 12 w 76"/>
              <a:gd name="T91" fmla="*/ 56 h 76"/>
              <a:gd name="T92" fmla="*/ 6 w 76"/>
              <a:gd name="T93" fmla="*/ 44 h 76"/>
              <a:gd name="T94" fmla="*/ 2 w 76"/>
              <a:gd name="T95" fmla="*/ 44 h 76"/>
              <a:gd name="T96" fmla="*/ 0 w 76"/>
              <a:gd name="T97" fmla="*/ 42 h 76"/>
              <a:gd name="T98" fmla="*/ 0 w 76"/>
              <a:gd name="T99" fmla="*/ 34 h 76"/>
              <a:gd name="T100" fmla="*/ 2 w 76"/>
              <a:gd name="T101" fmla="*/ 32 h 76"/>
              <a:gd name="T102" fmla="*/ 6 w 76"/>
              <a:gd name="T103" fmla="*/ 32 h 76"/>
              <a:gd name="T104" fmla="*/ 12 w 76"/>
              <a:gd name="T105" fmla="*/ 20 h 76"/>
              <a:gd name="T106" fmla="*/ 8 w 76"/>
              <a:gd name="T107" fmla="*/ 1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6" h="76">
                <a:moveTo>
                  <a:pt x="38" y="12"/>
                </a:moveTo>
                <a:cubicBezTo>
                  <a:pt x="24" y="12"/>
                  <a:pt x="12" y="24"/>
                  <a:pt x="12" y="38"/>
                </a:cubicBezTo>
                <a:cubicBezTo>
                  <a:pt x="12" y="52"/>
                  <a:pt x="24" y="64"/>
                  <a:pt x="38" y="64"/>
                </a:cubicBezTo>
                <a:cubicBezTo>
                  <a:pt x="52" y="64"/>
                  <a:pt x="63" y="52"/>
                  <a:pt x="63" y="38"/>
                </a:cubicBezTo>
                <a:cubicBezTo>
                  <a:pt x="63" y="24"/>
                  <a:pt x="52" y="12"/>
                  <a:pt x="38" y="12"/>
                </a:cubicBezTo>
                <a:close/>
                <a:moveTo>
                  <a:pt x="8" y="16"/>
                </a:moveTo>
                <a:cubicBezTo>
                  <a:pt x="8" y="16"/>
                  <a:pt x="8" y="15"/>
                  <a:pt x="8" y="14"/>
                </a:cubicBezTo>
                <a:cubicBezTo>
                  <a:pt x="14" y="9"/>
                  <a:pt x="14" y="9"/>
                  <a:pt x="14" y="9"/>
                </a:cubicBezTo>
                <a:cubicBezTo>
                  <a:pt x="15" y="8"/>
                  <a:pt x="16" y="8"/>
                  <a:pt x="16" y="9"/>
                </a:cubicBezTo>
                <a:cubicBezTo>
                  <a:pt x="19" y="12"/>
                  <a:pt x="19" y="12"/>
                  <a:pt x="19" y="12"/>
                </a:cubicBezTo>
                <a:cubicBezTo>
                  <a:pt x="23" y="9"/>
                  <a:pt x="28" y="7"/>
                  <a:pt x="32" y="6"/>
                </a:cubicBezTo>
                <a:cubicBezTo>
                  <a:pt x="32" y="2"/>
                  <a:pt x="32" y="2"/>
                  <a:pt x="32" y="2"/>
                </a:cubicBezTo>
                <a:cubicBezTo>
                  <a:pt x="32" y="1"/>
                  <a:pt x="33" y="0"/>
                  <a:pt x="34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3" y="0"/>
                  <a:pt x="43" y="1"/>
                  <a:pt x="43" y="2"/>
                </a:cubicBezTo>
                <a:cubicBezTo>
                  <a:pt x="43" y="6"/>
                  <a:pt x="43" y="6"/>
                  <a:pt x="43" y="6"/>
                </a:cubicBezTo>
                <a:cubicBezTo>
                  <a:pt x="48" y="7"/>
                  <a:pt x="52" y="9"/>
                  <a:pt x="56" y="12"/>
                </a:cubicBezTo>
                <a:cubicBezTo>
                  <a:pt x="59" y="9"/>
                  <a:pt x="59" y="9"/>
                  <a:pt x="59" y="9"/>
                </a:cubicBezTo>
                <a:cubicBezTo>
                  <a:pt x="60" y="8"/>
                  <a:pt x="61" y="8"/>
                  <a:pt x="62" y="9"/>
                </a:cubicBezTo>
                <a:cubicBezTo>
                  <a:pt x="67" y="14"/>
                  <a:pt x="67" y="14"/>
                  <a:pt x="67" y="14"/>
                </a:cubicBezTo>
                <a:cubicBezTo>
                  <a:pt x="68" y="15"/>
                  <a:pt x="68" y="16"/>
                  <a:pt x="67" y="16"/>
                </a:cubicBezTo>
                <a:cubicBezTo>
                  <a:pt x="64" y="20"/>
                  <a:pt x="64" y="20"/>
                  <a:pt x="64" y="20"/>
                </a:cubicBezTo>
                <a:cubicBezTo>
                  <a:pt x="67" y="23"/>
                  <a:pt x="69" y="28"/>
                  <a:pt x="69" y="32"/>
                </a:cubicBezTo>
                <a:cubicBezTo>
                  <a:pt x="74" y="32"/>
                  <a:pt x="74" y="32"/>
                  <a:pt x="74" y="32"/>
                </a:cubicBezTo>
                <a:cubicBezTo>
                  <a:pt x="75" y="32"/>
                  <a:pt x="76" y="33"/>
                  <a:pt x="76" y="34"/>
                </a:cubicBezTo>
                <a:cubicBezTo>
                  <a:pt x="76" y="42"/>
                  <a:pt x="76" y="42"/>
                  <a:pt x="76" y="42"/>
                </a:cubicBezTo>
                <a:cubicBezTo>
                  <a:pt x="76" y="43"/>
                  <a:pt x="75" y="44"/>
                  <a:pt x="74" y="44"/>
                </a:cubicBezTo>
                <a:cubicBezTo>
                  <a:pt x="69" y="44"/>
                  <a:pt x="69" y="44"/>
                  <a:pt x="69" y="44"/>
                </a:cubicBezTo>
                <a:cubicBezTo>
                  <a:pt x="69" y="48"/>
                  <a:pt x="67" y="53"/>
                  <a:pt x="64" y="56"/>
                </a:cubicBezTo>
                <a:cubicBezTo>
                  <a:pt x="67" y="59"/>
                  <a:pt x="67" y="59"/>
                  <a:pt x="67" y="59"/>
                </a:cubicBezTo>
                <a:cubicBezTo>
                  <a:pt x="68" y="60"/>
                  <a:pt x="68" y="61"/>
                  <a:pt x="67" y="62"/>
                </a:cubicBezTo>
                <a:cubicBezTo>
                  <a:pt x="62" y="67"/>
                  <a:pt x="62" y="67"/>
                  <a:pt x="62" y="67"/>
                </a:cubicBezTo>
                <a:cubicBezTo>
                  <a:pt x="61" y="68"/>
                  <a:pt x="60" y="68"/>
                  <a:pt x="59" y="67"/>
                </a:cubicBezTo>
                <a:cubicBezTo>
                  <a:pt x="56" y="64"/>
                  <a:pt x="56" y="64"/>
                  <a:pt x="56" y="64"/>
                </a:cubicBezTo>
                <a:cubicBezTo>
                  <a:pt x="52" y="67"/>
                  <a:pt x="48" y="69"/>
                  <a:pt x="43" y="70"/>
                </a:cubicBezTo>
                <a:cubicBezTo>
                  <a:pt x="43" y="74"/>
                  <a:pt x="43" y="74"/>
                  <a:pt x="43" y="74"/>
                </a:cubicBezTo>
                <a:cubicBezTo>
                  <a:pt x="43" y="75"/>
                  <a:pt x="43" y="76"/>
                  <a:pt x="42" y="76"/>
                </a:cubicBezTo>
                <a:cubicBezTo>
                  <a:pt x="34" y="76"/>
                  <a:pt x="34" y="76"/>
                  <a:pt x="34" y="76"/>
                </a:cubicBezTo>
                <a:cubicBezTo>
                  <a:pt x="33" y="76"/>
                  <a:pt x="32" y="75"/>
                  <a:pt x="32" y="74"/>
                </a:cubicBezTo>
                <a:cubicBezTo>
                  <a:pt x="32" y="70"/>
                  <a:pt x="32" y="70"/>
                  <a:pt x="32" y="70"/>
                </a:cubicBezTo>
                <a:cubicBezTo>
                  <a:pt x="28" y="69"/>
                  <a:pt x="23" y="67"/>
                  <a:pt x="19" y="64"/>
                </a:cubicBezTo>
                <a:cubicBezTo>
                  <a:pt x="16" y="67"/>
                  <a:pt x="16" y="67"/>
                  <a:pt x="16" y="67"/>
                </a:cubicBezTo>
                <a:cubicBezTo>
                  <a:pt x="16" y="68"/>
                  <a:pt x="15" y="68"/>
                  <a:pt x="14" y="67"/>
                </a:cubicBezTo>
                <a:cubicBezTo>
                  <a:pt x="8" y="62"/>
                  <a:pt x="8" y="62"/>
                  <a:pt x="8" y="62"/>
                </a:cubicBezTo>
                <a:cubicBezTo>
                  <a:pt x="8" y="61"/>
                  <a:pt x="8" y="60"/>
                  <a:pt x="8" y="59"/>
                </a:cubicBezTo>
                <a:cubicBezTo>
                  <a:pt x="12" y="56"/>
                  <a:pt x="12" y="56"/>
                  <a:pt x="12" y="56"/>
                </a:cubicBezTo>
                <a:cubicBezTo>
                  <a:pt x="9" y="53"/>
                  <a:pt x="7" y="48"/>
                  <a:pt x="6" y="44"/>
                </a:cubicBezTo>
                <a:cubicBezTo>
                  <a:pt x="2" y="44"/>
                  <a:pt x="2" y="44"/>
                  <a:pt x="2" y="44"/>
                </a:cubicBezTo>
                <a:cubicBezTo>
                  <a:pt x="1" y="44"/>
                  <a:pt x="0" y="43"/>
                  <a:pt x="0" y="42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33"/>
                  <a:pt x="1" y="32"/>
                  <a:pt x="2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7" y="28"/>
                  <a:pt x="9" y="23"/>
                  <a:pt x="12" y="20"/>
                </a:cubicBezTo>
                <a:lnTo>
                  <a:pt x="8" y="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6" name="Freeform 146"/>
          <p:cNvSpPr>
            <a:spLocks noEditPoints="1"/>
          </p:cNvSpPr>
          <p:nvPr/>
        </p:nvSpPr>
        <p:spPr bwMode="auto">
          <a:xfrm>
            <a:off x="8604300" y="2863156"/>
            <a:ext cx="110531" cy="106763"/>
          </a:xfrm>
          <a:custGeom>
            <a:avLst/>
            <a:gdLst>
              <a:gd name="T0" fmla="*/ 3 w 37"/>
              <a:gd name="T1" fmla="*/ 27 h 36"/>
              <a:gd name="T2" fmla="*/ 2 w 37"/>
              <a:gd name="T3" fmla="*/ 26 h 36"/>
              <a:gd name="T4" fmla="*/ 1 w 37"/>
              <a:gd name="T5" fmla="*/ 23 h 36"/>
              <a:gd name="T6" fmla="*/ 1 w 37"/>
              <a:gd name="T7" fmla="*/ 22 h 36"/>
              <a:gd name="T8" fmla="*/ 3 w 37"/>
              <a:gd name="T9" fmla="*/ 21 h 36"/>
              <a:gd name="T10" fmla="*/ 3 w 37"/>
              <a:gd name="T11" fmla="*/ 14 h 36"/>
              <a:gd name="T12" fmla="*/ 1 w 37"/>
              <a:gd name="T13" fmla="*/ 13 h 36"/>
              <a:gd name="T14" fmla="*/ 1 w 37"/>
              <a:gd name="T15" fmla="*/ 12 h 36"/>
              <a:gd name="T16" fmla="*/ 2 w 37"/>
              <a:gd name="T17" fmla="*/ 8 h 36"/>
              <a:gd name="T18" fmla="*/ 4 w 37"/>
              <a:gd name="T19" fmla="*/ 8 h 36"/>
              <a:gd name="T20" fmla="*/ 6 w 37"/>
              <a:gd name="T21" fmla="*/ 9 h 36"/>
              <a:gd name="T22" fmla="*/ 11 w 37"/>
              <a:gd name="T23" fmla="*/ 4 h 36"/>
              <a:gd name="T24" fmla="*/ 10 w 37"/>
              <a:gd name="T25" fmla="*/ 2 h 36"/>
              <a:gd name="T26" fmla="*/ 10 w 37"/>
              <a:gd name="T27" fmla="*/ 1 h 36"/>
              <a:gd name="T28" fmla="*/ 14 w 37"/>
              <a:gd name="T29" fmla="*/ 0 h 36"/>
              <a:gd name="T30" fmla="*/ 15 w 37"/>
              <a:gd name="T31" fmla="*/ 0 h 36"/>
              <a:gd name="T32" fmla="*/ 16 w 37"/>
              <a:gd name="T33" fmla="*/ 2 h 36"/>
              <a:gd name="T34" fmla="*/ 23 w 37"/>
              <a:gd name="T35" fmla="*/ 2 h 36"/>
              <a:gd name="T36" fmla="*/ 24 w 37"/>
              <a:gd name="T37" fmla="*/ 0 h 36"/>
              <a:gd name="T38" fmla="*/ 25 w 37"/>
              <a:gd name="T39" fmla="*/ 0 h 36"/>
              <a:gd name="T40" fmla="*/ 28 w 37"/>
              <a:gd name="T41" fmla="*/ 2 h 36"/>
              <a:gd name="T42" fmla="*/ 29 w 37"/>
              <a:gd name="T43" fmla="*/ 3 h 36"/>
              <a:gd name="T44" fmla="*/ 28 w 37"/>
              <a:gd name="T45" fmla="*/ 5 h 36"/>
              <a:gd name="T46" fmla="*/ 33 w 37"/>
              <a:gd name="T47" fmla="*/ 10 h 36"/>
              <a:gd name="T48" fmla="*/ 35 w 37"/>
              <a:gd name="T49" fmla="*/ 9 h 36"/>
              <a:gd name="T50" fmla="*/ 36 w 37"/>
              <a:gd name="T51" fmla="*/ 9 h 36"/>
              <a:gd name="T52" fmla="*/ 37 w 37"/>
              <a:gd name="T53" fmla="*/ 13 h 36"/>
              <a:gd name="T54" fmla="*/ 37 w 37"/>
              <a:gd name="T55" fmla="*/ 14 h 36"/>
              <a:gd name="T56" fmla="*/ 35 w 37"/>
              <a:gd name="T57" fmla="*/ 15 h 36"/>
              <a:gd name="T58" fmla="*/ 34 w 37"/>
              <a:gd name="T59" fmla="*/ 22 h 36"/>
              <a:gd name="T60" fmla="*/ 36 w 37"/>
              <a:gd name="T61" fmla="*/ 23 h 36"/>
              <a:gd name="T62" fmla="*/ 37 w 37"/>
              <a:gd name="T63" fmla="*/ 24 h 36"/>
              <a:gd name="T64" fmla="*/ 35 w 37"/>
              <a:gd name="T65" fmla="*/ 27 h 36"/>
              <a:gd name="T66" fmla="*/ 34 w 37"/>
              <a:gd name="T67" fmla="*/ 28 h 36"/>
              <a:gd name="T68" fmla="*/ 32 w 37"/>
              <a:gd name="T69" fmla="*/ 27 h 36"/>
              <a:gd name="T70" fmla="*/ 27 w 37"/>
              <a:gd name="T71" fmla="*/ 32 h 36"/>
              <a:gd name="T72" fmla="*/ 28 w 37"/>
              <a:gd name="T73" fmla="*/ 34 h 36"/>
              <a:gd name="T74" fmla="*/ 27 w 37"/>
              <a:gd name="T75" fmla="*/ 35 h 36"/>
              <a:gd name="T76" fmla="*/ 24 w 37"/>
              <a:gd name="T77" fmla="*/ 36 h 36"/>
              <a:gd name="T78" fmla="*/ 23 w 37"/>
              <a:gd name="T79" fmla="*/ 36 h 36"/>
              <a:gd name="T80" fmla="*/ 22 w 37"/>
              <a:gd name="T81" fmla="*/ 34 h 36"/>
              <a:gd name="T82" fmla="*/ 15 w 37"/>
              <a:gd name="T83" fmla="*/ 33 h 36"/>
              <a:gd name="T84" fmla="*/ 14 w 37"/>
              <a:gd name="T85" fmla="*/ 35 h 36"/>
              <a:gd name="T86" fmla="*/ 13 w 37"/>
              <a:gd name="T87" fmla="*/ 36 h 36"/>
              <a:gd name="T88" fmla="*/ 9 w 37"/>
              <a:gd name="T89" fmla="*/ 34 h 36"/>
              <a:gd name="T90" fmla="*/ 9 w 37"/>
              <a:gd name="T91" fmla="*/ 33 h 36"/>
              <a:gd name="T92" fmla="*/ 10 w 37"/>
              <a:gd name="T93" fmla="*/ 31 h 36"/>
              <a:gd name="T94" fmla="*/ 5 w 37"/>
              <a:gd name="T95" fmla="*/ 26 h 36"/>
              <a:gd name="T96" fmla="*/ 3 w 37"/>
              <a:gd name="T97" fmla="*/ 27 h 36"/>
              <a:gd name="T98" fmla="*/ 30 w 37"/>
              <a:gd name="T99" fmla="*/ 23 h 36"/>
              <a:gd name="T100" fmla="*/ 24 w 37"/>
              <a:gd name="T101" fmla="*/ 6 h 36"/>
              <a:gd name="T102" fmla="*/ 7 w 37"/>
              <a:gd name="T103" fmla="*/ 13 h 36"/>
              <a:gd name="T104" fmla="*/ 14 w 37"/>
              <a:gd name="T105" fmla="*/ 30 h 36"/>
              <a:gd name="T106" fmla="*/ 30 w 37"/>
              <a:gd name="T107" fmla="*/ 23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7" h="36">
                <a:moveTo>
                  <a:pt x="3" y="27"/>
                </a:moveTo>
                <a:cubicBezTo>
                  <a:pt x="3" y="27"/>
                  <a:pt x="2" y="27"/>
                  <a:pt x="2" y="26"/>
                </a:cubicBezTo>
                <a:cubicBezTo>
                  <a:pt x="1" y="23"/>
                  <a:pt x="1" y="23"/>
                  <a:pt x="1" y="23"/>
                </a:cubicBezTo>
                <a:cubicBezTo>
                  <a:pt x="0" y="22"/>
                  <a:pt x="1" y="22"/>
                  <a:pt x="1" y="22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19"/>
                  <a:pt x="3" y="16"/>
                  <a:pt x="3" y="14"/>
                </a:cubicBezTo>
                <a:cubicBezTo>
                  <a:pt x="1" y="13"/>
                  <a:pt x="1" y="13"/>
                  <a:pt x="1" y="13"/>
                </a:cubicBezTo>
                <a:cubicBezTo>
                  <a:pt x="1" y="13"/>
                  <a:pt x="1" y="12"/>
                  <a:pt x="1" y="12"/>
                </a:cubicBezTo>
                <a:cubicBezTo>
                  <a:pt x="2" y="8"/>
                  <a:pt x="2" y="8"/>
                  <a:pt x="2" y="8"/>
                </a:cubicBezTo>
                <a:cubicBezTo>
                  <a:pt x="3" y="8"/>
                  <a:pt x="3" y="8"/>
                  <a:pt x="4" y="8"/>
                </a:cubicBezTo>
                <a:cubicBezTo>
                  <a:pt x="6" y="9"/>
                  <a:pt x="6" y="9"/>
                  <a:pt x="6" y="9"/>
                </a:cubicBezTo>
                <a:cubicBezTo>
                  <a:pt x="7" y="7"/>
                  <a:pt x="9" y="5"/>
                  <a:pt x="11" y="4"/>
                </a:cubicBezTo>
                <a:cubicBezTo>
                  <a:pt x="10" y="2"/>
                  <a:pt x="10" y="2"/>
                  <a:pt x="10" y="2"/>
                </a:cubicBezTo>
                <a:cubicBezTo>
                  <a:pt x="10" y="2"/>
                  <a:pt x="10" y="1"/>
                  <a:pt x="10" y="1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0"/>
                  <a:pt x="15" y="0"/>
                  <a:pt x="15" y="0"/>
                </a:cubicBezTo>
                <a:cubicBezTo>
                  <a:pt x="16" y="2"/>
                  <a:pt x="16" y="2"/>
                  <a:pt x="16" y="2"/>
                </a:cubicBezTo>
                <a:cubicBezTo>
                  <a:pt x="18" y="2"/>
                  <a:pt x="20" y="2"/>
                  <a:pt x="23" y="2"/>
                </a:cubicBezTo>
                <a:cubicBezTo>
                  <a:pt x="24" y="0"/>
                  <a:pt x="24" y="0"/>
                  <a:pt x="24" y="0"/>
                </a:cubicBezTo>
                <a:cubicBezTo>
                  <a:pt x="24" y="0"/>
                  <a:pt x="24" y="0"/>
                  <a:pt x="25" y="0"/>
                </a:cubicBezTo>
                <a:cubicBezTo>
                  <a:pt x="28" y="2"/>
                  <a:pt x="28" y="2"/>
                  <a:pt x="28" y="2"/>
                </a:cubicBezTo>
                <a:cubicBezTo>
                  <a:pt x="29" y="2"/>
                  <a:pt x="29" y="2"/>
                  <a:pt x="29" y="3"/>
                </a:cubicBezTo>
                <a:cubicBezTo>
                  <a:pt x="28" y="5"/>
                  <a:pt x="28" y="5"/>
                  <a:pt x="28" y="5"/>
                </a:cubicBezTo>
                <a:cubicBezTo>
                  <a:pt x="30" y="6"/>
                  <a:pt x="31" y="8"/>
                  <a:pt x="33" y="10"/>
                </a:cubicBezTo>
                <a:cubicBezTo>
                  <a:pt x="35" y="9"/>
                  <a:pt x="35" y="9"/>
                  <a:pt x="35" y="9"/>
                </a:cubicBezTo>
                <a:cubicBezTo>
                  <a:pt x="35" y="9"/>
                  <a:pt x="36" y="9"/>
                  <a:pt x="36" y="9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4"/>
                  <a:pt x="37" y="14"/>
                  <a:pt x="37" y="14"/>
                </a:cubicBezTo>
                <a:cubicBezTo>
                  <a:pt x="35" y="15"/>
                  <a:pt x="35" y="15"/>
                  <a:pt x="35" y="15"/>
                </a:cubicBezTo>
                <a:cubicBezTo>
                  <a:pt x="35" y="17"/>
                  <a:pt x="35" y="20"/>
                  <a:pt x="34" y="22"/>
                </a:cubicBezTo>
                <a:cubicBezTo>
                  <a:pt x="36" y="23"/>
                  <a:pt x="36" y="23"/>
                  <a:pt x="36" y="23"/>
                </a:cubicBezTo>
                <a:cubicBezTo>
                  <a:pt x="37" y="23"/>
                  <a:pt x="37" y="23"/>
                  <a:pt x="37" y="24"/>
                </a:cubicBezTo>
                <a:cubicBezTo>
                  <a:pt x="35" y="27"/>
                  <a:pt x="35" y="27"/>
                  <a:pt x="35" y="27"/>
                </a:cubicBezTo>
                <a:cubicBezTo>
                  <a:pt x="35" y="28"/>
                  <a:pt x="34" y="28"/>
                  <a:pt x="34" y="28"/>
                </a:cubicBezTo>
                <a:cubicBezTo>
                  <a:pt x="32" y="27"/>
                  <a:pt x="32" y="27"/>
                  <a:pt x="32" y="27"/>
                </a:cubicBezTo>
                <a:cubicBezTo>
                  <a:pt x="31" y="29"/>
                  <a:pt x="29" y="31"/>
                  <a:pt x="27" y="32"/>
                </a:cubicBezTo>
                <a:cubicBezTo>
                  <a:pt x="28" y="34"/>
                  <a:pt x="28" y="34"/>
                  <a:pt x="28" y="34"/>
                </a:cubicBezTo>
                <a:cubicBezTo>
                  <a:pt x="28" y="34"/>
                  <a:pt x="28" y="35"/>
                  <a:pt x="27" y="35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2" y="34"/>
                  <a:pt x="22" y="34"/>
                  <a:pt x="22" y="34"/>
                </a:cubicBezTo>
                <a:cubicBezTo>
                  <a:pt x="20" y="34"/>
                  <a:pt x="17" y="34"/>
                  <a:pt x="15" y="33"/>
                </a:cubicBezTo>
                <a:cubicBezTo>
                  <a:pt x="14" y="35"/>
                  <a:pt x="14" y="35"/>
                  <a:pt x="14" y="35"/>
                </a:cubicBezTo>
                <a:cubicBezTo>
                  <a:pt x="14" y="36"/>
                  <a:pt x="13" y="36"/>
                  <a:pt x="13" y="36"/>
                </a:cubicBezTo>
                <a:cubicBezTo>
                  <a:pt x="9" y="34"/>
                  <a:pt x="9" y="34"/>
                  <a:pt x="9" y="34"/>
                </a:cubicBezTo>
                <a:cubicBezTo>
                  <a:pt x="9" y="34"/>
                  <a:pt x="9" y="34"/>
                  <a:pt x="9" y="33"/>
                </a:cubicBezTo>
                <a:cubicBezTo>
                  <a:pt x="10" y="31"/>
                  <a:pt x="10" y="31"/>
                  <a:pt x="10" y="31"/>
                </a:cubicBezTo>
                <a:cubicBezTo>
                  <a:pt x="8" y="30"/>
                  <a:pt x="6" y="28"/>
                  <a:pt x="5" y="26"/>
                </a:cubicBezTo>
                <a:lnTo>
                  <a:pt x="3" y="27"/>
                </a:lnTo>
                <a:close/>
                <a:moveTo>
                  <a:pt x="30" y="23"/>
                </a:moveTo>
                <a:cubicBezTo>
                  <a:pt x="33" y="17"/>
                  <a:pt x="30" y="9"/>
                  <a:pt x="24" y="6"/>
                </a:cubicBezTo>
                <a:cubicBezTo>
                  <a:pt x="18" y="3"/>
                  <a:pt x="10" y="6"/>
                  <a:pt x="7" y="13"/>
                </a:cubicBezTo>
                <a:cubicBezTo>
                  <a:pt x="4" y="19"/>
                  <a:pt x="7" y="27"/>
                  <a:pt x="14" y="30"/>
                </a:cubicBezTo>
                <a:cubicBezTo>
                  <a:pt x="20" y="32"/>
                  <a:pt x="28" y="30"/>
                  <a:pt x="30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7" name="Oval 147"/>
          <p:cNvSpPr>
            <a:spLocks noChangeArrowheads="1"/>
          </p:cNvSpPr>
          <p:nvPr/>
        </p:nvSpPr>
        <p:spPr bwMode="auto">
          <a:xfrm>
            <a:off x="8817826" y="2930981"/>
            <a:ext cx="30145" cy="3014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8" name="Oval 148"/>
          <p:cNvSpPr>
            <a:spLocks noChangeArrowheads="1"/>
          </p:cNvSpPr>
          <p:nvPr/>
        </p:nvSpPr>
        <p:spPr bwMode="auto">
          <a:xfrm>
            <a:off x="344618" y="338817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9" name="Freeform 149"/>
          <p:cNvSpPr>
            <a:spLocks noEditPoints="1"/>
          </p:cNvSpPr>
          <p:nvPr/>
        </p:nvSpPr>
        <p:spPr bwMode="auto">
          <a:xfrm>
            <a:off x="445101" y="3518806"/>
            <a:ext cx="249951" cy="172077"/>
          </a:xfrm>
          <a:custGeom>
            <a:avLst/>
            <a:gdLst>
              <a:gd name="T0" fmla="*/ 54 w 84"/>
              <a:gd name="T1" fmla="*/ 32 h 58"/>
              <a:gd name="T2" fmla="*/ 54 w 84"/>
              <a:gd name="T3" fmla="*/ 35 h 58"/>
              <a:gd name="T4" fmla="*/ 77 w 84"/>
              <a:gd name="T5" fmla="*/ 35 h 58"/>
              <a:gd name="T6" fmla="*/ 77 w 84"/>
              <a:gd name="T7" fmla="*/ 32 h 58"/>
              <a:gd name="T8" fmla="*/ 54 w 84"/>
              <a:gd name="T9" fmla="*/ 32 h 58"/>
              <a:gd name="T10" fmla="*/ 24 w 84"/>
              <a:gd name="T11" fmla="*/ 10 h 58"/>
              <a:gd name="T12" fmla="*/ 6 w 84"/>
              <a:gd name="T13" fmla="*/ 29 h 58"/>
              <a:gd name="T14" fmla="*/ 24 w 84"/>
              <a:gd name="T15" fmla="*/ 29 h 58"/>
              <a:gd name="T16" fmla="*/ 24 w 84"/>
              <a:gd name="T17" fmla="*/ 10 h 58"/>
              <a:gd name="T18" fmla="*/ 54 w 84"/>
              <a:gd name="T19" fmla="*/ 13 h 58"/>
              <a:gd name="T20" fmla="*/ 54 w 84"/>
              <a:gd name="T21" fmla="*/ 17 h 58"/>
              <a:gd name="T22" fmla="*/ 77 w 84"/>
              <a:gd name="T23" fmla="*/ 17 h 58"/>
              <a:gd name="T24" fmla="*/ 77 w 84"/>
              <a:gd name="T25" fmla="*/ 13 h 58"/>
              <a:gd name="T26" fmla="*/ 54 w 84"/>
              <a:gd name="T27" fmla="*/ 13 h 58"/>
              <a:gd name="T28" fmla="*/ 77 w 84"/>
              <a:gd name="T29" fmla="*/ 23 h 58"/>
              <a:gd name="T30" fmla="*/ 54 w 84"/>
              <a:gd name="T31" fmla="*/ 23 h 58"/>
              <a:gd name="T32" fmla="*/ 54 w 84"/>
              <a:gd name="T33" fmla="*/ 26 h 58"/>
              <a:gd name="T34" fmla="*/ 77 w 84"/>
              <a:gd name="T35" fmla="*/ 26 h 58"/>
              <a:gd name="T36" fmla="*/ 77 w 84"/>
              <a:gd name="T37" fmla="*/ 23 h 58"/>
              <a:gd name="T38" fmla="*/ 54 w 84"/>
              <a:gd name="T39" fmla="*/ 41 h 58"/>
              <a:gd name="T40" fmla="*/ 54 w 84"/>
              <a:gd name="T41" fmla="*/ 44 h 58"/>
              <a:gd name="T42" fmla="*/ 77 w 84"/>
              <a:gd name="T43" fmla="*/ 44 h 58"/>
              <a:gd name="T44" fmla="*/ 77 w 84"/>
              <a:gd name="T45" fmla="*/ 41 h 58"/>
              <a:gd name="T46" fmla="*/ 54 w 84"/>
              <a:gd name="T47" fmla="*/ 41 h 58"/>
              <a:gd name="T48" fmla="*/ 46 w 84"/>
              <a:gd name="T49" fmla="*/ 31 h 58"/>
              <a:gd name="T50" fmla="*/ 27 w 84"/>
              <a:gd name="T51" fmla="*/ 13 h 58"/>
              <a:gd name="T52" fmla="*/ 27 w 84"/>
              <a:gd name="T53" fmla="*/ 31 h 58"/>
              <a:gd name="T54" fmla="*/ 8 w 84"/>
              <a:gd name="T55" fmla="*/ 31 h 58"/>
              <a:gd name="T56" fmla="*/ 27 w 84"/>
              <a:gd name="T57" fmla="*/ 50 h 58"/>
              <a:gd name="T58" fmla="*/ 46 w 84"/>
              <a:gd name="T59" fmla="*/ 31 h 58"/>
              <a:gd name="T60" fmla="*/ 84 w 84"/>
              <a:gd name="T61" fmla="*/ 0 h 58"/>
              <a:gd name="T62" fmla="*/ 84 w 84"/>
              <a:gd name="T63" fmla="*/ 58 h 58"/>
              <a:gd name="T64" fmla="*/ 0 w 84"/>
              <a:gd name="T65" fmla="*/ 58 h 58"/>
              <a:gd name="T66" fmla="*/ 0 w 84"/>
              <a:gd name="T67" fmla="*/ 0 h 58"/>
              <a:gd name="T68" fmla="*/ 84 w 84"/>
              <a:gd name="T69" fmla="*/ 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84" h="58">
                <a:moveTo>
                  <a:pt x="54" y="32"/>
                </a:moveTo>
                <a:cubicBezTo>
                  <a:pt x="54" y="35"/>
                  <a:pt x="54" y="35"/>
                  <a:pt x="54" y="35"/>
                </a:cubicBezTo>
                <a:cubicBezTo>
                  <a:pt x="77" y="35"/>
                  <a:pt x="77" y="35"/>
                  <a:pt x="77" y="35"/>
                </a:cubicBezTo>
                <a:cubicBezTo>
                  <a:pt x="77" y="32"/>
                  <a:pt x="77" y="32"/>
                  <a:pt x="77" y="32"/>
                </a:cubicBezTo>
                <a:lnTo>
                  <a:pt x="54" y="32"/>
                </a:lnTo>
                <a:close/>
                <a:moveTo>
                  <a:pt x="24" y="10"/>
                </a:moveTo>
                <a:cubicBezTo>
                  <a:pt x="14" y="10"/>
                  <a:pt x="6" y="19"/>
                  <a:pt x="6" y="29"/>
                </a:cubicBezTo>
                <a:cubicBezTo>
                  <a:pt x="24" y="29"/>
                  <a:pt x="24" y="29"/>
                  <a:pt x="24" y="29"/>
                </a:cubicBezTo>
                <a:lnTo>
                  <a:pt x="24" y="10"/>
                </a:lnTo>
                <a:close/>
                <a:moveTo>
                  <a:pt x="54" y="13"/>
                </a:moveTo>
                <a:cubicBezTo>
                  <a:pt x="54" y="17"/>
                  <a:pt x="54" y="17"/>
                  <a:pt x="54" y="17"/>
                </a:cubicBezTo>
                <a:cubicBezTo>
                  <a:pt x="77" y="17"/>
                  <a:pt x="77" y="17"/>
                  <a:pt x="77" y="17"/>
                </a:cubicBezTo>
                <a:cubicBezTo>
                  <a:pt x="77" y="13"/>
                  <a:pt x="77" y="13"/>
                  <a:pt x="77" y="13"/>
                </a:cubicBezTo>
                <a:lnTo>
                  <a:pt x="54" y="13"/>
                </a:lnTo>
                <a:close/>
                <a:moveTo>
                  <a:pt x="77" y="23"/>
                </a:moveTo>
                <a:cubicBezTo>
                  <a:pt x="54" y="23"/>
                  <a:pt x="54" y="23"/>
                  <a:pt x="54" y="23"/>
                </a:cubicBezTo>
                <a:cubicBezTo>
                  <a:pt x="54" y="26"/>
                  <a:pt x="54" y="26"/>
                  <a:pt x="54" y="26"/>
                </a:cubicBezTo>
                <a:cubicBezTo>
                  <a:pt x="77" y="26"/>
                  <a:pt x="77" y="26"/>
                  <a:pt x="77" y="26"/>
                </a:cubicBezTo>
                <a:lnTo>
                  <a:pt x="77" y="23"/>
                </a:lnTo>
                <a:close/>
                <a:moveTo>
                  <a:pt x="54" y="41"/>
                </a:moveTo>
                <a:cubicBezTo>
                  <a:pt x="54" y="44"/>
                  <a:pt x="54" y="44"/>
                  <a:pt x="54" y="44"/>
                </a:cubicBezTo>
                <a:cubicBezTo>
                  <a:pt x="77" y="44"/>
                  <a:pt x="77" y="44"/>
                  <a:pt x="77" y="44"/>
                </a:cubicBezTo>
                <a:cubicBezTo>
                  <a:pt x="77" y="41"/>
                  <a:pt x="77" y="41"/>
                  <a:pt x="77" y="41"/>
                </a:cubicBezTo>
                <a:lnTo>
                  <a:pt x="54" y="41"/>
                </a:lnTo>
                <a:close/>
                <a:moveTo>
                  <a:pt x="46" y="31"/>
                </a:moveTo>
                <a:cubicBezTo>
                  <a:pt x="46" y="21"/>
                  <a:pt x="37" y="13"/>
                  <a:pt x="27" y="13"/>
                </a:cubicBezTo>
                <a:cubicBezTo>
                  <a:pt x="27" y="31"/>
                  <a:pt x="27" y="31"/>
                  <a:pt x="27" y="31"/>
                </a:cubicBezTo>
                <a:cubicBezTo>
                  <a:pt x="8" y="31"/>
                  <a:pt x="8" y="31"/>
                  <a:pt x="8" y="31"/>
                </a:cubicBezTo>
                <a:cubicBezTo>
                  <a:pt x="8" y="42"/>
                  <a:pt x="17" y="50"/>
                  <a:pt x="27" y="50"/>
                </a:cubicBezTo>
                <a:cubicBezTo>
                  <a:pt x="37" y="50"/>
                  <a:pt x="46" y="42"/>
                  <a:pt x="46" y="31"/>
                </a:cubicBezTo>
                <a:close/>
                <a:moveTo>
                  <a:pt x="84" y="0"/>
                </a:moveTo>
                <a:cubicBezTo>
                  <a:pt x="84" y="58"/>
                  <a:pt x="84" y="58"/>
                  <a:pt x="84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0"/>
                  <a:pt x="0" y="0"/>
                  <a:pt x="0" y="0"/>
                </a:cubicBezTo>
                <a:lnTo>
                  <a:pt x="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70" name="Freeform 150"/>
          <p:cNvSpPr/>
          <p:nvPr/>
        </p:nvSpPr>
        <p:spPr bwMode="auto">
          <a:xfrm>
            <a:off x="531768" y="3697163"/>
            <a:ext cx="76618" cy="74106"/>
          </a:xfrm>
          <a:custGeom>
            <a:avLst/>
            <a:gdLst>
              <a:gd name="T0" fmla="*/ 15 w 26"/>
              <a:gd name="T1" fmla="*/ 22 h 25"/>
              <a:gd name="T2" fmla="*/ 13 w 26"/>
              <a:gd name="T3" fmla="*/ 25 h 25"/>
              <a:gd name="T4" fmla="*/ 10 w 26"/>
              <a:gd name="T5" fmla="*/ 22 h 25"/>
              <a:gd name="T6" fmla="*/ 10 w 26"/>
              <a:gd name="T7" fmla="*/ 20 h 25"/>
              <a:gd name="T8" fmla="*/ 4 w 26"/>
              <a:gd name="T9" fmla="*/ 25 h 25"/>
              <a:gd name="T10" fmla="*/ 0 w 26"/>
              <a:gd name="T11" fmla="*/ 24 h 25"/>
              <a:gd name="T12" fmla="*/ 1 w 26"/>
              <a:gd name="T13" fmla="*/ 20 h 25"/>
              <a:gd name="T14" fmla="*/ 10 w 26"/>
              <a:gd name="T15" fmla="*/ 14 h 25"/>
              <a:gd name="T16" fmla="*/ 10 w 26"/>
              <a:gd name="T17" fmla="*/ 14 h 25"/>
              <a:gd name="T18" fmla="*/ 10 w 26"/>
              <a:gd name="T19" fmla="*/ 0 h 25"/>
              <a:gd name="T20" fmla="*/ 15 w 26"/>
              <a:gd name="T21" fmla="*/ 0 h 25"/>
              <a:gd name="T22" fmla="*/ 15 w 26"/>
              <a:gd name="T23" fmla="*/ 14 h 25"/>
              <a:gd name="T24" fmla="*/ 16 w 26"/>
              <a:gd name="T25" fmla="*/ 14 h 25"/>
              <a:gd name="T26" fmla="*/ 25 w 26"/>
              <a:gd name="T27" fmla="*/ 20 h 25"/>
              <a:gd name="T28" fmla="*/ 25 w 26"/>
              <a:gd name="T29" fmla="*/ 24 h 25"/>
              <a:gd name="T30" fmla="*/ 22 w 26"/>
              <a:gd name="T31" fmla="*/ 25 h 25"/>
              <a:gd name="T32" fmla="*/ 15 w 26"/>
              <a:gd name="T33" fmla="*/ 20 h 25"/>
              <a:gd name="T34" fmla="*/ 15 w 26"/>
              <a:gd name="T35" fmla="*/ 22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6" h="25">
                <a:moveTo>
                  <a:pt x="15" y="22"/>
                </a:moveTo>
                <a:cubicBezTo>
                  <a:pt x="15" y="23"/>
                  <a:pt x="14" y="25"/>
                  <a:pt x="13" y="25"/>
                </a:cubicBezTo>
                <a:cubicBezTo>
                  <a:pt x="11" y="25"/>
                  <a:pt x="10" y="23"/>
                  <a:pt x="10" y="22"/>
                </a:cubicBezTo>
                <a:cubicBezTo>
                  <a:pt x="10" y="20"/>
                  <a:pt x="10" y="20"/>
                  <a:pt x="10" y="20"/>
                </a:cubicBezTo>
                <a:cubicBezTo>
                  <a:pt x="4" y="25"/>
                  <a:pt x="4" y="25"/>
                  <a:pt x="4" y="25"/>
                </a:cubicBezTo>
                <a:cubicBezTo>
                  <a:pt x="3" y="25"/>
                  <a:pt x="1" y="25"/>
                  <a:pt x="0" y="24"/>
                </a:cubicBezTo>
                <a:cubicBezTo>
                  <a:pt x="0" y="23"/>
                  <a:pt x="0" y="21"/>
                  <a:pt x="1" y="20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0"/>
                  <a:pt x="10" y="0"/>
                  <a:pt x="10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5" y="14"/>
                  <a:pt x="15" y="14"/>
                  <a:pt x="15" y="14"/>
                </a:cubicBezTo>
                <a:cubicBezTo>
                  <a:pt x="16" y="14"/>
                  <a:pt x="16" y="14"/>
                  <a:pt x="16" y="14"/>
                </a:cubicBezTo>
                <a:cubicBezTo>
                  <a:pt x="25" y="20"/>
                  <a:pt x="25" y="20"/>
                  <a:pt x="25" y="20"/>
                </a:cubicBezTo>
                <a:cubicBezTo>
                  <a:pt x="26" y="21"/>
                  <a:pt x="26" y="23"/>
                  <a:pt x="25" y="24"/>
                </a:cubicBezTo>
                <a:cubicBezTo>
                  <a:pt x="25" y="25"/>
                  <a:pt x="23" y="25"/>
                  <a:pt x="22" y="25"/>
                </a:cubicBezTo>
                <a:cubicBezTo>
                  <a:pt x="15" y="20"/>
                  <a:pt x="15" y="20"/>
                  <a:pt x="15" y="20"/>
                </a:cubicBezTo>
                <a:lnTo>
                  <a:pt x="15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71" name="Freeform 151"/>
          <p:cNvSpPr/>
          <p:nvPr/>
        </p:nvSpPr>
        <p:spPr bwMode="auto">
          <a:xfrm>
            <a:off x="440078" y="3494941"/>
            <a:ext cx="261255" cy="18841"/>
          </a:xfrm>
          <a:custGeom>
            <a:avLst/>
            <a:gdLst>
              <a:gd name="T0" fmla="*/ 5 w 88"/>
              <a:gd name="T1" fmla="*/ 6 h 6"/>
              <a:gd name="T2" fmla="*/ 0 w 88"/>
              <a:gd name="T3" fmla="*/ 0 h 6"/>
              <a:gd name="T4" fmla="*/ 0 w 88"/>
              <a:gd name="T5" fmla="*/ 0 h 6"/>
              <a:gd name="T6" fmla="*/ 88 w 88"/>
              <a:gd name="T7" fmla="*/ 0 h 6"/>
              <a:gd name="T8" fmla="*/ 88 w 88"/>
              <a:gd name="T9" fmla="*/ 0 h 6"/>
              <a:gd name="T10" fmla="*/ 83 w 88"/>
              <a:gd name="T11" fmla="*/ 6 h 6"/>
              <a:gd name="T12" fmla="*/ 5 w 88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8" h="6">
                <a:moveTo>
                  <a:pt x="5" y="6"/>
                </a:moveTo>
                <a:cubicBezTo>
                  <a:pt x="2" y="6"/>
                  <a:pt x="0" y="3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88" y="3"/>
                  <a:pt x="86" y="6"/>
                  <a:pt x="83" y="6"/>
                </a:cubicBezTo>
                <a:lnTo>
                  <a:pt x="5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72" name="Oval 152"/>
          <p:cNvSpPr>
            <a:spLocks noChangeArrowheads="1"/>
          </p:cNvSpPr>
          <p:nvPr/>
        </p:nvSpPr>
        <p:spPr bwMode="auto">
          <a:xfrm>
            <a:off x="1532827" y="3409531"/>
            <a:ext cx="447148" cy="444636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73" name="Freeform 153"/>
          <p:cNvSpPr>
            <a:spLocks noEditPoints="1"/>
          </p:cNvSpPr>
          <p:nvPr/>
        </p:nvSpPr>
        <p:spPr bwMode="auto">
          <a:xfrm>
            <a:off x="1585580" y="3537646"/>
            <a:ext cx="341641" cy="222318"/>
          </a:xfrm>
          <a:custGeom>
            <a:avLst/>
            <a:gdLst>
              <a:gd name="T0" fmla="*/ 68 w 115"/>
              <a:gd name="T1" fmla="*/ 59 h 75"/>
              <a:gd name="T2" fmla="*/ 58 w 115"/>
              <a:gd name="T3" fmla="*/ 49 h 75"/>
              <a:gd name="T4" fmla="*/ 47 w 115"/>
              <a:gd name="T5" fmla="*/ 59 h 75"/>
              <a:gd name="T6" fmla="*/ 58 w 115"/>
              <a:gd name="T7" fmla="*/ 70 h 75"/>
              <a:gd name="T8" fmla="*/ 68 w 115"/>
              <a:gd name="T9" fmla="*/ 59 h 75"/>
              <a:gd name="T10" fmla="*/ 100 w 115"/>
              <a:gd name="T11" fmla="*/ 49 h 75"/>
              <a:gd name="T12" fmla="*/ 89 w 115"/>
              <a:gd name="T13" fmla="*/ 60 h 75"/>
              <a:gd name="T14" fmla="*/ 100 w 115"/>
              <a:gd name="T15" fmla="*/ 70 h 75"/>
              <a:gd name="T16" fmla="*/ 110 w 115"/>
              <a:gd name="T17" fmla="*/ 60 h 75"/>
              <a:gd name="T18" fmla="*/ 100 w 115"/>
              <a:gd name="T19" fmla="*/ 49 h 75"/>
              <a:gd name="T20" fmla="*/ 16 w 115"/>
              <a:gd name="T21" fmla="*/ 49 h 75"/>
              <a:gd name="T22" fmla="*/ 5 w 115"/>
              <a:gd name="T23" fmla="*/ 59 h 75"/>
              <a:gd name="T24" fmla="*/ 16 w 115"/>
              <a:gd name="T25" fmla="*/ 70 h 75"/>
              <a:gd name="T26" fmla="*/ 26 w 115"/>
              <a:gd name="T27" fmla="*/ 59 h 75"/>
              <a:gd name="T28" fmla="*/ 16 w 115"/>
              <a:gd name="T29" fmla="*/ 49 h 75"/>
              <a:gd name="T30" fmla="*/ 31 w 115"/>
              <a:gd name="T31" fmla="*/ 59 h 75"/>
              <a:gd name="T32" fmla="*/ 16 w 115"/>
              <a:gd name="T33" fmla="*/ 75 h 75"/>
              <a:gd name="T34" fmla="*/ 0 w 115"/>
              <a:gd name="T35" fmla="*/ 59 h 75"/>
              <a:gd name="T36" fmla="*/ 14 w 115"/>
              <a:gd name="T37" fmla="*/ 44 h 75"/>
              <a:gd name="T38" fmla="*/ 14 w 115"/>
              <a:gd name="T39" fmla="*/ 34 h 75"/>
              <a:gd name="T40" fmla="*/ 18 w 115"/>
              <a:gd name="T41" fmla="*/ 34 h 75"/>
              <a:gd name="T42" fmla="*/ 56 w 115"/>
              <a:gd name="T43" fmla="*/ 34 h 75"/>
              <a:gd name="T44" fmla="*/ 56 w 115"/>
              <a:gd name="T45" fmla="*/ 31 h 75"/>
              <a:gd name="T46" fmla="*/ 38 w 115"/>
              <a:gd name="T47" fmla="*/ 18 h 75"/>
              <a:gd name="T48" fmla="*/ 38 w 115"/>
              <a:gd name="T49" fmla="*/ 11 h 75"/>
              <a:gd name="T50" fmla="*/ 51 w 115"/>
              <a:gd name="T51" fmla="*/ 0 h 75"/>
              <a:gd name="T52" fmla="*/ 58 w 115"/>
              <a:gd name="T53" fmla="*/ 22 h 75"/>
              <a:gd name="T54" fmla="*/ 65 w 115"/>
              <a:gd name="T55" fmla="*/ 0 h 75"/>
              <a:gd name="T56" fmla="*/ 78 w 115"/>
              <a:gd name="T57" fmla="*/ 11 h 75"/>
              <a:gd name="T58" fmla="*/ 78 w 115"/>
              <a:gd name="T59" fmla="*/ 18 h 75"/>
              <a:gd name="T60" fmla="*/ 59 w 115"/>
              <a:gd name="T61" fmla="*/ 31 h 75"/>
              <a:gd name="T62" fmla="*/ 59 w 115"/>
              <a:gd name="T63" fmla="*/ 34 h 75"/>
              <a:gd name="T64" fmla="*/ 98 w 115"/>
              <a:gd name="T65" fmla="*/ 34 h 75"/>
              <a:gd name="T66" fmla="*/ 98 w 115"/>
              <a:gd name="T67" fmla="*/ 34 h 75"/>
              <a:gd name="T68" fmla="*/ 101 w 115"/>
              <a:gd name="T69" fmla="*/ 34 h 75"/>
              <a:gd name="T70" fmla="*/ 101 w 115"/>
              <a:gd name="T71" fmla="*/ 34 h 75"/>
              <a:gd name="T72" fmla="*/ 101 w 115"/>
              <a:gd name="T73" fmla="*/ 37 h 75"/>
              <a:gd name="T74" fmla="*/ 101 w 115"/>
              <a:gd name="T75" fmla="*/ 44 h 75"/>
              <a:gd name="T76" fmla="*/ 115 w 115"/>
              <a:gd name="T77" fmla="*/ 59 h 75"/>
              <a:gd name="T78" fmla="*/ 100 w 115"/>
              <a:gd name="T79" fmla="*/ 75 h 75"/>
              <a:gd name="T80" fmla="*/ 84 w 115"/>
              <a:gd name="T81" fmla="*/ 59 h 75"/>
              <a:gd name="T82" fmla="*/ 98 w 115"/>
              <a:gd name="T83" fmla="*/ 44 h 75"/>
              <a:gd name="T84" fmla="*/ 98 w 115"/>
              <a:gd name="T85" fmla="*/ 37 h 75"/>
              <a:gd name="T86" fmla="*/ 59 w 115"/>
              <a:gd name="T87" fmla="*/ 37 h 75"/>
              <a:gd name="T88" fmla="*/ 59 w 115"/>
              <a:gd name="T89" fmla="*/ 44 h 75"/>
              <a:gd name="T90" fmla="*/ 73 w 115"/>
              <a:gd name="T91" fmla="*/ 59 h 75"/>
              <a:gd name="T92" fmla="*/ 58 w 115"/>
              <a:gd name="T93" fmla="*/ 75 h 75"/>
              <a:gd name="T94" fmla="*/ 42 w 115"/>
              <a:gd name="T95" fmla="*/ 59 h 75"/>
              <a:gd name="T96" fmla="*/ 56 w 115"/>
              <a:gd name="T97" fmla="*/ 44 h 75"/>
              <a:gd name="T98" fmla="*/ 56 w 115"/>
              <a:gd name="T99" fmla="*/ 37 h 75"/>
              <a:gd name="T100" fmla="*/ 18 w 115"/>
              <a:gd name="T101" fmla="*/ 37 h 75"/>
              <a:gd name="T102" fmla="*/ 18 w 115"/>
              <a:gd name="T103" fmla="*/ 44 h 75"/>
              <a:gd name="T104" fmla="*/ 31 w 115"/>
              <a:gd name="T105" fmla="*/ 59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15" h="75">
                <a:moveTo>
                  <a:pt x="68" y="59"/>
                </a:moveTo>
                <a:cubicBezTo>
                  <a:pt x="68" y="54"/>
                  <a:pt x="63" y="49"/>
                  <a:pt x="58" y="49"/>
                </a:cubicBezTo>
                <a:cubicBezTo>
                  <a:pt x="52" y="49"/>
                  <a:pt x="47" y="54"/>
                  <a:pt x="47" y="59"/>
                </a:cubicBezTo>
                <a:cubicBezTo>
                  <a:pt x="47" y="65"/>
                  <a:pt x="52" y="70"/>
                  <a:pt x="58" y="70"/>
                </a:cubicBezTo>
                <a:cubicBezTo>
                  <a:pt x="63" y="70"/>
                  <a:pt x="68" y="65"/>
                  <a:pt x="68" y="59"/>
                </a:cubicBezTo>
                <a:close/>
                <a:moveTo>
                  <a:pt x="100" y="49"/>
                </a:moveTo>
                <a:cubicBezTo>
                  <a:pt x="94" y="49"/>
                  <a:pt x="89" y="54"/>
                  <a:pt x="89" y="60"/>
                </a:cubicBezTo>
                <a:cubicBezTo>
                  <a:pt x="89" y="65"/>
                  <a:pt x="94" y="70"/>
                  <a:pt x="100" y="70"/>
                </a:cubicBezTo>
                <a:cubicBezTo>
                  <a:pt x="105" y="70"/>
                  <a:pt x="110" y="65"/>
                  <a:pt x="110" y="60"/>
                </a:cubicBezTo>
                <a:cubicBezTo>
                  <a:pt x="110" y="54"/>
                  <a:pt x="105" y="49"/>
                  <a:pt x="100" y="49"/>
                </a:cubicBezTo>
                <a:close/>
                <a:moveTo>
                  <a:pt x="16" y="49"/>
                </a:moveTo>
                <a:cubicBezTo>
                  <a:pt x="10" y="49"/>
                  <a:pt x="5" y="54"/>
                  <a:pt x="5" y="59"/>
                </a:cubicBezTo>
                <a:cubicBezTo>
                  <a:pt x="5" y="65"/>
                  <a:pt x="10" y="70"/>
                  <a:pt x="16" y="70"/>
                </a:cubicBezTo>
                <a:cubicBezTo>
                  <a:pt x="21" y="70"/>
                  <a:pt x="26" y="65"/>
                  <a:pt x="26" y="59"/>
                </a:cubicBezTo>
                <a:cubicBezTo>
                  <a:pt x="26" y="54"/>
                  <a:pt x="21" y="49"/>
                  <a:pt x="16" y="49"/>
                </a:cubicBezTo>
                <a:close/>
                <a:moveTo>
                  <a:pt x="31" y="59"/>
                </a:moveTo>
                <a:cubicBezTo>
                  <a:pt x="31" y="68"/>
                  <a:pt x="24" y="75"/>
                  <a:pt x="16" y="75"/>
                </a:cubicBezTo>
                <a:cubicBezTo>
                  <a:pt x="7" y="75"/>
                  <a:pt x="0" y="68"/>
                  <a:pt x="0" y="59"/>
                </a:cubicBezTo>
                <a:cubicBezTo>
                  <a:pt x="0" y="51"/>
                  <a:pt x="7" y="45"/>
                  <a:pt x="14" y="44"/>
                </a:cubicBezTo>
                <a:cubicBezTo>
                  <a:pt x="14" y="34"/>
                  <a:pt x="14" y="34"/>
                  <a:pt x="14" y="34"/>
                </a:cubicBezTo>
                <a:cubicBezTo>
                  <a:pt x="18" y="34"/>
                  <a:pt x="18" y="34"/>
                  <a:pt x="18" y="34"/>
                </a:cubicBezTo>
                <a:cubicBezTo>
                  <a:pt x="56" y="34"/>
                  <a:pt x="56" y="34"/>
                  <a:pt x="56" y="34"/>
                </a:cubicBezTo>
                <a:cubicBezTo>
                  <a:pt x="56" y="31"/>
                  <a:pt x="56" y="31"/>
                  <a:pt x="56" y="31"/>
                </a:cubicBezTo>
                <a:cubicBezTo>
                  <a:pt x="40" y="30"/>
                  <a:pt x="38" y="18"/>
                  <a:pt x="38" y="18"/>
                </a:cubicBezTo>
                <a:cubicBezTo>
                  <a:pt x="38" y="11"/>
                  <a:pt x="38" y="11"/>
                  <a:pt x="38" y="11"/>
                </a:cubicBezTo>
                <a:cubicBezTo>
                  <a:pt x="38" y="4"/>
                  <a:pt x="45" y="1"/>
                  <a:pt x="51" y="0"/>
                </a:cubicBezTo>
                <a:cubicBezTo>
                  <a:pt x="58" y="22"/>
                  <a:pt x="58" y="22"/>
                  <a:pt x="58" y="22"/>
                </a:cubicBezTo>
                <a:cubicBezTo>
                  <a:pt x="65" y="0"/>
                  <a:pt x="65" y="0"/>
                  <a:pt x="65" y="0"/>
                </a:cubicBezTo>
                <a:cubicBezTo>
                  <a:pt x="71" y="1"/>
                  <a:pt x="78" y="4"/>
                  <a:pt x="78" y="11"/>
                </a:cubicBezTo>
                <a:cubicBezTo>
                  <a:pt x="78" y="18"/>
                  <a:pt x="78" y="18"/>
                  <a:pt x="78" y="18"/>
                </a:cubicBezTo>
                <a:cubicBezTo>
                  <a:pt x="78" y="18"/>
                  <a:pt x="75" y="30"/>
                  <a:pt x="59" y="31"/>
                </a:cubicBezTo>
                <a:cubicBezTo>
                  <a:pt x="59" y="34"/>
                  <a:pt x="59" y="34"/>
                  <a:pt x="59" y="34"/>
                </a:cubicBezTo>
                <a:cubicBezTo>
                  <a:pt x="98" y="34"/>
                  <a:pt x="98" y="34"/>
                  <a:pt x="98" y="34"/>
                </a:cubicBezTo>
                <a:cubicBezTo>
                  <a:pt x="98" y="34"/>
                  <a:pt x="98" y="34"/>
                  <a:pt x="98" y="34"/>
                </a:cubicBezTo>
                <a:cubicBezTo>
                  <a:pt x="101" y="34"/>
                  <a:pt x="101" y="34"/>
                  <a:pt x="101" y="34"/>
                </a:cubicBezTo>
                <a:cubicBezTo>
                  <a:pt x="101" y="34"/>
                  <a:pt x="101" y="34"/>
                  <a:pt x="101" y="34"/>
                </a:cubicBezTo>
                <a:cubicBezTo>
                  <a:pt x="101" y="37"/>
                  <a:pt x="101" y="37"/>
                  <a:pt x="101" y="37"/>
                </a:cubicBezTo>
                <a:cubicBezTo>
                  <a:pt x="101" y="44"/>
                  <a:pt x="101" y="44"/>
                  <a:pt x="101" y="44"/>
                </a:cubicBezTo>
                <a:cubicBezTo>
                  <a:pt x="109" y="45"/>
                  <a:pt x="115" y="52"/>
                  <a:pt x="115" y="59"/>
                </a:cubicBezTo>
                <a:cubicBezTo>
                  <a:pt x="115" y="68"/>
                  <a:pt x="108" y="75"/>
                  <a:pt x="100" y="75"/>
                </a:cubicBezTo>
                <a:cubicBezTo>
                  <a:pt x="91" y="75"/>
                  <a:pt x="84" y="68"/>
                  <a:pt x="84" y="59"/>
                </a:cubicBezTo>
                <a:cubicBezTo>
                  <a:pt x="84" y="51"/>
                  <a:pt x="90" y="45"/>
                  <a:pt x="98" y="44"/>
                </a:cubicBezTo>
                <a:cubicBezTo>
                  <a:pt x="98" y="37"/>
                  <a:pt x="98" y="37"/>
                  <a:pt x="98" y="37"/>
                </a:cubicBezTo>
                <a:cubicBezTo>
                  <a:pt x="59" y="37"/>
                  <a:pt x="59" y="37"/>
                  <a:pt x="59" y="37"/>
                </a:cubicBezTo>
                <a:cubicBezTo>
                  <a:pt x="59" y="44"/>
                  <a:pt x="59" y="44"/>
                  <a:pt x="59" y="44"/>
                </a:cubicBezTo>
                <a:cubicBezTo>
                  <a:pt x="67" y="45"/>
                  <a:pt x="73" y="51"/>
                  <a:pt x="73" y="59"/>
                </a:cubicBezTo>
                <a:cubicBezTo>
                  <a:pt x="73" y="68"/>
                  <a:pt x="66" y="75"/>
                  <a:pt x="58" y="75"/>
                </a:cubicBezTo>
                <a:cubicBezTo>
                  <a:pt x="49" y="75"/>
                  <a:pt x="42" y="68"/>
                  <a:pt x="42" y="59"/>
                </a:cubicBezTo>
                <a:cubicBezTo>
                  <a:pt x="42" y="51"/>
                  <a:pt x="48" y="45"/>
                  <a:pt x="56" y="44"/>
                </a:cubicBezTo>
                <a:cubicBezTo>
                  <a:pt x="56" y="37"/>
                  <a:pt x="56" y="37"/>
                  <a:pt x="56" y="37"/>
                </a:cubicBezTo>
                <a:cubicBezTo>
                  <a:pt x="18" y="37"/>
                  <a:pt x="18" y="37"/>
                  <a:pt x="18" y="37"/>
                </a:cubicBezTo>
                <a:cubicBezTo>
                  <a:pt x="18" y="44"/>
                  <a:pt x="18" y="44"/>
                  <a:pt x="18" y="44"/>
                </a:cubicBezTo>
                <a:cubicBezTo>
                  <a:pt x="25" y="45"/>
                  <a:pt x="31" y="51"/>
                  <a:pt x="31" y="5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74" name="Freeform 154"/>
          <p:cNvSpPr/>
          <p:nvPr/>
        </p:nvSpPr>
        <p:spPr bwMode="auto">
          <a:xfrm>
            <a:off x="1751377" y="3551463"/>
            <a:ext cx="10048" cy="23865"/>
          </a:xfrm>
          <a:custGeom>
            <a:avLst/>
            <a:gdLst>
              <a:gd name="T0" fmla="*/ 8 w 8"/>
              <a:gd name="T1" fmla="*/ 0 h 19"/>
              <a:gd name="T2" fmla="*/ 8 w 8"/>
              <a:gd name="T3" fmla="*/ 7 h 19"/>
              <a:gd name="T4" fmla="*/ 5 w 8"/>
              <a:gd name="T5" fmla="*/ 19 h 19"/>
              <a:gd name="T6" fmla="*/ 0 w 8"/>
              <a:gd name="T7" fmla="*/ 7 h 19"/>
              <a:gd name="T8" fmla="*/ 3 w 8"/>
              <a:gd name="T9" fmla="*/ 0 h 19"/>
              <a:gd name="T10" fmla="*/ 5 w 8"/>
              <a:gd name="T11" fmla="*/ 0 h 19"/>
              <a:gd name="T12" fmla="*/ 8 w 8"/>
              <a:gd name="T13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19">
                <a:moveTo>
                  <a:pt x="8" y="0"/>
                </a:moveTo>
                <a:lnTo>
                  <a:pt x="8" y="7"/>
                </a:lnTo>
                <a:lnTo>
                  <a:pt x="5" y="19"/>
                </a:lnTo>
                <a:lnTo>
                  <a:pt x="0" y="7"/>
                </a:lnTo>
                <a:lnTo>
                  <a:pt x="3" y="0"/>
                </a:lnTo>
                <a:lnTo>
                  <a:pt x="5" y="0"/>
                </a:lnTo>
                <a:lnTo>
                  <a:pt x="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75" name="Freeform 155"/>
          <p:cNvSpPr/>
          <p:nvPr/>
        </p:nvSpPr>
        <p:spPr bwMode="auto">
          <a:xfrm>
            <a:off x="1731280" y="3481125"/>
            <a:ext cx="52753" cy="59034"/>
          </a:xfrm>
          <a:custGeom>
            <a:avLst/>
            <a:gdLst>
              <a:gd name="T0" fmla="*/ 2 w 18"/>
              <a:gd name="T1" fmla="*/ 13 h 20"/>
              <a:gd name="T2" fmla="*/ 1 w 18"/>
              <a:gd name="T3" fmla="*/ 11 h 20"/>
              <a:gd name="T4" fmla="*/ 1 w 18"/>
              <a:gd name="T5" fmla="*/ 8 h 20"/>
              <a:gd name="T6" fmla="*/ 9 w 18"/>
              <a:gd name="T7" fmla="*/ 0 h 20"/>
              <a:gd name="T8" fmla="*/ 17 w 18"/>
              <a:gd name="T9" fmla="*/ 8 h 20"/>
              <a:gd name="T10" fmla="*/ 17 w 18"/>
              <a:gd name="T11" fmla="*/ 11 h 20"/>
              <a:gd name="T12" fmla="*/ 16 w 18"/>
              <a:gd name="T13" fmla="*/ 13 h 20"/>
              <a:gd name="T14" fmla="*/ 9 w 18"/>
              <a:gd name="T15" fmla="*/ 20 h 20"/>
              <a:gd name="T16" fmla="*/ 2 w 18"/>
              <a:gd name="T17" fmla="*/ 13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20">
                <a:moveTo>
                  <a:pt x="2" y="13"/>
                </a:moveTo>
                <a:cubicBezTo>
                  <a:pt x="1" y="13"/>
                  <a:pt x="1" y="12"/>
                  <a:pt x="1" y="11"/>
                </a:cubicBezTo>
                <a:cubicBezTo>
                  <a:pt x="0" y="9"/>
                  <a:pt x="1" y="9"/>
                  <a:pt x="1" y="8"/>
                </a:cubicBezTo>
                <a:cubicBezTo>
                  <a:pt x="2" y="4"/>
                  <a:pt x="4" y="0"/>
                  <a:pt x="9" y="0"/>
                </a:cubicBezTo>
                <a:cubicBezTo>
                  <a:pt x="14" y="0"/>
                  <a:pt x="16" y="4"/>
                  <a:pt x="17" y="8"/>
                </a:cubicBezTo>
                <a:cubicBezTo>
                  <a:pt x="17" y="9"/>
                  <a:pt x="18" y="9"/>
                  <a:pt x="17" y="11"/>
                </a:cubicBezTo>
                <a:cubicBezTo>
                  <a:pt x="17" y="12"/>
                  <a:pt x="17" y="13"/>
                  <a:pt x="16" y="13"/>
                </a:cubicBezTo>
                <a:cubicBezTo>
                  <a:pt x="15" y="17"/>
                  <a:pt x="11" y="20"/>
                  <a:pt x="9" y="20"/>
                </a:cubicBezTo>
                <a:cubicBezTo>
                  <a:pt x="7" y="20"/>
                  <a:pt x="3" y="17"/>
                  <a:pt x="2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1" name="Oval 161"/>
          <p:cNvSpPr>
            <a:spLocks noChangeArrowheads="1"/>
          </p:cNvSpPr>
          <p:nvPr/>
        </p:nvSpPr>
        <p:spPr bwMode="auto">
          <a:xfrm>
            <a:off x="6176386" y="3400738"/>
            <a:ext cx="444636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2" name="Freeform 162"/>
          <p:cNvSpPr>
            <a:spLocks noEditPoints="1"/>
          </p:cNvSpPr>
          <p:nvPr/>
        </p:nvSpPr>
        <p:spPr bwMode="auto">
          <a:xfrm>
            <a:off x="6407497" y="3494941"/>
            <a:ext cx="139420" cy="128116"/>
          </a:xfrm>
          <a:custGeom>
            <a:avLst/>
            <a:gdLst>
              <a:gd name="T0" fmla="*/ 111 w 111"/>
              <a:gd name="T1" fmla="*/ 0 h 102"/>
              <a:gd name="T2" fmla="*/ 111 w 111"/>
              <a:gd name="T3" fmla="*/ 76 h 102"/>
              <a:gd name="T4" fmla="*/ 24 w 111"/>
              <a:gd name="T5" fmla="*/ 76 h 102"/>
              <a:gd name="T6" fmla="*/ 9 w 111"/>
              <a:gd name="T7" fmla="*/ 102 h 102"/>
              <a:gd name="T8" fmla="*/ 9 w 111"/>
              <a:gd name="T9" fmla="*/ 76 h 102"/>
              <a:gd name="T10" fmla="*/ 0 w 111"/>
              <a:gd name="T11" fmla="*/ 76 h 102"/>
              <a:gd name="T12" fmla="*/ 0 w 111"/>
              <a:gd name="T13" fmla="*/ 0 h 102"/>
              <a:gd name="T14" fmla="*/ 111 w 111"/>
              <a:gd name="T15" fmla="*/ 0 h 102"/>
              <a:gd name="T16" fmla="*/ 102 w 111"/>
              <a:gd name="T17" fmla="*/ 67 h 102"/>
              <a:gd name="T18" fmla="*/ 102 w 111"/>
              <a:gd name="T19" fmla="*/ 8 h 102"/>
              <a:gd name="T20" fmla="*/ 7 w 111"/>
              <a:gd name="T21" fmla="*/ 8 h 102"/>
              <a:gd name="T22" fmla="*/ 7 w 111"/>
              <a:gd name="T23" fmla="*/ 67 h 102"/>
              <a:gd name="T24" fmla="*/ 102 w 111"/>
              <a:gd name="T25" fmla="*/ 67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1" h="102">
                <a:moveTo>
                  <a:pt x="111" y="0"/>
                </a:moveTo>
                <a:lnTo>
                  <a:pt x="111" y="76"/>
                </a:lnTo>
                <a:lnTo>
                  <a:pt x="24" y="76"/>
                </a:lnTo>
                <a:lnTo>
                  <a:pt x="9" y="102"/>
                </a:lnTo>
                <a:lnTo>
                  <a:pt x="9" y="76"/>
                </a:lnTo>
                <a:lnTo>
                  <a:pt x="0" y="76"/>
                </a:lnTo>
                <a:lnTo>
                  <a:pt x="0" y="0"/>
                </a:lnTo>
                <a:lnTo>
                  <a:pt x="111" y="0"/>
                </a:lnTo>
                <a:close/>
                <a:moveTo>
                  <a:pt x="102" y="67"/>
                </a:moveTo>
                <a:lnTo>
                  <a:pt x="102" y="8"/>
                </a:lnTo>
                <a:lnTo>
                  <a:pt x="7" y="8"/>
                </a:lnTo>
                <a:lnTo>
                  <a:pt x="7" y="67"/>
                </a:lnTo>
                <a:lnTo>
                  <a:pt x="102" y="6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3" name="Rectangle 163"/>
          <p:cNvSpPr>
            <a:spLocks noChangeArrowheads="1"/>
          </p:cNvSpPr>
          <p:nvPr/>
        </p:nvSpPr>
        <p:spPr bwMode="auto">
          <a:xfrm>
            <a:off x="6433873" y="3540158"/>
            <a:ext cx="71594" cy="628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4" name="Rectangle 164"/>
          <p:cNvSpPr>
            <a:spLocks noChangeArrowheads="1"/>
          </p:cNvSpPr>
          <p:nvPr/>
        </p:nvSpPr>
        <p:spPr bwMode="auto">
          <a:xfrm>
            <a:off x="6433873" y="3518806"/>
            <a:ext cx="71594" cy="879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5" name="Rectangle 165"/>
          <p:cNvSpPr>
            <a:spLocks noChangeArrowheads="1"/>
          </p:cNvSpPr>
          <p:nvPr/>
        </p:nvSpPr>
        <p:spPr bwMode="auto">
          <a:xfrm>
            <a:off x="6433873" y="3557743"/>
            <a:ext cx="45217" cy="879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6" name="Freeform 166"/>
          <p:cNvSpPr/>
          <p:nvPr/>
        </p:nvSpPr>
        <p:spPr bwMode="auto">
          <a:xfrm>
            <a:off x="6342183" y="3658226"/>
            <a:ext cx="17584" cy="38937"/>
          </a:xfrm>
          <a:custGeom>
            <a:avLst/>
            <a:gdLst>
              <a:gd name="T0" fmla="*/ 9 w 14"/>
              <a:gd name="T1" fmla="*/ 0 h 31"/>
              <a:gd name="T2" fmla="*/ 14 w 14"/>
              <a:gd name="T3" fmla="*/ 12 h 31"/>
              <a:gd name="T4" fmla="*/ 7 w 14"/>
              <a:gd name="T5" fmla="*/ 31 h 31"/>
              <a:gd name="T6" fmla="*/ 0 w 14"/>
              <a:gd name="T7" fmla="*/ 12 h 31"/>
              <a:gd name="T8" fmla="*/ 5 w 14"/>
              <a:gd name="T9" fmla="*/ 0 h 31"/>
              <a:gd name="T10" fmla="*/ 7 w 14"/>
              <a:gd name="T11" fmla="*/ 0 h 31"/>
              <a:gd name="T12" fmla="*/ 9 w 14"/>
              <a:gd name="T13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31">
                <a:moveTo>
                  <a:pt x="9" y="0"/>
                </a:moveTo>
                <a:lnTo>
                  <a:pt x="14" y="12"/>
                </a:lnTo>
                <a:lnTo>
                  <a:pt x="7" y="31"/>
                </a:lnTo>
                <a:lnTo>
                  <a:pt x="0" y="12"/>
                </a:lnTo>
                <a:lnTo>
                  <a:pt x="5" y="0"/>
                </a:lnTo>
                <a:lnTo>
                  <a:pt x="7" y="0"/>
                </a:lnTo>
                <a:lnTo>
                  <a:pt x="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7" name="Freeform 167"/>
          <p:cNvSpPr/>
          <p:nvPr/>
        </p:nvSpPr>
        <p:spPr bwMode="auto">
          <a:xfrm>
            <a:off x="6307014" y="3537646"/>
            <a:ext cx="87922" cy="102995"/>
          </a:xfrm>
          <a:custGeom>
            <a:avLst/>
            <a:gdLst>
              <a:gd name="T0" fmla="*/ 28 w 30"/>
              <a:gd name="T1" fmla="*/ 23 h 35"/>
              <a:gd name="T2" fmla="*/ 15 w 30"/>
              <a:gd name="T3" fmla="*/ 35 h 35"/>
              <a:gd name="T4" fmla="*/ 3 w 30"/>
              <a:gd name="T5" fmla="*/ 23 h 35"/>
              <a:gd name="T6" fmla="*/ 1 w 30"/>
              <a:gd name="T7" fmla="*/ 19 h 35"/>
              <a:gd name="T8" fmla="*/ 2 w 30"/>
              <a:gd name="T9" fmla="*/ 15 h 35"/>
              <a:gd name="T10" fmla="*/ 15 w 30"/>
              <a:gd name="T11" fmla="*/ 0 h 35"/>
              <a:gd name="T12" fmla="*/ 28 w 30"/>
              <a:gd name="T13" fmla="*/ 15 h 35"/>
              <a:gd name="T14" fmla="*/ 29 w 30"/>
              <a:gd name="T15" fmla="*/ 19 h 35"/>
              <a:gd name="T16" fmla="*/ 28 w 30"/>
              <a:gd name="T17" fmla="*/ 23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" h="35">
                <a:moveTo>
                  <a:pt x="28" y="23"/>
                </a:moveTo>
                <a:cubicBezTo>
                  <a:pt x="25" y="30"/>
                  <a:pt x="19" y="35"/>
                  <a:pt x="15" y="35"/>
                </a:cubicBezTo>
                <a:cubicBezTo>
                  <a:pt x="11" y="35"/>
                  <a:pt x="5" y="30"/>
                  <a:pt x="3" y="23"/>
                </a:cubicBezTo>
                <a:cubicBezTo>
                  <a:pt x="2" y="22"/>
                  <a:pt x="1" y="22"/>
                  <a:pt x="1" y="19"/>
                </a:cubicBezTo>
                <a:cubicBezTo>
                  <a:pt x="0" y="16"/>
                  <a:pt x="1" y="15"/>
                  <a:pt x="2" y="15"/>
                </a:cubicBezTo>
                <a:cubicBezTo>
                  <a:pt x="3" y="7"/>
                  <a:pt x="6" y="0"/>
                  <a:pt x="15" y="0"/>
                </a:cubicBezTo>
                <a:cubicBezTo>
                  <a:pt x="24" y="0"/>
                  <a:pt x="28" y="7"/>
                  <a:pt x="28" y="15"/>
                </a:cubicBezTo>
                <a:cubicBezTo>
                  <a:pt x="29" y="15"/>
                  <a:pt x="30" y="16"/>
                  <a:pt x="29" y="19"/>
                </a:cubicBezTo>
                <a:cubicBezTo>
                  <a:pt x="29" y="21"/>
                  <a:pt x="28" y="22"/>
                  <a:pt x="28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8" name="Freeform 168"/>
          <p:cNvSpPr/>
          <p:nvPr/>
        </p:nvSpPr>
        <p:spPr bwMode="auto">
          <a:xfrm>
            <a:off x="6253004" y="3635617"/>
            <a:ext cx="195941" cy="153236"/>
          </a:xfrm>
          <a:custGeom>
            <a:avLst/>
            <a:gdLst>
              <a:gd name="T0" fmla="*/ 0 w 66"/>
              <a:gd name="T1" fmla="*/ 30 h 52"/>
              <a:gd name="T2" fmla="*/ 0 w 66"/>
              <a:gd name="T3" fmla="*/ 19 h 52"/>
              <a:gd name="T4" fmla="*/ 20 w 66"/>
              <a:gd name="T5" fmla="*/ 0 h 52"/>
              <a:gd name="T6" fmla="*/ 33 w 66"/>
              <a:gd name="T7" fmla="*/ 38 h 52"/>
              <a:gd name="T8" fmla="*/ 46 w 66"/>
              <a:gd name="T9" fmla="*/ 0 h 52"/>
              <a:gd name="T10" fmla="*/ 66 w 66"/>
              <a:gd name="T11" fmla="*/ 19 h 52"/>
              <a:gd name="T12" fmla="*/ 66 w 66"/>
              <a:gd name="T13" fmla="*/ 30 h 52"/>
              <a:gd name="T14" fmla="*/ 34 w 66"/>
              <a:gd name="T15" fmla="*/ 52 h 52"/>
              <a:gd name="T16" fmla="*/ 32 w 66"/>
              <a:gd name="T17" fmla="*/ 52 h 52"/>
              <a:gd name="T18" fmla="*/ 0 w 66"/>
              <a:gd name="T19" fmla="*/ 3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6" h="52">
                <a:moveTo>
                  <a:pt x="0" y="30"/>
                </a:moveTo>
                <a:cubicBezTo>
                  <a:pt x="0" y="19"/>
                  <a:pt x="0" y="19"/>
                  <a:pt x="0" y="19"/>
                </a:cubicBezTo>
                <a:cubicBezTo>
                  <a:pt x="0" y="7"/>
                  <a:pt x="11" y="2"/>
                  <a:pt x="20" y="0"/>
                </a:cubicBezTo>
                <a:cubicBezTo>
                  <a:pt x="33" y="38"/>
                  <a:pt x="33" y="38"/>
                  <a:pt x="33" y="38"/>
                </a:cubicBezTo>
                <a:cubicBezTo>
                  <a:pt x="46" y="0"/>
                  <a:pt x="46" y="0"/>
                  <a:pt x="46" y="0"/>
                </a:cubicBezTo>
                <a:cubicBezTo>
                  <a:pt x="55" y="2"/>
                  <a:pt x="66" y="7"/>
                  <a:pt x="66" y="19"/>
                </a:cubicBezTo>
                <a:cubicBezTo>
                  <a:pt x="66" y="30"/>
                  <a:pt x="66" y="30"/>
                  <a:pt x="66" y="30"/>
                </a:cubicBezTo>
                <a:cubicBezTo>
                  <a:pt x="66" y="30"/>
                  <a:pt x="63" y="52"/>
                  <a:pt x="34" y="52"/>
                </a:cubicBezTo>
                <a:cubicBezTo>
                  <a:pt x="32" y="52"/>
                  <a:pt x="32" y="52"/>
                  <a:pt x="32" y="52"/>
                </a:cubicBezTo>
                <a:cubicBezTo>
                  <a:pt x="3" y="52"/>
                  <a:pt x="0" y="30"/>
                  <a:pt x="0" y="3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9" name="Oval 169"/>
          <p:cNvSpPr>
            <a:spLocks noChangeArrowheads="1"/>
          </p:cNvSpPr>
          <p:nvPr/>
        </p:nvSpPr>
        <p:spPr bwMode="auto">
          <a:xfrm>
            <a:off x="7328169" y="339445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0" name="Freeform 170"/>
          <p:cNvSpPr>
            <a:spLocks noEditPoints="1"/>
          </p:cNvSpPr>
          <p:nvPr/>
        </p:nvSpPr>
        <p:spPr bwMode="auto">
          <a:xfrm>
            <a:off x="7439957" y="3494941"/>
            <a:ext cx="226086" cy="258743"/>
          </a:xfrm>
          <a:custGeom>
            <a:avLst/>
            <a:gdLst>
              <a:gd name="T0" fmla="*/ 180 w 180"/>
              <a:gd name="T1" fmla="*/ 0 h 206"/>
              <a:gd name="T2" fmla="*/ 180 w 180"/>
              <a:gd name="T3" fmla="*/ 206 h 206"/>
              <a:gd name="T4" fmla="*/ 0 w 180"/>
              <a:gd name="T5" fmla="*/ 206 h 206"/>
              <a:gd name="T6" fmla="*/ 0 w 180"/>
              <a:gd name="T7" fmla="*/ 0 h 206"/>
              <a:gd name="T8" fmla="*/ 180 w 180"/>
              <a:gd name="T9" fmla="*/ 0 h 206"/>
              <a:gd name="T10" fmla="*/ 171 w 180"/>
              <a:gd name="T11" fmla="*/ 197 h 206"/>
              <a:gd name="T12" fmla="*/ 171 w 180"/>
              <a:gd name="T13" fmla="*/ 8 h 206"/>
              <a:gd name="T14" fmla="*/ 10 w 180"/>
              <a:gd name="T15" fmla="*/ 8 h 206"/>
              <a:gd name="T16" fmla="*/ 10 w 180"/>
              <a:gd name="T17" fmla="*/ 197 h 206"/>
              <a:gd name="T18" fmla="*/ 171 w 180"/>
              <a:gd name="T19" fmla="*/ 197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0" h="206">
                <a:moveTo>
                  <a:pt x="180" y="0"/>
                </a:moveTo>
                <a:lnTo>
                  <a:pt x="180" y="206"/>
                </a:lnTo>
                <a:lnTo>
                  <a:pt x="0" y="206"/>
                </a:lnTo>
                <a:lnTo>
                  <a:pt x="0" y="0"/>
                </a:lnTo>
                <a:lnTo>
                  <a:pt x="180" y="0"/>
                </a:lnTo>
                <a:close/>
                <a:moveTo>
                  <a:pt x="171" y="197"/>
                </a:moveTo>
                <a:lnTo>
                  <a:pt x="171" y="8"/>
                </a:lnTo>
                <a:lnTo>
                  <a:pt x="10" y="8"/>
                </a:lnTo>
                <a:lnTo>
                  <a:pt x="10" y="197"/>
                </a:lnTo>
                <a:lnTo>
                  <a:pt x="171" y="19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1" name="Rectangle 171"/>
          <p:cNvSpPr>
            <a:spLocks noChangeArrowheads="1"/>
          </p:cNvSpPr>
          <p:nvPr/>
        </p:nvSpPr>
        <p:spPr bwMode="auto">
          <a:xfrm>
            <a:off x="7526623" y="3705955"/>
            <a:ext cx="113043" cy="125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2" name="Rectangle 172"/>
          <p:cNvSpPr>
            <a:spLocks noChangeArrowheads="1"/>
          </p:cNvSpPr>
          <p:nvPr/>
        </p:nvSpPr>
        <p:spPr bwMode="auto">
          <a:xfrm>
            <a:off x="7526623" y="3677067"/>
            <a:ext cx="113043" cy="11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3" name="Rectangle 173"/>
          <p:cNvSpPr>
            <a:spLocks noChangeArrowheads="1"/>
          </p:cNvSpPr>
          <p:nvPr/>
        </p:nvSpPr>
        <p:spPr bwMode="auto">
          <a:xfrm>
            <a:off x="7583145" y="3640641"/>
            <a:ext cx="56522" cy="125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4" name="Rectangle 174"/>
          <p:cNvSpPr>
            <a:spLocks noChangeArrowheads="1"/>
          </p:cNvSpPr>
          <p:nvPr/>
        </p:nvSpPr>
        <p:spPr bwMode="auto">
          <a:xfrm>
            <a:off x="7583145" y="3611753"/>
            <a:ext cx="56522" cy="879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5" name="Rectangle 175"/>
          <p:cNvSpPr>
            <a:spLocks noChangeArrowheads="1"/>
          </p:cNvSpPr>
          <p:nvPr/>
        </p:nvSpPr>
        <p:spPr bwMode="auto">
          <a:xfrm>
            <a:off x="7583145" y="3575327"/>
            <a:ext cx="56522" cy="125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6" name="Rectangle 176"/>
          <p:cNvSpPr>
            <a:spLocks noChangeArrowheads="1"/>
          </p:cNvSpPr>
          <p:nvPr/>
        </p:nvSpPr>
        <p:spPr bwMode="auto">
          <a:xfrm>
            <a:off x="7583145" y="3542671"/>
            <a:ext cx="56522" cy="125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7" name="Freeform 177"/>
          <p:cNvSpPr/>
          <p:nvPr/>
        </p:nvSpPr>
        <p:spPr bwMode="auto">
          <a:xfrm>
            <a:off x="7463821" y="3579096"/>
            <a:ext cx="104251" cy="79131"/>
          </a:xfrm>
          <a:custGeom>
            <a:avLst/>
            <a:gdLst>
              <a:gd name="T0" fmla="*/ 17 w 35"/>
              <a:gd name="T1" fmla="*/ 27 h 27"/>
              <a:gd name="T2" fmla="*/ 0 w 35"/>
              <a:gd name="T3" fmla="*/ 16 h 27"/>
              <a:gd name="T4" fmla="*/ 0 w 35"/>
              <a:gd name="T5" fmla="*/ 10 h 27"/>
              <a:gd name="T6" fmla="*/ 11 w 35"/>
              <a:gd name="T7" fmla="*/ 0 h 27"/>
              <a:gd name="T8" fmla="*/ 18 w 35"/>
              <a:gd name="T9" fmla="*/ 20 h 27"/>
              <a:gd name="T10" fmla="*/ 24 w 35"/>
              <a:gd name="T11" fmla="*/ 0 h 27"/>
              <a:gd name="T12" fmla="*/ 35 w 35"/>
              <a:gd name="T13" fmla="*/ 10 h 27"/>
              <a:gd name="T14" fmla="*/ 35 w 35"/>
              <a:gd name="T15" fmla="*/ 16 h 27"/>
              <a:gd name="T16" fmla="*/ 18 w 35"/>
              <a:gd name="T17" fmla="*/ 27 h 27"/>
              <a:gd name="T18" fmla="*/ 17 w 35"/>
              <a:gd name="T19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" h="27">
                <a:moveTo>
                  <a:pt x="17" y="27"/>
                </a:moveTo>
                <a:cubicBezTo>
                  <a:pt x="2" y="27"/>
                  <a:pt x="0" y="16"/>
                  <a:pt x="0" y="16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6" y="1"/>
                  <a:pt x="11" y="0"/>
                </a:cubicBezTo>
                <a:cubicBezTo>
                  <a:pt x="18" y="20"/>
                  <a:pt x="18" y="20"/>
                  <a:pt x="18" y="20"/>
                </a:cubicBezTo>
                <a:cubicBezTo>
                  <a:pt x="24" y="0"/>
                  <a:pt x="24" y="0"/>
                  <a:pt x="24" y="0"/>
                </a:cubicBezTo>
                <a:cubicBezTo>
                  <a:pt x="29" y="1"/>
                  <a:pt x="35" y="4"/>
                  <a:pt x="35" y="10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6"/>
                  <a:pt x="33" y="27"/>
                  <a:pt x="18" y="27"/>
                </a:cubicBezTo>
                <a:lnTo>
                  <a:pt x="17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8" name="Freeform 178"/>
          <p:cNvSpPr/>
          <p:nvPr/>
        </p:nvSpPr>
        <p:spPr bwMode="auto">
          <a:xfrm>
            <a:off x="7511550" y="3590400"/>
            <a:ext cx="8793" cy="23865"/>
          </a:xfrm>
          <a:custGeom>
            <a:avLst/>
            <a:gdLst>
              <a:gd name="T0" fmla="*/ 7 w 7"/>
              <a:gd name="T1" fmla="*/ 7 h 19"/>
              <a:gd name="T2" fmla="*/ 5 w 7"/>
              <a:gd name="T3" fmla="*/ 19 h 19"/>
              <a:gd name="T4" fmla="*/ 0 w 7"/>
              <a:gd name="T5" fmla="*/ 7 h 19"/>
              <a:gd name="T6" fmla="*/ 3 w 7"/>
              <a:gd name="T7" fmla="*/ 0 h 19"/>
              <a:gd name="T8" fmla="*/ 5 w 7"/>
              <a:gd name="T9" fmla="*/ 0 h 19"/>
              <a:gd name="T10" fmla="*/ 5 w 7"/>
              <a:gd name="T11" fmla="*/ 0 h 19"/>
              <a:gd name="T12" fmla="*/ 7 w 7"/>
              <a:gd name="T13" fmla="*/ 7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19">
                <a:moveTo>
                  <a:pt x="7" y="7"/>
                </a:moveTo>
                <a:lnTo>
                  <a:pt x="5" y="19"/>
                </a:lnTo>
                <a:lnTo>
                  <a:pt x="0" y="7"/>
                </a:lnTo>
                <a:lnTo>
                  <a:pt x="3" y="0"/>
                </a:lnTo>
                <a:lnTo>
                  <a:pt x="5" y="0"/>
                </a:lnTo>
                <a:lnTo>
                  <a:pt x="5" y="0"/>
                </a:lnTo>
                <a:lnTo>
                  <a:pt x="7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9" name="Freeform 179"/>
          <p:cNvSpPr/>
          <p:nvPr/>
        </p:nvSpPr>
        <p:spPr bwMode="auto">
          <a:xfrm>
            <a:off x="7493966" y="3527598"/>
            <a:ext cx="43962" cy="54010"/>
          </a:xfrm>
          <a:custGeom>
            <a:avLst/>
            <a:gdLst>
              <a:gd name="T0" fmla="*/ 14 w 15"/>
              <a:gd name="T1" fmla="*/ 8 h 18"/>
              <a:gd name="T2" fmla="*/ 15 w 15"/>
              <a:gd name="T3" fmla="*/ 10 h 18"/>
              <a:gd name="T4" fmla="*/ 14 w 15"/>
              <a:gd name="T5" fmla="*/ 12 h 18"/>
              <a:gd name="T6" fmla="*/ 8 w 15"/>
              <a:gd name="T7" fmla="*/ 18 h 18"/>
              <a:gd name="T8" fmla="*/ 1 w 15"/>
              <a:gd name="T9" fmla="*/ 12 h 18"/>
              <a:gd name="T10" fmla="*/ 0 w 15"/>
              <a:gd name="T11" fmla="*/ 10 h 18"/>
              <a:gd name="T12" fmla="*/ 1 w 15"/>
              <a:gd name="T13" fmla="*/ 8 h 18"/>
              <a:gd name="T14" fmla="*/ 8 w 15"/>
              <a:gd name="T15" fmla="*/ 0 h 18"/>
              <a:gd name="T16" fmla="*/ 14 w 15"/>
              <a:gd name="T17" fmla="*/ 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" h="18">
                <a:moveTo>
                  <a:pt x="14" y="8"/>
                </a:moveTo>
                <a:cubicBezTo>
                  <a:pt x="15" y="8"/>
                  <a:pt x="15" y="8"/>
                  <a:pt x="15" y="10"/>
                </a:cubicBezTo>
                <a:cubicBezTo>
                  <a:pt x="15" y="11"/>
                  <a:pt x="14" y="11"/>
                  <a:pt x="14" y="12"/>
                </a:cubicBezTo>
                <a:cubicBezTo>
                  <a:pt x="13" y="15"/>
                  <a:pt x="10" y="18"/>
                  <a:pt x="8" y="18"/>
                </a:cubicBezTo>
                <a:cubicBezTo>
                  <a:pt x="6" y="18"/>
                  <a:pt x="2" y="15"/>
                  <a:pt x="1" y="12"/>
                </a:cubicBezTo>
                <a:cubicBezTo>
                  <a:pt x="1" y="12"/>
                  <a:pt x="0" y="11"/>
                  <a:pt x="0" y="10"/>
                </a:cubicBezTo>
                <a:cubicBezTo>
                  <a:pt x="0" y="8"/>
                  <a:pt x="0" y="8"/>
                  <a:pt x="1" y="8"/>
                </a:cubicBezTo>
                <a:cubicBezTo>
                  <a:pt x="1" y="3"/>
                  <a:pt x="3" y="0"/>
                  <a:pt x="8" y="0"/>
                </a:cubicBezTo>
                <a:cubicBezTo>
                  <a:pt x="12" y="0"/>
                  <a:pt x="14" y="3"/>
                  <a:pt x="14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0" name="Oval 180"/>
          <p:cNvSpPr>
            <a:spLocks noChangeArrowheads="1"/>
          </p:cNvSpPr>
          <p:nvPr/>
        </p:nvSpPr>
        <p:spPr bwMode="auto">
          <a:xfrm>
            <a:off x="7918506" y="340073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1" name="Freeform 181"/>
          <p:cNvSpPr>
            <a:spLocks noEditPoints="1"/>
          </p:cNvSpPr>
          <p:nvPr/>
        </p:nvSpPr>
        <p:spPr bwMode="auto">
          <a:xfrm>
            <a:off x="8233771" y="3605472"/>
            <a:ext cx="82898" cy="121836"/>
          </a:xfrm>
          <a:custGeom>
            <a:avLst/>
            <a:gdLst>
              <a:gd name="T0" fmla="*/ 10 w 28"/>
              <a:gd name="T1" fmla="*/ 30 h 41"/>
              <a:gd name="T2" fmla="*/ 13 w 28"/>
              <a:gd name="T3" fmla="*/ 22 h 41"/>
              <a:gd name="T4" fmla="*/ 10 w 28"/>
              <a:gd name="T5" fmla="*/ 12 h 41"/>
              <a:gd name="T6" fmla="*/ 6 w 28"/>
              <a:gd name="T7" fmla="*/ 25 h 41"/>
              <a:gd name="T8" fmla="*/ 10 w 28"/>
              <a:gd name="T9" fmla="*/ 30 h 41"/>
              <a:gd name="T10" fmla="*/ 16 w 28"/>
              <a:gd name="T11" fmla="*/ 4 h 41"/>
              <a:gd name="T12" fmla="*/ 19 w 28"/>
              <a:gd name="T13" fmla="*/ 0 h 41"/>
              <a:gd name="T14" fmla="*/ 23 w 28"/>
              <a:gd name="T15" fmla="*/ 4 h 41"/>
              <a:gd name="T16" fmla="*/ 28 w 28"/>
              <a:gd name="T17" fmla="*/ 16 h 41"/>
              <a:gd name="T18" fmla="*/ 28 w 28"/>
              <a:gd name="T19" fmla="*/ 30 h 41"/>
              <a:gd name="T20" fmla="*/ 8 w 28"/>
              <a:gd name="T21" fmla="*/ 41 h 41"/>
              <a:gd name="T22" fmla="*/ 2 w 28"/>
              <a:gd name="T23" fmla="*/ 34 h 41"/>
              <a:gd name="T24" fmla="*/ 3 w 28"/>
              <a:gd name="T25" fmla="*/ 11 h 41"/>
              <a:gd name="T26" fmla="*/ 6 w 28"/>
              <a:gd name="T27" fmla="*/ 7 h 41"/>
              <a:gd name="T28" fmla="*/ 6 w 28"/>
              <a:gd name="T29" fmla="*/ 7 h 41"/>
              <a:gd name="T30" fmla="*/ 16 w 28"/>
              <a:gd name="T31" fmla="*/ 4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" h="41">
                <a:moveTo>
                  <a:pt x="10" y="30"/>
                </a:moveTo>
                <a:cubicBezTo>
                  <a:pt x="13" y="22"/>
                  <a:pt x="13" y="22"/>
                  <a:pt x="13" y="22"/>
                </a:cubicBezTo>
                <a:cubicBezTo>
                  <a:pt x="10" y="12"/>
                  <a:pt x="10" y="12"/>
                  <a:pt x="10" y="12"/>
                </a:cubicBezTo>
                <a:cubicBezTo>
                  <a:pt x="6" y="25"/>
                  <a:pt x="6" y="25"/>
                  <a:pt x="6" y="25"/>
                </a:cubicBezTo>
                <a:lnTo>
                  <a:pt x="10" y="30"/>
                </a:lnTo>
                <a:close/>
                <a:moveTo>
                  <a:pt x="16" y="4"/>
                </a:moveTo>
                <a:cubicBezTo>
                  <a:pt x="17" y="3"/>
                  <a:pt x="18" y="2"/>
                  <a:pt x="19" y="0"/>
                </a:cubicBezTo>
                <a:cubicBezTo>
                  <a:pt x="20" y="1"/>
                  <a:pt x="22" y="2"/>
                  <a:pt x="23" y="4"/>
                </a:cubicBezTo>
                <a:cubicBezTo>
                  <a:pt x="23" y="4"/>
                  <a:pt x="28" y="6"/>
                  <a:pt x="28" y="16"/>
                </a:cubicBezTo>
                <a:cubicBezTo>
                  <a:pt x="28" y="26"/>
                  <a:pt x="28" y="30"/>
                  <a:pt x="28" y="30"/>
                </a:cubicBezTo>
                <a:cubicBezTo>
                  <a:pt x="28" y="30"/>
                  <a:pt x="26" y="41"/>
                  <a:pt x="8" y="41"/>
                </a:cubicBezTo>
                <a:cubicBezTo>
                  <a:pt x="8" y="41"/>
                  <a:pt x="2" y="40"/>
                  <a:pt x="2" y="34"/>
                </a:cubicBezTo>
                <a:cubicBezTo>
                  <a:pt x="2" y="27"/>
                  <a:pt x="0" y="18"/>
                  <a:pt x="3" y="11"/>
                </a:cubicBezTo>
                <a:cubicBezTo>
                  <a:pt x="4" y="9"/>
                  <a:pt x="5" y="8"/>
                  <a:pt x="6" y="7"/>
                </a:cubicBezTo>
                <a:cubicBezTo>
                  <a:pt x="6" y="7"/>
                  <a:pt x="6" y="7"/>
                  <a:pt x="6" y="7"/>
                </a:cubicBezTo>
                <a:cubicBezTo>
                  <a:pt x="9" y="9"/>
                  <a:pt x="13" y="8"/>
                  <a:pt x="16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2" name="Freeform 182"/>
          <p:cNvSpPr/>
          <p:nvPr/>
        </p:nvSpPr>
        <p:spPr bwMode="auto">
          <a:xfrm>
            <a:off x="8230002" y="3537646"/>
            <a:ext cx="69082" cy="94203"/>
          </a:xfrm>
          <a:custGeom>
            <a:avLst/>
            <a:gdLst>
              <a:gd name="T0" fmla="*/ 21 w 23"/>
              <a:gd name="T1" fmla="*/ 19 h 32"/>
              <a:gd name="T2" fmla="*/ 0 w 23"/>
              <a:gd name="T3" fmla="*/ 13 h 32"/>
              <a:gd name="T4" fmla="*/ 11 w 23"/>
              <a:gd name="T5" fmla="*/ 0 h 32"/>
              <a:gd name="T6" fmla="*/ 22 w 23"/>
              <a:gd name="T7" fmla="*/ 13 h 32"/>
              <a:gd name="T8" fmla="*/ 21 w 23"/>
              <a:gd name="T9" fmla="*/ 19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" h="32">
                <a:moveTo>
                  <a:pt x="21" y="19"/>
                </a:moveTo>
                <a:cubicBezTo>
                  <a:pt x="16" y="32"/>
                  <a:pt x="0" y="27"/>
                  <a:pt x="0" y="13"/>
                </a:cubicBezTo>
                <a:cubicBezTo>
                  <a:pt x="0" y="6"/>
                  <a:pt x="5" y="0"/>
                  <a:pt x="11" y="0"/>
                </a:cubicBezTo>
                <a:cubicBezTo>
                  <a:pt x="19" y="0"/>
                  <a:pt x="23" y="7"/>
                  <a:pt x="22" y="13"/>
                </a:cubicBezTo>
                <a:cubicBezTo>
                  <a:pt x="22" y="15"/>
                  <a:pt x="22" y="17"/>
                  <a:pt x="21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3" name="Freeform 183"/>
          <p:cNvSpPr/>
          <p:nvPr/>
        </p:nvSpPr>
        <p:spPr bwMode="auto">
          <a:xfrm>
            <a:off x="8060438" y="3533879"/>
            <a:ext cx="164541" cy="128116"/>
          </a:xfrm>
          <a:custGeom>
            <a:avLst/>
            <a:gdLst>
              <a:gd name="T0" fmla="*/ 55 w 55"/>
              <a:gd name="T1" fmla="*/ 25 h 43"/>
              <a:gd name="T2" fmla="*/ 28 w 55"/>
              <a:gd name="T3" fmla="*/ 43 h 43"/>
              <a:gd name="T4" fmla="*/ 27 w 55"/>
              <a:gd name="T5" fmla="*/ 43 h 43"/>
              <a:gd name="T6" fmla="*/ 0 w 55"/>
              <a:gd name="T7" fmla="*/ 25 h 43"/>
              <a:gd name="T8" fmla="*/ 0 w 55"/>
              <a:gd name="T9" fmla="*/ 15 h 43"/>
              <a:gd name="T10" fmla="*/ 17 w 55"/>
              <a:gd name="T11" fmla="*/ 0 h 43"/>
              <a:gd name="T12" fmla="*/ 27 w 55"/>
              <a:gd name="T13" fmla="*/ 31 h 43"/>
              <a:gd name="T14" fmla="*/ 38 w 55"/>
              <a:gd name="T15" fmla="*/ 0 h 43"/>
              <a:gd name="T16" fmla="*/ 55 w 55"/>
              <a:gd name="T17" fmla="*/ 15 h 43"/>
              <a:gd name="T18" fmla="*/ 55 w 55"/>
              <a:gd name="T19" fmla="*/ 25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" h="43">
                <a:moveTo>
                  <a:pt x="55" y="25"/>
                </a:moveTo>
                <a:cubicBezTo>
                  <a:pt x="55" y="25"/>
                  <a:pt x="52" y="43"/>
                  <a:pt x="28" y="43"/>
                </a:cubicBezTo>
                <a:cubicBezTo>
                  <a:pt x="27" y="43"/>
                  <a:pt x="27" y="43"/>
                  <a:pt x="27" y="43"/>
                </a:cubicBezTo>
                <a:cubicBezTo>
                  <a:pt x="3" y="43"/>
                  <a:pt x="0" y="25"/>
                  <a:pt x="0" y="25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5"/>
                  <a:pt x="9" y="1"/>
                  <a:pt x="17" y="0"/>
                </a:cubicBezTo>
                <a:cubicBezTo>
                  <a:pt x="27" y="31"/>
                  <a:pt x="27" y="31"/>
                  <a:pt x="27" y="31"/>
                </a:cubicBezTo>
                <a:cubicBezTo>
                  <a:pt x="38" y="0"/>
                  <a:pt x="38" y="0"/>
                  <a:pt x="38" y="0"/>
                </a:cubicBezTo>
                <a:cubicBezTo>
                  <a:pt x="45" y="1"/>
                  <a:pt x="55" y="5"/>
                  <a:pt x="55" y="15"/>
                </a:cubicBezTo>
                <a:lnTo>
                  <a:pt x="55" y="2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4" name="Freeform 184"/>
          <p:cNvSpPr/>
          <p:nvPr/>
        </p:nvSpPr>
        <p:spPr bwMode="auto">
          <a:xfrm>
            <a:off x="8135800" y="3548951"/>
            <a:ext cx="11305" cy="32657"/>
          </a:xfrm>
          <a:custGeom>
            <a:avLst/>
            <a:gdLst>
              <a:gd name="T0" fmla="*/ 9 w 9"/>
              <a:gd name="T1" fmla="*/ 9 h 26"/>
              <a:gd name="T2" fmla="*/ 4 w 9"/>
              <a:gd name="T3" fmla="*/ 26 h 26"/>
              <a:gd name="T4" fmla="*/ 0 w 9"/>
              <a:gd name="T5" fmla="*/ 9 h 26"/>
              <a:gd name="T6" fmla="*/ 2 w 9"/>
              <a:gd name="T7" fmla="*/ 0 h 26"/>
              <a:gd name="T8" fmla="*/ 4 w 9"/>
              <a:gd name="T9" fmla="*/ 0 h 26"/>
              <a:gd name="T10" fmla="*/ 7 w 9"/>
              <a:gd name="T11" fmla="*/ 0 h 26"/>
              <a:gd name="T12" fmla="*/ 9 w 9"/>
              <a:gd name="T13" fmla="*/ 9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" h="26">
                <a:moveTo>
                  <a:pt x="9" y="9"/>
                </a:moveTo>
                <a:lnTo>
                  <a:pt x="4" y="26"/>
                </a:lnTo>
                <a:lnTo>
                  <a:pt x="0" y="9"/>
                </a:lnTo>
                <a:lnTo>
                  <a:pt x="2" y="0"/>
                </a:lnTo>
                <a:lnTo>
                  <a:pt x="4" y="0"/>
                </a:lnTo>
                <a:lnTo>
                  <a:pt x="7" y="0"/>
                </a:lnTo>
                <a:lnTo>
                  <a:pt x="9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5" name="Freeform 185"/>
          <p:cNvSpPr/>
          <p:nvPr/>
        </p:nvSpPr>
        <p:spPr bwMode="auto">
          <a:xfrm>
            <a:off x="8105655" y="3453492"/>
            <a:ext cx="71594" cy="84155"/>
          </a:xfrm>
          <a:custGeom>
            <a:avLst/>
            <a:gdLst>
              <a:gd name="T0" fmla="*/ 12 w 24"/>
              <a:gd name="T1" fmla="*/ 28 h 28"/>
              <a:gd name="T2" fmla="*/ 2 w 24"/>
              <a:gd name="T3" fmla="*/ 18 h 28"/>
              <a:gd name="T4" fmla="*/ 0 w 24"/>
              <a:gd name="T5" fmla="*/ 15 h 28"/>
              <a:gd name="T6" fmla="*/ 1 w 24"/>
              <a:gd name="T7" fmla="*/ 12 h 28"/>
              <a:gd name="T8" fmla="*/ 12 w 24"/>
              <a:gd name="T9" fmla="*/ 0 h 28"/>
              <a:gd name="T10" fmla="*/ 23 w 24"/>
              <a:gd name="T11" fmla="*/ 12 h 28"/>
              <a:gd name="T12" fmla="*/ 24 w 24"/>
              <a:gd name="T13" fmla="*/ 15 h 28"/>
              <a:gd name="T14" fmla="*/ 22 w 24"/>
              <a:gd name="T15" fmla="*/ 18 h 28"/>
              <a:gd name="T16" fmla="*/ 12 w 24"/>
              <a:gd name="T17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" h="28">
                <a:moveTo>
                  <a:pt x="12" y="28"/>
                </a:moveTo>
                <a:cubicBezTo>
                  <a:pt x="9" y="28"/>
                  <a:pt x="4" y="24"/>
                  <a:pt x="2" y="18"/>
                </a:cubicBezTo>
                <a:cubicBezTo>
                  <a:pt x="1" y="18"/>
                  <a:pt x="1" y="17"/>
                  <a:pt x="0" y="15"/>
                </a:cubicBezTo>
                <a:cubicBezTo>
                  <a:pt x="0" y="13"/>
                  <a:pt x="1" y="12"/>
                  <a:pt x="1" y="12"/>
                </a:cubicBezTo>
                <a:cubicBezTo>
                  <a:pt x="2" y="5"/>
                  <a:pt x="5" y="0"/>
                  <a:pt x="12" y="0"/>
                </a:cubicBezTo>
                <a:cubicBezTo>
                  <a:pt x="20" y="0"/>
                  <a:pt x="23" y="5"/>
                  <a:pt x="23" y="12"/>
                </a:cubicBezTo>
                <a:cubicBezTo>
                  <a:pt x="24" y="12"/>
                  <a:pt x="24" y="13"/>
                  <a:pt x="24" y="15"/>
                </a:cubicBezTo>
                <a:cubicBezTo>
                  <a:pt x="24" y="17"/>
                  <a:pt x="23" y="18"/>
                  <a:pt x="22" y="18"/>
                </a:cubicBezTo>
                <a:cubicBezTo>
                  <a:pt x="21" y="24"/>
                  <a:pt x="15" y="28"/>
                  <a:pt x="12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6" name="Freeform 186"/>
          <p:cNvSpPr>
            <a:spLocks noEditPoints="1"/>
          </p:cNvSpPr>
          <p:nvPr/>
        </p:nvSpPr>
        <p:spPr bwMode="auto">
          <a:xfrm>
            <a:off x="7966235" y="3605472"/>
            <a:ext cx="82898" cy="121836"/>
          </a:xfrm>
          <a:custGeom>
            <a:avLst/>
            <a:gdLst>
              <a:gd name="T0" fmla="*/ 18 w 28"/>
              <a:gd name="T1" fmla="*/ 30 h 41"/>
              <a:gd name="T2" fmla="*/ 22 w 28"/>
              <a:gd name="T3" fmla="*/ 25 h 41"/>
              <a:gd name="T4" fmla="*/ 18 w 28"/>
              <a:gd name="T5" fmla="*/ 12 h 41"/>
              <a:gd name="T6" fmla="*/ 15 w 28"/>
              <a:gd name="T7" fmla="*/ 22 h 41"/>
              <a:gd name="T8" fmla="*/ 18 w 28"/>
              <a:gd name="T9" fmla="*/ 30 h 41"/>
              <a:gd name="T10" fmla="*/ 26 w 28"/>
              <a:gd name="T11" fmla="*/ 34 h 41"/>
              <a:gd name="T12" fmla="*/ 20 w 28"/>
              <a:gd name="T13" fmla="*/ 41 h 41"/>
              <a:gd name="T14" fmla="*/ 0 w 28"/>
              <a:gd name="T15" fmla="*/ 30 h 41"/>
              <a:gd name="T16" fmla="*/ 0 w 28"/>
              <a:gd name="T17" fmla="*/ 16 h 41"/>
              <a:gd name="T18" fmla="*/ 5 w 28"/>
              <a:gd name="T19" fmla="*/ 4 h 41"/>
              <a:gd name="T20" fmla="*/ 10 w 28"/>
              <a:gd name="T21" fmla="*/ 0 h 41"/>
              <a:gd name="T22" fmla="*/ 12 w 28"/>
              <a:gd name="T23" fmla="*/ 4 h 41"/>
              <a:gd name="T24" fmla="*/ 22 w 28"/>
              <a:gd name="T25" fmla="*/ 7 h 41"/>
              <a:gd name="T26" fmla="*/ 22 w 28"/>
              <a:gd name="T27" fmla="*/ 7 h 41"/>
              <a:gd name="T28" fmla="*/ 25 w 28"/>
              <a:gd name="T29" fmla="*/ 11 h 41"/>
              <a:gd name="T30" fmla="*/ 26 w 28"/>
              <a:gd name="T31" fmla="*/ 34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" h="41">
                <a:moveTo>
                  <a:pt x="18" y="30"/>
                </a:moveTo>
                <a:cubicBezTo>
                  <a:pt x="22" y="25"/>
                  <a:pt x="22" y="25"/>
                  <a:pt x="22" y="25"/>
                </a:cubicBezTo>
                <a:cubicBezTo>
                  <a:pt x="18" y="12"/>
                  <a:pt x="18" y="12"/>
                  <a:pt x="18" y="12"/>
                </a:cubicBezTo>
                <a:cubicBezTo>
                  <a:pt x="15" y="22"/>
                  <a:pt x="15" y="22"/>
                  <a:pt x="15" y="22"/>
                </a:cubicBezTo>
                <a:lnTo>
                  <a:pt x="18" y="30"/>
                </a:lnTo>
                <a:close/>
                <a:moveTo>
                  <a:pt x="26" y="34"/>
                </a:moveTo>
                <a:cubicBezTo>
                  <a:pt x="26" y="40"/>
                  <a:pt x="20" y="41"/>
                  <a:pt x="20" y="41"/>
                </a:cubicBezTo>
                <a:cubicBezTo>
                  <a:pt x="2" y="41"/>
                  <a:pt x="0" y="30"/>
                  <a:pt x="0" y="30"/>
                </a:cubicBezTo>
                <a:cubicBezTo>
                  <a:pt x="0" y="30"/>
                  <a:pt x="0" y="26"/>
                  <a:pt x="0" y="16"/>
                </a:cubicBezTo>
                <a:cubicBezTo>
                  <a:pt x="0" y="6"/>
                  <a:pt x="5" y="4"/>
                  <a:pt x="5" y="4"/>
                </a:cubicBezTo>
                <a:cubicBezTo>
                  <a:pt x="6" y="2"/>
                  <a:pt x="8" y="1"/>
                  <a:pt x="10" y="0"/>
                </a:cubicBezTo>
                <a:cubicBezTo>
                  <a:pt x="10" y="2"/>
                  <a:pt x="11" y="3"/>
                  <a:pt x="12" y="4"/>
                </a:cubicBezTo>
                <a:cubicBezTo>
                  <a:pt x="15" y="8"/>
                  <a:pt x="19" y="9"/>
                  <a:pt x="22" y="7"/>
                </a:cubicBezTo>
                <a:cubicBezTo>
                  <a:pt x="22" y="7"/>
                  <a:pt x="22" y="7"/>
                  <a:pt x="22" y="7"/>
                </a:cubicBezTo>
                <a:cubicBezTo>
                  <a:pt x="23" y="8"/>
                  <a:pt x="24" y="9"/>
                  <a:pt x="25" y="11"/>
                </a:cubicBezTo>
                <a:cubicBezTo>
                  <a:pt x="28" y="18"/>
                  <a:pt x="26" y="27"/>
                  <a:pt x="26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7" name="Freeform 187"/>
          <p:cNvSpPr/>
          <p:nvPr/>
        </p:nvSpPr>
        <p:spPr bwMode="auto">
          <a:xfrm>
            <a:off x="7986331" y="3537646"/>
            <a:ext cx="65314" cy="94203"/>
          </a:xfrm>
          <a:custGeom>
            <a:avLst/>
            <a:gdLst>
              <a:gd name="T0" fmla="*/ 22 w 22"/>
              <a:gd name="T1" fmla="*/ 13 h 32"/>
              <a:gd name="T2" fmla="*/ 1 w 22"/>
              <a:gd name="T3" fmla="*/ 19 h 32"/>
              <a:gd name="T4" fmla="*/ 0 w 22"/>
              <a:gd name="T5" fmla="*/ 13 h 32"/>
              <a:gd name="T6" fmla="*/ 11 w 22"/>
              <a:gd name="T7" fmla="*/ 0 h 32"/>
              <a:gd name="T8" fmla="*/ 22 w 22"/>
              <a:gd name="T9" fmla="*/ 13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" h="32">
                <a:moveTo>
                  <a:pt x="22" y="13"/>
                </a:moveTo>
                <a:cubicBezTo>
                  <a:pt x="22" y="27"/>
                  <a:pt x="6" y="32"/>
                  <a:pt x="1" y="19"/>
                </a:cubicBezTo>
                <a:cubicBezTo>
                  <a:pt x="0" y="17"/>
                  <a:pt x="0" y="15"/>
                  <a:pt x="0" y="13"/>
                </a:cubicBezTo>
                <a:cubicBezTo>
                  <a:pt x="0" y="7"/>
                  <a:pt x="3" y="0"/>
                  <a:pt x="11" y="0"/>
                </a:cubicBezTo>
                <a:cubicBezTo>
                  <a:pt x="17" y="0"/>
                  <a:pt x="22" y="6"/>
                  <a:pt x="22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8" name="Oval 188"/>
          <p:cNvSpPr>
            <a:spLocks noChangeArrowheads="1"/>
          </p:cNvSpPr>
          <p:nvPr/>
        </p:nvSpPr>
        <p:spPr bwMode="auto">
          <a:xfrm>
            <a:off x="8491257" y="3391946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9" name="Freeform 189"/>
          <p:cNvSpPr/>
          <p:nvPr/>
        </p:nvSpPr>
        <p:spPr bwMode="auto">
          <a:xfrm>
            <a:off x="8601788" y="3602960"/>
            <a:ext cx="224831" cy="135652"/>
          </a:xfrm>
          <a:custGeom>
            <a:avLst/>
            <a:gdLst>
              <a:gd name="T0" fmla="*/ 179 w 179"/>
              <a:gd name="T1" fmla="*/ 40 h 108"/>
              <a:gd name="T2" fmla="*/ 179 w 179"/>
              <a:gd name="T3" fmla="*/ 108 h 108"/>
              <a:gd name="T4" fmla="*/ 0 w 179"/>
              <a:gd name="T5" fmla="*/ 108 h 108"/>
              <a:gd name="T6" fmla="*/ 0 w 179"/>
              <a:gd name="T7" fmla="*/ 0 h 108"/>
              <a:gd name="T8" fmla="*/ 40 w 179"/>
              <a:gd name="T9" fmla="*/ 0 h 108"/>
              <a:gd name="T10" fmla="*/ 179 w 179"/>
              <a:gd name="T11" fmla="*/ 40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9" h="108">
                <a:moveTo>
                  <a:pt x="179" y="40"/>
                </a:moveTo>
                <a:lnTo>
                  <a:pt x="179" y="108"/>
                </a:lnTo>
                <a:lnTo>
                  <a:pt x="0" y="108"/>
                </a:lnTo>
                <a:lnTo>
                  <a:pt x="0" y="0"/>
                </a:lnTo>
                <a:lnTo>
                  <a:pt x="40" y="0"/>
                </a:lnTo>
                <a:lnTo>
                  <a:pt x="179" y="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0" name="Freeform 190"/>
          <p:cNvSpPr>
            <a:spLocks noEditPoints="1"/>
          </p:cNvSpPr>
          <p:nvPr/>
        </p:nvSpPr>
        <p:spPr bwMode="auto">
          <a:xfrm>
            <a:off x="8625653" y="3466053"/>
            <a:ext cx="180869" cy="163284"/>
          </a:xfrm>
          <a:custGeom>
            <a:avLst/>
            <a:gdLst>
              <a:gd name="T0" fmla="*/ 26 w 144"/>
              <a:gd name="T1" fmla="*/ 94 h 130"/>
              <a:gd name="T2" fmla="*/ 0 w 144"/>
              <a:gd name="T3" fmla="*/ 94 h 130"/>
              <a:gd name="T4" fmla="*/ 0 w 144"/>
              <a:gd name="T5" fmla="*/ 0 h 130"/>
              <a:gd name="T6" fmla="*/ 144 w 144"/>
              <a:gd name="T7" fmla="*/ 0 h 130"/>
              <a:gd name="T8" fmla="*/ 144 w 144"/>
              <a:gd name="T9" fmla="*/ 130 h 130"/>
              <a:gd name="T10" fmla="*/ 26 w 144"/>
              <a:gd name="T11" fmla="*/ 94 h 130"/>
              <a:gd name="T12" fmla="*/ 118 w 144"/>
              <a:gd name="T13" fmla="*/ 78 h 130"/>
              <a:gd name="T14" fmla="*/ 118 w 144"/>
              <a:gd name="T15" fmla="*/ 71 h 130"/>
              <a:gd name="T16" fmla="*/ 28 w 144"/>
              <a:gd name="T17" fmla="*/ 71 h 130"/>
              <a:gd name="T18" fmla="*/ 28 w 144"/>
              <a:gd name="T19" fmla="*/ 78 h 130"/>
              <a:gd name="T20" fmla="*/ 118 w 144"/>
              <a:gd name="T21" fmla="*/ 78 h 130"/>
              <a:gd name="T22" fmla="*/ 115 w 144"/>
              <a:gd name="T23" fmla="*/ 54 h 130"/>
              <a:gd name="T24" fmla="*/ 115 w 144"/>
              <a:gd name="T25" fmla="*/ 47 h 130"/>
              <a:gd name="T26" fmla="*/ 26 w 144"/>
              <a:gd name="T27" fmla="*/ 47 h 130"/>
              <a:gd name="T28" fmla="*/ 26 w 144"/>
              <a:gd name="T29" fmla="*/ 54 h 130"/>
              <a:gd name="T30" fmla="*/ 115 w 144"/>
              <a:gd name="T31" fmla="*/ 54 h 130"/>
              <a:gd name="T32" fmla="*/ 115 w 144"/>
              <a:gd name="T33" fmla="*/ 33 h 130"/>
              <a:gd name="T34" fmla="*/ 115 w 144"/>
              <a:gd name="T35" fmla="*/ 26 h 130"/>
              <a:gd name="T36" fmla="*/ 26 w 144"/>
              <a:gd name="T37" fmla="*/ 26 h 130"/>
              <a:gd name="T38" fmla="*/ 26 w 144"/>
              <a:gd name="T39" fmla="*/ 33 h 130"/>
              <a:gd name="T40" fmla="*/ 115 w 144"/>
              <a:gd name="T41" fmla="*/ 3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30">
                <a:moveTo>
                  <a:pt x="26" y="94"/>
                </a:moveTo>
                <a:lnTo>
                  <a:pt x="0" y="94"/>
                </a:lnTo>
                <a:lnTo>
                  <a:pt x="0" y="0"/>
                </a:lnTo>
                <a:lnTo>
                  <a:pt x="144" y="0"/>
                </a:lnTo>
                <a:lnTo>
                  <a:pt x="144" y="130"/>
                </a:lnTo>
                <a:lnTo>
                  <a:pt x="26" y="94"/>
                </a:lnTo>
                <a:close/>
                <a:moveTo>
                  <a:pt x="118" y="78"/>
                </a:moveTo>
                <a:lnTo>
                  <a:pt x="118" y="71"/>
                </a:lnTo>
                <a:lnTo>
                  <a:pt x="28" y="71"/>
                </a:lnTo>
                <a:lnTo>
                  <a:pt x="28" y="78"/>
                </a:lnTo>
                <a:lnTo>
                  <a:pt x="118" y="78"/>
                </a:lnTo>
                <a:close/>
                <a:moveTo>
                  <a:pt x="115" y="54"/>
                </a:moveTo>
                <a:lnTo>
                  <a:pt x="115" y="47"/>
                </a:lnTo>
                <a:lnTo>
                  <a:pt x="26" y="47"/>
                </a:lnTo>
                <a:lnTo>
                  <a:pt x="26" y="54"/>
                </a:lnTo>
                <a:lnTo>
                  <a:pt x="115" y="54"/>
                </a:lnTo>
                <a:close/>
                <a:moveTo>
                  <a:pt x="115" y="33"/>
                </a:moveTo>
                <a:lnTo>
                  <a:pt x="115" y="26"/>
                </a:lnTo>
                <a:lnTo>
                  <a:pt x="26" y="26"/>
                </a:lnTo>
                <a:lnTo>
                  <a:pt x="26" y="33"/>
                </a:lnTo>
                <a:lnTo>
                  <a:pt x="115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1" name="Oval 191"/>
          <p:cNvSpPr>
            <a:spLocks noChangeArrowheads="1"/>
          </p:cNvSpPr>
          <p:nvPr/>
        </p:nvSpPr>
        <p:spPr bwMode="auto">
          <a:xfrm>
            <a:off x="9076569" y="339445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2" name="Rectangle 192"/>
          <p:cNvSpPr>
            <a:spLocks noChangeArrowheads="1"/>
          </p:cNvSpPr>
          <p:nvPr/>
        </p:nvSpPr>
        <p:spPr bwMode="auto">
          <a:xfrm>
            <a:off x="9248646" y="3747405"/>
            <a:ext cx="104251" cy="125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3" name="Rectangle 193"/>
          <p:cNvSpPr>
            <a:spLocks noChangeArrowheads="1"/>
          </p:cNvSpPr>
          <p:nvPr/>
        </p:nvSpPr>
        <p:spPr bwMode="auto">
          <a:xfrm>
            <a:off x="9248646" y="3712236"/>
            <a:ext cx="100483" cy="2135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4" name="Freeform 194"/>
          <p:cNvSpPr>
            <a:spLocks noEditPoints="1"/>
          </p:cNvSpPr>
          <p:nvPr/>
        </p:nvSpPr>
        <p:spPr bwMode="auto">
          <a:xfrm>
            <a:off x="9194636" y="3481125"/>
            <a:ext cx="211014" cy="219806"/>
          </a:xfrm>
          <a:custGeom>
            <a:avLst/>
            <a:gdLst>
              <a:gd name="T0" fmla="*/ 27 w 71"/>
              <a:gd name="T1" fmla="*/ 12 h 74"/>
              <a:gd name="T2" fmla="*/ 10 w 71"/>
              <a:gd name="T3" fmla="*/ 33 h 74"/>
              <a:gd name="T4" fmla="*/ 19 w 71"/>
              <a:gd name="T5" fmla="*/ 33 h 74"/>
              <a:gd name="T6" fmla="*/ 27 w 71"/>
              <a:gd name="T7" fmla="*/ 12 h 74"/>
              <a:gd name="T8" fmla="*/ 0 w 71"/>
              <a:gd name="T9" fmla="*/ 31 h 74"/>
              <a:gd name="T10" fmla="*/ 35 w 71"/>
              <a:gd name="T11" fmla="*/ 0 h 74"/>
              <a:gd name="T12" fmla="*/ 71 w 71"/>
              <a:gd name="T13" fmla="*/ 31 h 74"/>
              <a:gd name="T14" fmla="*/ 57 w 71"/>
              <a:gd name="T15" fmla="*/ 55 h 74"/>
              <a:gd name="T16" fmla="*/ 53 w 71"/>
              <a:gd name="T17" fmla="*/ 74 h 74"/>
              <a:gd name="T18" fmla="*/ 41 w 71"/>
              <a:gd name="T19" fmla="*/ 74 h 74"/>
              <a:gd name="T20" fmla="*/ 30 w 71"/>
              <a:gd name="T21" fmla="*/ 74 h 74"/>
              <a:gd name="T22" fmla="*/ 18 w 71"/>
              <a:gd name="T23" fmla="*/ 74 h 74"/>
              <a:gd name="T24" fmla="*/ 14 w 71"/>
              <a:gd name="T25" fmla="*/ 55 h 74"/>
              <a:gd name="T26" fmla="*/ 0 w 71"/>
              <a:gd name="T27" fmla="*/ 31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1" h="74">
                <a:moveTo>
                  <a:pt x="27" y="12"/>
                </a:moveTo>
                <a:cubicBezTo>
                  <a:pt x="27" y="12"/>
                  <a:pt x="10" y="15"/>
                  <a:pt x="10" y="33"/>
                </a:cubicBezTo>
                <a:cubicBezTo>
                  <a:pt x="19" y="33"/>
                  <a:pt x="19" y="33"/>
                  <a:pt x="19" y="33"/>
                </a:cubicBezTo>
                <a:cubicBezTo>
                  <a:pt x="19" y="22"/>
                  <a:pt x="27" y="12"/>
                  <a:pt x="27" y="12"/>
                </a:cubicBezTo>
                <a:close/>
                <a:moveTo>
                  <a:pt x="0" y="31"/>
                </a:moveTo>
                <a:cubicBezTo>
                  <a:pt x="0" y="0"/>
                  <a:pt x="32" y="0"/>
                  <a:pt x="35" y="0"/>
                </a:cubicBezTo>
                <a:cubicBezTo>
                  <a:pt x="39" y="0"/>
                  <a:pt x="71" y="0"/>
                  <a:pt x="71" y="31"/>
                </a:cubicBezTo>
                <a:cubicBezTo>
                  <a:pt x="71" y="31"/>
                  <a:pt x="70" y="47"/>
                  <a:pt x="57" y="55"/>
                </a:cubicBezTo>
                <a:cubicBezTo>
                  <a:pt x="57" y="55"/>
                  <a:pt x="53" y="61"/>
                  <a:pt x="53" y="74"/>
                </a:cubicBezTo>
                <a:cubicBezTo>
                  <a:pt x="41" y="74"/>
                  <a:pt x="41" y="74"/>
                  <a:pt x="41" y="74"/>
                </a:cubicBezTo>
                <a:cubicBezTo>
                  <a:pt x="30" y="74"/>
                  <a:pt x="30" y="74"/>
                  <a:pt x="30" y="74"/>
                </a:cubicBezTo>
                <a:cubicBezTo>
                  <a:pt x="18" y="74"/>
                  <a:pt x="18" y="74"/>
                  <a:pt x="18" y="74"/>
                </a:cubicBezTo>
                <a:cubicBezTo>
                  <a:pt x="18" y="61"/>
                  <a:pt x="14" y="55"/>
                  <a:pt x="14" y="55"/>
                </a:cubicBezTo>
                <a:cubicBezTo>
                  <a:pt x="1" y="47"/>
                  <a:pt x="0" y="31"/>
                  <a:pt x="0" y="3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5" name="Freeform 195"/>
          <p:cNvSpPr/>
          <p:nvPr/>
        </p:nvSpPr>
        <p:spPr bwMode="auto">
          <a:xfrm>
            <a:off x="9269999" y="3775037"/>
            <a:ext cx="61546" cy="17584"/>
          </a:xfrm>
          <a:custGeom>
            <a:avLst/>
            <a:gdLst>
              <a:gd name="T0" fmla="*/ 0 w 21"/>
              <a:gd name="T1" fmla="*/ 0 h 6"/>
              <a:gd name="T2" fmla="*/ 21 w 21"/>
              <a:gd name="T3" fmla="*/ 0 h 6"/>
              <a:gd name="T4" fmla="*/ 10 w 21"/>
              <a:gd name="T5" fmla="*/ 6 h 6"/>
              <a:gd name="T6" fmla="*/ 0 w 21"/>
              <a:gd name="T7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" h="6">
                <a:moveTo>
                  <a:pt x="0" y="0"/>
                </a:moveTo>
                <a:cubicBezTo>
                  <a:pt x="21" y="0"/>
                  <a:pt x="21" y="0"/>
                  <a:pt x="21" y="0"/>
                </a:cubicBezTo>
                <a:cubicBezTo>
                  <a:pt x="19" y="3"/>
                  <a:pt x="15" y="6"/>
                  <a:pt x="10" y="6"/>
                </a:cubicBezTo>
                <a:cubicBezTo>
                  <a:pt x="6" y="6"/>
                  <a:pt x="2" y="3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6" name="Oval 196"/>
          <p:cNvSpPr>
            <a:spLocks noChangeArrowheads="1"/>
          </p:cNvSpPr>
          <p:nvPr/>
        </p:nvSpPr>
        <p:spPr bwMode="auto">
          <a:xfrm>
            <a:off x="9085362" y="2691079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7" name="Rectangle 197"/>
          <p:cNvSpPr>
            <a:spLocks noChangeArrowheads="1"/>
          </p:cNvSpPr>
          <p:nvPr/>
        </p:nvSpPr>
        <p:spPr bwMode="auto">
          <a:xfrm>
            <a:off x="9183333" y="3023928"/>
            <a:ext cx="249951" cy="1381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8" name="Freeform 198"/>
          <p:cNvSpPr/>
          <p:nvPr/>
        </p:nvSpPr>
        <p:spPr bwMode="auto">
          <a:xfrm>
            <a:off x="9194636" y="2839291"/>
            <a:ext cx="226086" cy="178357"/>
          </a:xfrm>
          <a:custGeom>
            <a:avLst/>
            <a:gdLst>
              <a:gd name="T0" fmla="*/ 76 w 76"/>
              <a:gd name="T1" fmla="*/ 22 h 60"/>
              <a:gd name="T2" fmla="*/ 76 w 76"/>
              <a:gd name="T3" fmla="*/ 35 h 60"/>
              <a:gd name="T4" fmla="*/ 42 w 76"/>
              <a:gd name="T5" fmla="*/ 60 h 60"/>
              <a:gd name="T6" fmla="*/ 42 w 76"/>
              <a:gd name="T7" fmla="*/ 44 h 60"/>
              <a:gd name="T8" fmla="*/ 47 w 76"/>
              <a:gd name="T9" fmla="*/ 36 h 60"/>
              <a:gd name="T10" fmla="*/ 38 w 76"/>
              <a:gd name="T11" fmla="*/ 27 h 60"/>
              <a:gd name="T12" fmla="*/ 29 w 76"/>
              <a:gd name="T13" fmla="*/ 36 h 60"/>
              <a:gd name="T14" fmla="*/ 34 w 76"/>
              <a:gd name="T15" fmla="*/ 44 h 60"/>
              <a:gd name="T16" fmla="*/ 34 w 76"/>
              <a:gd name="T17" fmla="*/ 60 h 60"/>
              <a:gd name="T18" fmla="*/ 0 w 76"/>
              <a:gd name="T19" fmla="*/ 35 h 60"/>
              <a:gd name="T20" fmla="*/ 0 w 76"/>
              <a:gd name="T21" fmla="*/ 22 h 60"/>
              <a:gd name="T22" fmla="*/ 28 w 76"/>
              <a:gd name="T23" fmla="*/ 0 h 60"/>
              <a:gd name="T24" fmla="*/ 38 w 76"/>
              <a:gd name="T25" fmla="*/ 17 h 60"/>
              <a:gd name="T26" fmla="*/ 48 w 76"/>
              <a:gd name="T27" fmla="*/ 0 h 60"/>
              <a:gd name="T28" fmla="*/ 76 w 76"/>
              <a:gd name="T29" fmla="*/ 22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6" h="60">
                <a:moveTo>
                  <a:pt x="76" y="22"/>
                </a:moveTo>
                <a:cubicBezTo>
                  <a:pt x="76" y="35"/>
                  <a:pt x="76" y="35"/>
                  <a:pt x="76" y="35"/>
                </a:cubicBezTo>
                <a:cubicBezTo>
                  <a:pt x="76" y="35"/>
                  <a:pt x="72" y="58"/>
                  <a:pt x="42" y="60"/>
                </a:cubicBezTo>
                <a:cubicBezTo>
                  <a:pt x="42" y="44"/>
                  <a:pt x="42" y="44"/>
                  <a:pt x="42" y="44"/>
                </a:cubicBezTo>
                <a:cubicBezTo>
                  <a:pt x="45" y="42"/>
                  <a:pt x="47" y="39"/>
                  <a:pt x="47" y="36"/>
                </a:cubicBezTo>
                <a:cubicBezTo>
                  <a:pt x="47" y="31"/>
                  <a:pt x="43" y="27"/>
                  <a:pt x="38" y="27"/>
                </a:cubicBezTo>
                <a:cubicBezTo>
                  <a:pt x="33" y="27"/>
                  <a:pt x="29" y="31"/>
                  <a:pt x="29" y="36"/>
                </a:cubicBezTo>
                <a:cubicBezTo>
                  <a:pt x="29" y="39"/>
                  <a:pt x="31" y="42"/>
                  <a:pt x="34" y="44"/>
                </a:cubicBezTo>
                <a:cubicBezTo>
                  <a:pt x="34" y="60"/>
                  <a:pt x="34" y="60"/>
                  <a:pt x="34" y="60"/>
                </a:cubicBezTo>
                <a:cubicBezTo>
                  <a:pt x="4" y="58"/>
                  <a:pt x="0" y="35"/>
                  <a:pt x="0" y="35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6"/>
                  <a:pt x="17" y="1"/>
                  <a:pt x="28" y="0"/>
                </a:cubicBezTo>
                <a:cubicBezTo>
                  <a:pt x="38" y="17"/>
                  <a:pt x="38" y="17"/>
                  <a:pt x="38" y="17"/>
                </a:cubicBezTo>
                <a:cubicBezTo>
                  <a:pt x="48" y="0"/>
                  <a:pt x="48" y="0"/>
                  <a:pt x="48" y="0"/>
                </a:cubicBezTo>
                <a:cubicBezTo>
                  <a:pt x="59" y="1"/>
                  <a:pt x="76" y="7"/>
                  <a:pt x="76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9" name="Freeform 199"/>
          <p:cNvSpPr/>
          <p:nvPr/>
        </p:nvSpPr>
        <p:spPr bwMode="auto">
          <a:xfrm>
            <a:off x="9257438" y="2726248"/>
            <a:ext cx="100483" cy="115555"/>
          </a:xfrm>
          <a:custGeom>
            <a:avLst/>
            <a:gdLst>
              <a:gd name="T0" fmla="*/ 32 w 34"/>
              <a:gd name="T1" fmla="*/ 16 h 39"/>
              <a:gd name="T2" fmla="*/ 33 w 34"/>
              <a:gd name="T3" fmla="*/ 21 h 39"/>
              <a:gd name="T4" fmla="*/ 31 w 34"/>
              <a:gd name="T5" fmla="*/ 25 h 39"/>
              <a:gd name="T6" fmla="*/ 17 w 34"/>
              <a:gd name="T7" fmla="*/ 39 h 39"/>
              <a:gd name="T8" fmla="*/ 3 w 34"/>
              <a:gd name="T9" fmla="*/ 25 h 39"/>
              <a:gd name="T10" fmla="*/ 1 w 34"/>
              <a:gd name="T11" fmla="*/ 21 h 39"/>
              <a:gd name="T12" fmla="*/ 2 w 34"/>
              <a:gd name="T13" fmla="*/ 16 h 39"/>
              <a:gd name="T14" fmla="*/ 17 w 34"/>
              <a:gd name="T15" fmla="*/ 0 h 39"/>
              <a:gd name="T16" fmla="*/ 32 w 34"/>
              <a:gd name="T17" fmla="*/ 16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" h="39">
                <a:moveTo>
                  <a:pt x="32" y="16"/>
                </a:moveTo>
                <a:cubicBezTo>
                  <a:pt x="33" y="17"/>
                  <a:pt x="34" y="18"/>
                  <a:pt x="33" y="21"/>
                </a:cubicBezTo>
                <a:cubicBezTo>
                  <a:pt x="33" y="24"/>
                  <a:pt x="32" y="25"/>
                  <a:pt x="31" y="25"/>
                </a:cubicBezTo>
                <a:cubicBezTo>
                  <a:pt x="29" y="33"/>
                  <a:pt x="21" y="39"/>
                  <a:pt x="17" y="39"/>
                </a:cubicBezTo>
                <a:cubicBezTo>
                  <a:pt x="13" y="39"/>
                  <a:pt x="5" y="33"/>
                  <a:pt x="3" y="25"/>
                </a:cubicBezTo>
                <a:cubicBezTo>
                  <a:pt x="2" y="25"/>
                  <a:pt x="1" y="24"/>
                  <a:pt x="1" y="21"/>
                </a:cubicBezTo>
                <a:cubicBezTo>
                  <a:pt x="0" y="18"/>
                  <a:pt x="1" y="17"/>
                  <a:pt x="2" y="16"/>
                </a:cubicBezTo>
                <a:cubicBezTo>
                  <a:pt x="3" y="7"/>
                  <a:pt x="6" y="0"/>
                  <a:pt x="17" y="0"/>
                </a:cubicBezTo>
                <a:cubicBezTo>
                  <a:pt x="28" y="0"/>
                  <a:pt x="31" y="7"/>
                  <a:pt x="32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20" name="Freeform 200"/>
          <p:cNvSpPr/>
          <p:nvPr/>
        </p:nvSpPr>
        <p:spPr bwMode="auto">
          <a:xfrm>
            <a:off x="9298888" y="2850595"/>
            <a:ext cx="17584" cy="27633"/>
          </a:xfrm>
          <a:custGeom>
            <a:avLst/>
            <a:gdLst>
              <a:gd name="T0" fmla="*/ 10 w 14"/>
              <a:gd name="T1" fmla="*/ 0 h 22"/>
              <a:gd name="T2" fmla="*/ 14 w 14"/>
              <a:gd name="T3" fmla="*/ 7 h 22"/>
              <a:gd name="T4" fmla="*/ 7 w 14"/>
              <a:gd name="T5" fmla="*/ 22 h 22"/>
              <a:gd name="T6" fmla="*/ 0 w 14"/>
              <a:gd name="T7" fmla="*/ 7 h 22"/>
              <a:gd name="T8" fmla="*/ 5 w 14"/>
              <a:gd name="T9" fmla="*/ 0 h 22"/>
              <a:gd name="T10" fmla="*/ 7 w 14"/>
              <a:gd name="T11" fmla="*/ 0 h 22"/>
              <a:gd name="T12" fmla="*/ 7 w 14"/>
              <a:gd name="T13" fmla="*/ 0 h 22"/>
              <a:gd name="T14" fmla="*/ 10 w 14"/>
              <a:gd name="T15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" h="22">
                <a:moveTo>
                  <a:pt x="10" y="0"/>
                </a:moveTo>
                <a:lnTo>
                  <a:pt x="14" y="7"/>
                </a:lnTo>
                <a:lnTo>
                  <a:pt x="7" y="22"/>
                </a:lnTo>
                <a:lnTo>
                  <a:pt x="0" y="7"/>
                </a:lnTo>
                <a:lnTo>
                  <a:pt x="5" y="0"/>
                </a:lnTo>
                <a:lnTo>
                  <a:pt x="7" y="0"/>
                </a:lnTo>
                <a:lnTo>
                  <a:pt x="7" y="0"/>
                </a:lnTo>
                <a:lnTo>
                  <a:pt x="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21" name="Rectangle 201"/>
          <p:cNvSpPr>
            <a:spLocks noChangeArrowheads="1"/>
          </p:cNvSpPr>
          <p:nvPr/>
        </p:nvSpPr>
        <p:spPr bwMode="auto">
          <a:xfrm>
            <a:off x="9198405" y="3046537"/>
            <a:ext cx="216038" cy="2763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22" name="Oval 202"/>
          <p:cNvSpPr>
            <a:spLocks noChangeArrowheads="1"/>
          </p:cNvSpPr>
          <p:nvPr/>
        </p:nvSpPr>
        <p:spPr bwMode="auto">
          <a:xfrm>
            <a:off x="9649321" y="269359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23" name="Freeform 203"/>
          <p:cNvSpPr/>
          <p:nvPr/>
        </p:nvSpPr>
        <p:spPr bwMode="auto">
          <a:xfrm>
            <a:off x="9803814" y="2856876"/>
            <a:ext cx="76618" cy="80386"/>
          </a:xfrm>
          <a:custGeom>
            <a:avLst/>
            <a:gdLst>
              <a:gd name="T0" fmla="*/ 24 w 26"/>
              <a:gd name="T1" fmla="*/ 27 h 27"/>
              <a:gd name="T2" fmla="*/ 24 w 26"/>
              <a:gd name="T3" fmla="*/ 27 h 27"/>
              <a:gd name="T4" fmla="*/ 2 w 26"/>
              <a:gd name="T5" fmla="*/ 27 h 27"/>
              <a:gd name="T6" fmla="*/ 0 w 26"/>
              <a:gd name="T7" fmla="*/ 25 h 27"/>
              <a:gd name="T8" fmla="*/ 2 w 26"/>
              <a:gd name="T9" fmla="*/ 23 h 27"/>
              <a:gd name="T10" fmla="*/ 22 w 26"/>
              <a:gd name="T11" fmla="*/ 23 h 27"/>
              <a:gd name="T12" fmla="*/ 22 w 26"/>
              <a:gd name="T13" fmla="*/ 2 h 27"/>
              <a:gd name="T14" fmla="*/ 24 w 26"/>
              <a:gd name="T15" fmla="*/ 0 h 27"/>
              <a:gd name="T16" fmla="*/ 26 w 26"/>
              <a:gd name="T17" fmla="*/ 2 h 27"/>
              <a:gd name="T18" fmla="*/ 26 w 26"/>
              <a:gd name="T19" fmla="*/ 25 h 27"/>
              <a:gd name="T20" fmla="*/ 24 w 26"/>
              <a:gd name="T21" fmla="*/ 27 h 27"/>
              <a:gd name="T22" fmla="*/ 24 w 26"/>
              <a:gd name="T23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" h="27">
                <a:moveTo>
                  <a:pt x="24" y="27"/>
                </a:moveTo>
                <a:cubicBezTo>
                  <a:pt x="24" y="27"/>
                  <a:pt x="24" y="27"/>
                  <a:pt x="24" y="27"/>
                </a:cubicBezTo>
                <a:cubicBezTo>
                  <a:pt x="2" y="27"/>
                  <a:pt x="2" y="27"/>
                  <a:pt x="2" y="27"/>
                </a:cubicBezTo>
                <a:cubicBezTo>
                  <a:pt x="1" y="27"/>
                  <a:pt x="0" y="26"/>
                  <a:pt x="0" y="25"/>
                </a:cubicBezTo>
                <a:cubicBezTo>
                  <a:pt x="0" y="23"/>
                  <a:pt x="1" y="23"/>
                  <a:pt x="2" y="23"/>
                </a:cubicBezTo>
                <a:cubicBezTo>
                  <a:pt x="22" y="23"/>
                  <a:pt x="22" y="23"/>
                  <a:pt x="22" y="23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1"/>
                  <a:pt x="23" y="0"/>
                  <a:pt x="24" y="0"/>
                </a:cubicBezTo>
                <a:cubicBezTo>
                  <a:pt x="25" y="0"/>
                  <a:pt x="26" y="1"/>
                  <a:pt x="26" y="2"/>
                </a:cubicBezTo>
                <a:cubicBezTo>
                  <a:pt x="26" y="25"/>
                  <a:pt x="26" y="25"/>
                  <a:pt x="26" y="25"/>
                </a:cubicBezTo>
                <a:cubicBezTo>
                  <a:pt x="26" y="26"/>
                  <a:pt x="25" y="27"/>
                  <a:pt x="24" y="27"/>
                </a:cubicBezTo>
                <a:cubicBezTo>
                  <a:pt x="24" y="27"/>
                  <a:pt x="24" y="27"/>
                  <a:pt x="24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24" name="Freeform 204"/>
          <p:cNvSpPr>
            <a:spLocks noEditPoints="1"/>
          </p:cNvSpPr>
          <p:nvPr/>
        </p:nvSpPr>
        <p:spPr bwMode="auto">
          <a:xfrm>
            <a:off x="9712123" y="2758905"/>
            <a:ext cx="320289" cy="320289"/>
          </a:xfrm>
          <a:custGeom>
            <a:avLst/>
            <a:gdLst>
              <a:gd name="T0" fmla="*/ 108 w 108"/>
              <a:gd name="T1" fmla="*/ 54 h 108"/>
              <a:gd name="T2" fmla="*/ 54 w 108"/>
              <a:gd name="T3" fmla="*/ 108 h 108"/>
              <a:gd name="T4" fmla="*/ 0 w 108"/>
              <a:gd name="T5" fmla="*/ 54 h 108"/>
              <a:gd name="T6" fmla="*/ 54 w 108"/>
              <a:gd name="T7" fmla="*/ 0 h 108"/>
              <a:gd name="T8" fmla="*/ 108 w 108"/>
              <a:gd name="T9" fmla="*/ 54 h 108"/>
              <a:gd name="T10" fmla="*/ 96 w 108"/>
              <a:gd name="T11" fmla="*/ 54 h 108"/>
              <a:gd name="T12" fmla="*/ 94 w 108"/>
              <a:gd name="T13" fmla="*/ 52 h 108"/>
              <a:gd name="T14" fmla="*/ 92 w 108"/>
              <a:gd name="T15" fmla="*/ 52 h 108"/>
              <a:gd name="T16" fmla="*/ 81 w 108"/>
              <a:gd name="T17" fmla="*/ 28 h 108"/>
              <a:gd name="T18" fmla="*/ 82 w 108"/>
              <a:gd name="T19" fmla="*/ 27 h 108"/>
              <a:gd name="T20" fmla="*/ 82 w 108"/>
              <a:gd name="T21" fmla="*/ 24 h 108"/>
              <a:gd name="T22" fmla="*/ 79 w 108"/>
              <a:gd name="T23" fmla="*/ 24 h 108"/>
              <a:gd name="T24" fmla="*/ 78 w 108"/>
              <a:gd name="T25" fmla="*/ 25 h 108"/>
              <a:gd name="T26" fmla="*/ 56 w 108"/>
              <a:gd name="T27" fmla="*/ 17 h 108"/>
              <a:gd name="T28" fmla="*/ 56 w 108"/>
              <a:gd name="T29" fmla="*/ 14 h 108"/>
              <a:gd name="T30" fmla="*/ 54 w 108"/>
              <a:gd name="T31" fmla="*/ 12 h 108"/>
              <a:gd name="T32" fmla="*/ 52 w 108"/>
              <a:gd name="T33" fmla="*/ 14 h 108"/>
              <a:gd name="T34" fmla="*/ 52 w 108"/>
              <a:gd name="T35" fmla="*/ 17 h 108"/>
              <a:gd name="T36" fmla="*/ 28 w 108"/>
              <a:gd name="T37" fmla="*/ 27 h 108"/>
              <a:gd name="T38" fmla="*/ 26 w 108"/>
              <a:gd name="T39" fmla="*/ 26 h 108"/>
              <a:gd name="T40" fmla="*/ 24 w 108"/>
              <a:gd name="T41" fmla="*/ 26 h 108"/>
              <a:gd name="T42" fmla="*/ 24 w 108"/>
              <a:gd name="T43" fmla="*/ 29 h 108"/>
              <a:gd name="T44" fmla="*/ 25 w 108"/>
              <a:gd name="T45" fmla="*/ 30 h 108"/>
              <a:gd name="T46" fmla="*/ 17 w 108"/>
              <a:gd name="T47" fmla="*/ 52 h 108"/>
              <a:gd name="T48" fmla="*/ 14 w 108"/>
              <a:gd name="T49" fmla="*/ 52 h 108"/>
              <a:gd name="T50" fmla="*/ 12 w 108"/>
              <a:gd name="T51" fmla="*/ 54 h 108"/>
              <a:gd name="T52" fmla="*/ 14 w 108"/>
              <a:gd name="T53" fmla="*/ 56 h 108"/>
              <a:gd name="T54" fmla="*/ 16 w 108"/>
              <a:gd name="T55" fmla="*/ 56 h 108"/>
              <a:gd name="T56" fmla="*/ 26 w 108"/>
              <a:gd name="T57" fmla="*/ 80 h 108"/>
              <a:gd name="T58" fmla="*/ 24 w 108"/>
              <a:gd name="T59" fmla="*/ 81 h 108"/>
              <a:gd name="T60" fmla="*/ 24 w 108"/>
              <a:gd name="T61" fmla="*/ 84 h 108"/>
              <a:gd name="T62" fmla="*/ 27 w 108"/>
              <a:gd name="T63" fmla="*/ 84 h 108"/>
              <a:gd name="T64" fmla="*/ 29 w 108"/>
              <a:gd name="T65" fmla="*/ 82 h 108"/>
              <a:gd name="T66" fmla="*/ 52 w 108"/>
              <a:gd name="T67" fmla="*/ 92 h 108"/>
              <a:gd name="T68" fmla="*/ 52 w 108"/>
              <a:gd name="T69" fmla="*/ 94 h 108"/>
              <a:gd name="T70" fmla="*/ 54 w 108"/>
              <a:gd name="T71" fmla="*/ 96 h 108"/>
              <a:gd name="T72" fmla="*/ 56 w 108"/>
              <a:gd name="T73" fmla="*/ 94 h 108"/>
              <a:gd name="T74" fmla="*/ 56 w 108"/>
              <a:gd name="T75" fmla="*/ 92 h 108"/>
              <a:gd name="T76" fmla="*/ 80 w 108"/>
              <a:gd name="T77" fmla="*/ 81 h 108"/>
              <a:gd name="T78" fmla="*/ 82 w 108"/>
              <a:gd name="T79" fmla="*/ 83 h 108"/>
              <a:gd name="T80" fmla="*/ 84 w 108"/>
              <a:gd name="T81" fmla="*/ 83 h 108"/>
              <a:gd name="T82" fmla="*/ 84 w 108"/>
              <a:gd name="T83" fmla="*/ 80 h 108"/>
              <a:gd name="T84" fmla="*/ 83 w 108"/>
              <a:gd name="T85" fmla="*/ 79 h 108"/>
              <a:gd name="T86" fmla="*/ 92 w 108"/>
              <a:gd name="T87" fmla="*/ 56 h 108"/>
              <a:gd name="T88" fmla="*/ 94 w 108"/>
              <a:gd name="T89" fmla="*/ 56 h 108"/>
              <a:gd name="T90" fmla="*/ 96 w 108"/>
              <a:gd name="T91" fmla="*/ 54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08" h="108">
                <a:moveTo>
                  <a:pt x="108" y="54"/>
                </a:moveTo>
                <a:cubicBezTo>
                  <a:pt x="108" y="84"/>
                  <a:pt x="84" y="108"/>
                  <a:pt x="54" y="108"/>
                </a:cubicBezTo>
                <a:cubicBezTo>
                  <a:pt x="24" y="108"/>
                  <a:pt x="0" y="84"/>
                  <a:pt x="0" y="54"/>
                </a:cubicBezTo>
                <a:cubicBezTo>
                  <a:pt x="0" y="24"/>
                  <a:pt x="24" y="0"/>
                  <a:pt x="54" y="0"/>
                </a:cubicBezTo>
                <a:cubicBezTo>
                  <a:pt x="84" y="0"/>
                  <a:pt x="108" y="24"/>
                  <a:pt x="108" y="54"/>
                </a:cubicBezTo>
                <a:close/>
                <a:moveTo>
                  <a:pt x="96" y="54"/>
                </a:moveTo>
                <a:cubicBezTo>
                  <a:pt x="96" y="53"/>
                  <a:pt x="95" y="52"/>
                  <a:pt x="94" y="52"/>
                </a:cubicBezTo>
                <a:cubicBezTo>
                  <a:pt x="92" y="52"/>
                  <a:pt x="92" y="52"/>
                  <a:pt x="92" y="52"/>
                </a:cubicBezTo>
                <a:cubicBezTo>
                  <a:pt x="91" y="43"/>
                  <a:pt x="87" y="34"/>
                  <a:pt x="81" y="28"/>
                </a:cubicBezTo>
                <a:cubicBezTo>
                  <a:pt x="82" y="27"/>
                  <a:pt x="82" y="27"/>
                  <a:pt x="82" y="27"/>
                </a:cubicBezTo>
                <a:cubicBezTo>
                  <a:pt x="83" y="26"/>
                  <a:pt x="83" y="25"/>
                  <a:pt x="82" y="24"/>
                </a:cubicBezTo>
                <a:cubicBezTo>
                  <a:pt x="81" y="23"/>
                  <a:pt x="80" y="23"/>
                  <a:pt x="79" y="24"/>
                </a:cubicBezTo>
                <a:cubicBezTo>
                  <a:pt x="78" y="25"/>
                  <a:pt x="78" y="25"/>
                  <a:pt x="78" y="25"/>
                </a:cubicBezTo>
                <a:cubicBezTo>
                  <a:pt x="72" y="20"/>
                  <a:pt x="64" y="17"/>
                  <a:pt x="56" y="17"/>
                </a:cubicBezTo>
                <a:cubicBezTo>
                  <a:pt x="56" y="14"/>
                  <a:pt x="56" y="14"/>
                  <a:pt x="56" y="14"/>
                </a:cubicBezTo>
                <a:cubicBezTo>
                  <a:pt x="56" y="13"/>
                  <a:pt x="55" y="12"/>
                  <a:pt x="54" y="12"/>
                </a:cubicBezTo>
                <a:cubicBezTo>
                  <a:pt x="53" y="12"/>
                  <a:pt x="52" y="13"/>
                  <a:pt x="52" y="14"/>
                </a:cubicBezTo>
                <a:cubicBezTo>
                  <a:pt x="52" y="17"/>
                  <a:pt x="52" y="17"/>
                  <a:pt x="52" y="17"/>
                </a:cubicBezTo>
                <a:cubicBezTo>
                  <a:pt x="43" y="17"/>
                  <a:pt x="34" y="21"/>
                  <a:pt x="28" y="27"/>
                </a:cubicBezTo>
                <a:cubicBezTo>
                  <a:pt x="26" y="26"/>
                  <a:pt x="26" y="26"/>
                  <a:pt x="26" y="26"/>
                </a:cubicBezTo>
                <a:cubicBezTo>
                  <a:pt x="26" y="25"/>
                  <a:pt x="25" y="25"/>
                  <a:pt x="24" y="26"/>
                </a:cubicBezTo>
                <a:cubicBezTo>
                  <a:pt x="23" y="27"/>
                  <a:pt x="23" y="28"/>
                  <a:pt x="24" y="29"/>
                </a:cubicBezTo>
                <a:cubicBezTo>
                  <a:pt x="25" y="30"/>
                  <a:pt x="25" y="30"/>
                  <a:pt x="25" y="30"/>
                </a:cubicBezTo>
                <a:cubicBezTo>
                  <a:pt x="20" y="36"/>
                  <a:pt x="17" y="44"/>
                  <a:pt x="17" y="52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2"/>
                  <a:pt x="12" y="53"/>
                  <a:pt x="12" y="54"/>
                </a:cubicBezTo>
                <a:cubicBezTo>
                  <a:pt x="12" y="55"/>
                  <a:pt x="13" y="56"/>
                  <a:pt x="14" y="56"/>
                </a:cubicBezTo>
                <a:cubicBezTo>
                  <a:pt x="16" y="56"/>
                  <a:pt x="16" y="56"/>
                  <a:pt x="16" y="56"/>
                </a:cubicBezTo>
                <a:cubicBezTo>
                  <a:pt x="17" y="65"/>
                  <a:pt x="20" y="73"/>
                  <a:pt x="26" y="80"/>
                </a:cubicBezTo>
                <a:cubicBezTo>
                  <a:pt x="24" y="81"/>
                  <a:pt x="24" y="81"/>
                  <a:pt x="24" y="81"/>
                </a:cubicBezTo>
                <a:cubicBezTo>
                  <a:pt x="24" y="82"/>
                  <a:pt x="24" y="83"/>
                  <a:pt x="24" y="84"/>
                </a:cubicBezTo>
                <a:cubicBezTo>
                  <a:pt x="25" y="85"/>
                  <a:pt x="26" y="85"/>
                  <a:pt x="27" y="84"/>
                </a:cubicBezTo>
                <a:cubicBezTo>
                  <a:pt x="29" y="82"/>
                  <a:pt x="29" y="82"/>
                  <a:pt x="29" y="82"/>
                </a:cubicBezTo>
                <a:cubicBezTo>
                  <a:pt x="35" y="88"/>
                  <a:pt x="43" y="91"/>
                  <a:pt x="52" y="92"/>
                </a:cubicBezTo>
                <a:cubicBezTo>
                  <a:pt x="52" y="94"/>
                  <a:pt x="52" y="94"/>
                  <a:pt x="52" y="94"/>
                </a:cubicBezTo>
                <a:cubicBezTo>
                  <a:pt x="52" y="95"/>
                  <a:pt x="53" y="96"/>
                  <a:pt x="54" y="96"/>
                </a:cubicBezTo>
                <a:cubicBezTo>
                  <a:pt x="55" y="96"/>
                  <a:pt x="56" y="95"/>
                  <a:pt x="56" y="94"/>
                </a:cubicBezTo>
                <a:cubicBezTo>
                  <a:pt x="56" y="92"/>
                  <a:pt x="56" y="92"/>
                  <a:pt x="56" y="92"/>
                </a:cubicBezTo>
                <a:cubicBezTo>
                  <a:pt x="65" y="91"/>
                  <a:pt x="74" y="88"/>
                  <a:pt x="80" y="81"/>
                </a:cubicBezTo>
                <a:cubicBezTo>
                  <a:pt x="82" y="83"/>
                  <a:pt x="82" y="83"/>
                  <a:pt x="82" y="83"/>
                </a:cubicBezTo>
                <a:cubicBezTo>
                  <a:pt x="82" y="83"/>
                  <a:pt x="83" y="83"/>
                  <a:pt x="84" y="83"/>
                </a:cubicBezTo>
                <a:cubicBezTo>
                  <a:pt x="85" y="82"/>
                  <a:pt x="85" y="81"/>
                  <a:pt x="84" y="80"/>
                </a:cubicBezTo>
                <a:cubicBezTo>
                  <a:pt x="83" y="79"/>
                  <a:pt x="83" y="79"/>
                  <a:pt x="83" y="79"/>
                </a:cubicBezTo>
                <a:cubicBezTo>
                  <a:pt x="88" y="73"/>
                  <a:pt x="91" y="65"/>
                  <a:pt x="92" y="56"/>
                </a:cubicBezTo>
                <a:cubicBezTo>
                  <a:pt x="94" y="56"/>
                  <a:pt x="94" y="56"/>
                  <a:pt x="94" y="56"/>
                </a:cubicBezTo>
                <a:cubicBezTo>
                  <a:pt x="95" y="56"/>
                  <a:pt x="96" y="55"/>
                  <a:pt x="96" y="5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25" name="Oval 206"/>
          <p:cNvSpPr>
            <a:spLocks noChangeArrowheads="1"/>
          </p:cNvSpPr>
          <p:nvPr/>
        </p:nvSpPr>
        <p:spPr bwMode="auto">
          <a:xfrm>
            <a:off x="10225841" y="269359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26" name="Freeform 207"/>
          <p:cNvSpPr/>
          <p:nvPr/>
        </p:nvSpPr>
        <p:spPr bwMode="auto">
          <a:xfrm>
            <a:off x="10278595" y="2735041"/>
            <a:ext cx="339129" cy="356714"/>
          </a:xfrm>
          <a:custGeom>
            <a:avLst/>
            <a:gdLst>
              <a:gd name="T0" fmla="*/ 57 w 114"/>
              <a:gd name="T1" fmla="*/ 120 h 120"/>
              <a:gd name="T2" fmla="*/ 0 w 114"/>
              <a:gd name="T3" fmla="*/ 63 h 120"/>
              <a:gd name="T4" fmla="*/ 55 w 114"/>
              <a:gd name="T5" fmla="*/ 6 h 120"/>
              <a:gd name="T6" fmla="*/ 55 w 114"/>
              <a:gd name="T7" fmla="*/ 0 h 120"/>
              <a:gd name="T8" fmla="*/ 66 w 114"/>
              <a:gd name="T9" fmla="*/ 9 h 120"/>
              <a:gd name="T10" fmla="*/ 55 w 114"/>
              <a:gd name="T11" fmla="*/ 19 h 120"/>
              <a:gd name="T12" fmla="*/ 55 w 114"/>
              <a:gd name="T13" fmla="*/ 13 h 120"/>
              <a:gd name="T14" fmla="*/ 7 w 114"/>
              <a:gd name="T15" fmla="*/ 63 h 120"/>
              <a:gd name="T16" fmla="*/ 57 w 114"/>
              <a:gd name="T17" fmla="*/ 113 h 120"/>
              <a:gd name="T18" fmla="*/ 107 w 114"/>
              <a:gd name="T19" fmla="*/ 63 h 120"/>
              <a:gd name="T20" fmla="*/ 89 w 114"/>
              <a:gd name="T21" fmla="*/ 24 h 120"/>
              <a:gd name="T22" fmla="*/ 89 w 114"/>
              <a:gd name="T23" fmla="*/ 15 h 120"/>
              <a:gd name="T24" fmla="*/ 114 w 114"/>
              <a:gd name="T25" fmla="*/ 63 h 120"/>
              <a:gd name="T26" fmla="*/ 57 w 114"/>
              <a:gd name="T27" fmla="*/ 12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4" h="120">
                <a:moveTo>
                  <a:pt x="57" y="120"/>
                </a:moveTo>
                <a:cubicBezTo>
                  <a:pt x="26" y="120"/>
                  <a:pt x="0" y="94"/>
                  <a:pt x="0" y="63"/>
                </a:cubicBezTo>
                <a:cubicBezTo>
                  <a:pt x="0" y="32"/>
                  <a:pt x="25" y="7"/>
                  <a:pt x="55" y="6"/>
                </a:cubicBezTo>
                <a:cubicBezTo>
                  <a:pt x="55" y="0"/>
                  <a:pt x="55" y="0"/>
                  <a:pt x="55" y="0"/>
                </a:cubicBezTo>
                <a:cubicBezTo>
                  <a:pt x="66" y="9"/>
                  <a:pt x="66" y="9"/>
                  <a:pt x="66" y="9"/>
                </a:cubicBezTo>
                <a:cubicBezTo>
                  <a:pt x="55" y="19"/>
                  <a:pt x="55" y="19"/>
                  <a:pt x="55" y="19"/>
                </a:cubicBezTo>
                <a:cubicBezTo>
                  <a:pt x="55" y="13"/>
                  <a:pt x="55" y="13"/>
                  <a:pt x="55" y="13"/>
                </a:cubicBezTo>
                <a:cubicBezTo>
                  <a:pt x="28" y="14"/>
                  <a:pt x="7" y="36"/>
                  <a:pt x="7" y="63"/>
                </a:cubicBezTo>
                <a:cubicBezTo>
                  <a:pt x="7" y="90"/>
                  <a:pt x="30" y="113"/>
                  <a:pt x="57" y="113"/>
                </a:cubicBezTo>
                <a:cubicBezTo>
                  <a:pt x="85" y="113"/>
                  <a:pt x="107" y="90"/>
                  <a:pt x="107" y="63"/>
                </a:cubicBezTo>
                <a:cubicBezTo>
                  <a:pt x="107" y="47"/>
                  <a:pt x="100" y="33"/>
                  <a:pt x="89" y="24"/>
                </a:cubicBezTo>
                <a:cubicBezTo>
                  <a:pt x="89" y="15"/>
                  <a:pt x="89" y="15"/>
                  <a:pt x="89" y="15"/>
                </a:cubicBezTo>
                <a:cubicBezTo>
                  <a:pt x="104" y="26"/>
                  <a:pt x="114" y="43"/>
                  <a:pt x="114" y="63"/>
                </a:cubicBezTo>
                <a:cubicBezTo>
                  <a:pt x="114" y="94"/>
                  <a:pt x="89" y="120"/>
                  <a:pt x="57" y="1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27" name="Freeform 208"/>
          <p:cNvSpPr/>
          <p:nvPr/>
        </p:nvSpPr>
        <p:spPr bwMode="auto">
          <a:xfrm>
            <a:off x="10439367" y="2915910"/>
            <a:ext cx="17584" cy="42705"/>
          </a:xfrm>
          <a:custGeom>
            <a:avLst/>
            <a:gdLst>
              <a:gd name="T0" fmla="*/ 5 w 14"/>
              <a:gd name="T1" fmla="*/ 0 h 34"/>
              <a:gd name="T2" fmla="*/ 7 w 14"/>
              <a:gd name="T3" fmla="*/ 0 h 34"/>
              <a:gd name="T4" fmla="*/ 9 w 14"/>
              <a:gd name="T5" fmla="*/ 0 h 34"/>
              <a:gd name="T6" fmla="*/ 14 w 14"/>
              <a:gd name="T7" fmla="*/ 12 h 34"/>
              <a:gd name="T8" fmla="*/ 7 w 14"/>
              <a:gd name="T9" fmla="*/ 34 h 34"/>
              <a:gd name="T10" fmla="*/ 0 w 14"/>
              <a:gd name="T11" fmla="*/ 12 h 34"/>
              <a:gd name="T12" fmla="*/ 5 w 14"/>
              <a:gd name="T13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34">
                <a:moveTo>
                  <a:pt x="5" y="0"/>
                </a:moveTo>
                <a:lnTo>
                  <a:pt x="7" y="0"/>
                </a:lnTo>
                <a:lnTo>
                  <a:pt x="9" y="0"/>
                </a:lnTo>
                <a:lnTo>
                  <a:pt x="14" y="12"/>
                </a:lnTo>
                <a:lnTo>
                  <a:pt x="7" y="34"/>
                </a:lnTo>
                <a:lnTo>
                  <a:pt x="0" y="12"/>
                </a:lnTo>
                <a:lnTo>
                  <a:pt x="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28" name="Freeform 209"/>
          <p:cNvSpPr/>
          <p:nvPr/>
        </p:nvSpPr>
        <p:spPr bwMode="auto">
          <a:xfrm>
            <a:off x="10409222" y="2815427"/>
            <a:ext cx="77874" cy="89179"/>
          </a:xfrm>
          <a:custGeom>
            <a:avLst/>
            <a:gdLst>
              <a:gd name="T0" fmla="*/ 2 w 26"/>
              <a:gd name="T1" fmla="*/ 12 h 30"/>
              <a:gd name="T2" fmla="*/ 13 w 26"/>
              <a:gd name="T3" fmla="*/ 0 h 30"/>
              <a:gd name="T4" fmla="*/ 24 w 26"/>
              <a:gd name="T5" fmla="*/ 12 h 30"/>
              <a:gd name="T6" fmla="*/ 25 w 26"/>
              <a:gd name="T7" fmla="*/ 16 h 30"/>
              <a:gd name="T8" fmla="*/ 24 w 26"/>
              <a:gd name="T9" fmla="*/ 19 h 30"/>
              <a:gd name="T10" fmla="*/ 13 w 26"/>
              <a:gd name="T11" fmla="*/ 30 h 30"/>
              <a:gd name="T12" fmla="*/ 2 w 26"/>
              <a:gd name="T13" fmla="*/ 19 h 30"/>
              <a:gd name="T14" fmla="*/ 0 w 26"/>
              <a:gd name="T15" fmla="*/ 16 h 30"/>
              <a:gd name="T16" fmla="*/ 2 w 26"/>
              <a:gd name="T17" fmla="*/ 1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" h="30">
                <a:moveTo>
                  <a:pt x="2" y="12"/>
                </a:moveTo>
                <a:cubicBezTo>
                  <a:pt x="2" y="5"/>
                  <a:pt x="5" y="0"/>
                  <a:pt x="13" y="0"/>
                </a:cubicBezTo>
                <a:cubicBezTo>
                  <a:pt x="21" y="0"/>
                  <a:pt x="24" y="5"/>
                  <a:pt x="24" y="12"/>
                </a:cubicBezTo>
                <a:cubicBezTo>
                  <a:pt x="25" y="13"/>
                  <a:pt x="26" y="13"/>
                  <a:pt x="25" y="16"/>
                </a:cubicBezTo>
                <a:cubicBezTo>
                  <a:pt x="25" y="18"/>
                  <a:pt x="24" y="19"/>
                  <a:pt x="24" y="19"/>
                </a:cubicBezTo>
                <a:cubicBezTo>
                  <a:pt x="22" y="25"/>
                  <a:pt x="16" y="30"/>
                  <a:pt x="13" y="30"/>
                </a:cubicBezTo>
                <a:cubicBezTo>
                  <a:pt x="10" y="30"/>
                  <a:pt x="4" y="25"/>
                  <a:pt x="2" y="19"/>
                </a:cubicBezTo>
                <a:cubicBezTo>
                  <a:pt x="1" y="19"/>
                  <a:pt x="1" y="18"/>
                  <a:pt x="0" y="16"/>
                </a:cubicBezTo>
                <a:cubicBezTo>
                  <a:pt x="0" y="13"/>
                  <a:pt x="1" y="13"/>
                  <a:pt x="2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29" name="Freeform 210"/>
          <p:cNvSpPr/>
          <p:nvPr/>
        </p:nvSpPr>
        <p:spPr bwMode="auto">
          <a:xfrm>
            <a:off x="10361493" y="2898325"/>
            <a:ext cx="169565" cy="134396"/>
          </a:xfrm>
          <a:custGeom>
            <a:avLst/>
            <a:gdLst>
              <a:gd name="T0" fmla="*/ 57 w 57"/>
              <a:gd name="T1" fmla="*/ 26 h 45"/>
              <a:gd name="T2" fmla="*/ 29 w 57"/>
              <a:gd name="T3" fmla="*/ 45 h 45"/>
              <a:gd name="T4" fmla="*/ 28 w 57"/>
              <a:gd name="T5" fmla="*/ 45 h 45"/>
              <a:gd name="T6" fmla="*/ 0 w 57"/>
              <a:gd name="T7" fmla="*/ 26 h 45"/>
              <a:gd name="T8" fmla="*/ 0 w 57"/>
              <a:gd name="T9" fmla="*/ 16 h 45"/>
              <a:gd name="T10" fmla="*/ 18 w 57"/>
              <a:gd name="T11" fmla="*/ 0 h 45"/>
              <a:gd name="T12" fmla="*/ 29 w 57"/>
              <a:gd name="T13" fmla="*/ 32 h 45"/>
              <a:gd name="T14" fmla="*/ 40 w 57"/>
              <a:gd name="T15" fmla="*/ 0 h 45"/>
              <a:gd name="T16" fmla="*/ 57 w 57"/>
              <a:gd name="T17" fmla="*/ 16 h 45"/>
              <a:gd name="T18" fmla="*/ 57 w 57"/>
              <a:gd name="T19" fmla="*/ 26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7" h="45">
                <a:moveTo>
                  <a:pt x="57" y="26"/>
                </a:moveTo>
                <a:cubicBezTo>
                  <a:pt x="57" y="26"/>
                  <a:pt x="54" y="45"/>
                  <a:pt x="29" y="45"/>
                </a:cubicBezTo>
                <a:cubicBezTo>
                  <a:pt x="28" y="45"/>
                  <a:pt x="28" y="45"/>
                  <a:pt x="28" y="45"/>
                </a:cubicBezTo>
                <a:cubicBezTo>
                  <a:pt x="3" y="45"/>
                  <a:pt x="0" y="26"/>
                  <a:pt x="0" y="2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6"/>
                  <a:pt x="10" y="2"/>
                  <a:pt x="18" y="0"/>
                </a:cubicBezTo>
                <a:cubicBezTo>
                  <a:pt x="29" y="32"/>
                  <a:pt x="29" y="32"/>
                  <a:pt x="29" y="32"/>
                </a:cubicBezTo>
                <a:cubicBezTo>
                  <a:pt x="40" y="0"/>
                  <a:pt x="40" y="0"/>
                  <a:pt x="40" y="0"/>
                </a:cubicBezTo>
                <a:cubicBezTo>
                  <a:pt x="48" y="2"/>
                  <a:pt x="57" y="6"/>
                  <a:pt x="57" y="16"/>
                </a:cubicBezTo>
                <a:lnTo>
                  <a:pt x="57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0" name="Oval 211"/>
          <p:cNvSpPr>
            <a:spLocks noChangeArrowheads="1"/>
          </p:cNvSpPr>
          <p:nvPr/>
        </p:nvSpPr>
        <p:spPr bwMode="auto">
          <a:xfrm>
            <a:off x="10809898" y="269610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1" name="Freeform 212"/>
          <p:cNvSpPr/>
          <p:nvPr/>
        </p:nvSpPr>
        <p:spPr bwMode="auto">
          <a:xfrm>
            <a:off x="11140234" y="2841803"/>
            <a:ext cx="65314" cy="54010"/>
          </a:xfrm>
          <a:custGeom>
            <a:avLst/>
            <a:gdLst>
              <a:gd name="T0" fmla="*/ 47 w 52"/>
              <a:gd name="T1" fmla="*/ 43 h 43"/>
              <a:gd name="T2" fmla="*/ 0 w 52"/>
              <a:gd name="T3" fmla="*/ 43 h 43"/>
              <a:gd name="T4" fmla="*/ 7 w 52"/>
              <a:gd name="T5" fmla="*/ 0 h 43"/>
              <a:gd name="T6" fmla="*/ 52 w 52"/>
              <a:gd name="T7" fmla="*/ 0 h 43"/>
              <a:gd name="T8" fmla="*/ 26 w 52"/>
              <a:gd name="T9" fmla="*/ 17 h 43"/>
              <a:gd name="T10" fmla="*/ 47 w 52"/>
              <a:gd name="T11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" h="43">
                <a:moveTo>
                  <a:pt x="47" y="43"/>
                </a:moveTo>
                <a:lnTo>
                  <a:pt x="0" y="43"/>
                </a:lnTo>
                <a:lnTo>
                  <a:pt x="7" y="0"/>
                </a:lnTo>
                <a:lnTo>
                  <a:pt x="52" y="0"/>
                </a:lnTo>
                <a:lnTo>
                  <a:pt x="26" y="17"/>
                </a:lnTo>
                <a:lnTo>
                  <a:pt x="47" y="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2" name="Freeform 213"/>
          <p:cNvSpPr/>
          <p:nvPr/>
        </p:nvSpPr>
        <p:spPr bwMode="auto">
          <a:xfrm>
            <a:off x="11086225" y="2830499"/>
            <a:ext cx="56522" cy="59034"/>
          </a:xfrm>
          <a:custGeom>
            <a:avLst/>
            <a:gdLst>
              <a:gd name="T0" fmla="*/ 0 w 45"/>
              <a:gd name="T1" fmla="*/ 0 h 47"/>
              <a:gd name="T2" fmla="*/ 45 w 45"/>
              <a:gd name="T3" fmla="*/ 0 h 47"/>
              <a:gd name="T4" fmla="*/ 36 w 45"/>
              <a:gd name="T5" fmla="*/ 47 h 47"/>
              <a:gd name="T6" fmla="*/ 0 w 45"/>
              <a:gd name="T7" fmla="*/ 47 h 47"/>
              <a:gd name="T8" fmla="*/ 0 w 45"/>
              <a:gd name="T9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47">
                <a:moveTo>
                  <a:pt x="0" y="0"/>
                </a:moveTo>
                <a:lnTo>
                  <a:pt x="45" y="0"/>
                </a:lnTo>
                <a:lnTo>
                  <a:pt x="36" y="47"/>
                </a:lnTo>
                <a:lnTo>
                  <a:pt x="0" y="4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3" name="Rectangle 214"/>
          <p:cNvSpPr>
            <a:spLocks noChangeArrowheads="1"/>
          </p:cNvSpPr>
          <p:nvPr/>
        </p:nvSpPr>
        <p:spPr bwMode="auto">
          <a:xfrm>
            <a:off x="11062360" y="2817939"/>
            <a:ext cx="15072" cy="2260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4" name="Freeform 215"/>
          <p:cNvSpPr/>
          <p:nvPr/>
        </p:nvSpPr>
        <p:spPr bwMode="auto">
          <a:xfrm>
            <a:off x="10964389" y="2898325"/>
            <a:ext cx="23865" cy="56522"/>
          </a:xfrm>
          <a:custGeom>
            <a:avLst/>
            <a:gdLst>
              <a:gd name="T0" fmla="*/ 19 w 19"/>
              <a:gd name="T1" fmla="*/ 17 h 45"/>
              <a:gd name="T2" fmla="*/ 10 w 19"/>
              <a:gd name="T3" fmla="*/ 45 h 45"/>
              <a:gd name="T4" fmla="*/ 0 w 19"/>
              <a:gd name="T5" fmla="*/ 17 h 45"/>
              <a:gd name="T6" fmla="*/ 5 w 19"/>
              <a:gd name="T7" fmla="*/ 0 h 45"/>
              <a:gd name="T8" fmla="*/ 10 w 19"/>
              <a:gd name="T9" fmla="*/ 0 h 45"/>
              <a:gd name="T10" fmla="*/ 12 w 19"/>
              <a:gd name="T11" fmla="*/ 0 h 45"/>
              <a:gd name="T12" fmla="*/ 19 w 19"/>
              <a:gd name="T13" fmla="*/ 17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" h="45">
                <a:moveTo>
                  <a:pt x="19" y="17"/>
                </a:moveTo>
                <a:lnTo>
                  <a:pt x="10" y="45"/>
                </a:lnTo>
                <a:lnTo>
                  <a:pt x="0" y="17"/>
                </a:lnTo>
                <a:lnTo>
                  <a:pt x="5" y="0"/>
                </a:lnTo>
                <a:lnTo>
                  <a:pt x="10" y="0"/>
                </a:lnTo>
                <a:lnTo>
                  <a:pt x="12" y="0"/>
                </a:lnTo>
                <a:lnTo>
                  <a:pt x="19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5" name="Freeform 216"/>
          <p:cNvSpPr/>
          <p:nvPr/>
        </p:nvSpPr>
        <p:spPr bwMode="auto">
          <a:xfrm>
            <a:off x="10922941" y="2761417"/>
            <a:ext cx="104251" cy="119324"/>
          </a:xfrm>
          <a:custGeom>
            <a:avLst/>
            <a:gdLst>
              <a:gd name="T0" fmla="*/ 18 w 35"/>
              <a:gd name="T1" fmla="*/ 40 h 40"/>
              <a:gd name="T2" fmla="*/ 3 w 35"/>
              <a:gd name="T3" fmla="*/ 26 h 40"/>
              <a:gd name="T4" fmla="*/ 1 w 35"/>
              <a:gd name="T5" fmla="*/ 21 h 40"/>
              <a:gd name="T6" fmla="*/ 2 w 35"/>
              <a:gd name="T7" fmla="*/ 16 h 40"/>
              <a:gd name="T8" fmla="*/ 18 w 35"/>
              <a:gd name="T9" fmla="*/ 0 h 40"/>
              <a:gd name="T10" fmla="*/ 33 w 35"/>
              <a:gd name="T11" fmla="*/ 16 h 40"/>
              <a:gd name="T12" fmla="*/ 34 w 35"/>
              <a:gd name="T13" fmla="*/ 21 h 40"/>
              <a:gd name="T14" fmla="*/ 32 w 35"/>
              <a:gd name="T15" fmla="*/ 26 h 40"/>
              <a:gd name="T16" fmla="*/ 18 w 35"/>
              <a:gd name="T17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" h="40">
                <a:moveTo>
                  <a:pt x="18" y="40"/>
                </a:moveTo>
                <a:cubicBezTo>
                  <a:pt x="13" y="40"/>
                  <a:pt x="6" y="34"/>
                  <a:pt x="3" y="26"/>
                </a:cubicBezTo>
                <a:cubicBezTo>
                  <a:pt x="2" y="25"/>
                  <a:pt x="1" y="24"/>
                  <a:pt x="1" y="21"/>
                </a:cubicBezTo>
                <a:cubicBezTo>
                  <a:pt x="0" y="18"/>
                  <a:pt x="1" y="17"/>
                  <a:pt x="2" y="16"/>
                </a:cubicBezTo>
                <a:cubicBezTo>
                  <a:pt x="3" y="7"/>
                  <a:pt x="7" y="0"/>
                  <a:pt x="18" y="0"/>
                </a:cubicBezTo>
                <a:cubicBezTo>
                  <a:pt x="28" y="0"/>
                  <a:pt x="32" y="7"/>
                  <a:pt x="33" y="16"/>
                </a:cubicBezTo>
                <a:cubicBezTo>
                  <a:pt x="34" y="17"/>
                  <a:pt x="35" y="18"/>
                  <a:pt x="34" y="21"/>
                </a:cubicBezTo>
                <a:cubicBezTo>
                  <a:pt x="34" y="24"/>
                  <a:pt x="33" y="25"/>
                  <a:pt x="32" y="26"/>
                </a:cubicBezTo>
                <a:cubicBezTo>
                  <a:pt x="30" y="34"/>
                  <a:pt x="22" y="40"/>
                  <a:pt x="18" y="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6" name="Freeform 217"/>
          <p:cNvSpPr/>
          <p:nvPr/>
        </p:nvSpPr>
        <p:spPr bwMode="auto">
          <a:xfrm>
            <a:off x="10861395" y="2874460"/>
            <a:ext cx="183381" cy="182125"/>
          </a:xfrm>
          <a:custGeom>
            <a:avLst/>
            <a:gdLst>
              <a:gd name="T0" fmla="*/ 62 w 62"/>
              <a:gd name="T1" fmla="*/ 55 h 61"/>
              <a:gd name="T2" fmla="*/ 39 w 62"/>
              <a:gd name="T3" fmla="*/ 61 h 61"/>
              <a:gd name="T4" fmla="*/ 38 w 62"/>
              <a:gd name="T5" fmla="*/ 61 h 61"/>
              <a:gd name="T6" fmla="*/ 0 w 62"/>
              <a:gd name="T7" fmla="*/ 35 h 61"/>
              <a:gd name="T8" fmla="*/ 0 w 62"/>
              <a:gd name="T9" fmla="*/ 22 h 61"/>
              <a:gd name="T10" fmla="*/ 24 w 62"/>
              <a:gd name="T11" fmla="*/ 0 h 61"/>
              <a:gd name="T12" fmla="*/ 39 w 62"/>
              <a:gd name="T13" fmla="*/ 44 h 61"/>
              <a:gd name="T14" fmla="*/ 53 w 62"/>
              <a:gd name="T15" fmla="*/ 0 h 61"/>
              <a:gd name="T16" fmla="*/ 62 w 62"/>
              <a:gd name="T17" fmla="*/ 2 h 61"/>
              <a:gd name="T18" fmla="*/ 62 w 62"/>
              <a:gd name="T19" fmla="*/ 55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" h="61">
                <a:moveTo>
                  <a:pt x="62" y="55"/>
                </a:moveTo>
                <a:cubicBezTo>
                  <a:pt x="57" y="58"/>
                  <a:pt x="49" y="61"/>
                  <a:pt x="39" y="61"/>
                </a:cubicBezTo>
                <a:cubicBezTo>
                  <a:pt x="38" y="61"/>
                  <a:pt x="38" y="61"/>
                  <a:pt x="38" y="61"/>
                </a:cubicBezTo>
                <a:cubicBezTo>
                  <a:pt x="4" y="61"/>
                  <a:pt x="0" y="35"/>
                  <a:pt x="0" y="35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8"/>
                  <a:pt x="13" y="2"/>
                  <a:pt x="24" y="0"/>
                </a:cubicBezTo>
                <a:cubicBezTo>
                  <a:pt x="39" y="44"/>
                  <a:pt x="39" y="44"/>
                  <a:pt x="39" y="44"/>
                </a:cubicBezTo>
                <a:cubicBezTo>
                  <a:pt x="53" y="0"/>
                  <a:pt x="53" y="0"/>
                  <a:pt x="53" y="0"/>
                </a:cubicBezTo>
                <a:cubicBezTo>
                  <a:pt x="56" y="0"/>
                  <a:pt x="59" y="1"/>
                  <a:pt x="62" y="2"/>
                </a:cubicBezTo>
                <a:lnTo>
                  <a:pt x="62" y="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7" name="Oval 218"/>
          <p:cNvSpPr>
            <a:spLocks noChangeArrowheads="1"/>
          </p:cNvSpPr>
          <p:nvPr/>
        </p:nvSpPr>
        <p:spPr bwMode="auto">
          <a:xfrm>
            <a:off x="9658114" y="3391946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8" name="Freeform 219"/>
          <p:cNvSpPr/>
          <p:nvPr/>
        </p:nvSpPr>
        <p:spPr bwMode="auto">
          <a:xfrm>
            <a:off x="9741012" y="3623057"/>
            <a:ext cx="267536" cy="47729"/>
          </a:xfrm>
          <a:custGeom>
            <a:avLst/>
            <a:gdLst>
              <a:gd name="T0" fmla="*/ 213 w 213"/>
              <a:gd name="T1" fmla="*/ 38 h 38"/>
              <a:gd name="T2" fmla="*/ 154 w 213"/>
              <a:gd name="T3" fmla="*/ 38 h 38"/>
              <a:gd name="T4" fmla="*/ 59 w 213"/>
              <a:gd name="T5" fmla="*/ 38 h 38"/>
              <a:gd name="T6" fmla="*/ 0 w 213"/>
              <a:gd name="T7" fmla="*/ 38 h 38"/>
              <a:gd name="T8" fmla="*/ 43 w 213"/>
              <a:gd name="T9" fmla="*/ 0 h 38"/>
              <a:gd name="T10" fmla="*/ 107 w 213"/>
              <a:gd name="T11" fmla="*/ 0 h 38"/>
              <a:gd name="T12" fmla="*/ 173 w 213"/>
              <a:gd name="T13" fmla="*/ 0 h 38"/>
              <a:gd name="T14" fmla="*/ 213 w 213"/>
              <a:gd name="T15" fmla="*/ 3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3" h="38">
                <a:moveTo>
                  <a:pt x="213" y="38"/>
                </a:moveTo>
                <a:lnTo>
                  <a:pt x="154" y="38"/>
                </a:lnTo>
                <a:lnTo>
                  <a:pt x="59" y="38"/>
                </a:lnTo>
                <a:lnTo>
                  <a:pt x="0" y="38"/>
                </a:lnTo>
                <a:lnTo>
                  <a:pt x="43" y="0"/>
                </a:lnTo>
                <a:lnTo>
                  <a:pt x="107" y="0"/>
                </a:lnTo>
                <a:lnTo>
                  <a:pt x="173" y="0"/>
                </a:lnTo>
                <a:lnTo>
                  <a:pt x="213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9" name="Freeform 220"/>
          <p:cNvSpPr/>
          <p:nvPr/>
        </p:nvSpPr>
        <p:spPr bwMode="auto">
          <a:xfrm>
            <a:off x="9741012" y="3685858"/>
            <a:ext cx="267536" cy="23865"/>
          </a:xfrm>
          <a:custGeom>
            <a:avLst/>
            <a:gdLst>
              <a:gd name="T0" fmla="*/ 213 w 213"/>
              <a:gd name="T1" fmla="*/ 19 h 19"/>
              <a:gd name="T2" fmla="*/ 154 w 213"/>
              <a:gd name="T3" fmla="*/ 19 h 19"/>
              <a:gd name="T4" fmla="*/ 59 w 213"/>
              <a:gd name="T5" fmla="*/ 19 h 19"/>
              <a:gd name="T6" fmla="*/ 0 w 213"/>
              <a:gd name="T7" fmla="*/ 19 h 19"/>
              <a:gd name="T8" fmla="*/ 22 w 213"/>
              <a:gd name="T9" fmla="*/ 0 h 19"/>
              <a:gd name="T10" fmla="*/ 194 w 213"/>
              <a:gd name="T11" fmla="*/ 0 h 19"/>
              <a:gd name="T12" fmla="*/ 213 w 213"/>
              <a:gd name="T13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3" h="19">
                <a:moveTo>
                  <a:pt x="213" y="19"/>
                </a:moveTo>
                <a:lnTo>
                  <a:pt x="154" y="19"/>
                </a:lnTo>
                <a:lnTo>
                  <a:pt x="59" y="19"/>
                </a:lnTo>
                <a:lnTo>
                  <a:pt x="0" y="19"/>
                </a:lnTo>
                <a:lnTo>
                  <a:pt x="22" y="0"/>
                </a:lnTo>
                <a:lnTo>
                  <a:pt x="194" y="0"/>
                </a:lnTo>
                <a:lnTo>
                  <a:pt x="213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0" name="Freeform 221"/>
          <p:cNvSpPr/>
          <p:nvPr/>
        </p:nvSpPr>
        <p:spPr bwMode="auto">
          <a:xfrm>
            <a:off x="9741012" y="3727308"/>
            <a:ext cx="267536" cy="23865"/>
          </a:xfrm>
          <a:custGeom>
            <a:avLst/>
            <a:gdLst>
              <a:gd name="T0" fmla="*/ 213 w 213"/>
              <a:gd name="T1" fmla="*/ 19 h 19"/>
              <a:gd name="T2" fmla="*/ 154 w 213"/>
              <a:gd name="T3" fmla="*/ 19 h 19"/>
              <a:gd name="T4" fmla="*/ 59 w 213"/>
              <a:gd name="T5" fmla="*/ 19 h 19"/>
              <a:gd name="T6" fmla="*/ 0 w 213"/>
              <a:gd name="T7" fmla="*/ 19 h 19"/>
              <a:gd name="T8" fmla="*/ 22 w 213"/>
              <a:gd name="T9" fmla="*/ 0 h 19"/>
              <a:gd name="T10" fmla="*/ 194 w 213"/>
              <a:gd name="T11" fmla="*/ 0 h 19"/>
              <a:gd name="T12" fmla="*/ 213 w 213"/>
              <a:gd name="T13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3" h="19">
                <a:moveTo>
                  <a:pt x="213" y="19"/>
                </a:moveTo>
                <a:lnTo>
                  <a:pt x="154" y="19"/>
                </a:lnTo>
                <a:lnTo>
                  <a:pt x="59" y="19"/>
                </a:lnTo>
                <a:lnTo>
                  <a:pt x="0" y="19"/>
                </a:lnTo>
                <a:lnTo>
                  <a:pt x="22" y="0"/>
                </a:lnTo>
                <a:lnTo>
                  <a:pt x="194" y="0"/>
                </a:lnTo>
                <a:lnTo>
                  <a:pt x="213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1" name="Freeform 222"/>
          <p:cNvSpPr/>
          <p:nvPr/>
        </p:nvSpPr>
        <p:spPr bwMode="auto">
          <a:xfrm>
            <a:off x="9827679" y="3444700"/>
            <a:ext cx="128116" cy="167053"/>
          </a:xfrm>
          <a:custGeom>
            <a:avLst/>
            <a:gdLst>
              <a:gd name="T0" fmla="*/ 12 w 43"/>
              <a:gd name="T1" fmla="*/ 52 h 56"/>
              <a:gd name="T2" fmla="*/ 1 w 43"/>
              <a:gd name="T3" fmla="*/ 26 h 56"/>
              <a:gd name="T4" fmla="*/ 4 w 43"/>
              <a:gd name="T5" fmla="*/ 19 h 56"/>
              <a:gd name="T6" fmla="*/ 11 w 43"/>
              <a:gd name="T7" fmla="*/ 22 h 56"/>
              <a:gd name="T8" fmla="*/ 17 w 43"/>
              <a:gd name="T9" fmla="*/ 37 h 56"/>
              <a:gd name="T10" fmla="*/ 32 w 43"/>
              <a:gd name="T11" fmla="*/ 4 h 56"/>
              <a:gd name="T12" fmla="*/ 40 w 43"/>
              <a:gd name="T13" fmla="*/ 2 h 56"/>
              <a:gd name="T14" fmla="*/ 42 w 43"/>
              <a:gd name="T15" fmla="*/ 9 h 56"/>
              <a:gd name="T16" fmla="*/ 22 w 43"/>
              <a:gd name="T17" fmla="*/ 52 h 56"/>
              <a:gd name="T18" fmla="*/ 19 w 43"/>
              <a:gd name="T19" fmla="*/ 55 h 56"/>
              <a:gd name="T20" fmla="*/ 13 w 43"/>
              <a:gd name="T21" fmla="*/ 53 h 56"/>
              <a:gd name="T22" fmla="*/ 13 w 43"/>
              <a:gd name="T23" fmla="*/ 53 h 56"/>
              <a:gd name="T24" fmla="*/ 13 w 43"/>
              <a:gd name="T25" fmla="*/ 53 h 56"/>
              <a:gd name="T26" fmla="*/ 12 w 43"/>
              <a:gd name="T27" fmla="*/ 52 h 56"/>
              <a:gd name="T28" fmla="*/ 12 w 43"/>
              <a:gd name="T29" fmla="*/ 52 h 56"/>
              <a:gd name="T30" fmla="*/ 12 w 43"/>
              <a:gd name="T31" fmla="*/ 52 h 56"/>
              <a:gd name="T32" fmla="*/ 12 w 43"/>
              <a:gd name="T33" fmla="*/ 52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3" h="56">
                <a:moveTo>
                  <a:pt x="12" y="52"/>
                </a:moveTo>
                <a:cubicBezTo>
                  <a:pt x="1" y="26"/>
                  <a:pt x="1" y="26"/>
                  <a:pt x="1" y="26"/>
                </a:cubicBezTo>
                <a:cubicBezTo>
                  <a:pt x="0" y="23"/>
                  <a:pt x="1" y="20"/>
                  <a:pt x="4" y="19"/>
                </a:cubicBezTo>
                <a:cubicBezTo>
                  <a:pt x="7" y="18"/>
                  <a:pt x="10" y="19"/>
                  <a:pt x="11" y="22"/>
                </a:cubicBezTo>
                <a:cubicBezTo>
                  <a:pt x="17" y="37"/>
                  <a:pt x="17" y="37"/>
                  <a:pt x="17" y="37"/>
                </a:cubicBezTo>
                <a:cubicBezTo>
                  <a:pt x="32" y="4"/>
                  <a:pt x="32" y="4"/>
                  <a:pt x="32" y="4"/>
                </a:cubicBezTo>
                <a:cubicBezTo>
                  <a:pt x="34" y="2"/>
                  <a:pt x="37" y="0"/>
                  <a:pt x="40" y="2"/>
                </a:cubicBezTo>
                <a:cubicBezTo>
                  <a:pt x="42" y="3"/>
                  <a:pt x="43" y="6"/>
                  <a:pt x="42" y="9"/>
                </a:cubicBezTo>
                <a:cubicBezTo>
                  <a:pt x="22" y="52"/>
                  <a:pt x="22" y="52"/>
                  <a:pt x="22" y="52"/>
                </a:cubicBezTo>
                <a:cubicBezTo>
                  <a:pt x="22" y="53"/>
                  <a:pt x="21" y="54"/>
                  <a:pt x="19" y="55"/>
                </a:cubicBezTo>
                <a:cubicBezTo>
                  <a:pt x="17" y="56"/>
                  <a:pt x="14" y="55"/>
                  <a:pt x="13" y="53"/>
                </a:cubicBezTo>
                <a:cubicBezTo>
                  <a:pt x="13" y="53"/>
                  <a:pt x="13" y="53"/>
                  <a:pt x="13" y="53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2"/>
                  <a:pt x="12" y="52"/>
                </a:cubicBezTo>
                <a:cubicBezTo>
                  <a:pt x="12" y="52"/>
                  <a:pt x="12" y="52"/>
                  <a:pt x="12" y="52"/>
                </a:cubicBezTo>
                <a:cubicBezTo>
                  <a:pt x="12" y="52"/>
                  <a:pt x="12" y="52"/>
                  <a:pt x="12" y="52"/>
                </a:cubicBezTo>
                <a:cubicBezTo>
                  <a:pt x="12" y="52"/>
                  <a:pt x="12" y="52"/>
                  <a:pt x="12" y="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2" name="Oval 223"/>
          <p:cNvSpPr>
            <a:spLocks noChangeArrowheads="1"/>
          </p:cNvSpPr>
          <p:nvPr/>
        </p:nvSpPr>
        <p:spPr bwMode="auto">
          <a:xfrm>
            <a:off x="10234634" y="341204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3" name="Freeform 224"/>
          <p:cNvSpPr/>
          <p:nvPr/>
        </p:nvSpPr>
        <p:spPr bwMode="auto">
          <a:xfrm>
            <a:off x="10323812" y="3638129"/>
            <a:ext cx="270048" cy="47729"/>
          </a:xfrm>
          <a:custGeom>
            <a:avLst/>
            <a:gdLst>
              <a:gd name="T0" fmla="*/ 153 w 215"/>
              <a:gd name="T1" fmla="*/ 38 h 38"/>
              <a:gd name="T2" fmla="*/ 61 w 215"/>
              <a:gd name="T3" fmla="*/ 38 h 38"/>
              <a:gd name="T4" fmla="*/ 0 w 215"/>
              <a:gd name="T5" fmla="*/ 38 h 38"/>
              <a:gd name="T6" fmla="*/ 42 w 215"/>
              <a:gd name="T7" fmla="*/ 0 h 38"/>
              <a:gd name="T8" fmla="*/ 108 w 215"/>
              <a:gd name="T9" fmla="*/ 0 h 38"/>
              <a:gd name="T10" fmla="*/ 172 w 215"/>
              <a:gd name="T11" fmla="*/ 0 h 38"/>
              <a:gd name="T12" fmla="*/ 215 w 215"/>
              <a:gd name="T13" fmla="*/ 38 h 38"/>
              <a:gd name="T14" fmla="*/ 153 w 215"/>
              <a:gd name="T15" fmla="*/ 3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5" h="38">
                <a:moveTo>
                  <a:pt x="153" y="38"/>
                </a:moveTo>
                <a:lnTo>
                  <a:pt x="61" y="38"/>
                </a:lnTo>
                <a:lnTo>
                  <a:pt x="0" y="38"/>
                </a:lnTo>
                <a:lnTo>
                  <a:pt x="42" y="0"/>
                </a:lnTo>
                <a:lnTo>
                  <a:pt x="108" y="0"/>
                </a:lnTo>
                <a:lnTo>
                  <a:pt x="172" y="0"/>
                </a:lnTo>
                <a:lnTo>
                  <a:pt x="215" y="38"/>
                </a:lnTo>
                <a:lnTo>
                  <a:pt x="153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4" name="Freeform 225"/>
          <p:cNvSpPr/>
          <p:nvPr/>
        </p:nvSpPr>
        <p:spPr bwMode="auto">
          <a:xfrm>
            <a:off x="10323812" y="3703443"/>
            <a:ext cx="270048" cy="23865"/>
          </a:xfrm>
          <a:custGeom>
            <a:avLst/>
            <a:gdLst>
              <a:gd name="T0" fmla="*/ 0 w 215"/>
              <a:gd name="T1" fmla="*/ 19 h 19"/>
              <a:gd name="T2" fmla="*/ 21 w 215"/>
              <a:gd name="T3" fmla="*/ 0 h 19"/>
              <a:gd name="T4" fmla="*/ 194 w 215"/>
              <a:gd name="T5" fmla="*/ 0 h 19"/>
              <a:gd name="T6" fmla="*/ 215 w 215"/>
              <a:gd name="T7" fmla="*/ 19 h 19"/>
              <a:gd name="T8" fmla="*/ 153 w 215"/>
              <a:gd name="T9" fmla="*/ 19 h 19"/>
              <a:gd name="T10" fmla="*/ 61 w 215"/>
              <a:gd name="T11" fmla="*/ 19 h 19"/>
              <a:gd name="T12" fmla="*/ 0 w 215"/>
              <a:gd name="T13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5" h="19">
                <a:moveTo>
                  <a:pt x="0" y="19"/>
                </a:moveTo>
                <a:lnTo>
                  <a:pt x="21" y="0"/>
                </a:lnTo>
                <a:lnTo>
                  <a:pt x="194" y="0"/>
                </a:lnTo>
                <a:lnTo>
                  <a:pt x="215" y="19"/>
                </a:lnTo>
                <a:lnTo>
                  <a:pt x="153" y="19"/>
                </a:lnTo>
                <a:lnTo>
                  <a:pt x="61" y="19"/>
                </a:lnTo>
                <a:lnTo>
                  <a:pt x="0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5" name="Freeform 226"/>
          <p:cNvSpPr/>
          <p:nvPr/>
        </p:nvSpPr>
        <p:spPr bwMode="auto">
          <a:xfrm>
            <a:off x="10323812" y="3744892"/>
            <a:ext cx="270048" cy="23865"/>
          </a:xfrm>
          <a:custGeom>
            <a:avLst/>
            <a:gdLst>
              <a:gd name="T0" fmla="*/ 61 w 215"/>
              <a:gd name="T1" fmla="*/ 19 h 19"/>
              <a:gd name="T2" fmla="*/ 0 w 215"/>
              <a:gd name="T3" fmla="*/ 19 h 19"/>
              <a:gd name="T4" fmla="*/ 21 w 215"/>
              <a:gd name="T5" fmla="*/ 0 h 19"/>
              <a:gd name="T6" fmla="*/ 194 w 215"/>
              <a:gd name="T7" fmla="*/ 0 h 19"/>
              <a:gd name="T8" fmla="*/ 215 w 215"/>
              <a:gd name="T9" fmla="*/ 19 h 19"/>
              <a:gd name="T10" fmla="*/ 153 w 215"/>
              <a:gd name="T11" fmla="*/ 19 h 19"/>
              <a:gd name="T12" fmla="*/ 61 w 215"/>
              <a:gd name="T13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5" h="19">
                <a:moveTo>
                  <a:pt x="61" y="19"/>
                </a:moveTo>
                <a:lnTo>
                  <a:pt x="0" y="19"/>
                </a:lnTo>
                <a:lnTo>
                  <a:pt x="21" y="0"/>
                </a:lnTo>
                <a:lnTo>
                  <a:pt x="194" y="0"/>
                </a:lnTo>
                <a:lnTo>
                  <a:pt x="215" y="19"/>
                </a:lnTo>
                <a:lnTo>
                  <a:pt x="153" y="19"/>
                </a:lnTo>
                <a:lnTo>
                  <a:pt x="61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6" name="Freeform 227"/>
          <p:cNvSpPr/>
          <p:nvPr/>
        </p:nvSpPr>
        <p:spPr bwMode="auto">
          <a:xfrm>
            <a:off x="10380334" y="3472333"/>
            <a:ext cx="157005" cy="150724"/>
          </a:xfrm>
          <a:custGeom>
            <a:avLst/>
            <a:gdLst>
              <a:gd name="T0" fmla="*/ 50 w 53"/>
              <a:gd name="T1" fmla="*/ 40 h 51"/>
              <a:gd name="T2" fmla="*/ 36 w 53"/>
              <a:gd name="T3" fmla="*/ 25 h 51"/>
              <a:gd name="T4" fmla="*/ 50 w 53"/>
              <a:gd name="T5" fmla="*/ 11 h 51"/>
              <a:gd name="T6" fmla="*/ 50 w 53"/>
              <a:gd name="T7" fmla="*/ 2 h 51"/>
              <a:gd name="T8" fmla="*/ 41 w 53"/>
              <a:gd name="T9" fmla="*/ 2 h 51"/>
              <a:gd name="T10" fmla="*/ 27 w 53"/>
              <a:gd name="T11" fmla="*/ 16 h 51"/>
              <a:gd name="T12" fmla="*/ 12 w 53"/>
              <a:gd name="T13" fmla="*/ 2 h 51"/>
              <a:gd name="T14" fmla="*/ 3 w 53"/>
              <a:gd name="T15" fmla="*/ 2 h 51"/>
              <a:gd name="T16" fmla="*/ 3 w 53"/>
              <a:gd name="T17" fmla="*/ 11 h 51"/>
              <a:gd name="T18" fmla="*/ 17 w 53"/>
              <a:gd name="T19" fmla="*/ 25 h 51"/>
              <a:gd name="T20" fmla="*/ 3 w 53"/>
              <a:gd name="T21" fmla="*/ 40 h 51"/>
              <a:gd name="T22" fmla="*/ 3 w 53"/>
              <a:gd name="T23" fmla="*/ 49 h 51"/>
              <a:gd name="T24" fmla="*/ 12 w 53"/>
              <a:gd name="T25" fmla="*/ 49 h 51"/>
              <a:gd name="T26" fmla="*/ 27 w 53"/>
              <a:gd name="T27" fmla="*/ 35 h 51"/>
              <a:gd name="T28" fmla="*/ 41 w 53"/>
              <a:gd name="T29" fmla="*/ 49 h 51"/>
              <a:gd name="T30" fmla="*/ 50 w 53"/>
              <a:gd name="T31" fmla="*/ 49 h 51"/>
              <a:gd name="T32" fmla="*/ 50 w 53"/>
              <a:gd name="T33" fmla="*/ 4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3" h="51">
                <a:moveTo>
                  <a:pt x="50" y="40"/>
                </a:moveTo>
                <a:cubicBezTo>
                  <a:pt x="36" y="25"/>
                  <a:pt x="36" y="25"/>
                  <a:pt x="36" y="25"/>
                </a:cubicBezTo>
                <a:cubicBezTo>
                  <a:pt x="50" y="11"/>
                  <a:pt x="50" y="11"/>
                  <a:pt x="50" y="11"/>
                </a:cubicBezTo>
                <a:cubicBezTo>
                  <a:pt x="53" y="9"/>
                  <a:pt x="53" y="5"/>
                  <a:pt x="50" y="2"/>
                </a:cubicBezTo>
                <a:cubicBezTo>
                  <a:pt x="48" y="0"/>
                  <a:pt x="44" y="0"/>
                  <a:pt x="41" y="2"/>
                </a:cubicBezTo>
                <a:cubicBezTo>
                  <a:pt x="27" y="16"/>
                  <a:pt x="27" y="16"/>
                  <a:pt x="27" y="16"/>
                </a:cubicBezTo>
                <a:cubicBezTo>
                  <a:pt x="12" y="2"/>
                  <a:pt x="12" y="2"/>
                  <a:pt x="12" y="2"/>
                </a:cubicBezTo>
                <a:cubicBezTo>
                  <a:pt x="9" y="0"/>
                  <a:pt x="5" y="0"/>
                  <a:pt x="3" y="2"/>
                </a:cubicBezTo>
                <a:cubicBezTo>
                  <a:pt x="0" y="5"/>
                  <a:pt x="0" y="9"/>
                  <a:pt x="3" y="11"/>
                </a:cubicBezTo>
                <a:cubicBezTo>
                  <a:pt x="17" y="25"/>
                  <a:pt x="17" y="25"/>
                  <a:pt x="17" y="25"/>
                </a:cubicBezTo>
                <a:cubicBezTo>
                  <a:pt x="3" y="40"/>
                  <a:pt x="3" y="40"/>
                  <a:pt x="3" y="40"/>
                </a:cubicBezTo>
                <a:cubicBezTo>
                  <a:pt x="0" y="42"/>
                  <a:pt x="0" y="46"/>
                  <a:pt x="3" y="49"/>
                </a:cubicBezTo>
                <a:cubicBezTo>
                  <a:pt x="5" y="51"/>
                  <a:pt x="9" y="51"/>
                  <a:pt x="12" y="49"/>
                </a:cubicBezTo>
                <a:cubicBezTo>
                  <a:pt x="27" y="35"/>
                  <a:pt x="27" y="35"/>
                  <a:pt x="27" y="35"/>
                </a:cubicBezTo>
                <a:cubicBezTo>
                  <a:pt x="41" y="49"/>
                  <a:pt x="41" y="49"/>
                  <a:pt x="41" y="49"/>
                </a:cubicBezTo>
                <a:cubicBezTo>
                  <a:pt x="44" y="51"/>
                  <a:pt x="48" y="51"/>
                  <a:pt x="50" y="49"/>
                </a:cubicBezTo>
                <a:cubicBezTo>
                  <a:pt x="53" y="46"/>
                  <a:pt x="53" y="42"/>
                  <a:pt x="50" y="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7" name="Oval 228"/>
          <p:cNvSpPr>
            <a:spLocks noChangeArrowheads="1"/>
          </p:cNvSpPr>
          <p:nvPr/>
        </p:nvSpPr>
        <p:spPr bwMode="auto">
          <a:xfrm>
            <a:off x="11388929" y="269610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8" name="Freeform 229"/>
          <p:cNvSpPr/>
          <p:nvPr/>
        </p:nvSpPr>
        <p:spPr bwMode="auto">
          <a:xfrm>
            <a:off x="11695401" y="2812915"/>
            <a:ext cx="67826" cy="76618"/>
          </a:xfrm>
          <a:custGeom>
            <a:avLst/>
            <a:gdLst>
              <a:gd name="T0" fmla="*/ 1 w 23"/>
              <a:gd name="T1" fmla="*/ 14 h 26"/>
              <a:gd name="T2" fmla="*/ 2 w 23"/>
              <a:gd name="T3" fmla="*/ 11 h 26"/>
              <a:gd name="T4" fmla="*/ 12 w 23"/>
              <a:gd name="T5" fmla="*/ 0 h 26"/>
              <a:gd name="T6" fmla="*/ 22 w 23"/>
              <a:gd name="T7" fmla="*/ 11 h 26"/>
              <a:gd name="T8" fmla="*/ 23 w 23"/>
              <a:gd name="T9" fmla="*/ 14 h 26"/>
              <a:gd name="T10" fmla="*/ 21 w 23"/>
              <a:gd name="T11" fmla="*/ 17 h 26"/>
              <a:gd name="T12" fmla="*/ 12 w 23"/>
              <a:gd name="T13" fmla="*/ 26 h 26"/>
              <a:gd name="T14" fmla="*/ 2 w 23"/>
              <a:gd name="T15" fmla="*/ 17 h 26"/>
              <a:gd name="T16" fmla="*/ 1 w 23"/>
              <a:gd name="T17" fmla="*/ 14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" h="26">
                <a:moveTo>
                  <a:pt x="1" y="14"/>
                </a:moveTo>
                <a:cubicBezTo>
                  <a:pt x="0" y="12"/>
                  <a:pt x="1" y="11"/>
                  <a:pt x="2" y="11"/>
                </a:cubicBezTo>
                <a:cubicBezTo>
                  <a:pt x="2" y="5"/>
                  <a:pt x="5" y="0"/>
                  <a:pt x="12" y="0"/>
                </a:cubicBezTo>
                <a:cubicBezTo>
                  <a:pt x="19" y="0"/>
                  <a:pt x="21" y="5"/>
                  <a:pt x="22" y="11"/>
                </a:cubicBezTo>
                <a:cubicBezTo>
                  <a:pt x="22" y="11"/>
                  <a:pt x="23" y="12"/>
                  <a:pt x="23" y="14"/>
                </a:cubicBezTo>
                <a:cubicBezTo>
                  <a:pt x="22" y="16"/>
                  <a:pt x="22" y="17"/>
                  <a:pt x="21" y="17"/>
                </a:cubicBezTo>
                <a:cubicBezTo>
                  <a:pt x="19" y="22"/>
                  <a:pt x="15" y="26"/>
                  <a:pt x="12" y="26"/>
                </a:cubicBezTo>
                <a:cubicBezTo>
                  <a:pt x="9" y="26"/>
                  <a:pt x="4" y="22"/>
                  <a:pt x="2" y="17"/>
                </a:cubicBezTo>
                <a:cubicBezTo>
                  <a:pt x="2" y="17"/>
                  <a:pt x="1" y="16"/>
                  <a:pt x="1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9" name="Freeform 230"/>
          <p:cNvSpPr/>
          <p:nvPr/>
        </p:nvSpPr>
        <p:spPr bwMode="auto">
          <a:xfrm>
            <a:off x="11658977" y="2887021"/>
            <a:ext cx="145700" cy="115555"/>
          </a:xfrm>
          <a:custGeom>
            <a:avLst/>
            <a:gdLst>
              <a:gd name="T0" fmla="*/ 19 w 49"/>
              <a:gd name="T1" fmla="*/ 25 h 39"/>
              <a:gd name="T2" fmla="*/ 0 w 49"/>
              <a:gd name="T3" fmla="*/ 7 h 39"/>
              <a:gd name="T4" fmla="*/ 14 w 49"/>
              <a:gd name="T5" fmla="*/ 0 h 39"/>
              <a:gd name="T6" fmla="*/ 24 w 49"/>
              <a:gd name="T7" fmla="*/ 28 h 39"/>
              <a:gd name="T8" fmla="*/ 33 w 49"/>
              <a:gd name="T9" fmla="*/ 0 h 39"/>
              <a:gd name="T10" fmla="*/ 49 w 49"/>
              <a:gd name="T11" fmla="*/ 14 h 39"/>
              <a:gd name="T12" fmla="*/ 49 w 49"/>
              <a:gd name="T13" fmla="*/ 23 h 39"/>
              <a:gd name="T14" fmla="*/ 24 w 49"/>
              <a:gd name="T15" fmla="*/ 39 h 39"/>
              <a:gd name="T16" fmla="*/ 23 w 49"/>
              <a:gd name="T17" fmla="*/ 39 h 39"/>
              <a:gd name="T18" fmla="*/ 18 w 49"/>
              <a:gd name="T19" fmla="*/ 39 h 39"/>
              <a:gd name="T20" fmla="*/ 19 w 49"/>
              <a:gd name="T21" fmla="*/ 37 h 39"/>
              <a:gd name="T22" fmla="*/ 19 w 49"/>
              <a:gd name="T23" fmla="*/ 25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9" h="39">
                <a:moveTo>
                  <a:pt x="19" y="25"/>
                </a:moveTo>
                <a:cubicBezTo>
                  <a:pt x="19" y="15"/>
                  <a:pt x="9" y="10"/>
                  <a:pt x="0" y="7"/>
                </a:cubicBezTo>
                <a:cubicBezTo>
                  <a:pt x="3" y="3"/>
                  <a:pt x="9" y="1"/>
                  <a:pt x="14" y="0"/>
                </a:cubicBezTo>
                <a:cubicBezTo>
                  <a:pt x="24" y="28"/>
                  <a:pt x="24" y="28"/>
                  <a:pt x="24" y="28"/>
                </a:cubicBezTo>
                <a:cubicBezTo>
                  <a:pt x="33" y="0"/>
                  <a:pt x="33" y="0"/>
                  <a:pt x="33" y="0"/>
                </a:cubicBezTo>
                <a:cubicBezTo>
                  <a:pt x="40" y="1"/>
                  <a:pt x="49" y="5"/>
                  <a:pt x="49" y="14"/>
                </a:cubicBezTo>
                <a:cubicBezTo>
                  <a:pt x="49" y="23"/>
                  <a:pt x="49" y="23"/>
                  <a:pt x="49" y="23"/>
                </a:cubicBezTo>
                <a:cubicBezTo>
                  <a:pt x="49" y="23"/>
                  <a:pt x="46" y="39"/>
                  <a:pt x="24" y="39"/>
                </a:cubicBezTo>
                <a:cubicBezTo>
                  <a:pt x="23" y="39"/>
                  <a:pt x="23" y="39"/>
                  <a:pt x="23" y="39"/>
                </a:cubicBezTo>
                <a:cubicBezTo>
                  <a:pt x="21" y="39"/>
                  <a:pt x="20" y="39"/>
                  <a:pt x="18" y="39"/>
                </a:cubicBezTo>
                <a:cubicBezTo>
                  <a:pt x="19" y="37"/>
                  <a:pt x="19" y="37"/>
                  <a:pt x="19" y="37"/>
                </a:cubicBezTo>
                <a:lnTo>
                  <a:pt x="19" y="2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0" name="Freeform 231"/>
          <p:cNvSpPr/>
          <p:nvPr/>
        </p:nvSpPr>
        <p:spPr bwMode="auto">
          <a:xfrm>
            <a:off x="11724291" y="2902093"/>
            <a:ext cx="12560" cy="28889"/>
          </a:xfrm>
          <a:custGeom>
            <a:avLst/>
            <a:gdLst>
              <a:gd name="T0" fmla="*/ 0 w 10"/>
              <a:gd name="T1" fmla="*/ 9 h 23"/>
              <a:gd name="T2" fmla="*/ 3 w 10"/>
              <a:gd name="T3" fmla="*/ 0 h 23"/>
              <a:gd name="T4" fmla="*/ 5 w 10"/>
              <a:gd name="T5" fmla="*/ 0 h 23"/>
              <a:gd name="T6" fmla="*/ 7 w 10"/>
              <a:gd name="T7" fmla="*/ 0 h 23"/>
              <a:gd name="T8" fmla="*/ 10 w 10"/>
              <a:gd name="T9" fmla="*/ 9 h 23"/>
              <a:gd name="T10" fmla="*/ 5 w 10"/>
              <a:gd name="T11" fmla="*/ 23 h 23"/>
              <a:gd name="T12" fmla="*/ 0 w 10"/>
              <a:gd name="T13" fmla="*/ 9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" h="23">
                <a:moveTo>
                  <a:pt x="0" y="9"/>
                </a:moveTo>
                <a:lnTo>
                  <a:pt x="3" y="0"/>
                </a:lnTo>
                <a:lnTo>
                  <a:pt x="5" y="0"/>
                </a:lnTo>
                <a:lnTo>
                  <a:pt x="7" y="0"/>
                </a:lnTo>
                <a:lnTo>
                  <a:pt x="10" y="9"/>
                </a:lnTo>
                <a:lnTo>
                  <a:pt x="5" y="23"/>
                </a:lnTo>
                <a:lnTo>
                  <a:pt x="0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1" name="Freeform 232"/>
          <p:cNvSpPr/>
          <p:nvPr/>
        </p:nvSpPr>
        <p:spPr bwMode="auto">
          <a:xfrm>
            <a:off x="11579846" y="2845572"/>
            <a:ext cx="76618" cy="85410"/>
          </a:xfrm>
          <a:custGeom>
            <a:avLst/>
            <a:gdLst>
              <a:gd name="T0" fmla="*/ 24 w 26"/>
              <a:gd name="T1" fmla="*/ 19 h 29"/>
              <a:gd name="T2" fmla="*/ 13 w 26"/>
              <a:gd name="T3" fmla="*/ 29 h 29"/>
              <a:gd name="T4" fmla="*/ 2 w 26"/>
              <a:gd name="T5" fmla="*/ 19 h 29"/>
              <a:gd name="T6" fmla="*/ 1 w 26"/>
              <a:gd name="T7" fmla="*/ 16 h 29"/>
              <a:gd name="T8" fmla="*/ 2 w 26"/>
              <a:gd name="T9" fmla="*/ 12 h 29"/>
              <a:gd name="T10" fmla="*/ 13 w 26"/>
              <a:gd name="T11" fmla="*/ 0 h 29"/>
              <a:gd name="T12" fmla="*/ 24 w 26"/>
              <a:gd name="T13" fmla="*/ 12 h 29"/>
              <a:gd name="T14" fmla="*/ 25 w 26"/>
              <a:gd name="T15" fmla="*/ 16 h 29"/>
              <a:gd name="T16" fmla="*/ 24 w 26"/>
              <a:gd name="T17" fmla="*/ 1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" h="29">
                <a:moveTo>
                  <a:pt x="24" y="19"/>
                </a:moveTo>
                <a:cubicBezTo>
                  <a:pt x="22" y="25"/>
                  <a:pt x="16" y="29"/>
                  <a:pt x="13" y="29"/>
                </a:cubicBezTo>
                <a:cubicBezTo>
                  <a:pt x="10" y="29"/>
                  <a:pt x="4" y="25"/>
                  <a:pt x="2" y="19"/>
                </a:cubicBezTo>
                <a:cubicBezTo>
                  <a:pt x="2" y="19"/>
                  <a:pt x="1" y="18"/>
                  <a:pt x="1" y="16"/>
                </a:cubicBezTo>
                <a:cubicBezTo>
                  <a:pt x="0" y="13"/>
                  <a:pt x="1" y="13"/>
                  <a:pt x="2" y="12"/>
                </a:cubicBezTo>
                <a:cubicBezTo>
                  <a:pt x="2" y="5"/>
                  <a:pt x="5" y="0"/>
                  <a:pt x="13" y="0"/>
                </a:cubicBezTo>
                <a:cubicBezTo>
                  <a:pt x="21" y="0"/>
                  <a:pt x="24" y="5"/>
                  <a:pt x="24" y="12"/>
                </a:cubicBezTo>
                <a:cubicBezTo>
                  <a:pt x="25" y="13"/>
                  <a:pt x="26" y="13"/>
                  <a:pt x="25" y="16"/>
                </a:cubicBezTo>
                <a:cubicBezTo>
                  <a:pt x="25" y="18"/>
                  <a:pt x="24" y="19"/>
                  <a:pt x="24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2" name="Freeform 233"/>
          <p:cNvSpPr/>
          <p:nvPr/>
        </p:nvSpPr>
        <p:spPr bwMode="auto">
          <a:xfrm>
            <a:off x="11534629" y="2928470"/>
            <a:ext cx="165797" cy="130628"/>
          </a:xfrm>
          <a:custGeom>
            <a:avLst/>
            <a:gdLst>
              <a:gd name="T0" fmla="*/ 56 w 56"/>
              <a:gd name="T1" fmla="*/ 25 h 44"/>
              <a:gd name="T2" fmla="*/ 29 w 56"/>
              <a:gd name="T3" fmla="*/ 44 h 44"/>
              <a:gd name="T4" fmla="*/ 27 w 56"/>
              <a:gd name="T5" fmla="*/ 44 h 44"/>
              <a:gd name="T6" fmla="*/ 0 w 56"/>
              <a:gd name="T7" fmla="*/ 25 h 44"/>
              <a:gd name="T8" fmla="*/ 0 w 56"/>
              <a:gd name="T9" fmla="*/ 16 h 44"/>
              <a:gd name="T10" fmla="*/ 17 w 56"/>
              <a:gd name="T11" fmla="*/ 0 h 44"/>
              <a:gd name="T12" fmla="*/ 28 w 56"/>
              <a:gd name="T13" fmla="*/ 32 h 44"/>
              <a:gd name="T14" fmla="*/ 39 w 56"/>
              <a:gd name="T15" fmla="*/ 0 h 44"/>
              <a:gd name="T16" fmla="*/ 56 w 56"/>
              <a:gd name="T17" fmla="*/ 16 h 44"/>
              <a:gd name="T18" fmla="*/ 56 w 56"/>
              <a:gd name="T19" fmla="*/ 25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6" h="44">
                <a:moveTo>
                  <a:pt x="56" y="25"/>
                </a:moveTo>
                <a:cubicBezTo>
                  <a:pt x="56" y="25"/>
                  <a:pt x="53" y="44"/>
                  <a:pt x="29" y="44"/>
                </a:cubicBezTo>
                <a:cubicBezTo>
                  <a:pt x="27" y="44"/>
                  <a:pt x="27" y="44"/>
                  <a:pt x="27" y="44"/>
                </a:cubicBezTo>
                <a:cubicBezTo>
                  <a:pt x="3" y="44"/>
                  <a:pt x="0" y="25"/>
                  <a:pt x="0" y="25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6"/>
                  <a:pt x="9" y="1"/>
                  <a:pt x="17" y="0"/>
                </a:cubicBezTo>
                <a:cubicBezTo>
                  <a:pt x="28" y="32"/>
                  <a:pt x="28" y="32"/>
                  <a:pt x="28" y="32"/>
                </a:cubicBezTo>
                <a:cubicBezTo>
                  <a:pt x="39" y="0"/>
                  <a:pt x="39" y="0"/>
                  <a:pt x="39" y="0"/>
                </a:cubicBezTo>
                <a:cubicBezTo>
                  <a:pt x="47" y="1"/>
                  <a:pt x="56" y="6"/>
                  <a:pt x="56" y="16"/>
                </a:cubicBezTo>
                <a:lnTo>
                  <a:pt x="56" y="2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3" name="Freeform 234"/>
          <p:cNvSpPr/>
          <p:nvPr/>
        </p:nvSpPr>
        <p:spPr bwMode="auto">
          <a:xfrm>
            <a:off x="11608735" y="2954846"/>
            <a:ext cx="17584" cy="41450"/>
          </a:xfrm>
          <a:custGeom>
            <a:avLst/>
            <a:gdLst>
              <a:gd name="T0" fmla="*/ 7 w 14"/>
              <a:gd name="T1" fmla="*/ 33 h 33"/>
              <a:gd name="T2" fmla="*/ 0 w 14"/>
              <a:gd name="T3" fmla="*/ 14 h 33"/>
              <a:gd name="T4" fmla="*/ 5 w 14"/>
              <a:gd name="T5" fmla="*/ 0 h 33"/>
              <a:gd name="T6" fmla="*/ 7 w 14"/>
              <a:gd name="T7" fmla="*/ 0 h 33"/>
              <a:gd name="T8" fmla="*/ 10 w 14"/>
              <a:gd name="T9" fmla="*/ 0 h 33"/>
              <a:gd name="T10" fmla="*/ 14 w 14"/>
              <a:gd name="T11" fmla="*/ 14 h 33"/>
              <a:gd name="T12" fmla="*/ 7 w 14"/>
              <a:gd name="T13" fmla="*/ 3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33">
                <a:moveTo>
                  <a:pt x="7" y="33"/>
                </a:moveTo>
                <a:lnTo>
                  <a:pt x="0" y="14"/>
                </a:lnTo>
                <a:lnTo>
                  <a:pt x="5" y="0"/>
                </a:lnTo>
                <a:lnTo>
                  <a:pt x="7" y="0"/>
                </a:lnTo>
                <a:lnTo>
                  <a:pt x="10" y="0"/>
                </a:lnTo>
                <a:lnTo>
                  <a:pt x="14" y="14"/>
                </a:lnTo>
                <a:lnTo>
                  <a:pt x="7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4" name="Freeform 235"/>
          <p:cNvSpPr/>
          <p:nvPr/>
        </p:nvSpPr>
        <p:spPr bwMode="auto">
          <a:xfrm>
            <a:off x="11499460" y="2902093"/>
            <a:ext cx="11305" cy="28889"/>
          </a:xfrm>
          <a:custGeom>
            <a:avLst/>
            <a:gdLst>
              <a:gd name="T0" fmla="*/ 7 w 9"/>
              <a:gd name="T1" fmla="*/ 0 h 23"/>
              <a:gd name="T2" fmla="*/ 9 w 9"/>
              <a:gd name="T3" fmla="*/ 9 h 23"/>
              <a:gd name="T4" fmla="*/ 4 w 9"/>
              <a:gd name="T5" fmla="*/ 23 h 23"/>
              <a:gd name="T6" fmla="*/ 0 w 9"/>
              <a:gd name="T7" fmla="*/ 9 h 23"/>
              <a:gd name="T8" fmla="*/ 2 w 9"/>
              <a:gd name="T9" fmla="*/ 0 h 23"/>
              <a:gd name="T10" fmla="*/ 4 w 9"/>
              <a:gd name="T11" fmla="*/ 0 h 23"/>
              <a:gd name="T12" fmla="*/ 7 w 9"/>
              <a:gd name="T13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" h="23">
                <a:moveTo>
                  <a:pt x="7" y="0"/>
                </a:moveTo>
                <a:lnTo>
                  <a:pt x="9" y="9"/>
                </a:lnTo>
                <a:lnTo>
                  <a:pt x="4" y="23"/>
                </a:lnTo>
                <a:lnTo>
                  <a:pt x="0" y="9"/>
                </a:lnTo>
                <a:lnTo>
                  <a:pt x="2" y="0"/>
                </a:lnTo>
                <a:lnTo>
                  <a:pt x="4" y="0"/>
                </a:lnTo>
                <a:lnTo>
                  <a:pt x="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5" name="Freeform 236"/>
          <p:cNvSpPr/>
          <p:nvPr/>
        </p:nvSpPr>
        <p:spPr bwMode="auto">
          <a:xfrm>
            <a:off x="11430379" y="2887021"/>
            <a:ext cx="143188" cy="115555"/>
          </a:xfrm>
          <a:custGeom>
            <a:avLst/>
            <a:gdLst>
              <a:gd name="T0" fmla="*/ 24 w 48"/>
              <a:gd name="T1" fmla="*/ 39 h 39"/>
              <a:gd name="T2" fmla="*/ 0 w 48"/>
              <a:gd name="T3" fmla="*/ 23 h 39"/>
              <a:gd name="T4" fmla="*/ 0 w 48"/>
              <a:gd name="T5" fmla="*/ 14 h 39"/>
              <a:gd name="T6" fmla="*/ 15 w 48"/>
              <a:gd name="T7" fmla="*/ 0 h 39"/>
              <a:gd name="T8" fmla="*/ 25 w 48"/>
              <a:gd name="T9" fmla="*/ 28 h 39"/>
              <a:gd name="T10" fmla="*/ 34 w 48"/>
              <a:gd name="T11" fmla="*/ 0 h 39"/>
              <a:gd name="T12" fmla="*/ 48 w 48"/>
              <a:gd name="T13" fmla="*/ 8 h 39"/>
              <a:gd name="T14" fmla="*/ 30 w 48"/>
              <a:gd name="T15" fmla="*/ 26 h 39"/>
              <a:gd name="T16" fmla="*/ 30 w 48"/>
              <a:gd name="T17" fmla="*/ 37 h 39"/>
              <a:gd name="T18" fmla="*/ 30 w 48"/>
              <a:gd name="T19" fmla="*/ 39 h 39"/>
              <a:gd name="T20" fmla="*/ 25 w 48"/>
              <a:gd name="T21" fmla="*/ 39 h 39"/>
              <a:gd name="T22" fmla="*/ 24 w 48"/>
              <a:gd name="T23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8" h="39">
                <a:moveTo>
                  <a:pt x="24" y="39"/>
                </a:moveTo>
                <a:cubicBezTo>
                  <a:pt x="3" y="39"/>
                  <a:pt x="0" y="23"/>
                  <a:pt x="0" y="23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5"/>
                  <a:pt x="8" y="1"/>
                  <a:pt x="15" y="0"/>
                </a:cubicBezTo>
                <a:cubicBezTo>
                  <a:pt x="25" y="28"/>
                  <a:pt x="25" y="28"/>
                  <a:pt x="25" y="28"/>
                </a:cubicBezTo>
                <a:cubicBezTo>
                  <a:pt x="34" y="0"/>
                  <a:pt x="34" y="0"/>
                  <a:pt x="34" y="0"/>
                </a:cubicBezTo>
                <a:cubicBezTo>
                  <a:pt x="39" y="1"/>
                  <a:pt x="45" y="3"/>
                  <a:pt x="48" y="8"/>
                </a:cubicBezTo>
                <a:cubicBezTo>
                  <a:pt x="39" y="10"/>
                  <a:pt x="30" y="15"/>
                  <a:pt x="30" y="26"/>
                </a:cubicBezTo>
                <a:cubicBezTo>
                  <a:pt x="30" y="37"/>
                  <a:pt x="30" y="37"/>
                  <a:pt x="30" y="37"/>
                </a:cubicBezTo>
                <a:cubicBezTo>
                  <a:pt x="30" y="37"/>
                  <a:pt x="30" y="38"/>
                  <a:pt x="30" y="39"/>
                </a:cubicBezTo>
                <a:cubicBezTo>
                  <a:pt x="29" y="39"/>
                  <a:pt x="27" y="39"/>
                  <a:pt x="25" y="39"/>
                </a:cubicBezTo>
                <a:lnTo>
                  <a:pt x="24" y="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6" name="Freeform 237"/>
          <p:cNvSpPr/>
          <p:nvPr/>
        </p:nvSpPr>
        <p:spPr bwMode="auto">
          <a:xfrm>
            <a:off x="11471827" y="2812915"/>
            <a:ext cx="65314" cy="79131"/>
          </a:xfrm>
          <a:custGeom>
            <a:avLst/>
            <a:gdLst>
              <a:gd name="T0" fmla="*/ 1 w 22"/>
              <a:gd name="T1" fmla="*/ 17 h 27"/>
              <a:gd name="T2" fmla="*/ 0 w 22"/>
              <a:gd name="T3" fmla="*/ 14 h 27"/>
              <a:gd name="T4" fmla="*/ 1 w 22"/>
              <a:gd name="T5" fmla="*/ 11 h 27"/>
              <a:gd name="T6" fmla="*/ 11 w 22"/>
              <a:gd name="T7" fmla="*/ 0 h 27"/>
              <a:gd name="T8" fmla="*/ 21 w 22"/>
              <a:gd name="T9" fmla="*/ 11 h 27"/>
              <a:gd name="T10" fmla="*/ 22 w 22"/>
              <a:gd name="T11" fmla="*/ 14 h 27"/>
              <a:gd name="T12" fmla="*/ 20 w 22"/>
              <a:gd name="T13" fmla="*/ 17 h 27"/>
              <a:gd name="T14" fmla="*/ 11 w 22"/>
              <a:gd name="T15" fmla="*/ 27 h 27"/>
              <a:gd name="T16" fmla="*/ 1 w 22"/>
              <a:gd name="T17" fmla="*/ 1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" h="27">
                <a:moveTo>
                  <a:pt x="1" y="17"/>
                </a:moveTo>
                <a:cubicBezTo>
                  <a:pt x="1" y="17"/>
                  <a:pt x="0" y="16"/>
                  <a:pt x="0" y="14"/>
                </a:cubicBezTo>
                <a:cubicBezTo>
                  <a:pt x="0" y="12"/>
                  <a:pt x="0" y="11"/>
                  <a:pt x="1" y="11"/>
                </a:cubicBezTo>
                <a:cubicBezTo>
                  <a:pt x="1" y="5"/>
                  <a:pt x="4" y="0"/>
                  <a:pt x="11" y="0"/>
                </a:cubicBezTo>
                <a:cubicBezTo>
                  <a:pt x="18" y="0"/>
                  <a:pt x="20" y="5"/>
                  <a:pt x="21" y="11"/>
                </a:cubicBezTo>
                <a:cubicBezTo>
                  <a:pt x="22" y="11"/>
                  <a:pt x="22" y="12"/>
                  <a:pt x="22" y="14"/>
                </a:cubicBezTo>
                <a:cubicBezTo>
                  <a:pt x="21" y="16"/>
                  <a:pt x="21" y="17"/>
                  <a:pt x="20" y="17"/>
                </a:cubicBezTo>
                <a:cubicBezTo>
                  <a:pt x="19" y="23"/>
                  <a:pt x="14" y="27"/>
                  <a:pt x="11" y="27"/>
                </a:cubicBezTo>
                <a:cubicBezTo>
                  <a:pt x="8" y="27"/>
                  <a:pt x="3" y="23"/>
                  <a:pt x="1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7" name="Oval 238"/>
          <p:cNvSpPr>
            <a:spLocks noChangeArrowheads="1"/>
          </p:cNvSpPr>
          <p:nvPr/>
        </p:nvSpPr>
        <p:spPr bwMode="auto">
          <a:xfrm>
            <a:off x="10809898" y="3391946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8" name="Freeform 239"/>
          <p:cNvSpPr/>
          <p:nvPr/>
        </p:nvSpPr>
        <p:spPr bwMode="auto">
          <a:xfrm>
            <a:off x="11116370" y="3697163"/>
            <a:ext cx="43962" cy="45217"/>
          </a:xfrm>
          <a:custGeom>
            <a:avLst/>
            <a:gdLst>
              <a:gd name="T0" fmla="*/ 35 w 35"/>
              <a:gd name="T1" fmla="*/ 0 h 36"/>
              <a:gd name="T2" fmla="*/ 35 w 35"/>
              <a:gd name="T3" fmla="*/ 36 h 36"/>
              <a:gd name="T4" fmla="*/ 0 w 35"/>
              <a:gd name="T5" fmla="*/ 36 h 36"/>
              <a:gd name="T6" fmla="*/ 0 w 35"/>
              <a:gd name="T7" fmla="*/ 26 h 36"/>
              <a:gd name="T8" fmla="*/ 26 w 35"/>
              <a:gd name="T9" fmla="*/ 26 h 36"/>
              <a:gd name="T10" fmla="*/ 26 w 35"/>
              <a:gd name="T11" fmla="*/ 0 h 36"/>
              <a:gd name="T12" fmla="*/ 35 w 35"/>
              <a:gd name="T13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" h="36">
                <a:moveTo>
                  <a:pt x="35" y="0"/>
                </a:moveTo>
                <a:lnTo>
                  <a:pt x="35" y="36"/>
                </a:lnTo>
                <a:lnTo>
                  <a:pt x="0" y="36"/>
                </a:lnTo>
                <a:lnTo>
                  <a:pt x="0" y="26"/>
                </a:lnTo>
                <a:lnTo>
                  <a:pt x="26" y="26"/>
                </a:lnTo>
                <a:lnTo>
                  <a:pt x="26" y="0"/>
                </a:lnTo>
                <a:lnTo>
                  <a:pt x="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9" name="Freeform 240"/>
          <p:cNvSpPr/>
          <p:nvPr/>
        </p:nvSpPr>
        <p:spPr bwMode="auto">
          <a:xfrm>
            <a:off x="11116370" y="3492429"/>
            <a:ext cx="43962" cy="45217"/>
          </a:xfrm>
          <a:custGeom>
            <a:avLst/>
            <a:gdLst>
              <a:gd name="T0" fmla="*/ 35 w 35"/>
              <a:gd name="T1" fmla="*/ 0 h 36"/>
              <a:gd name="T2" fmla="*/ 35 w 35"/>
              <a:gd name="T3" fmla="*/ 36 h 36"/>
              <a:gd name="T4" fmla="*/ 26 w 35"/>
              <a:gd name="T5" fmla="*/ 36 h 36"/>
              <a:gd name="T6" fmla="*/ 26 w 35"/>
              <a:gd name="T7" fmla="*/ 10 h 36"/>
              <a:gd name="T8" fmla="*/ 0 w 35"/>
              <a:gd name="T9" fmla="*/ 10 h 36"/>
              <a:gd name="T10" fmla="*/ 0 w 35"/>
              <a:gd name="T11" fmla="*/ 0 h 36"/>
              <a:gd name="T12" fmla="*/ 35 w 35"/>
              <a:gd name="T13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" h="36">
                <a:moveTo>
                  <a:pt x="35" y="0"/>
                </a:moveTo>
                <a:lnTo>
                  <a:pt x="35" y="36"/>
                </a:lnTo>
                <a:lnTo>
                  <a:pt x="26" y="36"/>
                </a:lnTo>
                <a:lnTo>
                  <a:pt x="26" y="10"/>
                </a:lnTo>
                <a:lnTo>
                  <a:pt x="0" y="10"/>
                </a:lnTo>
                <a:lnTo>
                  <a:pt x="0" y="0"/>
                </a:lnTo>
                <a:lnTo>
                  <a:pt x="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0" name="Freeform 241"/>
          <p:cNvSpPr>
            <a:spLocks noEditPoints="1"/>
          </p:cNvSpPr>
          <p:nvPr/>
        </p:nvSpPr>
        <p:spPr bwMode="auto">
          <a:xfrm>
            <a:off x="10931732" y="3516294"/>
            <a:ext cx="199710" cy="202222"/>
          </a:xfrm>
          <a:custGeom>
            <a:avLst/>
            <a:gdLst>
              <a:gd name="T0" fmla="*/ 43 w 67"/>
              <a:gd name="T1" fmla="*/ 51 h 68"/>
              <a:gd name="T2" fmla="*/ 49 w 67"/>
              <a:gd name="T3" fmla="*/ 58 h 68"/>
              <a:gd name="T4" fmla="*/ 51 w 67"/>
              <a:gd name="T5" fmla="*/ 41 h 68"/>
              <a:gd name="T6" fmla="*/ 41 w 67"/>
              <a:gd name="T7" fmla="*/ 43 h 68"/>
              <a:gd name="T8" fmla="*/ 43 w 67"/>
              <a:gd name="T9" fmla="*/ 51 h 68"/>
              <a:gd name="T10" fmla="*/ 26 w 67"/>
              <a:gd name="T11" fmla="*/ 38 h 68"/>
              <a:gd name="T12" fmla="*/ 19 w 67"/>
              <a:gd name="T13" fmla="*/ 35 h 68"/>
              <a:gd name="T14" fmla="*/ 13 w 67"/>
              <a:gd name="T15" fmla="*/ 24 h 68"/>
              <a:gd name="T16" fmla="*/ 7 w 67"/>
              <a:gd name="T17" fmla="*/ 24 h 68"/>
              <a:gd name="T18" fmla="*/ 13 w 67"/>
              <a:gd name="T19" fmla="*/ 53 h 68"/>
              <a:gd name="T20" fmla="*/ 19 w 67"/>
              <a:gd name="T21" fmla="*/ 43 h 68"/>
              <a:gd name="T22" fmla="*/ 26 w 67"/>
              <a:gd name="T23" fmla="*/ 38 h 68"/>
              <a:gd name="T24" fmla="*/ 34 w 67"/>
              <a:gd name="T25" fmla="*/ 0 h 68"/>
              <a:gd name="T26" fmla="*/ 67 w 67"/>
              <a:gd name="T27" fmla="*/ 34 h 68"/>
              <a:gd name="T28" fmla="*/ 34 w 67"/>
              <a:gd name="T29" fmla="*/ 68 h 68"/>
              <a:gd name="T30" fmla="*/ 0 w 67"/>
              <a:gd name="T31" fmla="*/ 34 h 68"/>
              <a:gd name="T32" fmla="*/ 34 w 67"/>
              <a:gd name="T33" fmla="*/ 0 h 68"/>
              <a:gd name="T34" fmla="*/ 55 w 67"/>
              <a:gd name="T35" fmla="*/ 36 h 68"/>
              <a:gd name="T36" fmla="*/ 64 w 67"/>
              <a:gd name="T37" fmla="*/ 34 h 68"/>
              <a:gd name="T38" fmla="*/ 35 w 67"/>
              <a:gd name="T39" fmla="*/ 4 h 68"/>
              <a:gd name="T40" fmla="*/ 37 w 67"/>
              <a:gd name="T41" fmla="*/ 12 h 68"/>
              <a:gd name="T42" fmla="*/ 41 w 67"/>
              <a:gd name="T43" fmla="*/ 23 h 68"/>
              <a:gd name="T44" fmla="*/ 49 w 67"/>
              <a:gd name="T45" fmla="*/ 32 h 68"/>
              <a:gd name="T46" fmla="*/ 55 w 67"/>
              <a:gd name="T47" fmla="*/ 36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7" h="68">
                <a:moveTo>
                  <a:pt x="43" y="51"/>
                </a:moveTo>
                <a:cubicBezTo>
                  <a:pt x="42" y="54"/>
                  <a:pt x="42" y="60"/>
                  <a:pt x="49" y="58"/>
                </a:cubicBezTo>
                <a:cubicBezTo>
                  <a:pt x="56" y="55"/>
                  <a:pt x="56" y="43"/>
                  <a:pt x="51" y="41"/>
                </a:cubicBezTo>
                <a:cubicBezTo>
                  <a:pt x="51" y="41"/>
                  <a:pt x="48" y="45"/>
                  <a:pt x="41" y="43"/>
                </a:cubicBezTo>
                <a:cubicBezTo>
                  <a:pt x="34" y="41"/>
                  <a:pt x="45" y="48"/>
                  <a:pt x="43" y="51"/>
                </a:cubicBezTo>
                <a:close/>
                <a:moveTo>
                  <a:pt x="26" y="38"/>
                </a:moveTo>
                <a:cubicBezTo>
                  <a:pt x="27" y="35"/>
                  <a:pt x="20" y="35"/>
                  <a:pt x="19" y="35"/>
                </a:cubicBezTo>
                <a:cubicBezTo>
                  <a:pt x="14" y="32"/>
                  <a:pt x="17" y="27"/>
                  <a:pt x="13" y="24"/>
                </a:cubicBezTo>
                <a:cubicBezTo>
                  <a:pt x="12" y="23"/>
                  <a:pt x="8" y="22"/>
                  <a:pt x="7" y="24"/>
                </a:cubicBezTo>
                <a:cubicBezTo>
                  <a:pt x="7" y="25"/>
                  <a:pt x="2" y="43"/>
                  <a:pt x="13" y="53"/>
                </a:cubicBezTo>
                <a:cubicBezTo>
                  <a:pt x="15" y="49"/>
                  <a:pt x="15" y="46"/>
                  <a:pt x="19" y="43"/>
                </a:cubicBezTo>
                <a:cubicBezTo>
                  <a:pt x="22" y="42"/>
                  <a:pt x="26" y="41"/>
                  <a:pt x="26" y="38"/>
                </a:cubicBezTo>
                <a:close/>
                <a:moveTo>
                  <a:pt x="34" y="0"/>
                </a:moveTo>
                <a:cubicBezTo>
                  <a:pt x="52" y="0"/>
                  <a:pt x="67" y="16"/>
                  <a:pt x="67" y="34"/>
                </a:cubicBezTo>
                <a:cubicBezTo>
                  <a:pt x="67" y="53"/>
                  <a:pt x="52" y="68"/>
                  <a:pt x="34" y="68"/>
                </a:cubicBezTo>
                <a:cubicBezTo>
                  <a:pt x="15" y="68"/>
                  <a:pt x="0" y="53"/>
                  <a:pt x="0" y="34"/>
                </a:cubicBezTo>
                <a:cubicBezTo>
                  <a:pt x="0" y="16"/>
                  <a:pt x="15" y="0"/>
                  <a:pt x="34" y="0"/>
                </a:cubicBezTo>
                <a:close/>
                <a:moveTo>
                  <a:pt x="55" y="36"/>
                </a:moveTo>
                <a:cubicBezTo>
                  <a:pt x="63" y="36"/>
                  <a:pt x="64" y="34"/>
                  <a:pt x="64" y="34"/>
                </a:cubicBezTo>
                <a:cubicBezTo>
                  <a:pt x="64" y="17"/>
                  <a:pt x="51" y="4"/>
                  <a:pt x="35" y="4"/>
                </a:cubicBezTo>
                <a:cubicBezTo>
                  <a:pt x="35" y="4"/>
                  <a:pt x="32" y="9"/>
                  <a:pt x="37" y="12"/>
                </a:cubicBezTo>
                <a:cubicBezTo>
                  <a:pt x="43" y="15"/>
                  <a:pt x="45" y="20"/>
                  <a:pt x="41" y="23"/>
                </a:cubicBezTo>
                <a:cubicBezTo>
                  <a:pt x="38" y="26"/>
                  <a:pt x="40" y="32"/>
                  <a:pt x="49" y="32"/>
                </a:cubicBezTo>
                <a:cubicBezTo>
                  <a:pt x="59" y="32"/>
                  <a:pt x="55" y="36"/>
                  <a:pt x="55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1" name="Freeform 242"/>
          <p:cNvSpPr/>
          <p:nvPr/>
        </p:nvSpPr>
        <p:spPr bwMode="auto">
          <a:xfrm>
            <a:off x="10902844" y="3697163"/>
            <a:ext cx="43962" cy="45217"/>
          </a:xfrm>
          <a:custGeom>
            <a:avLst/>
            <a:gdLst>
              <a:gd name="T0" fmla="*/ 35 w 35"/>
              <a:gd name="T1" fmla="*/ 26 h 36"/>
              <a:gd name="T2" fmla="*/ 35 w 35"/>
              <a:gd name="T3" fmla="*/ 36 h 36"/>
              <a:gd name="T4" fmla="*/ 0 w 35"/>
              <a:gd name="T5" fmla="*/ 36 h 36"/>
              <a:gd name="T6" fmla="*/ 0 w 35"/>
              <a:gd name="T7" fmla="*/ 0 h 36"/>
              <a:gd name="T8" fmla="*/ 9 w 35"/>
              <a:gd name="T9" fmla="*/ 0 h 36"/>
              <a:gd name="T10" fmla="*/ 9 w 35"/>
              <a:gd name="T11" fmla="*/ 26 h 36"/>
              <a:gd name="T12" fmla="*/ 35 w 35"/>
              <a:gd name="T13" fmla="*/ 2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" h="36">
                <a:moveTo>
                  <a:pt x="35" y="26"/>
                </a:moveTo>
                <a:lnTo>
                  <a:pt x="35" y="36"/>
                </a:lnTo>
                <a:lnTo>
                  <a:pt x="0" y="36"/>
                </a:lnTo>
                <a:lnTo>
                  <a:pt x="0" y="0"/>
                </a:lnTo>
                <a:lnTo>
                  <a:pt x="9" y="0"/>
                </a:lnTo>
                <a:lnTo>
                  <a:pt x="9" y="26"/>
                </a:lnTo>
                <a:lnTo>
                  <a:pt x="35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2" name="Freeform 243"/>
          <p:cNvSpPr/>
          <p:nvPr/>
        </p:nvSpPr>
        <p:spPr bwMode="auto">
          <a:xfrm>
            <a:off x="10902844" y="3492429"/>
            <a:ext cx="43962" cy="45217"/>
          </a:xfrm>
          <a:custGeom>
            <a:avLst/>
            <a:gdLst>
              <a:gd name="T0" fmla="*/ 35 w 35"/>
              <a:gd name="T1" fmla="*/ 0 h 36"/>
              <a:gd name="T2" fmla="*/ 35 w 35"/>
              <a:gd name="T3" fmla="*/ 10 h 36"/>
              <a:gd name="T4" fmla="*/ 9 w 35"/>
              <a:gd name="T5" fmla="*/ 10 h 36"/>
              <a:gd name="T6" fmla="*/ 9 w 35"/>
              <a:gd name="T7" fmla="*/ 36 h 36"/>
              <a:gd name="T8" fmla="*/ 0 w 35"/>
              <a:gd name="T9" fmla="*/ 36 h 36"/>
              <a:gd name="T10" fmla="*/ 0 w 35"/>
              <a:gd name="T11" fmla="*/ 0 h 36"/>
              <a:gd name="T12" fmla="*/ 35 w 35"/>
              <a:gd name="T13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" h="36">
                <a:moveTo>
                  <a:pt x="35" y="0"/>
                </a:moveTo>
                <a:lnTo>
                  <a:pt x="35" y="10"/>
                </a:lnTo>
                <a:lnTo>
                  <a:pt x="9" y="10"/>
                </a:lnTo>
                <a:lnTo>
                  <a:pt x="9" y="36"/>
                </a:lnTo>
                <a:lnTo>
                  <a:pt x="0" y="36"/>
                </a:lnTo>
                <a:lnTo>
                  <a:pt x="0" y="0"/>
                </a:lnTo>
                <a:lnTo>
                  <a:pt x="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3" name="Oval 244"/>
          <p:cNvSpPr>
            <a:spLocks noChangeArrowheads="1"/>
          </p:cNvSpPr>
          <p:nvPr/>
        </p:nvSpPr>
        <p:spPr bwMode="auto">
          <a:xfrm>
            <a:off x="11401489" y="3400739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4" name="Freeform 245"/>
          <p:cNvSpPr/>
          <p:nvPr/>
        </p:nvSpPr>
        <p:spPr bwMode="auto">
          <a:xfrm>
            <a:off x="11615015" y="3635617"/>
            <a:ext cx="174589" cy="133140"/>
          </a:xfrm>
          <a:custGeom>
            <a:avLst/>
            <a:gdLst>
              <a:gd name="T0" fmla="*/ 123 w 139"/>
              <a:gd name="T1" fmla="*/ 35 h 106"/>
              <a:gd name="T2" fmla="*/ 83 w 139"/>
              <a:gd name="T3" fmla="*/ 89 h 106"/>
              <a:gd name="T4" fmla="*/ 52 w 139"/>
              <a:gd name="T5" fmla="*/ 89 h 106"/>
              <a:gd name="T6" fmla="*/ 52 w 139"/>
              <a:gd name="T7" fmla="*/ 63 h 106"/>
              <a:gd name="T8" fmla="*/ 21 w 139"/>
              <a:gd name="T9" fmla="*/ 106 h 106"/>
              <a:gd name="T10" fmla="*/ 0 w 139"/>
              <a:gd name="T11" fmla="*/ 106 h 106"/>
              <a:gd name="T12" fmla="*/ 47 w 139"/>
              <a:gd name="T13" fmla="*/ 35 h 106"/>
              <a:gd name="T14" fmla="*/ 64 w 139"/>
              <a:gd name="T15" fmla="*/ 35 h 106"/>
              <a:gd name="T16" fmla="*/ 64 w 139"/>
              <a:gd name="T17" fmla="*/ 70 h 106"/>
              <a:gd name="T18" fmla="*/ 76 w 139"/>
              <a:gd name="T19" fmla="*/ 70 h 106"/>
              <a:gd name="T20" fmla="*/ 109 w 139"/>
              <a:gd name="T21" fmla="*/ 26 h 106"/>
              <a:gd name="T22" fmla="*/ 97 w 139"/>
              <a:gd name="T23" fmla="*/ 16 h 106"/>
              <a:gd name="T24" fmla="*/ 139 w 139"/>
              <a:gd name="T25" fmla="*/ 0 h 106"/>
              <a:gd name="T26" fmla="*/ 135 w 139"/>
              <a:gd name="T27" fmla="*/ 44 h 106"/>
              <a:gd name="T28" fmla="*/ 123 w 139"/>
              <a:gd name="T29" fmla="*/ 35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39" h="106">
                <a:moveTo>
                  <a:pt x="123" y="35"/>
                </a:moveTo>
                <a:lnTo>
                  <a:pt x="83" y="89"/>
                </a:lnTo>
                <a:lnTo>
                  <a:pt x="52" y="89"/>
                </a:lnTo>
                <a:lnTo>
                  <a:pt x="52" y="63"/>
                </a:lnTo>
                <a:lnTo>
                  <a:pt x="21" y="106"/>
                </a:lnTo>
                <a:lnTo>
                  <a:pt x="0" y="106"/>
                </a:lnTo>
                <a:lnTo>
                  <a:pt x="47" y="35"/>
                </a:lnTo>
                <a:lnTo>
                  <a:pt x="64" y="35"/>
                </a:lnTo>
                <a:lnTo>
                  <a:pt x="64" y="70"/>
                </a:lnTo>
                <a:lnTo>
                  <a:pt x="76" y="70"/>
                </a:lnTo>
                <a:lnTo>
                  <a:pt x="109" y="26"/>
                </a:lnTo>
                <a:lnTo>
                  <a:pt x="97" y="16"/>
                </a:lnTo>
                <a:lnTo>
                  <a:pt x="139" y="0"/>
                </a:lnTo>
                <a:lnTo>
                  <a:pt x="135" y="44"/>
                </a:lnTo>
                <a:lnTo>
                  <a:pt x="123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5" name="Freeform 246"/>
          <p:cNvSpPr/>
          <p:nvPr/>
        </p:nvSpPr>
        <p:spPr bwMode="auto">
          <a:xfrm>
            <a:off x="11508253" y="3590400"/>
            <a:ext cx="224831" cy="180869"/>
          </a:xfrm>
          <a:custGeom>
            <a:avLst/>
            <a:gdLst>
              <a:gd name="T0" fmla="*/ 76 w 76"/>
              <a:gd name="T1" fmla="*/ 14 h 61"/>
              <a:gd name="T2" fmla="*/ 71 w 76"/>
              <a:gd name="T3" fmla="*/ 23 h 61"/>
              <a:gd name="T4" fmla="*/ 51 w 76"/>
              <a:gd name="T5" fmla="*/ 23 h 61"/>
              <a:gd name="T6" fmla="*/ 28 w 76"/>
              <a:gd name="T7" fmla="*/ 61 h 61"/>
              <a:gd name="T8" fmla="*/ 0 w 76"/>
              <a:gd name="T9" fmla="*/ 36 h 61"/>
              <a:gd name="T10" fmla="*/ 0 w 76"/>
              <a:gd name="T11" fmla="*/ 23 h 61"/>
              <a:gd name="T12" fmla="*/ 29 w 76"/>
              <a:gd name="T13" fmla="*/ 0 h 61"/>
              <a:gd name="T14" fmla="*/ 39 w 76"/>
              <a:gd name="T15" fmla="*/ 18 h 61"/>
              <a:gd name="T16" fmla="*/ 49 w 76"/>
              <a:gd name="T17" fmla="*/ 0 h 61"/>
              <a:gd name="T18" fmla="*/ 76 w 76"/>
              <a:gd name="T19" fmla="*/ 14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" h="61">
                <a:moveTo>
                  <a:pt x="76" y="14"/>
                </a:moveTo>
                <a:cubicBezTo>
                  <a:pt x="71" y="23"/>
                  <a:pt x="71" y="23"/>
                  <a:pt x="71" y="23"/>
                </a:cubicBezTo>
                <a:cubicBezTo>
                  <a:pt x="51" y="23"/>
                  <a:pt x="51" y="23"/>
                  <a:pt x="51" y="23"/>
                </a:cubicBezTo>
                <a:cubicBezTo>
                  <a:pt x="28" y="61"/>
                  <a:pt x="28" y="61"/>
                  <a:pt x="28" y="61"/>
                </a:cubicBezTo>
                <a:cubicBezTo>
                  <a:pt x="3" y="57"/>
                  <a:pt x="0" y="36"/>
                  <a:pt x="0" y="36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7"/>
                  <a:pt x="17" y="2"/>
                  <a:pt x="29" y="0"/>
                </a:cubicBezTo>
                <a:cubicBezTo>
                  <a:pt x="39" y="18"/>
                  <a:pt x="39" y="18"/>
                  <a:pt x="39" y="18"/>
                </a:cubicBezTo>
                <a:cubicBezTo>
                  <a:pt x="49" y="0"/>
                  <a:pt x="49" y="0"/>
                  <a:pt x="49" y="0"/>
                </a:cubicBezTo>
                <a:cubicBezTo>
                  <a:pt x="58" y="1"/>
                  <a:pt x="71" y="5"/>
                  <a:pt x="76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6" name="Freeform 247"/>
          <p:cNvSpPr/>
          <p:nvPr/>
        </p:nvSpPr>
        <p:spPr bwMode="auto">
          <a:xfrm>
            <a:off x="11615015" y="3596680"/>
            <a:ext cx="17584" cy="32657"/>
          </a:xfrm>
          <a:custGeom>
            <a:avLst/>
            <a:gdLst>
              <a:gd name="T0" fmla="*/ 5 w 14"/>
              <a:gd name="T1" fmla="*/ 0 h 26"/>
              <a:gd name="T2" fmla="*/ 7 w 14"/>
              <a:gd name="T3" fmla="*/ 0 h 26"/>
              <a:gd name="T4" fmla="*/ 7 w 14"/>
              <a:gd name="T5" fmla="*/ 0 h 26"/>
              <a:gd name="T6" fmla="*/ 9 w 14"/>
              <a:gd name="T7" fmla="*/ 0 h 26"/>
              <a:gd name="T8" fmla="*/ 14 w 14"/>
              <a:gd name="T9" fmla="*/ 9 h 26"/>
              <a:gd name="T10" fmla="*/ 7 w 14"/>
              <a:gd name="T11" fmla="*/ 26 h 26"/>
              <a:gd name="T12" fmla="*/ 0 w 14"/>
              <a:gd name="T13" fmla="*/ 9 h 26"/>
              <a:gd name="T14" fmla="*/ 5 w 14"/>
              <a:gd name="T1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" h="26">
                <a:moveTo>
                  <a:pt x="5" y="0"/>
                </a:moveTo>
                <a:lnTo>
                  <a:pt x="7" y="0"/>
                </a:lnTo>
                <a:lnTo>
                  <a:pt x="7" y="0"/>
                </a:lnTo>
                <a:lnTo>
                  <a:pt x="9" y="0"/>
                </a:lnTo>
                <a:lnTo>
                  <a:pt x="14" y="9"/>
                </a:lnTo>
                <a:lnTo>
                  <a:pt x="7" y="26"/>
                </a:lnTo>
                <a:lnTo>
                  <a:pt x="0" y="9"/>
                </a:lnTo>
                <a:lnTo>
                  <a:pt x="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7" name="Freeform 248"/>
          <p:cNvSpPr/>
          <p:nvPr/>
        </p:nvSpPr>
        <p:spPr bwMode="auto">
          <a:xfrm>
            <a:off x="11569798" y="3472333"/>
            <a:ext cx="104251" cy="120579"/>
          </a:xfrm>
          <a:custGeom>
            <a:avLst/>
            <a:gdLst>
              <a:gd name="T0" fmla="*/ 18 w 35"/>
              <a:gd name="T1" fmla="*/ 41 h 41"/>
              <a:gd name="T2" fmla="*/ 3 w 35"/>
              <a:gd name="T3" fmla="*/ 26 h 41"/>
              <a:gd name="T4" fmla="*/ 1 w 35"/>
              <a:gd name="T5" fmla="*/ 22 h 41"/>
              <a:gd name="T6" fmla="*/ 2 w 35"/>
              <a:gd name="T7" fmla="*/ 17 h 41"/>
              <a:gd name="T8" fmla="*/ 18 w 35"/>
              <a:gd name="T9" fmla="*/ 0 h 41"/>
              <a:gd name="T10" fmla="*/ 33 w 35"/>
              <a:gd name="T11" fmla="*/ 17 h 41"/>
              <a:gd name="T12" fmla="*/ 35 w 35"/>
              <a:gd name="T13" fmla="*/ 22 h 41"/>
              <a:gd name="T14" fmla="*/ 32 w 35"/>
              <a:gd name="T15" fmla="*/ 26 h 41"/>
              <a:gd name="T16" fmla="*/ 18 w 35"/>
              <a:gd name="T17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" h="41">
                <a:moveTo>
                  <a:pt x="18" y="41"/>
                </a:moveTo>
                <a:cubicBezTo>
                  <a:pt x="13" y="41"/>
                  <a:pt x="6" y="35"/>
                  <a:pt x="3" y="26"/>
                </a:cubicBezTo>
                <a:cubicBezTo>
                  <a:pt x="2" y="26"/>
                  <a:pt x="1" y="25"/>
                  <a:pt x="1" y="22"/>
                </a:cubicBezTo>
                <a:cubicBezTo>
                  <a:pt x="0" y="18"/>
                  <a:pt x="1" y="17"/>
                  <a:pt x="2" y="17"/>
                </a:cubicBezTo>
                <a:cubicBezTo>
                  <a:pt x="3" y="7"/>
                  <a:pt x="7" y="0"/>
                  <a:pt x="18" y="0"/>
                </a:cubicBezTo>
                <a:cubicBezTo>
                  <a:pt x="29" y="0"/>
                  <a:pt x="32" y="7"/>
                  <a:pt x="33" y="17"/>
                </a:cubicBezTo>
                <a:cubicBezTo>
                  <a:pt x="34" y="17"/>
                  <a:pt x="35" y="18"/>
                  <a:pt x="35" y="22"/>
                </a:cubicBezTo>
                <a:cubicBezTo>
                  <a:pt x="34" y="25"/>
                  <a:pt x="33" y="26"/>
                  <a:pt x="32" y="26"/>
                </a:cubicBezTo>
                <a:cubicBezTo>
                  <a:pt x="30" y="35"/>
                  <a:pt x="22" y="41"/>
                  <a:pt x="18" y="4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8" name="Oval 249"/>
          <p:cNvSpPr>
            <a:spLocks noChangeArrowheads="1"/>
          </p:cNvSpPr>
          <p:nvPr/>
        </p:nvSpPr>
        <p:spPr bwMode="auto">
          <a:xfrm>
            <a:off x="1522779" y="498962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9" name="Freeform 250"/>
          <p:cNvSpPr/>
          <p:nvPr/>
        </p:nvSpPr>
        <p:spPr bwMode="auto">
          <a:xfrm>
            <a:off x="1761426" y="5283534"/>
            <a:ext cx="41450" cy="76618"/>
          </a:xfrm>
          <a:custGeom>
            <a:avLst/>
            <a:gdLst>
              <a:gd name="T0" fmla="*/ 2 w 14"/>
              <a:gd name="T1" fmla="*/ 14 h 26"/>
              <a:gd name="T2" fmla="*/ 0 w 14"/>
              <a:gd name="T3" fmla="*/ 12 h 26"/>
              <a:gd name="T4" fmla="*/ 0 w 14"/>
              <a:gd name="T5" fmla="*/ 11 h 26"/>
              <a:gd name="T6" fmla="*/ 0 w 14"/>
              <a:gd name="T7" fmla="*/ 0 h 26"/>
              <a:gd name="T8" fmla="*/ 10 w 14"/>
              <a:gd name="T9" fmla="*/ 4 h 26"/>
              <a:gd name="T10" fmla="*/ 14 w 14"/>
              <a:gd name="T11" fmla="*/ 13 h 26"/>
              <a:gd name="T12" fmla="*/ 13 w 14"/>
              <a:gd name="T13" fmla="*/ 19 h 26"/>
              <a:gd name="T14" fmla="*/ 8 w 14"/>
              <a:gd name="T15" fmla="*/ 23 h 26"/>
              <a:gd name="T16" fmla="*/ 3 w 14"/>
              <a:gd name="T17" fmla="*/ 25 h 26"/>
              <a:gd name="T18" fmla="*/ 0 w 14"/>
              <a:gd name="T19" fmla="*/ 26 h 26"/>
              <a:gd name="T20" fmla="*/ 0 w 14"/>
              <a:gd name="T21" fmla="*/ 18 h 26"/>
              <a:gd name="T22" fmla="*/ 0 w 14"/>
              <a:gd name="T23" fmla="*/ 17 h 26"/>
              <a:gd name="T24" fmla="*/ 2 w 14"/>
              <a:gd name="T25" fmla="*/ 14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" h="26">
                <a:moveTo>
                  <a:pt x="2" y="14"/>
                </a:moveTo>
                <a:cubicBezTo>
                  <a:pt x="2" y="14"/>
                  <a:pt x="1" y="13"/>
                  <a:pt x="0" y="12"/>
                </a:cubicBezTo>
                <a:cubicBezTo>
                  <a:pt x="0" y="12"/>
                  <a:pt x="0" y="12"/>
                  <a:pt x="0" y="11"/>
                </a:cubicBezTo>
                <a:cubicBezTo>
                  <a:pt x="0" y="0"/>
                  <a:pt x="0" y="0"/>
                  <a:pt x="0" y="0"/>
                </a:cubicBezTo>
                <a:cubicBezTo>
                  <a:pt x="4" y="2"/>
                  <a:pt x="8" y="3"/>
                  <a:pt x="10" y="4"/>
                </a:cubicBezTo>
                <a:cubicBezTo>
                  <a:pt x="13" y="7"/>
                  <a:pt x="14" y="10"/>
                  <a:pt x="14" y="13"/>
                </a:cubicBezTo>
                <a:cubicBezTo>
                  <a:pt x="14" y="15"/>
                  <a:pt x="14" y="17"/>
                  <a:pt x="13" y="19"/>
                </a:cubicBezTo>
                <a:cubicBezTo>
                  <a:pt x="11" y="20"/>
                  <a:pt x="10" y="22"/>
                  <a:pt x="8" y="23"/>
                </a:cubicBezTo>
                <a:cubicBezTo>
                  <a:pt x="7" y="24"/>
                  <a:pt x="5" y="25"/>
                  <a:pt x="3" y="25"/>
                </a:cubicBezTo>
                <a:cubicBezTo>
                  <a:pt x="2" y="26"/>
                  <a:pt x="1" y="26"/>
                  <a:pt x="0" y="2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8"/>
                  <a:pt x="0" y="17"/>
                  <a:pt x="0" y="17"/>
                </a:cubicBezTo>
                <a:cubicBezTo>
                  <a:pt x="1" y="16"/>
                  <a:pt x="2" y="15"/>
                  <a:pt x="2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0" name="Freeform 251"/>
          <p:cNvSpPr/>
          <p:nvPr/>
        </p:nvSpPr>
        <p:spPr bwMode="auto">
          <a:xfrm>
            <a:off x="1761426" y="5235805"/>
            <a:ext cx="35169" cy="26377"/>
          </a:xfrm>
          <a:custGeom>
            <a:avLst/>
            <a:gdLst>
              <a:gd name="T0" fmla="*/ 12 w 12"/>
              <a:gd name="T1" fmla="*/ 9 h 9"/>
              <a:gd name="T2" fmla="*/ 0 w 12"/>
              <a:gd name="T3" fmla="*/ 9 h 9"/>
              <a:gd name="T4" fmla="*/ 0 w 12"/>
              <a:gd name="T5" fmla="*/ 0 h 9"/>
              <a:gd name="T6" fmla="*/ 8 w 12"/>
              <a:gd name="T7" fmla="*/ 3 h 9"/>
              <a:gd name="T8" fmla="*/ 12 w 12"/>
              <a:gd name="T9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" h="9">
                <a:moveTo>
                  <a:pt x="12" y="9"/>
                </a:move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0" y="0"/>
                </a:cubicBezTo>
                <a:cubicBezTo>
                  <a:pt x="3" y="1"/>
                  <a:pt x="6" y="2"/>
                  <a:pt x="8" y="3"/>
                </a:cubicBezTo>
                <a:cubicBezTo>
                  <a:pt x="10" y="5"/>
                  <a:pt x="12" y="7"/>
                  <a:pt x="12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1" name="Freeform 252"/>
          <p:cNvSpPr/>
          <p:nvPr/>
        </p:nvSpPr>
        <p:spPr bwMode="auto">
          <a:xfrm>
            <a:off x="1624518" y="5051168"/>
            <a:ext cx="248695" cy="252463"/>
          </a:xfrm>
          <a:custGeom>
            <a:avLst/>
            <a:gdLst>
              <a:gd name="T0" fmla="*/ 84 w 84"/>
              <a:gd name="T1" fmla="*/ 48 h 85"/>
              <a:gd name="T2" fmla="*/ 71 w 84"/>
              <a:gd name="T3" fmla="*/ 48 h 85"/>
              <a:gd name="T4" fmla="*/ 71 w 84"/>
              <a:gd name="T5" fmla="*/ 85 h 85"/>
              <a:gd name="T6" fmla="*/ 61 w 84"/>
              <a:gd name="T7" fmla="*/ 85 h 85"/>
              <a:gd name="T8" fmla="*/ 50 w 84"/>
              <a:gd name="T9" fmla="*/ 77 h 85"/>
              <a:gd name="T10" fmla="*/ 50 w 84"/>
              <a:gd name="T11" fmla="*/ 73 h 85"/>
              <a:gd name="T12" fmla="*/ 61 w 84"/>
              <a:gd name="T13" fmla="*/ 73 h 85"/>
              <a:gd name="T14" fmla="*/ 61 w 84"/>
              <a:gd name="T15" fmla="*/ 71 h 85"/>
              <a:gd name="T16" fmla="*/ 46 w 84"/>
              <a:gd name="T17" fmla="*/ 61 h 85"/>
              <a:gd name="T18" fmla="*/ 46 w 84"/>
              <a:gd name="T19" fmla="*/ 57 h 85"/>
              <a:gd name="T20" fmla="*/ 35 w 84"/>
              <a:gd name="T21" fmla="*/ 57 h 85"/>
              <a:gd name="T22" fmla="*/ 35 w 84"/>
              <a:gd name="T23" fmla="*/ 61 h 85"/>
              <a:gd name="T24" fmla="*/ 18 w 84"/>
              <a:gd name="T25" fmla="*/ 73 h 85"/>
              <a:gd name="T26" fmla="*/ 24 w 84"/>
              <a:gd name="T27" fmla="*/ 84 h 85"/>
              <a:gd name="T28" fmla="*/ 24 w 84"/>
              <a:gd name="T29" fmla="*/ 84 h 85"/>
              <a:gd name="T30" fmla="*/ 25 w 84"/>
              <a:gd name="T31" fmla="*/ 85 h 85"/>
              <a:gd name="T32" fmla="*/ 13 w 84"/>
              <a:gd name="T33" fmla="*/ 85 h 85"/>
              <a:gd name="T34" fmla="*/ 13 w 84"/>
              <a:gd name="T35" fmla="*/ 48 h 85"/>
              <a:gd name="T36" fmla="*/ 0 w 84"/>
              <a:gd name="T37" fmla="*/ 48 h 85"/>
              <a:gd name="T38" fmla="*/ 42 w 84"/>
              <a:gd name="T39" fmla="*/ 0 h 85"/>
              <a:gd name="T40" fmla="*/ 84 w 84"/>
              <a:gd name="T41" fmla="*/ 48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4" h="85">
                <a:moveTo>
                  <a:pt x="84" y="48"/>
                </a:moveTo>
                <a:cubicBezTo>
                  <a:pt x="71" y="48"/>
                  <a:pt x="71" y="48"/>
                  <a:pt x="71" y="48"/>
                </a:cubicBezTo>
                <a:cubicBezTo>
                  <a:pt x="71" y="85"/>
                  <a:pt x="71" y="85"/>
                  <a:pt x="71" y="85"/>
                </a:cubicBezTo>
                <a:cubicBezTo>
                  <a:pt x="61" y="85"/>
                  <a:pt x="61" y="85"/>
                  <a:pt x="61" y="85"/>
                </a:cubicBezTo>
                <a:cubicBezTo>
                  <a:pt x="58" y="79"/>
                  <a:pt x="50" y="77"/>
                  <a:pt x="50" y="77"/>
                </a:cubicBezTo>
                <a:cubicBezTo>
                  <a:pt x="50" y="73"/>
                  <a:pt x="50" y="73"/>
                  <a:pt x="50" y="73"/>
                </a:cubicBezTo>
                <a:cubicBezTo>
                  <a:pt x="61" y="73"/>
                  <a:pt x="61" y="73"/>
                  <a:pt x="61" y="73"/>
                </a:cubicBezTo>
                <a:cubicBezTo>
                  <a:pt x="61" y="71"/>
                  <a:pt x="61" y="71"/>
                  <a:pt x="61" y="71"/>
                </a:cubicBezTo>
                <a:cubicBezTo>
                  <a:pt x="60" y="62"/>
                  <a:pt x="46" y="61"/>
                  <a:pt x="46" y="61"/>
                </a:cubicBezTo>
                <a:cubicBezTo>
                  <a:pt x="46" y="57"/>
                  <a:pt x="46" y="57"/>
                  <a:pt x="46" y="57"/>
                </a:cubicBezTo>
                <a:cubicBezTo>
                  <a:pt x="35" y="57"/>
                  <a:pt x="35" y="57"/>
                  <a:pt x="35" y="57"/>
                </a:cubicBezTo>
                <a:cubicBezTo>
                  <a:pt x="35" y="61"/>
                  <a:pt x="35" y="61"/>
                  <a:pt x="35" y="61"/>
                </a:cubicBezTo>
                <a:cubicBezTo>
                  <a:pt x="19" y="61"/>
                  <a:pt x="18" y="73"/>
                  <a:pt x="18" y="73"/>
                </a:cubicBezTo>
                <a:cubicBezTo>
                  <a:pt x="18" y="80"/>
                  <a:pt x="22" y="83"/>
                  <a:pt x="24" y="84"/>
                </a:cubicBezTo>
                <a:cubicBezTo>
                  <a:pt x="24" y="84"/>
                  <a:pt x="24" y="84"/>
                  <a:pt x="24" y="84"/>
                </a:cubicBezTo>
                <a:cubicBezTo>
                  <a:pt x="25" y="84"/>
                  <a:pt x="25" y="85"/>
                  <a:pt x="25" y="85"/>
                </a:cubicBezTo>
                <a:cubicBezTo>
                  <a:pt x="13" y="85"/>
                  <a:pt x="13" y="85"/>
                  <a:pt x="13" y="85"/>
                </a:cubicBezTo>
                <a:cubicBezTo>
                  <a:pt x="13" y="48"/>
                  <a:pt x="13" y="48"/>
                  <a:pt x="13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42" y="0"/>
                  <a:pt x="42" y="0"/>
                  <a:pt x="42" y="0"/>
                </a:cubicBezTo>
                <a:lnTo>
                  <a:pt x="84" y="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2" name="Freeform 253"/>
          <p:cNvSpPr>
            <a:spLocks noEditPoints="1"/>
          </p:cNvSpPr>
          <p:nvPr/>
        </p:nvSpPr>
        <p:spPr bwMode="auto">
          <a:xfrm>
            <a:off x="1681039" y="5227013"/>
            <a:ext cx="67826" cy="141932"/>
          </a:xfrm>
          <a:custGeom>
            <a:avLst/>
            <a:gdLst>
              <a:gd name="T0" fmla="*/ 18 w 23"/>
              <a:gd name="T1" fmla="*/ 18 h 48"/>
              <a:gd name="T2" fmla="*/ 18 w 23"/>
              <a:gd name="T3" fmla="*/ 10 h 48"/>
              <a:gd name="T4" fmla="*/ 15 w 23"/>
              <a:gd name="T5" fmla="*/ 12 h 48"/>
              <a:gd name="T6" fmla="*/ 14 w 23"/>
              <a:gd name="T7" fmla="*/ 14 h 48"/>
              <a:gd name="T8" fmla="*/ 15 w 23"/>
              <a:gd name="T9" fmla="*/ 16 h 48"/>
              <a:gd name="T10" fmla="*/ 18 w 23"/>
              <a:gd name="T11" fmla="*/ 18 h 48"/>
              <a:gd name="T12" fmla="*/ 4 w 23"/>
              <a:gd name="T13" fmla="*/ 21 h 48"/>
              <a:gd name="T14" fmla="*/ 2 w 23"/>
              <a:gd name="T15" fmla="*/ 15 h 48"/>
              <a:gd name="T16" fmla="*/ 6 w 23"/>
              <a:gd name="T17" fmla="*/ 7 h 48"/>
              <a:gd name="T18" fmla="*/ 16 w 23"/>
              <a:gd name="T19" fmla="*/ 3 h 48"/>
              <a:gd name="T20" fmla="*/ 18 w 23"/>
              <a:gd name="T21" fmla="*/ 3 h 48"/>
              <a:gd name="T22" fmla="*/ 18 w 23"/>
              <a:gd name="T23" fmla="*/ 0 h 48"/>
              <a:gd name="T24" fmla="*/ 23 w 23"/>
              <a:gd name="T25" fmla="*/ 0 h 48"/>
              <a:gd name="T26" fmla="*/ 23 w 23"/>
              <a:gd name="T27" fmla="*/ 3 h 48"/>
              <a:gd name="T28" fmla="*/ 23 w 23"/>
              <a:gd name="T29" fmla="*/ 10 h 48"/>
              <a:gd name="T30" fmla="*/ 23 w 23"/>
              <a:gd name="T31" fmla="*/ 19 h 48"/>
              <a:gd name="T32" fmla="*/ 23 w 23"/>
              <a:gd name="T33" fmla="*/ 29 h 48"/>
              <a:gd name="T34" fmla="*/ 23 w 23"/>
              <a:gd name="T35" fmla="*/ 38 h 48"/>
              <a:gd name="T36" fmla="*/ 23 w 23"/>
              <a:gd name="T37" fmla="*/ 45 h 48"/>
              <a:gd name="T38" fmla="*/ 23 w 23"/>
              <a:gd name="T39" fmla="*/ 48 h 48"/>
              <a:gd name="T40" fmla="*/ 18 w 23"/>
              <a:gd name="T41" fmla="*/ 48 h 48"/>
              <a:gd name="T42" fmla="*/ 18 w 23"/>
              <a:gd name="T43" fmla="*/ 45 h 48"/>
              <a:gd name="T44" fmla="*/ 10 w 23"/>
              <a:gd name="T45" fmla="*/ 44 h 48"/>
              <a:gd name="T46" fmla="*/ 5 w 23"/>
              <a:gd name="T47" fmla="*/ 41 h 48"/>
              <a:gd name="T48" fmla="*/ 2 w 23"/>
              <a:gd name="T49" fmla="*/ 38 h 48"/>
              <a:gd name="T50" fmla="*/ 0 w 23"/>
              <a:gd name="T51" fmla="*/ 34 h 48"/>
              <a:gd name="T52" fmla="*/ 14 w 23"/>
              <a:gd name="T53" fmla="*/ 34 h 48"/>
              <a:gd name="T54" fmla="*/ 15 w 23"/>
              <a:gd name="T55" fmla="*/ 35 h 48"/>
              <a:gd name="T56" fmla="*/ 18 w 23"/>
              <a:gd name="T57" fmla="*/ 38 h 48"/>
              <a:gd name="T58" fmla="*/ 18 w 23"/>
              <a:gd name="T59" fmla="*/ 28 h 48"/>
              <a:gd name="T60" fmla="*/ 9 w 23"/>
              <a:gd name="T61" fmla="*/ 25 h 48"/>
              <a:gd name="T62" fmla="*/ 7 w 23"/>
              <a:gd name="T63" fmla="*/ 24 h 48"/>
              <a:gd name="T64" fmla="*/ 4 w 23"/>
              <a:gd name="T65" fmla="*/ 21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3" h="48">
                <a:moveTo>
                  <a:pt x="18" y="18"/>
                </a:moveTo>
                <a:cubicBezTo>
                  <a:pt x="18" y="10"/>
                  <a:pt x="18" y="10"/>
                  <a:pt x="18" y="10"/>
                </a:cubicBezTo>
                <a:cubicBezTo>
                  <a:pt x="17" y="11"/>
                  <a:pt x="16" y="11"/>
                  <a:pt x="15" y="12"/>
                </a:cubicBezTo>
                <a:cubicBezTo>
                  <a:pt x="15" y="12"/>
                  <a:pt x="14" y="13"/>
                  <a:pt x="14" y="14"/>
                </a:cubicBezTo>
                <a:cubicBezTo>
                  <a:pt x="14" y="15"/>
                  <a:pt x="15" y="15"/>
                  <a:pt x="15" y="16"/>
                </a:cubicBezTo>
                <a:cubicBezTo>
                  <a:pt x="16" y="17"/>
                  <a:pt x="17" y="17"/>
                  <a:pt x="18" y="18"/>
                </a:cubicBezTo>
                <a:close/>
                <a:moveTo>
                  <a:pt x="4" y="21"/>
                </a:moveTo>
                <a:cubicBezTo>
                  <a:pt x="2" y="20"/>
                  <a:pt x="2" y="18"/>
                  <a:pt x="2" y="15"/>
                </a:cubicBezTo>
                <a:cubicBezTo>
                  <a:pt x="2" y="12"/>
                  <a:pt x="3" y="9"/>
                  <a:pt x="6" y="7"/>
                </a:cubicBezTo>
                <a:cubicBezTo>
                  <a:pt x="8" y="5"/>
                  <a:pt x="12" y="4"/>
                  <a:pt x="16" y="3"/>
                </a:cubicBezTo>
                <a:cubicBezTo>
                  <a:pt x="17" y="3"/>
                  <a:pt x="17" y="3"/>
                  <a:pt x="18" y="3"/>
                </a:cubicBezTo>
                <a:cubicBezTo>
                  <a:pt x="18" y="0"/>
                  <a:pt x="18" y="0"/>
                  <a:pt x="18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10"/>
                  <a:pt x="23" y="10"/>
                  <a:pt x="23" y="10"/>
                </a:cubicBezTo>
                <a:cubicBezTo>
                  <a:pt x="23" y="19"/>
                  <a:pt x="23" y="19"/>
                  <a:pt x="23" y="19"/>
                </a:cubicBezTo>
                <a:cubicBezTo>
                  <a:pt x="23" y="29"/>
                  <a:pt x="23" y="29"/>
                  <a:pt x="23" y="29"/>
                </a:cubicBezTo>
                <a:cubicBezTo>
                  <a:pt x="23" y="38"/>
                  <a:pt x="23" y="38"/>
                  <a:pt x="23" y="38"/>
                </a:cubicBezTo>
                <a:cubicBezTo>
                  <a:pt x="23" y="45"/>
                  <a:pt x="23" y="45"/>
                  <a:pt x="23" y="45"/>
                </a:cubicBezTo>
                <a:cubicBezTo>
                  <a:pt x="23" y="48"/>
                  <a:pt x="23" y="48"/>
                  <a:pt x="23" y="48"/>
                </a:cubicBezTo>
                <a:cubicBezTo>
                  <a:pt x="18" y="48"/>
                  <a:pt x="18" y="48"/>
                  <a:pt x="18" y="48"/>
                </a:cubicBezTo>
                <a:cubicBezTo>
                  <a:pt x="18" y="45"/>
                  <a:pt x="18" y="45"/>
                  <a:pt x="18" y="45"/>
                </a:cubicBezTo>
                <a:cubicBezTo>
                  <a:pt x="15" y="45"/>
                  <a:pt x="12" y="45"/>
                  <a:pt x="10" y="44"/>
                </a:cubicBezTo>
                <a:cubicBezTo>
                  <a:pt x="8" y="43"/>
                  <a:pt x="6" y="42"/>
                  <a:pt x="5" y="41"/>
                </a:cubicBezTo>
                <a:cubicBezTo>
                  <a:pt x="3" y="40"/>
                  <a:pt x="2" y="39"/>
                  <a:pt x="2" y="38"/>
                </a:cubicBezTo>
                <a:cubicBezTo>
                  <a:pt x="1" y="37"/>
                  <a:pt x="0" y="35"/>
                  <a:pt x="0" y="34"/>
                </a:cubicBezTo>
                <a:cubicBezTo>
                  <a:pt x="14" y="34"/>
                  <a:pt x="14" y="34"/>
                  <a:pt x="14" y="34"/>
                </a:cubicBezTo>
                <a:cubicBezTo>
                  <a:pt x="14" y="34"/>
                  <a:pt x="14" y="35"/>
                  <a:pt x="15" y="35"/>
                </a:cubicBezTo>
                <a:cubicBezTo>
                  <a:pt x="16" y="36"/>
                  <a:pt x="17" y="37"/>
                  <a:pt x="18" y="38"/>
                </a:cubicBezTo>
                <a:cubicBezTo>
                  <a:pt x="18" y="28"/>
                  <a:pt x="18" y="28"/>
                  <a:pt x="18" y="28"/>
                </a:cubicBezTo>
                <a:cubicBezTo>
                  <a:pt x="14" y="27"/>
                  <a:pt x="11" y="26"/>
                  <a:pt x="9" y="25"/>
                </a:cubicBezTo>
                <a:cubicBezTo>
                  <a:pt x="8" y="25"/>
                  <a:pt x="7" y="24"/>
                  <a:pt x="7" y="24"/>
                </a:cubicBezTo>
                <a:cubicBezTo>
                  <a:pt x="6" y="23"/>
                  <a:pt x="5" y="22"/>
                  <a:pt x="4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3" name="Oval 254"/>
          <p:cNvSpPr>
            <a:spLocks noChangeArrowheads="1"/>
          </p:cNvSpPr>
          <p:nvPr/>
        </p:nvSpPr>
        <p:spPr bwMode="auto">
          <a:xfrm>
            <a:off x="3251082" y="498962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4" name="Freeform 255"/>
          <p:cNvSpPr/>
          <p:nvPr/>
        </p:nvSpPr>
        <p:spPr bwMode="auto">
          <a:xfrm>
            <a:off x="3325188" y="5031072"/>
            <a:ext cx="291400" cy="287632"/>
          </a:xfrm>
          <a:custGeom>
            <a:avLst/>
            <a:gdLst>
              <a:gd name="T0" fmla="*/ 194 w 232"/>
              <a:gd name="T1" fmla="*/ 130 h 229"/>
              <a:gd name="T2" fmla="*/ 194 w 232"/>
              <a:gd name="T3" fmla="*/ 229 h 229"/>
              <a:gd name="T4" fmla="*/ 142 w 232"/>
              <a:gd name="T5" fmla="*/ 229 h 229"/>
              <a:gd name="T6" fmla="*/ 185 w 232"/>
              <a:gd name="T7" fmla="*/ 163 h 229"/>
              <a:gd name="T8" fmla="*/ 185 w 232"/>
              <a:gd name="T9" fmla="*/ 158 h 229"/>
              <a:gd name="T10" fmla="*/ 178 w 232"/>
              <a:gd name="T11" fmla="*/ 158 h 229"/>
              <a:gd name="T12" fmla="*/ 135 w 232"/>
              <a:gd name="T13" fmla="*/ 158 h 229"/>
              <a:gd name="T14" fmla="*/ 116 w 232"/>
              <a:gd name="T15" fmla="*/ 191 h 229"/>
              <a:gd name="T16" fmla="*/ 97 w 232"/>
              <a:gd name="T17" fmla="*/ 158 h 229"/>
              <a:gd name="T18" fmla="*/ 92 w 232"/>
              <a:gd name="T19" fmla="*/ 158 h 229"/>
              <a:gd name="T20" fmla="*/ 48 w 232"/>
              <a:gd name="T21" fmla="*/ 158 h 229"/>
              <a:gd name="T22" fmla="*/ 48 w 232"/>
              <a:gd name="T23" fmla="*/ 163 h 229"/>
              <a:gd name="T24" fmla="*/ 90 w 232"/>
              <a:gd name="T25" fmla="*/ 229 h 229"/>
              <a:gd name="T26" fmla="*/ 38 w 232"/>
              <a:gd name="T27" fmla="*/ 229 h 229"/>
              <a:gd name="T28" fmla="*/ 38 w 232"/>
              <a:gd name="T29" fmla="*/ 130 h 229"/>
              <a:gd name="T30" fmla="*/ 0 w 232"/>
              <a:gd name="T31" fmla="*/ 130 h 229"/>
              <a:gd name="T32" fmla="*/ 116 w 232"/>
              <a:gd name="T33" fmla="*/ 0 h 229"/>
              <a:gd name="T34" fmla="*/ 232 w 232"/>
              <a:gd name="T35" fmla="*/ 130 h 229"/>
              <a:gd name="T36" fmla="*/ 194 w 232"/>
              <a:gd name="T37" fmla="*/ 130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2" h="229">
                <a:moveTo>
                  <a:pt x="194" y="130"/>
                </a:moveTo>
                <a:lnTo>
                  <a:pt x="194" y="229"/>
                </a:lnTo>
                <a:lnTo>
                  <a:pt x="142" y="229"/>
                </a:lnTo>
                <a:lnTo>
                  <a:pt x="185" y="163"/>
                </a:lnTo>
                <a:lnTo>
                  <a:pt x="185" y="158"/>
                </a:lnTo>
                <a:lnTo>
                  <a:pt x="178" y="158"/>
                </a:lnTo>
                <a:lnTo>
                  <a:pt x="135" y="158"/>
                </a:lnTo>
                <a:lnTo>
                  <a:pt x="116" y="191"/>
                </a:lnTo>
                <a:lnTo>
                  <a:pt x="97" y="158"/>
                </a:lnTo>
                <a:lnTo>
                  <a:pt x="92" y="158"/>
                </a:lnTo>
                <a:lnTo>
                  <a:pt x="48" y="158"/>
                </a:lnTo>
                <a:lnTo>
                  <a:pt x="48" y="163"/>
                </a:lnTo>
                <a:lnTo>
                  <a:pt x="90" y="229"/>
                </a:lnTo>
                <a:lnTo>
                  <a:pt x="38" y="229"/>
                </a:lnTo>
                <a:lnTo>
                  <a:pt x="38" y="130"/>
                </a:lnTo>
                <a:lnTo>
                  <a:pt x="0" y="130"/>
                </a:lnTo>
                <a:lnTo>
                  <a:pt x="116" y="0"/>
                </a:lnTo>
                <a:lnTo>
                  <a:pt x="232" y="130"/>
                </a:lnTo>
                <a:lnTo>
                  <a:pt x="194" y="1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5" name="Freeform 256"/>
          <p:cNvSpPr/>
          <p:nvPr/>
        </p:nvSpPr>
        <p:spPr bwMode="auto">
          <a:xfrm>
            <a:off x="3394270" y="5235805"/>
            <a:ext cx="154493" cy="150724"/>
          </a:xfrm>
          <a:custGeom>
            <a:avLst/>
            <a:gdLst>
              <a:gd name="T0" fmla="*/ 37 w 123"/>
              <a:gd name="T1" fmla="*/ 0 h 120"/>
              <a:gd name="T2" fmla="*/ 59 w 123"/>
              <a:gd name="T3" fmla="*/ 35 h 120"/>
              <a:gd name="T4" fmla="*/ 66 w 123"/>
              <a:gd name="T5" fmla="*/ 35 h 120"/>
              <a:gd name="T6" fmla="*/ 87 w 123"/>
              <a:gd name="T7" fmla="*/ 0 h 120"/>
              <a:gd name="T8" fmla="*/ 123 w 123"/>
              <a:gd name="T9" fmla="*/ 0 h 120"/>
              <a:gd name="T10" fmla="*/ 82 w 123"/>
              <a:gd name="T11" fmla="*/ 64 h 120"/>
              <a:gd name="T12" fmla="*/ 80 w 123"/>
              <a:gd name="T13" fmla="*/ 71 h 120"/>
              <a:gd name="T14" fmla="*/ 80 w 123"/>
              <a:gd name="T15" fmla="*/ 78 h 120"/>
              <a:gd name="T16" fmla="*/ 104 w 123"/>
              <a:gd name="T17" fmla="*/ 78 h 120"/>
              <a:gd name="T18" fmla="*/ 104 w 123"/>
              <a:gd name="T19" fmla="*/ 87 h 120"/>
              <a:gd name="T20" fmla="*/ 80 w 123"/>
              <a:gd name="T21" fmla="*/ 87 h 120"/>
              <a:gd name="T22" fmla="*/ 80 w 123"/>
              <a:gd name="T23" fmla="*/ 97 h 120"/>
              <a:gd name="T24" fmla="*/ 104 w 123"/>
              <a:gd name="T25" fmla="*/ 97 h 120"/>
              <a:gd name="T26" fmla="*/ 104 w 123"/>
              <a:gd name="T27" fmla="*/ 106 h 120"/>
              <a:gd name="T28" fmla="*/ 80 w 123"/>
              <a:gd name="T29" fmla="*/ 106 h 120"/>
              <a:gd name="T30" fmla="*/ 80 w 123"/>
              <a:gd name="T31" fmla="*/ 120 h 120"/>
              <a:gd name="T32" fmla="*/ 42 w 123"/>
              <a:gd name="T33" fmla="*/ 120 h 120"/>
              <a:gd name="T34" fmla="*/ 42 w 123"/>
              <a:gd name="T35" fmla="*/ 106 h 120"/>
              <a:gd name="T36" fmla="*/ 21 w 123"/>
              <a:gd name="T37" fmla="*/ 106 h 120"/>
              <a:gd name="T38" fmla="*/ 21 w 123"/>
              <a:gd name="T39" fmla="*/ 97 h 120"/>
              <a:gd name="T40" fmla="*/ 42 w 123"/>
              <a:gd name="T41" fmla="*/ 97 h 120"/>
              <a:gd name="T42" fmla="*/ 42 w 123"/>
              <a:gd name="T43" fmla="*/ 87 h 120"/>
              <a:gd name="T44" fmla="*/ 21 w 123"/>
              <a:gd name="T45" fmla="*/ 87 h 120"/>
              <a:gd name="T46" fmla="*/ 21 w 123"/>
              <a:gd name="T47" fmla="*/ 78 h 120"/>
              <a:gd name="T48" fmla="*/ 42 w 123"/>
              <a:gd name="T49" fmla="*/ 78 h 120"/>
              <a:gd name="T50" fmla="*/ 42 w 123"/>
              <a:gd name="T51" fmla="*/ 71 h 120"/>
              <a:gd name="T52" fmla="*/ 0 w 123"/>
              <a:gd name="T53" fmla="*/ 0 h 120"/>
              <a:gd name="T54" fmla="*/ 37 w 123"/>
              <a:gd name="T55" fmla="*/ 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23" h="120">
                <a:moveTo>
                  <a:pt x="37" y="0"/>
                </a:moveTo>
                <a:lnTo>
                  <a:pt x="59" y="35"/>
                </a:lnTo>
                <a:lnTo>
                  <a:pt x="66" y="35"/>
                </a:lnTo>
                <a:lnTo>
                  <a:pt x="87" y="0"/>
                </a:lnTo>
                <a:lnTo>
                  <a:pt x="123" y="0"/>
                </a:lnTo>
                <a:lnTo>
                  <a:pt x="82" y="64"/>
                </a:lnTo>
                <a:lnTo>
                  <a:pt x="80" y="71"/>
                </a:lnTo>
                <a:lnTo>
                  <a:pt x="80" y="78"/>
                </a:lnTo>
                <a:lnTo>
                  <a:pt x="104" y="78"/>
                </a:lnTo>
                <a:lnTo>
                  <a:pt x="104" y="87"/>
                </a:lnTo>
                <a:lnTo>
                  <a:pt x="80" y="87"/>
                </a:lnTo>
                <a:lnTo>
                  <a:pt x="80" y="97"/>
                </a:lnTo>
                <a:lnTo>
                  <a:pt x="104" y="97"/>
                </a:lnTo>
                <a:lnTo>
                  <a:pt x="104" y="106"/>
                </a:lnTo>
                <a:lnTo>
                  <a:pt x="80" y="106"/>
                </a:lnTo>
                <a:lnTo>
                  <a:pt x="80" y="120"/>
                </a:lnTo>
                <a:lnTo>
                  <a:pt x="42" y="120"/>
                </a:lnTo>
                <a:lnTo>
                  <a:pt x="42" y="106"/>
                </a:lnTo>
                <a:lnTo>
                  <a:pt x="21" y="106"/>
                </a:lnTo>
                <a:lnTo>
                  <a:pt x="21" y="97"/>
                </a:lnTo>
                <a:lnTo>
                  <a:pt x="42" y="97"/>
                </a:lnTo>
                <a:lnTo>
                  <a:pt x="42" y="87"/>
                </a:lnTo>
                <a:lnTo>
                  <a:pt x="21" y="87"/>
                </a:lnTo>
                <a:lnTo>
                  <a:pt x="21" y="78"/>
                </a:lnTo>
                <a:lnTo>
                  <a:pt x="42" y="78"/>
                </a:lnTo>
                <a:lnTo>
                  <a:pt x="42" y="71"/>
                </a:lnTo>
                <a:lnTo>
                  <a:pt x="0" y="0"/>
                </a:lnTo>
                <a:lnTo>
                  <a:pt x="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6" name="Oval 257"/>
          <p:cNvSpPr>
            <a:spLocks noChangeArrowheads="1"/>
          </p:cNvSpPr>
          <p:nvPr/>
        </p:nvSpPr>
        <p:spPr bwMode="auto">
          <a:xfrm>
            <a:off x="2678331" y="498962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7" name="Freeform 258"/>
          <p:cNvSpPr/>
          <p:nvPr/>
        </p:nvSpPr>
        <p:spPr bwMode="auto">
          <a:xfrm>
            <a:off x="2758717" y="5107689"/>
            <a:ext cx="290144" cy="291400"/>
          </a:xfrm>
          <a:custGeom>
            <a:avLst/>
            <a:gdLst>
              <a:gd name="T0" fmla="*/ 87 w 231"/>
              <a:gd name="T1" fmla="*/ 17 h 232"/>
              <a:gd name="T2" fmla="*/ 87 w 231"/>
              <a:gd name="T3" fmla="*/ 24 h 232"/>
              <a:gd name="T4" fmla="*/ 75 w 231"/>
              <a:gd name="T5" fmla="*/ 24 h 232"/>
              <a:gd name="T6" fmla="*/ 68 w 231"/>
              <a:gd name="T7" fmla="*/ 24 h 232"/>
              <a:gd name="T8" fmla="*/ 68 w 231"/>
              <a:gd name="T9" fmla="*/ 64 h 232"/>
              <a:gd name="T10" fmla="*/ 90 w 231"/>
              <a:gd name="T11" fmla="*/ 64 h 232"/>
              <a:gd name="T12" fmla="*/ 90 w 231"/>
              <a:gd name="T13" fmla="*/ 78 h 232"/>
              <a:gd name="T14" fmla="*/ 116 w 231"/>
              <a:gd name="T15" fmla="*/ 78 h 232"/>
              <a:gd name="T16" fmla="*/ 142 w 231"/>
              <a:gd name="T17" fmla="*/ 78 h 232"/>
              <a:gd name="T18" fmla="*/ 142 w 231"/>
              <a:gd name="T19" fmla="*/ 64 h 232"/>
              <a:gd name="T20" fmla="*/ 163 w 231"/>
              <a:gd name="T21" fmla="*/ 64 h 232"/>
              <a:gd name="T22" fmla="*/ 163 w 231"/>
              <a:gd name="T23" fmla="*/ 24 h 232"/>
              <a:gd name="T24" fmla="*/ 156 w 231"/>
              <a:gd name="T25" fmla="*/ 24 h 232"/>
              <a:gd name="T26" fmla="*/ 144 w 231"/>
              <a:gd name="T27" fmla="*/ 24 h 232"/>
              <a:gd name="T28" fmla="*/ 144 w 231"/>
              <a:gd name="T29" fmla="*/ 17 h 232"/>
              <a:gd name="T30" fmla="*/ 156 w 231"/>
              <a:gd name="T31" fmla="*/ 0 h 232"/>
              <a:gd name="T32" fmla="*/ 194 w 231"/>
              <a:gd name="T33" fmla="*/ 0 h 232"/>
              <a:gd name="T34" fmla="*/ 194 w 231"/>
              <a:gd name="T35" fmla="*/ 99 h 232"/>
              <a:gd name="T36" fmla="*/ 231 w 231"/>
              <a:gd name="T37" fmla="*/ 99 h 232"/>
              <a:gd name="T38" fmla="*/ 116 w 231"/>
              <a:gd name="T39" fmla="*/ 232 h 232"/>
              <a:gd name="T40" fmla="*/ 0 w 231"/>
              <a:gd name="T41" fmla="*/ 99 h 232"/>
              <a:gd name="T42" fmla="*/ 38 w 231"/>
              <a:gd name="T43" fmla="*/ 99 h 232"/>
              <a:gd name="T44" fmla="*/ 38 w 231"/>
              <a:gd name="T45" fmla="*/ 0 h 232"/>
              <a:gd name="T46" fmla="*/ 75 w 231"/>
              <a:gd name="T47" fmla="*/ 0 h 232"/>
              <a:gd name="T48" fmla="*/ 87 w 231"/>
              <a:gd name="T49" fmla="*/ 17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31" h="232">
                <a:moveTo>
                  <a:pt x="87" y="17"/>
                </a:moveTo>
                <a:lnTo>
                  <a:pt x="87" y="24"/>
                </a:lnTo>
                <a:lnTo>
                  <a:pt x="75" y="24"/>
                </a:lnTo>
                <a:lnTo>
                  <a:pt x="68" y="24"/>
                </a:lnTo>
                <a:lnTo>
                  <a:pt x="68" y="64"/>
                </a:lnTo>
                <a:lnTo>
                  <a:pt x="90" y="64"/>
                </a:lnTo>
                <a:lnTo>
                  <a:pt x="90" y="78"/>
                </a:lnTo>
                <a:lnTo>
                  <a:pt x="116" y="78"/>
                </a:lnTo>
                <a:lnTo>
                  <a:pt x="142" y="78"/>
                </a:lnTo>
                <a:lnTo>
                  <a:pt x="142" y="64"/>
                </a:lnTo>
                <a:lnTo>
                  <a:pt x="163" y="64"/>
                </a:lnTo>
                <a:lnTo>
                  <a:pt x="163" y="24"/>
                </a:lnTo>
                <a:lnTo>
                  <a:pt x="156" y="24"/>
                </a:lnTo>
                <a:lnTo>
                  <a:pt x="144" y="24"/>
                </a:lnTo>
                <a:lnTo>
                  <a:pt x="144" y="17"/>
                </a:lnTo>
                <a:lnTo>
                  <a:pt x="156" y="0"/>
                </a:lnTo>
                <a:lnTo>
                  <a:pt x="194" y="0"/>
                </a:lnTo>
                <a:lnTo>
                  <a:pt x="194" y="99"/>
                </a:lnTo>
                <a:lnTo>
                  <a:pt x="231" y="99"/>
                </a:lnTo>
                <a:lnTo>
                  <a:pt x="116" y="232"/>
                </a:lnTo>
                <a:lnTo>
                  <a:pt x="0" y="99"/>
                </a:lnTo>
                <a:lnTo>
                  <a:pt x="38" y="99"/>
                </a:lnTo>
                <a:lnTo>
                  <a:pt x="38" y="0"/>
                </a:lnTo>
                <a:lnTo>
                  <a:pt x="75" y="0"/>
                </a:lnTo>
                <a:lnTo>
                  <a:pt x="87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8" name="Freeform 259"/>
          <p:cNvSpPr/>
          <p:nvPr/>
        </p:nvSpPr>
        <p:spPr bwMode="auto">
          <a:xfrm>
            <a:off x="2826544" y="5046144"/>
            <a:ext cx="154493" cy="150724"/>
          </a:xfrm>
          <a:custGeom>
            <a:avLst/>
            <a:gdLst>
              <a:gd name="T0" fmla="*/ 43 w 123"/>
              <a:gd name="T1" fmla="*/ 87 h 120"/>
              <a:gd name="T2" fmla="*/ 21 w 123"/>
              <a:gd name="T3" fmla="*/ 87 h 120"/>
              <a:gd name="T4" fmla="*/ 21 w 123"/>
              <a:gd name="T5" fmla="*/ 78 h 120"/>
              <a:gd name="T6" fmla="*/ 43 w 123"/>
              <a:gd name="T7" fmla="*/ 78 h 120"/>
              <a:gd name="T8" fmla="*/ 43 w 123"/>
              <a:gd name="T9" fmla="*/ 70 h 120"/>
              <a:gd name="T10" fmla="*/ 0 w 123"/>
              <a:gd name="T11" fmla="*/ 0 h 120"/>
              <a:gd name="T12" fmla="*/ 38 w 123"/>
              <a:gd name="T13" fmla="*/ 0 h 120"/>
              <a:gd name="T14" fmla="*/ 59 w 123"/>
              <a:gd name="T15" fmla="*/ 35 h 120"/>
              <a:gd name="T16" fmla="*/ 66 w 123"/>
              <a:gd name="T17" fmla="*/ 35 h 120"/>
              <a:gd name="T18" fmla="*/ 85 w 123"/>
              <a:gd name="T19" fmla="*/ 0 h 120"/>
              <a:gd name="T20" fmla="*/ 123 w 123"/>
              <a:gd name="T21" fmla="*/ 0 h 120"/>
              <a:gd name="T22" fmla="*/ 81 w 123"/>
              <a:gd name="T23" fmla="*/ 70 h 120"/>
              <a:gd name="T24" fmla="*/ 81 w 123"/>
              <a:gd name="T25" fmla="*/ 78 h 120"/>
              <a:gd name="T26" fmla="*/ 102 w 123"/>
              <a:gd name="T27" fmla="*/ 78 h 120"/>
              <a:gd name="T28" fmla="*/ 102 w 123"/>
              <a:gd name="T29" fmla="*/ 87 h 120"/>
              <a:gd name="T30" fmla="*/ 81 w 123"/>
              <a:gd name="T31" fmla="*/ 87 h 120"/>
              <a:gd name="T32" fmla="*/ 81 w 123"/>
              <a:gd name="T33" fmla="*/ 96 h 120"/>
              <a:gd name="T34" fmla="*/ 102 w 123"/>
              <a:gd name="T35" fmla="*/ 96 h 120"/>
              <a:gd name="T36" fmla="*/ 102 w 123"/>
              <a:gd name="T37" fmla="*/ 106 h 120"/>
              <a:gd name="T38" fmla="*/ 81 w 123"/>
              <a:gd name="T39" fmla="*/ 106 h 120"/>
              <a:gd name="T40" fmla="*/ 81 w 123"/>
              <a:gd name="T41" fmla="*/ 120 h 120"/>
              <a:gd name="T42" fmla="*/ 43 w 123"/>
              <a:gd name="T43" fmla="*/ 120 h 120"/>
              <a:gd name="T44" fmla="*/ 43 w 123"/>
              <a:gd name="T45" fmla="*/ 106 h 120"/>
              <a:gd name="T46" fmla="*/ 21 w 123"/>
              <a:gd name="T47" fmla="*/ 106 h 120"/>
              <a:gd name="T48" fmla="*/ 21 w 123"/>
              <a:gd name="T49" fmla="*/ 96 h 120"/>
              <a:gd name="T50" fmla="*/ 43 w 123"/>
              <a:gd name="T51" fmla="*/ 96 h 120"/>
              <a:gd name="T52" fmla="*/ 43 w 123"/>
              <a:gd name="T53" fmla="*/ 87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23" h="120">
                <a:moveTo>
                  <a:pt x="43" y="87"/>
                </a:moveTo>
                <a:lnTo>
                  <a:pt x="21" y="87"/>
                </a:lnTo>
                <a:lnTo>
                  <a:pt x="21" y="78"/>
                </a:lnTo>
                <a:lnTo>
                  <a:pt x="43" y="78"/>
                </a:lnTo>
                <a:lnTo>
                  <a:pt x="43" y="70"/>
                </a:lnTo>
                <a:lnTo>
                  <a:pt x="0" y="0"/>
                </a:lnTo>
                <a:lnTo>
                  <a:pt x="38" y="0"/>
                </a:lnTo>
                <a:lnTo>
                  <a:pt x="59" y="35"/>
                </a:lnTo>
                <a:lnTo>
                  <a:pt x="66" y="35"/>
                </a:lnTo>
                <a:lnTo>
                  <a:pt x="85" y="0"/>
                </a:lnTo>
                <a:lnTo>
                  <a:pt x="123" y="0"/>
                </a:lnTo>
                <a:lnTo>
                  <a:pt x="81" y="70"/>
                </a:lnTo>
                <a:lnTo>
                  <a:pt x="81" y="78"/>
                </a:lnTo>
                <a:lnTo>
                  <a:pt x="102" y="78"/>
                </a:lnTo>
                <a:lnTo>
                  <a:pt x="102" y="87"/>
                </a:lnTo>
                <a:lnTo>
                  <a:pt x="81" y="87"/>
                </a:lnTo>
                <a:lnTo>
                  <a:pt x="81" y="96"/>
                </a:lnTo>
                <a:lnTo>
                  <a:pt x="102" y="96"/>
                </a:lnTo>
                <a:lnTo>
                  <a:pt x="102" y="106"/>
                </a:lnTo>
                <a:lnTo>
                  <a:pt x="81" y="106"/>
                </a:lnTo>
                <a:lnTo>
                  <a:pt x="81" y="120"/>
                </a:lnTo>
                <a:lnTo>
                  <a:pt x="43" y="120"/>
                </a:lnTo>
                <a:lnTo>
                  <a:pt x="43" y="106"/>
                </a:lnTo>
                <a:lnTo>
                  <a:pt x="21" y="106"/>
                </a:lnTo>
                <a:lnTo>
                  <a:pt x="21" y="96"/>
                </a:lnTo>
                <a:lnTo>
                  <a:pt x="43" y="96"/>
                </a:lnTo>
                <a:lnTo>
                  <a:pt x="43" y="8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9" name="Oval 260"/>
          <p:cNvSpPr>
            <a:spLocks noChangeArrowheads="1"/>
          </p:cNvSpPr>
          <p:nvPr/>
        </p:nvSpPr>
        <p:spPr bwMode="auto">
          <a:xfrm>
            <a:off x="2099299" y="498962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0" name="Freeform 261"/>
          <p:cNvSpPr/>
          <p:nvPr/>
        </p:nvSpPr>
        <p:spPr bwMode="auto">
          <a:xfrm>
            <a:off x="2173405" y="5107689"/>
            <a:ext cx="291400" cy="291400"/>
          </a:xfrm>
          <a:custGeom>
            <a:avLst/>
            <a:gdLst>
              <a:gd name="T0" fmla="*/ 98 w 98"/>
              <a:gd name="T1" fmla="*/ 43 h 98"/>
              <a:gd name="T2" fmla="*/ 49 w 98"/>
              <a:gd name="T3" fmla="*/ 98 h 98"/>
              <a:gd name="T4" fmla="*/ 0 w 98"/>
              <a:gd name="T5" fmla="*/ 43 h 98"/>
              <a:gd name="T6" fmla="*/ 16 w 98"/>
              <a:gd name="T7" fmla="*/ 43 h 98"/>
              <a:gd name="T8" fmla="*/ 16 w 98"/>
              <a:gd name="T9" fmla="*/ 0 h 98"/>
              <a:gd name="T10" fmla="*/ 27 w 98"/>
              <a:gd name="T11" fmla="*/ 0 h 98"/>
              <a:gd name="T12" fmla="*/ 39 w 98"/>
              <a:gd name="T13" fmla="*/ 9 h 98"/>
              <a:gd name="T14" fmla="*/ 39 w 98"/>
              <a:gd name="T15" fmla="*/ 11 h 98"/>
              <a:gd name="T16" fmla="*/ 23 w 98"/>
              <a:gd name="T17" fmla="*/ 11 h 98"/>
              <a:gd name="T18" fmla="*/ 23 w 98"/>
              <a:gd name="T19" fmla="*/ 14 h 98"/>
              <a:gd name="T20" fmla="*/ 45 w 98"/>
              <a:gd name="T21" fmla="*/ 31 h 98"/>
              <a:gd name="T22" fmla="*/ 45 w 98"/>
              <a:gd name="T23" fmla="*/ 34 h 98"/>
              <a:gd name="T24" fmla="*/ 57 w 98"/>
              <a:gd name="T25" fmla="*/ 34 h 98"/>
              <a:gd name="T26" fmla="*/ 57 w 98"/>
              <a:gd name="T27" fmla="*/ 30 h 98"/>
              <a:gd name="T28" fmla="*/ 76 w 98"/>
              <a:gd name="T29" fmla="*/ 13 h 98"/>
              <a:gd name="T30" fmla="*/ 70 w 98"/>
              <a:gd name="T31" fmla="*/ 0 h 98"/>
              <a:gd name="T32" fmla="*/ 83 w 98"/>
              <a:gd name="T33" fmla="*/ 0 h 98"/>
              <a:gd name="T34" fmla="*/ 83 w 98"/>
              <a:gd name="T35" fmla="*/ 43 h 98"/>
              <a:gd name="T36" fmla="*/ 98 w 98"/>
              <a:gd name="T37" fmla="*/ 43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8" h="98">
                <a:moveTo>
                  <a:pt x="98" y="43"/>
                </a:moveTo>
                <a:cubicBezTo>
                  <a:pt x="49" y="98"/>
                  <a:pt x="49" y="98"/>
                  <a:pt x="49" y="98"/>
                </a:cubicBezTo>
                <a:cubicBezTo>
                  <a:pt x="0" y="43"/>
                  <a:pt x="0" y="43"/>
                  <a:pt x="0" y="43"/>
                </a:cubicBezTo>
                <a:cubicBezTo>
                  <a:pt x="16" y="43"/>
                  <a:pt x="16" y="43"/>
                  <a:pt x="16" y="43"/>
                </a:cubicBezTo>
                <a:cubicBezTo>
                  <a:pt x="16" y="0"/>
                  <a:pt x="16" y="0"/>
                  <a:pt x="16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7" y="6"/>
                  <a:pt x="39" y="9"/>
                  <a:pt x="39" y="9"/>
                </a:cubicBezTo>
                <a:cubicBezTo>
                  <a:pt x="39" y="11"/>
                  <a:pt x="39" y="11"/>
                  <a:pt x="39" y="11"/>
                </a:cubicBezTo>
                <a:cubicBezTo>
                  <a:pt x="23" y="11"/>
                  <a:pt x="23" y="11"/>
                  <a:pt x="23" y="11"/>
                </a:cubicBezTo>
                <a:cubicBezTo>
                  <a:pt x="23" y="14"/>
                  <a:pt x="23" y="14"/>
                  <a:pt x="23" y="14"/>
                </a:cubicBezTo>
                <a:cubicBezTo>
                  <a:pt x="23" y="28"/>
                  <a:pt x="45" y="31"/>
                  <a:pt x="45" y="31"/>
                </a:cubicBezTo>
                <a:cubicBezTo>
                  <a:pt x="45" y="34"/>
                  <a:pt x="45" y="34"/>
                  <a:pt x="45" y="34"/>
                </a:cubicBezTo>
                <a:cubicBezTo>
                  <a:pt x="57" y="34"/>
                  <a:pt x="57" y="34"/>
                  <a:pt x="57" y="34"/>
                </a:cubicBezTo>
                <a:cubicBezTo>
                  <a:pt x="57" y="30"/>
                  <a:pt x="57" y="30"/>
                  <a:pt x="57" y="30"/>
                </a:cubicBezTo>
                <a:cubicBezTo>
                  <a:pt x="76" y="29"/>
                  <a:pt x="76" y="13"/>
                  <a:pt x="76" y="13"/>
                </a:cubicBezTo>
                <a:cubicBezTo>
                  <a:pt x="76" y="3"/>
                  <a:pt x="70" y="0"/>
                  <a:pt x="70" y="0"/>
                </a:cubicBezTo>
                <a:cubicBezTo>
                  <a:pt x="83" y="0"/>
                  <a:pt x="83" y="0"/>
                  <a:pt x="83" y="0"/>
                </a:cubicBezTo>
                <a:cubicBezTo>
                  <a:pt x="83" y="43"/>
                  <a:pt x="83" y="43"/>
                  <a:pt x="83" y="43"/>
                </a:cubicBezTo>
                <a:lnTo>
                  <a:pt x="98" y="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1" name="Freeform 262"/>
          <p:cNvSpPr/>
          <p:nvPr/>
        </p:nvSpPr>
        <p:spPr bwMode="auto">
          <a:xfrm>
            <a:off x="2342969" y="5048656"/>
            <a:ext cx="43962" cy="30145"/>
          </a:xfrm>
          <a:custGeom>
            <a:avLst/>
            <a:gdLst>
              <a:gd name="T0" fmla="*/ 15 w 15"/>
              <a:gd name="T1" fmla="*/ 10 h 10"/>
              <a:gd name="T2" fmla="*/ 0 w 15"/>
              <a:gd name="T3" fmla="*/ 10 h 10"/>
              <a:gd name="T4" fmla="*/ 0 w 15"/>
              <a:gd name="T5" fmla="*/ 0 h 10"/>
              <a:gd name="T6" fmla="*/ 9 w 15"/>
              <a:gd name="T7" fmla="*/ 3 h 10"/>
              <a:gd name="T8" fmla="*/ 15 w 15"/>
              <a:gd name="T9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" h="10">
                <a:moveTo>
                  <a:pt x="15" y="10"/>
                </a:move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0" y="0"/>
                  <a:pt x="0" y="0"/>
                </a:cubicBezTo>
                <a:cubicBezTo>
                  <a:pt x="4" y="0"/>
                  <a:pt x="7" y="1"/>
                  <a:pt x="9" y="3"/>
                </a:cubicBezTo>
                <a:cubicBezTo>
                  <a:pt x="12" y="4"/>
                  <a:pt x="14" y="7"/>
                  <a:pt x="15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2" name="Freeform 263"/>
          <p:cNvSpPr/>
          <p:nvPr/>
        </p:nvSpPr>
        <p:spPr bwMode="auto">
          <a:xfrm>
            <a:off x="2342969" y="5101410"/>
            <a:ext cx="50241" cy="89179"/>
          </a:xfrm>
          <a:custGeom>
            <a:avLst/>
            <a:gdLst>
              <a:gd name="T0" fmla="*/ 0 w 17"/>
              <a:gd name="T1" fmla="*/ 20 h 30"/>
              <a:gd name="T2" fmla="*/ 1 w 17"/>
              <a:gd name="T3" fmla="*/ 19 h 30"/>
              <a:gd name="T4" fmla="*/ 2 w 17"/>
              <a:gd name="T5" fmla="*/ 16 h 30"/>
              <a:gd name="T6" fmla="*/ 1 w 17"/>
              <a:gd name="T7" fmla="*/ 14 h 30"/>
              <a:gd name="T8" fmla="*/ 0 w 17"/>
              <a:gd name="T9" fmla="*/ 13 h 30"/>
              <a:gd name="T10" fmla="*/ 0 w 17"/>
              <a:gd name="T11" fmla="*/ 0 h 30"/>
              <a:gd name="T12" fmla="*/ 11 w 17"/>
              <a:gd name="T13" fmla="*/ 5 h 30"/>
              <a:gd name="T14" fmla="*/ 17 w 17"/>
              <a:gd name="T15" fmla="*/ 15 h 30"/>
              <a:gd name="T16" fmla="*/ 15 w 17"/>
              <a:gd name="T17" fmla="*/ 21 h 30"/>
              <a:gd name="T18" fmla="*/ 10 w 17"/>
              <a:gd name="T19" fmla="*/ 26 h 30"/>
              <a:gd name="T20" fmla="*/ 4 w 17"/>
              <a:gd name="T21" fmla="*/ 29 h 30"/>
              <a:gd name="T22" fmla="*/ 0 w 17"/>
              <a:gd name="T23" fmla="*/ 30 h 30"/>
              <a:gd name="T24" fmla="*/ 0 w 17"/>
              <a:gd name="T25" fmla="*/ 2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" h="30">
                <a:moveTo>
                  <a:pt x="0" y="20"/>
                </a:moveTo>
                <a:cubicBezTo>
                  <a:pt x="0" y="20"/>
                  <a:pt x="0" y="20"/>
                  <a:pt x="1" y="19"/>
                </a:cubicBezTo>
                <a:cubicBezTo>
                  <a:pt x="2" y="19"/>
                  <a:pt x="2" y="17"/>
                  <a:pt x="2" y="16"/>
                </a:cubicBezTo>
                <a:cubicBezTo>
                  <a:pt x="2" y="15"/>
                  <a:pt x="2" y="14"/>
                  <a:pt x="1" y="14"/>
                </a:cubicBezTo>
                <a:cubicBezTo>
                  <a:pt x="1" y="13"/>
                  <a:pt x="0" y="13"/>
                  <a:pt x="0" y="13"/>
                </a:cubicBezTo>
                <a:cubicBezTo>
                  <a:pt x="0" y="0"/>
                  <a:pt x="0" y="0"/>
                  <a:pt x="0" y="0"/>
                </a:cubicBezTo>
                <a:cubicBezTo>
                  <a:pt x="5" y="2"/>
                  <a:pt x="9" y="3"/>
                  <a:pt x="11" y="5"/>
                </a:cubicBezTo>
                <a:cubicBezTo>
                  <a:pt x="15" y="7"/>
                  <a:pt x="17" y="11"/>
                  <a:pt x="17" y="15"/>
                </a:cubicBezTo>
                <a:cubicBezTo>
                  <a:pt x="17" y="17"/>
                  <a:pt x="16" y="19"/>
                  <a:pt x="15" y="21"/>
                </a:cubicBezTo>
                <a:cubicBezTo>
                  <a:pt x="14" y="23"/>
                  <a:pt x="12" y="25"/>
                  <a:pt x="10" y="26"/>
                </a:cubicBezTo>
                <a:cubicBezTo>
                  <a:pt x="8" y="27"/>
                  <a:pt x="6" y="28"/>
                  <a:pt x="4" y="29"/>
                </a:cubicBezTo>
                <a:cubicBezTo>
                  <a:pt x="3" y="29"/>
                  <a:pt x="1" y="30"/>
                  <a:pt x="0" y="30"/>
                </a:cubicBezTo>
                <a:lnTo>
                  <a:pt x="0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3" name="Freeform 264"/>
          <p:cNvSpPr>
            <a:spLocks noEditPoints="1"/>
          </p:cNvSpPr>
          <p:nvPr/>
        </p:nvSpPr>
        <p:spPr bwMode="auto">
          <a:xfrm>
            <a:off x="2251279" y="5036096"/>
            <a:ext cx="79131" cy="163284"/>
          </a:xfrm>
          <a:custGeom>
            <a:avLst/>
            <a:gdLst>
              <a:gd name="T0" fmla="*/ 21 w 27"/>
              <a:gd name="T1" fmla="*/ 55 h 55"/>
              <a:gd name="T2" fmla="*/ 21 w 27"/>
              <a:gd name="T3" fmla="*/ 52 h 55"/>
              <a:gd name="T4" fmla="*/ 12 w 27"/>
              <a:gd name="T5" fmla="*/ 50 h 55"/>
              <a:gd name="T6" fmla="*/ 6 w 27"/>
              <a:gd name="T7" fmla="*/ 47 h 55"/>
              <a:gd name="T8" fmla="*/ 2 w 27"/>
              <a:gd name="T9" fmla="*/ 43 h 55"/>
              <a:gd name="T10" fmla="*/ 0 w 27"/>
              <a:gd name="T11" fmla="*/ 39 h 55"/>
              <a:gd name="T12" fmla="*/ 16 w 27"/>
              <a:gd name="T13" fmla="*/ 39 h 55"/>
              <a:gd name="T14" fmla="*/ 17 w 27"/>
              <a:gd name="T15" fmla="*/ 41 h 55"/>
              <a:gd name="T16" fmla="*/ 21 w 27"/>
              <a:gd name="T17" fmla="*/ 43 h 55"/>
              <a:gd name="T18" fmla="*/ 21 w 27"/>
              <a:gd name="T19" fmla="*/ 32 h 55"/>
              <a:gd name="T20" fmla="*/ 10 w 27"/>
              <a:gd name="T21" fmla="*/ 29 h 55"/>
              <a:gd name="T22" fmla="*/ 4 w 27"/>
              <a:gd name="T23" fmla="*/ 24 h 55"/>
              <a:gd name="T24" fmla="*/ 2 w 27"/>
              <a:gd name="T25" fmla="*/ 17 h 55"/>
              <a:gd name="T26" fmla="*/ 7 w 27"/>
              <a:gd name="T27" fmla="*/ 7 h 55"/>
              <a:gd name="T28" fmla="*/ 21 w 27"/>
              <a:gd name="T29" fmla="*/ 3 h 55"/>
              <a:gd name="T30" fmla="*/ 21 w 27"/>
              <a:gd name="T31" fmla="*/ 0 h 55"/>
              <a:gd name="T32" fmla="*/ 27 w 27"/>
              <a:gd name="T33" fmla="*/ 0 h 55"/>
              <a:gd name="T34" fmla="*/ 27 w 27"/>
              <a:gd name="T35" fmla="*/ 3 h 55"/>
              <a:gd name="T36" fmla="*/ 27 w 27"/>
              <a:gd name="T37" fmla="*/ 12 h 55"/>
              <a:gd name="T38" fmla="*/ 27 w 27"/>
              <a:gd name="T39" fmla="*/ 21 h 55"/>
              <a:gd name="T40" fmla="*/ 27 w 27"/>
              <a:gd name="T41" fmla="*/ 33 h 55"/>
              <a:gd name="T42" fmla="*/ 27 w 27"/>
              <a:gd name="T43" fmla="*/ 44 h 55"/>
              <a:gd name="T44" fmla="*/ 27 w 27"/>
              <a:gd name="T45" fmla="*/ 52 h 55"/>
              <a:gd name="T46" fmla="*/ 27 w 27"/>
              <a:gd name="T47" fmla="*/ 55 h 55"/>
              <a:gd name="T48" fmla="*/ 21 w 27"/>
              <a:gd name="T49" fmla="*/ 55 h 55"/>
              <a:gd name="T50" fmla="*/ 21 w 27"/>
              <a:gd name="T51" fmla="*/ 20 h 55"/>
              <a:gd name="T52" fmla="*/ 21 w 27"/>
              <a:gd name="T53" fmla="*/ 12 h 55"/>
              <a:gd name="T54" fmla="*/ 18 w 27"/>
              <a:gd name="T55" fmla="*/ 13 h 55"/>
              <a:gd name="T56" fmla="*/ 17 w 27"/>
              <a:gd name="T57" fmla="*/ 16 h 55"/>
              <a:gd name="T58" fmla="*/ 18 w 27"/>
              <a:gd name="T59" fmla="*/ 18 h 55"/>
              <a:gd name="T60" fmla="*/ 21 w 27"/>
              <a:gd name="T61" fmla="*/ 2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7" h="55">
                <a:moveTo>
                  <a:pt x="21" y="55"/>
                </a:moveTo>
                <a:cubicBezTo>
                  <a:pt x="21" y="52"/>
                  <a:pt x="21" y="52"/>
                  <a:pt x="21" y="52"/>
                </a:cubicBezTo>
                <a:cubicBezTo>
                  <a:pt x="17" y="52"/>
                  <a:pt x="14" y="51"/>
                  <a:pt x="12" y="50"/>
                </a:cubicBezTo>
                <a:cubicBezTo>
                  <a:pt x="10" y="50"/>
                  <a:pt x="8" y="49"/>
                  <a:pt x="6" y="47"/>
                </a:cubicBezTo>
                <a:cubicBezTo>
                  <a:pt x="4" y="46"/>
                  <a:pt x="3" y="45"/>
                  <a:pt x="2" y="43"/>
                </a:cubicBezTo>
                <a:cubicBezTo>
                  <a:pt x="1" y="42"/>
                  <a:pt x="1" y="40"/>
                  <a:pt x="0" y="39"/>
                </a:cubicBezTo>
                <a:cubicBezTo>
                  <a:pt x="16" y="39"/>
                  <a:pt x="16" y="39"/>
                  <a:pt x="16" y="39"/>
                </a:cubicBezTo>
                <a:cubicBezTo>
                  <a:pt x="16" y="39"/>
                  <a:pt x="17" y="40"/>
                  <a:pt x="17" y="41"/>
                </a:cubicBezTo>
                <a:cubicBezTo>
                  <a:pt x="18" y="42"/>
                  <a:pt x="19" y="42"/>
                  <a:pt x="21" y="43"/>
                </a:cubicBezTo>
                <a:cubicBezTo>
                  <a:pt x="21" y="32"/>
                  <a:pt x="21" y="32"/>
                  <a:pt x="21" y="32"/>
                </a:cubicBezTo>
                <a:cubicBezTo>
                  <a:pt x="16" y="31"/>
                  <a:pt x="12" y="29"/>
                  <a:pt x="10" y="29"/>
                </a:cubicBezTo>
                <a:cubicBezTo>
                  <a:pt x="8" y="28"/>
                  <a:pt x="6" y="26"/>
                  <a:pt x="4" y="24"/>
                </a:cubicBezTo>
                <a:cubicBezTo>
                  <a:pt x="3" y="22"/>
                  <a:pt x="2" y="20"/>
                  <a:pt x="2" y="17"/>
                </a:cubicBezTo>
                <a:cubicBezTo>
                  <a:pt x="2" y="13"/>
                  <a:pt x="4" y="10"/>
                  <a:pt x="7" y="7"/>
                </a:cubicBezTo>
                <a:cubicBezTo>
                  <a:pt x="10" y="5"/>
                  <a:pt x="15" y="3"/>
                  <a:pt x="21" y="3"/>
                </a:cubicBezTo>
                <a:cubicBezTo>
                  <a:pt x="21" y="0"/>
                  <a:pt x="21" y="0"/>
                  <a:pt x="21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7" y="3"/>
                  <a:pt x="27" y="3"/>
                  <a:pt x="27" y="3"/>
                </a:cubicBezTo>
                <a:cubicBezTo>
                  <a:pt x="27" y="12"/>
                  <a:pt x="27" y="12"/>
                  <a:pt x="27" y="12"/>
                </a:cubicBezTo>
                <a:cubicBezTo>
                  <a:pt x="27" y="21"/>
                  <a:pt x="27" y="21"/>
                  <a:pt x="27" y="21"/>
                </a:cubicBezTo>
                <a:cubicBezTo>
                  <a:pt x="27" y="33"/>
                  <a:pt x="27" y="33"/>
                  <a:pt x="27" y="33"/>
                </a:cubicBezTo>
                <a:cubicBezTo>
                  <a:pt x="27" y="44"/>
                  <a:pt x="27" y="44"/>
                  <a:pt x="27" y="44"/>
                </a:cubicBezTo>
                <a:cubicBezTo>
                  <a:pt x="27" y="52"/>
                  <a:pt x="27" y="52"/>
                  <a:pt x="27" y="52"/>
                </a:cubicBezTo>
                <a:cubicBezTo>
                  <a:pt x="27" y="55"/>
                  <a:pt x="27" y="55"/>
                  <a:pt x="27" y="55"/>
                </a:cubicBezTo>
                <a:lnTo>
                  <a:pt x="21" y="55"/>
                </a:lnTo>
                <a:close/>
                <a:moveTo>
                  <a:pt x="21" y="20"/>
                </a:moveTo>
                <a:cubicBezTo>
                  <a:pt x="21" y="12"/>
                  <a:pt x="21" y="12"/>
                  <a:pt x="21" y="12"/>
                </a:cubicBezTo>
                <a:cubicBezTo>
                  <a:pt x="20" y="12"/>
                  <a:pt x="18" y="13"/>
                  <a:pt x="18" y="13"/>
                </a:cubicBezTo>
                <a:cubicBezTo>
                  <a:pt x="17" y="14"/>
                  <a:pt x="17" y="15"/>
                  <a:pt x="17" y="16"/>
                </a:cubicBezTo>
                <a:cubicBezTo>
                  <a:pt x="17" y="17"/>
                  <a:pt x="17" y="17"/>
                  <a:pt x="18" y="18"/>
                </a:cubicBezTo>
                <a:cubicBezTo>
                  <a:pt x="18" y="19"/>
                  <a:pt x="20" y="19"/>
                  <a:pt x="21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4" name="Oval 265"/>
          <p:cNvSpPr>
            <a:spLocks noChangeArrowheads="1"/>
          </p:cNvSpPr>
          <p:nvPr/>
        </p:nvSpPr>
        <p:spPr bwMode="auto">
          <a:xfrm>
            <a:off x="4421708" y="4282475"/>
            <a:ext cx="447148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5" name="Freeform 266"/>
          <p:cNvSpPr/>
          <p:nvPr/>
        </p:nvSpPr>
        <p:spPr bwMode="auto">
          <a:xfrm>
            <a:off x="4593783" y="4528658"/>
            <a:ext cx="109275" cy="160772"/>
          </a:xfrm>
          <a:custGeom>
            <a:avLst/>
            <a:gdLst>
              <a:gd name="T0" fmla="*/ 87 w 87"/>
              <a:gd name="T1" fmla="*/ 12 h 128"/>
              <a:gd name="T2" fmla="*/ 21 w 87"/>
              <a:gd name="T3" fmla="*/ 128 h 128"/>
              <a:gd name="T4" fmla="*/ 0 w 87"/>
              <a:gd name="T5" fmla="*/ 116 h 128"/>
              <a:gd name="T6" fmla="*/ 66 w 87"/>
              <a:gd name="T7" fmla="*/ 0 h 128"/>
              <a:gd name="T8" fmla="*/ 87 w 87"/>
              <a:gd name="T9" fmla="*/ 1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" h="128">
                <a:moveTo>
                  <a:pt x="87" y="12"/>
                </a:moveTo>
                <a:lnTo>
                  <a:pt x="21" y="128"/>
                </a:lnTo>
                <a:lnTo>
                  <a:pt x="0" y="116"/>
                </a:lnTo>
                <a:lnTo>
                  <a:pt x="66" y="0"/>
                </a:lnTo>
                <a:lnTo>
                  <a:pt x="87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6" name="Freeform 267"/>
          <p:cNvSpPr>
            <a:spLocks noEditPoints="1"/>
          </p:cNvSpPr>
          <p:nvPr/>
        </p:nvSpPr>
        <p:spPr bwMode="auto">
          <a:xfrm>
            <a:off x="4661609" y="4611556"/>
            <a:ext cx="43962" cy="45217"/>
          </a:xfrm>
          <a:custGeom>
            <a:avLst/>
            <a:gdLst>
              <a:gd name="T0" fmla="*/ 8 w 15"/>
              <a:gd name="T1" fmla="*/ 0 h 15"/>
              <a:gd name="T2" fmla="*/ 15 w 15"/>
              <a:gd name="T3" fmla="*/ 7 h 15"/>
              <a:gd name="T4" fmla="*/ 8 w 15"/>
              <a:gd name="T5" fmla="*/ 15 h 15"/>
              <a:gd name="T6" fmla="*/ 0 w 15"/>
              <a:gd name="T7" fmla="*/ 7 h 15"/>
              <a:gd name="T8" fmla="*/ 8 w 15"/>
              <a:gd name="T9" fmla="*/ 0 h 15"/>
              <a:gd name="T10" fmla="*/ 12 w 15"/>
              <a:gd name="T11" fmla="*/ 7 h 15"/>
              <a:gd name="T12" fmla="*/ 8 w 15"/>
              <a:gd name="T13" fmla="*/ 3 h 15"/>
              <a:gd name="T14" fmla="*/ 4 w 15"/>
              <a:gd name="T15" fmla="*/ 7 h 15"/>
              <a:gd name="T16" fmla="*/ 8 w 15"/>
              <a:gd name="T17" fmla="*/ 11 h 15"/>
              <a:gd name="T18" fmla="*/ 12 w 15"/>
              <a:gd name="T19" fmla="*/ 7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5">
                <a:moveTo>
                  <a:pt x="8" y="0"/>
                </a:moveTo>
                <a:cubicBezTo>
                  <a:pt x="12" y="0"/>
                  <a:pt x="15" y="3"/>
                  <a:pt x="15" y="7"/>
                </a:cubicBezTo>
                <a:cubicBezTo>
                  <a:pt x="15" y="12"/>
                  <a:pt x="12" y="15"/>
                  <a:pt x="8" y="15"/>
                </a:cubicBezTo>
                <a:cubicBezTo>
                  <a:pt x="3" y="15"/>
                  <a:pt x="0" y="12"/>
                  <a:pt x="0" y="7"/>
                </a:cubicBezTo>
                <a:cubicBezTo>
                  <a:pt x="0" y="3"/>
                  <a:pt x="3" y="0"/>
                  <a:pt x="8" y="0"/>
                </a:cubicBezTo>
                <a:close/>
                <a:moveTo>
                  <a:pt x="12" y="7"/>
                </a:moveTo>
                <a:cubicBezTo>
                  <a:pt x="12" y="5"/>
                  <a:pt x="10" y="3"/>
                  <a:pt x="8" y="3"/>
                </a:cubicBezTo>
                <a:cubicBezTo>
                  <a:pt x="5" y="3"/>
                  <a:pt x="4" y="5"/>
                  <a:pt x="4" y="7"/>
                </a:cubicBezTo>
                <a:cubicBezTo>
                  <a:pt x="4" y="10"/>
                  <a:pt x="5" y="11"/>
                  <a:pt x="8" y="11"/>
                </a:cubicBezTo>
                <a:cubicBezTo>
                  <a:pt x="10" y="11"/>
                  <a:pt x="12" y="10"/>
                  <a:pt x="12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7" name="Freeform 268"/>
          <p:cNvSpPr>
            <a:spLocks noEditPoints="1"/>
          </p:cNvSpPr>
          <p:nvPr/>
        </p:nvSpPr>
        <p:spPr bwMode="auto">
          <a:xfrm>
            <a:off x="4587503" y="4565082"/>
            <a:ext cx="43962" cy="46474"/>
          </a:xfrm>
          <a:custGeom>
            <a:avLst/>
            <a:gdLst>
              <a:gd name="T0" fmla="*/ 15 w 15"/>
              <a:gd name="T1" fmla="*/ 8 h 16"/>
              <a:gd name="T2" fmla="*/ 8 w 15"/>
              <a:gd name="T3" fmla="*/ 16 h 16"/>
              <a:gd name="T4" fmla="*/ 0 w 15"/>
              <a:gd name="T5" fmla="*/ 8 h 16"/>
              <a:gd name="T6" fmla="*/ 8 w 15"/>
              <a:gd name="T7" fmla="*/ 0 h 16"/>
              <a:gd name="T8" fmla="*/ 15 w 15"/>
              <a:gd name="T9" fmla="*/ 8 h 16"/>
              <a:gd name="T10" fmla="*/ 12 w 15"/>
              <a:gd name="T11" fmla="*/ 8 h 16"/>
              <a:gd name="T12" fmla="*/ 8 w 15"/>
              <a:gd name="T13" fmla="*/ 4 h 16"/>
              <a:gd name="T14" fmla="*/ 3 w 15"/>
              <a:gd name="T15" fmla="*/ 8 h 16"/>
              <a:gd name="T16" fmla="*/ 8 w 15"/>
              <a:gd name="T17" fmla="*/ 12 h 16"/>
              <a:gd name="T18" fmla="*/ 12 w 15"/>
              <a:gd name="T19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6">
                <a:moveTo>
                  <a:pt x="15" y="8"/>
                </a:moveTo>
                <a:cubicBezTo>
                  <a:pt x="15" y="12"/>
                  <a:pt x="12" y="16"/>
                  <a:pt x="8" y="16"/>
                </a:cubicBezTo>
                <a:cubicBezTo>
                  <a:pt x="3" y="16"/>
                  <a:pt x="0" y="12"/>
                  <a:pt x="0" y="8"/>
                </a:cubicBezTo>
                <a:cubicBezTo>
                  <a:pt x="0" y="4"/>
                  <a:pt x="3" y="0"/>
                  <a:pt x="8" y="0"/>
                </a:cubicBezTo>
                <a:cubicBezTo>
                  <a:pt x="12" y="0"/>
                  <a:pt x="15" y="4"/>
                  <a:pt x="15" y="8"/>
                </a:cubicBezTo>
                <a:close/>
                <a:moveTo>
                  <a:pt x="12" y="8"/>
                </a:moveTo>
                <a:cubicBezTo>
                  <a:pt x="12" y="6"/>
                  <a:pt x="10" y="4"/>
                  <a:pt x="8" y="4"/>
                </a:cubicBezTo>
                <a:cubicBezTo>
                  <a:pt x="5" y="4"/>
                  <a:pt x="3" y="6"/>
                  <a:pt x="3" y="8"/>
                </a:cubicBezTo>
                <a:cubicBezTo>
                  <a:pt x="3" y="10"/>
                  <a:pt x="5" y="12"/>
                  <a:pt x="8" y="12"/>
                </a:cubicBezTo>
                <a:cubicBezTo>
                  <a:pt x="10" y="12"/>
                  <a:pt x="12" y="10"/>
                  <a:pt x="12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8" name="Freeform 269"/>
          <p:cNvSpPr/>
          <p:nvPr/>
        </p:nvSpPr>
        <p:spPr bwMode="auto">
          <a:xfrm>
            <a:off x="4509629" y="4338996"/>
            <a:ext cx="288888" cy="291400"/>
          </a:xfrm>
          <a:custGeom>
            <a:avLst/>
            <a:gdLst>
              <a:gd name="T0" fmla="*/ 61 w 97"/>
              <a:gd name="T1" fmla="*/ 88 h 98"/>
              <a:gd name="T2" fmla="*/ 71 w 97"/>
              <a:gd name="T3" fmla="*/ 69 h 98"/>
              <a:gd name="T4" fmla="*/ 55 w 97"/>
              <a:gd name="T5" fmla="*/ 58 h 98"/>
              <a:gd name="T6" fmla="*/ 43 w 97"/>
              <a:gd name="T7" fmla="*/ 78 h 98"/>
              <a:gd name="T8" fmla="*/ 34 w 97"/>
              <a:gd name="T9" fmla="*/ 73 h 98"/>
              <a:gd name="T10" fmla="*/ 23 w 97"/>
              <a:gd name="T11" fmla="*/ 95 h 98"/>
              <a:gd name="T12" fmla="*/ 34 w 97"/>
              <a:gd name="T13" fmla="*/ 95 h 98"/>
              <a:gd name="T14" fmla="*/ 33 w 97"/>
              <a:gd name="T15" fmla="*/ 98 h 98"/>
              <a:gd name="T16" fmla="*/ 15 w 97"/>
              <a:gd name="T17" fmla="*/ 98 h 98"/>
              <a:gd name="T18" fmla="*/ 15 w 97"/>
              <a:gd name="T19" fmla="*/ 56 h 98"/>
              <a:gd name="T20" fmla="*/ 0 w 97"/>
              <a:gd name="T21" fmla="*/ 56 h 98"/>
              <a:gd name="T22" fmla="*/ 49 w 97"/>
              <a:gd name="T23" fmla="*/ 0 h 98"/>
              <a:gd name="T24" fmla="*/ 97 w 97"/>
              <a:gd name="T25" fmla="*/ 56 h 98"/>
              <a:gd name="T26" fmla="*/ 82 w 97"/>
              <a:gd name="T27" fmla="*/ 56 h 98"/>
              <a:gd name="T28" fmla="*/ 82 w 97"/>
              <a:gd name="T29" fmla="*/ 98 h 98"/>
              <a:gd name="T30" fmla="*/ 70 w 97"/>
              <a:gd name="T31" fmla="*/ 98 h 98"/>
              <a:gd name="T32" fmla="*/ 61 w 97"/>
              <a:gd name="T33" fmla="*/ 8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7" h="98">
                <a:moveTo>
                  <a:pt x="61" y="88"/>
                </a:moveTo>
                <a:cubicBezTo>
                  <a:pt x="71" y="69"/>
                  <a:pt x="71" y="69"/>
                  <a:pt x="71" y="69"/>
                </a:cubicBezTo>
                <a:cubicBezTo>
                  <a:pt x="55" y="58"/>
                  <a:pt x="55" y="58"/>
                  <a:pt x="55" y="58"/>
                </a:cubicBezTo>
                <a:cubicBezTo>
                  <a:pt x="43" y="78"/>
                  <a:pt x="43" y="78"/>
                  <a:pt x="43" y="78"/>
                </a:cubicBezTo>
                <a:cubicBezTo>
                  <a:pt x="42" y="78"/>
                  <a:pt x="41" y="73"/>
                  <a:pt x="34" y="73"/>
                </a:cubicBezTo>
                <a:cubicBezTo>
                  <a:pt x="17" y="73"/>
                  <a:pt x="23" y="95"/>
                  <a:pt x="23" y="95"/>
                </a:cubicBezTo>
                <a:cubicBezTo>
                  <a:pt x="34" y="95"/>
                  <a:pt x="34" y="95"/>
                  <a:pt x="34" y="95"/>
                </a:cubicBezTo>
                <a:cubicBezTo>
                  <a:pt x="33" y="98"/>
                  <a:pt x="33" y="98"/>
                  <a:pt x="33" y="98"/>
                </a:cubicBezTo>
                <a:cubicBezTo>
                  <a:pt x="15" y="98"/>
                  <a:pt x="15" y="98"/>
                  <a:pt x="15" y="98"/>
                </a:cubicBezTo>
                <a:cubicBezTo>
                  <a:pt x="15" y="56"/>
                  <a:pt x="15" y="56"/>
                  <a:pt x="15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49" y="0"/>
                  <a:pt x="49" y="0"/>
                  <a:pt x="49" y="0"/>
                </a:cubicBezTo>
                <a:cubicBezTo>
                  <a:pt x="97" y="56"/>
                  <a:pt x="97" y="56"/>
                  <a:pt x="97" y="56"/>
                </a:cubicBezTo>
                <a:cubicBezTo>
                  <a:pt x="82" y="56"/>
                  <a:pt x="82" y="56"/>
                  <a:pt x="82" y="56"/>
                </a:cubicBezTo>
                <a:cubicBezTo>
                  <a:pt x="82" y="98"/>
                  <a:pt x="82" y="98"/>
                  <a:pt x="82" y="98"/>
                </a:cubicBezTo>
                <a:cubicBezTo>
                  <a:pt x="70" y="98"/>
                  <a:pt x="70" y="98"/>
                  <a:pt x="70" y="98"/>
                </a:cubicBezTo>
                <a:cubicBezTo>
                  <a:pt x="70" y="89"/>
                  <a:pt x="61" y="88"/>
                  <a:pt x="61" y="8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9" name="Oval 270"/>
          <p:cNvSpPr>
            <a:spLocks noChangeArrowheads="1"/>
          </p:cNvSpPr>
          <p:nvPr/>
        </p:nvSpPr>
        <p:spPr bwMode="auto">
          <a:xfrm>
            <a:off x="3851467" y="4276195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0" name="Freeform 271"/>
          <p:cNvSpPr/>
          <p:nvPr/>
        </p:nvSpPr>
        <p:spPr bwMode="auto">
          <a:xfrm>
            <a:off x="3934365" y="4386726"/>
            <a:ext cx="290144" cy="290144"/>
          </a:xfrm>
          <a:custGeom>
            <a:avLst/>
            <a:gdLst>
              <a:gd name="T0" fmla="*/ 25 w 98"/>
              <a:gd name="T1" fmla="*/ 29 h 98"/>
              <a:gd name="T2" fmla="*/ 43 w 98"/>
              <a:gd name="T3" fmla="*/ 40 h 98"/>
              <a:gd name="T4" fmla="*/ 54 w 98"/>
              <a:gd name="T5" fmla="*/ 22 h 98"/>
              <a:gd name="T6" fmla="*/ 63 w 98"/>
              <a:gd name="T7" fmla="*/ 26 h 98"/>
              <a:gd name="T8" fmla="*/ 75 w 98"/>
              <a:gd name="T9" fmla="*/ 14 h 98"/>
              <a:gd name="T10" fmla="*/ 67 w 98"/>
              <a:gd name="T11" fmla="*/ 3 h 98"/>
              <a:gd name="T12" fmla="*/ 67 w 98"/>
              <a:gd name="T13" fmla="*/ 0 h 98"/>
              <a:gd name="T14" fmla="*/ 82 w 98"/>
              <a:gd name="T15" fmla="*/ 0 h 98"/>
              <a:gd name="T16" fmla="*/ 82 w 98"/>
              <a:gd name="T17" fmla="*/ 42 h 98"/>
              <a:gd name="T18" fmla="*/ 98 w 98"/>
              <a:gd name="T19" fmla="*/ 42 h 98"/>
              <a:gd name="T20" fmla="*/ 49 w 98"/>
              <a:gd name="T21" fmla="*/ 98 h 98"/>
              <a:gd name="T22" fmla="*/ 0 w 98"/>
              <a:gd name="T23" fmla="*/ 42 h 98"/>
              <a:gd name="T24" fmla="*/ 16 w 98"/>
              <a:gd name="T25" fmla="*/ 42 h 98"/>
              <a:gd name="T26" fmla="*/ 16 w 98"/>
              <a:gd name="T27" fmla="*/ 0 h 98"/>
              <a:gd name="T28" fmla="*/ 24 w 98"/>
              <a:gd name="T29" fmla="*/ 0 h 98"/>
              <a:gd name="T30" fmla="*/ 34 w 98"/>
              <a:gd name="T31" fmla="*/ 12 h 98"/>
              <a:gd name="T32" fmla="*/ 36 w 98"/>
              <a:gd name="T33" fmla="*/ 12 h 98"/>
              <a:gd name="T34" fmla="*/ 25 w 98"/>
              <a:gd name="T35" fmla="*/ 29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8" h="98">
                <a:moveTo>
                  <a:pt x="25" y="29"/>
                </a:moveTo>
                <a:cubicBezTo>
                  <a:pt x="43" y="40"/>
                  <a:pt x="43" y="40"/>
                  <a:pt x="43" y="40"/>
                </a:cubicBezTo>
                <a:cubicBezTo>
                  <a:pt x="54" y="22"/>
                  <a:pt x="54" y="22"/>
                  <a:pt x="54" y="22"/>
                </a:cubicBezTo>
                <a:cubicBezTo>
                  <a:pt x="54" y="22"/>
                  <a:pt x="56" y="26"/>
                  <a:pt x="63" y="26"/>
                </a:cubicBezTo>
                <a:cubicBezTo>
                  <a:pt x="70" y="26"/>
                  <a:pt x="75" y="20"/>
                  <a:pt x="75" y="14"/>
                </a:cubicBezTo>
                <a:cubicBezTo>
                  <a:pt x="75" y="9"/>
                  <a:pt x="72" y="5"/>
                  <a:pt x="67" y="3"/>
                </a:cubicBezTo>
                <a:cubicBezTo>
                  <a:pt x="67" y="0"/>
                  <a:pt x="67" y="0"/>
                  <a:pt x="67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82" y="42"/>
                  <a:pt x="82" y="42"/>
                  <a:pt x="82" y="42"/>
                </a:cubicBezTo>
                <a:cubicBezTo>
                  <a:pt x="98" y="42"/>
                  <a:pt x="98" y="42"/>
                  <a:pt x="98" y="42"/>
                </a:cubicBezTo>
                <a:cubicBezTo>
                  <a:pt x="49" y="98"/>
                  <a:pt x="49" y="98"/>
                  <a:pt x="49" y="98"/>
                </a:cubicBezTo>
                <a:cubicBezTo>
                  <a:pt x="0" y="42"/>
                  <a:pt x="0" y="42"/>
                  <a:pt x="0" y="42"/>
                </a:cubicBezTo>
                <a:cubicBezTo>
                  <a:pt x="16" y="42"/>
                  <a:pt x="16" y="42"/>
                  <a:pt x="16" y="42"/>
                </a:cubicBezTo>
                <a:cubicBezTo>
                  <a:pt x="16" y="0"/>
                  <a:pt x="16" y="0"/>
                  <a:pt x="16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4" y="0"/>
                  <a:pt x="26" y="12"/>
                  <a:pt x="34" y="12"/>
                </a:cubicBezTo>
                <a:cubicBezTo>
                  <a:pt x="36" y="12"/>
                  <a:pt x="36" y="12"/>
                  <a:pt x="36" y="12"/>
                </a:cubicBezTo>
                <a:lnTo>
                  <a:pt x="25" y="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1" name="Freeform 272"/>
          <p:cNvSpPr>
            <a:spLocks noEditPoints="1"/>
          </p:cNvSpPr>
          <p:nvPr/>
        </p:nvSpPr>
        <p:spPr bwMode="auto">
          <a:xfrm>
            <a:off x="4097650" y="4406822"/>
            <a:ext cx="47729" cy="45217"/>
          </a:xfrm>
          <a:custGeom>
            <a:avLst/>
            <a:gdLst>
              <a:gd name="T0" fmla="*/ 16 w 16"/>
              <a:gd name="T1" fmla="*/ 7 h 15"/>
              <a:gd name="T2" fmla="*/ 8 w 16"/>
              <a:gd name="T3" fmla="*/ 15 h 15"/>
              <a:gd name="T4" fmla="*/ 0 w 16"/>
              <a:gd name="T5" fmla="*/ 7 h 15"/>
              <a:gd name="T6" fmla="*/ 8 w 16"/>
              <a:gd name="T7" fmla="*/ 0 h 15"/>
              <a:gd name="T8" fmla="*/ 16 w 16"/>
              <a:gd name="T9" fmla="*/ 7 h 15"/>
              <a:gd name="T10" fmla="*/ 8 w 16"/>
              <a:gd name="T11" fmla="*/ 12 h 15"/>
              <a:gd name="T12" fmla="*/ 12 w 16"/>
              <a:gd name="T13" fmla="*/ 7 h 15"/>
              <a:gd name="T14" fmla="*/ 8 w 16"/>
              <a:gd name="T15" fmla="*/ 3 h 15"/>
              <a:gd name="T16" fmla="*/ 4 w 16"/>
              <a:gd name="T17" fmla="*/ 7 h 15"/>
              <a:gd name="T18" fmla="*/ 8 w 16"/>
              <a:gd name="T19" fmla="*/ 12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" h="15">
                <a:moveTo>
                  <a:pt x="16" y="7"/>
                </a:moveTo>
                <a:cubicBezTo>
                  <a:pt x="16" y="12"/>
                  <a:pt x="12" y="15"/>
                  <a:pt x="8" y="15"/>
                </a:cubicBezTo>
                <a:cubicBezTo>
                  <a:pt x="4" y="15"/>
                  <a:pt x="0" y="12"/>
                  <a:pt x="0" y="7"/>
                </a:cubicBezTo>
                <a:cubicBezTo>
                  <a:pt x="0" y="3"/>
                  <a:pt x="4" y="0"/>
                  <a:pt x="8" y="0"/>
                </a:cubicBezTo>
                <a:cubicBezTo>
                  <a:pt x="12" y="0"/>
                  <a:pt x="16" y="3"/>
                  <a:pt x="16" y="7"/>
                </a:cubicBezTo>
                <a:close/>
                <a:moveTo>
                  <a:pt x="8" y="12"/>
                </a:moveTo>
                <a:cubicBezTo>
                  <a:pt x="10" y="12"/>
                  <a:pt x="12" y="10"/>
                  <a:pt x="12" y="7"/>
                </a:cubicBezTo>
                <a:cubicBezTo>
                  <a:pt x="12" y="5"/>
                  <a:pt x="10" y="3"/>
                  <a:pt x="8" y="3"/>
                </a:cubicBezTo>
                <a:cubicBezTo>
                  <a:pt x="6" y="3"/>
                  <a:pt x="4" y="5"/>
                  <a:pt x="4" y="7"/>
                </a:cubicBezTo>
                <a:cubicBezTo>
                  <a:pt x="4" y="10"/>
                  <a:pt x="6" y="12"/>
                  <a:pt x="8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2" name="Freeform 273"/>
          <p:cNvSpPr/>
          <p:nvPr/>
        </p:nvSpPr>
        <p:spPr bwMode="auto">
          <a:xfrm>
            <a:off x="4028567" y="4323924"/>
            <a:ext cx="110531" cy="160772"/>
          </a:xfrm>
          <a:custGeom>
            <a:avLst/>
            <a:gdLst>
              <a:gd name="T0" fmla="*/ 24 w 88"/>
              <a:gd name="T1" fmla="*/ 128 h 128"/>
              <a:gd name="T2" fmla="*/ 0 w 88"/>
              <a:gd name="T3" fmla="*/ 116 h 128"/>
              <a:gd name="T4" fmla="*/ 67 w 88"/>
              <a:gd name="T5" fmla="*/ 0 h 128"/>
              <a:gd name="T6" fmla="*/ 88 w 88"/>
              <a:gd name="T7" fmla="*/ 14 h 128"/>
              <a:gd name="T8" fmla="*/ 24 w 88"/>
              <a:gd name="T9" fmla="*/ 1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" h="128">
                <a:moveTo>
                  <a:pt x="24" y="128"/>
                </a:moveTo>
                <a:lnTo>
                  <a:pt x="0" y="116"/>
                </a:lnTo>
                <a:lnTo>
                  <a:pt x="67" y="0"/>
                </a:lnTo>
                <a:lnTo>
                  <a:pt x="88" y="14"/>
                </a:lnTo>
                <a:lnTo>
                  <a:pt x="24" y="1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3" name="Freeform 274"/>
          <p:cNvSpPr>
            <a:spLocks noEditPoints="1"/>
          </p:cNvSpPr>
          <p:nvPr/>
        </p:nvSpPr>
        <p:spPr bwMode="auto">
          <a:xfrm>
            <a:off x="4023543" y="4359093"/>
            <a:ext cx="43962" cy="47729"/>
          </a:xfrm>
          <a:custGeom>
            <a:avLst/>
            <a:gdLst>
              <a:gd name="T0" fmla="*/ 15 w 15"/>
              <a:gd name="T1" fmla="*/ 8 h 16"/>
              <a:gd name="T2" fmla="*/ 8 w 15"/>
              <a:gd name="T3" fmla="*/ 16 h 16"/>
              <a:gd name="T4" fmla="*/ 0 w 15"/>
              <a:gd name="T5" fmla="*/ 8 h 16"/>
              <a:gd name="T6" fmla="*/ 8 w 15"/>
              <a:gd name="T7" fmla="*/ 0 h 16"/>
              <a:gd name="T8" fmla="*/ 15 w 15"/>
              <a:gd name="T9" fmla="*/ 8 h 16"/>
              <a:gd name="T10" fmla="*/ 12 w 15"/>
              <a:gd name="T11" fmla="*/ 8 h 16"/>
              <a:gd name="T12" fmla="*/ 8 w 15"/>
              <a:gd name="T13" fmla="*/ 4 h 16"/>
              <a:gd name="T14" fmla="*/ 4 w 15"/>
              <a:gd name="T15" fmla="*/ 8 h 16"/>
              <a:gd name="T16" fmla="*/ 8 w 15"/>
              <a:gd name="T17" fmla="*/ 12 h 16"/>
              <a:gd name="T18" fmla="*/ 12 w 15"/>
              <a:gd name="T19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6">
                <a:moveTo>
                  <a:pt x="15" y="8"/>
                </a:moveTo>
                <a:cubicBezTo>
                  <a:pt x="15" y="12"/>
                  <a:pt x="12" y="16"/>
                  <a:pt x="8" y="16"/>
                </a:cubicBezTo>
                <a:cubicBezTo>
                  <a:pt x="3" y="16"/>
                  <a:pt x="0" y="12"/>
                  <a:pt x="0" y="8"/>
                </a:cubicBezTo>
                <a:cubicBezTo>
                  <a:pt x="0" y="4"/>
                  <a:pt x="3" y="0"/>
                  <a:pt x="8" y="0"/>
                </a:cubicBezTo>
                <a:cubicBezTo>
                  <a:pt x="12" y="0"/>
                  <a:pt x="15" y="4"/>
                  <a:pt x="15" y="8"/>
                </a:cubicBezTo>
                <a:close/>
                <a:moveTo>
                  <a:pt x="12" y="8"/>
                </a:moveTo>
                <a:cubicBezTo>
                  <a:pt x="12" y="6"/>
                  <a:pt x="10" y="4"/>
                  <a:pt x="8" y="4"/>
                </a:cubicBezTo>
                <a:cubicBezTo>
                  <a:pt x="6" y="4"/>
                  <a:pt x="4" y="6"/>
                  <a:pt x="4" y="8"/>
                </a:cubicBezTo>
                <a:cubicBezTo>
                  <a:pt x="4" y="10"/>
                  <a:pt x="6" y="12"/>
                  <a:pt x="8" y="12"/>
                </a:cubicBezTo>
                <a:cubicBezTo>
                  <a:pt x="10" y="12"/>
                  <a:pt x="12" y="10"/>
                  <a:pt x="12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4" name="Oval 275"/>
          <p:cNvSpPr>
            <a:spLocks noChangeArrowheads="1"/>
          </p:cNvSpPr>
          <p:nvPr/>
        </p:nvSpPr>
        <p:spPr bwMode="auto">
          <a:xfrm>
            <a:off x="941235" y="4291267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5" name="Freeform 276"/>
          <p:cNvSpPr/>
          <p:nvPr/>
        </p:nvSpPr>
        <p:spPr bwMode="auto">
          <a:xfrm>
            <a:off x="1241427" y="4439479"/>
            <a:ext cx="20097" cy="38937"/>
          </a:xfrm>
          <a:custGeom>
            <a:avLst/>
            <a:gdLst>
              <a:gd name="T0" fmla="*/ 4 w 7"/>
              <a:gd name="T1" fmla="*/ 11 h 13"/>
              <a:gd name="T2" fmla="*/ 1 w 7"/>
              <a:gd name="T3" fmla="*/ 13 h 13"/>
              <a:gd name="T4" fmla="*/ 0 w 7"/>
              <a:gd name="T5" fmla="*/ 13 h 13"/>
              <a:gd name="T6" fmla="*/ 0 w 7"/>
              <a:gd name="T7" fmla="*/ 9 h 13"/>
              <a:gd name="T8" fmla="*/ 0 w 7"/>
              <a:gd name="T9" fmla="*/ 9 h 13"/>
              <a:gd name="T10" fmla="*/ 1 w 7"/>
              <a:gd name="T11" fmla="*/ 7 h 13"/>
              <a:gd name="T12" fmla="*/ 0 w 7"/>
              <a:gd name="T13" fmla="*/ 6 h 13"/>
              <a:gd name="T14" fmla="*/ 0 w 7"/>
              <a:gd name="T15" fmla="*/ 6 h 13"/>
              <a:gd name="T16" fmla="*/ 0 w 7"/>
              <a:gd name="T17" fmla="*/ 0 h 13"/>
              <a:gd name="T18" fmla="*/ 5 w 7"/>
              <a:gd name="T19" fmla="*/ 2 h 13"/>
              <a:gd name="T20" fmla="*/ 7 w 7"/>
              <a:gd name="T21" fmla="*/ 6 h 13"/>
              <a:gd name="T22" fmla="*/ 6 w 7"/>
              <a:gd name="T23" fmla="*/ 9 h 13"/>
              <a:gd name="T24" fmla="*/ 4 w 7"/>
              <a:gd name="T25" fmla="*/ 11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" h="13">
                <a:moveTo>
                  <a:pt x="4" y="11"/>
                </a:moveTo>
                <a:cubicBezTo>
                  <a:pt x="3" y="12"/>
                  <a:pt x="2" y="12"/>
                  <a:pt x="1" y="13"/>
                </a:cubicBezTo>
                <a:cubicBezTo>
                  <a:pt x="1" y="13"/>
                  <a:pt x="0" y="13"/>
                  <a:pt x="0" y="13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1" y="8"/>
                  <a:pt x="1" y="8"/>
                  <a:pt x="1" y="7"/>
                </a:cubicBezTo>
                <a:cubicBezTo>
                  <a:pt x="1" y="7"/>
                  <a:pt x="1" y="6"/>
                  <a:pt x="0" y="6"/>
                </a:cubicBezTo>
                <a:cubicBezTo>
                  <a:pt x="0" y="6"/>
                  <a:pt x="0" y="6"/>
                  <a:pt x="0" y="6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4" y="1"/>
                  <a:pt x="5" y="2"/>
                </a:cubicBezTo>
                <a:cubicBezTo>
                  <a:pt x="6" y="3"/>
                  <a:pt x="7" y="5"/>
                  <a:pt x="7" y="6"/>
                </a:cubicBezTo>
                <a:cubicBezTo>
                  <a:pt x="7" y="7"/>
                  <a:pt x="7" y="8"/>
                  <a:pt x="6" y="9"/>
                </a:cubicBezTo>
                <a:cubicBezTo>
                  <a:pt x="6" y="10"/>
                  <a:pt x="5" y="11"/>
                  <a:pt x="4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6" name="Freeform 277"/>
          <p:cNvSpPr/>
          <p:nvPr/>
        </p:nvSpPr>
        <p:spPr bwMode="auto">
          <a:xfrm>
            <a:off x="1241427" y="4415615"/>
            <a:ext cx="17584" cy="15072"/>
          </a:xfrm>
          <a:custGeom>
            <a:avLst/>
            <a:gdLst>
              <a:gd name="T0" fmla="*/ 6 w 6"/>
              <a:gd name="T1" fmla="*/ 5 h 5"/>
              <a:gd name="T2" fmla="*/ 0 w 6"/>
              <a:gd name="T3" fmla="*/ 5 h 5"/>
              <a:gd name="T4" fmla="*/ 0 w 6"/>
              <a:gd name="T5" fmla="*/ 0 h 5"/>
              <a:gd name="T6" fmla="*/ 4 w 6"/>
              <a:gd name="T7" fmla="*/ 2 h 5"/>
              <a:gd name="T8" fmla="*/ 6 w 6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5">
                <a:moveTo>
                  <a:pt x="6" y="5"/>
                </a:moveTo>
                <a:cubicBezTo>
                  <a:pt x="0" y="5"/>
                  <a:pt x="0" y="5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1" y="1"/>
                  <a:pt x="3" y="1"/>
                  <a:pt x="4" y="2"/>
                </a:cubicBezTo>
                <a:cubicBezTo>
                  <a:pt x="5" y="2"/>
                  <a:pt x="6" y="3"/>
                  <a:pt x="6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7" name="Freeform 278"/>
          <p:cNvSpPr/>
          <p:nvPr/>
        </p:nvSpPr>
        <p:spPr bwMode="auto">
          <a:xfrm>
            <a:off x="1241427" y="4593972"/>
            <a:ext cx="20097" cy="38937"/>
          </a:xfrm>
          <a:custGeom>
            <a:avLst/>
            <a:gdLst>
              <a:gd name="T0" fmla="*/ 4 w 7"/>
              <a:gd name="T1" fmla="*/ 11 h 13"/>
              <a:gd name="T2" fmla="*/ 1 w 7"/>
              <a:gd name="T3" fmla="*/ 12 h 13"/>
              <a:gd name="T4" fmla="*/ 0 w 7"/>
              <a:gd name="T5" fmla="*/ 13 h 13"/>
              <a:gd name="T6" fmla="*/ 0 w 7"/>
              <a:gd name="T7" fmla="*/ 9 h 13"/>
              <a:gd name="T8" fmla="*/ 0 w 7"/>
              <a:gd name="T9" fmla="*/ 8 h 13"/>
              <a:gd name="T10" fmla="*/ 1 w 7"/>
              <a:gd name="T11" fmla="*/ 7 h 13"/>
              <a:gd name="T12" fmla="*/ 0 w 7"/>
              <a:gd name="T13" fmla="*/ 6 h 13"/>
              <a:gd name="T14" fmla="*/ 0 w 7"/>
              <a:gd name="T15" fmla="*/ 5 h 13"/>
              <a:gd name="T16" fmla="*/ 0 w 7"/>
              <a:gd name="T17" fmla="*/ 0 h 13"/>
              <a:gd name="T18" fmla="*/ 5 w 7"/>
              <a:gd name="T19" fmla="*/ 2 h 13"/>
              <a:gd name="T20" fmla="*/ 7 w 7"/>
              <a:gd name="T21" fmla="*/ 6 h 13"/>
              <a:gd name="T22" fmla="*/ 6 w 7"/>
              <a:gd name="T23" fmla="*/ 9 h 13"/>
              <a:gd name="T24" fmla="*/ 4 w 7"/>
              <a:gd name="T25" fmla="*/ 11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" h="13">
                <a:moveTo>
                  <a:pt x="4" y="11"/>
                </a:moveTo>
                <a:cubicBezTo>
                  <a:pt x="3" y="12"/>
                  <a:pt x="2" y="12"/>
                  <a:pt x="1" y="12"/>
                </a:cubicBezTo>
                <a:cubicBezTo>
                  <a:pt x="1" y="13"/>
                  <a:pt x="0" y="13"/>
                  <a:pt x="0" y="13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8"/>
                  <a:pt x="0" y="8"/>
                </a:cubicBezTo>
                <a:cubicBezTo>
                  <a:pt x="0" y="8"/>
                  <a:pt x="1" y="8"/>
                  <a:pt x="1" y="7"/>
                </a:cubicBezTo>
                <a:cubicBezTo>
                  <a:pt x="1" y="7"/>
                  <a:pt x="0" y="6"/>
                  <a:pt x="0" y="6"/>
                </a:cubicBezTo>
                <a:cubicBezTo>
                  <a:pt x="0" y="6"/>
                  <a:pt x="0" y="6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4" y="1"/>
                  <a:pt x="5" y="2"/>
                </a:cubicBezTo>
                <a:cubicBezTo>
                  <a:pt x="6" y="3"/>
                  <a:pt x="7" y="5"/>
                  <a:pt x="7" y="6"/>
                </a:cubicBezTo>
                <a:cubicBezTo>
                  <a:pt x="7" y="7"/>
                  <a:pt x="7" y="8"/>
                  <a:pt x="6" y="9"/>
                </a:cubicBezTo>
                <a:cubicBezTo>
                  <a:pt x="6" y="10"/>
                  <a:pt x="5" y="11"/>
                  <a:pt x="4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8" name="Freeform 279"/>
          <p:cNvSpPr/>
          <p:nvPr/>
        </p:nvSpPr>
        <p:spPr bwMode="auto">
          <a:xfrm>
            <a:off x="1241427" y="4570107"/>
            <a:ext cx="17584" cy="15072"/>
          </a:xfrm>
          <a:custGeom>
            <a:avLst/>
            <a:gdLst>
              <a:gd name="T0" fmla="*/ 6 w 6"/>
              <a:gd name="T1" fmla="*/ 5 h 5"/>
              <a:gd name="T2" fmla="*/ 0 w 6"/>
              <a:gd name="T3" fmla="*/ 5 h 5"/>
              <a:gd name="T4" fmla="*/ 0 w 6"/>
              <a:gd name="T5" fmla="*/ 0 h 5"/>
              <a:gd name="T6" fmla="*/ 4 w 6"/>
              <a:gd name="T7" fmla="*/ 1 h 5"/>
              <a:gd name="T8" fmla="*/ 6 w 6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5">
                <a:moveTo>
                  <a:pt x="6" y="5"/>
                </a:moveTo>
                <a:cubicBezTo>
                  <a:pt x="0" y="5"/>
                  <a:pt x="0" y="5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3" y="1"/>
                  <a:pt x="4" y="1"/>
                </a:cubicBezTo>
                <a:cubicBezTo>
                  <a:pt x="5" y="2"/>
                  <a:pt x="6" y="3"/>
                  <a:pt x="6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9" name="Freeform 280"/>
          <p:cNvSpPr>
            <a:spLocks noEditPoints="1"/>
          </p:cNvSpPr>
          <p:nvPr/>
        </p:nvSpPr>
        <p:spPr bwMode="auto">
          <a:xfrm>
            <a:off x="1202490" y="4413103"/>
            <a:ext cx="32657" cy="67826"/>
          </a:xfrm>
          <a:custGeom>
            <a:avLst/>
            <a:gdLst>
              <a:gd name="T0" fmla="*/ 9 w 11"/>
              <a:gd name="T1" fmla="*/ 5 h 23"/>
              <a:gd name="T2" fmla="*/ 7 w 11"/>
              <a:gd name="T3" fmla="*/ 5 h 23"/>
              <a:gd name="T4" fmla="*/ 7 w 11"/>
              <a:gd name="T5" fmla="*/ 6 h 23"/>
              <a:gd name="T6" fmla="*/ 7 w 11"/>
              <a:gd name="T7" fmla="*/ 8 h 23"/>
              <a:gd name="T8" fmla="*/ 9 w 11"/>
              <a:gd name="T9" fmla="*/ 8 h 23"/>
              <a:gd name="T10" fmla="*/ 9 w 11"/>
              <a:gd name="T11" fmla="*/ 5 h 23"/>
              <a:gd name="T12" fmla="*/ 4 w 11"/>
              <a:gd name="T13" fmla="*/ 12 h 23"/>
              <a:gd name="T14" fmla="*/ 1 w 11"/>
              <a:gd name="T15" fmla="*/ 10 h 23"/>
              <a:gd name="T16" fmla="*/ 0 w 11"/>
              <a:gd name="T17" fmla="*/ 7 h 23"/>
              <a:gd name="T18" fmla="*/ 2 w 11"/>
              <a:gd name="T19" fmla="*/ 3 h 23"/>
              <a:gd name="T20" fmla="*/ 9 w 11"/>
              <a:gd name="T21" fmla="*/ 1 h 23"/>
              <a:gd name="T22" fmla="*/ 9 w 11"/>
              <a:gd name="T23" fmla="*/ 0 h 23"/>
              <a:gd name="T24" fmla="*/ 11 w 11"/>
              <a:gd name="T25" fmla="*/ 0 h 23"/>
              <a:gd name="T26" fmla="*/ 11 w 11"/>
              <a:gd name="T27" fmla="*/ 1 h 23"/>
              <a:gd name="T28" fmla="*/ 11 w 11"/>
              <a:gd name="T29" fmla="*/ 5 h 23"/>
              <a:gd name="T30" fmla="*/ 11 w 11"/>
              <a:gd name="T31" fmla="*/ 9 h 23"/>
              <a:gd name="T32" fmla="*/ 11 w 11"/>
              <a:gd name="T33" fmla="*/ 14 h 23"/>
              <a:gd name="T34" fmla="*/ 11 w 11"/>
              <a:gd name="T35" fmla="*/ 18 h 23"/>
              <a:gd name="T36" fmla="*/ 11 w 11"/>
              <a:gd name="T37" fmla="*/ 22 h 23"/>
              <a:gd name="T38" fmla="*/ 11 w 11"/>
              <a:gd name="T39" fmla="*/ 23 h 23"/>
              <a:gd name="T40" fmla="*/ 9 w 11"/>
              <a:gd name="T41" fmla="*/ 23 h 23"/>
              <a:gd name="T42" fmla="*/ 9 w 11"/>
              <a:gd name="T43" fmla="*/ 22 h 23"/>
              <a:gd name="T44" fmla="*/ 5 w 11"/>
              <a:gd name="T45" fmla="*/ 21 h 23"/>
              <a:gd name="T46" fmla="*/ 2 w 11"/>
              <a:gd name="T47" fmla="*/ 20 h 23"/>
              <a:gd name="T48" fmla="*/ 0 w 11"/>
              <a:gd name="T49" fmla="*/ 18 h 23"/>
              <a:gd name="T50" fmla="*/ 0 w 11"/>
              <a:gd name="T51" fmla="*/ 16 h 23"/>
              <a:gd name="T52" fmla="*/ 6 w 11"/>
              <a:gd name="T53" fmla="*/ 16 h 23"/>
              <a:gd name="T54" fmla="*/ 7 w 11"/>
              <a:gd name="T55" fmla="*/ 17 h 23"/>
              <a:gd name="T56" fmla="*/ 9 w 11"/>
              <a:gd name="T57" fmla="*/ 18 h 23"/>
              <a:gd name="T58" fmla="*/ 9 w 11"/>
              <a:gd name="T59" fmla="*/ 13 h 23"/>
              <a:gd name="T60" fmla="*/ 4 w 11"/>
              <a:gd name="T61" fmla="*/ 12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1" h="23">
                <a:moveTo>
                  <a:pt x="9" y="5"/>
                </a:moveTo>
                <a:cubicBezTo>
                  <a:pt x="8" y="5"/>
                  <a:pt x="7" y="5"/>
                  <a:pt x="7" y="5"/>
                </a:cubicBezTo>
                <a:cubicBezTo>
                  <a:pt x="7" y="6"/>
                  <a:pt x="7" y="6"/>
                  <a:pt x="7" y="6"/>
                </a:cubicBezTo>
                <a:cubicBezTo>
                  <a:pt x="7" y="7"/>
                  <a:pt x="7" y="7"/>
                  <a:pt x="7" y="8"/>
                </a:cubicBezTo>
                <a:cubicBezTo>
                  <a:pt x="7" y="8"/>
                  <a:pt x="8" y="8"/>
                  <a:pt x="9" y="8"/>
                </a:cubicBezTo>
                <a:lnTo>
                  <a:pt x="9" y="5"/>
                </a:lnTo>
                <a:close/>
                <a:moveTo>
                  <a:pt x="4" y="12"/>
                </a:moveTo>
                <a:cubicBezTo>
                  <a:pt x="3" y="12"/>
                  <a:pt x="2" y="11"/>
                  <a:pt x="1" y="10"/>
                </a:cubicBezTo>
                <a:cubicBezTo>
                  <a:pt x="1" y="9"/>
                  <a:pt x="0" y="8"/>
                  <a:pt x="0" y="7"/>
                </a:cubicBezTo>
                <a:cubicBezTo>
                  <a:pt x="0" y="5"/>
                  <a:pt x="1" y="4"/>
                  <a:pt x="2" y="3"/>
                </a:cubicBezTo>
                <a:cubicBezTo>
                  <a:pt x="4" y="2"/>
                  <a:pt x="6" y="1"/>
                  <a:pt x="9" y="1"/>
                </a:cubicBezTo>
                <a:cubicBezTo>
                  <a:pt x="9" y="0"/>
                  <a:pt x="9" y="0"/>
                  <a:pt x="9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1"/>
                  <a:pt x="11" y="1"/>
                  <a:pt x="11" y="1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9"/>
                  <a:pt x="11" y="9"/>
                  <a:pt x="11" y="9"/>
                </a:cubicBezTo>
                <a:cubicBezTo>
                  <a:pt x="11" y="14"/>
                  <a:pt x="11" y="14"/>
                  <a:pt x="11" y="14"/>
                </a:cubicBezTo>
                <a:cubicBezTo>
                  <a:pt x="11" y="18"/>
                  <a:pt x="11" y="18"/>
                  <a:pt x="11" y="18"/>
                </a:cubicBezTo>
                <a:cubicBezTo>
                  <a:pt x="11" y="22"/>
                  <a:pt x="11" y="22"/>
                  <a:pt x="11" y="22"/>
                </a:cubicBezTo>
                <a:cubicBezTo>
                  <a:pt x="11" y="23"/>
                  <a:pt x="11" y="23"/>
                  <a:pt x="11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2"/>
                  <a:pt x="9" y="22"/>
                  <a:pt x="9" y="22"/>
                </a:cubicBezTo>
                <a:cubicBezTo>
                  <a:pt x="7" y="22"/>
                  <a:pt x="6" y="22"/>
                  <a:pt x="5" y="21"/>
                </a:cubicBezTo>
                <a:cubicBezTo>
                  <a:pt x="4" y="21"/>
                  <a:pt x="3" y="21"/>
                  <a:pt x="2" y="20"/>
                </a:cubicBezTo>
                <a:cubicBezTo>
                  <a:pt x="1" y="19"/>
                  <a:pt x="1" y="19"/>
                  <a:pt x="0" y="18"/>
                </a:cubicBezTo>
                <a:cubicBezTo>
                  <a:pt x="0" y="18"/>
                  <a:pt x="0" y="17"/>
                  <a:pt x="0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18"/>
                  <a:pt x="8" y="18"/>
                  <a:pt x="9" y="18"/>
                </a:cubicBezTo>
                <a:cubicBezTo>
                  <a:pt x="9" y="13"/>
                  <a:pt x="9" y="13"/>
                  <a:pt x="9" y="13"/>
                </a:cubicBezTo>
                <a:cubicBezTo>
                  <a:pt x="6" y="13"/>
                  <a:pt x="5" y="12"/>
                  <a:pt x="4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0" name="Freeform 281"/>
          <p:cNvSpPr>
            <a:spLocks noEditPoints="1"/>
          </p:cNvSpPr>
          <p:nvPr/>
        </p:nvSpPr>
        <p:spPr bwMode="auto">
          <a:xfrm>
            <a:off x="1199978" y="4567595"/>
            <a:ext cx="35169" cy="67826"/>
          </a:xfrm>
          <a:custGeom>
            <a:avLst/>
            <a:gdLst>
              <a:gd name="T0" fmla="*/ 9 w 12"/>
              <a:gd name="T1" fmla="*/ 5 h 23"/>
              <a:gd name="T2" fmla="*/ 8 w 12"/>
              <a:gd name="T3" fmla="*/ 5 h 23"/>
              <a:gd name="T4" fmla="*/ 8 w 12"/>
              <a:gd name="T5" fmla="*/ 6 h 23"/>
              <a:gd name="T6" fmla="*/ 8 w 12"/>
              <a:gd name="T7" fmla="*/ 7 h 23"/>
              <a:gd name="T8" fmla="*/ 9 w 12"/>
              <a:gd name="T9" fmla="*/ 8 h 23"/>
              <a:gd name="T10" fmla="*/ 9 w 12"/>
              <a:gd name="T11" fmla="*/ 5 h 23"/>
              <a:gd name="T12" fmla="*/ 9 w 12"/>
              <a:gd name="T13" fmla="*/ 22 h 23"/>
              <a:gd name="T14" fmla="*/ 6 w 12"/>
              <a:gd name="T15" fmla="*/ 21 h 23"/>
              <a:gd name="T16" fmla="*/ 3 w 12"/>
              <a:gd name="T17" fmla="*/ 20 h 23"/>
              <a:gd name="T18" fmla="*/ 1 w 12"/>
              <a:gd name="T19" fmla="*/ 18 h 23"/>
              <a:gd name="T20" fmla="*/ 0 w 12"/>
              <a:gd name="T21" fmla="*/ 16 h 23"/>
              <a:gd name="T22" fmla="*/ 7 w 12"/>
              <a:gd name="T23" fmla="*/ 16 h 23"/>
              <a:gd name="T24" fmla="*/ 8 w 12"/>
              <a:gd name="T25" fmla="*/ 17 h 23"/>
              <a:gd name="T26" fmla="*/ 9 w 12"/>
              <a:gd name="T27" fmla="*/ 18 h 23"/>
              <a:gd name="T28" fmla="*/ 9 w 12"/>
              <a:gd name="T29" fmla="*/ 13 h 23"/>
              <a:gd name="T30" fmla="*/ 5 w 12"/>
              <a:gd name="T31" fmla="*/ 12 h 23"/>
              <a:gd name="T32" fmla="*/ 2 w 12"/>
              <a:gd name="T33" fmla="*/ 10 h 23"/>
              <a:gd name="T34" fmla="*/ 1 w 12"/>
              <a:gd name="T35" fmla="*/ 7 h 23"/>
              <a:gd name="T36" fmla="*/ 3 w 12"/>
              <a:gd name="T37" fmla="*/ 3 h 23"/>
              <a:gd name="T38" fmla="*/ 9 w 12"/>
              <a:gd name="T39" fmla="*/ 1 h 23"/>
              <a:gd name="T40" fmla="*/ 9 w 12"/>
              <a:gd name="T41" fmla="*/ 0 h 23"/>
              <a:gd name="T42" fmla="*/ 12 w 12"/>
              <a:gd name="T43" fmla="*/ 0 h 23"/>
              <a:gd name="T44" fmla="*/ 12 w 12"/>
              <a:gd name="T45" fmla="*/ 1 h 23"/>
              <a:gd name="T46" fmla="*/ 12 w 12"/>
              <a:gd name="T47" fmla="*/ 5 h 23"/>
              <a:gd name="T48" fmla="*/ 12 w 12"/>
              <a:gd name="T49" fmla="*/ 9 h 23"/>
              <a:gd name="T50" fmla="*/ 12 w 12"/>
              <a:gd name="T51" fmla="*/ 14 h 23"/>
              <a:gd name="T52" fmla="*/ 12 w 12"/>
              <a:gd name="T53" fmla="*/ 18 h 23"/>
              <a:gd name="T54" fmla="*/ 12 w 12"/>
              <a:gd name="T55" fmla="*/ 22 h 23"/>
              <a:gd name="T56" fmla="*/ 12 w 12"/>
              <a:gd name="T57" fmla="*/ 23 h 23"/>
              <a:gd name="T58" fmla="*/ 9 w 12"/>
              <a:gd name="T59" fmla="*/ 23 h 23"/>
              <a:gd name="T60" fmla="*/ 9 w 12"/>
              <a:gd name="T61" fmla="*/ 22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2" h="23">
                <a:moveTo>
                  <a:pt x="9" y="5"/>
                </a:moveTo>
                <a:cubicBezTo>
                  <a:pt x="9" y="5"/>
                  <a:pt x="8" y="5"/>
                  <a:pt x="8" y="5"/>
                </a:cubicBezTo>
                <a:cubicBezTo>
                  <a:pt x="8" y="6"/>
                  <a:pt x="8" y="6"/>
                  <a:pt x="8" y="6"/>
                </a:cubicBezTo>
                <a:cubicBezTo>
                  <a:pt x="8" y="7"/>
                  <a:pt x="8" y="7"/>
                  <a:pt x="8" y="7"/>
                </a:cubicBezTo>
                <a:cubicBezTo>
                  <a:pt x="8" y="8"/>
                  <a:pt x="9" y="8"/>
                  <a:pt x="9" y="8"/>
                </a:cubicBezTo>
                <a:lnTo>
                  <a:pt x="9" y="5"/>
                </a:lnTo>
                <a:close/>
                <a:moveTo>
                  <a:pt x="9" y="22"/>
                </a:moveTo>
                <a:cubicBezTo>
                  <a:pt x="8" y="22"/>
                  <a:pt x="7" y="22"/>
                  <a:pt x="6" y="21"/>
                </a:cubicBezTo>
                <a:cubicBezTo>
                  <a:pt x="5" y="21"/>
                  <a:pt x="4" y="20"/>
                  <a:pt x="3" y="20"/>
                </a:cubicBezTo>
                <a:cubicBezTo>
                  <a:pt x="2" y="19"/>
                  <a:pt x="2" y="19"/>
                  <a:pt x="1" y="18"/>
                </a:cubicBezTo>
                <a:cubicBezTo>
                  <a:pt x="1" y="18"/>
                  <a:pt x="1" y="17"/>
                  <a:pt x="0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7"/>
                  <a:pt x="8" y="17"/>
                  <a:pt x="8" y="17"/>
                </a:cubicBezTo>
                <a:cubicBezTo>
                  <a:pt x="8" y="17"/>
                  <a:pt x="9" y="18"/>
                  <a:pt x="9" y="18"/>
                </a:cubicBezTo>
                <a:cubicBezTo>
                  <a:pt x="9" y="13"/>
                  <a:pt x="9" y="13"/>
                  <a:pt x="9" y="13"/>
                </a:cubicBezTo>
                <a:cubicBezTo>
                  <a:pt x="7" y="13"/>
                  <a:pt x="6" y="12"/>
                  <a:pt x="5" y="12"/>
                </a:cubicBezTo>
                <a:cubicBezTo>
                  <a:pt x="4" y="11"/>
                  <a:pt x="3" y="11"/>
                  <a:pt x="2" y="10"/>
                </a:cubicBezTo>
                <a:cubicBezTo>
                  <a:pt x="2" y="9"/>
                  <a:pt x="1" y="8"/>
                  <a:pt x="1" y="7"/>
                </a:cubicBezTo>
                <a:cubicBezTo>
                  <a:pt x="1" y="5"/>
                  <a:pt x="2" y="4"/>
                  <a:pt x="3" y="3"/>
                </a:cubicBezTo>
                <a:cubicBezTo>
                  <a:pt x="5" y="2"/>
                  <a:pt x="7" y="1"/>
                  <a:pt x="9" y="1"/>
                </a:cubicBezTo>
                <a:cubicBezTo>
                  <a:pt x="9" y="0"/>
                  <a:pt x="9" y="0"/>
                  <a:pt x="9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1"/>
                  <a:pt x="12" y="1"/>
                  <a:pt x="12" y="1"/>
                </a:cubicBezTo>
                <a:cubicBezTo>
                  <a:pt x="12" y="5"/>
                  <a:pt x="12" y="5"/>
                  <a:pt x="12" y="5"/>
                </a:cubicBezTo>
                <a:cubicBezTo>
                  <a:pt x="12" y="9"/>
                  <a:pt x="12" y="9"/>
                  <a:pt x="12" y="9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22"/>
                  <a:pt x="12" y="22"/>
                  <a:pt x="12" y="22"/>
                </a:cubicBezTo>
                <a:cubicBezTo>
                  <a:pt x="12" y="23"/>
                  <a:pt x="12" y="23"/>
                  <a:pt x="12" y="23"/>
                </a:cubicBezTo>
                <a:cubicBezTo>
                  <a:pt x="9" y="23"/>
                  <a:pt x="9" y="23"/>
                  <a:pt x="9" y="23"/>
                </a:cubicBezTo>
                <a:lnTo>
                  <a:pt x="9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1" name="Freeform 282"/>
          <p:cNvSpPr>
            <a:spLocks noEditPoints="1"/>
          </p:cNvSpPr>
          <p:nvPr/>
        </p:nvSpPr>
        <p:spPr bwMode="auto">
          <a:xfrm>
            <a:off x="1000269" y="4382958"/>
            <a:ext cx="297681" cy="282608"/>
          </a:xfrm>
          <a:custGeom>
            <a:avLst/>
            <a:gdLst>
              <a:gd name="T0" fmla="*/ 95 w 100"/>
              <a:gd name="T1" fmla="*/ 73 h 95"/>
              <a:gd name="T2" fmla="*/ 78 w 100"/>
              <a:gd name="T3" fmla="*/ 56 h 95"/>
              <a:gd name="T4" fmla="*/ 60 w 100"/>
              <a:gd name="T5" fmla="*/ 73 h 95"/>
              <a:gd name="T6" fmla="*/ 78 w 100"/>
              <a:gd name="T7" fmla="*/ 90 h 95"/>
              <a:gd name="T8" fmla="*/ 95 w 100"/>
              <a:gd name="T9" fmla="*/ 73 h 95"/>
              <a:gd name="T10" fmla="*/ 39 w 100"/>
              <a:gd name="T11" fmla="*/ 47 h 95"/>
              <a:gd name="T12" fmla="*/ 22 w 100"/>
              <a:gd name="T13" fmla="*/ 30 h 95"/>
              <a:gd name="T14" fmla="*/ 4 w 100"/>
              <a:gd name="T15" fmla="*/ 47 h 95"/>
              <a:gd name="T16" fmla="*/ 22 w 100"/>
              <a:gd name="T17" fmla="*/ 64 h 95"/>
              <a:gd name="T18" fmla="*/ 39 w 100"/>
              <a:gd name="T19" fmla="*/ 47 h 95"/>
              <a:gd name="T20" fmla="*/ 78 w 100"/>
              <a:gd name="T21" fmla="*/ 4 h 95"/>
              <a:gd name="T22" fmla="*/ 61 w 100"/>
              <a:gd name="T23" fmla="*/ 21 h 95"/>
              <a:gd name="T24" fmla="*/ 78 w 100"/>
              <a:gd name="T25" fmla="*/ 39 h 95"/>
              <a:gd name="T26" fmla="*/ 95 w 100"/>
              <a:gd name="T27" fmla="*/ 21 h 95"/>
              <a:gd name="T28" fmla="*/ 78 w 100"/>
              <a:gd name="T29" fmla="*/ 4 h 95"/>
              <a:gd name="T30" fmla="*/ 100 w 100"/>
              <a:gd name="T31" fmla="*/ 21 h 95"/>
              <a:gd name="T32" fmla="*/ 78 w 100"/>
              <a:gd name="T33" fmla="*/ 43 h 95"/>
              <a:gd name="T34" fmla="*/ 56 w 100"/>
              <a:gd name="T35" fmla="*/ 26 h 95"/>
              <a:gd name="T36" fmla="*/ 40 w 100"/>
              <a:gd name="T37" fmla="*/ 36 h 95"/>
              <a:gd name="T38" fmla="*/ 43 w 100"/>
              <a:gd name="T39" fmla="*/ 47 h 95"/>
              <a:gd name="T40" fmla="*/ 40 w 100"/>
              <a:gd name="T41" fmla="*/ 59 h 95"/>
              <a:gd name="T42" fmla="*/ 56 w 100"/>
              <a:gd name="T43" fmla="*/ 68 h 95"/>
              <a:gd name="T44" fmla="*/ 78 w 100"/>
              <a:gd name="T45" fmla="*/ 51 h 95"/>
              <a:gd name="T46" fmla="*/ 99 w 100"/>
              <a:gd name="T47" fmla="*/ 73 h 95"/>
              <a:gd name="T48" fmla="*/ 78 w 100"/>
              <a:gd name="T49" fmla="*/ 95 h 95"/>
              <a:gd name="T50" fmla="*/ 56 w 100"/>
              <a:gd name="T51" fmla="*/ 73 h 95"/>
              <a:gd name="T52" fmla="*/ 56 w 100"/>
              <a:gd name="T53" fmla="*/ 73 h 95"/>
              <a:gd name="T54" fmla="*/ 38 w 100"/>
              <a:gd name="T55" fmla="*/ 62 h 95"/>
              <a:gd name="T56" fmla="*/ 22 w 100"/>
              <a:gd name="T57" fmla="*/ 69 h 95"/>
              <a:gd name="T58" fmla="*/ 0 w 100"/>
              <a:gd name="T59" fmla="*/ 47 h 95"/>
              <a:gd name="T60" fmla="*/ 22 w 100"/>
              <a:gd name="T61" fmla="*/ 25 h 95"/>
              <a:gd name="T62" fmla="*/ 38 w 100"/>
              <a:gd name="T63" fmla="*/ 33 h 95"/>
              <a:gd name="T64" fmla="*/ 56 w 100"/>
              <a:gd name="T65" fmla="*/ 22 h 95"/>
              <a:gd name="T66" fmla="*/ 56 w 100"/>
              <a:gd name="T67" fmla="*/ 21 h 95"/>
              <a:gd name="T68" fmla="*/ 78 w 100"/>
              <a:gd name="T69" fmla="*/ 0 h 95"/>
              <a:gd name="T70" fmla="*/ 100 w 100"/>
              <a:gd name="T71" fmla="*/ 21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00" h="95">
                <a:moveTo>
                  <a:pt x="95" y="73"/>
                </a:moveTo>
                <a:cubicBezTo>
                  <a:pt x="95" y="64"/>
                  <a:pt x="87" y="56"/>
                  <a:pt x="78" y="56"/>
                </a:cubicBezTo>
                <a:cubicBezTo>
                  <a:pt x="68" y="56"/>
                  <a:pt x="60" y="64"/>
                  <a:pt x="60" y="73"/>
                </a:cubicBezTo>
                <a:cubicBezTo>
                  <a:pt x="60" y="83"/>
                  <a:pt x="68" y="90"/>
                  <a:pt x="78" y="90"/>
                </a:cubicBezTo>
                <a:cubicBezTo>
                  <a:pt x="87" y="90"/>
                  <a:pt x="95" y="83"/>
                  <a:pt x="95" y="73"/>
                </a:cubicBezTo>
                <a:close/>
                <a:moveTo>
                  <a:pt x="39" y="47"/>
                </a:moveTo>
                <a:cubicBezTo>
                  <a:pt x="39" y="38"/>
                  <a:pt x="31" y="30"/>
                  <a:pt x="22" y="30"/>
                </a:cubicBezTo>
                <a:cubicBezTo>
                  <a:pt x="12" y="30"/>
                  <a:pt x="4" y="38"/>
                  <a:pt x="4" y="47"/>
                </a:cubicBezTo>
                <a:cubicBezTo>
                  <a:pt x="4" y="57"/>
                  <a:pt x="12" y="64"/>
                  <a:pt x="22" y="64"/>
                </a:cubicBezTo>
                <a:cubicBezTo>
                  <a:pt x="31" y="64"/>
                  <a:pt x="39" y="57"/>
                  <a:pt x="39" y="47"/>
                </a:cubicBezTo>
                <a:close/>
                <a:moveTo>
                  <a:pt x="78" y="4"/>
                </a:moveTo>
                <a:cubicBezTo>
                  <a:pt x="68" y="4"/>
                  <a:pt x="61" y="12"/>
                  <a:pt x="61" y="21"/>
                </a:cubicBezTo>
                <a:cubicBezTo>
                  <a:pt x="61" y="31"/>
                  <a:pt x="68" y="39"/>
                  <a:pt x="78" y="39"/>
                </a:cubicBezTo>
                <a:cubicBezTo>
                  <a:pt x="87" y="39"/>
                  <a:pt x="95" y="31"/>
                  <a:pt x="95" y="21"/>
                </a:cubicBezTo>
                <a:cubicBezTo>
                  <a:pt x="95" y="12"/>
                  <a:pt x="87" y="4"/>
                  <a:pt x="78" y="4"/>
                </a:cubicBezTo>
                <a:close/>
                <a:moveTo>
                  <a:pt x="100" y="21"/>
                </a:moveTo>
                <a:cubicBezTo>
                  <a:pt x="100" y="33"/>
                  <a:pt x="90" y="43"/>
                  <a:pt x="78" y="43"/>
                </a:cubicBezTo>
                <a:cubicBezTo>
                  <a:pt x="67" y="43"/>
                  <a:pt x="59" y="36"/>
                  <a:pt x="56" y="26"/>
                </a:cubicBezTo>
                <a:cubicBezTo>
                  <a:pt x="40" y="36"/>
                  <a:pt x="40" y="36"/>
                  <a:pt x="40" y="36"/>
                </a:cubicBezTo>
                <a:cubicBezTo>
                  <a:pt x="42" y="39"/>
                  <a:pt x="43" y="43"/>
                  <a:pt x="43" y="47"/>
                </a:cubicBezTo>
                <a:cubicBezTo>
                  <a:pt x="43" y="52"/>
                  <a:pt x="42" y="56"/>
                  <a:pt x="40" y="59"/>
                </a:cubicBezTo>
                <a:cubicBezTo>
                  <a:pt x="56" y="68"/>
                  <a:pt x="56" y="68"/>
                  <a:pt x="56" y="68"/>
                </a:cubicBezTo>
                <a:cubicBezTo>
                  <a:pt x="59" y="59"/>
                  <a:pt x="67" y="51"/>
                  <a:pt x="78" y="51"/>
                </a:cubicBezTo>
                <a:cubicBezTo>
                  <a:pt x="90" y="51"/>
                  <a:pt x="99" y="61"/>
                  <a:pt x="99" y="73"/>
                </a:cubicBezTo>
                <a:cubicBezTo>
                  <a:pt x="99" y="85"/>
                  <a:pt x="90" y="95"/>
                  <a:pt x="78" y="95"/>
                </a:cubicBezTo>
                <a:cubicBezTo>
                  <a:pt x="66" y="95"/>
                  <a:pt x="56" y="85"/>
                  <a:pt x="56" y="73"/>
                </a:cubicBezTo>
                <a:cubicBezTo>
                  <a:pt x="56" y="73"/>
                  <a:pt x="56" y="73"/>
                  <a:pt x="56" y="73"/>
                </a:cubicBezTo>
                <a:cubicBezTo>
                  <a:pt x="38" y="62"/>
                  <a:pt x="38" y="62"/>
                  <a:pt x="38" y="62"/>
                </a:cubicBezTo>
                <a:cubicBezTo>
                  <a:pt x="34" y="66"/>
                  <a:pt x="28" y="69"/>
                  <a:pt x="22" y="69"/>
                </a:cubicBezTo>
                <a:cubicBezTo>
                  <a:pt x="10" y="69"/>
                  <a:pt x="0" y="59"/>
                  <a:pt x="0" y="47"/>
                </a:cubicBezTo>
                <a:cubicBezTo>
                  <a:pt x="0" y="35"/>
                  <a:pt x="10" y="25"/>
                  <a:pt x="22" y="25"/>
                </a:cubicBezTo>
                <a:cubicBezTo>
                  <a:pt x="28" y="25"/>
                  <a:pt x="34" y="28"/>
                  <a:pt x="38" y="33"/>
                </a:cubicBezTo>
                <a:cubicBezTo>
                  <a:pt x="56" y="22"/>
                  <a:pt x="56" y="22"/>
                  <a:pt x="56" y="22"/>
                </a:cubicBezTo>
                <a:cubicBezTo>
                  <a:pt x="56" y="22"/>
                  <a:pt x="56" y="22"/>
                  <a:pt x="56" y="21"/>
                </a:cubicBezTo>
                <a:cubicBezTo>
                  <a:pt x="56" y="9"/>
                  <a:pt x="66" y="0"/>
                  <a:pt x="78" y="0"/>
                </a:cubicBezTo>
                <a:cubicBezTo>
                  <a:pt x="90" y="0"/>
                  <a:pt x="100" y="9"/>
                  <a:pt x="100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2" name="Freeform 283"/>
          <p:cNvSpPr/>
          <p:nvPr/>
        </p:nvSpPr>
        <p:spPr bwMode="auto">
          <a:xfrm>
            <a:off x="1075631" y="4517353"/>
            <a:ext cx="20097" cy="37681"/>
          </a:xfrm>
          <a:custGeom>
            <a:avLst/>
            <a:gdLst>
              <a:gd name="T0" fmla="*/ 6 w 7"/>
              <a:gd name="T1" fmla="*/ 9 h 13"/>
              <a:gd name="T2" fmla="*/ 4 w 7"/>
              <a:gd name="T3" fmla="*/ 11 h 13"/>
              <a:gd name="T4" fmla="*/ 1 w 7"/>
              <a:gd name="T5" fmla="*/ 12 h 13"/>
              <a:gd name="T6" fmla="*/ 0 w 7"/>
              <a:gd name="T7" fmla="*/ 13 h 13"/>
              <a:gd name="T8" fmla="*/ 0 w 7"/>
              <a:gd name="T9" fmla="*/ 9 h 13"/>
              <a:gd name="T10" fmla="*/ 0 w 7"/>
              <a:gd name="T11" fmla="*/ 8 h 13"/>
              <a:gd name="T12" fmla="*/ 1 w 7"/>
              <a:gd name="T13" fmla="*/ 7 h 13"/>
              <a:gd name="T14" fmla="*/ 0 w 7"/>
              <a:gd name="T15" fmla="*/ 6 h 13"/>
              <a:gd name="T16" fmla="*/ 0 w 7"/>
              <a:gd name="T17" fmla="*/ 6 h 13"/>
              <a:gd name="T18" fmla="*/ 0 w 7"/>
              <a:gd name="T19" fmla="*/ 0 h 13"/>
              <a:gd name="T20" fmla="*/ 5 w 7"/>
              <a:gd name="T21" fmla="*/ 2 h 13"/>
              <a:gd name="T22" fmla="*/ 7 w 7"/>
              <a:gd name="T23" fmla="*/ 6 h 13"/>
              <a:gd name="T24" fmla="*/ 6 w 7"/>
              <a:gd name="T25" fmla="*/ 9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" h="13">
                <a:moveTo>
                  <a:pt x="6" y="9"/>
                </a:moveTo>
                <a:cubicBezTo>
                  <a:pt x="5" y="10"/>
                  <a:pt x="5" y="11"/>
                  <a:pt x="4" y="11"/>
                </a:cubicBezTo>
                <a:cubicBezTo>
                  <a:pt x="3" y="12"/>
                  <a:pt x="2" y="12"/>
                  <a:pt x="1" y="12"/>
                </a:cubicBezTo>
                <a:cubicBezTo>
                  <a:pt x="1" y="13"/>
                  <a:pt x="0" y="13"/>
                  <a:pt x="0" y="13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9"/>
                  <a:pt x="0" y="8"/>
                </a:cubicBezTo>
                <a:cubicBezTo>
                  <a:pt x="0" y="8"/>
                  <a:pt x="1" y="8"/>
                  <a:pt x="1" y="7"/>
                </a:cubicBezTo>
                <a:cubicBezTo>
                  <a:pt x="1" y="7"/>
                  <a:pt x="0" y="6"/>
                  <a:pt x="0" y="6"/>
                </a:cubicBezTo>
                <a:cubicBezTo>
                  <a:pt x="0" y="6"/>
                  <a:pt x="0" y="6"/>
                  <a:pt x="0" y="6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4" y="1"/>
                  <a:pt x="5" y="2"/>
                </a:cubicBezTo>
                <a:cubicBezTo>
                  <a:pt x="6" y="3"/>
                  <a:pt x="7" y="5"/>
                  <a:pt x="7" y="6"/>
                </a:cubicBezTo>
                <a:cubicBezTo>
                  <a:pt x="7" y="7"/>
                  <a:pt x="7" y="8"/>
                  <a:pt x="6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3" name="Freeform 284"/>
          <p:cNvSpPr/>
          <p:nvPr/>
        </p:nvSpPr>
        <p:spPr bwMode="auto">
          <a:xfrm>
            <a:off x="1075631" y="4493489"/>
            <a:ext cx="17584" cy="15072"/>
          </a:xfrm>
          <a:custGeom>
            <a:avLst/>
            <a:gdLst>
              <a:gd name="T0" fmla="*/ 6 w 6"/>
              <a:gd name="T1" fmla="*/ 5 h 5"/>
              <a:gd name="T2" fmla="*/ 0 w 6"/>
              <a:gd name="T3" fmla="*/ 5 h 5"/>
              <a:gd name="T4" fmla="*/ 0 w 6"/>
              <a:gd name="T5" fmla="*/ 0 h 5"/>
              <a:gd name="T6" fmla="*/ 4 w 6"/>
              <a:gd name="T7" fmla="*/ 2 h 5"/>
              <a:gd name="T8" fmla="*/ 6 w 6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5">
                <a:moveTo>
                  <a:pt x="6" y="5"/>
                </a:moveTo>
                <a:cubicBezTo>
                  <a:pt x="0" y="5"/>
                  <a:pt x="0" y="5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3" y="1"/>
                  <a:pt x="4" y="2"/>
                </a:cubicBezTo>
                <a:cubicBezTo>
                  <a:pt x="5" y="2"/>
                  <a:pt x="6" y="3"/>
                  <a:pt x="6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4" name="Freeform 285"/>
          <p:cNvSpPr>
            <a:spLocks noEditPoints="1"/>
          </p:cNvSpPr>
          <p:nvPr/>
        </p:nvSpPr>
        <p:spPr bwMode="auto">
          <a:xfrm>
            <a:off x="1032926" y="4489720"/>
            <a:ext cx="36425" cy="69082"/>
          </a:xfrm>
          <a:custGeom>
            <a:avLst/>
            <a:gdLst>
              <a:gd name="T0" fmla="*/ 9 w 12"/>
              <a:gd name="T1" fmla="*/ 13 h 23"/>
              <a:gd name="T2" fmla="*/ 5 w 12"/>
              <a:gd name="T3" fmla="*/ 12 h 23"/>
              <a:gd name="T4" fmla="*/ 2 w 12"/>
              <a:gd name="T5" fmla="*/ 10 h 23"/>
              <a:gd name="T6" fmla="*/ 1 w 12"/>
              <a:gd name="T7" fmla="*/ 7 h 23"/>
              <a:gd name="T8" fmla="*/ 3 w 12"/>
              <a:gd name="T9" fmla="*/ 3 h 23"/>
              <a:gd name="T10" fmla="*/ 9 w 12"/>
              <a:gd name="T11" fmla="*/ 1 h 23"/>
              <a:gd name="T12" fmla="*/ 9 w 12"/>
              <a:gd name="T13" fmla="*/ 0 h 23"/>
              <a:gd name="T14" fmla="*/ 12 w 12"/>
              <a:gd name="T15" fmla="*/ 0 h 23"/>
              <a:gd name="T16" fmla="*/ 12 w 12"/>
              <a:gd name="T17" fmla="*/ 1 h 23"/>
              <a:gd name="T18" fmla="*/ 12 w 12"/>
              <a:gd name="T19" fmla="*/ 5 h 23"/>
              <a:gd name="T20" fmla="*/ 12 w 12"/>
              <a:gd name="T21" fmla="*/ 9 h 23"/>
              <a:gd name="T22" fmla="*/ 12 w 12"/>
              <a:gd name="T23" fmla="*/ 14 h 23"/>
              <a:gd name="T24" fmla="*/ 12 w 12"/>
              <a:gd name="T25" fmla="*/ 18 h 23"/>
              <a:gd name="T26" fmla="*/ 12 w 12"/>
              <a:gd name="T27" fmla="*/ 22 h 23"/>
              <a:gd name="T28" fmla="*/ 12 w 12"/>
              <a:gd name="T29" fmla="*/ 23 h 23"/>
              <a:gd name="T30" fmla="*/ 9 w 12"/>
              <a:gd name="T31" fmla="*/ 23 h 23"/>
              <a:gd name="T32" fmla="*/ 9 w 12"/>
              <a:gd name="T33" fmla="*/ 22 h 23"/>
              <a:gd name="T34" fmla="*/ 5 w 12"/>
              <a:gd name="T35" fmla="*/ 21 h 23"/>
              <a:gd name="T36" fmla="*/ 3 w 12"/>
              <a:gd name="T37" fmla="*/ 20 h 23"/>
              <a:gd name="T38" fmla="*/ 1 w 12"/>
              <a:gd name="T39" fmla="*/ 18 h 23"/>
              <a:gd name="T40" fmla="*/ 0 w 12"/>
              <a:gd name="T41" fmla="*/ 16 h 23"/>
              <a:gd name="T42" fmla="*/ 7 w 12"/>
              <a:gd name="T43" fmla="*/ 16 h 23"/>
              <a:gd name="T44" fmla="*/ 8 w 12"/>
              <a:gd name="T45" fmla="*/ 17 h 23"/>
              <a:gd name="T46" fmla="*/ 9 w 12"/>
              <a:gd name="T47" fmla="*/ 18 h 23"/>
              <a:gd name="T48" fmla="*/ 9 w 12"/>
              <a:gd name="T49" fmla="*/ 13 h 23"/>
              <a:gd name="T50" fmla="*/ 9 w 12"/>
              <a:gd name="T51" fmla="*/ 5 h 23"/>
              <a:gd name="T52" fmla="*/ 8 w 12"/>
              <a:gd name="T53" fmla="*/ 5 h 23"/>
              <a:gd name="T54" fmla="*/ 8 w 12"/>
              <a:gd name="T55" fmla="*/ 6 h 23"/>
              <a:gd name="T56" fmla="*/ 8 w 12"/>
              <a:gd name="T57" fmla="*/ 7 h 23"/>
              <a:gd name="T58" fmla="*/ 9 w 12"/>
              <a:gd name="T59" fmla="*/ 8 h 23"/>
              <a:gd name="T60" fmla="*/ 9 w 12"/>
              <a:gd name="T61" fmla="*/ 5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2" h="23">
                <a:moveTo>
                  <a:pt x="9" y="13"/>
                </a:moveTo>
                <a:cubicBezTo>
                  <a:pt x="7" y="13"/>
                  <a:pt x="6" y="12"/>
                  <a:pt x="5" y="12"/>
                </a:cubicBezTo>
                <a:cubicBezTo>
                  <a:pt x="4" y="12"/>
                  <a:pt x="3" y="11"/>
                  <a:pt x="2" y="10"/>
                </a:cubicBezTo>
                <a:cubicBezTo>
                  <a:pt x="2" y="9"/>
                  <a:pt x="1" y="8"/>
                  <a:pt x="1" y="7"/>
                </a:cubicBezTo>
                <a:cubicBezTo>
                  <a:pt x="1" y="5"/>
                  <a:pt x="2" y="4"/>
                  <a:pt x="3" y="3"/>
                </a:cubicBezTo>
                <a:cubicBezTo>
                  <a:pt x="5" y="2"/>
                  <a:pt x="7" y="1"/>
                  <a:pt x="9" y="1"/>
                </a:cubicBezTo>
                <a:cubicBezTo>
                  <a:pt x="9" y="0"/>
                  <a:pt x="9" y="0"/>
                  <a:pt x="9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1"/>
                  <a:pt x="12" y="1"/>
                  <a:pt x="12" y="1"/>
                </a:cubicBezTo>
                <a:cubicBezTo>
                  <a:pt x="12" y="5"/>
                  <a:pt x="12" y="5"/>
                  <a:pt x="12" y="5"/>
                </a:cubicBezTo>
                <a:cubicBezTo>
                  <a:pt x="12" y="9"/>
                  <a:pt x="12" y="9"/>
                  <a:pt x="12" y="9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22"/>
                  <a:pt x="12" y="22"/>
                  <a:pt x="12" y="22"/>
                </a:cubicBezTo>
                <a:cubicBezTo>
                  <a:pt x="12" y="23"/>
                  <a:pt x="12" y="23"/>
                  <a:pt x="12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2"/>
                  <a:pt x="9" y="22"/>
                  <a:pt x="9" y="22"/>
                </a:cubicBezTo>
                <a:cubicBezTo>
                  <a:pt x="8" y="22"/>
                  <a:pt x="6" y="22"/>
                  <a:pt x="5" y="21"/>
                </a:cubicBezTo>
                <a:cubicBezTo>
                  <a:pt x="4" y="21"/>
                  <a:pt x="4" y="21"/>
                  <a:pt x="3" y="20"/>
                </a:cubicBezTo>
                <a:cubicBezTo>
                  <a:pt x="2" y="19"/>
                  <a:pt x="2" y="19"/>
                  <a:pt x="1" y="18"/>
                </a:cubicBezTo>
                <a:cubicBezTo>
                  <a:pt x="1" y="18"/>
                  <a:pt x="1" y="17"/>
                  <a:pt x="0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7"/>
                  <a:pt x="8" y="17"/>
                  <a:pt x="8" y="17"/>
                </a:cubicBezTo>
                <a:cubicBezTo>
                  <a:pt x="8" y="18"/>
                  <a:pt x="9" y="18"/>
                  <a:pt x="9" y="18"/>
                </a:cubicBezTo>
                <a:lnTo>
                  <a:pt x="9" y="13"/>
                </a:lnTo>
                <a:close/>
                <a:moveTo>
                  <a:pt x="9" y="5"/>
                </a:moveTo>
                <a:cubicBezTo>
                  <a:pt x="9" y="5"/>
                  <a:pt x="8" y="5"/>
                  <a:pt x="8" y="5"/>
                </a:cubicBezTo>
                <a:cubicBezTo>
                  <a:pt x="8" y="6"/>
                  <a:pt x="8" y="6"/>
                  <a:pt x="8" y="6"/>
                </a:cubicBezTo>
                <a:cubicBezTo>
                  <a:pt x="8" y="7"/>
                  <a:pt x="8" y="7"/>
                  <a:pt x="8" y="7"/>
                </a:cubicBezTo>
                <a:cubicBezTo>
                  <a:pt x="8" y="8"/>
                  <a:pt x="9" y="8"/>
                  <a:pt x="9" y="8"/>
                </a:cubicBezTo>
                <a:lnTo>
                  <a:pt x="9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5" name="Oval 286"/>
          <p:cNvSpPr>
            <a:spLocks noChangeArrowheads="1"/>
          </p:cNvSpPr>
          <p:nvPr/>
        </p:nvSpPr>
        <p:spPr bwMode="auto">
          <a:xfrm>
            <a:off x="4996970" y="4291267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6" name="Freeform 287"/>
          <p:cNvSpPr/>
          <p:nvPr/>
        </p:nvSpPr>
        <p:spPr bwMode="auto">
          <a:xfrm>
            <a:off x="5267017" y="4630396"/>
            <a:ext cx="69082" cy="65314"/>
          </a:xfrm>
          <a:custGeom>
            <a:avLst/>
            <a:gdLst>
              <a:gd name="T0" fmla="*/ 50 w 55"/>
              <a:gd name="T1" fmla="*/ 0 h 52"/>
              <a:gd name="T2" fmla="*/ 55 w 55"/>
              <a:gd name="T3" fmla="*/ 7 h 52"/>
              <a:gd name="T4" fmla="*/ 5 w 55"/>
              <a:gd name="T5" fmla="*/ 52 h 52"/>
              <a:gd name="T6" fmla="*/ 0 w 55"/>
              <a:gd name="T7" fmla="*/ 44 h 52"/>
              <a:gd name="T8" fmla="*/ 50 w 55"/>
              <a:gd name="T9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" h="52">
                <a:moveTo>
                  <a:pt x="50" y="0"/>
                </a:moveTo>
                <a:lnTo>
                  <a:pt x="55" y="7"/>
                </a:lnTo>
                <a:lnTo>
                  <a:pt x="5" y="52"/>
                </a:lnTo>
                <a:lnTo>
                  <a:pt x="0" y="44"/>
                </a:lnTo>
                <a:lnTo>
                  <a:pt x="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7" name="Freeform 288"/>
          <p:cNvSpPr/>
          <p:nvPr/>
        </p:nvSpPr>
        <p:spPr bwMode="auto">
          <a:xfrm>
            <a:off x="5086148" y="4472136"/>
            <a:ext cx="237391" cy="211014"/>
          </a:xfrm>
          <a:custGeom>
            <a:avLst/>
            <a:gdLst>
              <a:gd name="T0" fmla="*/ 5 w 80"/>
              <a:gd name="T1" fmla="*/ 18 h 71"/>
              <a:gd name="T2" fmla="*/ 2 w 80"/>
              <a:gd name="T3" fmla="*/ 8 h 71"/>
              <a:gd name="T4" fmla="*/ 5 w 80"/>
              <a:gd name="T5" fmla="*/ 0 h 71"/>
              <a:gd name="T6" fmla="*/ 9 w 80"/>
              <a:gd name="T7" fmla="*/ 3 h 71"/>
              <a:gd name="T8" fmla="*/ 12 w 80"/>
              <a:gd name="T9" fmla="*/ 16 h 71"/>
              <a:gd name="T10" fmla="*/ 19 w 80"/>
              <a:gd name="T11" fmla="*/ 25 h 71"/>
              <a:gd name="T12" fmla="*/ 32 w 80"/>
              <a:gd name="T13" fmla="*/ 33 h 71"/>
              <a:gd name="T14" fmla="*/ 46 w 80"/>
              <a:gd name="T15" fmla="*/ 32 h 71"/>
              <a:gd name="T16" fmla="*/ 43 w 80"/>
              <a:gd name="T17" fmla="*/ 13 h 71"/>
              <a:gd name="T18" fmla="*/ 48 w 80"/>
              <a:gd name="T19" fmla="*/ 2 h 71"/>
              <a:gd name="T20" fmla="*/ 51 w 80"/>
              <a:gd name="T21" fmla="*/ 5 h 71"/>
              <a:gd name="T22" fmla="*/ 59 w 80"/>
              <a:gd name="T23" fmla="*/ 27 h 71"/>
              <a:gd name="T24" fmla="*/ 74 w 80"/>
              <a:gd name="T25" fmla="*/ 47 h 71"/>
              <a:gd name="T26" fmla="*/ 80 w 80"/>
              <a:gd name="T27" fmla="*/ 54 h 71"/>
              <a:gd name="T28" fmla="*/ 61 w 80"/>
              <a:gd name="T29" fmla="*/ 71 h 71"/>
              <a:gd name="T30" fmla="*/ 56 w 80"/>
              <a:gd name="T31" fmla="*/ 65 h 71"/>
              <a:gd name="T32" fmla="*/ 37 w 80"/>
              <a:gd name="T33" fmla="*/ 53 h 71"/>
              <a:gd name="T34" fmla="*/ 29 w 80"/>
              <a:gd name="T35" fmla="*/ 47 h 71"/>
              <a:gd name="T36" fmla="*/ 16 w 80"/>
              <a:gd name="T37" fmla="*/ 36 h 71"/>
              <a:gd name="T38" fmla="*/ 9 w 80"/>
              <a:gd name="T39" fmla="*/ 29 h 71"/>
              <a:gd name="T40" fmla="*/ 5 w 80"/>
              <a:gd name="T41" fmla="*/ 18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0" h="71">
                <a:moveTo>
                  <a:pt x="5" y="18"/>
                </a:moveTo>
                <a:cubicBezTo>
                  <a:pt x="2" y="8"/>
                  <a:pt x="2" y="8"/>
                  <a:pt x="2" y="8"/>
                </a:cubicBezTo>
                <a:cubicBezTo>
                  <a:pt x="0" y="0"/>
                  <a:pt x="5" y="0"/>
                  <a:pt x="5" y="0"/>
                </a:cubicBezTo>
                <a:cubicBezTo>
                  <a:pt x="8" y="0"/>
                  <a:pt x="9" y="3"/>
                  <a:pt x="9" y="3"/>
                </a:cubicBezTo>
                <a:cubicBezTo>
                  <a:pt x="12" y="16"/>
                  <a:pt x="12" y="16"/>
                  <a:pt x="12" y="16"/>
                </a:cubicBezTo>
                <a:cubicBezTo>
                  <a:pt x="19" y="25"/>
                  <a:pt x="19" y="25"/>
                  <a:pt x="19" y="25"/>
                </a:cubicBezTo>
                <a:cubicBezTo>
                  <a:pt x="19" y="25"/>
                  <a:pt x="24" y="29"/>
                  <a:pt x="32" y="33"/>
                </a:cubicBezTo>
                <a:cubicBezTo>
                  <a:pt x="39" y="37"/>
                  <a:pt x="44" y="33"/>
                  <a:pt x="46" y="32"/>
                </a:cubicBezTo>
                <a:cubicBezTo>
                  <a:pt x="48" y="31"/>
                  <a:pt x="45" y="20"/>
                  <a:pt x="43" y="13"/>
                </a:cubicBezTo>
                <a:cubicBezTo>
                  <a:pt x="41" y="5"/>
                  <a:pt x="45" y="2"/>
                  <a:pt x="48" y="2"/>
                </a:cubicBezTo>
                <a:cubicBezTo>
                  <a:pt x="51" y="2"/>
                  <a:pt x="51" y="5"/>
                  <a:pt x="51" y="5"/>
                </a:cubicBezTo>
                <a:cubicBezTo>
                  <a:pt x="51" y="5"/>
                  <a:pt x="52" y="23"/>
                  <a:pt x="59" y="27"/>
                </a:cubicBezTo>
                <a:cubicBezTo>
                  <a:pt x="65" y="32"/>
                  <a:pt x="72" y="40"/>
                  <a:pt x="74" y="47"/>
                </a:cubicBezTo>
                <a:cubicBezTo>
                  <a:pt x="80" y="54"/>
                  <a:pt x="80" y="54"/>
                  <a:pt x="80" y="54"/>
                </a:cubicBezTo>
                <a:cubicBezTo>
                  <a:pt x="61" y="71"/>
                  <a:pt x="61" y="71"/>
                  <a:pt x="61" y="71"/>
                </a:cubicBezTo>
                <a:cubicBezTo>
                  <a:pt x="61" y="71"/>
                  <a:pt x="60" y="69"/>
                  <a:pt x="56" y="65"/>
                </a:cubicBezTo>
                <a:cubicBezTo>
                  <a:pt x="52" y="62"/>
                  <a:pt x="40" y="54"/>
                  <a:pt x="37" y="53"/>
                </a:cubicBezTo>
                <a:cubicBezTo>
                  <a:pt x="33" y="51"/>
                  <a:pt x="29" y="47"/>
                  <a:pt x="29" y="47"/>
                </a:cubicBezTo>
                <a:cubicBezTo>
                  <a:pt x="29" y="47"/>
                  <a:pt x="20" y="39"/>
                  <a:pt x="16" y="36"/>
                </a:cubicBezTo>
                <a:cubicBezTo>
                  <a:pt x="12" y="33"/>
                  <a:pt x="9" y="29"/>
                  <a:pt x="9" y="29"/>
                </a:cubicBezTo>
                <a:lnTo>
                  <a:pt x="5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8" name="Freeform 289"/>
          <p:cNvSpPr/>
          <p:nvPr/>
        </p:nvSpPr>
        <p:spPr bwMode="auto">
          <a:xfrm>
            <a:off x="5175327" y="4428175"/>
            <a:ext cx="20097" cy="38937"/>
          </a:xfrm>
          <a:custGeom>
            <a:avLst/>
            <a:gdLst>
              <a:gd name="T0" fmla="*/ 6 w 7"/>
              <a:gd name="T1" fmla="*/ 9 h 13"/>
              <a:gd name="T2" fmla="*/ 4 w 7"/>
              <a:gd name="T3" fmla="*/ 11 h 13"/>
              <a:gd name="T4" fmla="*/ 1 w 7"/>
              <a:gd name="T5" fmla="*/ 12 h 13"/>
              <a:gd name="T6" fmla="*/ 0 w 7"/>
              <a:gd name="T7" fmla="*/ 13 h 13"/>
              <a:gd name="T8" fmla="*/ 0 w 7"/>
              <a:gd name="T9" fmla="*/ 8 h 13"/>
              <a:gd name="T10" fmla="*/ 0 w 7"/>
              <a:gd name="T11" fmla="*/ 8 h 13"/>
              <a:gd name="T12" fmla="*/ 1 w 7"/>
              <a:gd name="T13" fmla="*/ 7 h 13"/>
              <a:gd name="T14" fmla="*/ 0 w 7"/>
              <a:gd name="T15" fmla="*/ 6 h 13"/>
              <a:gd name="T16" fmla="*/ 0 w 7"/>
              <a:gd name="T17" fmla="*/ 5 h 13"/>
              <a:gd name="T18" fmla="*/ 0 w 7"/>
              <a:gd name="T19" fmla="*/ 0 h 13"/>
              <a:gd name="T20" fmla="*/ 5 w 7"/>
              <a:gd name="T21" fmla="*/ 2 h 13"/>
              <a:gd name="T22" fmla="*/ 7 w 7"/>
              <a:gd name="T23" fmla="*/ 6 h 13"/>
              <a:gd name="T24" fmla="*/ 6 w 7"/>
              <a:gd name="T25" fmla="*/ 9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" h="13">
                <a:moveTo>
                  <a:pt x="6" y="9"/>
                </a:moveTo>
                <a:cubicBezTo>
                  <a:pt x="6" y="10"/>
                  <a:pt x="5" y="10"/>
                  <a:pt x="4" y="11"/>
                </a:cubicBezTo>
                <a:cubicBezTo>
                  <a:pt x="3" y="12"/>
                  <a:pt x="2" y="12"/>
                  <a:pt x="1" y="12"/>
                </a:cubicBezTo>
                <a:cubicBezTo>
                  <a:pt x="1" y="12"/>
                  <a:pt x="0" y="12"/>
                  <a:pt x="0" y="13"/>
                </a:cubicBezTo>
                <a:cubicBezTo>
                  <a:pt x="0" y="8"/>
                  <a:pt x="0" y="8"/>
                  <a:pt x="0" y="8"/>
                </a:cubicBezTo>
                <a:cubicBezTo>
                  <a:pt x="0" y="8"/>
                  <a:pt x="0" y="8"/>
                  <a:pt x="0" y="8"/>
                </a:cubicBezTo>
                <a:cubicBezTo>
                  <a:pt x="0" y="8"/>
                  <a:pt x="1" y="7"/>
                  <a:pt x="1" y="7"/>
                </a:cubicBezTo>
                <a:cubicBezTo>
                  <a:pt x="1" y="6"/>
                  <a:pt x="0" y="6"/>
                  <a:pt x="0" y="6"/>
                </a:cubicBezTo>
                <a:cubicBezTo>
                  <a:pt x="0" y="6"/>
                  <a:pt x="0" y="5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4" y="1"/>
                  <a:pt x="5" y="2"/>
                </a:cubicBezTo>
                <a:cubicBezTo>
                  <a:pt x="6" y="3"/>
                  <a:pt x="7" y="4"/>
                  <a:pt x="7" y="6"/>
                </a:cubicBezTo>
                <a:cubicBezTo>
                  <a:pt x="7" y="7"/>
                  <a:pt x="7" y="8"/>
                  <a:pt x="6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9" name="Freeform 290"/>
          <p:cNvSpPr/>
          <p:nvPr/>
        </p:nvSpPr>
        <p:spPr bwMode="auto">
          <a:xfrm>
            <a:off x="5175327" y="4404310"/>
            <a:ext cx="17584" cy="11305"/>
          </a:xfrm>
          <a:custGeom>
            <a:avLst/>
            <a:gdLst>
              <a:gd name="T0" fmla="*/ 6 w 6"/>
              <a:gd name="T1" fmla="*/ 4 h 4"/>
              <a:gd name="T2" fmla="*/ 0 w 6"/>
              <a:gd name="T3" fmla="*/ 4 h 4"/>
              <a:gd name="T4" fmla="*/ 0 w 6"/>
              <a:gd name="T5" fmla="*/ 0 h 4"/>
              <a:gd name="T6" fmla="*/ 4 w 6"/>
              <a:gd name="T7" fmla="*/ 1 h 4"/>
              <a:gd name="T8" fmla="*/ 6 w 6"/>
              <a:gd name="T9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4">
                <a:moveTo>
                  <a:pt x="6" y="4"/>
                </a:moveTo>
                <a:cubicBezTo>
                  <a:pt x="0" y="4"/>
                  <a:pt x="0" y="4"/>
                  <a:pt x="0" y="4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3" y="1"/>
                  <a:pt x="4" y="1"/>
                </a:cubicBezTo>
                <a:cubicBezTo>
                  <a:pt x="5" y="2"/>
                  <a:pt x="6" y="3"/>
                  <a:pt x="6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0" name="Freeform 291"/>
          <p:cNvSpPr>
            <a:spLocks noEditPoints="1"/>
          </p:cNvSpPr>
          <p:nvPr/>
        </p:nvSpPr>
        <p:spPr bwMode="auto">
          <a:xfrm>
            <a:off x="5136391" y="4398030"/>
            <a:ext cx="32657" cy="71594"/>
          </a:xfrm>
          <a:custGeom>
            <a:avLst/>
            <a:gdLst>
              <a:gd name="T0" fmla="*/ 9 w 11"/>
              <a:gd name="T1" fmla="*/ 14 h 24"/>
              <a:gd name="T2" fmla="*/ 4 w 11"/>
              <a:gd name="T3" fmla="*/ 13 h 24"/>
              <a:gd name="T4" fmla="*/ 1 w 11"/>
              <a:gd name="T5" fmla="*/ 11 h 24"/>
              <a:gd name="T6" fmla="*/ 0 w 11"/>
              <a:gd name="T7" fmla="*/ 8 h 24"/>
              <a:gd name="T8" fmla="*/ 2 w 11"/>
              <a:gd name="T9" fmla="*/ 4 h 24"/>
              <a:gd name="T10" fmla="*/ 9 w 11"/>
              <a:gd name="T11" fmla="*/ 2 h 24"/>
              <a:gd name="T12" fmla="*/ 9 w 11"/>
              <a:gd name="T13" fmla="*/ 0 h 24"/>
              <a:gd name="T14" fmla="*/ 11 w 11"/>
              <a:gd name="T15" fmla="*/ 0 h 24"/>
              <a:gd name="T16" fmla="*/ 11 w 11"/>
              <a:gd name="T17" fmla="*/ 2 h 24"/>
              <a:gd name="T18" fmla="*/ 11 w 11"/>
              <a:gd name="T19" fmla="*/ 5 h 24"/>
              <a:gd name="T20" fmla="*/ 11 w 11"/>
              <a:gd name="T21" fmla="*/ 9 h 24"/>
              <a:gd name="T22" fmla="*/ 11 w 11"/>
              <a:gd name="T23" fmla="*/ 15 h 24"/>
              <a:gd name="T24" fmla="*/ 11 w 11"/>
              <a:gd name="T25" fmla="*/ 19 h 24"/>
              <a:gd name="T26" fmla="*/ 11 w 11"/>
              <a:gd name="T27" fmla="*/ 23 h 24"/>
              <a:gd name="T28" fmla="*/ 11 w 11"/>
              <a:gd name="T29" fmla="*/ 24 h 24"/>
              <a:gd name="T30" fmla="*/ 9 w 11"/>
              <a:gd name="T31" fmla="*/ 24 h 24"/>
              <a:gd name="T32" fmla="*/ 9 w 11"/>
              <a:gd name="T33" fmla="*/ 23 h 24"/>
              <a:gd name="T34" fmla="*/ 5 w 11"/>
              <a:gd name="T35" fmla="*/ 22 h 24"/>
              <a:gd name="T36" fmla="*/ 2 w 11"/>
              <a:gd name="T37" fmla="*/ 21 h 24"/>
              <a:gd name="T38" fmla="*/ 0 w 11"/>
              <a:gd name="T39" fmla="*/ 19 h 24"/>
              <a:gd name="T40" fmla="*/ 0 w 11"/>
              <a:gd name="T41" fmla="*/ 17 h 24"/>
              <a:gd name="T42" fmla="*/ 6 w 11"/>
              <a:gd name="T43" fmla="*/ 17 h 24"/>
              <a:gd name="T44" fmla="*/ 7 w 11"/>
              <a:gd name="T45" fmla="*/ 18 h 24"/>
              <a:gd name="T46" fmla="*/ 9 w 11"/>
              <a:gd name="T47" fmla="*/ 19 h 24"/>
              <a:gd name="T48" fmla="*/ 9 w 11"/>
              <a:gd name="T49" fmla="*/ 14 h 24"/>
              <a:gd name="T50" fmla="*/ 9 w 11"/>
              <a:gd name="T51" fmla="*/ 5 h 24"/>
              <a:gd name="T52" fmla="*/ 7 w 11"/>
              <a:gd name="T53" fmla="*/ 6 h 24"/>
              <a:gd name="T54" fmla="*/ 7 w 11"/>
              <a:gd name="T55" fmla="*/ 7 h 24"/>
              <a:gd name="T56" fmla="*/ 7 w 11"/>
              <a:gd name="T57" fmla="*/ 8 h 24"/>
              <a:gd name="T58" fmla="*/ 9 w 11"/>
              <a:gd name="T59" fmla="*/ 9 h 24"/>
              <a:gd name="T60" fmla="*/ 9 w 11"/>
              <a:gd name="T61" fmla="*/ 5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1" h="24">
                <a:moveTo>
                  <a:pt x="9" y="14"/>
                </a:moveTo>
                <a:cubicBezTo>
                  <a:pt x="6" y="13"/>
                  <a:pt x="5" y="13"/>
                  <a:pt x="4" y="13"/>
                </a:cubicBezTo>
                <a:cubicBezTo>
                  <a:pt x="3" y="12"/>
                  <a:pt x="2" y="12"/>
                  <a:pt x="1" y="11"/>
                </a:cubicBezTo>
                <a:cubicBezTo>
                  <a:pt x="1" y="10"/>
                  <a:pt x="0" y="9"/>
                  <a:pt x="0" y="8"/>
                </a:cubicBezTo>
                <a:cubicBezTo>
                  <a:pt x="0" y="6"/>
                  <a:pt x="1" y="5"/>
                  <a:pt x="2" y="4"/>
                </a:cubicBezTo>
                <a:cubicBezTo>
                  <a:pt x="4" y="3"/>
                  <a:pt x="6" y="2"/>
                  <a:pt x="9" y="2"/>
                </a:cubicBezTo>
                <a:cubicBezTo>
                  <a:pt x="9" y="0"/>
                  <a:pt x="9" y="0"/>
                  <a:pt x="9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2"/>
                  <a:pt x="11" y="2"/>
                  <a:pt x="11" y="2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9"/>
                  <a:pt x="11" y="9"/>
                  <a:pt x="11" y="9"/>
                </a:cubicBezTo>
                <a:cubicBezTo>
                  <a:pt x="11" y="15"/>
                  <a:pt x="11" y="15"/>
                  <a:pt x="11" y="15"/>
                </a:cubicBezTo>
                <a:cubicBezTo>
                  <a:pt x="11" y="19"/>
                  <a:pt x="11" y="19"/>
                  <a:pt x="11" y="19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4"/>
                  <a:pt x="11" y="24"/>
                  <a:pt x="11" y="24"/>
                </a:cubicBezTo>
                <a:cubicBezTo>
                  <a:pt x="9" y="24"/>
                  <a:pt x="9" y="24"/>
                  <a:pt x="9" y="24"/>
                </a:cubicBezTo>
                <a:cubicBezTo>
                  <a:pt x="9" y="23"/>
                  <a:pt x="9" y="23"/>
                  <a:pt x="9" y="23"/>
                </a:cubicBezTo>
                <a:cubicBezTo>
                  <a:pt x="7" y="23"/>
                  <a:pt x="6" y="22"/>
                  <a:pt x="5" y="22"/>
                </a:cubicBezTo>
                <a:cubicBezTo>
                  <a:pt x="4" y="22"/>
                  <a:pt x="3" y="21"/>
                  <a:pt x="2" y="21"/>
                </a:cubicBezTo>
                <a:cubicBezTo>
                  <a:pt x="1" y="20"/>
                  <a:pt x="1" y="20"/>
                  <a:pt x="0" y="19"/>
                </a:cubicBezTo>
                <a:cubicBezTo>
                  <a:pt x="0" y="18"/>
                  <a:pt x="0" y="18"/>
                  <a:pt x="0" y="17"/>
                </a:cubicBezTo>
                <a:cubicBezTo>
                  <a:pt x="6" y="17"/>
                  <a:pt x="6" y="17"/>
                  <a:pt x="6" y="17"/>
                </a:cubicBezTo>
                <a:cubicBezTo>
                  <a:pt x="7" y="17"/>
                  <a:pt x="7" y="18"/>
                  <a:pt x="7" y="18"/>
                </a:cubicBezTo>
                <a:cubicBezTo>
                  <a:pt x="7" y="18"/>
                  <a:pt x="8" y="19"/>
                  <a:pt x="9" y="19"/>
                </a:cubicBezTo>
                <a:lnTo>
                  <a:pt x="9" y="14"/>
                </a:lnTo>
                <a:close/>
                <a:moveTo>
                  <a:pt x="9" y="5"/>
                </a:moveTo>
                <a:cubicBezTo>
                  <a:pt x="8" y="6"/>
                  <a:pt x="7" y="6"/>
                  <a:pt x="7" y="6"/>
                </a:cubicBezTo>
                <a:cubicBezTo>
                  <a:pt x="7" y="6"/>
                  <a:pt x="7" y="7"/>
                  <a:pt x="7" y="7"/>
                </a:cubicBezTo>
                <a:cubicBezTo>
                  <a:pt x="7" y="8"/>
                  <a:pt x="7" y="8"/>
                  <a:pt x="7" y="8"/>
                </a:cubicBezTo>
                <a:cubicBezTo>
                  <a:pt x="7" y="8"/>
                  <a:pt x="8" y="9"/>
                  <a:pt x="9" y="9"/>
                </a:cubicBezTo>
                <a:lnTo>
                  <a:pt x="9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1" name="Freeform 292"/>
          <p:cNvSpPr>
            <a:spLocks noEditPoints="1"/>
          </p:cNvSpPr>
          <p:nvPr/>
        </p:nvSpPr>
        <p:spPr bwMode="auto">
          <a:xfrm>
            <a:off x="5101221" y="4367885"/>
            <a:ext cx="126860" cy="131884"/>
          </a:xfrm>
          <a:custGeom>
            <a:avLst/>
            <a:gdLst>
              <a:gd name="T0" fmla="*/ 43 w 43"/>
              <a:gd name="T1" fmla="*/ 22 h 44"/>
              <a:gd name="T2" fmla="*/ 22 w 43"/>
              <a:gd name="T3" fmla="*/ 44 h 44"/>
              <a:gd name="T4" fmla="*/ 0 w 43"/>
              <a:gd name="T5" fmla="*/ 22 h 44"/>
              <a:gd name="T6" fmla="*/ 22 w 43"/>
              <a:gd name="T7" fmla="*/ 0 h 44"/>
              <a:gd name="T8" fmla="*/ 43 w 43"/>
              <a:gd name="T9" fmla="*/ 22 h 44"/>
              <a:gd name="T10" fmla="*/ 39 w 43"/>
              <a:gd name="T11" fmla="*/ 22 h 44"/>
              <a:gd name="T12" fmla="*/ 22 w 43"/>
              <a:gd name="T13" fmla="*/ 5 h 44"/>
              <a:gd name="T14" fmla="*/ 5 w 43"/>
              <a:gd name="T15" fmla="*/ 22 h 44"/>
              <a:gd name="T16" fmla="*/ 22 w 43"/>
              <a:gd name="T17" fmla="*/ 39 h 44"/>
              <a:gd name="T18" fmla="*/ 39 w 43"/>
              <a:gd name="T19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" h="44">
                <a:moveTo>
                  <a:pt x="43" y="22"/>
                </a:moveTo>
                <a:cubicBezTo>
                  <a:pt x="43" y="34"/>
                  <a:pt x="34" y="44"/>
                  <a:pt x="22" y="44"/>
                </a:cubicBezTo>
                <a:cubicBezTo>
                  <a:pt x="10" y="44"/>
                  <a:pt x="0" y="34"/>
                  <a:pt x="0" y="22"/>
                </a:cubicBezTo>
                <a:cubicBezTo>
                  <a:pt x="0" y="10"/>
                  <a:pt x="10" y="0"/>
                  <a:pt x="22" y="0"/>
                </a:cubicBezTo>
                <a:cubicBezTo>
                  <a:pt x="34" y="0"/>
                  <a:pt x="43" y="10"/>
                  <a:pt x="43" y="22"/>
                </a:cubicBezTo>
                <a:close/>
                <a:moveTo>
                  <a:pt x="39" y="22"/>
                </a:moveTo>
                <a:cubicBezTo>
                  <a:pt x="39" y="13"/>
                  <a:pt x="31" y="5"/>
                  <a:pt x="22" y="5"/>
                </a:cubicBezTo>
                <a:cubicBezTo>
                  <a:pt x="12" y="5"/>
                  <a:pt x="5" y="13"/>
                  <a:pt x="5" y="22"/>
                </a:cubicBezTo>
                <a:cubicBezTo>
                  <a:pt x="5" y="32"/>
                  <a:pt x="12" y="39"/>
                  <a:pt x="22" y="39"/>
                </a:cubicBezTo>
                <a:cubicBezTo>
                  <a:pt x="31" y="39"/>
                  <a:pt x="39" y="32"/>
                  <a:pt x="39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2" name="Oval 293"/>
          <p:cNvSpPr>
            <a:spLocks noChangeArrowheads="1"/>
          </p:cNvSpPr>
          <p:nvPr/>
        </p:nvSpPr>
        <p:spPr bwMode="auto">
          <a:xfrm>
            <a:off x="3248570" y="4282475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3" name="Freeform 294"/>
          <p:cNvSpPr/>
          <p:nvPr/>
        </p:nvSpPr>
        <p:spPr bwMode="auto">
          <a:xfrm>
            <a:off x="3581419" y="4541218"/>
            <a:ext cx="20097" cy="35169"/>
          </a:xfrm>
          <a:custGeom>
            <a:avLst/>
            <a:gdLst>
              <a:gd name="T0" fmla="*/ 5 w 7"/>
              <a:gd name="T1" fmla="*/ 11 h 12"/>
              <a:gd name="T2" fmla="*/ 2 w 7"/>
              <a:gd name="T3" fmla="*/ 12 h 12"/>
              <a:gd name="T4" fmla="*/ 0 w 7"/>
              <a:gd name="T5" fmla="*/ 12 h 12"/>
              <a:gd name="T6" fmla="*/ 0 w 7"/>
              <a:gd name="T7" fmla="*/ 9 h 12"/>
              <a:gd name="T8" fmla="*/ 1 w 7"/>
              <a:gd name="T9" fmla="*/ 8 h 12"/>
              <a:gd name="T10" fmla="*/ 1 w 7"/>
              <a:gd name="T11" fmla="*/ 7 h 12"/>
              <a:gd name="T12" fmla="*/ 1 w 7"/>
              <a:gd name="T13" fmla="*/ 6 h 12"/>
              <a:gd name="T14" fmla="*/ 0 w 7"/>
              <a:gd name="T15" fmla="*/ 6 h 12"/>
              <a:gd name="T16" fmla="*/ 0 w 7"/>
              <a:gd name="T17" fmla="*/ 0 h 12"/>
              <a:gd name="T18" fmla="*/ 5 w 7"/>
              <a:gd name="T19" fmla="*/ 2 h 12"/>
              <a:gd name="T20" fmla="*/ 7 w 7"/>
              <a:gd name="T21" fmla="*/ 6 h 12"/>
              <a:gd name="T22" fmla="*/ 6 w 7"/>
              <a:gd name="T23" fmla="*/ 9 h 12"/>
              <a:gd name="T24" fmla="*/ 5 w 7"/>
              <a:gd name="T25" fmla="*/ 11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" h="12">
                <a:moveTo>
                  <a:pt x="5" y="11"/>
                </a:moveTo>
                <a:cubicBezTo>
                  <a:pt x="4" y="12"/>
                  <a:pt x="3" y="12"/>
                  <a:pt x="2" y="12"/>
                </a:cubicBezTo>
                <a:cubicBezTo>
                  <a:pt x="2" y="12"/>
                  <a:pt x="1" y="12"/>
                  <a:pt x="0" y="12"/>
                </a:cubicBezTo>
                <a:cubicBezTo>
                  <a:pt x="0" y="9"/>
                  <a:pt x="0" y="9"/>
                  <a:pt x="0" y="9"/>
                </a:cubicBezTo>
                <a:cubicBezTo>
                  <a:pt x="0" y="8"/>
                  <a:pt x="1" y="8"/>
                  <a:pt x="1" y="8"/>
                </a:cubicBezTo>
                <a:cubicBezTo>
                  <a:pt x="1" y="8"/>
                  <a:pt x="1" y="7"/>
                  <a:pt x="1" y="7"/>
                </a:cubicBezTo>
                <a:cubicBezTo>
                  <a:pt x="1" y="7"/>
                  <a:pt x="1" y="6"/>
                  <a:pt x="1" y="6"/>
                </a:cubicBezTo>
                <a:cubicBezTo>
                  <a:pt x="1" y="6"/>
                  <a:pt x="1" y="6"/>
                  <a:pt x="0" y="6"/>
                </a:cubicBezTo>
                <a:cubicBezTo>
                  <a:pt x="0" y="0"/>
                  <a:pt x="0" y="0"/>
                  <a:pt x="0" y="0"/>
                </a:cubicBezTo>
                <a:cubicBezTo>
                  <a:pt x="3" y="1"/>
                  <a:pt x="4" y="2"/>
                  <a:pt x="5" y="2"/>
                </a:cubicBezTo>
                <a:cubicBezTo>
                  <a:pt x="7" y="3"/>
                  <a:pt x="7" y="5"/>
                  <a:pt x="7" y="6"/>
                </a:cubicBezTo>
                <a:cubicBezTo>
                  <a:pt x="7" y="7"/>
                  <a:pt x="7" y="8"/>
                  <a:pt x="6" y="9"/>
                </a:cubicBezTo>
                <a:cubicBezTo>
                  <a:pt x="6" y="10"/>
                  <a:pt x="5" y="10"/>
                  <a:pt x="5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4" name="Freeform 295"/>
          <p:cNvSpPr/>
          <p:nvPr/>
        </p:nvSpPr>
        <p:spPr bwMode="auto">
          <a:xfrm>
            <a:off x="3581419" y="4519865"/>
            <a:ext cx="17584" cy="12560"/>
          </a:xfrm>
          <a:custGeom>
            <a:avLst/>
            <a:gdLst>
              <a:gd name="T0" fmla="*/ 6 w 6"/>
              <a:gd name="T1" fmla="*/ 4 h 4"/>
              <a:gd name="T2" fmla="*/ 0 w 6"/>
              <a:gd name="T3" fmla="*/ 4 h 4"/>
              <a:gd name="T4" fmla="*/ 0 w 6"/>
              <a:gd name="T5" fmla="*/ 0 h 4"/>
              <a:gd name="T6" fmla="*/ 4 w 6"/>
              <a:gd name="T7" fmla="*/ 1 h 4"/>
              <a:gd name="T8" fmla="*/ 6 w 6"/>
              <a:gd name="T9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4">
                <a:moveTo>
                  <a:pt x="6" y="4"/>
                </a:moveTo>
                <a:cubicBezTo>
                  <a:pt x="0" y="4"/>
                  <a:pt x="0" y="4"/>
                  <a:pt x="0" y="4"/>
                </a:cubicBezTo>
                <a:cubicBezTo>
                  <a:pt x="0" y="0"/>
                  <a:pt x="0" y="0"/>
                  <a:pt x="0" y="0"/>
                </a:cubicBezTo>
                <a:cubicBezTo>
                  <a:pt x="2" y="0"/>
                  <a:pt x="3" y="1"/>
                  <a:pt x="4" y="1"/>
                </a:cubicBezTo>
                <a:cubicBezTo>
                  <a:pt x="5" y="2"/>
                  <a:pt x="6" y="3"/>
                  <a:pt x="6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5" name="Freeform 296"/>
          <p:cNvSpPr>
            <a:spLocks noEditPoints="1"/>
          </p:cNvSpPr>
          <p:nvPr/>
        </p:nvSpPr>
        <p:spPr bwMode="auto">
          <a:xfrm>
            <a:off x="3544995" y="4513585"/>
            <a:ext cx="32657" cy="69082"/>
          </a:xfrm>
          <a:custGeom>
            <a:avLst/>
            <a:gdLst>
              <a:gd name="T0" fmla="*/ 8 w 11"/>
              <a:gd name="T1" fmla="*/ 13 h 23"/>
              <a:gd name="T2" fmla="*/ 4 w 11"/>
              <a:gd name="T3" fmla="*/ 12 h 23"/>
              <a:gd name="T4" fmla="*/ 2 w 11"/>
              <a:gd name="T5" fmla="*/ 10 h 23"/>
              <a:gd name="T6" fmla="*/ 1 w 11"/>
              <a:gd name="T7" fmla="*/ 7 h 23"/>
              <a:gd name="T8" fmla="*/ 3 w 11"/>
              <a:gd name="T9" fmla="*/ 4 h 23"/>
              <a:gd name="T10" fmla="*/ 8 w 11"/>
              <a:gd name="T11" fmla="*/ 2 h 23"/>
              <a:gd name="T12" fmla="*/ 8 w 11"/>
              <a:gd name="T13" fmla="*/ 0 h 23"/>
              <a:gd name="T14" fmla="*/ 11 w 11"/>
              <a:gd name="T15" fmla="*/ 0 h 23"/>
              <a:gd name="T16" fmla="*/ 11 w 11"/>
              <a:gd name="T17" fmla="*/ 2 h 23"/>
              <a:gd name="T18" fmla="*/ 11 w 11"/>
              <a:gd name="T19" fmla="*/ 5 h 23"/>
              <a:gd name="T20" fmla="*/ 11 w 11"/>
              <a:gd name="T21" fmla="*/ 9 h 23"/>
              <a:gd name="T22" fmla="*/ 11 w 11"/>
              <a:gd name="T23" fmla="*/ 14 h 23"/>
              <a:gd name="T24" fmla="*/ 11 w 11"/>
              <a:gd name="T25" fmla="*/ 18 h 23"/>
              <a:gd name="T26" fmla="*/ 11 w 11"/>
              <a:gd name="T27" fmla="*/ 22 h 23"/>
              <a:gd name="T28" fmla="*/ 11 w 11"/>
              <a:gd name="T29" fmla="*/ 23 h 23"/>
              <a:gd name="T30" fmla="*/ 8 w 11"/>
              <a:gd name="T31" fmla="*/ 23 h 23"/>
              <a:gd name="T32" fmla="*/ 8 w 11"/>
              <a:gd name="T33" fmla="*/ 22 h 23"/>
              <a:gd name="T34" fmla="*/ 5 w 11"/>
              <a:gd name="T35" fmla="*/ 21 h 23"/>
              <a:gd name="T36" fmla="*/ 2 w 11"/>
              <a:gd name="T37" fmla="*/ 20 h 23"/>
              <a:gd name="T38" fmla="*/ 1 w 11"/>
              <a:gd name="T39" fmla="*/ 18 h 23"/>
              <a:gd name="T40" fmla="*/ 0 w 11"/>
              <a:gd name="T41" fmla="*/ 16 h 23"/>
              <a:gd name="T42" fmla="*/ 6 w 11"/>
              <a:gd name="T43" fmla="*/ 16 h 23"/>
              <a:gd name="T44" fmla="*/ 7 w 11"/>
              <a:gd name="T45" fmla="*/ 17 h 23"/>
              <a:gd name="T46" fmla="*/ 8 w 11"/>
              <a:gd name="T47" fmla="*/ 18 h 23"/>
              <a:gd name="T48" fmla="*/ 8 w 11"/>
              <a:gd name="T49" fmla="*/ 13 h 23"/>
              <a:gd name="T50" fmla="*/ 8 w 11"/>
              <a:gd name="T51" fmla="*/ 5 h 23"/>
              <a:gd name="T52" fmla="*/ 7 w 11"/>
              <a:gd name="T53" fmla="*/ 6 h 23"/>
              <a:gd name="T54" fmla="*/ 7 w 11"/>
              <a:gd name="T55" fmla="*/ 7 h 23"/>
              <a:gd name="T56" fmla="*/ 7 w 11"/>
              <a:gd name="T57" fmla="*/ 8 h 23"/>
              <a:gd name="T58" fmla="*/ 8 w 11"/>
              <a:gd name="T59" fmla="*/ 9 h 23"/>
              <a:gd name="T60" fmla="*/ 8 w 11"/>
              <a:gd name="T61" fmla="*/ 5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1" h="23">
                <a:moveTo>
                  <a:pt x="8" y="13"/>
                </a:moveTo>
                <a:cubicBezTo>
                  <a:pt x="6" y="13"/>
                  <a:pt x="5" y="12"/>
                  <a:pt x="4" y="12"/>
                </a:cubicBezTo>
                <a:cubicBezTo>
                  <a:pt x="3" y="12"/>
                  <a:pt x="2" y="11"/>
                  <a:pt x="2" y="10"/>
                </a:cubicBezTo>
                <a:cubicBezTo>
                  <a:pt x="1" y="10"/>
                  <a:pt x="1" y="9"/>
                  <a:pt x="1" y="7"/>
                </a:cubicBezTo>
                <a:cubicBezTo>
                  <a:pt x="1" y="6"/>
                  <a:pt x="1" y="5"/>
                  <a:pt x="3" y="4"/>
                </a:cubicBezTo>
                <a:cubicBezTo>
                  <a:pt x="4" y="2"/>
                  <a:pt x="6" y="2"/>
                  <a:pt x="8" y="2"/>
                </a:cubicBezTo>
                <a:cubicBezTo>
                  <a:pt x="8" y="0"/>
                  <a:pt x="8" y="0"/>
                  <a:pt x="8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2"/>
                  <a:pt x="11" y="2"/>
                  <a:pt x="11" y="2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9"/>
                  <a:pt x="11" y="9"/>
                  <a:pt x="11" y="9"/>
                </a:cubicBezTo>
                <a:cubicBezTo>
                  <a:pt x="11" y="14"/>
                  <a:pt x="11" y="14"/>
                  <a:pt x="11" y="14"/>
                </a:cubicBezTo>
                <a:cubicBezTo>
                  <a:pt x="11" y="18"/>
                  <a:pt x="11" y="18"/>
                  <a:pt x="11" y="18"/>
                </a:cubicBezTo>
                <a:cubicBezTo>
                  <a:pt x="11" y="22"/>
                  <a:pt x="11" y="22"/>
                  <a:pt x="11" y="22"/>
                </a:cubicBezTo>
                <a:cubicBezTo>
                  <a:pt x="11" y="23"/>
                  <a:pt x="11" y="23"/>
                  <a:pt x="11" y="23"/>
                </a:cubicBezTo>
                <a:cubicBezTo>
                  <a:pt x="8" y="23"/>
                  <a:pt x="8" y="23"/>
                  <a:pt x="8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7" y="21"/>
                  <a:pt x="6" y="21"/>
                  <a:pt x="5" y="21"/>
                </a:cubicBezTo>
                <a:cubicBezTo>
                  <a:pt x="4" y="21"/>
                  <a:pt x="3" y="20"/>
                  <a:pt x="2" y="20"/>
                </a:cubicBezTo>
                <a:cubicBezTo>
                  <a:pt x="2" y="19"/>
                  <a:pt x="1" y="19"/>
                  <a:pt x="1" y="18"/>
                </a:cubicBezTo>
                <a:cubicBezTo>
                  <a:pt x="0" y="17"/>
                  <a:pt x="0" y="17"/>
                  <a:pt x="0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7" y="16"/>
                  <a:pt x="7" y="17"/>
                  <a:pt x="7" y="17"/>
                </a:cubicBezTo>
                <a:cubicBezTo>
                  <a:pt x="7" y="17"/>
                  <a:pt x="8" y="18"/>
                  <a:pt x="8" y="18"/>
                </a:cubicBezTo>
                <a:lnTo>
                  <a:pt x="8" y="13"/>
                </a:lnTo>
                <a:close/>
                <a:moveTo>
                  <a:pt x="8" y="5"/>
                </a:moveTo>
                <a:cubicBezTo>
                  <a:pt x="8" y="5"/>
                  <a:pt x="7" y="6"/>
                  <a:pt x="7" y="6"/>
                </a:cubicBezTo>
                <a:cubicBezTo>
                  <a:pt x="7" y="6"/>
                  <a:pt x="7" y="6"/>
                  <a:pt x="7" y="7"/>
                </a:cubicBezTo>
                <a:cubicBezTo>
                  <a:pt x="7" y="7"/>
                  <a:pt x="7" y="8"/>
                  <a:pt x="7" y="8"/>
                </a:cubicBezTo>
                <a:cubicBezTo>
                  <a:pt x="7" y="8"/>
                  <a:pt x="8" y="8"/>
                  <a:pt x="8" y="9"/>
                </a:cubicBezTo>
                <a:lnTo>
                  <a:pt x="8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6" name="Freeform 297"/>
          <p:cNvSpPr/>
          <p:nvPr/>
        </p:nvSpPr>
        <p:spPr bwMode="auto">
          <a:xfrm>
            <a:off x="3551274" y="4415615"/>
            <a:ext cx="38937" cy="56522"/>
          </a:xfrm>
          <a:custGeom>
            <a:avLst/>
            <a:gdLst>
              <a:gd name="T0" fmla="*/ 9 w 13"/>
              <a:gd name="T1" fmla="*/ 18 h 19"/>
              <a:gd name="T2" fmla="*/ 0 w 13"/>
              <a:gd name="T3" fmla="*/ 5 h 19"/>
              <a:gd name="T4" fmla="*/ 0 w 13"/>
              <a:gd name="T5" fmla="*/ 0 h 19"/>
              <a:gd name="T6" fmla="*/ 13 w 13"/>
              <a:gd name="T7" fmla="*/ 19 h 19"/>
              <a:gd name="T8" fmla="*/ 9 w 13"/>
              <a:gd name="T9" fmla="*/ 18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19">
                <a:moveTo>
                  <a:pt x="9" y="18"/>
                </a:moveTo>
                <a:cubicBezTo>
                  <a:pt x="7" y="13"/>
                  <a:pt x="4" y="8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6" y="5"/>
                  <a:pt x="11" y="12"/>
                  <a:pt x="13" y="19"/>
                </a:cubicBezTo>
                <a:lnTo>
                  <a:pt x="9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7" name="Freeform 298"/>
          <p:cNvSpPr>
            <a:spLocks noEditPoints="1"/>
          </p:cNvSpPr>
          <p:nvPr/>
        </p:nvSpPr>
        <p:spPr bwMode="auto">
          <a:xfrm>
            <a:off x="3512338" y="4487208"/>
            <a:ext cx="121836" cy="121836"/>
          </a:xfrm>
          <a:custGeom>
            <a:avLst/>
            <a:gdLst>
              <a:gd name="T0" fmla="*/ 21 w 41"/>
              <a:gd name="T1" fmla="*/ 4 h 41"/>
              <a:gd name="T2" fmla="*/ 4 w 41"/>
              <a:gd name="T3" fmla="*/ 20 h 41"/>
              <a:gd name="T4" fmla="*/ 21 w 41"/>
              <a:gd name="T5" fmla="*/ 37 h 41"/>
              <a:gd name="T6" fmla="*/ 37 w 41"/>
              <a:gd name="T7" fmla="*/ 20 h 41"/>
              <a:gd name="T8" fmla="*/ 21 w 41"/>
              <a:gd name="T9" fmla="*/ 4 h 41"/>
              <a:gd name="T10" fmla="*/ 21 w 41"/>
              <a:gd name="T11" fmla="*/ 41 h 41"/>
              <a:gd name="T12" fmla="*/ 0 w 41"/>
              <a:gd name="T13" fmla="*/ 20 h 41"/>
              <a:gd name="T14" fmla="*/ 21 w 41"/>
              <a:gd name="T15" fmla="*/ 0 h 41"/>
              <a:gd name="T16" fmla="*/ 41 w 41"/>
              <a:gd name="T17" fmla="*/ 20 h 41"/>
              <a:gd name="T18" fmla="*/ 21 w 41"/>
              <a:gd name="T19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41">
                <a:moveTo>
                  <a:pt x="21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7"/>
                  <a:pt x="21" y="37"/>
                </a:cubicBezTo>
                <a:cubicBezTo>
                  <a:pt x="30" y="37"/>
                  <a:pt x="37" y="29"/>
                  <a:pt x="37" y="20"/>
                </a:cubicBezTo>
                <a:cubicBezTo>
                  <a:pt x="37" y="11"/>
                  <a:pt x="30" y="4"/>
                  <a:pt x="21" y="4"/>
                </a:cubicBezTo>
                <a:close/>
                <a:moveTo>
                  <a:pt x="21" y="41"/>
                </a:moveTo>
                <a:cubicBezTo>
                  <a:pt x="9" y="41"/>
                  <a:pt x="0" y="32"/>
                  <a:pt x="0" y="20"/>
                </a:cubicBezTo>
                <a:cubicBezTo>
                  <a:pt x="0" y="9"/>
                  <a:pt x="9" y="0"/>
                  <a:pt x="21" y="0"/>
                </a:cubicBezTo>
                <a:cubicBezTo>
                  <a:pt x="32" y="0"/>
                  <a:pt x="41" y="9"/>
                  <a:pt x="41" y="20"/>
                </a:cubicBezTo>
                <a:cubicBezTo>
                  <a:pt x="41" y="32"/>
                  <a:pt x="32" y="41"/>
                  <a:pt x="21" y="4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8" name="Freeform 299"/>
          <p:cNvSpPr/>
          <p:nvPr/>
        </p:nvSpPr>
        <p:spPr bwMode="auto">
          <a:xfrm>
            <a:off x="3414367" y="4611556"/>
            <a:ext cx="121836" cy="21353"/>
          </a:xfrm>
          <a:custGeom>
            <a:avLst/>
            <a:gdLst>
              <a:gd name="T0" fmla="*/ 41 w 41"/>
              <a:gd name="T1" fmla="*/ 1 h 7"/>
              <a:gd name="T2" fmla="*/ 20 w 41"/>
              <a:gd name="T3" fmla="*/ 7 h 7"/>
              <a:gd name="T4" fmla="*/ 0 w 41"/>
              <a:gd name="T5" fmla="*/ 1 h 7"/>
              <a:gd name="T6" fmla="*/ 5 w 41"/>
              <a:gd name="T7" fmla="*/ 0 h 7"/>
              <a:gd name="T8" fmla="*/ 20 w 41"/>
              <a:gd name="T9" fmla="*/ 3 h 7"/>
              <a:gd name="T10" fmla="*/ 35 w 41"/>
              <a:gd name="T11" fmla="*/ 0 h 7"/>
              <a:gd name="T12" fmla="*/ 41 w 41"/>
              <a:gd name="T13" fmla="*/ 1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" h="7">
                <a:moveTo>
                  <a:pt x="41" y="1"/>
                </a:moveTo>
                <a:cubicBezTo>
                  <a:pt x="35" y="5"/>
                  <a:pt x="28" y="7"/>
                  <a:pt x="20" y="7"/>
                </a:cubicBezTo>
                <a:cubicBezTo>
                  <a:pt x="13" y="7"/>
                  <a:pt x="6" y="5"/>
                  <a:pt x="0" y="1"/>
                </a:cubicBezTo>
                <a:cubicBezTo>
                  <a:pt x="5" y="0"/>
                  <a:pt x="5" y="0"/>
                  <a:pt x="5" y="0"/>
                </a:cubicBezTo>
                <a:cubicBezTo>
                  <a:pt x="10" y="2"/>
                  <a:pt x="15" y="3"/>
                  <a:pt x="20" y="3"/>
                </a:cubicBezTo>
                <a:cubicBezTo>
                  <a:pt x="26" y="3"/>
                  <a:pt x="31" y="2"/>
                  <a:pt x="35" y="0"/>
                </a:cubicBezTo>
                <a:lnTo>
                  <a:pt x="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9" name="Freeform 300"/>
          <p:cNvSpPr/>
          <p:nvPr/>
        </p:nvSpPr>
        <p:spPr bwMode="auto">
          <a:xfrm>
            <a:off x="3483449" y="4404310"/>
            <a:ext cx="17584" cy="35169"/>
          </a:xfrm>
          <a:custGeom>
            <a:avLst/>
            <a:gdLst>
              <a:gd name="T0" fmla="*/ 4 w 6"/>
              <a:gd name="T1" fmla="*/ 11 h 12"/>
              <a:gd name="T2" fmla="*/ 1 w 6"/>
              <a:gd name="T3" fmla="*/ 12 h 12"/>
              <a:gd name="T4" fmla="*/ 0 w 6"/>
              <a:gd name="T5" fmla="*/ 12 h 12"/>
              <a:gd name="T6" fmla="*/ 0 w 6"/>
              <a:gd name="T7" fmla="*/ 8 h 12"/>
              <a:gd name="T8" fmla="*/ 0 w 6"/>
              <a:gd name="T9" fmla="*/ 8 h 12"/>
              <a:gd name="T10" fmla="*/ 0 w 6"/>
              <a:gd name="T11" fmla="*/ 7 h 12"/>
              <a:gd name="T12" fmla="*/ 0 w 6"/>
              <a:gd name="T13" fmla="*/ 6 h 12"/>
              <a:gd name="T14" fmla="*/ 0 w 6"/>
              <a:gd name="T15" fmla="*/ 5 h 12"/>
              <a:gd name="T16" fmla="*/ 0 w 6"/>
              <a:gd name="T17" fmla="*/ 0 h 12"/>
              <a:gd name="T18" fmla="*/ 4 w 6"/>
              <a:gd name="T19" fmla="*/ 2 h 12"/>
              <a:gd name="T20" fmla="*/ 6 w 6"/>
              <a:gd name="T21" fmla="*/ 6 h 12"/>
              <a:gd name="T22" fmla="*/ 6 w 6"/>
              <a:gd name="T23" fmla="*/ 9 h 12"/>
              <a:gd name="T24" fmla="*/ 4 w 6"/>
              <a:gd name="T25" fmla="*/ 11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" h="12">
                <a:moveTo>
                  <a:pt x="4" y="11"/>
                </a:moveTo>
                <a:cubicBezTo>
                  <a:pt x="3" y="11"/>
                  <a:pt x="2" y="12"/>
                  <a:pt x="1" y="12"/>
                </a:cubicBezTo>
                <a:cubicBezTo>
                  <a:pt x="1" y="12"/>
                  <a:pt x="0" y="12"/>
                  <a:pt x="0" y="12"/>
                </a:cubicBezTo>
                <a:cubicBezTo>
                  <a:pt x="0" y="8"/>
                  <a:pt x="0" y="8"/>
                  <a:pt x="0" y="8"/>
                </a:cubicBezTo>
                <a:cubicBezTo>
                  <a:pt x="0" y="8"/>
                  <a:pt x="0" y="8"/>
                  <a:pt x="0" y="8"/>
                </a:cubicBezTo>
                <a:cubicBezTo>
                  <a:pt x="0" y="8"/>
                  <a:pt x="0" y="7"/>
                  <a:pt x="0" y="7"/>
                </a:cubicBezTo>
                <a:cubicBezTo>
                  <a:pt x="0" y="7"/>
                  <a:pt x="0" y="6"/>
                  <a:pt x="0" y="6"/>
                </a:cubicBezTo>
                <a:cubicBezTo>
                  <a:pt x="0" y="6"/>
                  <a:pt x="0" y="6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3" y="2"/>
                  <a:pt x="4" y="2"/>
                </a:cubicBezTo>
                <a:cubicBezTo>
                  <a:pt x="6" y="3"/>
                  <a:pt x="6" y="5"/>
                  <a:pt x="6" y="6"/>
                </a:cubicBezTo>
                <a:cubicBezTo>
                  <a:pt x="6" y="7"/>
                  <a:pt x="6" y="8"/>
                  <a:pt x="6" y="9"/>
                </a:cubicBezTo>
                <a:cubicBezTo>
                  <a:pt x="5" y="10"/>
                  <a:pt x="4" y="10"/>
                  <a:pt x="4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0" name="Freeform 301"/>
          <p:cNvSpPr/>
          <p:nvPr/>
        </p:nvSpPr>
        <p:spPr bwMode="auto">
          <a:xfrm>
            <a:off x="3483449" y="4382958"/>
            <a:ext cx="17584" cy="12560"/>
          </a:xfrm>
          <a:custGeom>
            <a:avLst/>
            <a:gdLst>
              <a:gd name="T0" fmla="*/ 0 w 6"/>
              <a:gd name="T1" fmla="*/ 0 h 4"/>
              <a:gd name="T2" fmla="*/ 3 w 6"/>
              <a:gd name="T3" fmla="*/ 1 h 4"/>
              <a:gd name="T4" fmla="*/ 6 w 6"/>
              <a:gd name="T5" fmla="*/ 4 h 4"/>
              <a:gd name="T6" fmla="*/ 0 w 6"/>
              <a:gd name="T7" fmla="*/ 4 h 4"/>
              <a:gd name="T8" fmla="*/ 0 w 6"/>
              <a:gd name="T9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4">
                <a:moveTo>
                  <a:pt x="0" y="0"/>
                </a:moveTo>
                <a:cubicBezTo>
                  <a:pt x="1" y="0"/>
                  <a:pt x="2" y="0"/>
                  <a:pt x="3" y="1"/>
                </a:cubicBezTo>
                <a:cubicBezTo>
                  <a:pt x="4" y="2"/>
                  <a:pt x="5" y="3"/>
                  <a:pt x="6" y="4"/>
                </a:cubicBezTo>
                <a:cubicBezTo>
                  <a:pt x="0" y="4"/>
                  <a:pt x="0" y="4"/>
                  <a:pt x="0" y="4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1" name="Freeform 302"/>
          <p:cNvSpPr>
            <a:spLocks noEditPoints="1"/>
          </p:cNvSpPr>
          <p:nvPr/>
        </p:nvSpPr>
        <p:spPr bwMode="auto">
          <a:xfrm>
            <a:off x="3444512" y="4377934"/>
            <a:ext cx="32657" cy="67826"/>
          </a:xfrm>
          <a:custGeom>
            <a:avLst/>
            <a:gdLst>
              <a:gd name="T0" fmla="*/ 9 w 11"/>
              <a:gd name="T1" fmla="*/ 5 h 23"/>
              <a:gd name="T2" fmla="*/ 7 w 11"/>
              <a:gd name="T3" fmla="*/ 6 h 23"/>
              <a:gd name="T4" fmla="*/ 7 w 11"/>
              <a:gd name="T5" fmla="*/ 7 h 23"/>
              <a:gd name="T6" fmla="*/ 7 w 11"/>
              <a:gd name="T7" fmla="*/ 8 h 23"/>
              <a:gd name="T8" fmla="*/ 9 w 11"/>
              <a:gd name="T9" fmla="*/ 8 h 23"/>
              <a:gd name="T10" fmla="*/ 9 w 11"/>
              <a:gd name="T11" fmla="*/ 5 h 23"/>
              <a:gd name="T12" fmla="*/ 9 w 11"/>
              <a:gd name="T13" fmla="*/ 13 h 23"/>
              <a:gd name="T14" fmla="*/ 4 w 11"/>
              <a:gd name="T15" fmla="*/ 12 h 23"/>
              <a:gd name="T16" fmla="*/ 2 w 11"/>
              <a:gd name="T17" fmla="*/ 10 h 23"/>
              <a:gd name="T18" fmla="*/ 1 w 11"/>
              <a:gd name="T19" fmla="*/ 7 h 23"/>
              <a:gd name="T20" fmla="*/ 3 w 11"/>
              <a:gd name="T21" fmla="*/ 3 h 23"/>
              <a:gd name="T22" fmla="*/ 9 w 11"/>
              <a:gd name="T23" fmla="*/ 2 h 23"/>
              <a:gd name="T24" fmla="*/ 9 w 11"/>
              <a:gd name="T25" fmla="*/ 0 h 23"/>
              <a:gd name="T26" fmla="*/ 11 w 11"/>
              <a:gd name="T27" fmla="*/ 0 h 23"/>
              <a:gd name="T28" fmla="*/ 11 w 11"/>
              <a:gd name="T29" fmla="*/ 2 h 23"/>
              <a:gd name="T30" fmla="*/ 11 w 11"/>
              <a:gd name="T31" fmla="*/ 5 h 23"/>
              <a:gd name="T32" fmla="*/ 11 w 11"/>
              <a:gd name="T33" fmla="*/ 9 h 23"/>
              <a:gd name="T34" fmla="*/ 11 w 11"/>
              <a:gd name="T35" fmla="*/ 14 h 23"/>
              <a:gd name="T36" fmla="*/ 11 w 11"/>
              <a:gd name="T37" fmla="*/ 18 h 23"/>
              <a:gd name="T38" fmla="*/ 11 w 11"/>
              <a:gd name="T39" fmla="*/ 21 h 23"/>
              <a:gd name="T40" fmla="*/ 11 w 11"/>
              <a:gd name="T41" fmla="*/ 23 h 23"/>
              <a:gd name="T42" fmla="*/ 9 w 11"/>
              <a:gd name="T43" fmla="*/ 23 h 23"/>
              <a:gd name="T44" fmla="*/ 9 w 11"/>
              <a:gd name="T45" fmla="*/ 21 h 23"/>
              <a:gd name="T46" fmla="*/ 5 w 11"/>
              <a:gd name="T47" fmla="*/ 21 h 23"/>
              <a:gd name="T48" fmla="*/ 2 w 11"/>
              <a:gd name="T49" fmla="*/ 20 h 23"/>
              <a:gd name="T50" fmla="*/ 1 w 11"/>
              <a:gd name="T51" fmla="*/ 18 h 23"/>
              <a:gd name="T52" fmla="*/ 0 w 11"/>
              <a:gd name="T53" fmla="*/ 16 h 23"/>
              <a:gd name="T54" fmla="*/ 7 w 11"/>
              <a:gd name="T55" fmla="*/ 16 h 23"/>
              <a:gd name="T56" fmla="*/ 7 w 11"/>
              <a:gd name="T57" fmla="*/ 17 h 23"/>
              <a:gd name="T58" fmla="*/ 9 w 11"/>
              <a:gd name="T59" fmla="*/ 18 h 23"/>
              <a:gd name="T60" fmla="*/ 9 w 11"/>
              <a:gd name="T61" fmla="*/ 1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1" h="23">
                <a:moveTo>
                  <a:pt x="9" y="5"/>
                </a:moveTo>
                <a:cubicBezTo>
                  <a:pt x="8" y="5"/>
                  <a:pt x="7" y="5"/>
                  <a:pt x="7" y="6"/>
                </a:cubicBezTo>
                <a:cubicBezTo>
                  <a:pt x="7" y="6"/>
                  <a:pt x="7" y="6"/>
                  <a:pt x="7" y="7"/>
                </a:cubicBezTo>
                <a:cubicBezTo>
                  <a:pt x="7" y="7"/>
                  <a:pt x="7" y="7"/>
                  <a:pt x="7" y="8"/>
                </a:cubicBezTo>
                <a:cubicBezTo>
                  <a:pt x="8" y="8"/>
                  <a:pt x="8" y="8"/>
                  <a:pt x="9" y="8"/>
                </a:cubicBezTo>
                <a:lnTo>
                  <a:pt x="9" y="5"/>
                </a:lnTo>
                <a:close/>
                <a:moveTo>
                  <a:pt x="9" y="13"/>
                </a:moveTo>
                <a:cubicBezTo>
                  <a:pt x="7" y="13"/>
                  <a:pt x="5" y="12"/>
                  <a:pt x="4" y="12"/>
                </a:cubicBezTo>
                <a:cubicBezTo>
                  <a:pt x="3" y="12"/>
                  <a:pt x="2" y="11"/>
                  <a:pt x="2" y="10"/>
                </a:cubicBezTo>
                <a:cubicBezTo>
                  <a:pt x="1" y="9"/>
                  <a:pt x="1" y="8"/>
                  <a:pt x="1" y="7"/>
                </a:cubicBezTo>
                <a:cubicBezTo>
                  <a:pt x="1" y="6"/>
                  <a:pt x="2" y="4"/>
                  <a:pt x="3" y="3"/>
                </a:cubicBezTo>
                <a:cubicBezTo>
                  <a:pt x="4" y="2"/>
                  <a:pt x="6" y="2"/>
                  <a:pt x="9" y="2"/>
                </a:cubicBezTo>
                <a:cubicBezTo>
                  <a:pt x="9" y="0"/>
                  <a:pt x="9" y="0"/>
                  <a:pt x="9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2"/>
                  <a:pt x="11" y="2"/>
                  <a:pt x="11" y="2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9"/>
                  <a:pt x="11" y="9"/>
                  <a:pt x="11" y="9"/>
                </a:cubicBezTo>
                <a:cubicBezTo>
                  <a:pt x="11" y="14"/>
                  <a:pt x="11" y="14"/>
                  <a:pt x="11" y="14"/>
                </a:cubicBezTo>
                <a:cubicBezTo>
                  <a:pt x="11" y="18"/>
                  <a:pt x="11" y="18"/>
                  <a:pt x="11" y="18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23"/>
                  <a:pt x="11" y="23"/>
                  <a:pt x="11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1"/>
                  <a:pt x="9" y="21"/>
                  <a:pt x="9" y="21"/>
                </a:cubicBezTo>
                <a:cubicBezTo>
                  <a:pt x="7" y="21"/>
                  <a:pt x="6" y="21"/>
                  <a:pt x="5" y="21"/>
                </a:cubicBezTo>
                <a:cubicBezTo>
                  <a:pt x="4" y="21"/>
                  <a:pt x="3" y="20"/>
                  <a:pt x="2" y="20"/>
                </a:cubicBezTo>
                <a:cubicBezTo>
                  <a:pt x="2" y="19"/>
                  <a:pt x="1" y="18"/>
                  <a:pt x="1" y="18"/>
                </a:cubicBezTo>
                <a:cubicBezTo>
                  <a:pt x="1" y="17"/>
                  <a:pt x="0" y="17"/>
                  <a:pt x="0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6"/>
                  <a:pt x="7" y="17"/>
                  <a:pt x="7" y="17"/>
                </a:cubicBezTo>
                <a:cubicBezTo>
                  <a:pt x="7" y="17"/>
                  <a:pt x="8" y="18"/>
                  <a:pt x="9" y="18"/>
                </a:cubicBezTo>
                <a:lnTo>
                  <a:pt x="9" y="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2" name="Freeform 303"/>
          <p:cNvSpPr>
            <a:spLocks noEditPoints="1"/>
          </p:cNvSpPr>
          <p:nvPr/>
        </p:nvSpPr>
        <p:spPr bwMode="auto">
          <a:xfrm>
            <a:off x="3411855" y="4350301"/>
            <a:ext cx="121836" cy="121836"/>
          </a:xfrm>
          <a:custGeom>
            <a:avLst/>
            <a:gdLst>
              <a:gd name="T0" fmla="*/ 41 w 41"/>
              <a:gd name="T1" fmla="*/ 20 h 41"/>
              <a:gd name="T2" fmla="*/ 21 w 41"/>
              <a:gd name="T3" fmla="*/ 41 h 41"/>
              <a:gd name="T4" fmla="*/ 0 w 41"/>
              <a:gd name="T5" fmla="*/ 20 h 41"/>
              <a:gd name="T6" fmla="*/ 21 w 41"/>
              <a:gd name="T7" fmla="*/ 0 h 41"/>
              <a:gd name="T8" fmla="*/ 41 w 41"/>
              <a:gd name="T9" fmla="*/ 20 h 41"/>
              <a:gd name="T10" fmla="*/ 37 w 41"/>
              <a:gd name="T11" fmla="*/ 20 h 41"/>
              <a:gd name="T12" fmla="*/ 21 w 41"/>
              <a:gd name="T13" fmla="*/ 4 h 41"/>
              <a:gd name="T14" fmla="*/ 4 w 41"/>
              <a:gd name="T15" fmla="*/ 20 h 41"/>
              <a:gd name="T16" fmla="*/ 21 w 41"/>
              <a:gd name="T17" fmla="*/ 37 h 41"/>
              <a:gd name="T18" fmla="*/ 37 w 41"/>
              <a:gd name="T19" fmla="*/ 2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41">
                <a:moveTo>
                  <a:pt x="41" y="20"/>
                </a:moveTo>
                <a:cubicBezTo>
                  <a:pt x="41" y="32"/>
                  <a:pt x="32" y="41"/>
                  <a:pt x="21" y="41"/>
                </a:cubicBezTo>
                <a:cubicBezTo>
                  <a:pt x="9" y="41"/>
                  <a:pt x="0" y="32"/>
                  <a:pt x="0" y="20"/>
                </a:cubicBezTo>
                <a:cubicBezTo>
                  <a:pt x="0" y="9"/>
                  <a:pt x="9" y="0"/>
                  <a:pt x="21" y="0"/>
                </a:cubicBezTo>
                <a:cubicBezTo>
                  <a:pt x="32" y="0"/>
                  <a:pt x="41" y="9"/>
                  <a:pt x="41" y="20"/>
                </a:cubicBezTo>
                <a:close/>
                <a:moveTo>
                  <a:pt x="37" y="20"/>
                </a:moveTo>
                <a:cubicBezTo>
                  <a:pt x="37" y="11"/>
                  <a:pt x="30" y="4"/>
                  <a:pt x="21" y="4"/>
                </a:cubicBez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7"/>
                  <a:pt x="21" y="37"/>
                </a:cubicBezTo>
                <a:cubicBezTo>
                  <a:pt x="30" y="37"/>
                  <a:pt x="37" y="29"/>
                  <a:pt x="37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3" name="Freeform 304"/>
          <p:cNvSpPr/>
          <p:nvPr/>
        </p:nvSpPr>
        <p:spPr bwMode="auto">
          <a:xfrm>
            <a:off x="3357845" y="4415615"/>
            <a:ext cx="41450" cy="60290"/>
          </a:xfrm>
          <a:custGeom>
            <a:avLst/>
            <a:gdLst>
              <a:gd name="T0" fmla="*/ 14 w 14"/>
              <a:gd name="T1" fmla="*/ 5 h 20"/>
              <a:gd name="T2" fmla="*/ 4 w 14"/>
              <a:gd name="T3" fmla="*/ 19 h 20"/>
              <a:gd name="T4" fmla="*/ 0 w 14"/>
              <a:gd name="T5" fmla="*/ 20 h 20"/>
              <a:gd name="T6" fmla="*/ 14 w 14"/>
              <a:gd name="T7" fmla="*/ 0 h 20"/>
              <a:gd name="T8" fmla="*/ 14 w 14"/>
              <a:gd name="T9" fmla="*/ 5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20">
                <a:moveTo>
                  <a:pt x="14" y="5"/>
                </a:moveTo>
                <a:cubicBezTo>
                  <a:pt x="10" y="8"/>
                  <a:pt x="6" y="13"/>
                  <a:pt x="4" y="19"/>
                </a:cubicBezTo>
                <a:cubicBezTo>
                  <a:pt x="0" y="20"/>
                  <a:pt x="0" y="20"/>
                  <a:pt x="0" y="20"/>
                </a:cubicBezTo>
                <a:cubicBezTo>
                  <a:pt x="3" y="12"/>
                  <a:pt x="8" y="5"/>
                  <a:pt x="14" y="0"/>
                </a:cubicBezTo>
                <a:lnTo>
                  <a:pt x="14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4" name="Freeform 305"/>
          <p:cNvSpPr/>
          <p:nvPr/>
        </p:nvSpPr>
        <p:spPr bwMode="auto">
          <a:xfrm>
            <a:off x="3381710" y="4543730"/>
            <a:ext cx="21353" cy="35169"/>
          </a:xfrm>
          <a:custGeom>
            <a:avLst/>
            <a:gdLst>
              <a:gd name="T0" fmla="*/ 7 w 7"/>
              <a:gd name="T1" fmla="*/ 8 h 12"/>
              <a:gd name="T2" fmla="*/ 5 w 7"/>
              <a:gd name="T3" fmla="*/ 10 h 12"/>
              <a:gd name="T4" fmla="*/ 2 w 7"/>
              <a:gd name="T5" fmla="*/ 11 h 12"/>
              <a:gd name="T6" fmla="*/ 0 w 7"/>
              <a:gd name="T7" fmla="*/ 12 h 12"/>
              <a:gd name="T8" fmla="*/ 0 w 7"/>
              <a:gd name="T9" fmla="*/ 8 h 12"/>
              <a:gd name="T10" fmla="*/ 1 w 7"/>
              <a:gd name="T11" fmla="*/ 8 h 12"/>
              <a:gd name="T12" fmla="*/ 1 w 7"/>
              <a:gd name="T13" fmla="*/ 6 h 12"/>
              <a:gd name="T14" fmla="*/ 1 w 7"/>
              <a:gd name="T15" fmla="*/ 5 h 12"/>
              <a:gd name="T16" fmla="*/ 0 w 7"/>
              <a:gd name="T17" fmla="*/ 5 h 12"/>
              <a:gd name="T18" fmla="*/ 0 w 7"/>
              <a:gd name="T19" fmla="*/ 0 h 12"/>
              <a:gd name="T20" fmla="*/ 5 w 7"/>
              <a:gd name="T21" fmla="*/ 2 h 12"/>
              <a:gd name="T22" fmla="*/ 7 w 7"/>
              <a:gd name="T23" fmla="*/ 6 h 12"/>
              <a:gd name="T24" fmla="*/ 7 w 7"/>
              <a:gd name="T25" fmla="*/ 8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" h="12">
                <a:moveTo>
                  <a:pt x="7" y="8"/>
                </a:moveTo>
                <a:cubicBezTo>
                  <a:pt x="6" y="9"/>
                  <a:pt x="5" y="10"/>
                  <a:pt x="5" y="10"/>
                </a:cubicBezTo>
                <a:cubicBezTo>
                  <a:pt x="4" y="11"/>
                  <a:pt x="3" y="11"/>
                  <a:pt x="2" y="11"/>
                </a:cubicBezTo>
                <a:cubicBezTo>
                  <a:pt x="2" y="12"/>
                  <a:pt x="1" y="12"/>
                  <a:pt x="0" y="12"/>
                </a:cubicBezTo>
                <a:cubicBezTo>
                  <a:pt x="0" y="8"/>
                  <a:pt x="0" y="8"/>
                  <a:pt x="0" y="8"/>
                </a:cubicBezTo>
                <a:cubicBezTo>
                  <a:pt x="1" y="8"/>
                  <a:pt x="1" y="8"/>
                  <a:pt x="1" y="8"/>
                </a:cubicBezTo>
                <a:cubicBezTo>
                  <a:pt x="1" y="7"/>
                  <a:pt x="1" y="7"/>
                  <a:pt x="1" y="6"/>
                </a:cubicBezTo>
                <a:cubicBezTo>
                  <a:pt x="1" y="6"/>
                  <a:pt x="1" y="6"/>
                  <a:pt x="1" y="5"/>
                </a:cubicBezTo>
                <a:cubicBezTo>
                  <a:pt x="1" y="5"/>
                  <a:pt x="1" y="5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3" y="0"/>
                  <a:pt x="4" y="1"/>
                  <a:pt x="5" y="2"/>
                </a:cubicBezTo>
                <a:cubicBezTo>
                  <a:pt x="7" y="3"/>
                  <a:pt x="7" y="4"/>
                  <a:pt x="7" y="6"/>
                </a:cubicBezTo>
                <a:cubicBezTo>
                  <a:pt x="7" y="7"/>
                  <a:pt x="7" y="7"/>
                  <a:pt x="7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5" name="Freeform 306"/>
          <p:cNvSpPr/>
          <p:nvPr/>
        </p:nvSpPr>
        <p:spPr bwMode="auto">
          <a:xfrm>
            <a:off x="3381710" y="4519865"/>
            <a:ext cx="21353" cy="12560"/>
          </a:xfrm>
          <a:custGeom>
            <a:avLst/>
            <a:gdLst>
              <a:gd name="T0" fmla="*/ 0 w 7"/>
              <a:gd name="T1" fmla="*/ 4 h 4"/>
              <a:gd name="T2" fmla="*/ 0 w 7"/>
              <a:gd name="T3" fmla="*/ 0 h 4"/>
              <a:gd name="T4" fmla="*/ 4 w 7"/>
              <a:gd name="T5" fmla="*/ 1 h 4"/>
              <a:gd name="T6" fmla="*/ 7 w 7"/>
              <a:gd name="T7" fmla="*/ 4 h 4"/>
              <a:gd name="T8" fmla="*/ 0 w 7"/>
              <a:gd name="T9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4">
                <a:moveTo>
                  <a:pt x="0" y="4"/>
                </a:moveTo>
                <a:cubicBezTo>
                  <a:pt x="0" y="0"/>
                  <a:pt x="0" y="0"/>
                  <a:pt x="0" y="0"/>
                </a:cubicBezTo>
                <a:cubicBezTo>
                  <a:pt x="2" y="0"/>
                  <a:pt x="3" y="1"/>
                  <a:pt x="4" y="1"/>
                </a:cubicBezTo>
                <a:cubicBezTo>
                  <a:pt x="5" y="2"/>
                  <a:pt x="6" y="3"/>
                  <a:pt x="7" y="4"/>
                </a:cubicBezTo>
                <a:lnTo>
                  <a:pt x="0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6" name="Freeform 307"/>
          <p:cNvSpPr>
            <a:spLocks noEditPoints="1"/>
          </p:cNvSpPr>
          <p:nvPr/>
        </p:nvSpPr>
        <p:spPr bwMode="auto">
          <a:xfrm>
            <a:off x="3346541" y="4517353"/>
            <a:ext cx="32657" cy="65314"/>
          </a:xfrm>
          <a:custGeom>
            <a:avLst/>
            <a:gdLst>
              <a:gd name="T0" fmla="*/ 9 w 11"/>
              <a:gd name="T1" fmla="*/ 13 h 22"/>
              <a:gd name="T2" fmla="*/ 4 w 11"/>
              <a:gd name="T3" fmla="*/ 11 h 22"/>
              <a:gd name="T4" fmla="*/ 2 w 11"/>
              <a:gd name="T5" fmla="*/ 10 h 22"/>
              <a:gd name="T6" fmla="*/ 1 w 11"/>
              <a:gd name="T7" fmla="*/ 7 h 22"/>
              <a:gd name="T8" fmla="*/ 3 w 11"/>
              <a:gd name="T9" fmla="*/ 3 h 22"/>
              <a:gd name="T10" fmla="*/ 9 w 11"/>
              <a:gd name="T11" fmla="*/ 1 h 22"/>
              <a:gd name="T12" fmla="*/ 9 w 11"/>
              <a:gd name="T13" fmla="*/ 0 h 22"/>
              <a:gd name="T14" fmla="*/ 11 w 11"/>
              <a:gd name="T15" fmla="*/ 0 h 22"/>
              <a:gd name="T16" fmla="*/ 11 w 11"/>
              <a:gd name="T17" fmla="*/ 1 h 22"/>
              <a:gd name="T18" fmla="*/ 11 w 11"/>
              <a:gd name="T19" fmla="*/ 5 h 22"/>
              <a:gd name="T20" fmla="*/ 11 w 11"/>
              <a:gd name="T21" fmla="*/ 8 h 22"/>
              <a:gd name="T22" fmla="*/ 11 w 11"/>
              <a:gd name="T23" fmla="*/ 13 h 22"/>
              <a:gd name="T24" fmla="*/ 11 w 11"/>
              <a:gd name="T25" fmla="*/ 17 h 22"/>
              <a:gd name="T26" fmla="*/ 11 w 11"/>
              <a:gd name="T27" fmla="*/ 21 h 22"/>
              <a:gd name="T28" fmla="*/ 11 w 11"/>
              <a:gd name="T29" fmla="*/ 22 h 22"/>
              <a:gd name="T30" fmla="*/ 9 w 11"/>
              <a:gd name="T31" fmla="*/ 22 h 22"/>
              <a:gd name="T32" fmla="*/ 9 w 11"/>
              <a:gd name="T33" fmla="*/ 21 h 22"/>
              <a:gd name="T34" fmla="*/ 5 w 11"/>
              <a:gd name="T35" fmla="*/ 20 h 22"/>
              <a:gd name="T36" fmla="*/ 2 w 11"/>
              <a:gd name="T37" fmla="*/ 19 h 22"/>
              <a:gd name="T38" fmla="*/ 1 w 11"/>
              <a:gd name="T39" fmla="*/ 17 h 22"/>
              <a:gd name="T40" fmla="*/ 0 w 11"/>
              <a:gd name="T41" fmla="*/ 15 h 22"/>
              <a:gd name="T42" fmla="*/ 7 w 11"/>
              <a:gd name="T43" fmla="*/ 15 h 22"/>
              <a:gd name="T44" fmla="*/ 7 w 11"/>
              <a:gd name="T45" fmla="*/ 16 h 22"/>
              <a:gd name="T46" fmla="*/ 9 w 11"/>
              <a:gd name="T47" fmla="*/ 17 h 22"/>
              <a:gd name="T48" fmla="*/ 9 w 11"/>
              <a:gd name="T49" fmla="*/ 13 h 22"/>
              <a:gd name="T50" fmla="*/ 9 w 11"/>
              <a:gd name="T51" fmla="*/ 4 h 22"/>
              <a:gd name="T52" fmla="*/ 7 w 11"/>
              <a:gd name="T53" fmla="*/ 5 h 22"/>
              <a:gd name="T54" fmla="*/ 7 w 11"/>
              <a:gd name="T55" fmla="*/ 6 h 22"/>
              <a:gd name="T56" fmla="*/ 7 w 11"/>
              <a:gd name="T57" fmla="*/ 7 h 22"/>
              <a:gd name="T58" fmla="*/ 9 w 11"/>
              <a:gd name="T59" fmla="*/ 8 h 22"/>
              <a:gd name="T60" fmla="*/ 9 w 11"/>
              <a:gd name="T61" fmla="*/ 4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1" h="22">
                <a:moveTo>
                  <a:pt x="9" y="13"/>
                </a:moveTo>
                <a:cubicBezTo>
                  <a:pt x="6" y="12"/>
                  <a:pt x="5" y="12"/>
                  <a:pt x="4" y="11"/>
                </a:cubicBezTo>
                <a:cubicBezTo>
                  <a:pt x="3" y="11"/>
                  <a:pt x="2" y="10"/>
                  <a:pt x="2" y="10"/>
                </a:cubicBezTo>
                <a:cubicBezTo>
                  <a:pt x="1" y="9"/>
                  <a:pt x="1" y="8"/>
                  <a:pt x="1" y="7"/>
                </a:cubicBezTo>
                <a:cubicBezTo>
                  <a:pt x="1" y="5"/>
                  <a:pt x="1" y="4"/>
                  <a:pt x="3" y="3"/>
                </a:cubicBezTo>
                <a:cubicBezTo>
                  <a:pt x="4" y="2"/>
                  <a:pt x="6" y="1"/>
                  <a:pt x="9" y="1"/>
                </a:cubicBezTo>
                <a:cubicBezTo>
                  <a:pt x="9" y="0"/>
                  <a:pt x="9" y="0"/>
                  <a:pt x="9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1"/>
                  <a:pt x="11" y="1"/>
                  <a:pt x="11" y="1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8"/>
                  <a:pt x="11" y="8"/>
                  <a:pt x="11" y="8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7"/>
                  <a:pt x="11" y="17"/>
                  <a:pt x="11" y="17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22"/>
                  <a:pt x="11" y="22"/>
                  <a:pt x="11" y="22"/>
                </a:cubicBezTo>
                <a:cubicBezTo>
                  <a:pt x="9" y="22"/>
                  <a:pt x="9" y="22"/>
                  <a:pt x="9" y="22"/>
                </a:cubicBezTo>
                <a:cubicBezTo>
                  <a:pt x="9" y="21"/>
                  <a:pt x="9" y="21"/>
                  <a:pt x="9" y="21"/>
                </a:cubicBezTo>
                <a:cubicBezTo>
                  <a:pt x="7" y="21"/>
                  <a:pt x="6" y="21"/>
                  <a:pt x="5" y="20"/>
                </a:cubicBezTo>
                <a:cubicBezTo>
                  <a:pt x="4" y="20"/>
                  <a:pt x="3" y="20"/>
                  <a:pt x="2" y="19"/>
                </a:cubicBezTo>
                <a:cubicBezTo>
                  <a:pt x="2" y="18"/>
                  <a:pt x="1" y="18"/>
                  <a:pt x="1" y="17"/>
                </a:cubicBezTo>
                <a:cubicBezTo>
                  <a:pt x="0" y="17"/>
                  <a:pt x="0" y="16"/>
                  <a:pt x="0" y="15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7"/>
                  <a:pt x="8" y="17"/>
                  <a:pt x="9" y="17"/>
                </a:cubicBezTo>
                <a:lnTo>
                  <a:pt x="9" y="13"/>
                </a:lnTo>
                <a:close/>
                <a:moveTo>
                  <a:pt x="9" y="4"/>
                </a:moveTo>
                <a:cubicBezTo>
                  <a:pt x="8" y="5"/>
                  <a:pt x="7" y="5"/>
                  <a:pt x="7" y="5"/>
                </a:cubicBezTo>
                <a:cubicBezTo>
                  <a:pt x="7" y="5"/>
                  <a:pt x="7" y="6"/>
                  <a:pt x="7" y="6"/>
                </a:cubicBezTo>
                <a:cubicBezTo>
                  <a:pt x="7" y="6"/>
                  <a:pt x="7" y="7"/>
                  <a:pt x="7" y="7"/>
                </a:cubicBezTo>
                <a:cubicBezTo>
                  <a:pt x="7" y="7"/>
                  <a:pt x="8" y="8"/>
                  <a:pt x="9" y="8"/>
                </a:cubicBezTo>
                <a:lnTo>
                  <a:pt x="9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7" name="Freeform 308"/>
          <p:cNvSpPr>
            <a:spLocks noEditPoints="1"/>
          </p:cNvSpPr>
          <p:nvPr/>
        </p:nvSpPr>
        <p:spPr bwMode="auto">
          <a:xfrm>
            <a:off x="3313884" y="4487208"/>
            <a:ext cx="121836" cy="121836"/>
          </a:xfrm>
          <a:custGeom>
            <a:avLst/>
            <a:gdLst>
              <a:gd name="T0" fmla="*/ 21 w 41"/>
              <a:gd name="T1" fmla="*/ 41 h 41"/>
              <a:gd name="T2" fmla="*/ 0 w 41"/>
              <a:gd name="T3" fmla="*/ 21 h 41"/>
              <a:gd name="T4" fmla="*/ 21 w 41"/>
              <a:gd name="T5" fmla="*/ 0 h 41"/>
              <a:gd name="T6" fmla="*/ 41 w 41"/>
              <a:gd name="T7" fmla="*/ 21 h 41"/>
              <a:gd name="T8" fmla="*/ 21 w 41"/>
              <a:gd name="T9" fmla="*/ 41 h 41"/>
              <a:gd name="T10" fmla="*/ 21 w 41"/>
              <a:gd name="T11" fmla="*/ 4 h 41"/>
              <a:gd name="T12" fmla="*/ 4 w 41"/>
              <a:gd name="T13" fmla="*/ 21 h 41"/>
              <a:gd name="T14" fmla="*/ 21 w 41"/>
              <a:gd name="T15" fmla="*/ 37 h 41"/>
              <a:gd name="T16" fmla="*/ 37 w 41"/>
              <a:gd name="T17" fmla="*/ 21 h 41"/>
              <a:gd name="T18" fmla="*/ 21 w 41"/>
              <a:gd name="T19" fmla="*/ 4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41">
                <a:moveTo>
                  <a:pt x="21" y="41"/>
                </a:moveTo>
                <a:cubicBezTo>
                  <a:pt x="9" y="41"/>
                  <a:pt x="0" y="32"/>
                  <a:pt x="0" y="21"/>
                </a:cubicBezTo>
                <a:cubicBezTo>
                  <a:pt x="0" y="9"/>
                  <a:pt x="9" y="0"/>
                  <a:pt x="21" y="0"/>
                </a:cubicBezTo>
                <a:cubicBezTo>
                  <a:pt x="32" y="0"/>
                  <a:pt x="41" y="9"/>
                  <a:pt x="41" y="21"/>
                </a:cubicBezTo>
                <a:cubicBezTo>
                  <a:pt x="41" y="32"/>
                  <a:pt x="32" y="41"/>
                  <a:pt x="21" y="41"/>
                </a:cubicBezTo>
                <a:close/>
                <a:moveTo>
                  <a:pt x="21" y="4"/>
                </a:moveTo>
                <a:cubicBezTo>
                  <a:pt x="12" y="4"/>
                  <a:pt x="4" y="12"/>
                  <a:pt x="4" y="21"/>
                </a:cubicBezTo>
                <a:cubicBezTo>
                  <a:pt x="4" y="30"/>
                  <a:pt x="12" y="37"/>
                  <a:pt x="21" y="37"/>
                </a:cubicBezTo>
                <a:cubicBezTo>
                  <a:pt x="30" y="37"/>
                  <a:pt x="37" y="30"/>
                  <a:pt x="37" y="21"/>
                </a:cubicBezTo>
                <a:cubicBezTo>
                  <a:pt x="37" y="12"/>
                  <a:pt x="30" y="4"/>
                  <a:pt x="21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8" name="Oval 309"/>
          <p:cNvSpPr>
            <a:spLocks noChangeArrowheads="1"/>
          </p:cNvSpPr>
          <p:nvPr/>
        </p:nvSpPr>
        <p:spPr bwMode="auto">
          <a:xfrm>
            <a:off x="365971" y="4288755"/>
            <a:ext cx="448405" cy="444636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9" name="Freeform 310"/>
          <p:cNvSpPr/>
          <p:nvPr/>
        </p:nvSpPr>
        <p:spPr bwMode="auto">
          <a:xfrm>
            <a:off x="477759" y="4472136"/>
            <a:ext cx="217294" cy="169565"/>
          </a:xfrm>
          <a:custGeom>
            <a:avLst/>
            <a:gdLst>
              <a:gd name="T0" fmla="*/ 36 w 73"/>
              <a:gd name="T1" fmla="*/ 57 h 57"/>
              <a:gd name="T2" fmla="*/ 0 w 73"/>
              <a:gd name="T3" fmla="*/ 33 h 57"/>
              <a:gd name="T4" fmla="*/ 0 w 73"/>
              <a:gd name="T5" fmla="*/ 21 h 57"/>
              <a:gd name="T6" fmla="*/ 23 w 73"/>
              <a:gd name="T7" fmla="*/ 0 h 57"/>
              <a:gd name="T8" fmla="*/ 37 w 73"/>
              <a:gd name="T9" fmla="*/ 42 h 57"/>
              <a:gd name="T10" fmla="*/ 51 w 73"/>
              <a:gd name="T11" fmla="*/ 0 h 57"/>
              <a:gd name="T12" fmla="*/ 73 w 73"/>
              <a:gd name="T13" fmla="*/ 21 h 57"/>
              <a:gd name="T14" fmla="*/ 73 w 73"/>
              <a:gd name="T15" fmla="*/ 33 h 57"/>
              <a:gd name="T16" fmla="*/ 38 w 73"/>
              <a:gd name="T17" fmla="*/ 57 h 57"/>
              <a:gd name="T18" fmla="*/ 36 w 73"/>
              <a:gd name="T19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3" h="57">
                <a:moveTo>
                  <a:pt x="36" y="57"/>
                </a:moveTo>
                <a:cubicBezTo>
                  <a:pt x="4" y="57"/>
                  <a:pt x="0" y="33"/>
                  <a:pt x="0" y="33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8"/>
                  <a:pt x="13" y="2"/>
                  <a:pt x="23" y="0"/>
                </a:cubicBezTo>
                <a:cubicBezTo>
                  <a:pt x="37" y="42"/>
                  <a:pt x="37" y="42"/>
                  <a:pt x="37" y="42"/>
                </a:cubicBezTo>
                <a:cubicBezTo>
                  <a:pt x="51" y="0"/>
                  <a:pt x="51" y="0"/>
                  <a:pt x="51" y="0"/>
                </a:cubicBezTo>
                <a:cubicBezTo>
                  <a:pt x="61" y="2"/>
                  <a:pt x="73" y="8"/>
                  <a:pt x="73" y="21"/>
                </a:cubicBezTo>
                <a:cubicBezTo>
                  <a:pt x="73" y="33"/>
                  <a:pt x="73" y="33"/>
                  <a:pt x="73" y="33"/>
                </a:cubicBezTo>
                <a:cubicBezTo>
                  <a:pt x="73" y="33"/>
                  <a:pt x="69" y="57"/>
                  <a:pt x="38" y="57"/>
                </a:cubicBezTo>
                <a:lnTo>
                  <a:pt x="36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0" name="Freeform 311"/>
          <p:cNvSpPr/>
          <p:nvPr/>
        </p:nvSpPr>
        <p:spPr bwMode="auto">
          <a:xfrm>
            <a:off x="599594" y="4398030"/>
            <a:ext cx="41450" cy="71594"/>
          </a:xfrm>
          <a:custGeom>
            <a:avLst/>
            <a:gdLst>
              <a:gd name="T0" fmla="*/ 12 w 14"/>
              <a:gd name="T1" fmla="*/ 17 h 24"/>
              <a:gd name="T2" fmla="*/ 9 w 14"/>
              <a:gd name="T3" fmla="*/ 21 h 24"/>
              <a:gd name="T4" fmla="*/ 4 w 14"/>
              <a:gd name="T5" fmla="*/ 23 h 24"/>
              <a:gd name="T6" fmla="*/ 0 w 14"/>
              <a:gd name="T7" fmla="*/ 24 h 24"/>
              <a:gd name="T8" fmla="*/ 0 w 14"/>
              <a:gd name="T9" fmla="*/ 16 h 24"/>
              <a:gd name="T10" fmla="*/ 1 w 14"/>
              <a:gd name="T11" fmla="*/ 15 h 24"/>
              <a:gd name="T12" fmla="*/ 2 w 14"/>
              <a:gd name="T13" fmla="*/ 13 h 24"/>
              <a:gd name="T14" fmla="*/ 1 w 14"/>
              <a:gd name="T15" fmla="*/ 11 h 24"/>
              <a:gd name="T16" fmla="*/ 0 w 14"/>
              <a:gd name="T17" fmla="*/ 10 h 24"/>
              <a:gd name="T18" fmla="*/ 0 w 14"/>
              <a:gd name="T19" fmla="*/ 0 h 24"/>
              <a:gd name="T20" fmla="*/ 10 w 14"/>
              <a:gd name="T21" fmla="*/ 3 h 24"/>
              <a:gd name="T22" fmla="*/ 14 w 14"/>
              <a:gd name="T23" fmla="*/ 12 h 24"/>
              <a:gd name="T24" fmla="*/ 12 w 14"/>
              <a:gd name="T25" fmla="*/ 17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" h="24">
                <a:moveTo>
                  <a:pt x="12" y="17"/>
                </a:moveTo>
                <a:cubicBezTo>
                  <a:pt x="11" y="18"/>
                  <a:pt x="10" y="20"/>
                  <a:pt x="9" y="21"/>
                </a:cubicBezTo>
                <a:cubicBezTo>
                  <a:pt x="7" y="22"/>
                  <a:pt x="5" y="23"/>
                  <a:pt x="4" y="23"/>
                </a:cubicBezTo>
                <a:cubicBezTo>
                  <a:pt x="3" y="23"/>
                  <a:pt x="2" y="24"/>
                  <a:pt x="0" y="24"/>
                </a:cubicBezTo>
                <a:cubicBezTo>
                  <a:pt x="0" y="16"/>
                  <a:pt x="0" y="16"/>
                  <a:pt x="0" y="16"/>
                </a:cubicBezTo>
                <a:cubicBezTo>
                  <a:pt x="1" y="16"/>
                  <a:pt x="1" y="16"/>
                  <a:pt x="1" y="15"/>
                </a:cubicBezTo>
                <a:cubicBezTo>
                  <a:pt x="2" y="15"/>
                  <a:pt x="2" y="14"/>
                  <a:pt x="2" y="13"/>
                </a:cubicBezTo>
                <a:cubicBezTo>
                  <a:pt x="2" y="12"/>
                  <a:pt x="2" y="11"/>
                  <a:pt x="1" y="11"/>
                </a:cubicBezTo>
                <a:cubicBezTo>
                  <a:pt x="1" y="10"/>
                  <a:pt x="1" y="10"/>
                  <a:pt x="0" y="10"/>
                </a:cubicBezTo>
                <a:cubicBezTo>
                  <a:pt x="0" y="0"/>
                  <a:pt x="0" y="0"/>
                  <a:pt x="0" y="0"/>
                </a:cubicBezTo>
                <a:cubicBezTo>
                  <a:pt x="5" y="1"/>
                  <a:pt x="8" y="2"/>
                  <a:pt x="10" y="3"/>
                </a:cubicBezTo>
                <a:cubicBezTo>
                  <a:pt x="13" y="6"/>
                  <a:pt x="14" y="8"/>
                  <a:pt x="14" y="12"/>
                </a:cubicBezTo>
                <a:cubicBezTo>
                  <a:pt x="14" y="13"/>
                  <a:pt x="13" y="15"/>
                  <a:pt x="12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1" name="Freeform 312"/>
          <p:cNvSpPr/>
          <p:nvPr/>
        </p:nvSpPr>
        <p:spPr bwMode="auto">
          <a:xfrm>
            <a:off x="599594" y="4354069"/>
            <a:ext cx="36425" cy="23865"/>
          </a:xfrm>
          <a:custGeom>
            <a:avLst/>
            <a:gdLst>
              <a:gd name="T0" fmla="*/ 0 w 12"/>
              <a:gd name="T1" fmla="*/ 0 h 8"/>
              <a:gd name="T2" fmla="*/ 8 w 12"/>
              <a:gd name="T3" fmla="*/ 2 h 8"/>
              <a:gd name="T4" fmla="*/ 12 w 12"/>
              <a:gd name="T5" fmla="*/ 8 h 8"/>
              <a:gd name="T6" fmla="*/ 0 w 12"/>
              <a:gd name="T7" fmla="*/ 8 h 8"/>
              <a:gd name="T8" fmla="*/ 0 w 12"/>
              <a:gd name="T9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" h="8">
                <a:moveTo>
                  <a:pt x="0" y="0"/>
                </a:moveTo>
                <a:cubicBezTo>
                  <a:pt x="3" y="0"/>
                  <a:pt x="6" y="1"/>
                  <a:pt x="8" y="2"/>
                </a:cubicBezTo>
                <a:cubicBezTo>
                  <a:pt x="10" y="4"/>
                  <a:pt x="12" y="6"/>
                  <a:pt x="12" y="8"/>
                </a:cubicBezTo>
                <a:cubicBezTo>
                  <a:pt x="0" y="8"/>
                  <a:pt x="0" y="8"/>
                  <a:pt x="0" y="8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2" name="Freeform 313"/>
          <p:cNvSpPr/>
          <p:nvPr/>
        </p:nvSpPr>
        <p:spPr bwMode="auto">
          <a:xfrm>
            <a:off x="570705" y="4496001"/>
            <a:ext cx="35169" cy="82898"/>
          </a:xfrm>
          <a:custGeom>
            <a:avLst/>
            <a:gdLst>
              <a:gd name="T0" fmla="*/ 14 w 28"/>
              <a:gd name="T1" fmla="*/ 66 h 66"/>
              <a:gd name="T2" fmla="*/ 0 w 28"/>
              <a:gd name="T3" fmla="*/ 26 h 66"/>
              <a:gd name="T4" fmla="*/ 7 w 28"/>
              <a:gd name="T5" fmla="*/ 0 h 66"/>
              <a:gd name="T6" fmla="*/ 14 w 28"/>
              <a:gd name="T7" fmla="*/ 0 h 66"/>
              <a:gd name="T8" fmla="*/ 19 w 28"/>
              <a:gd name="T9" fmla="*/ 0 h 66"/>
              <a:gd name="T10" fmla="*/ 28 w 28"/>
              <a:gd name="T11" fmla="*/ 26 h 66"/>
              <a:gd name="T12" fmla="*/ 14 w 28"/>
              <a:gd name="T13" fmla="*/ 66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" h="66">
                <a:moveTo>
                  <a:pt x="14" y="66"/>
                </a:moveTo>
                <a:lnTo>
                  <a:pt x="0" y="26"/>
                </a:lnTo>
                <a:lnTo>
                  <a:pt x="7" y="0"/>
                </a:lnTo>
                <a:lnTo>
                  <a:pt x="14" y="0"/>
                </a:lnTo>
                <a:lnTo>
                  <a:pt x="19" y="0"/>
                </a:lnTo>
                <a:lnTo>
                  <a:pt x="28" y="26"/>
                </a:lnTo>
                <a:lnTo>
                  <a:pt x="14" y="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3" name="Freeform 314"/>
          <p:cNvSpPr>
            <a:spLocks noEditPoints="1"/>
          </p:cNvSpPr>
          <p:nvPr/>
        </p:nvSpPr>
        <p:spPr bwMode="auto">
          <a:xfrm>
            <a:off x="525488" y="4345277"/>
            <a:ext cx="65314" cy="130628"/>
          </a:xfrm>
          <a:custGeom>
            <a:avLst/>
            <a:gdLst>
              <a:gd name="T0" fmla="*/ 18 w 22"/>
              <a:gd name="T1" fmla="*/ 16 h 44"/>
              <a:gd name="T2" fmla="*/ 18 w 22"/>
              <a:gd name="T3" fmla="*/ 9 h 44"/>
              <a:gd name="T4" fmla="*/ 15 w 22"/>
              <a:gd name="T5" fmla="*/ 11 h 44"/>
              <a:gd name="T6" fmla="*/ 14 w 22"/>
              <a:gd name="T7" fmla="*/ 13 h 44"/>
              <a:gd name="T8" fmla="*/ 15 w 22"/>
              <a:gd name="T9" fmla="*/ 15 h 44"/>
              <a:gd name="T10" fmla="*/ 18 w 22"/>
              <a:gd name="T11" fmla="*/ 16 h 44"/>
              <a:gd name="T12" fmla="*/ 18 w 22"/>
              <a:gd name="T13" fmla="*/ 26 h 44"/>
              <a:gd name="T14" fmla="*/ 9 w 22"/>
              <a:gd name="T15" fmla="*/ 23 h 44"/>
              <a:gd name="T16" fmla="*/ 4 w 22"/>
              <a:gd name="T17" fmla="*/ 20 h 44"/>
              <a:gd name="T18" fmla="*/ 2 w 22"/>
              <a:gd name="T19" fmla="*/ 14 h 44"/>
              <a:gd name="T20" fmla="*/ 6 w 22"/>
              <a:gd name="T21" fmla="*/ 6 h 44"/>
              <a:gd name="T22" fmla="*/ 18 w 22"/>
              <a:gd name="T23" fmla="*/ 2 h 44"/>
              <a:gd name="T24" fmla="*/ 18 w 22"/>
              <a:gd name="T25" fmla="*/ 0 h 44"/>
              <a:gd name="T26" fmla="*/ 22 w 22"/>
              <a:gd name="T27" fmla="*/ 0 h 44"/>
              <a:gd name="T28" fmla="*/ 22 w 22"/>
              <a:gd name="T29" fmla="*/ 2 h 44"/>
              <a:gd name="T30" fmla="*/ 22 w 22"/>
              <a:gd name="T31" fmla="*/ 9 h 44"/>
              <a:gd name="T32" fmla="*/ 22 w 22"/>
              <a:gd name="T33" fmla="*/ 17 h 44"/>
              <a:gd name="T34" fmla="*/ 22 w 22"/>
              <a:gd name="T35" fmla="*/ 27 h 44"/>
              <a:gd name="T36" fmla="*/ 22 w 22"/>
              <a:gd name="T37" fmla="*/ 35 h 44"/>
              <a:gd name="T38" fmla="*/ 22 w 22"/>
              <a:gd name="T39" fmla="*/ 42 h 44"/>
              <a:gd name="T40" fmla="*/ 22 w 22"/>
              <a:gd name="T41" fmla="*/ 44 h 44"/>
              <a:gd name="T42" fmla="*/ 18 w 22"/>
              <a:gd name="T43" fmla="*/ 44 h 44"/>
              <a:gd name="T44" fmla="*/ 18 w 22"/>
              <a:gd name="T45" fmla="*/ 42 h 44"/>
              <a:gd name="T46" fmla="*/ 10 w 22"/>
              <a:gd name="T47" fmla="*/ 41 h 44"/>
              <a:gd name="T48" fmla="*/ 5 w 22"/>
              <a:gd name="T49" fmla="*/ 38 h 44"/>
              <a:gd name="T50" fmla="*/ 2 w 22"/>
              <a:gd name="T51" fmla="*/ 35 h 44"/>
              <a:gd name="T52" fmla="*/ 0 w 22"/>
              <a:gd name="T53" fmla="*/ 31 h 44"/>
              <a:gd name="T54" fmla="*/ 13 w 22"/>
              <a:gd name="T55" fmla="*/ 31 h 44"/>
              <a:gd name="T56" fmla="*/ 14 w 22"/>
              <a:gd name="T57" fmla="*/ 33 h 44"/>
              <a:gd name="T58" fmla="*/ 18 w 22"/>
              <a:gd name="T59" fmla="*/ 35 h 44"/>
              <a:gd name="T60" fmla="*/ 18 w 22"/>
              <a:gd name="T61" fmla="*/ 26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2" h="44">
                <a:moveTo>
                  <a:pt x="18" y="16"/>
                </a:moveTo>
                <a:cubicBezTo>
                  <a:pt x="18" y="9"/>
                  <a:pt x="18" y="9"/>
                  <a:pt x="18" y="9"/>
                </a:cubicBezTo>
                <a:cubicBezTo>
                  <a:pt x="16" y="10"/>
                  <a:pt x="15" y="10"/>
                  <a:pt x="15" y="11"/>
                </a:cubicBezTo>
                <a:cubicBezTo>
                  <a:pt x="14" y="11"/>
                  <a:pt x="14" y="12"/>
                  <a:pt x="14" y="13"/>
                </a:cubicBezTo>
                <a:cubicBezTo>
                  <a:pt x="14" y="13"/>
                  <a:pt x="14" y="14"/>
                  <a:pt x="15" y="15"/>
                </a:cubicBezTo>
                <a:cubicBezTo>
                  <a:pt x="15" y="15"/>
                  <a:pt x="16" y="16"/>
                  <a:pt x="18" y="16"/>
                </a:cubicBezTo>
                <a:close/>
                <a:moveTo>
                  <a:pt x="18" y="26"/>
                </a:moveTo>
                <a:cubicBezTo>
                  <a:pt x="13" y="25"/>
                  <a:pt x="10" y="24"/>
                  <a:pt x="9" y="23"/>
                </a:cubicBezTo>
                <a:cubicBezTo>
                  <a:pt x="7" y="22"/>
                  <a:pt x="5" y="21"/>
                  <a:pt x="4" y="20"/>
                </a:cubicBezTo>
                <a:cubicBezTo>
                  <a:pt x="3" y="18"/>
                  <a:pt x="2" y="16"/>
                  <a:pt x="2" y="14"/>
                </a:cubicBezTo>
                <a:cubicBezTo>
                  <a:pt x="2" y="11"/>
                  <a:pt x="3" y="8"/>
                  <a:pt x="6" y="6"/>
                </a:cubicBezTo>
                <a:cubicBezTo>
                  <a:pt x="9" y="4"/>
                  <a:pt x="12" y="3"/>
                  <a:pt x="18" y="2"/>
                </a:cubicBezTo>
                <a:cubicBezTo>
                  <a:pt x="18" y="0"/>
                  <a:pt x="18" y="0"/>
                  <a:pt x="18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9"/>
                  <a:pt x="22" y="9"/>
                  <a:pt x="22" y="9"/>
                </a:cubicBezTo>
                <a:cubicBezTo>
                  <a:pt x="22" y="17"/>
                  <a:pt x="22" y="17"/>
                  <a:pt x="22" y="17"/>
                </a:cubicBezTo>
                <a:cubicBezTo>
                  <a:pt x="22" y="27"/>
                  <a:pt x="22" y="27"/>
                  <a:pt x="22" y="27"/>
                </a:cubicBezTo>
                <a:cubicBezTo>
                  <a:pt x="22" y="35"/>
                  <a:pt x="22" y="35"/>
                  <a:pt x="22" y="35"/>
                </a:cubicBezTo>
                <a:cubicBezTo>
                  <a:pt x="22" y="42"/>
                  <a:pt x="22" y="42"/>
                  <a:pt x="22" y="42"/>
                </a:cubicBezTo>
                <a:cubicBezTo>
                  <a:pt x="22" y="44"/>
                  <a:pt x="22" y="44"/>
                  <a:pt x="22" y="44"/>
                </a:cubicBezTo>
                <a:cubicBezTo>
                  <a:pt x="18" y="44"/>
                  <a:pt x="18" y="44"/>
                  <a:pt x="18" y="44"/>
                </a:cubicBezTo>
                <a:cubicBezTo>
                  <a:pt x="18" y="42"/>
                  <a:pt x="18" y="42"/>
                  <a:pt x="18" y="42"/>
                </a:cubicBezTo>
                <a:cubicBezTo>
                  <a:pt x="14" y="42"/>
                  <a:pt x="12" y="41"/>
                  <a:pt x="10" y="41"/>
                </a:cubicBezTo>
                <a:cubicBezTo>
                  <a:pt x="8" y="40"/>
                  <a:pt x="6" y="39"/>
                  <a:pt x="5" y="38"/>
                </a:cubicBezTo>
                <a:cubicBezTo>
                  <a:pt x="4" y="37"/>
                  <a:pt x="3" y="36"/>
                  <a:pt x="2" y="35"/>
                </a:cubicBezTo>
                <a:cubicBezTo>
                  <a:pt x="1" y="34"/>
                  <a:pt x="1" y="33"/>
                  <a:pt x="0" y="31"/>
                </a:cubicBezTo>
                <a:cubicBezTo>
                  <a:pt x="13" y="31"/>
                  <a:pt x="13" y="31"/>
                  <a:pt x="13" y="31"/>
                </a:cubicBezTo>
                <a:cubicBezTo>
                  <a:pt x="14" y="32"/>
                  <a:pt x="14" y="32"/>
                  <a:pt x="14" y="33"/>
                </a:cubicBezTo>
                <a:cubicBezTo>
                  <a:pt x="15" y="34"/>
                  <a:pt x="16" y="34"/>
                  <a:pt x="18" y="35"/>
                </a:cubicBezTo>
                <a:lnTo>
                  <a:pt x="18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4" name="Oval 315"/>
          <p:cNvSpPr>
            <a:spLocks noChangeArrowheads="1"/>
          </p:cNvSpPr>
          <p:nvPr/>
        </p:nvSpPr>
        <p:spPr bwMode="auto">
          <a:xfrm>
            <a:off x="2680843" y="4284987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5" name="Freeform 316"/>
          <p:cNvSpPr/>
          <p:nvPr/>
        </p:nvSpPr>
        <p:spPr bwMode="auto">
          <a:xfrm>
            <a:off x="3019972" y="4532426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6" name="Freeform 317"/>
          <p:cNvSpPr/>
          <p:nvPr/>
        </p:nvSpPr>
        <p:spPr bwMode="auto">
          <a:xfrm>
            <a:off x="2891857" y="4513585"/>
            <a:ext cx="169565" cy="106763"/>
          </a:xfrm>
          <a:custGeom>
            <a:avLst/>
            <a:gdLst>
              <a:gd name="T0" fmla="*/ 43 w 57"/>
              <a:gd name="T1" fmla="*/ 6 h 36"/>
              <a:gd name="T2" fmla="*/ 14 w 57"/>
              <a:gd name="T3" fmla="*/ 28 h 36"/>
              <a:gd name="T4" fmla="*/ 10 w 57"/>
              <a:gd name="T5" fmla="*/ 33 h 36"/>
              <a:gd name="T6" fmla="*/ 57 w 57"/>
              <a:gd name="T7" fmla="*/ 0 h 36"/>
              <a:gd name="T8" fmla="*/ 39 w 57"/>
              <a:gd name="T9" fmla="*/ 24 h 36"/>
              <a:gd name="T10" fmla="*/ 14 w 57"/>
              <a:gd name="T11" fmla="*/ 36 h 36"/>
              <a:gd name="T12" fmla="*/ 43 w 57"/>
              <a:gd name="T13" fmla="*/ 6 h 36"/>
              <a:gd name="T14" fmla="*/ 43 w 57"/>
              <a:gd name="T15" fmla="*/ 6 h 36"/>
              <a:gd name="T16" fmla="*/ 43 w 57"/>
              <a:gd name="T17" fmla="*/ 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" h="36">
                <a:moveTo>
                  <a:pt x="43" y="6"/>
                </a:moveTo>
                <a:cubicBezTo>
                  <a:pt x="43" y="6"/>
                  <a:pt x="27" y="10"/>
                  <a:pt x="14" y="28"/>
                </a:cubicBezTo>
                <a:cubicBezTo>
                  <a:pt x="10" y="33"/>
                  <a:pt x="10" y="33"/>
                  <a:pt x="10" y="33"/>
                </a:cubicBezTo>
                <a:cubicBezTo>
                  <a:pt x="0" y="2"/>
                  <a:pt x="57" y="0"/>
                  <a:pt x="57" y="0"/>
                </a:cubicBezTo>
                <a:cubicBezTo>
                  <a:pt x="57" y="0"/>
                  <a:pt x="42" y="13"/>
                  <a:pt x="39" y="24"/>
                </a:cubicBezTo>
                <a:cubicBezTo>
                  <a:pt x="36" y="35"/>
                  <a:pt x="25" y="36"/>
                  <a:pt x="14" y="36"/>
                </a:cubicBezTo>
                <a:cubicBezTo>
                  <a:pt x="14" y="35"/>
                  <a:pt x="30" y="13"/>
                  <a:pt x="43" y="6"/>
                </a:cubicBezTo>
                <a:cubicBezTo>
                  <a:pt x="43" y="6"/>
                  <a:pt x="43" y="6"/>
                  <a:pt x="43" y="6"/>
                </a:cubicBezTo>
                <a:cubicBezTo>
                  <a:pt x="43" y="6"/>
                  <a:pt x="43" y="6"/>
                  <a:pt x="43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7" name="Freeform 318"/>
          <p:cNvSpPr/>
          <p:nvPr/>
        </p:nvSpPr>
        <p:spPr bwMode="auto">
          <a:xfrm>
            <a:off x="2915721" y="4424407"/>
            <a:ext cx="32657" cy="56522"/>
          </a:xfrm>
          <a:custGeom>
            <a:avLst/>
            <a:gdLst>
              <a:gd name="T0" fmla="*/ 6 w 11"/>
              <a:gd name="T1" fmla="*/ 17 h 19"/>
              <a:gd name="T2" fmla="*/ 3 w 11"/>
              <a:gd name="T3" fmla="*/ 19 h 19"/>
              <a:gd name="T4" fmla="*/ 0 w 11"/>
              <a:gd name="T5" fmla="*/ 19 h 19"/>
              <a:gd name="T6" fmla="*/ 0 w 11"/>
              <a:gd name="T7" fmla="*/ 13 h 19"/>
              <a:gd name="T8" fmla="*/ 0 w 11"/>
              <a:gd name="T9" fmla="*/ 13 h 19"/>
              <a:gd name="T10" fmla="*/ 1 w 11"/>
              <a:gd name="T11" fmla="*/ 11 h 19"/>
              <a:gd name="T12" fmla="*/ 1 w 11"/>
              <a:gd name="T13" fmla="*/ 9 h 19"/>
              <a:gd name="T14" fmla="*/ 0 w 11"/>
              <a:gd name="T15" fmla="*/ 8 h 19"/>
              <a:gd name="T16" fmla="*/ 0 w 11"/>
              <a:gd name="T17" fmla="*/ 0 h 19"/>
              <a:gd name="T18" fmla="*/ 7 w 11"/>
              <a:gd name="T19" fmla="*/ 3 h 19"/>
              <a:gd name="T20" fmla="*/ 11 w 11"/>
              <a:gd name="T21" fmla="*/ 9 h 19"/>
              <a:gd name="T22" fmla="*/ 10 w 11"/>
              <a:gd name="T23" fmla="*/ 14 h 19"/>
              <a:gd name="T24" fmla="*/ 6 w 11"/>
              <a:gd name="T25" fmla="*/ 17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" h="19">
                <a:moveTo>
                  <a:pt x="6" y="17"/>
                </a:moveTo>
                <a:cubicBezTo>
                  <a:pt x="5" y="18"/>
                  <a:pt x="4" y="18"/>
                  <a:pt x="3" y="19"/>
                </a:cubicBezTo>
                <a:cubicBezTo>
                  <a:pt x="2" y="19"/>
                  <a:pt x="1" y="19"/>
                  <a:pt x="0" y="19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1" y="12"/>
                  <a:pt x="1" y="11"/>
                  <a:pt x="1" y="11"/>
                </a:cubicBezTo>
                <a:cubicBezTo>
                  <a:pt x="1" y="10"/>
                  <a:pt x="1" y="9"/>
                  <a:pt x="1" y="9"/>
                </a:cubicBezTo>
                <a:cubicBezTo>
                  <a:pt x="0" y="9"/>
                  <a:pt x="0" y="8"/>
                  <a:pt x="0" y="8"/>
                </a:cubicBezTo>
                <a:cubicBezTo>
                  <a:pt x="0" y="0"/>
                  <a:pt x="0" y="0"/>
                  <a:pt x="0" y="0"/>
                </a:cubicBezTo>
                <a:cubicBezTo>
                  <a:pt x="4" y="1"/>
                  <a:pt x="6" y="2"/>
                  <a:pt x="7" y="3"/>
                </a:cubicBezTo>
                <a:cubicBezTo>
                  <a:pt x="10" y="5"/>
                  <a:pt x="11" y="7"/>
                  <a:pt x="11" y="9"/>
                </a:cubicBezTo>
                <a:cubicBezTo>
                  <a:pt x="11" y="11"/>
                  <a:pt x="10" y="12"/>
                  <a:pt x="10" y="14"/>
                </a:cubicBezTo>
                <a:cubicBezTo>
                  <a:pt x="9" y="15"/>
                  <a:pt x="8" y="16"/>
                  <a:pt x="6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8" name="Freeform 319"/>
          <p:cNvSpPr/>
          <p:nvPr/>
        </p:nvSpPr>
        <p:spPr bwMode="auto">
          <a:xfrm>
            <a:off x="2915721" y="4389238"/>
            <a:ext cx="26377" cy="21353"/>
          </a:xfrm>
          <a:custGeom>
            <a:avLst/>
            <a:gdLst>
              <a:gd name="T0" fmla="*/ 9 w 9"/>
              <a:gd name="T1" fmla="*/ 7 h 7"/>
              <a:gd name="T2" fmla="*/ 0 w 9"/>
              <a:gd name="T3" fmla="*/ 7 h 7"/>
              <a:gd name="T4" fmla="*/ 0 w 9"/>
              <a:gd name="T5" fmla="*/ 0 h 7"/>
              <a:gd name="T6" fmla="*/ 6 w 9"/>
              <a:gd name="T7" fmla="*/ 2 h 7"/>
              <a:gd name="T8" fmla="*/ 9 w 9"/>
              <a:gd name="T9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7">
                <a:moveTo>
                  <a:pt x="9" y="7"/>
                </a:moveTo>
                <a:cubicBezTo>
                  <a:pt x="0" y="7"/>
                  <a:pt x="0" y="7"/>
                  <a:pt x="0" y="7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4" y="1"/>
                  <a:pt x="6" y="2"/>
                </a:cubicBezTo>
                <a:cubicBezTo>
                  <a:pt x="8" y="4"/>
                  <a:pt x="9" y="5"/>
                  <a:pt x="9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9" name="Freeform 320"/>
          <p:cNvSpPr>
            <a:spLocks noEditPoints="1"/>
          </p:cNvSpPr>
          <p:nvPr/>
        </p:nvSpPr>
        <p:spPr bwMode="auto">
          <a:xfrm>
            <a:off x="2856688" y="4382958"/>
            <a:ext cx="50241" cy="104251"/>
          </a:xfrm>
          <a:custGeom>
            <a:avLst/>
            <a:gdLst>
              <a:gd name="T0" fmla="*/ 14 w 17"/>
              <a:gd name="T1" fmla="*/ 8 h 35"/>
              <a:gd name="T2" fmla="*/ 12 w 17"/>
              <a:gd name="T3" fmla="*/ 9 h 35"/>
              <a:gd name="T4" fmla="*/ 11 w 17"/>
              <a:gd name="T5" fmla="*/ 10 h 35"/>
              <a:gd name="T6" fmla="*/ 12 w 17"/>
              <a:gd name="T7" fmla="*/ 12 h 35"/>
              <a:gd name="T8" fmla="*/ 14 w 17"/>
              <a:gd name="T9" fmla="*/ 13 h 35"/>
              <a:gd name="T10" fmla="*/ 14 w 17"/>
              <a:gd name="T11" fmla="*/ 8 h 35"/>
              <a:gd name="T12" fmla="*/ 14 w 17"/>
              <a:gd name="T13" fmla="*/ 20 h 35"/>
              <a:gd name="T14" fmla="*/ 7 w 17"/>
              <a:gd name="T15" fmla="*/ 18 h 35"/>
              <a:gd name="T16" fmla="*/ 3 w 17"/>
              <a:gd name="T17" fmla="*/ 16 h 35"/>
              <a:gd name="T18" fmla="*/ 2 w 17"/>
              <a:gd name="T19" fmla="*/ 11 h 35"/>
              <a:gd name="T20" fmla="*/ 5 w 17"/>
              <a:gd name="T21" fmla="*/ 5 h 35"/>
              <a:gd name="T22" fmla="*/ 14 w 17"/>
              <a:gd name="T23" fmla="*/ 2 h 35"/>
              <a:gd name="T24" fmla="*/ 14 w 17"/>
              <a:gd name="T25" fmla="*/ 0 h 35"/>
              <a:gd name="T26" fmla="*/ 17 w 17"/>
              <a:gd name="T27" fmla="*/ 0 h 35"/>
              <a:gd name="T28" fmla="*/ 17 w 17"/>
              <a:gd name="T29" fmla="*/ 2 h 35"/>
              <a:gd name="T30" fmla="*/ 17 w 17"/>
              <a:gd name="T31" fmla="*/ 8 h 35"/>
              <a:gd name="T32" fmla="*/ 17 w 17"/>
              <a:gd name="T33" fmla="*/ 14 h 35"/>
              <a:gd name="T34" fmla="*/ 17 w 17"/>
              <a:gd name="T35" fmla="*/ 21 h 35"/>
              <a:gd name="T36" fmla="*/ 17 w 17"/>
              <a:gd name="T37" fmla="*/ 28 h 35"/>
              <a:gd name="T38" fmla="*/ 17 w 17"/>
              <a:gd name="T39" fmla="*/ 33 h 35"/>
              <a:gd name="T40" fmla="*/ 17 w 17"/>
              <a:gd name="T41" fmla="*/ 35 h 35"/>
              <a:gd name="T42" fmla="*/ 14 w 17"/>
              <a:gd name="T43" fmla="*/ 35 h 35"/>
              <a:gd name="T44" fmla="*/ 14 w 17"/>
              <a:gd name="T45" fmla="*/ 33 h 35"/>
              <a:gd name="T46" fmla="*/ 8 w 17"/>
              <a:gd name="T47" fmla="*/ 32 h 35"/>
              <a:gd name="T48" fmla="*/ 4 w 17"/>
              <a:gd name="T49" fmla="*/ 30 h 35"/>
              <a:gd name="T50" fmla="*/ 2 w 17"/>
              <a:gd name="T51" fmla="*/ 28 h 35"/>
              <a:gd name="T52" fmla="*/ 0 w 17"/>
              <a:gd name="T53" fmla="*/ 25 h 35"/>
              <a:gd name="T54" fmla="*/ 11 w 17"/>
              <a:gd name="T55" fmla="*/ 25 h 35"/>
              <a:gd name="T56" fmla="*/ 11 w 17"/>
              <a:gd name="T57" fmla="*/ 26 h 35"/>
              <a:gd name="T58" fmla="*/ 14 w 17"/>
              <a:gd name="T59" fmla="*/ 28 h 35"/>
              <a:gd name="T60" fmla="*/ 14 w 17"/>
              <a:gd name="T61" fmla="*/ 2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7" h="35">
                <a:moveTo>
                  <a:pt x="14" y="8"/>
                </a:moveTo>
                <a:cubicBezTo>
                  <a:pt x="13" y="8"/>
                  <a:pt x="12" y="8"/>
                  <a:pt x="12" y="9"/>
                </a:cubicBezTo>
                <a:cubicBezTo>
                  <a:pt x="11" y="9"/>
                  <a:pt x="11" y="10"/>
                  <a:pt x="11" y="10"/>
                </a:cubicBezTo>
                <a:cubicBezTo>
                  <a:pt x="11" y="11"/>
                  <a:pt x="11" y="11"/>
                  <a:pt x="12" y="12"/>
                </a:cubicBezTo>
                <a:cubicBezTo>
                  <a:pt x="12" y="12"/>
                  <a:pt x="13" y="13"/>
                  <a:pt x="14" y="13"/>
                </a:cubicBezTo>
                <a:lnTo>
                  <a:pt x="14" y="8"/>
                </a:lnTo>
                <a:close/>
                <a:moveTo>
                  <a:pt x="14" y="20"/>
                </a:moveTo>
                <a:cubicBezTo>
                  <a:pt x="11" y="20"/>
                  <a:pt x="8" y="19"/>
                  <a:pt x="7" y="18"/>
                </a:cubicBezTo>
                <a:cubicBezTo>
                  <a:pt x="5" y="18"/>
                  <a:pt x="4" y="17"/>
                  <a:pt x="3" y="16"/>
                </a:cubicBezTo>
                <a:cubicBezTo>
                  <a:pt x="2" y="14"/>
                  <a:pt x="2" y="13"/>
                  <a:pt x="2" y="11"/>
                </a:cubicBezTo>
                <a:cubicBezTo>
                  <a:pt x="2" y="9"/>
                  <a:pt x="3" y="7"/>
                  <a:pt x="5" y="5"/>
                </a:cubicBezTo>
                <a:cubicBezTo>
                  <a:pt x="7" y="3"/>
                  <a:pt x="10" y="2"/>
                  <a:pt x="14" y="2"/>
                </a:cubicBezTo>
                <a:cubicBezTo>
                  <a:pt x="14" y="0"/>
                  <a:pt x="14" y="0"/>
                  <a:pt x="14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2"/>
                  <a:pt x="17" y="2"/>
                  <a:pt x="17" y="2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14"/>
                  <a:pt x="17" y="14"/>
                  <a:pt x="17" y="14"/>
                </a:cubicBezTo>
                <a:cubicBezTo>
                  <a:pt x="17" y="21"/>
                  <a:pt x="17" y="21"/>
                  <a:pt x="17" y="21"/>
                </a:cubicBezTo>
                <a:cubicBezTo>
                  <a:pt x="17" y="28"/>
                  <a:pt x="17" y="28"/>
                  <a:pt x="17" y="28"/>
                </a:cubicBezTo>
                <a:cubicBezTo>
                  <a:pt x="17" y="33"/>
                  <a:pt x="17" y="33"/>
                  <a:pt x="17" y="33"/>
                </a:cubicBezTo>
                <a:cubicBezTo>
                  <a:pt x="17" y="35"/>
                  <a:pt x="17" y="35"/>
                  <a:pt x="17" y="35"/>
                </a:cubicBezTo>
                <a:cubicBezTo>
                  <a:pt x="14" y="35"/>
                  <a:pt x="14" y="35"/>
                  <a:pt x="14" y="35"/>
                </a:cubicBezTo>
                <a:cubicBezTo>
                  <a:pt x="14" y="33"/>
                  <a:pt x="14" y="33"/>
                  <a:pt x="14" y="33"/>
                </a:cubicBezTo>
                <a:cubicBezTo>
                  <a:pt x="11" y="33"/>
                  <a:pt x="10" y="33"/>
                  <a:pt x="8" y="32"/>
                </a:cubicBezTo>
                <a:cubicBezTo>
                  <a:pt x="7" y="32"/>
                  <a:pt x="5" y="31"/>
                  <a:pt x="4" y="30"/>
                </a:cubicBezTo>
                <a:cubicBezTo>
                  <a:pt x="3" y="29"/>
                  <a:pt x="2" y="29"/>
                  <a:pt x="2" y="28"/>
                </a:cubicBezTo>
                <a:cubicBezTo>
                  <a:pt x="1" y="27"/>
                  <a:pt x="1" y="26"/>
                  <a:pt x="0" y="25"/>
                </a:cubicBezTo>
                <a:cubicBezTo>
                  <a:pt x="11" y="25"/>
                  <a:pt x="11" y="25"/>
                  <a:pt x="11" y="25"/>
                </a:cubicBezTo>
                <a:cubicBezTo>
                  <a:pt x="11" y="25"/>
                  <a:pt x="11" y="26"/>
                  <a:pt x="11" y="26"/>
                </a:cubicBezTo>
                <a:cubicBezTo>
                  <a:pt x="12" y="27"/>
                  <a:pt x="13" y="27"/>
                  <a:pt x="14" y="28"/>
                </a:cubicBezTo>
                <a:lnTo>
                  <a:pt x="14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0" name="Freeform 321"/>
          <p:cNvSpPr>
            <a:spLocks noEditPoints="1"/>
          </p:cNvSpPr>
          <p:nvPr/>
        </p:nvSpPr>
        <p:spPr bwMode="auto">
          <a:xfrm>
            <a:off x="2806447" y="4338996"/>
            <a:ext cx="192174" cy="346665"/>
          </a:xfrm>
          <a:custGeom>
            <a:avLst/>
            <a:gdLst>
              <a:gd name="T0" fmla="*/ 33 w 65"/>
              <a:gd name="T1" fmla="*/ 7 h 117"/>
              <a:gd name="T2" fmla="*/ 7 w 65"/>
              <a:gd name="T3" fmla="*/ 32 h 117"/>
              <a:gd name="T4" fmla="*/ 33 w 65"/>
              <a:gd name="T5" fmla="*/ 58 h 117"/>
              <a:gd name="T6" fmla="*/ 58 w 65"/>
              <a:gd name="T7" fmla="*/ 32 h 117"/>
              <a:gd name="T8" fmla="*/ 33 w 65"/>
              <a:gd name="T9" fmla="*/ 7 h 117"/>
              <a:gd name="T10" fmla="*/ 65 w 65"/>
              <a:gd name="T11" fmla="*/ 32 h 117"/>
              <a:gd name="T12" fmla="*/ 33 w 65"/>
              <a:gd name="T13" fmla="*/ 65 h 117"/>
              <a:gd name="T14" fmla="*/ 40 w 65"/>
              <a:gd name="T15" fmla="*/ 117 h 117"/>
              <a:gd name="T16" fmla="*/ 35 w 65"/>
              <a:gd name="T17" fmla="*/ 117 h 117"/>
              <a:gd name="T18" fmla="*/ 30 w 65"/>
              <a:gd name="T19" fmla="*/ 117 h 117"/>
              <a:gd name="T20" fmla="*/ 25 w 65"/>
              <a:gd name="T21" fmla="*/ 117 h 117"/>
              <a:gd name="T22" fmla="*/ 32 w 65"/>
              <a:gd name="T23" fmla="*/ 65 h 117"/>
              <a:gd name="T24" fmla="*/ 0 w 65"/>
              <a:gd name="T25" fmla="*/ 32 h 117"/>
              <a:gd name="T26" fmla="*/ 33 w 65"/>
              <a:gd name="T27" fmla="*/ 0 h 117"/>
              <a:gd name="T28" fmla="*/ 65 w 65"/>
              <a:gd name="T29" fmla="*/ 32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5" h="117">
                <a:moveTo>
                  <a:pt x="33" y="7"/>
                </a:moveTo>
                <a:cubicBezTo>
                  <a:pt x="18" y="7"/>
                  <a:pt x="7" y="18"/>
                  <a:pt x="7" y="32"/>
                </a:cubicBezTo>
                <a:cubicBezTo>
                  <a:pt x="7" y="46"/>
                  <a:pt x="18" y="58"/>
                  <a:pt x="33" y="58"/>
                </a:cubicBezTo>
                <a:cubicBezTo>
                  <a:pt x="47" y="58"/>
                  <a:pt x="58" y="46"/>
                  <a:pt x="58" y="32"/>
                </a:cubicBezTo>
                <a:cubicBezTo>
                  <a:pt x="58" y="18"/>
                  <a:pt x="47" y="7"/>
                  <a:pt x="33" y="7"/>
                </a:cubicBezTo>
                <a:close/>
                <a:moveTo>
                  <a:pt x="65" y="32"/>
                </a:moveTo>
                <a:cubicBezTo>
                  <a:pt x="65" y="50"/>
                  <a:pt x="51" y="64"/>
                  <a:pt x="33" y="65"/>
                </a:cubicBezTo>
                <a:cubicBezTo>
                  <a:pt x="40" y="117"/>
                  <a:pt x="40" y="117"/>
                  <a:pt x="40" y="117"/>
                </a:cubicBezTo>
                <a:cubicBezTo>
                  <a:pt x="35" y="117"/>
                  <a:pt x="35" y="117"/>
                  <a:pt x="35" y="117"/>
                </a:cubicBezTo>
                <a:cubicBezTo>
                  <a:pt x="30" y="117"/>
                  <a:pt x="30" y="117"/>
                  <a:pt x="30" y="117"/>
                </a:cubicBezTo>
                <a:cubicBezTo>
                  <a:pt x="25" y="117"/>
                  <a:pt x="25" y="117"/>
                  <a:pt x="25" y="117"/>
                </a:cubicBezTo>
                <a:cubicBezTo>
                  <a:pt x="32" y="65"/>
                  <a:pt x="32" y="65"/>
                  <a:pt x="32" y="65"/>
                </a:cubicBezTo>
                <a:cubicBezTo>
                  <a:pt x="14" y="64"/>
                  <a:pt x="0" y="50"/>
                  <a:pt x="0" y="32"/>
                </a:cubicBezTo>
                <a:cubicBezTo>
                  <a:pt x="0" y="15"/>
                  <a:pt x="15" y="0"/>
                  <a:pt x="33" y="0"/>
                </a:cubicBezTo>
                <a:cubicBezTo>
                  <a:pt x="50" y="0"/>
                  <a:pt x="65" y="15"/>
                  <a:pt x="65" y="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1" name="Freeform 322"/>
          <p:cNvSpPr/>
          <p:nvPr/>
        </p:nvSpPr>
        <p:spPr bwMode="auto">
          <a:xfrm>
            <a:off x="2754948" y="4555034"/>
            <a:ext cx="140676" cy="97971"/>
          </a:xfrm>
          <a:custGeom>
            <a:avLst/>
            <a:gdLst>
              <a:gd name="T0" fmla="*/ 40 w 47"/>
              <a:gd name="T1" fmla="*/ 24 h 33"/>
              <a:gd name="T2" fmla="*/ 12 w 47"/>
              <a:gd name="T3" fmla="*/ 11 h 33"/>
              <a:gd name="T4" fmla="*/ 41 w 47"/>
              <a:gd name="T5" fmla="*/ 30 h 33"/>
              <a:gd name="T6" fmla="*/ 19 w 47"/>
              <a:gd name="T7" fmla="*/ 25 h 33"/>
              <a:gd name="T8" fmla="*/ 0 w 47"/>
              <a:gd name="T9" fmla="*/ 8 h 33"/>
              <a:gd name="T10" fmla="*/ 44 w 47"/>
              <a:gd name="T11" fmla="*/ 27 h 33"/>
              <a:gd name="T12" fmla="*/ 40 w 47"/>
              <a:gd name="T13" fmla="*/ 24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" h="33">
                <a:moveTo>
                  <a:pt x="40" y="24"/>
                </a:moveTo>
                <a:cubicBezTo>
                  <a:pt x="26" y="12"/>
                  <a:pt x="12" y="11"/>
                  <a:pt x="12" y="11"/>
                </a:cubicBezTo>
                <a:cubicBezTo>
                  <a:pt x="24" y="14"/>
                  <a:pt x="41" y="30"/>
                  <a:pt x="41" y="30"/>
                </a:cubicBezTo>
                <a:cubicBezTo>
                  <a:pt x="32" y="32"/>
                  <a:pt x="23" y="33"/>
                  <a:pt x="19" y="25"/>
                </a:cubicBezTo>
                <a:cubicBezTo>
                  <a:pt x="14" y="17"/>
                  <a:pt x="1" y="9"/>
                  <a:pt x="0" y="8"/>
                </a:cubicBezTo>
                <a:cubicBezTo>
                  <a:pt x="1" y="8"/>
                  <a:pt x="47" y="0"/>
                  <a:pt x="44" y="27"/>
                </a:cubicBezTo>
                <a:lnTo>
                  <a:pt x="40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2" name="Oval 323"/>
          <p:cNvSpPr>
            <a:spLocks noChangeArrowheads="1"/>
          </p:cNvSpPr>
          <p:nvPr/>
        </p:nvSpPr>
        <p:spPr bwMode="auto">
          <a:xfrm>
            <a:off x="353411" y="498962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3" name="Freeform 324"/>
          <p:cNvSpPr/>
          <p:nvPr/>
        </p:nvSpPr>
        <p:spPr bwMode="auto">
          <a:xfrm>
            <a:off x="620947" y="5220732"/>
            <a:ext cx="109275" cy="151981"/>
          </a:xfrm>
          <a:custGeom>
            <a:avLst/>
            <a:gdLst>
              <a:gd name="T0" fmla="*/ 30 w 37"/>
              <a:gd name="T1" fmla="*/ 36 h 51"/>
              <a:gd name="T2" fmla="*/ 7 w 37"/>
              <a:gd name="T3" fmla="*/ 51 h 51"/>
              <a:gd name="T4" fmla="*/ 7 w 37"/>
              <a:gd name="T5" fmla="*/ 23 h 51"/>
              <a:gd name="T6" fmla="*/ 0 w 37"/>
              <a:gd name="T7" fmla="*/ 23 h 51"/>
              <a:gd name="T8" fmla="*/ 19 w 37"/>
              <a:gd name="T9" fmla="*/ 0 h 51"/>
              <a:gd name="T10" fmla="*/ 37 w 37"/>
              <a:gd name="T11" fmla="*/ 23 h 51"/>
              <a:gd name="T12" fmla="*/ 30 w 37"/>
              <a:gd name="T13" fmla="*/ 23 h 51"/>
              <a:gd name="T14" fmla="*/ 30 w 37"/>
              <a:gd name="T15" fmla="*/ 36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51">
                <a:moveTo>
                  <a:pt x="30" y="36"/>
                </a:moveTo>
                <a:cubicBezTo>
                  <a:pt x="24" y="43"/>
                  <a:pt x="16" y="48"/>
                  <a:pt x="7" y="51"/>
                </a:cubicBezTo>
                <a:cubicBezTo>
                  <a:pt x="7" y="23"/>
                  <a:pt x="7" y="23"/>
                  <a:pt x="7" y="23"/>
                </a:cubicBezTo>
                <a:cubicBezTo>
                  <a:pt x="0" y="23"/>
                  <a:pt x="0" y="23"/>
                  <a:pt x="0" y="23"/>
                </a:cubicBezTo>
                <a:cubicBezTo>
                  <a:pt x="19" y="0"/>
                  <a:pt x="19" y="0"/>
                  <a:pt x="19" y="0"/>
                </a:cubicBezTo>
                <a:cubicBezTo>
                  <a:pt x="37" y="23"/>
                  <a:pt x="37" y="23"/>
                  <a:pt x="37" y="23"/>
                </a:cubicBezTo>
                <a:cubicBezTo>
                  <a:pt x="30" y="23"/>
                  <a:pt x="30" y="23"/>
                  <a:pt x="30" y="23"/>
                </a:cubicBezTo>
                <a:lnTo>
                  <a:pt x="30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4" name="Freeform 325"/>
          <p:cNvSpPr/>
          <p:nvPr/>
        </p:nvSpPr>
        <p:spPr bwMode="auto">
          <a:xfrm>
            <a:off x="525488" y="5157931"/>
            <a:ext cx="110531" cy="226086"/>
          </a:xfrm>
          <a:custGeom>
            <a:avLst/>
            <a:gdLst>
              <a:gd name="T0" fmla="*/ 17 w 37"/>
              <a:gd name="T1" fmla="*/ 76 h 76"/>
              <a:gd name="T2" fmla="*/ 7 w 37"/>
              <a:gd name="T3" fmla="*/ 75 h 76"/>
              <a:gd name="T4" fmla="*/ 7 w 37"/>
              <a:gd name="T5" fmla="*/ 22 h 76"/>
              <a:gd name="T6" fmla="*/ 0 w 37"/>
              <a:gd name="T7" fmla="*/ 22 h 76"/>
              <a:gd name="T8" fmla="*/ 19 w 37"/>
              <a:gd name="T9" fmla="*/ 0 h 76"/>
              <a:gd name="T10" fmla="*/ 37 w 37"/>
              <a:gd name="T11" fmla="*/ 22 h 76"/>
              <a:gd name="T12" fmla="*/ 30 w 37"/>
              <a:gd name="T13" fmla="*/ 22 h 76"/>
              <a:gd name="T14" fmla="*/ 30 w 37"/>
              <a:gd name="T15" fmla="*/ 75 h 76"/>
              <a:gd name="T16" fmla="*/ 17 w 37"/>
              <a:gd name="T17" fmla="*/ 7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" h="76">
                <a:moveTo>
                  <a:pt x="17" y="76"/>
                </a:moveTo>
                <a:cubicBezTo>
                  <a:pt x="14" y="76"/>
                  <a:pt x="10" y="76"/>
                  <a:pt x="7" y="75"/>
                </a:cubicBezTo>
                <a:cubicBezTo>
                  <a:pt x="7" y="22"/>
                  <a:pt x="7" y="22"/>
                  <a:pt x="7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19" y="0"/>
                  <a:pt x="19" y="0"/>
                  <a:pt x="19" y="0"/>
                </a:cubicBezTo>
                <a:cubicBezTo>
                  <a:pt x="37" y="22"/>
                  <a:pt x="37" y="22"/>
                  <a:pt x="37" y="22"/>
                </a:cubicBezTo>
                <a:cubicBezTo>
                  <a:pt x="30" y="22"/>
                  <a:pt x="30" y="22"/>
                  <a:pt x="30" y="22"/>
                </a:cubicBezTo>
                <a:cubicBezTo>
                  <a:pt x="30" y="75"/>
                  <a:pt x="30" y="75"/>
                  <a:pt x="30" y="75"/>
                </a:cubicBezTo>
                <a:cubicBezTo>
                  <a:pt x="26" y="76"/>
                  <a:pt x="21" y="76"/>
                  <a:pt x="17" y="7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5" name="Freeform 326"/>
          <p:cNvSpPr/>
          <p:nvPr/>
        </p:nvSpPr>
        <p:spPr bwMode="auto">
          <a:xfrm>
            <a:off x="431285" y="5090105"/>
            <a:ext cx="109275" cy="285120"/>
          </a:xfrm>
          <a:custGeom>
            <a:avLst/>
            <a:gdLst>
              <a:gd name="T0" fmla="*/ 29 w 37"/>
              <a:gd name="T1" fmla="*/ 96 h 96"/>
              <a:gd name="T2" fmla="*/ 7 w 37"/>
              <a:gd name="T3" fmla="*/ 81 h 96"/>
              <a:gd name="T4" fmla="*/ 7 w 37"/>
              <a:gd name="T5" fmla="*/ 23 h 96"/>
              <a:gd name="T6" fmla="*/ 0 w 37"/>
              <a:gd name="T7" fmla="*/ 23 h 96"/>
              <a:gd name="T8" fmla="*/ 18 w 37"/>
              <a:gd name="T9" fmla="*/ 0 h 96"/>
              <a:gd name="T10" fmla="*/ 37 w 37"/>
              <a:gd name="T11" fmla="*/ 23 h 96"/>
              <a:gd name="T12" fmla="*/ 29 w 37"/>
              <a:gd name="T13" fmla="*/ 23 h 96"/>
              <a:gd name="T14" fmla="*/ 29 w 37"/>
              <a:gd name="T15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96">
                <a:moveTo>
                  <a:pt x="29" y="96"/>
                </a:moveTo>
                <a:cubicBezTo>
                  <a:pt x="21" y="93"/>
                  <a:pt x="13" y="88"/>
                  <a:pt x="7" y="81"/>
                </a:cubicBezTo>
                <a:cubicBezTo>
                  <a:pt x="7" y="23"/>
                  <a:pt x="7" y="23"/>
                  <a:pt x="7" y="23"/>
                </a:cubicBezTo>
                <a:cubicBezTo>
                  <a:pt x="0" y="23"/>
                  <a:pt x="0" y="23"/>
                  <a:pt x="0" y="23"/>
                </a:cubicBezTo>
                <a:cubicBezTo>
                  <a:pt x="18" y="0"/>
                  <a:pt x="18" y="0"/>
                  <a:pt x="18" y="0"/>
                </a:cubicBezTo>
                <a:cubicBezTo>
                  <a:pt x="37" y="23"/>
                  <a:pt x="37" y="23"/>
                  <a:pt x="37" y="23"/>
                </a:cubicBezTo>
                <a:cubicBezTo>
                  <a:pt x="29" y="23"/>
                  <a:pt x="29" y="23"/>
                  <a:pt x="29" y="23"/>
                </a:cubicBezTo>
                <a:lnTo>
                  <a:pt x="29" y="9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6" name="Oval 327"/>
          <p:cNvSpPr>
            <a:spLocks noChangeArrowheads="1"/>
          </p:cNvSpPr>
          <p:nvPr/>
        </p:nvSpPr>
        <p:spPr bwMode="auto">
          <a:xfrm>
            <a:off x="945003" y="4989622"/>
            <a:ext cx="447148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7" name="Freeform 328"/>
          <p:cNvSpPr/>
          <p:nvPr/>
        </p:nvSpPr>
        <p:spPr bwMode="auto">
          <a:xfrm>
            <a:off x="1012829" y="5220732"/>
            <a:ext cx="109275" cy="154493"/>
          </a:xfrm>
          <a:custGeom>
            <a:avLst/>
            <a:gdLst>
              <a:gd name="T0" fmla="*/ 8 w 37"/>
              <a:gd name="T1" fmla="*/ 37 h 52"/>
              <a:gd name="T2" fmla="*/ 30 w 37"/>
              <a:gd name="T3" fmla="*/ 52 h 52"/>
              <a:gd name="T4" fmla="*/ 30 w 37"/>
              <a:gd name="T5" fmla="*/ 23 h 52"/>
              <a:gd name="T6" fmla="*/ 37 w 37"/>
              <a:gd name="T7" fmla="*/ 23 h 52"/>
              <a:gd name="T8" fmla="*/ 19 w 37"/>
              <a:gd name="T9" fmla="*/ 0 h 52"/>
              <a:gd name="T10" fmla="*/ 0 w 37"/>
              <a:gd name="T11" fmla="*/ 23 h 52"/>
              <a:gd name="T12" fmla="*/ 8 w 37"/>
              <a:gd name="T13" fmla="*/ 23 h 52"/>
              <a:gd name="T14" fmla="*/ 8 w 37"/>
              <a:gd name="T15" fmla="*/ 37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52">
                <a:moveTo>
                  <a:pt x="8" y="37"/>
                </a:moveTo>
                <a:cubicBezTo>
                  <a:pt x="14" y="43"/>
                  <a:pt x="22" y="48"/>
                  <a:pt x="30" y="52"/>
                </a:cubicBezTo>
                <a:cubicBezTo>
                  <a:pt x="30" y="23"/>
                  <a:pt x="30" y="23"/>
                  <a:pt x="30" y="23"/>
                </a:cubicBezTo>
                <a:cubicBezTo>
                  <a:pt x="37" y="23"/>
                  <a:pt x="37" y="23"/>
                  <a:pt x="37" y="23"/>
                </a:cubicBezTo>
                <a:cubicBezTo>
                  <a:pt x="19" y="0"/>
                  <a:pt x="19" y="0"/>
                  <a:pt x="19" y="0"/>
                </a:cubicBezTo>
                <a:cubicBezTo>
                  <a:pt x="0" y="23"/>
                  <a:pt x="0" y="23"/>
                  <a:pt x="0" y="23"/>
                </a:cubicBezTo>
                <a:cubicBezTo>
                  <a:pt x="8" y="23"/>
                  <a:pt x="8" y="23"/>
                  <a:pt x="8" y="23"/>
                </a:cubicBezTo>
                <a:lnTo>
                  <a:pt x="8" y="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8" name="Freeform 329"/>
          <p:cNvSpPr/>
          <p:nvPr/>
        </p:nvSpPr>
        <p:spPr bwMode="auto">
          <a:xfrm>
            <a:off x="1108288" y="5157931"/>
            <a:ext cx="109275" cy="228598"/>
          </a:xfrm>
          <a:custGeom>
            <a:avLst/>
            <a:gdLst>
              <a:gd name="T0" fmla="*/ 20 w 37"/>
              <a:gd name="T1" fmla="*/ 77 h 77"/>
              <a:gd name="T2" fmla="*/ 30 w 37"/>
              <a:gd name="T3" fmla="*/ 76 h 77"/>
              <a:gd name="T4" fmla="*/ 30 w 37"/>
              <a:gd name="T5" fmla="*/ 23 h 77"/>
              <a:gd name="T6" fmla="*/ 37 w 37"/>
              <a:gd name="T7" fmla="*/ 23 h 77"/>
              <a:gd name="T8" fmla="*/ 19 w 37"/>
              <a:gd name="T9" fmla="*/ 0 h 77"/>
              <a:gd name="T10" fmla="*/ 0 w 37"/>
              <a:gd name="T11" fmla="*/ 23 h 77"/>
              <a:gd name="T12" fmla="*/ 7 w 37"/>
              <a:gd name="T13" fmla="*/ 23 h 77"/>
              <a:gd name="T14" fmla="*/ 7 w 37"/>
              <a:gd name="T15" fmla="*/ 75 h 77"/>
              <a:gd name="T16" fmla="*/ 20 w 37"/>
              <a:gd name="T17" fmla="*/ 77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" h="77">
                <a:moveTo>
                  <a:pt x="20" y="77"/>
                </a:moveTo>
                <a:cubicBezTo>
                  <a:pt x="24" y="77"/>
                  <a:pt x="27" y="76"/>
                  <a:pt x="30" y="76"/>
                </a:cubicBezTo>
                <a:cubicBezTo>
                  <a:pt x="30" y="23"/>
                  <a:pt x="30" y="23"/>
                  <a:pt x="30" y="23"/>
                </a:cubicBezTo>
                <a:cubicBezTo>
                  <a:pt x="37" y="23"/>
                  <a:pt x="37" y="23"/>
                  <a:pt x="37" y="23"/>
                </a:cubicBezTo>
                <a:cubicBezTo>
                  <a:pt x="19" y="0"/>
                  <a:pt x="19" y="0"/>
                  <a:pt x="19" y="0"/>
                </a:cubicBezTo>
                <a:cubicBezTo>
                  <a:pt x="0" y="23"/>
                  <a:pt x="0" y="23"/>
                  <a:pt x="0" y="23"/>
                </a:cubicBezTo>
                <a:cubicBezTo>
                  <a:pt x="7" y="23"/>
                  <a:pt x="7" y="23"/>
                  <a:pt x="7" y="23"/>
                </a:cubicBezTo>
                <a:cubicBezTo>
                  <a:pt x="7" y="75"/>
                  <a:pt x="7" y="75"/>
                  <a:pt x="7" y="75"/>
                </a:cubicBezTo>
                <a:cubicBezTo>
                  <a:pt x="12" y="76"/>
                  <a:pt x="16" y="77"/>
                  <a:pt x="20" y="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9" name="Freeform 330"/>
          <p:cNvSpPr/>
          <p:nvPr/>
        </p:nvSpPr>
        <p:spPr bwMode="auto">
          <a:xfrm>
            <a:off x="1206258" y="5092617"/>
            <a:ext cx="109275" cy="282608"/>
          </a:xfrm>
          <a:custGeom>
            <a:avLst/>
            <a:gdLst>
              <a:gd name="T0" fmla="*/ 7 w 37"/>
              <a:gd name="T1" fmla="*/ 95 h 95"/>
              <a:gd name="T2" fmla="*/ 30 w 37"/>
              <a:gd name="T3" fmla="*/ 81 h 95"/>
              <a:gd name="T4" fmla="*/ 30 w 37"/>
              <a:gd name="T5" fmla="*/ 22 h 95"/>
              <a:gd name="T6" fmla="*/ 37 w 37"/>
              <a:gd name="T7" fmla="*/ 22 h 95"/>
              <a:gd name="T8" fmla="*/ 18 w 37"/>
              <a:gd name="T9" fmla="*/ 0 h 95"/>
              <a:gd name="T10" fmla="*/ 0 w 37"/>
              <a:gd name="T11" fmla="*/ 22 h 95"/>
              <a:gd name="T12" fmla="*/ 7 w 37"/>
              <a:gd name="T13" fmla="*/ 22 h 95"/>
              <a:gd name="T14" fmla="*/ 7 w 37"/>
              <a:gd name="T15" fmla="*/ 95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95">
                <a:moveTo>
                  <a:pt x="7" y="95"/>
                </a:moveTo>
                <a:cubicBezTo>
                  <a:pt x="16" y="92"/>
                  <a:pt x="23" y="87"/>
                  <a:pt x="30" y="81"/>
                </a:cubicBezTo>
                <a:cubicBezTo>
                  <a:pt x="30" y="22"/>
                  <a:pt x="30" y="22"/>
                  <a:pt x="30" y="22"/>
                </a:cubicBezTo>
                <a:cubicBezTo>
                  <a:pt x="37" y="22"/>
                  <a:pt x="37" y="22"/>
                  <a:pt x="37" y="22"/>
                </a:cubicBezTo>
                <a:cubicBezTo>
                  <a:pt x="18" y="0"/>
                  <a:pt x="18" y="0"/>
                  <a:pt x="18" y="0"/>
                </a:cubicBezTo>
                <a:cubicBezTo>
                  <a:pt x="0" y="22"/>
                  <a:pt x="0" y="22"/>
                  <a:pt x="0" y="22"/>
                </a:cubicBezTo>
                <a:cubicBezTo>
                  <a:pt x="7" y="22"/>
                  <a:pt x="7" y="22"/>
                  <a:pt x="7" y="22"/>
                </a:cubicBezTo>
                <a:lnTo>
                  <a:pt x="7" y="9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0" name="Oval 331"/>
          <p:cNvSpPr>
            <a:spLocks noChangeArrowheads="1"/>
          </p:cNvSpPr>
          <p:nvPr/>
        </p:nvSpPr>
        <p:spPr bwMode="auto">
          <a:xfrm>
            <a:off x="1520267" y="4291267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1" name="Freeform 332"/>
          <p:cNvSpPr/>
          <p:nvPr/>
        </p:nvSpPr>
        <p:spPr bwMode="auto">
          <a:xfrm>
            <a:off x="1644614" y="4338996"/>
            <a:ext cx="199710" cy="109275"/>
          </a:xfrm>
          <a:custGeom>
            <a:avLst/>
            <a:gdLst>
              <a:gd name="T0" fmla="*/ 55 w 159"/>
              <a:gd name="T1" fmla="*/ 47 h 87"/>
              <a:gd name="T2" fmla="*/ 31 w 159"/>
              <a:gd name="T3" fmla="*/ 47 h 87"/>
              <a:gd name="T4" fmla="*/ 81 w 159"/>
              <a:gd name="T5" fmla="*/ 0 h 87"/>
              <a:gd name="T6" fmla="*/ 128 w 159"/>
              <a:gd name="T7" fmla="*/ 47 h 87"/>
              <a:gd name="T8" fmla="*/ 104 w 159"/>
              <a:gd name="T9" fmla="*/ 47 h 87"/>
              <a:gd name="T10" fmla="*/ 104 w 159"/>
              <a:gd name="T11" fmla="*/ 73 h 87"/>
              <a:gd name="T12" fmla="*/ 159 w 159"/>
              <a:gd name="T13" fmla="*/ 73 h 87"/>
              <a:gd name="T14" fmla="*/ 159 w 159"/>
              <a:gd name="T15" fmla="*/ 87 h 87"/>
              <a:gd name="T16" fmla="*/ 0 w 159"/>
              <a:gd name="T17" fmla="*/ 87 h 87"/>
              <a:gd name="T18" fmla="*/ 0 w 159"/>
              <a:gd name="T19" fmla="*/ 73 h 87"/>
              <a:gd name="T20" fmla="*/ 55 w 159"/>
              <a:gd name="T21" fmla="*/ 73 h 87"/>
              <a:gd name="T22" fmla="*/ 55 w 159"/>
              <a:gd name="T23" fmla="*/ 47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9" h="87">
                <a:moveTo>
                  <a:pt x="55" y="47"/>
                </a:moveTo>
                <a:lnTo>
                  <a:pt x="31" y="47"/>
                </a:lnTo>
                <a:lnTo>
                  <a:pt x="81" y="0"/>
                </a:lnTo>
                <a:lnTo>
                  <a:pt x="128" y="47"/>
                </a:lnTo>
                <a:lnTo>
                  <a:pt x="104" y="47"/>
                </a:lnTo>
                <a:lnTo>
                  <a:pt x="104" y="73"/>
                </a:lnTo>
                <a:lnTo>
                  <a:pt x="159" y="73"/>
                </a:lnTo>
                <a:lnTo>
                  <a:pt x="159" y="87"/>
                </a:lnTo>
                <a:lnTo>
                  <a:pt x="0" y="87"/>
                </a:lnTo>
                <a:lnTo>
                  <a:pt x="0" y="73"/>
                </a:lnTo>
                <a:lnTo>
                  <a:pt x="55" y="73"/>
                </a:lnTo>
                <a:lnTo>
                  <a:pt x="55" y="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2" name="Freeform 333"/>
          <p:cNvSpPr/>
          <p:nvPr/>
        </p:nvSpPr>
        <p:spPr bwMode="auto">
          <a:xfrm>
            <a:off x="1761426" y="4558803"/>
            <a:ext cx="35169" cy="65314"/>
          </a:xfrm>
          <a:custGeom>
            <a:avLst/>
            <a:gdLst>
              <a:gd name="T0" fmla="*/ 0 w 12"/>
              <a:gd name="T1" fmla="*/ 10 h 22"/>
              <a:gd name="T2" fmla="*/ 0 w 12"/>
              <a:gd name="T3" fmla="*/ 10 h 22"/>
              <a:gd name="T4" fmla="*/ 0 w 12"/>
              <a:gd name="T5" fmla="*/ 0 h 22"/>
              <a:gd name="T6" fmla="*/ 8 w 12"/>
              <a:gd name="T7" fmla="*/ 4 h 22"/>
              <a:gd name="T8" fmla="*/ 12 w 12"/>
              <a:gd name="T9" fmla="*/ 11 h 22"/>
              <a:gd name="T10" fmla="*/ 11 w 12"/>
              <a:gd name="T11" fmla="*/ 16 h 22"/>
              <a:gd name="T12" fmla="*/ 7 w 12"/>
              <a:gd name="T13" fmla="*/ 20 h 22"/>
              <a:gd name="T14" fmla="*/ 3 w 12"/>
              <a:gd name="T15" fmla="*/ 22 h 22"/>
              <a:gd name="T16" fmla="*/ 0 w 12"/>
              <a:gd name="T17" fmla="*/ 22 h 22"/>
              <a:gd name="T18" fmla="*/ 0 w 12"/>
              <a:gd name="T19" fmla="*/ 15 h 22"/>
              <a:gd name="T20" fmla="*/ 0 w 12"/>
              <a:gd name="T21" fmla="*/ 15 h 22"/>
              <a:gd name="T22" fmla="*/ 1 w 12"/>
              <a:gd name="T23" fmla="*/ 13 h 22"/>
              <a:gd name="T24" fmla="*/ 0 w 12"/>
              <a:gd name="T25" fmla="*/ 1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" h="22">
                <a:moveTo>
                  <a:pt x="0" y="10"/>
                </a:move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0" y="0"/>
                  <a:pt x="0" y="0"/>
                </a:cubicBezTo>
                <a:cubicBezTo>
                  <a:pt x="4" y="2"/>
                  <a:pt x="7" y="3"/>
                  <a:pt x="8" y="4"/>
                </a:cubicBezTo>
                <a:cubicBezTo>
                  <a:pt x="11" y="6"/>
                  <a:pt x="12" y="8"/>
                  <a:pt x="12" y="11"/>
                </a:cubicBezTo>
                <a:cubicBezTo>
                  <a:pt x="12" y="13"/>
                  <a:pt x="12" y="15"/>
                  <a:pt x="11" y="16"/>
                </a:cubicBezTo>
                <a:cubicBezTo>
                  <a:pt x="10" y="18"/>
                  <a:pt x="9" y="19"/>
                  <a:pt x="7" y="20"/>
                </a:cubicBezTo>
                <a:cubicBezTo>
                  <a:pt x="6" y="21"/>
                  <a:pt x="4" y="21"/>
                  <a:pt x="3" y="22"/>
                </a:cubicBezTo>
                <a:cubicBezTo>
                  <a:pt x="2" y="22"/>
                  <a:pt x="1" y="22"/>
                  <a:pt x="0" y="22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5"/>
                  <a:pt x="0" y="15"/>
                  <a:pt x="0" y="15"/>
                </a:cubicBezTo>
                <a:cubicBezTo>
                  <a:pt x="1" y="14"/>
                  <a:pt x="1" y="13"/>
                  <a:pt x="1" y="13"/>
                </a:cubicBezTo>
                <a:cubicBezTo>
                  <a:pt x="1" y="12"/>
                  <a:pt x="1" y="11"/>
                  <a:pt x="0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3" name="Freeform 334"/>
          <p:cNvSpPr/>
          <p:nvPr/>
        </p:nvSpPr>
        <p:spPr bwMode="auto">
          <a:xfrm>
            <a:off x="1761426" y="4519865"/>
            <a:ext cx="32657" cy="21353"/>
          </a:xfrm>
          <a:custGeom>
            <a:avLst/>
            <a:gdLst>
              <a:gd name="T0" fmla="*/ 11 w 11"/>
              <a:gd name="T1" fmla="*/ 7 h 7"/>
              <a:gd name="T2" fmla="*/ 0 w 11"/>
              <a:gd name="T3" fmla="*/ 7 h 7"/>
              <a:gd name="T4" fmla="*/ 0 w 11"/>
              <a:gd name="T5" fmla="*/ 0 h 7"/>
              <a:gd name="T6" fmla="*/ 7 w 11"/>
              <a:gd name="T7" fmla="*/ 2 h 7"/>
              <a:gd name="T8" fmla="*/ 11 w 11"/>
              <a:gd name="T9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7">
                <a:moveTo>
                  <a:pt x="11" y="7"/>
                </a:moveTo>
                <a:cubicBezTo>
                  <a:pt x="0" y="7"/>
                  <a:pt x="0" y="7"/>
                  <a:pt x="0" y="7"/>
                </a:cubicBezTo>
                <a:cubicBezTo>
                  <a:pt x="0" y="0"/>
                  <a:pt x="0" y="0"/>
                  <a:pt x="0" y="0"/>
                </a:cubicBezTo>
                <a:cubicBezTo>
                  <a:pt x="3" y="0"/>
                  <a:pt x="5" y="1"/>
                  <a:pt x="7" y="2"/>
                </a:cubicBezTo>
                <a:cubicBezTo>
                  <a:pt x="9" y="3"/>
                  <a:pt x="10" y="5"/>
                  <a:pt x="11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4" name="Freeform 335"/>
          <p:cNvSpPr>
            <a:spLocks noEditPoints="1"/>
          </p:cNvSpPr>
          <p:nvPr/>
        </p:nvSpPr>
        <p:spPr bwMode="auto">
          <a:xfrm>
            <a:off x="1692343" y="4511073"/>
            <a:ext cx="59034" cy="121836"/>
          </a:xfrm>
          <a:custGeom>
            <a:avLst/>
            <a:gdLst>
              <a:gd name="T0" fmla="*/ 16 w 20"/>
              <a:gd name="T1" fmla="*/ 9 h 41"/>
              <a:gd name="T2" fmla="*/ 13 w 20"/>
              <a:gd name="T3" fmla="*/ 10 h 41"/>
              <a:gd name="T4" fmla="*/ 12 w 20"/>
              <a:gd name="T5" fmla="*/ 12 h 41"/>
              <a:gd name="T6" fmla="*/ 13 w 20"/>
              <a:gd name="T7" fmla="*/ 13 h 41"/>
              <a:gd name="T8" fmla="*/ 16 w 20"/>
              <a:gd name="T9" fmla="*/ 15 h 41"/>
              <a:gd name="T10" fmla="*/ 16 w 20"/>
              <a:gd name="T11" fmla="*/ 9 h 41"/>
              <a:gd name="T12" fmla="*/ 16 w 20"/>
              <a:gd name="T13" fmla="*/ 24 h 41"/>
              <a:gd name="T14" fmla="*/ 7 w 20"/>
              <a:gd name="T15" fmla="*/ 21 h 41"/>
              <a:gd name="T16" fmla="*/ 3 w 20"/>
              <a:gd name="T17" fmla="*/ 18 h 41"/>
              <a:gd name="T18" fmla="*/ 1 w 20"/>
              <a:gd name="T19" fmla="*/ 13 h 41"/>
              <a:gd name="T20" fmla="*/ 5 w 20"/>
              <a:gd name="T21" fmla="*/ 6 h 41"/>
              <a:gd name="T22" fmla="*/ 16 w 20"/>
              <a:gd name="T23" fmla="*/ 2 h 41"/>
              <a:gd name="T24" fmla="*/ 16 w 20"/>
              <a:gd name="T25" fmla="*/ 0 h 41"/>
              <a:gd name="T26" fmla="*/ 20 w 20"/>
              <a:gd name="T27" fmla="*/ 0 h 41"/>
              <a:gd name="T28" fmla="*/ 20 w 20"/>
              <a:gd name="T29" fmla="*/ 2 h 41"/>
              <a:gd name="T30" fmla="*/ 20 w 20"/>
              <a:gd name="T31" fmla="*/ 9 h 41"/>
              <a:gd name="T32" fmla="*/ 20 w 20"/>
              <a:gd name="T33" fmla="*/ 16 h 41"/>
              <a:gd name="T34" fmla="*/ 20 w 20"/>
              <a:gd name="T35" fmla="*/ 25 h 41"/>
              <a:gd name="T36" fmla="*/ 20 w 20"/>
              <a:gd name="T37" fmla="*/ 32 h 41"/>
              <a:gd name="T38" fmla="*/ 20 w 20"/>
              <a:gd name="T39" fmla="*/ 39 h 41"/>
              <a:gd name="T40" fmla="*/ 20 w 20"/>
              <a:gd name="T41" fmla="*/ 41 h 41"/>
              <a:gd name="T42" fmla="*/ 16 w 20"/>
              <a:gd name="T43" fmla="*/ 41 h 41"/>
              <a:gd name="T44" fmla="*/ 16 w 20"/>
              <a:gd name="T45" fmla="*/ 39 h 41"/>
              <a:gd name="T46" fmla="*/ 9 w 20"/>
              <a:gd name="T47" fmla="*/ 38 h 41"/>
              <a:gd name="T48" fmla="*/ 4 w 20"/>
              <a:gd name="T49" fmla="*/ 35 h 41"/>
              <a:gd name="T50" fmla="*/ 1 w 20"/>
              <a:gd name="T51" fmla="*/ 32 h 41"/>
              <a:gd name="T52" fmla="*/ 0 w 20"/>
              <a:gd name="T53" fmla="*/ 29 h 41"/>
              <a:gd name="T54" fmla="*/ 12 w 20"/>
              <a:gd name="T55" fmla="*/ 29 h 41"/>
              <a:gd name="T56" fmla="*/ 13 w 20"/>
              <a:gd name="T57" fmla="*/ 30 h 41"/>
              <a:gd name="T58" fmla="*/ 16 w 20"/>
              <a:gd name="T59" fmla="*/ 32 h 41"/>
              <a:gd name="T60" fmla="*/ 16 w 20"/>
              <a:gd name="T61" fmla="*/ 24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0" h="41">
                <a:moveTo>
                  <a:pt x="16" y="9"/>
                </a:moveTo>
                <a:cubicBezTo>
                  <a:pt x="14" y="9"/>
                  <a:pt x="13" y="9"/>
                  <a:pt x="13" y="10"/>
                </a:cubicBezTo>
                <a:cubicBezTo>
                  <a:pt x="12" y="10"/>
                  <a:pt x="12" y="11"/>
                  <a:pt x="12" y="12"/>
                </a:cubicBezTo>
                <a:cubicBezTo>
                  <a:pt x="12" y="12"/>
                  <a:pt x="13" y="13"/>
                  <a:pt x="13" y="13"/>
                </a:cubicBezTo>
                <a:cubicBezTo>
                  <a:pt x="13" y="14"/>
                  <a:pt x="14" y="14"/>
                  <a:pt x="16" y="15"/>
                </a:cubicBezTo>
                <a:lnTo>
                  <a:pt x="16" y="9"/>
                </a:lnTo>
                <a:close/>
                <a:moveTo>
                  <a:pt x="16" y="24"/>
                </a:moveTo>
                <a:cubicBezTo>
                  <a:pt x="12" y="23"/>
                  <a:pt x="9" y="22"/>
                  <a:pt x="7" y="21"/>
                </a:cubicBezTo>
                <a:cubicBezTo>
                  <a:pt x="6" y="21"/>
                  <a:pt x="4" y="20"/>
                  <a:pt x="3" y="18"/>
                </a:cubicBezTo>
                <a:cubicBezTo>
                  <a:pt x="2" y="17"/>
                  <a:pt x="1" y="15"/>
                  <a:pt x="1" y="13"/>
                </a:cubicBezTo>
                <a:cubicBezTo>
                  <a:pt x="1" y="10"/>
                  <a:pt x="2" y="7"/>
                  <a:pt x="5" y="6"/>
                </a:cubicBezTo>
                <a:cubicBezTo>
                  <a:pt x="7" y="4"/>
                  <a:pt x="11" y="3"/>
                  <a:pt x="16" y="2"/>
                </a:cubicBezTo>
                <a:cubicBezTo>
                  <a:pt x="16" y="0"/>
                  <a:pt x="16" y="0"/>
                  <a:pt x="16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2"/>
                  <a:pt x="20" y="2"/>
                  <a:pt x="20" y="2"/>
                </a:cubicBezTo>
                <a:cubicBezTo>
                  <a:pt x="20" y="9"/>
                  <a:pt x="20" y="9"/>
                  <a:pt x="20" y="9"/>
                </a:cubicBezTo>
                <a:cubicBezTo>
                  <a:pt x="20" y="16"/>
                  <a:pt x="20" y="16"/>
                  <a:pt x="20" y="16"/>
                </a:cubicBezTo>
                <a:cubicBezTo>
                  <a:pt x="20" y="25"/>
                  <a:pt x="20" y="25"/>
                  <a:pt x="20" y="25"/>
                </a:cubicBezTo>
                <a:cubicBezTo>
                  <a:pt x="20" y="32"/>
                  <a:pt x="20" y="32"/>
                  <a:pt x="20" y="32"/>
                </a:cubicBezTo>
                <a:cubicBezTo>
                  <a:pt x="20" y="39"/>
                  <a:pt x="20" y="39"/>
                  <a:pt x="20" y="39"/>
                </a:cubicBezTo>
                <a:cubicBezTo>
                  <a:pt x="20" y="41"/>
                  <a:pt x="20" y="41"/>
                  <a:pt x="20" y="41"/>
                </a:cubicBezTo>
                <a:cubicBezTo>
                  <a:pt x="16" y="41"/>
                  <a:pt x="16" y="41"/>
                  <a:pt x="16" y="41"/>
                </a:cubicBezTo>
                <a:cubicBezTo>
                  <a:pt x="16" y="39"/>
                  <a:pt x="16" y="39"/>
                  <a:pt x="16" y="39"/>
                </a:cubicBezTo>
                <a:cubicBezTo>
                  <a:pt x="13" y="38"/>
                  <a:pt x="10" y="38"/>
                  <a:pt x="9" y="38"/>
                </a:cubicBezTo>
                <a:cubicBezTo>
                  <a:pt x="7" y="37"/>
                  <a:pt x="5" y="36"/>
                  <a:pt x="4" y="35"/>
                </a:cubicBezTo>
                <a:cubicBezTo>
                  <a:pt x="3" y="34"/>
                  <a:pt x="2" y="33"/>
                  <a:pt x="1" y="32"/>
                </a:cubicBezTo>
                <a:cubicBezTo>
                  <a:pt x="1" y="31"/>
                  <a:pt x="0" y="30"/>
                  <a:pt x="0" y="29"/>
                </a:cubicBezTo>
                <a:cubicBezTo>
                  <a:pt x="12" y="29"/>
                  <a:pt x="12" y="29"/>
                  <a:pt x="12" y="29"/>
                </a:cubicBezTo>
                <a:cubicBezTo>
                  <a:pt x="12" y="29"/>
                  <a:pt x="12" y="30"/>
                  <a:pt x="13" y="30"/>
                </a:cubicBezTo>
                <a:cubicBezTo>
                  <a:pt x="13" y="31"/>
                  <a:pt x="14" y="32"/>
                  <a:pt x="16" y="32"/>
                </a:cubicBezTo>
                <a:lnTo>
                  <a:pt x="16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5" name="Freeform 336"/>
          <p:cNvSpPr>
            <a:spLocks noEditPoints="1"/>
          </p:cNvSpPr>
          <p:nvPr/>
        </p:nvSpPr>
        <p:spPr bwMode="auto">
          <a:xfrm>
            <a:off x="1633311" y="4457064"/>
            <a:ext cx="222318" cy="226086"/>
          </a:xfrm>
          <a:custGeom>
            <a:avLst/>
            <a:gdLst>
              <a:gd name="T0" fmla="*/ 38 w 75"/>
              <a:gd name="T1" fmla="*/ 68 h 76"/>
              <a:gd name="T2" fmla="*/ 67 w 75"/>
              <a:gd name="T3" fmla="*/ 38 h 76"/>
              <a:gd name="T4" fmla="*/ 38 w 75"/>
              <a:gd name="T5" fmla="*/ 8 h 76"/>
              <a:gd name="T6" fmla="*/ 8 w 75"/>
              <a:gd name="T7" fmla="*/ 38 h 76"/>
              <a:gd name="T8" fmla="*/ 38 w 75"/>
              <a:gd name="T9" fmla="*/ 68 h 76"/>
              <a:gd name="T10" fmla="*/ 75 w 75"/>
              <a:gd name="T11" fmla="*/ 38 h 76"/>
              <a:gd name="T12" fmla="*/ 38 w 75"/>
              <a:gd name="T13" fmla="*/ 76 h 76"/>
              <a:gd name="T14" fmla="*/ 0 w 75"/>
              <a:gd name="T15" fmla="*/ 38 h 76"/>
              <a:gd name="T16" fmla="*/ 38 w 75"/>
              <a:gd name="T17" fmla="*/ 0 h 76"/>
              <a:gd name="T18" fmla="*/ 75 w 75"/>
              <a:gd name="T19" fmla="*/ 38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" h="76">
                <a:moveTo>
                  <a:pt x="38" y="68"/>
                </a:moveTo>
                <a:cubicBezTo>
                  <a:pt x="54" y="68"/>
                  <a:pt x="67" y="55"/>
                  <a:pt x="67" y="38"/>
                </a:cubicBezTo>
                <a:cubicBezTo>
                  <a:pt x="67" y="22"/>
                  <a:pt x="54" y="8"/>
                  <a:pt x="38" y="8"/>
                </a:cubicBezTo>
                <a:cubicBezTo>
                  <a:pt x="21" y="8"/>
                  <a:pt x="8" y="22"/>
                  <a:pt x="8" y="38"/>
                </a:cubicBezTo>
                <a:cubicBezTo>
                  <a:pt x="8" y="55"/>
                  <a:pt x="21" y="68"/>
                  <a:pt x="38" y="68"/>
                </a:cubicBezTo>
                <a:close/>
                <a:moveTo>
                  <a:pt x="75" y="38"/>
                </a:moveTo>
                <a:cubicBezTo>
                  <a:pt x="75" y="59"/>
                  <a:pt x="58" y="76"/>
                  <a:pt x="38" y="76"/>
                </a:cubicBezTo>
                <a:cubicBezTo>
                  <a:pt x="17" y="76"/>
                  <a:pt x="0" y="59"/>
                  <a:pt x="0" y="38"/>
                </a:cubicBezTo>
                <a:cubicBezTo>
                  <a:pt x="0" y="17"/>
                  <a:pt x="17" y="0"/>
                  <a:pt x="38" y="0"/>
                </a:cubicBezTo>
                <a:cubicBezTo>
                  <a:pt x="58" y="0"/>
                  <a:pt x="75" y="17"/>
                  <a:pt x="75" y="3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6" name="Oval 337"/>
          <p:cNvSpPr>
            <a:spLocks noChangeArrowheads="1"/>
          </p:cNvSpPr>
          <p:nvPr/>
        </p:nvSpPr>
        <p:spPr bwMode="auto">
          <a:xfrm>
            <a:off x="2081715" y="4282475"/>
            <a:ext cx="448405" cy="44589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7" name="Freeform 338"/>
          <p:cNvSpPr/>
          <p:nvPr/>
        </p:nvSpPr>
        <p:spPr bwMode="auto">
          <a:xfrm>
            <a:off x="2325385" y="4439479"/>
            <a:ext cx="35169" cy="65314"/>
          </a:xfrm>
          <a:custGeom>
            <a:avLst/>
            <a:gdLst>
              <a:gd name="T0" fmla="*/ 2 w 12"/>
              <a:gd name="T1" fmla="*/ 22 h 22"/>
              <a:gd name="T2" fmla="*/ 0 w 12"/>
              <a:gd name="T3" fmla="*/ 22 h 22"/>
              <a:gd name="T4" fmla="*/ 0 w 12"/>
              <a:gd name="T5" fmla="*/ 15 h 22"/>
              <a:gd name="T6" fmla="*/ 0 w 12"/>
              <a:gd name="T7" fmla="*/ 15 h 22"/>
              <a:gd name="T8" fmla="*/ 1 w 12"/>
              <a:gd name="T9" fmla="*/ 12 h 22"/>
              <a:gd name="T10" fmla="*/ 0 w 12"/>
              <a:gd name="T11" fmla="*/ 10 h 22"/>
              <a:gd name="T12" fmla="*/ 0 w 12"/>
              <a:gd name="T13" fmla="*/ 10 h 22"/>
              <a:gd name="T14" fmla="*/ 0 w 12"/>
              <a:gd name="T15" fmla="*/ 0 h 22"/>
              <a:gd name="T16" fmla="*/ 8 w 12"/>
              <a:gd name="T17" fmla="*/ 4 h 22"/>
              <a:gd name="T18" fmla="*/ 12 w 12"/>
              <a:gd name="T19" fmla="*/ 11 h 22"/>
              <a:gd name="T20" fmla="*/ 11 w 12"/>
              <a:gd name="T21" fmla="*/ 16 h 22"/>
              <a:gd name="T22" fmla="*/ 7 w 12"/>
              <a:gd name="T23" fmla="*/ 20 h 22"/>
              <a:gd name="T24" fmla="*/ 2 w 12"/>
              <a:gd name="T25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" h="22">
                <a:moveTo>
                  <a:pt x="2" y="22"/>
                </a:moveTo>
                <a:cubicBezTo>
                  <a:pt x="2" y="22"/>
                  <a:pt x="1" y="22"/>
                  <a:pt x="0" y="22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5"/>
                  <a:pt x="0" y="15"/>
                  <a:pt x="0" y="15"/>
                </a:cubicBezTo>
                <a:cubicBezTo>
                  <a:pt x="1" y="14"/>
                  <a:pt x="1" y="13"/>
                  <a:pt x="1" y="12"/>
                </a:cubicBezTo>
                <a:cubicBezTo>
                  <a:pt x="1" y="11"/>
                  <a:pt x="1" y="11"/>
                  <a:pt x="0" y="1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0" y="0"/>
                  <a:pt x="0" y="0"/>
                </a:cubicBezTo>
                <a:cubicBezTo>
                  <a:pt x="4" y="1"/>
                  <a:pt x="7" y="2"/>
                  <a:pt x="8" y="4"/>
                </a:cubicBezTo>
                <a:cubicBezTo>
                  <a:pt x="11" y="6"/>
                  <a:pt x="12" y="8"/>
                  <a:pt x="12" y="11"/>
                </a:cubicBezTo>
                <a:cubicBezTo>
                  <a:pt x="12" y="13"/>
                  <a:pt x="12" y="14"/>
                  <a:pt x="11" y="16"/>
                </a:cubicBezTo>
                <a:cubicBezTo>
                  <a:pt x="10" y="17"/>
                  <a:pt x="9" y="19"/>
                  <a:pt x="7" y="20"/>
                </a:cubicBezTo>
                <a:cubicBezTo>
                  <a:pt x="6" y="20"/>
                  <a:pt x="4" y="21"/>
                  <a:pt x="2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8" name="Freeform 339"/>
          <p:cNvSpPr/>
          <p:nvPr/>
        </p:nvSpPr>
        <p:spPr bwMode="auto">
          <a:xfrm>
            <a:off x="2325385" y="4398030"/>
            <a:ext cx="32657" cy="23865"/>
          </a:xfrm>
          <a:custGeom>
            <a:avLst/>
            <a:gdLst>
              <a:gd name="T0" fmla="*/ 11 w 11"/>
              <a:gd name="T1" fmla="*/ 8 h 8"/>
              <a:gd name="T2" fmla="*/ 0 w 11"/>
              <a:gd name="T3" fmla="*/ 8 h 8"/>
              <a:gd name="T4" fmla="*/ 0 w 11"/>
              <a:gd name="T5" fmla="*/ 0 h 8"/>
              <a:gd name="T6" fmla="*/ 6 w 11"/>
              <a:gd name="T7" fmla="*/ 3 h 8"/>
              <a:gd name="T8" fmla="*/ 11 w 11"/>
              <a:gd name="T9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8">
                <a:moveTo>
                  <a:pt x="11" y="8"/>
                </a:moveTo>
                <a:cubicBezTo>
                  <a:pt x="0" y="8"/>
                  <a:pt x="0" y="8"/>
                  <a:pt x="0" y="8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5" y="2"/>
                  <a:pt x="6" y="3"/>
                </a:cubicBezTo>
                <a:cubicBezTo>
                  <a:pt x="8" y="4"/>
                  <a:pt x="10" y="6"/>
                  <a:pt x="11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9" name="Freeform 340"/>
          <p:cNvSpPr>
            <a:spLocks noEditPoints="1"/>
          </p:cNvSpPr>
          <p:nvPr/>
        </p:nvSpPr>
        <p:spPr bwMode="auto">
          <a:xfrm>
            <a:off x="2256303" y="4391750"/>
            <a:ext cx="60290" cy="121836"/>
          </a:xfrm>
          <a:custGeom>
            <a:avLst/>
            <a:gdLst>
              <a:gd name="T0" fmla="*/ 15 w 20"/>
              <a:gd name="T1" fmla="*/ 8 h 41"/>
              <a:gd name="T2" fmla="*/ 13 w 20"/>
              <a:gd name="T3" fmla="*/ 10 h 41"/>
              <a:gd name="T4" fmla="*/ 12 w 20"/>
              <a:gd name="T5" fmla="*/ 11 h 41"/>
              <a:gd name="T6" fmla="*/ 13 w 20"/>
              <a:gd name="T7" fmla="*/ 13 h 41"/>
              <a:gd name="T8" fmla="*/ 15 w 20"/>
              <a:gd name="T9" fmla="*/ 15 h 41"/>
              <a:gd name="T10" fmla="*/ 15 w 20"/>
              <a:gd name="T11" fmla="*/ 8 h 41"/>
              <a:gd name="T12" fmla="*/ 15 w 20"/>
              <a:gd name="T13" fmla="*/ 38 h 41"/>
              <a:gd name="T14" fmla="*/ 8 w 20"/>
              <a:gd name="T15" fmla="*/ 37 h 41"/>
              <a:gd name="T16" fmla="*/ 4 w 20"/>
              <a:gd name="T17" fmla="*/ 35 h 41"/>
              <a:gd name="T18" fmla="*/ 1 w 20"/>
              <a:gd name="T19" fmla="*/ 32 h 41"/>
              <a:gd name="T20" fmla="*/ 0 w 20"/>
              <a:gd name="T21" fmla="*/ 29 h 41"/>
              <a:gd name="T22" fmla="*/ 12 w 20"/>
              <a:gd name="T23" fmla="*/ 29 h 41"/>
              <a:gd name="T24" fmla="*/ 12 w 20"/>
              <a:gd name="T25" fmla="*/ 30 h 41"/>
              <a:gd name="T26" fmla="*/ 15 w 20"/>
              <a:gd name="T27" fmla="*/ 32 h 41"/>
              <a:gd name="T28" fmla="*/ 15 w 20"/>
              <a:gd name="T29" fmla="*/ 23 h 41"/>
              <a:gd name="T30" fmla="*/ 7 w 20"/>
              <a:gd name="T31" fmla="*/ 21 h 41"/>
              <a:gd name="T32" fmla="*/ 3 w 20"/>
              <a:gd name="T33" fmla="*/ 18 h 41"/>
              <a:gd name="T34" fmla="*/ 1 w 20"/>
              <a:gd name="T35" fmla="*/ 12 h 41"/>
              <a:gd name="T36" fmla="*/ 5 w 20"/>
              <a:gd name="T37" fmla="*/ 5 h 41"/>
              <a:gd name="T38" fmla="*/ 15 w 20"/>
              <a:gd name="T39" fmla="*/ 2 h 41"/>
              <a:gd name="T40" fmla="*/ 15 w 20"/>
              <a:gd name="T41" fmla="*/ 0 h 41"/>
              <a:gd name="T42" fmla="*/ 20 w 20"/>
              <a:gd name="T43" fmla="*/ 0 h 41"/>
              <a:gd name="T44" fmla="*/ 20 w 20"/>
              <a:gd name="T45" fmla="*/ 2 h 41"/>
              <a:gd name="T46" fmla="*/ 20 w 20"/>
              <a:gd name="T47" fmla="*/ 8 h 41"/>
              <a:gd name="T48" fmla="*/ 20 w 20"/>
              <a:gd name="T49" fmla="*/ 15 h 41"/>
              <a:gd name="T50" fmla="*/ 20 w 20"/>
              <a:gd name="T51" fmla="*/ 24 h 41"/>
              <a:gd name="T52" fmla="*/ 20 w 20"/>
              <a:gd name="T53" fmla="*/ 32 h 41"/>
              <a:gd name="T54" fmla="*/ 20 w 20"/>
              <a:gd name="T55" fmla="*/ 38 h 41"/>
              <a:gd name="T56" fmla="*/ 20 w 20"/>
              <a:gd name="T57" fmla="*/ 41 h 41"/>
              <a:gd name="T58" fmla="*/ 15 w 20"/>
              <a:gd name="T59" fmla="*/ 41 h 41"/>
              <a:gd name="T60" fmla="*/ 15 w 20"/>
              <a:gd name="T61" fmla="*/ 38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0" h="41">
                <a:moveTo>
                  <a:pt x="15" y="8"/>
                </a:moveTo>
                <a:cubicBezTo>
                  <a:pt x="14" y="9"/>
                  <a:pt x="13" y="9"/>
                  <a:pt x="13" y="10"/>
                </a:cubicBezTo>
                <a:cubicBezTo>
                  <a:pt x="12" y="10"/>
                  <a:pt x="12" y="11"/>
                  <a:pt x="12" y="11"/>
                </a:cubicBezTo>
                <a:cubicBezTo>
                  <a:pt x="12" y="12"/>
                  <a:pt x="12" y="13"/>
                  <a:pt x="13" y="13"/>
                </a:cubicBezTo>
                <a:cubicBezTo>
                  <a:pt x="13" y="14"/>
                  <a:pt x="14" y="14"/>
                  <a:pt x="15" y="15"/>
                </a:cubicBezTo>
                <a:lnTo>
                  <a:pt x="15" y="8"/>
                </a:lnTo>
                <a:close/>
                <a:moveTo>
                  <a:pt x="15" y="38"/>
                </a:moveTo>
                <a:cubicBezTo>
                  <a:pt x="13" y="38"/>
                  <a:pt x="10" y="38"/>
                  <a:pt x="8" y="37"/>
                </a:cubicBezTo>
                <a:cubicBezTo>
                  <a:pt x="7" y="37"/>
                  <a:pt x="5" y="36"/>
                  <a:pt x="4" y="35"/>
                </a:cubicBezTo>
                <a:cubicBezTo>
                  <a:pt x="3" y="34"/>
                  <a:pt x="2" y="33"/>
                  <a:pt x="1" y="32"/>
                </a:cubicBezTo>
                <a:cubicBezTo>
                  <a:pt x="0" y="31"/>
                  <a:pt x="0" y="30"/>
                  <a:pt x="0" y="29"/>
                </a:cubicBezTo>
                <a:cubicBezTo>
                  <a:pt x="12" y="29"/>
                  <a:pt x="12" y="29"/>
                  <a:pt x="12" y="29"/>
                </a:cubicBezTo>
                <a:cubicBezTo>
                  <a:pt x="12" y="29"/>
                  <a:pt x="12" y="30"/>
                  <a:pt x="12" y="30"/>
                </a:cubicBezTo>
                <a:cubicBezTo>
                  <a:pt x="13" y="31"/>
                  <a:pt x="14" y="31"/>
                  <a:pt x="15" y="32"/>
                </a:cubicBezTo>
                <a:cubicBezTo>
                  <a:pt x="15" y="23"/>
                  <a:pt x="15" y="23"/>
                  <a:pt x="15" y="23"/>
                </a:cubicBezTo>
                <a:cubicBezTo>
                  <a:pt x="11" y="22"/>
                  <a:pt x="9" y="22"/>
                  <a:pt x="7" y="21"/>
                </a:cubicBezTo>
                <a:cubicBezTo>
                  <a:pt x="5" y="20"/>
                  <a:pt x="4" y="19"/>
                  <a:pt x="3" y="18"/>
                </a:cubicBezTo>
                <a:cubicBezTo>
                  <a:pt x="2" y="16"/>
                  <a:pt x="1" y="15"/>
                  <a:pt x="1" y="12"/>
                </a:cubicBezTo>
                <a:cubicBezTo>
                  <a:pt x="1" y="10"/>
                  <a:pt x="2" y="7"/>
                  <a:pt x="5" y="5"/>
                </a:cubicBezTo>
                <a:cubicBezTo>
                  <a:pt x="7" y="3"/>
                  <a:pt x="11" y="2"/>
                  <a:pt x="15" y="2"/>
                </a:cubicBezTo>
                <a:cubicBezTo>
                  <a:pt x="15" y="0"/>
                  <a:pt x="15" y="0"/>
                  <a:pt x="15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2"/>
                  <a:pt x="20" y="2"/>
                  <a:pt x="20" y="2"/>
                </a:cubicBezTo>
                <a:cubicBezTo>
                  <a:pt x="20" y="8"/>
                  <a:pt x="20" y="8"/>
                  <a:pt x="20" y="8"/>
                </a:cubicBezTo>
                <a:cubicBezTo>
                  <a:pt x="20" y="15"/>
                  <a:pt x="20" y="15"/>
                  <a:pt x="20" y="15"/>
                </a:cubicBezTo>
                <a:cubicBezTo>
                  <a:pt x="20" y="24"/>
                  <a:pt x="20" y="24"/>
                  <a:pt x="20" y="24"/>
                </a:cubicBezTo>
                <a:cubicBezTo>
                  <a:pt x="20" y="32"/>
                  <a:pt x="20" y="32"/>
                  <a:pt x="20" y="32"/>
                </a:cubicBezTo>
                <a:cubicBezTo>
                  <a:pt x="20" y="38"/>
                  <a:pt x="20" y="38"/>
                  <a:pt x="20" y="38"/>
                </a:cubicBezTo>
                <a:cubicBezTo>
                  <a:pt x="20" y="41"/>
                  <a:pt x="20" y="41"/>
                  <a:pt x="20" y="41"/>
                </a:cubicBezTo>
                <a:cubicBezTo>
                  <a:pt x="15" y="41"/>
                  <a:pt x="15" y="41"/>
                  <a:pt x="15" y="41"/>
                </a:cubicBezTo>
                <a:lnTo>
                  <a:pt x="15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0" name="Freeform 341"/>
          <p:cNvSpPr>
            <a:spLocks noEditPoints="1"/>
          </p:cNvSpPr>
          <p:nvPr/>
        </p:nvSpPr>
        <p:spPr bwMode="auto">
          <a:xfrm>
            <a:off x="2197269" y="4338996"/>
            <a:ext cx="222318" cy="226086"/>
          </a:xfrm>
          <a:custGeom>
            <a:avLst/>
            <a:gdLst>
              <a:gd name="T0" fmla="*/ 67 w 75"/>
              <a:gd name="T1" fmla="*/ 38 h 76"/>
              <a:gd name="T2" fmla="*/ 37 w 75"/>
              <a:gd name="T3" fmla="*/ 8 h 76"/>
              <a:gd name="T4" fmla="*/ 7 w 75"/>
              <a:gd name="T5" fmla="*/ 38 h 76"/>
              <a:gd name="T6" fmla="*/ 37 w 75"/>
              <a:gd name="T7" fmla="*/ 68 h 76"/>
              <a:gd name="T8" fmla="*/ 67 w 75"/>
              <a:gd name="T9" fmla="*/ 38 h 76"/>
              <a:gd name="T10" fmla="*/ 75 w 75"/>
              <a:gd name="T11" fmla="*/ 38 h 76"/>
              <a:gd name="T12" fmla="*/ 37 w 75"/>
              <a:gd name="T13" fmla="*/ 76 h 76"/>
              <a:gd name="T14" fmla="*/ 0 w 75"/>
              <a:gd name="T15" fmla="*/ 38 h 76"/>
              <a:gd name="T16" fmla="*/ 37 w 75"/>
              <a:gd name="T17" fmla="*/ 0 h 76"/>
              <a:gd name="T18" fmla="*/ 75 w 75"/>
              <a:gd name="T19" fmla="*/ 38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" h="76">
                <a:moveTo>
                  <a:pt x="67" y="38"/>
                </a:moveTo>
                <a:cubicBezTo>
                  <a:pt x="67" y="21"/>
                  <a:pt x="54" y="8"/>
                  <a:pt x="37" y="8"/>
                </a:cubicBezTo>
                <a:cubicBezTo>
                  <a:pt x="21" y="8"/>
                  <a:pt x="7" y="21"/>
                  <a:pt x="7" y="38"/>
                </a:cubicBezTo>
                <a:cubicBezTo>
                  <a:pt x="7" y="54"/>
                  <a:pt x="21" y="68"/>
                  <a:pt x="37" y="68"/>
                </a:cubicBezTo>
                <a:cubicBezTo>
                  <a:pt x="54" y="68"/>
                  <a:pt x="67" y="54"/>
                  <a:pt x="67" y="38"/>
                </a:cubicBezTo>
                <a:close/>
                <a:moveTo>
                  <a:pt x="75" y="38"/>
                </a:moveTo>
                <a:cubicBezTo>
                  <a:pt x="75" y="59"/>
                  <a:pt x="58" y="76"/>
                  <a:pt x="37" y="76"/>
                </a:cubicBezTo>
                <a:cubicBezTo>
                  <a:pt x="16" y="76"/>
                  <a:pt x="0" y="59"/>
                  <a:pt x="0" y="38"/>
                </a:cubicBezTo>
                <a:cubicBezTo>
                  <a:pt x="0" y="17"/>
                  <a:pt x="16" y="0"/>
                  <a:pt x="37" y="0"/>
                </a:cubicBezTo>
                <a:cubicBezTo>
                  <a:pt x="58" y="0"/>
                  <a:pt x="75" y="17"/>
                  <a:pt x="75" y="3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1" name="Freeform 342"/>
          <p:cNvSpPr/>
          <p:nvPr/>
        </p:nvSpPr>
        <p:spPr bwMode="auto">
          <a:xfrm>
            <a:off x="2206062" y="4573875"/>
            <a:ext cx="202222" cy="109275"/>
          </a:xfrm>
          <a:custGeom>
            <a:avLst/>
            <a:gdLst>
              <a:gd name="T0" fmla="*/ 33 w 161"/>
              <a:gd name="T1" fmla="*/ 42 h 87"/>
              <a:gd name="T2" fmla="*/ 57 w 161"/>
              <a:gd name="T3" fmla="*/ 42 h 87"/>
              <a:gd name="T4" fmla="*/ 57 w 161"/>
              <a:gd name="T5" fmla="*/ 14 h 87"/>
              <a:gd name="T6" fmla="*/ 0 w 161"/>
              <a:gd name="T7" fmla="*/ 14 h 87"/>
              <a:gd name="T8" fmla="*/ 0 w 161"/>
              <a:gd name="T9" fmla="*/ 0 h 87"/>
              <a:gd name="T10" fmla="*/ 161 w 161"/>
              <a:gd name="T11" fmla="*/ 0 h 87"/>
              <a:gd name="T12" fmla="*/ 161 w 161"/>
              <a:gd name="T13" fmla="*/ 14 h 87"/>
              <a:gd name="T14" fmla="*/ 104 w 161"/>
              <a:gd name="T15" fmla="*/ 14 h 87"/>
              <a:gd name="T16" fmla="*/ 104 w 161"/>
              <a:gd name="T17" fmla="*/ 42 h 87"/>
              <a:gd name="T18" fmla="*/ 130 w 161"/>
              <a:gd name="T19" fmla="*/ 42 h 87"/>
              <a:gd name="T20" fmla="*/ 80 w 161"/>
              <a:gd name="T21" fmla="*/ 87 h 87"/>
              <a:gd name="T22" fmla="*/ 33 w 161"/>
              <a:gd name="T23" fmla="*/ 42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1" h="87">
                <a:moveTo>
                  <a:pt x="33" y="42"/>
                </a:moveTo>
                <a:lnTo>
                  <a:pt x="57" y="42"/>
                </a:lnTo>
                <a:lnTo>
                  <a:pt x="57" y="14"/>
                </a:lnTo>
                <a:lnTo>
                  <a:pt x="0" y="14"/>
                </a:lnTo>
                <a:lnTo>
                  <a:pt x="0" y="0"/>
                </a:lnTo>
                <a:lnTo>
                  <a:pt x="161" y="0"/>
                </a:lnTo>
                <a:lnTo>
                  <a:pt x="161" y="14"/>
                </a:lnTo>
                <a:lnTo>
                  <a:pt x="104" y="14"/>
                </a:lnTo>
                <a:lnTo>
                  <a:pt x="104" y="42"/>
                </a:lnTo>
                <a:lnTo>
                  <a:pt x="130" y="42"/>
                </a:lnTo>
                <a:lnTo>
                  <a:pt x="80" y="87"/>
                </a:lnTo>
                <a:lnTo>
                  <a:pt x="33" y="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2" name="Oval 343"/>
          <p:cNvSpPr>
            <a:spLocks noChangeArrowheads="1"/>
          </p:cNvSpPr>
          <p:nvPr/>
        </p:nvSpPr>
        <p:spPr bwMode="auto">
          <a:xfrm>
            <a:off x="5584794" y="4282475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3" name="Rectangle 344"/>
          <p:cNvSpPr>
            <a:spLocks noChangeArrowheads="1"/>
          </p:cNvSpPr>
          <p:nvPr/>
        </p:nvSpPr>
        <p:spPr bwMode="auto">
          <a:xfrm>
            <a:off x="5706630" y="4558803"/>
            <a:ext cx="219806" cy="11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4" name="Rectangle 345"/>
          <p:cNvSpPr>
            <a:spLocks noChangeArrowheads="1"/>
          </p:cNvSpPr>
          <p:nvPr/>
        </p:nvSpPr>
        <p:spPr bwMode="auto">
          <a:xfrm>
            <a:off x="5721702" y="4534938"/>
            <a:ext cx="187150" cy="1507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5" name="Rectangle 346"/>
          <p:cNvSpPr>
            <a:spLocks noChangeArrowheads="1"/>
          </p:cNvSpPr>
          <p:nvPr/>
        </p:nvSpPr>
        <p:spPr bwMode="auto">
          <a:xfrm>
            <a:off x="5861123" y="4406822"/>
            <a:ext cx="23865" cy="879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6" name="Rectangle 347"/>
          <p:cNvSpPr>
            <a:spLocks noChangeArrowheads="1"/>
          </p:cNvSpPr>
          <p:nvPr/>
        </p:nvSpPr>
        <p:spPr bwMode="auto">
          <a:xfrm>
            <a:off x="5804600" y="4406822"/>
            <a:ext cx="21353" cy="879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7" name="Rectangle 348"/>
          <p:cNvSpPr>
            <a:spLocks noChangeArrowheads="1"/>
          </p:cNvSpPr>
          <p:nvPr/>
        </p:nvSpPr>
        <p:spPr bwMode="auto">
          <a:xfrm>
            <a:off x="5748079" y="4406822"/>
            <a:ext cx="21353" cy="879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8" name="Freeform 349"/>
          <p:cNvSpPr/>
          <p:nvPr/>
        </p:nvSpPr>
        <p:spPr bwMode="auto">
          <a:xfrm>
            <a:off x="5736774" y="4439479"/>
            <a:ext cx="159517" cy="86667"/>
          </a:xfrm>
          <a:custGeom>
            <a:avLst/>
            <a:gdLst>
              <a:gd name="T0" fmla="*/ 115 w 127"/>
              <a:gd name="T1" fmla="*/ 12 h 69"/>
              <a:gd name="T2" fmla="*/ 99 w 127"/>
              <a:gd name="T3" fmla="*/ 12 h 69"/>
              <a:gd name="T4" fmla="*/ 99 w 127"/>
              <a:gd name="T5" fmla="*/ 69 h 69"/>
              <a:gd name="T6" fmla="*/ 85 w 127"/>
              <a:gd name="T7" fmla="*/ 69 h 69"/>
              <a:gd name="T8" fmla="*/ 85 w 127"/>
              <a:gd name="T9" fmla="*/ 12 h 69"/>
              <a:gd name="T10" fmla="*/ 71 w 127"/>
              <a:gd name="T11" fmla="*/ 12 h 69"/>
              <a:gd name="T12" fmla="*/ 71 w 127"/>
              <a:gd name="T13" fmla="*/ 69 h 69"/>
              <a:gd name="T14" fmla="*/ 56 w 127"/>
              <a:gd name="T15" fmla="*/ 69 h 69"/>
              <a:gd name="T16" fmla="*/ 56 w 127"/>
              <a:gd name="T17" fmla="*/ 12 h 69"/>
              <a:gd name="T18" fmla="*/ 40 w 127"/>
              <a:gd name="T19" fmla="*/ 12 h 69"/>
              <a:gd name="T20" fmla="*/ 40 w 127"/>
              <a:gd name="T21" fmla="*/ 69 h 69"/>
              <a:gd name="T22" fmla="*/ 28 w 127"/>
              <a:gd name="T23" fmla="*/ 69 h 69"/>
              <a:gd name="T24" fmla="*/ 28 w 127"/>
              <a:gd name="T25" fmla="*/ 10 h 69"/>
              <a:gd name="T26" fmla="*/ 11 w 127"/>
              <a:gd name="T27" fmla="*/ 10 h 69"/>
              <a:gd name="T28" fmla="*/ 11 w 127"/>
              <a:gd name="T29" fmla="*/ 69 h 69"/>
              <a:gd name="T30" fmla="*/ 0 w 127"/>
              <a:gd name="T31" fmla="*/ 69 h 69"/>
              <a:gd name="T32" fmla="*/ 0 w 127"/>
              <a:gd name="T33" fmla="*/ 0 h 69"/>
              <a:gd name="T34" fmla="*/ 127 w 127"/>
              <a:gd name="T35" fmla="*/ 0 h 69"/>
              <a:gd name="T36" fmla="*/ 127 w 127"/>
              <a:gd name="T37" fmla="*/ 69 h 69"/>
              <a:gd name="T38" fmla="*/ 115 w 127"/>
              <a:gd name="T39" fmla="*/ 69 h 69"/>
              <a:gd name="T40" fmla="*/ 115 w 127"/>
              <a:gd name="T41" fmla="*/ 12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27" h="69">
                <a:moveTo>
                  <a:pt x="115" y="12"/>
                </a:moveTo>
                <a:lnTo>
                  <a:pt x="99" y="12"/>
                </a:lnTo>
                <a:lnTo>
                  <a:pt x="99" y="69"/>
                </a:lnTo>
                <a:lnTo>
                  <a:pt x="85" y="69"/>
                </a:lnTo>
                <a:lnTo>
                  <a:pt x="85" y="12"/>
                </a:lnTo>
                <a:lnTo>
                  <a:pt x="71" y="12"/>
                </a:lnTo>
                <a:lnTo>
                  <a:pt x="71" y="69"/>
                </a:lnTo>
                <a:lnTo>
                  <a:pt x="56" y="69"/>
                </a:lnTo>
                <a:lnTo>
                  <a:pt x="56" y="12"/>
                </a:lnTo>
                <a:lnTo>
                  <a:pt x="40" y="12"/>
                </a:lnTo>
                <a:lnTo>
                  <a:pt x="40" y="69"/>
                </a:lnTo>
                <a:lnTo>
                  <a:pt x="28" y="69"/>
                </a:lnTo>
                <a:lnTo>
                  <a:pt x="28" y="10"/>
                </a:lnTo>
                <a:lnTo>
                  <a:pt x="11" y="10"/>
                </a:lnTo>
                <a:lnTo>
                  <a:pt x="11" y="69"/>
                </a:lnTo>
                <a:lnTo>
                  <a:pt x="0" y="69"/>
                </a:lnTo>
                <a:lnTo>
                  <a:pt x="0" y="0"/>
                </a:lnTo>
                <a:lnTo>
                  <a:pt x="127" y="0"/>
                </a:lnTo>
                <a:lnTo>
                  <a:pt x="127" y="69"/>
                </a:lnTo>
                <a:lnTo>
                  <a:pt x="115" y="69"/>
                </a:lnTo>
                <a:lnTo>
                  <a:pt x="115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9" name="Rectangle 350"/>
          <p:cNvSpPr>
            <a:spLocks noChangeArrowheads="1"/>
          </p:cNvSpPr>
          <p:nvPr/>
        </p:nvSpPr>
        <p:spPr bwMode="auto">
          <a:xfrm>
            <a:off x="5721702" y="4421895"/>
            <a:ext cx="187150" cy="11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0" name="Rectangle 351"/>
          <p:cNvSpPr>
            <a:spLocks noChangeArrowheads="1"/>
          </p:cNvSpPr>
          <p:nvPr/>
        </p:nvSpPr>
        <p:spPr bwMode="auto">
          <a:xfrm>
            <a:off x="5721702" y="4389238"/>
            <a:ext cx="187150" cy="11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1" name="Rectangle 352"/>
          <p:cNvSpPr>
            <a:spLocks noChangeArrowheads="1"/>
          </p:cNvSpPr>
          <p:nvPr/>
        </p:nvSpPr>
        <p:spPr bwMode="auto">
          <a:xfrm>
            <a:off x="5691557" y="4578899"/>
            <a:ext cx="249951" cy="125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2" name="Rectangle 353"/>
          <p:cNvSpPr>
            <a:spLocks noChangeArrowheads="1"/>
          </p:cNvSpPr>
          <p:nvPr/>
        </p:nvSpPr>
        <p:spPr bwMode="auto">
          <a:xfrm>
            <a:off x="5680253" y="4600251"/>
            <a:ext cx="270048" cy="1507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3" name="Oval 354"/>
          <p:cNvSpPr>
            <a:spLocks noChangeArrowheads="1"/>
          </p:cNvSpPr>
          <p:nvPr/>
        </p:nvSpPr>
        <p:spPr bwMode="auto">
          <a:xfrm>
            <a:off x="3851467" y="498962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4" name="Freeform 355"/>
          <p:cNvSpPr>
            <a:spLocks noEditPoints="1"/>
          </p:cNvSpPr>
          <p:nvPr/>
        </p:nvSpPr>
        <p:spPr bwMode="auto">
          <a:xfrm>
            <a:off x="3940645" y="5096385"/>
            <a:ext cx="263767" cy="109275"/>
          </a:xfrm>
          <a:custGeom>
            <a:avLst/>
            <a:gdLst>
              <a:gd name="T0" fmla="*/ 53 w 89"/>
              <a:gd name="T1" fmla="*/ 8 h 37"/>
              <a:gd name="T2" fmla="*/ 51 w 89"/>
              <a:gd name="T3" fmla="*/ 6 h 37"/>
              <a:gd name="T4" fmla="*/ 38 w 89"/>
              <a:gd name="T5" fmla="*/ 6 h 37"/>
              <a:gd name="T6" fmla="*/ 35 w 89"/>
              <a:gd name="T7" fmla="*/ 8 h 37"/>
              <a:gd name="T8" fmla="*/ 35 w 89"/>
              <a:gd name="T9" fmla="*/ 12 h 37"/>
              <a:gd name="T10" fmla="*/ 53 w 89"/>
              <a:gd name="T11" fmla="*/ 12 h 37"/>
              <a:gd name="T12" fmla="*/ 53 w 89"/>
              <a:gd name="T13" fmla="*/ 8 h 37"/>
              <a:gd name="T14" fmla="*/ 89 w 89"/>
              <a:gd name="T15" fmla="*/ 37 h 37"/>
              <a:gd name="T16" fmla="*/ 0 w 89"/>
              <a:gd name="T17" fmla="*/ 37 h 37"/>
              <a:gd name="T18" fmla="*/ 0 w 89"/>
              <a:gd name="T19" fmla="*/ 17 h 37"/>
              <a:gd name="T20" fmla="*/ 5 w 89"/>
              <a:gd name="T21" fmla="*/ 12 h 37"/>
              <a:gd name="T22" fmla="*/ 31 w 89"/>
              <a:gd name="T23" fmla="*/ 12 h 37"/>
              <a:gd name="T24" fmla="*/ 31 w 89"/>
              <a:gd name="T25" fmla="*/ 4 h 37"/>
              <a:gd name="T26" fmla="*/ 34 w 89"/>
              <a:gd name="T27" fmla="*/ 0 h 37"/>
              <a:gd name="T28" fmla="*/ 54 w 89"/>
              <a:gd name="T29" fmla="*/ 0 h 37"/>
              <a:gd name="T30" fmla="*/ 58 w 89"/>
              <a:gd name="T31" fmla="*/ 4 h 37"/>
              <a:gd name="T32" fmla="*/ 58 w 89"/>
              <a:gd name="T33" fmla="*/ 12 h 37"/>
              <a:gd name="T34" fmla="*/ 83 w 89"/>
              <a:gd name="T35" fmla="*/ 12 h 37"/>
              <a:gd name="T36" fmla="*/ 89 w 89"/>
              <a:gd name="T37" fmla="*/ 17 h 37"/>
              <a:gd name="T38" fmla="*/ 89 w 89"/>
              <a:gd name="T39" fmla="*/ 37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9" h="37">
                <a:moveTo>
                  <a:pt x="53" y="8"/>
                </a:moveTo>
                <a:cubicBezTo>
                  <a:pt x="53" y="7"/>
                  <a:pt x="52" y="6"/>
                  <a:pt x="51" y="6"/>
                </a:cubicBezTo>
                <a:cubicBezTo>
                  <a:pt x="38" y="6"/>
                  <a:pt x="38" y="6"/>
                  <a:pt x="38" y="6"/>
                </a:cubicBezTo>
                <a:cubicBezTo>
                  <a:pt x="36" y="6"/>
                  <a:pt x="35" y="7"/>
                  <a:pt x="35" y="8"/>
                </a:cubicBezTo>
                <a:cubicBezTo>
                  <a:pt x="35" y="12"/>
                  <a:pt x="35" y="12"/>
                  <a:pt x="35" y="12"/>
                </a:cubicBezTo>
                <a:cubicBezTo>
                  <a:pt x="53" y="12"/>
                  <a:pt x="53" y="12"/>
                  <a:pt x="53" y="12"/>
                </a:cubicBezTo>
                <a:lnTo>
                  <a:pt x="53" y="8"/>
                </a:lnTo>
                <a:close/>
                <a:moveTo>
                  <a:pt x="89" y="37"/>
                </a:moveTo>
                <a:cubicBezTo>
                  <a:pt x="0" y="37"/>
                  <a:pt x="0" y="37"/>
                  <a:pt x="0" y="3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4"/>
                  <a:pt x="2" y="12"/>
                  <a:pt x="5" y="12"/>
                </a:cubicBezTo>
                <a:cubicBezTo>
                  <a:pt x="31" y="12"/>
                  <a:pt x="31" y="12"/>
                  <a:pt x="31" y="12"/>
                </a:cubicBezTo>
                <a:cubicBezTo>
                  <a:pt x="31" y="4"/>
                  <a:pt x="31" y="4"/>
                  <a:pt x="31" y="4"/>
                </a:cubicBezTo>
                <a:cubicBezTo>
                  <a:pt x="31" y="2"/>
                  <a:pt x="32" y="0"/>
                  <a:pt x="34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6" y="0"/>
                  <a:pt x="58" y="2"/>
                  <a:pt x="58" y="4"/>
                </a:cubicBezTo>
                <a:cubicBezTo>
                  <a:pt x="58" y="12"/>
                  <a:pt x="58" y="12"/>
                  <a:pt x="58" y="12"/>
                </a:cubicBezTo>
                <a:cubicBezTo>
                  <a:pt x="83" y="12"/>
                  <a:pt x="83" y="12"/>
                  <a:pt x="83" y="12"/>
                </a:cubicBezTo>
                <a:cubicBezTo>
                  <a:pt x="86" y="12"/>
                  <a:pt x="89" y="14"/>
                  <a:pt x="89" y="17"/>
                </a:cubicBezTo>
                <a:lnTo>
                  <a:pt x="89" y="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5" name="Freeform 356"/>
          <p:cNvSpPr>
            <a:spLocks noEditPoints="1"/>
          </p:cNvSpPr>
          <p:nvPr/>
        </p:nvSpPr>
        <p:spPr bwMode="auto">
          <a:xfrm>
            <a:off x="3945669" y="5211941"/>
            <a:ext cx="249951" cy="95459"/>
          </a:xfrm>
          <a:custGeom>
            <a:avLst/>
            <a:gdLst>
              <a:gd name="T0" fmla="*/ 70 w 84"/>
              <a:gd name="T1" fmla="*/ 10 h 32"/>
              <a:gd name="T2" fmla="*/ 70 w 84"/>
              <a:gd name="T3" fmla="*/ 4 h 32"/>
              <a:gd name="T4" fmla="*/ 65 w 84"/>
              <a:gd name="T5" fmla="*/ 4 h 32"/>
              <a:gd name="T6" fmla="*/ 65 w 84"/>
              <a:gd name="T7" fmla="*/ 10 h 32"/>
              <a:gd name="T8" fmla="*/ 70 w 84"/>
              <a:gd name="T9" fmla="*/ 10 h 32"/>
              <a:gd name="T10" fmla="*/ 84 w 84"/>
              <a:gd name="T11" fmla="*/ 27 h 32"/>
              <a:gd name="T12" fmla="*/ 79 w 84"/>
              <a:gd name="T13" fmla="*/ 32 h 32"/>
              <a:gd name="T14" fmla="*/ 5 w 84"/>
              <a:gd name="T15" fmla="*/ 32 h 32"/>
              <a:gd name="T16" fmla="*/ 0 w 84"/>
              <a:gd name="T17" fmla="*/ 27 h 32"/>
              <a:gd name="T18" fmla="*/ 0 w 84"/>
              <a:gd name="T19" fmla="*/ 0 h 32"/>
              <a:gd name="T20" fmla="*/ 84 w 84"/>
              <a:gd name="T21" fmla="*/ 0 h 32"/>
              <a:gd name="T22" fmla="*/ 84 w 84"/>
              <a:gd name="T23" fmla="*/ 27 h 32"/>
              <a:gd name="T24" fmla="*/ 19 w 84"/>
              <a:gd name="T25" fmla="*/ 10 h 32"/>
              <a:gd name="T26" fmla="*/ 19 w 84"/>
              <a:gd name="T27" fmla="*/ 4 h 32"/>
              <a:gd name="T28" fmla="*/ 14 w 84"/>
              <a:gd name="T29" fmla="*/ 4 h 32"/>
              <a:gd name="T30" fmla="*/ 14 w 84"/>
              <a:gd name="T31" fmla="*/ 10 h 32"/>
              <a:gd name="T32" fmla="*/ 19 w 84"/>
              <a:gd name="T33" fmla="*/ 1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4" h="32">
                <a:moveTo>
                  <a:pt x="70" y="10"/>
                </a:moveTo>
                <a:cubicBezTo>
                  <a:pt x="70" y="4"/>
                  <a:pt x="70" y="4"/>
                  <a:pt x="70" y="4"/>
                </a:cubicBezTo>
                <a:cubicBezTo>
                  <a:pt x="65" y="4"/>
                  <a:pt x="65" y="4"/>
                  <a:pt x="65" y="4"/>
                </a:cubicBezTo>
                <a:cubicBezTo>
                  <a:pt x="65" y="10"/>
                  <a:pt x="65" y="10"/>
                  <a:pt x="65" y="10"/>
                </a:cubicBezTo>
                <a:lnTo>
                  <a:pt x="70" y="10"/>
                </a:lnTo>
                <a:close/>
                <a:moveTo>
                  <a:pt x="84" y="27"/>
                </a:moveTo>
                <a:cubicBezTo>
                  <a:pt x="84" y="30"/>
                  <a:pt x="82" y="32"/>
                  <a:pt x="79" y="32"/>
                </a:cubicBezTo>
                <a:cubicBezTo>
                  <a:pt x="5" y="32"/>
                  <a:pt x="5" y="32"/>
                  <a:pt x="5" y="32"/>
                </a:cubicBezTo>
                <a:cubicBezTo>
                  <a:pt x="3" y="32"/>
                  <a:pt x="0" y="30"/>
                  <a:pt x="0" y="27"/>
                </a:cubicBezTo>
                <a:cubicBezTo>
                  <a:pt x="0" y="0"/>
                  <a:pt x="0" y="0"/>
                  <a:pt x="0" y="0"/>
                </a:cubicBezTo>
                <a:cubicBezTo>
                  <a:pt x="84" y="0"/>
                  <a:pt x="84" y="0"/>
                  <a:pt x="84" y="0"/>
                </a:cubicBezTo>
                <a:lnTo>
                  <a:pt x="84" y="27"/>
                </a:lnTo>
                <a:close/>
                <a:moveTo>
                  <a:pt x="19" y="10"/>
                </a:moveTo>
                <a:cubicBezTo>
                  <a:pt x="19" y="4"/>
                  <a:pt x="19" y="4"/>
                  <a:pt x="19" y="4"/>
                </a:cubicBezTo>
                <a:cubicBezTo>
                  <a:pt x="14" y="4"/>
                  <a:pt x="14" y="4"/>
                  <a:pt x="14" y="4"/>
                </a:cubicBezTo>
                <a:cubicBezTo>
                  <a:pt x="14" y="10"/>
                  <a:pt x="14" y="10"/>
                  <a:pt x="14" y="10"/>
                </a:cubicBezTo>
                <a:lnTo>
                  <a:pt x="19" y="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6" name="Oval 357"/>
          <p:cNvSpPr>
            <a:spLocks noChangeArrowheads="1"/>
          </p:cNvSpPr>
          <p:nvPr/>
        </p:nvSpPr>
        <p:spPr bwMode="auto">
          <a:xfrm>
            <a:off x="6155034" y="427996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7" name="Freeform 358"/>
          <p:cNvSpPr/>
          <p:nvPr/>
        </p:nvSpPr>
        <p:spPr bwMode="auto">
          <a:xfrm>
            <a:off x="6291941" y="4374165"/>
            <a:ext cx="148212" cy="71594"/>
          </a:xfrm>
          <a:custGeom>
            <a:avLst/>
            <a:gdLst>
              <a:gd name="T0" fmla="*/ 43 w 50"/>
              <a:gd name="T1" fmla="*/ 10 h 24"/>
              <a:gd name="T2" fmla="*/ 40 w 50"/>
              <a:gd name="T3" fmla="*/ 7 h 24"/>
              <a:gd name="T4" fmla="*/ 10 w 50"/>
              <a:gd name="T5" fmla="*/ 7 h 24"/>
              <a:gd name="T6" fmla="*/ 7 w 50"/>
              <a:gd name="T7" fmla="*/ 10 h 24"/>
              <a:gd name="T8" fmla="*/ 7 w 50"/>
              <a:gd name="T9" fmla="*/ 24 h 24"/>
              <a:gd name="T10" fmla="*/ 0 w 50"/>
              <a:gd name="T11" fmla="*/ 24 h 24"/>
              <a:gd name="T12" fmla="*/ 0 w 50"/>
              <a:gd name="T13" fmla="*/ 5 h 24"/>
              <a:gd name="T14" fmla="*/ 4 w 50"/>
              <a:gd name="T15" fmla="*/ 0 h 24"/>
              <a:gd name="T16" fmla="*/ 46 w 50"/>
              <a:gd name="T17" fmla="*/ 0 h 24"/>
              <a:gd name="T18" fmla="*/ 50 w 50"/>
              <a:gd name="T19" fmla="*/ 5 h 24"/>
              <a:gd name="T20" fmla="*/ 50 w 50"/>
              <a:gd name="T21" fmla="*/ 24 h 24"/>
              <a:gd name="T22" fmla="*/ 43 w 50"/>
              <a:gd name="T23" fmla="*/ 24 h 24"/>
              <a:gd name="T24" fmla="*/ 43 w 50"/>
              <a:gd name="T25" fmla="*/ 1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" h="24">
                <a:moveTo>
                  <a:pt x="43" y="10"/>
                </a:moveTo>
                <a:cubicBezTo>
                  <a:pt x="43" y="8"/>
                  <a:pt x="41" y="7"/>
                  <a:pt x="40" y="7"/>
                </a:cubicBezTo>
                <a:cubicBezTo>
                  <a:pt x="10" y="7"/>
                  <a:pt x="10" y="7"/>
                  <a:pt x="10" y="7"/>
                </a:cubicBezTo>
                <a:cubicBezTo>
                  <a:pt x="9" y="7"/>
                  <a:pt x="7" y="8"/>
                  <a:pt x="7" y="10"/>
                </a:cubicBezTo>
                <a:cubicBezTo>
                  <a:pt x="7" y="24"/>
                  <a:pt x="7" y="24"/>
                  <a:pt x="7" y="2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4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9" y="0"/>
                  <a:pt x="50" y="2"/>
                  <a:pt x="50" y="5"/>
                </a:cubicBezTo>
                <a:cubicBezTo>
                  <a:pt x="50" y="24"/>
                  <a:pt x="50" y="24"/>
                  <a:pt x="50" y="24"/>
                </a:cubicBezTo>
                <a:cubicBezTo>
                  <a:pt x="43" y="24"/>
                  <a:pt x="43" y="24"/>
                  <a:pt x="43" y="24"/>
                </a:cubicBezTo>
                <a:lnTo>
                  <a:pt x="43" y="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8" name="Freeform 359"/>
          <p:cNvSpPr/>
          <p:nvPr/>
        </p:nvSpPr>
        <p:spPr bwMode="auto">
          <a:xfrm>
            <a:off x="6422569" y="4534938"/>
            <a:ext cx="5024" cy="11305"/>
          </a:xfrm>
          <a:custGeom>
            <a:avLst/>
            <a:gdLst>
              <a:gd name="T0" fmla="*/ 0 w 2"/>
              <a:gd name="T1" fmla="*/ 1 h 4"/>
              <a:gd name="T2" fmla="*/ 2 w 2"/>
              <a:gd name="T3" fmla="*/ 0 h 4"/>
              <a:gd name="T4" fmla="*/ 2 w 2"/>
              <a:gd name="T5" fmla="*/ 4 h 4"/>
              <a:gd name="T6" fmla="*/ 0 w 2"/>
              <a:gd name="T7" fmla="*/ 3 h 4"/>
              <a:gd name="T8" fmla="*/ 0 w 2"/>
              <a:gd name="T9" fmla="*/ 2 h 4"/>
              <a:gd name="T10" fmla="*/ 0 w 2"/>
              <a:gd name="T11" fmla="*/ 1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" h="4">
                <a:moveTo>
                  <a:pt x="0" y="1"/>
                </a:moveTo>
                <a:cubicBezTo>
                  <a:pt x="0" y="1"/>
                  <a:pt x="1" y="0"/>
                  <a:pt x="2" y="0"/>
                </a:cubicBez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4"/>
                  <a:pt x="0" y="3"/>
                </a:cubicBezTo>
                <a:cubicBezTo>
                  <a:pt x="0" y="3"/>
                  <a:pt x="0" y="3"/>
                  <a:pt x="0" y="2"/>
                </a:cubicBezTo>
                <a:cubicBezTo>
                  <a:pt x="0" y="2"/>
                  <a:pt x="0" y="1"/>
                  <a:pt x="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9" name="Freeform 360"/>
          <p:cNvSpPr>
            <a:spLocks noEditPoints="1"/>
          </p:cNvSpPr>
          <p:nvPr/>
        </p:nvSpPr>
        <p:spPr bwMode="auto">
          <a:xfrm>
            <a:off x="6372328" y="4499769"/>
            <a:ext cx="120579" cy="118067"/>
          </a:xfrm>
          <a:custGeom>
            <a:avLst/>
            <a:gdLst>
              <a:gd name="T0" fmla="*/ 29 w 41"/>
              <a:gd name="T1" fmla="*/ 10 h 40"/>
              <a:gd name="T2" fmla="*/ 24 w 41"/>
              <a:gd name="T3" fmla="*/ 8 h 40"/>
              <a:gd name="T4" fmla="*/ 24 w 41"/>
              <a:gd name="T5" fmla="*/ 13 h 40"/>
              <a:gd name="T6" fmla="*/ 31 w 41"/>
              <a:gd name="T7" fmla="*/ 13 h 40"/>
              <a:gd name="T8" fmla="*/ 29 w 41"/>
              <a:gd name="T9" fmla="*/ 10 h 40"/>
              <a:gd name="T10" fmla="*/ 30 w 41"/>
              <a:gd name="T11" fmla="*/ 20 h 40"/>
              <a:gd name="T12" fmla="*/ 24 w 41"/>
              <a:gd name="T13" fmla="*/ 17 h 40"/>
              <a:gd name="T14" fmla="*/ 24 w 41"/>
              <a:gd name="T15" fmla="*/ 24 h 40"/>
              <a:gd name="T16" fmla="*/ 24 w 41"/>
              <a:gd name="T17" fmla="*/ 24 h 40"/>
              <a:gd name="T18" fmla="*/ 25 w 41"/>
              <a:gd name="T19" fmla="*/ 26 h 40"/>
              <a:gd name="T20" fmla="*/ 24 w 41"/>
              <a:gd name="T21" fmla="*/ 27 h 40"/>
              <a:gd name="T22" fmla="*/ 24 w 41"/>
              <a:gd name="T23" fmla="*/ 28 h 40"/>
              <a:gd name="T24" fmla="*/ 24 w 41"/>
              <a:gd name="T25" fmla="*/ 33 h 40"/>
              <a:gd name="T26" fmla="*/ 26 w 41"/>
              <a:gd name="T27" fmla="*/ 32 h 40"/>
              <a:gd name="T28" fmla="*/ 29 w 41"/>
              <a:gd name="T29" fmla="*/ 31 h 40"/>
              <a:gd name="T30" fmla="*/ 31 w 41"/>
              <a:gd name="T31" fmla="*/ 28 h 40"/>
              <a:gd name="T32" fmla="*/ 32 w 41"/>
              <a:gd name="T33" fmla="*/ 25 h 40"/>
              <a:gd name="T34" fmla="*/ 30 w 41"/>
              <a:gd name="T35" fmla="*/ 20 h 40"/>
              <a:gd name="T36" fmla="*/ 20 w 41"/>
              <a:gd name="T37" fmla="*/ 40 h 40"/>
              <a:gd name="T38" fmla="*/ 0 w 41"/>
              <a:gd name="T39" fmla="*/ 20 h 40"/>
              <a:gd name="T40" fmla="*/ 20 w 41"/>
              <a:gd name="T41" fmla="*/ 0 h 40"/>
              <a:gd name="T42" fmla="*/ 41 w 41"/>
              <a:gd name="T43" fmla="*/ 20 h 40"/>
              <a:gd name="T44" fmla="*/ 20 w 41"/>
              <a:gd name="T45" fmla="*/ 40 h 40"/>
              <a:gd name="T46" fmla="*/ 17 w 41"/>
              <a:gd name="T47" fmla="*/ 27 h 40"/>
              <a:gd name="T48" fmla="*/ 16 w 41"/>
              <a:gd name="T49" fmla="*/ 26 h 40"/>
              <a:gd name="T50" fmla="*/ 8 w 41"/>
              <a:gd name="T51" fmla="*/ 26 h 40"/>
              <a:gd name="T52" fmla="*/ 9 w 41"/>
              <a:gd name="T53" fmla="*/ 28 h 40"/>
              <a:gd name="T54" fmla="*/ 11 w 41"/>
              <a:gd name="T55" fmla="*/ 30 h 40"/>
              <a:gd name="T56" fmla="*/ 14 w 41"/>
              <a:gd name="T57" fmla="*/ 32 h 40"/>
              <a:gd name="T58" fmla="*/ 19 w 41"/>
              <a:gd name="T59" fmla="*/ 33 h 40"/>
              <a:gd name="T60" fmla="*/ 19 w 41"/>
              <a:gd name="T61" fmla="*/ 34 h 40"/>
              <a:gd name="T62" fmla="*/ 22 w 41"/>
              <a:gd name="T63" fmla="*/ 34 h 40"/>
              <a:gd name="T64" fmla="*/ 22 w 41"/>
              <a:gd name="T65" fmla="*/ 33 h 40"/>
              <a:gd name="T66" fmla="*/ 22 w 41"/>
              <a:gd name="T67" fmla="*/ 28 h 40"/>
              <a:gd name="T68" fmla="*/ 22 w 41"/>
              <a:gd name="T69" fmla="*/ 23 h 40"/>
              <a:gd name="T70" fmla="*/ 22 w 41"/>
              <a:gd name="T71" fmla="*/ 17 h 40"/>
              <a:gd name="T72" fmla="*/ 22 w 41"/>
              <a:gd name="T73" fmla="*/ 12 h 40"/>
              <a:gd name="T74" fmla="*/ 22 w 41"/>
              <a:gd name="T75" fmla="*/ 8 h 40"/>
              <a:gd name="T76" fmla="*/ 22 w 41"/>
              <a:gd name="T77" fmla="*/ 6 h 40"/>
              <a:gd name="T78" fmla="*/ 19 w 41"/>
              <a:gd name="T79" fmla="*/ 6 h 40"/>
              <a:gd name="T80" fmla="*/ 19 w 41"/>
              <a:gd name="T81" fmla="*/ 8 h 40"/>
              <a:gd name="T82" fmla="*/ 12 w 41"/>
              <a:gd name="T83" fmla="*/ 10 h 40"/>
              <a:gd name="T84" fmla="*/ 9 w 41"/>
              <a:gd name="T85" fmla="*/ 15 h 40"/>
              <a:gd name="T86" fmla="*/ 10 w 41"/>
              <a:gd name="T87" fmla="*/ 19 h 40"/>
              <a:gd name="T88" fmla="*/ 13 w 41"/>
              <a:gd name="T89" fmla="*/ 21 h 40"/>
              <a:gd name="T90" fmla="*/ 19 w 41"/>
              <a:gd name="T91" fmla="*/ 22 h 40"/>
              <a:gd name="T92" fmla="*/ 19 w 41"/>
              <a:gd name="T93" fmla="*/ 28 h 40"/>
              <a:gd name="T94" fmla="*/ 17 w 41"/>
              <a:gd name="T95" fmla="*/ 27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1" h="40">
                <a:moveTo>
                  <a:pt x="29" y="10"/>
                </a:moveTo>
                <a:cubicBezTo>
                  <a:pt x="27" y="9"/>
                  <a:pt x="26" y="8"/>
                  <a:pt x="24" y="8"/>
                </a:cubicBezTo>
                <a:cubicBezTo>
                  <a:pt x="24" y="13"/>
                  <a:pt x="24" y="13"/>
                  <a:pt x="24" y="13"/>
                </a:cubicBezTo>
                <a:cubicBezTo>
                  <a:pt x="31" y="13"/>
                  <a:pt x="31" y="13"/>
                  <a:pt x="31" y="13"/>
                </a:cubicBezTo>
                <a:cubicBezTo>
                  <a:pt x="31" y="12"/>
                  <a:pt x="30" y="11"/>
                  <a:pt x="29" y="10"/>
                </a:cubicBezTo>
                <a:close/>
                <a:moveTo>
                  <a:pt x="30" y="20"/>
                </a:moveTo>
                <a:cubicBezTo>
                  <a:pt x="29" y="19"/>
                  <a:pt x="27" y="18"/>
                  <a:pt x="24" y="17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5" y="25"/>
                  <a:pt x="25" y="25"/>
                  <a:pt x="25" y="26"/>
                </a:cubicBezTo>
                <a:cubicBezTo>
                  <a:pt x="25" y="26"/>
                  <a:pt x="25" y="27"/>
                  <a:pt x="24" y="27"/>
                </a:cubicBezTo>
                <a:cubicBezTo>
                  <a:pt x="24" y="27"/>
                  <a:pt x="24" y="28"/>
                  <a:pt x="24" y="28"/>
                </a:cubicBezTo>
                <a:cubicBezTo>
                  <a:pt x="24" y="33"/>
                  <a:pt x="24" y="33"/>
                  <a:pt x="24" y="33"/>
                </a:cubicBezTo>
                <a:cubicBezTo>
                  <a:pt x="25" y="32"/>
                  <a:pt x="25" y="32"/>
                  <a:pt x="26" y="32"/>
                </a:cubicBezTo>
                <a:cubicBezTo>
                  <a:pt x="27" y="32"/>
                  <a:pt x="28" y="31"/>
                  <a:pt x="29" y="31"/>
                </a:cubicBezTo>
                <a:cubicBezTo>
                  <a:pt x="30" y="30"/>
                  <a:pt x="31" y="29"/>
                  <a:pt x="31" y="28"/>
                </a:cubicBezTo>
                <a:cubicBezTo>
                  <a:pt x="32" y="27"/>
                  <a:pt x="32" y="26"/>
                  <a:pt x="32" y="25"/>
                </a:cubicBezTo>
                <a:cubicBezTo>
                  <a:pt x="32" y="23"/>
                  <a:pt x="32" y="21"/>
                  <a:pt x="30" y="20"/>
                </a:cubicBezTo>
                <a:close/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2" y="0"/>
                  <a:pt x="41" y="9"/>
                  <a:pt x="41" y="20"/>
                </a:cubicBezTo>
                <a:cubicBezTo>
                  <a:pt x="41" y="31"/>
                  <a:pt x="32" y="40"/>
                  <a:pt x="20" y="40"/>
                </a:cubicBezTo>
                <a:close/>
                <a:moveTo>
                  <a:pt x="17" y="27"/>
                </a:moveTo>
                <a:cubicBezTo>
                  <a:pt x="17" y="27"/>
                  <a:pt x="17" y="26"/>
                  <a:pt x="16" y="26"/>
                </a:cubicBezTo>
                <a:cubicBezTo>
                  <a:pt x="8" y="26"/>
                  <a:pt x="8" y="26"/>
                  <a:pt x="8" y="26"/>
                </a:cubicBezTo>
                <a:cubicBezTo>
                  <a:pt x="8" y="27"/>
                  <a:pt x="9" y="28"/>
                  <a:pt x="9" y="28"/>
                </a:cubicBezTo>
                <a:cubicBezTo>
                  <a:pt x="10" y="29"/>
                  <a:pt x="10" y="30"/>
                  <a:pt x="11" y="30"/>
                </a:cubicBezTo>
                <a:cubicBezTo>
                  <a:pt x="12" y="31"/>
                  <a:pt x="13" y="32"/>
                  <a:pt x="14" y="32"/>
                </a:cubicBezTo>
                <a:cubicBezTo>
                  <a:pt x="15" y="32"/>
                  <a:pt x="17" y="33"/>
                  <a:pt x="19" y="33"/>
                </a:cubicBezTo>
                <a:cubicBezTo>
                  <a:pt x="19" y="34"/>
                  <a:pt x="19" y="34"/>
                  <a:pt x="19" y="34"/>
                </a:cubicBezTo>
                <a:cubicBezTo>
                  <a:pt x="22" y="34"/>
                  <a:pt x="22" y="34"/>
                  <a:pt x="22" y="34"/>
                </a:cubicBezTo>
                <a:cubicBezTo>
                  <a:pt x="22" y="33"/>
                  <a:pt x="22" y="33"/>
                  <a:pt x="22" y="33"/>
                </a:cubicBezTo>
                <a:cubicBezTo>
                  <a:pt x="22" y="28"/>
                  <a:pt x="22" y="28"/>
                  <a:pt x="22" y="28"/>
                </a:cubicBezTo>
                <a:cubicBezTo>
                  <a:pt x="22" y="23"/>
                  <a:pt x="22" y="23"/>
                  <a:pt x="22" y="23"/>
                </a:cubicBezTo>
                <a:cubicBezTo>
                  <a:pt x="22" y="17"/>
                  <a:pt x="22" y="17"/>
                  <a:pt x="22" y="17"/>
                </a:cubicBezTo>
                <a:cubicBezTo>
                  <a:pt x="22" y="12"/>
                  <a:pt x="22" y="12"/>
                  <a:pt x="22" y="12"/>
                </a:cubicBezTo>
                <a:cubicBezTo>
                  <a:pt x="22" y="8"/>
                  <a:pt x="22" y="8"/>
                  <a:pt x="22" y="8"/>
                </a:cubicBezTo>
                <a:cubicBezTo>
                  <a:pt x="22" y="6"/>
                  <a:pt x="22" y="6"/>
                  <a:pt x="22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8"/>
                  <a:pt x="19" y="8"/>
                  <a:pt x="19" y="8"/>
                </a:cubicBezTo>
                <a:cubicBezTo>
                  <a:pt x="16" y="8"/>
                  <a:pt x="13" y="9"/>
                  <a:pt x="12" y="10"/>
                </a:cubicBezTo>
                <a:cubicBezTo>
                  <a:pt x="10" y="11"/>
                  <a:pt x="9" y="13"/>
                  <a:pt x="9" y="15"/>
                </a:cubicBezTo>
                <a:cubicBezTo>
                  <a:pt x="9" y="16"/>
                  <a:pt x="10" y="18"/>
                  <a:pt x="10" y="19"/>
                </a:cubicBezTo>
                <a:cubicBezTo>
                  <a:pt x="11" y="20"/>
                  <a:pt x="12" y="20"/>
                  <a:pt x="13" y="21"/>
                </a:cubicBezTo>
                <a:cubicBezTo>
                  <a:pt x="14" y="21"/>
                  <a:pt x="16" y="22"/>
                  <a:pt x="19" y="22"/>
                </a:cubicBezTo>
                <a:cubicBezTo>
                  <a:pt x="19" y="28"/>
                  <a:pt x="19" y="28"/>
                  <a:pt x="19" y="28"/>
                </a:cubicBezTo>
                <a:cubicBezTo>
                  <a:pt x="18" y="28"/>
                  <a:pt x="17" y="27"/>
                  <a:pt x="17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0" name="Freeform 361"/>
          <p:cNvSpPr/>
          <p:nvPr/>
        </p:nvSpPr>
        <p:spPr bwMode="auto">
          <a:xfrm>
            <a:off x="6276869" y="4454551"/>
            <a:ext cx="178357" cy="139420"/>
          </a:xfrm>
          <a:custGeom>
            <a:avLst/>
            <a:gdLst>
              <a:gd name="T0" fmla="*/ 51 w 60"/>
              <a:gd name="T1" fmla="*/ 9 h 47"/>
              <a:gd name="T2" fmla="*/ 26 w 60"/>
              <a:gd name="T3" fmla="*/ 35 h 47"/>
              <a:gd name="T4" fmla="*/ 29 w 60"/>
              <a:gd name="T5" fmla="*/ 47 h 47"/>
              <a:gd name="T6" fmla="*/ 0 w 60"/>
              <a:gd name="T7" fmla="*/ 47 h 47"/>
              <a:gd name="T8" fmla="*/ 0 w 60"/>
              <a:gd name="T9" fmla="*/ 0 h 47"/>
              <a:gd name="T10" fmla="*/ 60 w 60"/>
              <a:gd name="T11" fmla="*/ 0 h 47"/>
              <a:gd name="T12" fmla="*/ 60 w 60"/>
              <a:gd name="T13" fmla="*/ 10 h 47"/>
              <a:gd name="T14" fmla="*/ 51 w 60"/>
              <a:gd name="T15" fmla="*/ 9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" h="47">
                <a:moveTo>
                  <a:pt x="51" y="9"/>
                </a:moveTo>
                <a:cubicBezTo>
                  <a:pt x="37" y="9"/>
                  <a:pt x="26" y="20"/>
                  <a:pt x="26" y="35"/>
                </a:cubicBezTo>
                <a:cubicBezTo>
                  <a:pt x="26" y="39"/>
                  <a:pt x="27" y="43"/>
                  <a:pt x="29" y="47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0"/>
                  <a:pt x="0" y="0"/>
                  <a:pt x="0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0" y="10"/>
                  <a:pt x="60" y="10"/>
                  <a:pt x="60" y="10"/>
                </a:cubicBezTo>
                <a:cubicBezTo>
                  <a:pt x="58" y="9"/>
                  <a:pt x="55" y="9"/>
                  <a:pt x="51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1" name="Oval 362"/>
          <p:cNvSpPr>
            <a:spLocks noChangeArrowheads="1"/>
          </p:cNvSpPr>
          <p:nvPr/>
        </p:nvSpPr>
        <p:spPr bwMode="auto">
          <a:xfrm>
            <a:off x="6754162" y="4288755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2" name="Freeform 363"/>
          <p:cNvSpPr>
            <a:spLocks noEditPoints="1"/>
          </p:cNvSpPr>
          <p:nvPr/>
        </p:nvSpPr>
        <p:spPr bwMode="auto">
          <a:xfrm>
            <a:off x="6997833" y="4508561"/>
            <a:ext cx="121836" cy="121836"/>
          </a:xfrm>
          <a:custGeom>
            <a:avLst/>
            <a:gdLst>
              <a:gd name="T0" fmla="*/ 29 w 41"/>
              <a:gd name="T1" fmla="*/ 10 h 41"/>
              <a:gd name="T2" fmla="*/ 24 w 41"/>
              <a:gd name="T3" fmla="*/ 9 h 41"/>
              <a:gd name="T4" fmla="*/ 24 w 41"/>
              <a:gd name="T5" fmla="*/ 14 h 41"/>
              <a:gd name="T6" fmla="*/ 32 w 41"/>
              <a:gd name="T7" fmla="*/ 14 h 41"/>
              <a:gd name="T8" fmla="*/ 29 w 41"/>
              <a:gd name="T9" fmla="*/ 10 h 41"/>
              <a:gd name="T10" fmla="*/ 19 w 41"/>
              <a:gd name="T11" fmla="*/ 8 h 41"/>
              <a:gd name="T12" fmla="*/ 12 w 41"/>
              <a:gd name="T13" fmla="*/ 11 h 41"/>
              <a:gd name="T14" fmla="*/ 10 w 41"/>
              <a:gd name="T15" fmla="*/ 16 h 41"/>
              <a:gd name="T16" fmla="*/ 11 w 41"/>
              <a:gd name="T17" fmla="*/ 19 h 41"/>
              <a:gd name="T18" fmla="*/ 14 w 41"/>
              <a:gd name="T19" fmla="*/ 21 h 41"/>
              <a:gd name="T20" fmla="*/ 19 w 41"/>
              <a:gd name="T21" fmla="*/ 23 h 41"/>
              <a:gd name="T22" fmla="*/ 19 w 41"/>
              <a:gd name="T23" fmla="*/ 29 h 41"/>
              <a:gd name="T24" fmla="*/ 17 w 41"/>
              <a:gd name="T25" fmla="*/ 27 h 41"/>
              <a:gd name="T26" fmla="*/ 17 w 41"/>
              <a:gd name="T27" fmla="*/ 26 h 41"/>
              <a:gd name="T28" fmla="*/ 9 w 41"/>
              <a:gd name="T29" fmla="*/ 26 h 41"/>
              <a:gd name="T30" fmla="*/ 9 w 41"/>
              <a:gd name="T31" fmla="*/ 29 h 41"/>
              <a:gd name="T32" fmla="*/ 11 w 41"/>
              <a:gd name="T33" fmla="*/ 31 h 41"/>
              <a:gd name="T34" fmla="*/ 15 w 41"/>
              <a:gd name="T35" fmla="*/ 32 h 41"/>
              <a:gd name="T36" fmla="*/ 19 w 41"/>
              <a:gd name="T37" fmla="*/ 33 h 41"/>
              <a:gd name="T38" fmla="*/ 19 w 41"/>
              <a:gd name="T39" fmla="*/ 35 h 41"/>
              <a:gd name="T40" fmla="*/ 22 w 41"/>
              <a:gd name="T41" fmla="*/ 35 h 41"/>
              <a:gd name="T42" fmla="*/ 22 w 41"/>
              <a:gd name="T43" fmla="*/ 33 h 41"/>
              <a:gd name="T44" fmla="*/ 22 w 41"/>
              <a:gd name="T45" fmla="*/ 29 h 41"/>
              <a:gd name="T46" fmla="*/ 22 w 41"/>
              <a:gd name="T47" fmla="*/ 24 h 41"/>
              <a:gd name="T48" fmla="*/ 22 w 41"/>
              <a:gd name="T49" fmla="*/ 18 h 41"/>
              <a:gd name="T50" fmla="*/ 22 w 41"/>
              <a:gd name="T51" fmla="*/ 13 h 41"/>
              <a:gd name="T52" fmla="*/ 22 w 41"/>
              <a:gd name="T53" fmla="*/ 8 h 41"/>
              <a:gd name="T54" fmla="*/ 22 w 41"/>
              <a:gd name="T55" fmla="*/ 7 h 41"/>
              <a:gd name="T56" fmla="*/ 19 w 41"/>
              <a:gd name="T57" fmla="*/ 7 h 41"/>
              <a:gd name="T58" fmla="*/ 19 w 41"/>
              <a:gd name="T59" fmla="*/ 8 h 41"/>
              <a:gd name="T60" fmla="*/ 21 w 41"/>
              <a:gd name="T61" fmla="*/ 0 h 41"/>
              <a:gd name="T62" fmla="*/ 41 w 41"/>
              <a:gd name="T63" fmla="*/ 21 h 41"/>
              <a:gd name="T64" fmla="*/ 21 w 41"/>
              <a:gd name="T65" fmla="*/ 41 h 41"/>
              <a:gd name="T66" fmla="*/ 0 w 41"/>
              <a:gd name="T67" fmla="*/ 21 h 41"/>
              <a:gd name="T68" fmla="*/ 21 w 41"/>
              <a:gd name="T69" fmla="*/ 0 h 41"/>
              <a:gd name="T70" fmla="*/ 32 w 41"/>
              <a:gd name="T71" fmla="*/ 29 h 41"/>
              <a:gd name="T72" fmla="*/ 33 w 41"/>
              <a:gd name="T73" fmla="*/ 25 h 41"/>
              <a:gd name="T74" fmla="*/ 30 w 41"/>
              <a:gd name="T75" fmla="*/ 20 h 41"/>
              <a:gd name="T76" fmla="*/ 24 w 41"/>
              <a:gd name="T77" fmla="*/ 18 h 41"/>
              <a:gd name="T78" fmla="*/ 24 w 41"/>
              <a:gd name="T79" fmla="*/ 24 h 41"/>
              <a:gd name="T80" fmla="*/ 25 w 41"/>
              <a:gd name="T81" fmla="*/ 25 h 41"/>
              <a:gd name="T82" fmla="*/ 25 w 41"/>
              <a:gd name="T83" fmla="*/ 26 h 41"/>
              <a:gd name="T84" fmla="*/ 25 w 41"/>
              <a:gd name="T85" fmla="*/ 28 h 41"/>
              <a:gd name="T86" fmla="*/ 24 w 41"/>
              <a:gd name="T87" fmla="*/ 28 h 41"/>
              <a:gd name="T88" fmla="*/ 24 w 41"/>
              <a:gd name="T89" fmla="*/ 33 h 41"/>
              <a:gd name="T90" fmla="*/ 26 w 41"/>
              <a:gd name="T91" fmla="*/ 33 h 41"/>
              <a:gd name="T92" fmla="*/ 29 w 41"/>
              <a:gd name="T93" fmla="*/ 31 h 41"/>
              <a:gd name="T94" fmla="*/ 32 w 41"/>
              <a:gd name="T95" fmla="*/ 29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1" h="41">
                <a:moveTo>
                  <a:pt x="29" y="10"/>
                </a:moveTo>
                <a:cubicBezTo>
                  <a:pt x="28" y="9"/>
                  <a:pt x="26" y="9"/>
                  <a:pt x="24" y="9"/>
                </a:cubicBezTo>
                <a:cubicBezTo>
                  <a:pt x="24" y="14"/>
                  <a:pt x="24" y="14"/>
                  <a:pt x="24" y="14"/>
                </a:cubicBezTo>
                <a:cubicBezTo>
                  <a:pt x="32" y="14"/>
                  <a:pt x="32" y="14"/>
                  <a:pt x="32" y="14"/>
                </a:cubicBezTo>
                <a:cubicBezTo>
                  <a:pt x="31" y="12"/>
                  <a:pt x="30" y="11"/>
                  <a:pt x="29" y="10"/>
                </a:cubicBezTo>
                <a:close/>
                <a:moveTo>
                  <a:pt x="19" y="8"/>
                </a:moveTo>
                <a:cubicBezTo>
                  <a:pt x="16" y="9"/>
                  <a:pt x="14" y="9"/>
                  <a:pt x="12" y="11"/>
                </a:cubicBezTo>
                <a:cubicBezTo>
                  <a:pt x="10" y="12"/>
                  <a:pt x="10" y="14"/>
                  <a:pt x="10" y="16"/>
                </a:cubicBezTo>
                <a:cubicBezTo>
                  <a:pt x="10" y="17"/>
                  <a:pt x="10" y="18"/>
                  <a:pt x="11" y="19"/>
                </a:cubicBezTo>
                <a:cubicBezTo>
                  <a:pt x="12" y="20"/>
                  <a:pt x="13" y="21"/>
                  <a:pt x="14" y="21"/>
                </a:cubicBezTo>
                <a:cubicBezTo>
                  <a:pt x="15" y="22"/>
                  <a:pt x="17" y="22"/>
                  <a:pt x="19" y="23"/>
                </a:cubicBezTo>
                <a:cubicBezTo>
                  <a:pt x="19" y="29"/>
                  <a:pt x="19" y="29"/>
                  <a:pt x="19" y="29"/>
                </a:cubicBezTo>
                <a:cubicBezTo>
                  <a:pt x="18" y="28"/>
                  <a:pt x="18" y="28"/>
                  <a:pt x="17" y="27"/>
                </a:cubicBezTo>
                <a:cubicBezTo>
                  <a:pt x="17" y="27"/>
                  <a:pt x="17" y="27"/>
                  <a:pt x="17" y="26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8"/>
                  <a:pt x="9" y="29"/>
                </a:cubicBezTo>
                <a:cubicBezTo>
                  <a:pt x="10" y="30"/>
                  <a:pt x="11" y="30"/>
                  <a:pt x="11" y="31"/>
                </a:cubicBezTo>
                <a:cubicBezTo>
                  <a:pt x="12" y="32"/>
                  <a:pt x="13" y="32"/>
                  <a:pt x="15" y="32"/>
                </a:cubicBezTo>
                <a:cubicBezTo>
                  <a:pt x="16" y="33"/>
                  <a:pt x="17" y="33"/>
                  <a:pt x="19" y="33"/>
                </a:cubicBezTo>
                <a:cubicBezTo>
                  <a:pt x="19" y="35"/>
                  <a:pt x="19" y="35"/>
                  <a:pt x="19" y="35"/>
                </a:cubicBezTo>
                <a:cubicBezTo>
                  <a:pt x="22" y="35"/>
                  <a:pt x="22" y="35"/>
                  <a:pt x="22" y="35"/>
                </a:cubicBezTo>
                <a:cubicBezTo>
                  <a:pt x="22" y="33"/>
                  <a:pt x="22" y="33"/>
                  <a:pt x="22" y="33"/>
                </a:cubicBezTo>
                <a:cubicBezTo>
                  <a:pt x="22" y="29"/>
                  <a:pt x="22" y="29"/>
                  <a:pt x="22" y="29"/>
                </a:cubicBezTo>
                <a:cubicBezTo>
                  <a:pt x="22" y="24"/>
                  <a:pt x="22" y="24"/>
                  <a:pt x="22" y="24"/>
                </a:cubicBezTo>
                <a:cubicBezTo>
                  <a:pt x="22" y="18"/>
                  <a:pt x="22" y="18"/>
                  <a:pt x="22" y="18"/>
                </a:cubicBezTo>
                <a:cubicBezTo>
                  <a:pt x="22" y="13"/>
                  <a:pt x="22" y="13"/>
                  <a:pt x="22" y="13"/>
                </a:cubicBezTo>
                <a:cubicBezTo>
                  <a:pt x="22" y="8"/>
                  <a:pt x="22" y="8"/>
                  <a:pt x="22" y="8"/>
                </a:cubicBezTo>
                <a:cubicBezTo>
                  <a:pt x="22" y="7"/>
                  <a:pt x="22" y="7"/>
                  <a:pt x="22" y="7"/>
                </a:cubicBezTo>
                <a:cubicBezTo>
                  <a:pt x="19" y="7"/>
                  <a:pt x="19" y="7"/>
                  <a:pt x="19" y="7"/>
                </a:cubicBezTo>
                <a:lnTo>
                  <a:pt x="19" y="8"/>
                </a:lnTo>
                <a:close/>
                <a:moveTo>
                  <a:pt x="21" y="0"/>
                </a:moveTo>
                <a:cubicBezTo>
                  <a:pt x="32" y="0"/>
                  <a:pt x="41" y="9"/>
                  <a:pt x="41" y="21"/>
                </a:cubicBezTo>
                <a:cubicBezTo>
                  <a:pt x="41" y="32"/>
                  <a:pt x="32" y="41"/>
                  <a:pt x="21" y="41"/>
                </a:cubicBezTo>
                <a:cubicBezTo>
                  <a:pt x="9" y="41"/>
                  <a:pt x="0" y="32"/>
                  <a:pt x="0" y="21"/>
                </a:cubicBezTo>
                <a:cubicBezTo>
                  <a:pt x="0" y="9"/>
                  <a:pt x="9" y="0"/>
                  <a:pt x="21" y="0"/>
                </a:cubicBezTo>
                <a:close/>
                <a:moveTo>
                  <a:pt x="32" y="29"/>
                </a:moveTo>
                <a:cubicBezTo>
                  <a:pt x="32" y="28"/>
                  <a:pt x="33" y="27"/>
                  <a:pt x="33" y="25"/>
                </a:cubicBezTo>
                <a:cubicBezTo>
                  <a:pt x="33" y="23"/>
                  <a:pt x="32" y="22"/>
                  <a:pt x="30" y="20"/>
                </a:cubicBezTo>
                <a:cubicBezTo>
                  <a:pt x="29" y="20"/>
                  <a:pt x="27" y="19"/>
                  <a:pt x="24" y="18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25"/>
                  <a:pt x="25" y="25"/>
                  <a:pt x="25" y="25"/>
                </a:cubicBezTo>
                <a:cubicBezTo>
                  <a:pt x="25" y="25"/>
                  <a:pt x="25" y="26"/>
                  <a:pt x="25" y="26"/>
                </a:cubicBezTo>
                <a:cubicBezTo>
                  <a:pt x="25" y="27"/>
                  <a:pt x="25" y="27"/>
                  <a:pt x="25" y="28"/>
                </a:cubicBezTo>
                <a:cubicBezTo>
                  <a:pt x="24" y="28"/>
                  <a:pt x="24" y="28"/>
                  <a:pt x="24" y="28"/>
                </a:cubicBezTo>
                <a:cubicBezTo>
                  <a:pt x="24" y="33"/>
                  <a:pt x="24" y="33"/>
                  <a:pt x="24" y="33"/>
                </a:cubicBezTo>
                <a:cubicBezTo>
                  <a:pt x="25" y="33"/>
                  <a:pt x="26" y="33"/>
                  <a:pt x="26" y="33"/>
                </a:cubicBezTo>
                <a:cubicBezTo>
                  <a:pt x="27" y="32"/>
                  <a:pt x="28" y="32"/>
                  <a:pt x="29" y="31"/>
                </a:cubicBezTo>
                <a:cubicBezTo>
                  <a:pt x="30" y="31"/>
                  <a:pt x="31" y="30"/>
                  <a:pt x="32" y="2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3" name="Freeform 364"/>
          <p:cNvSpPr/>
          <p:nvPr/>
        </p:nvSpPr>
        <p:spPr bwMode="auto">
          <a:xfrm>
            <a:off x="6903632" y="4467112"/>
            <a:ext cx="180869" cy="135652"/>
          </a:xfrm>
          <a:custGeom>
            <a:avLst/>
            <a:gdLst>
              <a:gd name="T0" fmla="*/ 52 w 61"/>
              <a:gd name="T1" fmla="*/ 8 h 46"/>
              <a:gd name="T2" fmla="*/ 26 w 61"/>
              <a:gd name="T3" fmla="*/ 34 h 46"/>
              <a:gd name="T4" fmla="*/ 29 w 61"/>
              <a:gd name="T5" fmla="*/ 46 h 46"/>
              <a:gd name="T6" fmla="*/ 0 w 61"/>
              <a:gd name="T7" fmla="*/ 46 h 46"/>
              <a:gd name="T8" fmla="*/ 0 w 61"/>
              <a:gd name="T9" fmla="*/ 0 h 46"/>
              <a:gd name="T10" fmla="*/ 61 w 61"/>
              <a:gd name="T11" fmla="*/ 0 h 46"/>
              <a:gd name="T12" fmla="*/ 61 w 61"/>
              <a:gd name="T13" fmla="*/ 10 h 46"/>
              <a:gd name="T14" fmla="*/ 52 w 61"/>
              <a:gd name="T15" fmla="*/ 8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" h="46">
                <a:moveTo>
                  <a:pt x="52" y="8"/>
                </a:moveTo>
                <a:cubicBezTo>
                  <a:pt x="38" y="8"/>
                  <a:pt x="26" y="20"/>
                  <a:pt x="26" y="34"/>
                </a:cubicBezTo>
                <a:cubicBezTo>
                  <a:pt x="26" y="39"/>
                  <a:pt x="27" y="43"/>
                  <a:pt x="29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0"/>
                  <a:pt x="0" y="0"/>
                  <a:pt x="0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1" y="10"/>
                  <a:pt x="61" y="10"/>
                  <a:pt x="61" y="10"/>
                </a:cubicBezTo>
                <a:cubicBezTo>
                  <a:pt x="58" y="9"/>
                  <a:pt x="55" y="8"/>
                  <a:pt x="52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4" name="Freeform 365"/>
          <p:cNvSpPr/>
          <p:nvPr/>
        </p:nvSpPr>
        <p:spPr bwMode="auto">
          <a:xfrm>
            <a:off x="7048074" y="4546242"/>
            <a:ext cx="6281" cy="12560"/>
          </a:xfrm>
          <a:custGeom>
            <a:avLst/>
            <a:gdLst>
              <a:gd name="T0" fmla="*/ 2 w 2"/>
              <a:gd name="T1" fmla="*/ 4 h 4"/>
              <a:gd name="T2" fmla="*/ 1 w 2"/>
              <a:gd name="T3" fmla="*/ 3 h 4"/>
              <a:gd name="T4" fmla="*/ 0 w 2"/>
              <a:gd name="T5" fmla="*/ 2 h 4"/>
              <a:gd name="T6" fmla="*/ 0 w 2"/>
              <a:gd name="T7" fmla="*/ 1 h 4"/>
              <a:gd name="T8" fmla="*/ 2 w 2"/>
              <a:gd name="T9" fmla="*/ 0 h 4"/>
              <a:gd name="T10" fmla="*/ 2 w 2"/>
              <a:gd name="T11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" h="4">
                <a:moveTo>
                  <a:pt x="2" y="4"/>
                </a:moveTo>
                <a:cubicBezTo>
                  <a:pt x="1" y="4"/>
                  <a:pt x="1" y="3"/>
                  <a:pt x="1" y="3"/>
                </a:cubicBezTo>
                <a:cubicBezTo>
                  <a:pt x="0" y="3"/>
                  <a:pt x="0" y="2"/>
                  <a:pt x="0" y="2"/>
                </a:cubicBezTo>
                <a:cubicBezTo>
                  <a:pt x="0" y="1"/>
                  <a:pt x="0" y="1"/>
                  <a:pt x="0" y="1"/>
                </a:cubicBezTo>
                <a:cubicBezTo>
                  <a:pt x="1" y="0"/>
                  <a:pt x="1" y="0"/>
                  <a:pt x="2" y="0"/>
                </a:cubicBezTo>
                <a:lnTo>
                  <a:pt x="2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5" name="Freeform 366"/>
          <p:cNvSpPr/>
          <p:nvPr/>
        </p:nvSpPr>
        <p:spPr bwMode="auto">
          <a:xfrm>
            <a:off x="6840829" y="4386726"/>
            <a:ext cx="151981" cy="70338"/>
          </a:xfrm>
          <a:custGeom>
            <a:avLst/>
            <a:gdLst>
              <a:gd name="T0" fmla="*/ 43 w 51"/>
              <a:gd name="T1" fmla="*/ 24 h 24"/>
              <a:gd name="T2" fmla="*/ 43 w 51"/>
              <a:gd name="T3" fmla="*/ 10 h 24"/>
              <a:gd name="T4" fmla="*/ 40 w 51"/>
              <a:gd name="T5" fmla="*/ 7 h 24"/>
              <a:gd name="T6" fmla="*/ 10 w 51"/>
              <a:gd name="T7" fmla="*/ 7 h 24"/>
              <a:gd name="T8" fmla="*/ 8 w 51"/>
              <a:gd name="T9" fmla="*/ 10 h 24"/>
              <a:gd name="T10" fmla="*/ 8 w 51"/>
              <a:gd name="T11" fmla="*/ 24 h 24"/>
              <a:gd name="T12" fmla="*/ 0 w 51"/>
              <a:gd name="T13" fmla="*/ 24 h 24"/>
              <a:gd name="T14" fmla="*/ 0 w 51"/>
              <a:gd name="T15" fmla="*/ 4 h 24"/>
              <a:gd name="T16" fmla="*/ 4 w 51"/>
              <a:gd name="T17" fmla="*/ 0 h 24"/>
              <a:gd name="T18" fmla="*/ 47 w 51"/>
              <a:gd name="T19" fmla="*/ 0 h 24"/>
              <a:gd name="T20" fmla="*/ 51 w 51"/>
              <a:gd name="T21" fmla="*/ 4 h 24"/>
              <a:gd name="T22" fmla="*/ 51 w 51"/>
              <a:gd name="T23" fmla="*/ 24 h 24"/>
              <a:gd name="T24" fmla="*/ 43 w 51"/>
              <a:gd name="T25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1" h="24">
                <a:moveTo>
                  <a:pt x="43" y="24"/>
                </a:moveTo>
                <a:cubicBezTo>
                  <a:pt x="43" y="10"/>
                  <a:pt x="43" y="10"/>
                  <a:pt x="43" y="10"/>
                </a:cubicBezTo>
                <a:cubicBezTo>
                  <a:pt x="43" y="8"/>
                  <a:pt x="42" y="7"/>
                  <a:pt x="40" y="7"/>
                </a:cubicBezTo>
                <a:cubicBezTo>
                  <a:pt x="10" y="7"/>
                  <a:pt x="10" y="7"/>
                  <a:pt x="10" y="7"/>
                </a:cubicBezTo>
                <a:cubicBezTo>
                  <a:pt x="9" y="7"/>
                  <a:pt x="8" y="8"/>
                  <a:pt x="8" y="10"/>
                </a:cubicBezTo>
                <a:cubicBezTo>
                  <a:pt x="8" y="24"/>
                  <a:pt x="8" y="24"/>
                  <a:pt x="8" y="2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49" y="0"/>
                  <a:pt x="51" y="2"/>
                  <a:pt x="51" y="4"/>
                </a:cubicBezTo>
                <a:cubicBezTo>
                  <a:pt x="51" y="24"/>
                  <a:pt x="51" y="24"/>
                  <a:pt x="51" y="24"/>
                </a:cubicBezTo>
                <a:lnTo>
                  <a:pt x="43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6" name="Oval 367"/>
          <p:cNvSpPr>
            <a:spLocks noChangeArrowheads="1"/>
          </p:cNvSpPr>
          <p:nvPr/>
        </p:nvSpPr>
        <p:spPr bwMode="auto">
          <a:xfrm>
            <a:off x="7330682" y="427368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7" name="Freeform 368"/>
          <p:cNvSpPr/>
          <p:nvPr/>
        </p:nvSpPr>
        <p:spPr bwMode="auto">
          <a:xfrm>
            <a:off x="7570584" y="4493489"/>
            <a:ext cx="130628" cy="67826"/>
          </a:xfrm>
          <a:custGeom>
            <a:avLst/>
            <a:gdLst>
              <a:gd name="T0" fmla="*/ 19 w 104"/>
              <a:gd name="T1" fmla="*/ 0 h 54"/>
              <a:gd name="T2" fmla="*/ 52 w 104"/>
              <a:gd name="T3" fmla="*/ 0 h 54"/>
              <a:gd name="T4" fmla="*/ 86 w 104"/>
              <a:gd name="T5" fmla="*/ 0 h 54"/>
              <a:gd name="T6" fmla="*/ 104 w 104"/>
              <a:gd name="T7" fmla="*/ 54 h 54"/>
              <a:gd name="T8" fmla="*/ 78 w 104"/>
              <a:gd name="T9" fmla="*/ 54 h 54"/>
              <a:gd name="T10" fmla="*/ 26 w 104"/>
              <a:gd name="T11" fmla="*/ 54 h 54"/>
              <a:gd name="T12" fmla="*/ 0 w 104"/>
              <a:gd name="T13" fmla="*/ 54 h 54"/>
              <a:gd name="T14" fmla="*/ 19 w 104"/>
              <a:gd name="T15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4" h="54">
                <a:moveTo>
                  <a:pt x="19" y="0"/>
                </a:moveTo>
                <a:lnTo>
                  <a:pt x="52" y="0"/>
                </a:lnTo>
                <a:lnTo>
                  <a:pt x="86" y="0"/>
                </a:lnTo>
                <a:lnTo>
                  <a:pt x="104" y="54"/>
                </a:lnTo>
                <a:lnTo>
                  <a:pt x="78" y="54"/>
                </a:lnTo>
                <a:lnTo>
                  <a:pt x="26" y="54"/>
                </a:lnTo>
                <a:lnTo>
                  <a:pt x="0" y="54"/>
                </a:lnTo>
                <a:lnTo>
                  <a:pt x="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8" name="Freeform 369"/>
          <p:cNvSpPr/>
          <p:nvPr/>
        </p:nvSpPr>
        <p:spPr bwMode="auto">
          <a:xfrm>
            <a:off x="7487687" y="4406822"/>
            <a:ext cx="130628" cy="69082"/>
          </a:xfrm>
          <a:custGeom>
            <a:avLst/>
            <a:gdLst>
              <a:gd name="T0" fmla="*/ 26 w 104"/>
              <a:gd name="T1" fmla="*/ 55 h 55"/>
              <a:gd name="T2" fmla="*/ 0 w 104"/>
              <a:gd name="T3" fmla="*/ 55 h 55"/>
              <a:gd name="T4" fmla="*/ 19 w 104"/>
              <a:gd name="T5" fmla="*/ 0 h 55"/>
              <a:gd name="T6" fmla="*/ 52 w 104"/>
              <a:gd name="T7" fmla="*/ 0 h 55"/>
              <a:gd name="T8" fmla="*/ 83 w 104"/>
              <a:gd name="T9" fmla="*/ 0 h 55"/>
              <a:gd name="T10" fmla="*/ 104 w 104"/>
              <a:gd name="T11" fmla="*/ 55 h 55"/>
              <a:gd name="T12" fmla="*/ 78 w 104"/>
              <a:gd name="T13" fmla="*/ 55 h 55"/>
              <a:gd name="T14" fmla="*/ 26 w 104"/>
              <a:gd name="T15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4" h="55">
                <a:moveTo>
                  <a:pt x="26" y="55"/>
                </a:moveTo>
                <a:lnTo>
                  <a:pt x="0" y="55"/>
                </a:lnTo>
                <a:lnTo>
                  <a:pt x="19" y="0"/>
                </a:lnTo>
                <a:lnTo>
                  <a:pt x="52" y="0"/>
                </a:lnTo>
                <a:lnTo>
                  <a:pt x="83" y="0"/>
                </a:lnTo>
                <a:lnTo>
                  <a:pt x="104" y="55"/>
                </a:lnTo>
                <a:lnTo>
                  <a:pt x="78" y="55"/>
                </a:lnTo>
                <a:lnTo>
                  <a:pt x="26" y="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9" name="Freeform 370"/>
          <p:cNvSpPr/>
          <p:nvPr/>
        </p:nvSpPr>
        <p:spPr bwMode="auto">
          <a:xfrm>
            <a:off x="7407300" y="4493489"/>
            <a:ext cx="130628" cy="67826"/>
          </a:xfrm>
          <a:custGeom>
            <a:avLst/>
            <a:gdLst>
              <a:gd name="T0" fmla="*/ 26 w 104"/>
              <a:gd name="T1" fmla="*/ 54 h 54"/>
              <a:gd name="T2" fmla="*/ 0 w 104"/>
              <a:gd name="T3" fmla="*/ 54 h 54"/>
              <a:gd name="T4" fmla="*/ 19 w 104"/>
              <a:gd name="T5" fmla="*/ 0 h 54"/>
              <a:gd name="T6" fmla="*/ 52 w 104"/>
              <a:gd name="T7" fmla="*/ 0 h 54"/>
              <a:gd name="T8" fmla="*/ 86 w 104"/>
              <a:gd name="T9" fmla="*/ 0 h 54"/>
              <a:gd name="T10" fmla="*/ 104 w 104"/>
              <a:gd name="T11" fmla="*/ 54 h 54"/>
              <a:gd name="T12" fmla="*/ 78 w 104"/>
              <a:gd name="T13" fmla="*/ 54 h 54"/>
              <a:gd name="T14" fmla="*/ 26 w 104"/>
              <a:gd name="T15" fmla="*/ 5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4" h="54">
                <a:moveTo>
                  <a:pt x="26" y="54"/>
                </a:moveTo>
                <a:lnTo>
                  <a:pt x="0" y="54"/>
                </a:lnTo>
                <a:lnTo>
                  <a:pt x="19" y="0"/>
                </a:lnTo>
                <a:lnTo>
                  <a:pt x="52" y="0"/>
                </a:lnTo>
                <a:lnTo>
                  <a:pt x="86" y="0"/>
                </a:lnTo>
                <a:lnTo>
                  <a:pt x="104" y="54"/>
                </a:lnTo>
                <a:lnTo>
                  <a:pt x="78" y="54"/>
                </a:lnTo>
                <a:lnTo>
                  <a:pt x="26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0" name="Oval 371"/>
          <p:cNvSpPr>
            <a:spLocks noChangeArrowheads="1"/>
          </p:cNvSpPr>
          <p:nvPr/>
        </p:nvSpPr>
        <p:spPr bwMode="auto">
          <a:xfrm>
            <a:off x="7918507" y="4284987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1" name="Freeform 372"/>
          <p:cNvSpPr>
            <a:spLocks noEditPoints="1"/>
          </p:cNvSpPr>
          <p:nvPr/>
        </p:nvSpPr>
        <p:spPr bwMode="auto">
          <a:xfrm>
            <a:off x="8046623" y="4380446"/>
            <a:ext cx="183381" cy="246183"/>
          </a:xfrm>
          <a:custGeom>
            <a:avLst/>
            <a:gdLst>
              <a:gd name="T0" fmla="*/ 12 w 62"/>
              <a:gd name="T1" fmla="*/ 64 h 83"/>
              <a:gd name="T2" fmla="*/ 12 w 62"/>
              <a:gd name="T3" fmla="*/ 72 h 83"/>
              <a:gd name="T4" fmla="*/ 25 w 62"/>
              <a:gd name="T5" fmla="*/ 72 h 83"/>
              <a:gd name="T6" fmla="*/ 25 w 62"/>
              <a:gd name="T7" fmla="*/ 64 h 83"/>
              <a:gd name="T8" fmla="*/ 12 w 62"/>
              <a:gd name="T9" fmla="*/ 64 h 83"/>
              <a:gd name="T10" fmla="*/ 25 w 62"/>
              <a:gd name="T11" fmla="*/ 51 h 83"/>
              <a:gd name="T12" fmla="*/ 12 w 62"/>
              <a:gd name="T13" fmla="*/ 51 h 83"/>
              <a:gd name="T14" fmla="*/ 12 w 62"/>
              <a:gd name="T15" fmla="*/ 59 h 83"/>
              <a:gd name="T16" fmla="*/ 25 w 62"/>
              <a:gd name="T17" fmla="*/ 59 h 83"/>
              <a:gd name="T18" fmla="*/ 25 w 62"/>
              <a:gd name="T19" fmla="*/ 51 h 83"/>
              <a:gd name="T20" fmla="*/ 25 w 62"/>
              <a:gd name="T21" fmla="*/ 44 h 83"/>
              <a:gd name="T22" fmla="*/ 25 w 62"/>
              <a:gd name="T23" fmla="*/ 36 h 83"/>
              <a:gd name="T24" fmla="*/ 12 w 62"/>
              <a:gd name="T25" fmla="*/ 36 h 83"/>
              <a:gd name="T26" fmla="*/ 12 w 62"/>
              <a:gd name="T27" fmla="*/ 44 h 83"/>
              <a:gd name="T28" fmla="*/ 25 w 62"/>
              <a:gd name="T29" fmla="*/ 44 h 83"/>
              <a:gd name="T30" fmla="*/ 62 w 62"/>
              <a:gd name="T31" fmla="*/ 7 h 83"/>
              <a:gd name="T32" fmla="*/ 62 w 62"/>
              <a:gd name="T33" fmla="*/ 76 h 83"/>
              <a:gd name="T34" fmla="*/ 55 w 62"/>
              <a:gd name="T35" fmla="*/ 83 h 83"/>
              <a:gd name="T36" fmla="*/ 6 w 62"/>
              <a:gd name="T37" fmla="*/ 83 h 83"/>
              <a:gd name="T38" fmla="*/ 0 w 62"/>
              <a:gd name="T39" fmla="*/ 76 h 83"/>
              <a:gd name="T40" fmla="*/ 0 w 62"/>
              <a:gd name="T41" fmla="*/ 7 h 83"/>
              <a:gd name="T42" fmla="*/ 6 w 62"/>
              <a:gd name="T43" fmla="*/ 0 h 83"/>
              <a:gd name="T44" fmla="*/ 55 w 62"/>
              <a:gd name="T45" fmla="*/ 0 h 83"/>
              <a:gd name="T46" fmla="*/ 62 w 62"/>
              <a:gd name="T47" fmla="*/ 7 h 83"/>
              <a:gd name="T48" fmla="*/ 50 w 62"/>
              <a:gd name="T49" fmla="*/ 72 h 83"/>
              <a:gd name="T50" fmla="*/ 50 w 62"/>
              <a:gd name="T51" fmla="*/ 64 h 83"/>
              <a:gd name="T52" fmla="*/ 36 w 62"/>
              <a:gd name="T53" fmla="*/ 64 h 83"/>
              <a:gd name="T54" fmla="*/ 36 w 62"/>
              <a:gd name="T55" fmla="*/ 72 h 83"/>
              <a:gd name="T56" fmla="*/ 50 w 62"/>
              <a:gd name="T57" fmla="*/ 72 h 83"/>
              <a:gd name="T58" fmla="*/ 50 w 62"/>
              <a:gd name="T59" fmla="*/ 59 h 83"/>
              <a:gd name="T60" fmla="*/ 50 w 62"/>
              <a:gd name="T61" fmla="*/ 51 h 83"/>
              <a:gd name="T62" fmla="*/ 36 w 62"/>
              <a:gd name="T63" fmla="*/ 51 h 83"/>
              <a:gd name="T64" fmla="*/ 36 w 62"/>
              <a:gd name="T65" fmla="*/ 59 h 83"/>
              <a:gd name="T66" fmla="*/ 50 w 62"/>
              <a:gd name="T67" fmla="*/ 59 h 83"/>
              <a:gd name="T68" fmla="*/ 50 w 62"/>
              <a:gd name="T69" fmla="*/ 44 h 83"/>
              <a:gd name="T70" fmla="*/ 50 w 62"/>
              <a:gd name="T71" fmla="*/ 36 h 83"/>
              <a:gd name="T72" fmla="*/ 36 w 62"/>
              <a:gd name="T73" fmla="*/ 36 h 83"/>
              <a:gd name="T74" fmla="*/ 36 w 62"/>
              <a:gd name="T75" fmla="*/ 44 h 83"/>
              <a:gd name="T76" fmla="*/ 50 w 62"/>
              <a:gd name="T77" fmla="*/ 44 h 83"/>
              <a:gd name="T78" fmla="*/ 50 w 62"/>
              <a:gd name="T79" fmla="*/ 28 h 83"/>
              <a:gd name="T80" fmla="*/ 50 w 62"/>
              <a:gd name="T81" fmla="*/ 10 h 83"/>
              <a:gd name="T82" fmla="*/ 12 w 62"/>
              <a:gd name="T83" fmla="*/ 10 h 83"/>
              <a:gd name="T84" fmla="*/ 12 w 62"/>
              <a:gd name="T85" fmla="*/ 28 h 83"/>
              <a:gd name="T86" fmla="*/ 50 w 62"/>
              <a:gd name="T87" fmla="*/ 28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2" h="83">
                <a:moveTo>
                  <a:pt x="12" y="64"/>
                </a:moveTo>
                <a:cubicBezTo>
                  <a:pt x="12" y="72"/>
                  <a:pt x="12" y="72"/>
                  <a:pt x="12" y="72"/>
                </a:cubicBezTo>
                <a:cubicBezTo>
                  <a:pt x="25" y="72"/>
                  <a:pt x="25" y="72"/>
                  <a:pt x="25" y="72"/>
                </a:cubicBezTo>
                <a:cubicBezTo>
                  <a:pt x="25" y="64"/>
                  <a:pt x="25" y="64"/>
                  <a:pt x="25" y="64"/>
                </a:cubicBezTo>
                <a:lnTo>
                  <a:pt x="12" y="64"/>
                </a:lnTo>
                <a:close/>
                <a:moveTo>
                  <a:pt x="25" y="51"/>
                </a:moveTo>
                <a:cubicBezTo>
                  <a:pt x="12" y="51"/>
                  <a:pt x="12" y="51"/>
                  <a:pt x="12" y="51"/>
                </a:cubicBezTo>
                <a:cubicBezTo>
                  <a:pt x="12" y="59"/>
                  <a:pt x="12" y="59"/>
                  <a:pt x="12" y="59"/>
                </a:cubicBezTo>
                <a:cubicBezTo>
                  <a:pt x="25" y="59"/>
                  <a:pt x="25" y="59"/>
                  <a:pt x="25" y="59"/>
                </a:cubicBezTo>
                <a:lnTo>
                  <a:pt x="25" y="51"/>
                </a:lnTo>
                <a:close/>
                <a:moveTo>
                  <a:pt x="25" y="44"/>
                </a:moveTo>
                <a:cubicBezTo>
                  <a:pt x="25" y="36"/>
                  <a:pt x="25" y="36"/>
                  <a:pt x="25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44"/>
                  <a:pt x="12" y="44"/>
                  <a:pt x="12" y="44"/>
                </a:cubicBezTo>
                <a:lnTo>
                  <a:pt x="25" y="44"/>
                </a:lnTo>
                <a:close/>
                <a:moveTo>
                  <a:pt x="62" y="7"/>
                </a:moveTo>
                <a:cubicBezTo>
                  <a:pt x="62" y="76"/>
                  <a:pt x="62" y="76"/>
                  <a:pt x="62" y="76"/>
                </a:cubicBezTo>
                <a:cubicBezTo>
                  <a:pt x="62" y="80"/>
                  <a:pt x="59" y="83"/>
                  <a:pt x="55" y="83"/>
                </a:cubicBezTo>
                <a:cubicBezTo>
                  <a:pt x="6" y="83"/>
                  <a:pt x="6" y="83"/>
                  <a:pt x="6" y="83"/>
                </a:cubicBezTo>
                <a:cubicBezTo>
                  <a:pt x="3" y="83"/>
                  <a:pt x="0" y="80"/>
                  <a:pt x="0" y="76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6" y="0"/>
                </a:cubicBezTo>
                <a:cubicBezTo>
                  <a:pt x="55" y="0"/>
                  <a:pt x="55" y="0"/>
                  <a:pt x="55" y="0"/>
                </a:cubicBezTo>
                <a:cubicBezTo>
                  <a:pt x="59" y="0"/>
                  <a:pt x="62" y="3"/>
                  <a:pt x="62" y="7"/>
                </a:cubicBezTo>
                <a:close/>
                <a:moveTo>
                  <a:pt x="50" y="72"/>
                </a:moveTo>
                <a:cubicBezTo>
                  <a:pt x="50" y="64"/>
                  <a:pt x="50" y="64"/>
                  <a:pt x="50" y="64"/>
                </a:cubicBezTo>
                <a:cubicBezTo>
                  <a:pt x="36" y="64"/>
                  <a:pt x="36" y="64"/>
                  <a:pt x="36" y="64"/>
                </a:cubicBezTo>
                <a:cubicBezTo>
                  <a:pt x="36" y="72"/>
                  <a:pt x="36" y="72"/>
                  <a:pt x="36" y="72"/>
                </a:cubicBezTo>
                <a:lnTo>
                  <a:pt x="50" y="72"/>
                </a:lnTo>
                <a:close/>
                <a:moveTo>
                  <a:pt x="50" y="59"/>
                </a:moveTo>
                <a:cubicBezTo>
                  <a:pt x="50" y="51"/>
                  <a:pt x="50" y="51"/>
                  <a:pt x="50" y="51"/>
                </a:cubicBezTo>
                <a:cubicBezTo>
                  <a:pt x="36" y="51"/>
                  <a:pt x="36" y="51"/>
                  <a:pt x="36" y="51"/>
                </a:cubicBezTo>
                <a:cubicBezTo>
                  <a:pt x="36" y="59"/>
                  <a:pt x="36" y="59"/>
                  <a:pt x="36" y="59"/>
                </a:cubicBezTo>
                <a:lnTo>
                  <a:pt x="50" y="59"/>
                </a:lnTo>
                <a:close/>
                <a:moveTo>
                  <a:pt x="50" y="44"/>
                </a:moveTo>
                <a:cubicBezTo>
                  <a:pt x="50" y="36"/>
                  <a:pt x="50" y="36"/>
                  <a:pt x="50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36" y="44"/>
                  <a:pt x="36" y="44"/>
                  <a:pt x="36" y="44"/>
                </a:cubicBezTo>
                <a:lnTo>
                  <a:pt x="50" y="44"/>
                </a:lnTo>
                <a:close/>
                <a:moveTo>
                  <a:pt x="50" y="28"/>
                </a:moveTo>
                <a:cubicBezTo>
                  <a:pt x="50" y="10"/>
                  <a:pt x="50" y="10"/>
                  <a:pt x="50" y="10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28"/>
                  <a:pt x="12" y="28"/>
                  <a:pt x="12" y="28"/>
                </a:cubicBezTo>
                <a:lnTo>
                  <a:pt x="50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2" name="Oval 373"/>
          <p:cNvSpPr>
            <a:spLocks noChangeArrowheads="1"/>
          </p:cNvSpPr>
          <p:nvPr/>
        </p:nvSpPr>
        <p:spPr bwMode="auto">
          <a:xfrm>
            <a:off x="8500051" y="4291267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3" name="Freeform 374"/>
          <p:cNvSpPr/>
          <p:nvPr/>
        </p:nvSpPr>
        <p:spPr bwMode="auto">
          <a:xfrm>
            <a:off x="8580436" y="4436967"/>
            <a:ext cx="246183" cy="183381"/>
          </a:xfrm>
          <a:custGeom>
            <a:avLst/>
            <a:gdLst>
              <a:gd name="T0" fmla="*/ 4 w 83"/>
              <a:gd name="T1" fmla="*/ 62 h 62"/>
              <a:gd name="T2" fmla="*/ 0 w 83"/>
              <a:gd name="T3" fmla="*/ 58 h 62"/>
              <a:gd name="T4" fmla="*/ 0 w 83"/>
              <a:gd name="T5" fmla="*/ 4 h 62"/>
              <a:gd name="T6" fmla="*/ 4 w 83"/>
              <a:gd name="T7" fmla="*/ 0 h 62"/>
              <a:gd name="T8" fmla="*/ 21 w 83"/>
              <a:gd name="T9" fmla="*/ 0 h 62"/>
              <a:gd name="T10" fmla="*/ 21 w 83"/>
              <a:gd name="T11" fmla="*/ 5 h 62"/>
              <a:gd name="T12" fmla="*/ 8 w 83"/>
              <a:gd name="T13" fmla="*/ 5 h 62"/>
              <a:gd name="T14" fmla="*/ 4 w 83"/>
              <a:gd name="T15" fmla="*/ 9 h 62"/>
              <a:gd name="T16" fmla="*/ 4 w 83"/>
              <a:gd name="T17" fmla="*/ 54 h 62"/>
              <a:gd name="T18" fmla="*/ 8 w 83"/>
              <a:gd name="T19" fmla="*/ 57 h 62"/>
              <a:gd name="T20" fmla="*/ 75 w 83"/>
              <a:gd name="T21" fmla="*/ 57 h 62"/>
              <a:gd name="T22" fmla="*/ 79 w 83"/>
              <a:gd name="T23" fmla="*/ 54 h 62"/>
              <a:gd name="T24" fmla="*/ 79 w 83"/>
              <a:gd name="T25" fmla="*/ 49 h 62"/>
              <a:gd name="T26" fmla="*/ 83 w 83"/>
              <a:gd name="T27" fmla="*/ 49 h 62"/>
              <a:gd name="T28" fmla="*/ 83 w 83"/>
              <a:gd name="T29" fmla="*/ 58 h 62"/>
              <a:gd name="T30" fmla="*/ 79 w 83"/>
              <a:gd name="T31" fmla="*/ 62 h 62"/>
              <a:gd name="T32" fmla="*/ 4 w 83"/>
              <a:gd name="T33" fmla="*/ 6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3" h="62">
                <a:moveTo>
                  <a:pt x="4" y="62"/>
                </a:moveTo>
                <a:cubicBezTo>
                  <a:pt x="2" y="62"/>
                  <a:pt x="0" y="60"/>
                  <a:pt x="0" y="5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21" y="5"/>
                  <a:pt x="21" y="5"/>
                  <a:pt x="21" y="5"/>
                </a:cubicBezTo>
                <a:cubicBezTo>
                  <a:pt x="8" y="5"/>
                  <a:pt x="8" y="5"/>
                  <a:pt x="8" y="5"/>
                </a:cubicBezTo>
                <a:cubicBezTo>
                  <a:pt x="6" y="5"/>
                  <a:pt x="4" y="7"/>
                  <a:pt x="4" y="9"/>
                </a:cubicBezTo>
                <a:cubicBezTo>
                  <a:pt x="4" y="54"/>
                  <a:pt x="4" y="54"/>
                  <a:pt x="4" y="54"/>
                </a:cubicBezTo>
                <a:cubicBezTo>
                  <a:pt x="4" y="56"/>
                  <a:pt x="6" y="57"/>
                  <a:pt x="8" y="57"/>
                </a:cubicBezTo>
                <a:cubicBezTo>
                  <a:pt x="75" y="57"/>
                  <a:pt x="75" y="57"/>
                  <a:pt x="75" y="57"/>
                </a:cubicBezTo>
                <a:cubicBezTo>
                  <a:pt x="77" y="57"/>
                  <a:pt x="79" y="56"/>
                  <a:pt x="79" y="54"/>
                </a:cubicBezTo>
                <a:cubicBezTo>
                  <a:pt x="79" y="49"/>
                  <a:pt x="79" y="49"/>
                  <a:pt x="79" y="49"/>
                </a:cubicBezTo>
                <a:cubicBezTo>
                  <a:pt x="83" y="49"/>
                  <a:pt x="83" y="49"/>
                  <a:pt x="83" y="49"/>
                </a:cubicBezTo>
                <a:cubicBezTo>
                  <a:pt x="83" y="58"/>
                  <a:pt x="83" y="58"/>
                  <a:pt x="83" y="58"/>
                </a:cubicBezTo>
                <a:cubicBezTo>
                  <a:pt x="83" y="60"/>
                  <a:pt x="81" y="62"/>
                  <a:pt x="79" y="62"/>
                </a:cubicBezTo>
                <a:lnTo>
                  <a:pt x="4" y="6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4" name="Freeform 375"/>
          <p:cNvSpPr>
            <a:spLocks noEditPoints="1"/>
          </p:cNvSpPr>
          <p:nvPr/>
        </p:nvSpPr>
        <p:spPr bwMode="auto">
          <a:xfrm>
            <a:off x="8654542" y="4413103"/>
            <a:ext cx="223574" cy="154493"/>
          </a:xfrm>
          <a:custGeom>
            <a:avLst/>
            <a:gdLst>
              <a:gd name="T0" fmla="*/ 75 w 75"/>
              <a:gd name="T1" fmla="*/ 49 h 52"/>
              <a:gd name="T2" fmla="*/ 71 w 75"/>
              <a:gd name="T3" fmla="*/ 52 h 52"/>
              <a:gd name="T4" fmla="*/ 4 w 75"/>
              <a:gd name="T5" fmla="*/ 52 h 52"/>
              <a:gd name="T6" fmla="*/ 0 w 75"/>
              <a:gd name="T7" fmla="*/ 49 h 52"/>
              <a:gd name="T8" fmla="*/ 0 w 75"/>
              <a:gd name="T9" fmla="*/ 3 h 52"/>
              <a:gd name="T10" fmla="*/ 4 w 75"/>
              <a:gd name="T11" fmla="*/ 0 h 52"/>
              <a:gd name="T12" fmla="*/ 71 w 75"/>
              <a:gd name="T13" fmla="*/ 0 h 52"/>
              <a:gd name="T14" fmla="*/ 75 w 75"/>
              <a:gd name="T15" fmla="*/ 3 h 52"/>
              <a:gd name="T16" fmla="*/ 75 w 75"/>
              <a:gd name="T17" fmla="*/ 49 h 52"/>
              <a:gd name="T18" fmla="*/ 65 w 75"/>
              <a:gd name="T19" fmla="*/ 26 h 52"/>
              <a:gd name="T20" fmla="*/ 47 w 75"/>
              <a:gd name="T21" fmla="*/ 7 h 52"/>
              <a:gd name="T22" fmla="*/ 39 w 75"/>
              <a:gd name="T23" fmla="*/ 9 h 52"/>
              <a:gd name="T24" fmla="*/ 50 w 75"/>
              <a:gd name="T25" fmla="*/ 26 h 52"/>
              <a:gd name="T26" fmla="*/ 39 w 75"/>
              <a:gd name="T27" fmla="*/ 43 h 52"/>
              <a:gd name="T28" fmla="*/ 47 w 75"/>
              <a:gd name="T29" fmla="*/ 45 h 52"/>
              <a:gd name="T30" fmla="*/ 65 w 75"/>
              <a:gd name="T31" fmla="*/ 26 h 52"/>
              <a:gd name="T32" fmla="*/ 48 w 75"/>
              <a:gd name="T33" fmla="*/ 26 h 52"/>
              <a:gd name="T34" fmla="*/ 31 w 75"/>
              <a:gd name="T35" fmla="*/ 9 h 52"/>
              <a:gd name="T36" fmla="*/ 14 w 75"/>
              <a:gd name="T37" fmla="*/ 26 h 52"/>
              <a:gd name="T38" fmla="*/ 31 w 75"/>
              <a:gd name="T39" fmla="*/ 44 h 52"/>
              <a:gd name="T40" fmla="*/ 48 w 75"/>
              <a:gd name="T41" fmla="*/ 26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5" h="52">
                <a:moveTo>
                  <a:pt x="75" y="49"/>
                </a:moveTo>
                <a:cubicBezTo>
                  <a:pt x="75" y="51"/>
                  <a:pt x="73" y="52"/>
                  <a:pt x="71" y="52"/>
                </a:cubicBezTo>
                <a:cubicBezTo>
                  <a:pt x="4" y="52"/>
                  <a:pt x="4" y="52"/>
                  <a:pt x="4" y="52"/>
                </a:cubicBezTo>
                <a:cubicBezTo>
                  <a:pt x="2" y="52"/>
                  <a:pt x="0" y="51"/>
                  <a:pt x="0" y="49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2" y="0"/>
                  <a:pt x="4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73" y="0"/>
                  <a:pt x="75" y="2"/>
                  <a:pt x="75" y="3"/>
                </a:cubicBezTo>
                <a:lnTo>
                  <a:pt x="75" y="49"/>
                </a:lnTo>
                <a:close/>
                <a:moveTo>
                  <a:pt x="65" y="26"/>
                </a:moveTo>
                <a:cubicBezTo>
                  <a:pt x="65" y="16"/>
                  <a:pt x="57" y="7"/>
                  <a:pt x="47" y="7"/>
                </a:cubicBezTo>
                <a:cubicBezTo>
                  <a:pt x="44" y="7"/>
                  <a:pt x="42" y="8"/>
                  <a:pt x="39" y="9"/>
                </a:cubicBezTo>
                <a:cubicBezTo>
                  <a:pt x="46" y="12"/>
                  <a:pt x="50" y="19"/>
                  <a:pt x="50" y="26"/>
                </a:cubicBezTo>
                <a:cubicBezTo>
                  <a:pt x="50" y="34"/>
                  <a:pt x="46" y="40"/>
                  <a:pt x="39" y="43"/>
                </a:cubicBezTo>
                <a:cubicBezTo>
                  <a:pt x="42" y="44"/>
                  <a:pt x="44" y="45"/>
                  <a:pt x="47" y="45"/>
                </a:cubicBezTo>
                <a:cubicBezTo>
                  <a:pt x="57" y="45"/>
                  <a:pt x="65" y="36"/>
                  <a:pt x="65" y="26"/>
                </a:cubicBezTo>
                <a:close/>
                <a:moveTo>
                  <a:pt x="48" y="26"/>
                </a:moveTo>
                <a:cubicBezTo>
                  <a:pt x="48" y="16"/>
                  <a:pt x="40" y="9"/>
                  <a:pt x="31" y="9"/>
                </a:cubicBezTo>
                <a:cubicBezTo>
                  <a:pt x="21" y="9"/>
                  <a:pt x="14" y="16"/>
                  <a:pt x="14" y="26"/>
                </a:cubicBezTo>
                <a:cubicBezTo>
                  <a:pt x="14" y="36"/>
                  <a:pt x="21" y="44"/>
                  <a:pt x="31" y="44"/>
                </a:cubicBezTo>
                <a:cubicBezTo>
                  <a:pt x="40" y="44"/>
                  <a:pt x="48" y="36"/>
                  <a:pt x="48" y="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5" name="Rectangle 376"/>
          <p:cNvSpPr>
            <a:spLocks noChangeArrowheads="1"/>
          </p:cNvSpPr>
          <p:nvPr/>
        </p:nvSpPr>
        <p:spPr bwMode="auto">
          <a:xfrm>
            <a:off x="8610581" y="4578899"/>
            <a:ext cx="35169" cy="376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6" name="Rectangle 377"/>
          <p:cNvSpPr>
            <a:spLocks noChangeArrowheads="1"/>
          </p:cNvSpPr>
          <p:nvPr/>
        </p:nvSpPr>
        <p:spPr bwMode="auto">
          <a:xfrm>
            <a:off x="8610581" y="4591460"/>
            <a:ext cx="35169" cy="628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7" name="Oval 378"/>
          <p:cNvSpPr>
            <a:spLocks noChangeArrowheads="1"/>
          </p:cNvSpPr>
          <p:nvPr/>
        </p:nvSpPr>
        <p:spPr bwMode="auto">
          <a:xfrm>
            <a:off x="5582282" y="4985854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8" name="Freeform 379"/>
          <p:cNvSpPr/>
          <p:nvPr/>
        </p:nvSpPr>
        <p:spPr bwMode="auto">
          <a:xfrm>
            <a:off x="5825953" y="5194356"/>
            <a:ext cx="46474" cy="85410"/>
          </a:xfrm>
          <a:custGeom>
            <a:avLst/>
            <a:gdLst>
              <a:gd name="T0" fmla="*/ 1 w 16"/>
              <a:gd name="T1" fmla="*/ 13 h 29"/>
              <a:gd name="T2" fmla="*/ 0 w 16"/>
              <a:gd name="T3" fmla="*/ 13 h 29"/>
              <a:gd name="T4" fmla="*/ 0 w 16"/>
              <a:gd name="T5" fmla="*/ 0 h 29"/>
              <a:gd name="T6" fmla="*/ 11 w 16"/>
              <a:gd name="T7" fmla="*/ 5 h 29"/>
              <a:gd name="T8" fmla="*/ 16 w 16"/>
              <a:gd name="T9" fmla="*/ 15 h 29"/>
              <a:gd name="T10" fmla="*/ 14 w 16"/>
              <a:gd name="T11" fmla="*/ 21 h 29"/>
              <a:gd name="T12" fmla="*/ 10 w 16"/>
              <a:gd name="T13" fmla="*/ 26 h 29"/>
              <a:gd name="T14" fmla="*/ 4 w 16"/>
              <a:gd name="T15" fmla="*/ 28 h 29"/>
              <a:gd name="T16" fmla="*/ 0 w 16"/>
              <a:gd name="T17" fmla="*/ 29 h 29"/>
              <a:gd name="T18" fmla="*/ 0 w 16"/>
              <a:gd name="T19" fmla="*/ 20 h 29"/>
              <a:gd name="T20" fmla="*/ 0 w 16"/>
              <a:gd name="T21" fmla="*/ 19 h 29"/>
              <a:gd name="T22" fmla="*/ 2 w 16"/>
              <a:gd name="T23" fmla="*/ 16 h 29"/>
              <a:gd name="T24" fmla="*/ 1 w 16"/>
              <a:gd name="T25" fmla="*/ 13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" h="29">
                <a:moveTo>
                  <a:pt x="1" y="13"/>
                </a:moveTo>
                <a:cubicBezTo>
                  <a:pt x="0" y="13"/>
                  <a:pt x="0" y="13"/>
                  <a:pt x="0" y="13"/>
                </a:cubicBezTo>
                <a:cubicBezTo>
                  <a:pt x="0" y="0"/>
                  <a:pt x="0" y="0"/>
                  <a:pt x="0" y="0"/>
                </a:cubicBezTo>
                <a:cubicBezTo>
                  <a:pt x="5" y="2"/>
                  <a:pt x="9" y="3"/>
                  <a:pt x="11" y="5"/>
                </a:cubicBezTo>
                <a:cubicBezTo>
                  <a:pt x="14" y="7"/>
                  <a:pt x="16" y="11"/>
                  <a:pt x="16" y="15"/>
                </a:cubicBezTo>
                <a:cubicBezTo>
                  <a:pt x="16" y="17"/>
                  <a:pt x="15" y="19"/>
                  <a:pt x="14" y="21"/>
                </a:cubicBezTo>
                <a:cubicBezTo>
                  <a:pt x="13" y="23"/>
                  <a:pt x="11" y="24"/>
                  <a:pt x="10" y="26"/>
                </a:cubicBezTo>
                <a:cubicBezTo>
                  <a:pt x="8" y="27"/>
                  <a:pt x="6" y="28"/>
                  <a:pt x="4" y="28"/>
                </a:cubicBezTo>
                <a:cubicBezTo>
                  <a:pt x="2" y="29"/>
                  <a:pt x="1" y="29"/>
                  <a:pt x="0" y="29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19"/>
                  <a:pt x="0" y="19"/>
                </a:cubicBezTo>
                <a:cubicBezTo>
                  <a:pt x="1" y="18"/>
                  <a:pt x="2" y="17"/>
                  <a:pt x="2" y="16"/>
                </a:cubicBezTo>
                <a:cubicBezTo>
                  <a:pt x="2" y="15"/>
                  <a:pt x="1" y="14"/>
                  <a:pt x="1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9" name="Freeform 380"/>
          <p:cNvSpPr/>
          <p:nvPr/>
        </p:nvSpPr>
        <p:spPr bwMode="auto">
          <a:xfrm>
            <a:off x="5825953" y="5140346"/>
            <a:ext cx="41450" cy="32657"/>
          </a:xfrm>
          <a:custGeom>
            <a:avLst/>
            <a:gdLst>
              <a:gd name="T0" fmla="*/ 0 w 14"/>
              <a:gd name="T1" fmla="*/ 11 h 11"/>
              <a:gd name="T2" fmla="*/ 0 w 14"/>
              <a:gd name="T3" fmla="*/ 0 h 11"/>
              <a:gd name="T4" fmla="*/ 9 w 14"/>
              <a:gd name="T5" fmla="*/ 3 h 11"/>
              <a:gd name="T6" fmla="*/ 14 w 14"/>
              <a:gd name="T7" fmla="*/ 11 h 11"/>
              <a:gd name="T8" fmla="*/ 0 w 14"/>
              <a:gd name="T9" fmla="*/ 11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11">
                <a:moveTo>
                  <a:pt x="0" y="11"/>
                </a:moveTo>
                <a:cubicBezTo>
                  <a:pt x="0" y="0"/>
                  <a:pt x="0" y="0"/>
                  <a:pt x="0" y="0"/>
                </a:cubicBezTo>
                <a:cubicBezTo>
                  <a:pt x="3" y="1"/>
                  <a:pt x="6" y="2"/>
                  <a:pt x="9" y="3"/>
                </a:cubicBezTo>
                <a:cubicBezTo>
                  <a:pt x="11" y="5"/>
                  <a:pt x="13" y="7"/>
                  <a:pt x="14" y="11"/>
                </a:cubicBezTo>
                <a:lnTo>
                  <a:pt x="0" y="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0" name="Freeform 381"/>
          <p:cNvSpPr>
            <a:spLocks noEditPoints="1"/>
          </p:cNvSpPr>
          <p:nvPr/>
        </p:nvSpPr>
        <p:spPr bwMode="auto">
          <a:xfrm>
            <a:off x="5736774" y="5131554"/>
            <a:ext cx="76618" cy="157005"/>
          </a:xfrm>
          <a:custGeom>
            <a:avLst/>
            <a:gdLst>
              <a:gd name="T0" fmla="*/ 20 w 26"/>
              <a:gd name="T1" fmla="*/ 11 h 53"/>
              <a:gd name="T2" fmla="*/ 17 w 26"/>
              <a:gd name="T3" fmla="*/ 13 h 53"/>
              <a:gd name="T4" fmla="*/ 16 w 26"/>
              <a:gd name="T5" fmla="*/ 15 h 53"/>
              <a:gd name="T6" fmla="*/ 17 w 26"/>
              <a:gd name="T7" fmla="*/ 17 h 53"/>
              <a:gd name="T8" fmla="*/ 20 w 26"/>
              <a:gd name="T9" fmla="*/ 19 h 53"/>
              <a:gd name="T10" fmla="*/ 20 w 26"/>
              <a:gd name="T11" fmla="*/ 11 h 53"/>
              <a:gd name="T12" fmla="*/ 20 w 26"/>
              <a:gd name="T13" fmla="*/ 31 h 53"/>
              <a:gd name="T14" fmla="*/ 9 w 26"/>
              <a:gd name="T15" fmla="*/ 28 h 53"/>
              <a:gd name="T16" fmla="*/ 4 w 26"/>
              <a:gd name="T17" fmla="*/ 24 h 53"/>
              <a:gd name="T18" fmla="*/ 2 w 26"/>
              <a:gd name="T19" fmla="*/ 17 h 53"/>
              <a:gd name="T20" fmla="*/ 6 w 26"/>
              <a:gd name="T21" fmla="*/ 7 h 53"/>
              <a:gd name="T22" fmla="*/ 20 w 26"/>
              <a:gd name="T23" fmla="*/ 3 h 53"/>
              <a:gd name="T24" fmla="*/ 20 w 26"/>
              <a:gd name="T25" fmla="*/ 0 h 53"/>
              <a:gd name="T26" fmla="*/ 26 w 26"/>
              <a:gd name="T27" fmla="*/ 0 h 53"/>
              <a:gd name="T28" fmla="*/ 26 w 26"/>
              <a:gd name="T29" fmla="*/ 3 h 53"/>
              <a:gd name="T30" fmla="*/ 26 w 26"/>
              <a:gd name="T31" fmla="*/ 11 h 53"/>
              <a:gd name="T32" fmla="*/ 26 w 26"/>
              <a:gd name="T33" fmla="*/ 20 h 53"/>
              <a:gd name="T34" fmla="*/ 26 w 26"/>
              <a:gd name="T35" fmla="*/ 32 h 53"/>
              <a:gd name="T36" fmla="*/ 26 w 26"/>
              <a:gd name="T37" fmla="*/ 42 h 53"/>
              <a:gd name="T38" fmla="*/ 26 w 26"/>
              <a:gd name="T39" fmla="*/ 51 h 53"/>
              <a:gd name="T40" fmla="*/ 26 w 26"/>
              <a:gd name="T41" fmla="*/ 53 h 53"/>
              <a:gd name="T42" fmla="*/ 20 w 26"/>
              <a:gd name="T43" fmla="*/ 53 h 53"/>
              <a:gd name="T44" fmla="*/ 20 w 26"/>
              <a:gd name="T45" fmla="*/ 51 h 53"/>
              <a:gd name="T46" fmla="*/ 11 w 26"/>
              <a:gd name="T47" fmla="*/ 49 h 53"/>
              <a:gd name="T48" fmla="*/ 5 w 26"/>
              <a:gd name="T49" fmla="*/ 46 h 53"/>
              <a:gd name="T50" fmla="*/ 1 w 26"/>
              <a:gd name="T51" fmla="*/ 42 h 53"/>
              <a:gd name="T52" fmla="*/ 0 w 26"/>
              <a:gd name="T53" fmla="*/ 38 h 53"/>
              <a:gd name="T54" fmla="*/ 15 w 26"/>
              <a:gd name="T55" fmla="*/ 38 h 53"/>
              <a:gd name="T56" fmla="*/ 16 w 26"/>
              <a:gd name="T57" fmla="*/ 39 h 53"/>
              <a:gd name="T58" fmla="*/ 20 w 26"/>
              <a:gd name="T59" fmla="*/ 42 h 53"/>
              <a:gd name="T60" fmla="*/ 20 w 26"/>
              <a:gd name="T61" fmla="*/ 31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6" h="53">
                <a:moveTo>
                  <a:pt x="20" y="11"/>
                </a:moveTo>
                <a:cubicBezTo>
                  <a:pt x="19" y="12"/>
                  <a:pt x="17" y="12"/>
                  <a:pt x="17" y="13"/>
                </a:cubicBezTo>
                <a:cubicBezTo>
                  <a:pt x="16" y="13"/>
                  <a:pt x="16" y="14"/>
                  <a:pt x="16" y="15"/>
                </a:cubicBezTo>
                <a:cubicBezTo>
                  <a:pt x="16" y="16"/>
                  <a:pt x="16" y="17"/>
                  <a:pt x="17" y="17"/>
                </a:cubicBezTo>
                <a:cubicBezTo>
                  <a:pt x="17" y="18"/>
                  <a:pt x="19" y="19"/>
                  <a:pt x="20" y="19"/>
                </a:cubicBezTo>
                <a:lnTo>
                  <a:pt x="20" y="11"/>
                </a:lnTo>
                <a:close/>
                <a:moveTo>
                  <a:pt x="20" y="31"/>
                </a:moveTo>
                <a:cubicBezTo>
                  <a:pt x="15" y="30"/>
                  <a:pt x="11" y="29"/>
                  <a:pt x="9" y="28"/>
                </a:cubicBezTo>
                <a:cubicBezTo>
                  <a:pt x="7" y="27"/>
                  <a:pt x="5" y="25"/>
                  <a:pt x="4" y="24"/>
                </a:cubicBezTo>
                <a:cubicBezTo>
                  <a:pt x="2" y="22"/>
                  <a:pt x="2" y="19"/>
                  <a:pt x="2" y="17"/>
                </a:cubicBezTo>
                <a:cubicBezTo>
                  <a:pt x="2" y="13"/>
                  <a:pt x="3" y="10"/>
                  <a:pt x="6" y="7"/>
                </a:cubicBezTo>
                <a:cubicBezTo>
                  <a:pt x="9" y="5"/>
                  <a:pt x="14" y="3"/>
                  <a:pt x="20" y="3"/>
                </a:cubicBezTo>
                <a:cubicBezTo>
                  <a:pt x="20" y="0"/>
                  <a:pt x="20" y="0"/>
                  <a:pt x="20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6" y="3"/>
                  <a:pt x="26" y="3"/>
                  <a:pt x="26" y="3"/>
                </a:cubicBezTo>
                <a:cubicBezTo>
                  <a:pt x="26" y="11"/>
                  <a:pt x="26" y="11"/>
                  <a:pt x="26" y="11"/>
                </a:cubicBezTo>
                <a:cubicBezTo>
                  <a:pt x="26" y="20"/>
                  <a:pt x="26" y="20"/>
                  <a:pt x="26" y="20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42"/>
                  <a:pt x="26" y="42"/>
                  <a:pt x="26" y="42"/>
                </a:cubicBezTo>
                <a:cubicBezTo>
                  <a:pt x="26" y="51"/>
                  <a:pt x="26" y="51"/>
                  <a:pt x="26" y="51"/>
                </a:cubicBezTo>
                <a:cubicBezTo>
                  <a:pt x="26" y="53"/>
                  <a:pt x="26" y="53"/>
                  <a:pt x="26" y="53"/>
                </a:cubicBezTo>
                <a:cubicBezTo>
                  <a:pt x="20" y="53"/>
                  <a:pt x="20" y="53"/>
                  <a:pt x="20" y="53"/>
                </a:cubicBezTo>
                <a:cubicBezTo>
                  <a:pt x="20" y="51"/>
                  <a:pt x="20" y="51"/>
                  <a:pt x="20" y="51"/>
                </a:cubicBezTo>
                <a:cubicBezTo>
                  <a:pt x="16" y="50"/>
                  <a:pt x="13" y="50"/>
                  <a:pt x="11" y="49"/>
                </a:cubicBezTo>
                <a:cubicBezTo>
                  <a:pt x="9" y="48"/>
                  <a:pt x="7" y="47"/>
                  <a:pt x="5" y="46"/>
                </a:cubicBezTo>
                <a:cubicBezTo>
                  <a:pt x="4" y="45"/>
                  <a:pt x="2" y="43"/>
                  <a:pt x="1" y="42"/>
                </a:cubicBezTo>
                <a:cubicBezTo>
                  <a:pt x="1" y="41"/>
                  <a:pt x="0" y="39"/>
                  <a:pt x="0" y="38"/>
                </a:cubicBezTo>
                <a:cubicBezTo>
                  <a:pt x="15" y="38"/>
                  <a:pt x="15" y="38"/>
                  <a:pt x="15" y="38"/>
                </a:cubicBezTo>
                <a:cubicBezTo>
                  <a:pt x="16" y="38"/>
                  <a:pt x="16" y="39"/>
                  <a:pt x="16" y="39"/>
                </a:cubicBezTo>
                <a:cubicBezTo>
                  <a:pt x="17" y="40"/>
                  <a:pt x="18" y="41"/>
                  <a:pt x="20" y="42"/>
                </a:cubicBezTo>
                <a:lnTo>
                  <a:pt x="20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1" name="Freeform 382"/>
          <p:cNvSpPr>
            <a:spLocks noEditPoints="1"/>
          </p:cNvSpPr>
          <p:nvPr/>
        </p:nvSpPr>
        <p:spPr bwMode="auto">
          <a:xfrm>
            <a:off x="5656388" y="5063728"/>
            <a:ext cx="293912" cy="293912"/>
          </a:xfrm>
          <a:custGeom>
            <a:avLst/>
            <a:gdLst>
              <a:gd name="T0" fmla="*/ 50 w 99"/>
              <a:gd name="T1" fmla="*/ 99 h 99"/>
              <a:gd name="T2" fmla="*/ 0 w 99"/>
              <a:gd name="T3" fmla="*/ 49 h 99"/>
              <a:gd name="T4" fmla="*/ 50 w 99"/>
              <a:gd name="T5" fmla="*/ 0 h 99"/>
              <a:gd name="T6" fmla="*/ 99 w 99"/>
              <a:gd name="T7" fmla="*/ 49 h 99"/>
              <a:gd name="T8" fmla="*/ 50 w 99"/>
              <a:gd name="T9" fmla="*/ 99 h 99"/>
              <a:gd name="T10" fmla="*/ 89 w 99"/>
              <a:gd name="T11" fmla="*/ 49 h 99"/>
              <a:gd name="T12" fmla="*/ 50 w 99"/>
              <a:gd name="T13" fmla="*/ 10 h 99"/>
              <a:gd name="T14" fmla="*/ 11 w 99"/>
              <a:gd name="T15" fmla="*/ 49 h 99"/>
              <a:gd name="T16" fmla="*/ 50 w 99"/>
              <a:gd name="T17" fmla="*/ 88 h 99"/>
              <a:gd name="T18" fmla="*/ 89 w 99"/>
              <a:gd name="T19" fmla="*/ 4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" h="99">
                <a:moveTo>
                  <a:pt x="50" y="99"/>
                </a:moveTo>
                <a:cubicBezTo>
                  <a:pt x="22" y="99"/>
                  <a:pt x="0" y="77"/>
                  <a:pt x="0" y="49"/>
                </a:cubicBezTo>
                <a:cubicBezTo>
                  <a:pt x="0" y="22"/>
                  <a:pt x="22" y="0"/>
                  <a:pt x="50" y="0"/>
                </a:cubicBezTo>
                <a:cubicBezTo>
                  <a:pt x="77" y="0"/>
                  <a:pt x="99" y="22"/>
                  <a:pt x="99" y="49"/>
                </a:cubicBezTo>
                <a:cubicBezTo>
                  <a:pt x="99" y="77"/>
                  <a:pt x="77" y="99"/>
                  <a:pt x="50" y="99"/>
                </a:cubicBezTo>
                <a:close/>
                <a:moveTo>
                  <a:pt x="89" y="49"/>
                </a:moveTo>
                <a:cubicBezTo>
                  <a:pt x="89" y="28"/>
                  <a:pt x="71" y="10"/>
                  <a:pt x="50" y="10"/>
                </a:cubicBezTo>
                <a:cubicBezTo>
                  <a:pt x="28" y="10"/>
                  <a:pt x="11" y="28"/>
                  <a:pt x="11" y="49"/>
                </a:cubicBezTo>
                <a:cubicBezTo>
                  <a:pt x="11" y="71"/>
                  <a:pt x="28" y="88"/>
                  <a:pt x="50" y="88"/>
                </a:cubicBezTo>
                <a:cubicBezTo>
                  <a:pt x="71" y="88"/>
                  <a:pt x="89" y="71"/>
                  <a:pt x="89" y="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2" name="Oval 383"/>
          <p:cNvSpPr>
            <a:spLocks noChangeArrowheads="1"/>
          </p:cNvSpPr>
          <p:nvPr/>
        </p:nvSpPr>
        <p:spPr bwMode="auto">
          <a:xfrm>
            <a:off x="4999482" y="4985854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3" name="Freeform 384"/>
          <p:cNvSpPr/>
          <p:nvPr/>
        </p:nvSpPr>
        <p:spPr bwMode="auto">
          <a:xfrm>
            <a:off x="5153974" y="5146627"/>
            <a:ext cx="143188" cy="139420"/>
          </a:xfrm>
          <a:custGeom>
            <a:avLst/>
            <a:gdLst>
              <a:gd name="T0" fmla="*/ 41 w 114"/>
              <a:gd name="T1" fmla="*/ 80 h 111"/>
              <a:gd name="T2" fmla="*/ 19 w 114"/>
              <a:gd name="T3" fmla="*/ 80 h 111"/>
              <a:gd name="T4" fmla="*/ 19 w 114"/>
              <a:gd name="T5" fmla="*/ 71 h 111"/>
              <a:gd name="T6" fmla="*/ 41 w 114"/>
              <a:gd name="T7" fmla="*/ 71 h 111"/>
              <a:gd name="T8" fmla="*/ 41 w 114"/>
              <a:gd name="T9" fmla="*/ 64 h 111"/>
              <a:gd name="T10" fmla="*/ 0 w 114"/>
              <a:gd name="T11" fmla="*/ 0 h 111"/>
              <a:gd name="T12" fmla="*/ 36 w 114"/>
              <a:gd name="T13" fmla="*/ 0 h 111"/>
              <a:gd name="T14" fmla="*/ 55 w 114"/>
              <a:gd name="T15" fmla="*/ 33 h 111"/>
              <a:gd name="T16" fmla="*/ 59 w 114"/>
              <a:gd name="T17" fmla="*/ 33 h 111"/>
              <a:gd name="T18" fmla="*/ 81 w 114"/>
              <a:gd name="T19" fmla="*/ 0 h 111"/>
              <a:gd name="T20" fmla="*/ 114 w 114"/>
              <a:gd name="T21" fmla="*/ 0 h 111"/>
              <a:gd name="T22" fmla="*/ 74 w 114"/>
              <a:gd name="T23" fmla="*/ 64 h 111"/>
              <a:gd name="T24" fmla="*/ 74 w 114"/>
              <a:gd name="T25" fmla="*/ 71 h 111"/>
              <a:gd name="T26" fmla="*/ 95 w 114"/>
              <a:gd name="T27" fmla="*/ 71 h 111"/>
              <a:gd name="T28" fmla="*/ 95 w 114"/>
              <a:gd name="T29" fmla="*/ 80 h 111"/>
              <a:gd name="T30" fmla="*/ 74 w 114"/>
              <a:gd name="T31" fmla="*/ 80 h 111"/>
              <a:gd name="T32" fmla="*/ 74 w 114"/>
              <a:gd name="T33" fmla="*/ 90 h 111"/>
              <a:gd name="T34" fmla="*/ 95 w 114"/>
              <a:gd name="T35" fmla="*/ 90 h 111"/>
              <a:gd name="T36" fmla="*/ 95 w 114"/>
              <a:gd name="T37" fmla="*/ 99 h 111"/>
              <a:gd name="T38" fmla="*/ 74 w 114"/>
              <a:gd name="T39" fmla="*/ 99 h 111"/>
              <a:gd name="T40" fmla="*/ 74 w 114"/>
              <a:gd name="T41" fmla="*/ 111 h 111"/>
              <a:gd name="T42" fmla="*/ 41 w 114"/>
              <a:gd name="T43" fmla="*/ 111 h 111"/>
              <a:gd name="T44" fmla="*/ 41 w 114"/>
              <a:gd name="T45" fmla="*/ 99 h 111"/>
              <a:gd name="T46" fmla="*/ 19 w 114"/>
              <a:gd name="T47" fmla="*/ 99 h 111"/>
              <a:gd name="T48" fmla="*/ 19 w 114"/>
              <a:gd name="T49" fmla="*/ 90 h 111"/>
              <a:gd name="T50" fmla="*/ 41 w 114"/>
              <a:gd name="T51" fmla="*/ 90 h 111"/>
              <a:gd name="T52" fmla="*/ 41 w 114"/>
              <a:gd name="T53" fmla="*/ 8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14" h="111">
                <a:moveTo>
                  <a:pt x="41" y="80"/>
                </a:moveTo>
                <a:lnTo>
                  <a:pt x="19" y="80"/>
                </a:lnTo>
                <a:lnTo>
                  <a:pt x="19" y="71"/>
                </a:lnTo>
                <a:lnTo>
                  <a:pt x="41" y="71"/>
                </a:lnTo>
                <a:lnTo>
                  <a:pt x="41" y="64"/>
                </a:lnTo>
                <a:lnTo>
                  <a:pt x="0" y="0"/>
                </a:lnTo>
                <a:lnTo>
                  <a:pt x="36" y="0"/>
                </a:lnTo>
                <a:lnTo>
                  <a:pt x="55" y="33"/>
                </a:lnTo>
                <a:lnTo>
                  <a:pt x="59" y="33"/>
                </a:lnTo>
                <a:lnTo>
                  <a:pt x="81" y="0"/>
                </a:lnTo>
                <a:lnTo>
                  <a:pt x="114" y="0"/>
                </a:lnTo>
                <a:lnTo>
                  <a:pt x="74" y="64"/>
                </a:lnTo>
                <a:lnTo>
                  <a:pt x="74" y="71"/>
                </a:lnTo>
                <a:lnTo>
                  <a:pt x="95" y="71"/>
                </a:lnTo>
                <a:lnTo>
                  <a:pt x="95" y="80"/>
                </a:lnTo>
                <a:lnTo>
                  <a:pt x="74" y="80"/>
                </a:lnTo>
                <a:lnTo>
                  <a:pt x="74" y="90"/>
                </a:lnTo>
                <a:lnTo>
                  <a:pt x="95" y="90"/>
                </a:lnTo>
                <a:lnTo>
                  <a:pt x="95" y="99"/>
                </a:lnTo>
                <a:lnTo>
                  <a:pt x="74" y="99"/>
                </a:lnTo>
                <a:lnTo>
                  <a:pt x="74" y="111"/>
                </a:lnTo>
                <a:lnTo>
                  <a:pt x="41" y="111"/>
                </a:lnTo>
                <a:lnTo>
                  <a:pt x="41" y="99"/>
                </a:lnTo>
                <a:lnTo>
                  <a:pt x="19" y="99"/>
                </a:lnTo>
                <a:lnTo>
                  <a:pt x="19" y="90"/>
                </a:lnTo>
                <a:lnTo>
                  <a:pt x="41" y="90"/>
                </a:lnTo>
                <a:lnTo>
                  <a:pt x="41" y="8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4" name="Freeform 385"/>
          <p:cNvSpPr>
            <a:spLocks noEditPoints="1"/>
          </p:cNvSpPr>
          <p:nvPr/>
        </p:nvSpPr>
        <p:spPr bwMode="auto">
          <a:xfrm>
            <a:off x="5077356" y="5063728"/>
            <a:ext cx="293912" cy="293912"/>
          </a:xfrm>
          <a:custGeom>
            <a:avLst/>
            <a:gdLst>
              <a:gd name="T0" fmla="*/ 99 w 99"/>
              <a:gd name="T1" fmla="*/ 49 h 99"/>
              <a:gd name="T2" fmla="*/ 49 w 99"/>
              <a:gd name="T3" fmla="*/ 99 h 99"/>
              <a:gd name="T4" fmla="*/ 0 w 99"/>
              <a:gd name="T5" fmla="*/ 49 h 99"/>
              <a:gd name="T6" fmla="*/ 49 w 99"/>
              <a:gd name="T7" fmla="*/ 0 h 99"/>
              <a:gd name="T8" fmla="*/ 99 w 99"/>
              <a:gd name="T9" fmla="*/ 49 h 99"/>
              <a:gd name="T10" fmla="*/ 89 w 99"/>
              <a:gd name="T11" fmla="*/ 49 h 99"/>
              <a:gd name="T12" fmla="*/ 49 w 99"/>
              <a:gd name="T13" fmla="*/ 10 h 99"/>
              <a:gd name="T14" fmla="*/ 10 w 99"/>
              <a:gd name="T15" fmla="*/ 49 h 99"/>
              <a:gd name="T16" fmla="*/ 49 w 99"/>
              <a:gd name="T17" fmla="*/ 89 h 99"/>
              <a:gd name="T18" fmla="*/ 89 w 99"/>
              <a:gd name="T19" fmla="*/ 4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" h="99">
                <a:moveTo>
                  <a:pt x="99" y="49"/>
                </a:moveTo>
                <a:cubicBezTo>
                  <a:pt x="99" y="77"/>
                  <a:pt x="77" y="99"/>
                  <a:pt x="49" y="99"/>
                </a:cubicBezTo>
                <a:cubicBezTo>
                  <a:pt x="22" y="99"/>
                  <a:pt x="0" y="77"/>
                  <a:pt x="0" y="49"/>
                </a:cubicBezTo>
                <a:cubicBezTo>
                  <a:pt x="0" y="22"/>
                  <a:pt x="22" y="0"/>
                  <a:pt x="49" y="0"/>
                </a:cubicBezTo>
                <a:cubicBezTo>
                  <a:pt x="77" y="0"/>
                  <a:pt x="99" y="22"/>
                  <a:pt x="99" y="49"/>
                </a:cubicBezTo>
                <a:close/>
                <a:moveTo>
                  <a:pt x="89" y="49"/>
                </a:moveTo>
                <a:cubicBezTo>
                  <a:pt x="89" y="28"/>
                  <a:pt x="71" y="10"/>
                  <a:pt x="49" y="10"/>
                </a:cubicBezTo>
                <a:cubicBezTo>
                  <a:pt x="28" y="10"/>
                  <a:pt x="10" y="28"/>
                  <a:pt x="10" y="49"/>
                </a:cubicBezTo>
                <a:cubicBezTo>
                  <a:pt x="10" y="71"/>
                  <a:pt x="28" y="89"/>
                  <a:pt x="49" y="89"/>
                </a:cubicBezTo>
                <a:cubicBezTo>
                  <a:pt x="71" y="89"/>
                  <a:pt x="89" y="71"/>
                  <a:pt x="89" y="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5" name="Oval 386"/>
          <p:cNvSpPr>
            <a:spLocks noChangeArrowheads="1"/>
          </p:cNvSpPr>
          <p:nvPr/>
        </p:nvSpPr>
        <p:spPr bwMode="auto">
          <a:xfrm>
            <a:off x="6754162" y="498334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6" name="Freeform 387"/>
          <p:cNvSpPr/>
          <p:nvPr/>
        </p:nvSpPr>
        <p:spPr bwMode="auto">
          <a:xfrm>
            <a:off x="6921215" y="5125274"/>
            <a:ext cx="115555" cy="169565"/>
          </a:xfrm>
          <a:custGeom>
            <a:avLst/>
            <a:gdLst>
              <a:gd name="T0" fmla="*/ 92 w 92"/>
              <a:gd name="T1" fmla="*/ 15 h 135"/>
              <a:gd name="T2" fmla="*/ 21 w 92"/>
              <a:gd name="T3" fmla="*/ 135 h 135"/>
              <a:gd name="T4" fmla="*/ 0 w 92"/>
              <a:gd name="T5" fmla="*/ 123 h 135"/>
              <a:gd name="T6" fmla="*/ 68 w 92"/>
              <a:gd name="T7" fmla="*/ 0 h 135"/>
              <a:gd name="T8" fmla="*/ 92 w 92"/>
              <a:gd name="T9" fmla="*/ 15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" h="135">
                <a:moveTo>
                  <a:pt x="92" y="15"/>
                </a:moveTo>
                <a:lnTo>
                  <a:pt x="21" y="135"/>
                </a:lnTo>
                <a:lnTo>
                  <a:pt x="0" y="123"/>
                </a:lnTo>
                <a:lnTo>
                  <a:pt x="68" y="0"/>
                </a:lnTo>
                <a:lnTo>
                  <a:pt x="92" y="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7" name="Freeform 388"/>
          <p:cNvSpPr>
            <a:spLocks noEditPoints="1"/>
          </p:cNvSpPr>
          <p:nvPr/>
        </p:nvSpPr>
        <p:spPr bwMode="auto">
          <a:xfrm>
            <a:off x="6992810" y="5211941"/>
            <a:ext cx="46474" cy="47729"/>
          </a:xfrm>
          <a:custGeom>
            <a:avLst/>
            <a:gdLst>
              <a:gd name="T0" fmla="*/ 0 w 16"/>
              <a:gd name="T1" fmla="*/ 8 h 16"/>
              <a:gd name="T2" fmla="*/ 8 w 16"/>
              <a:gd name="T3" fmla="*/ 0 h 16"/>
              <a:gd name="T4" fmla="*/ 16 w 16"/>
              <a:gd name="T5" fmla="*/ 8 h 16"/>
              <a:gd name="T6" fmla="*/ 8 w 16"/>
              <a:gd name="T7" fmla="*/ 16 h 16"/>
              <a:gd name="T8" fmla="*/ 0 w 16"/>
              <a:gd name="T9" fmla="*/ 8 h 16"/>
              <a:gd name="T10" fmla="*/ 12 w 16"/>
              <a:gd name="T11" fmla="*/ 8 h 16"/>
              <a:gd name="T12" fmla="*/ 8 w 16"/>
              <a:gd name="T13" fmla="*/ 4 h 16"/>
              <a:gd name="T14" fmla="*/ 4 w 16"/>
              <a:gd name="T15" fmla="*/ 8 h 16"/>
              <a:gd name="T16" fmla="*/ 8 w 16"/>
              <a:gd name="T17" fmla="*/ 13 h 16"/>
              <a:gd name="T18" fmla="*/ 12 w 16"/>
              <a:gd name="T19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" h="16">
                <a:moveTo>
                  <a:pt x="0" y="8"/>
                </a:moveTo>
                <a:cubicBezTo>
                  <a:pt x="0" y="4"/>
                  <a:pt x="3" y="0"/>
                  <a:pt x="8" y="0"/>
                </a:cubicBezTo>
                <a:cubicBezTo>
                  <a:pt x="12" y="0"/>
                  <a:pt x="16" y="4"/>
                  <a:pt x="16" y="8"/>
                </a:cubicBezTo>
                <a:cubicBezTo>
                  <a:pt x="16" y="13"/>
                  <a:pt x="12" y="16"/>
                  <a:pt x="8" y="16"/>
                </a:cubicBezTo>
                <a:cubicBezTo>
                  <a:pt x="3" y="16"/>
                  <a:pt x="0" y="13"/>
                  <a:pt x="0" y="8"/>
                </a:cubicBezTo>
                <a:close/>
                <a:moveTo>
                  <a:pt x="12" y="8"/>
                </a:moveTo>
                <a:cubicBezTo>
                  <a:pt x="12" y="6"/>
                  <a:pt x="10" y="4"/>
                  <a:pt x="8" y="4"/>
                </a:cubicBezTo>
                <a:cubicBezTo>
                  <a:pt x="5" y="4"/>
                  <a:pt x="4" y="6"/>
                  <a:pt x="4" y="8"/>
                </a:cubicBezTo>
                <a:cubicBezTo>
                  <a:pt x="4" y="11"/>
                  <a:pt x="5" y="13"/>
                  <a:pt x="8" y="13"/>
                </a:cubicBezTo>
                <a:cubicBezTo>
                  <a:pt x="10" y="13"/>
                  <a:pt x="12" y="11"/>
                  <a:pt x="12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8" name="Freeform 389"/>
          <p:cNvSpPr>
            <a:spLocks noEditPoints="1"/>
          </p:cNvSpPr>
          <p:nvPr/>
        </p:nvSpPr>
        <p:spPr bwMode="auto">
          <a:xfrm>
            <a:off x="6912422" y="5164211"/>
            <a:ext cx="50241" cy="47729"/>
          </a:xfrm>
          <a:custGeom>
            <a:avLst/>
            <a:gdLst>
              <a:gd name="T0" fmla="*/ 13 w 17"/>
              <a:gd name="T1" fmla="*/ 8 h 16"/>
              <a:gd name="T2" fmla="*/ 8 w 17"/>
              <a:gd name="T3" fmla="*/ 4 h 16"/>
              <a:gd name="T4" fmla="*/ 4 w 17"/>
              <a:gd name="T5" fmla="*/ 8 h 16"/>
              <a:gd name="T6" fmla="*/ 8 w 17"/>
              <a:gd name="T7" fmla="*/ 12 h 16"/>
              <a:gd name="T8" fmla="*/ 13 w 17"/>
              <a:gd name="T9" fmla="*/ 8 h 16"/>
              <a:gd name="T10" fmla="*/ 8 w 17"/>
              <a:gd name="T11" fmla="*/ 0 h 16"/>
              <a:gd name="T12" fmla="*/ 17 w 17"/>
              <a:gd name="T13" fmla="*/ 8 h 16"/>
              <a:gd name="T14" fmla="*/ 8 w 17"/>
              <a:gd name="T15" fmla="*/ 16 h 16"/>
              <a:gd name="T16" fmla="*/ 0 w 17"/>
              <a:gd name="T17" fmla="*/ 8 h 16"/>
              <a:gd name="T18" fmla="*/ 8 w 17"/>
              <a:gd name="T19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" h="16">
                <a:moveTo>
                  <a:pt x="13" y="8"/>
                </a:moveTo>
                <a:cubicBezTo>
                  <a:pt x="13" y="6"/>
                  <a:pt x="11" y="4"/>
                  <a:pt x="8" y="4"/>
                </a:cubicBezTo>
                <a:cubicBezTo>
                  <a:pt x="6" y="4"/>
                  <a:pt x="4" y="6"/>
                  <a:pt x="4" y="8"/>
                </a:cubicBezTo>
                <a:cubicBezTo>
                  <a:pt x="4" y="11"/>
                  <a:pt x="6" y="12"/>
                  <a:pt x="8" y="12"/>
                </a:cubicBezTo>
                <a:cubicBezTo>
                  <a:pt x="11" y="12"/>
                  <a:pt x="13" y="11"/>
                  <a:pt x="13" y="8"/>
                </a:cubicBezTo>
                <a:close/>
                <a:moveTo>
                  <a:pt x="8" y="0"/>
                </a:moveTo>
                <a:cubicBezTo>
                  <a:pt x="13" y="0"/>
                  <a:pt x="17" y="4"/>
                  <a:pt x="17" y="8"/>
                </a:cubicBezTo>
                <a:cubicBezTo>
                  <a:pt x="17" y="13"/>
                  <a:pt x="13" y="16"/>
                  <a:pt x="8" y="16"/>
                </a:cubicBezTo>
                <a:cubicBezTo>
                  <a:pt x="4" y="16"/>
                  <a:pt x="0" y="13"/>
                  <a:pt x="0" y="8"/>
                </a:cubicBezTo>
                <a:cubicBezTo>
                  <a:pt x="0" y="4"/>
                  <a:pt x="4" y="0"/>
                  <a:pt x="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9" name="Freeform 390"/>
          <p:cNvSpPr>
            <a:spLocks noEditPoints="1"/>
          </p:cNvSpPr>
          <p:nvPr/>
        </p:nvSpPr>
        <p:spPr bwMode="auto">
          <a:xfrm>
            <a:off x="6832036" y="5063728"/>
            <a:ext cx="293912" cy="293912"/>
          </a:xfrm>
          <a:custGeom>
            <a:avLst/>
            <a:gdLst>
              <a:gd name="T0" fmla="*/ 99 w 99"/>
              <a:gd name="T1" fmla="*/ 50 h 99"/>
              <a:gd name="T2" fmla="*/ 49 w 99"/>
              <a:gd name="T3" fmla="*/ 99 h 99"/>
              <a:gd name="T4" fmla="*/ 0 w 99"/>
              <a:gd name="T5" fmla="*/ 50 h 99"/>
              <a:gd name="T6" fmla="*/ 49 w 99"/>
              <a:gd name="T7" fmla="*/ 0 h 99"/>
              <a:gd name="T8" fmla="*/ 99 w 99"/>
              <a:gd name="T9" fmla="*/ 50 h 99"/>
              <a:gd name="T10" fmla="*/ 88 w 99"/>
              <a:gd name="T11" fmla="*/ 50 h 99"/>
              <a:gd name="T12" fmla="*/ 49 w 99"/>
              <a:gd name="T13" fmla="*/ 11 h 99"/>
              <a:gd name="T14" fmla="*/ 10 w 99"/>
              <a:gd name="T15" fmla="*/ 50 h 99"/>
              <a:gd name="T16" fmla="*/ 49 w 99"/>
              <a:gd name="T17" fmla="*/ 89 h 99"/>
              <a:gd name="T18" fmla="*/ 88 w 99"/>
              <a:gd name="T19" fmla="*/ 50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" h="99">
                <a:moveTo>
                  <a:pt x="99" y="50"/>
                </a:moveTo>
                <a:cubicBezTo>
                  <a:pt x="99" y="77"/>
                  <a:pt x="76" y="99"/>
                  <a:pt x="49" y="99"/>
                </a:cubicBezTo>
                <a:cubicBezTo>
                  <a:pt x="22" y="99"/>
                  <a:pt x="0" y="77"/>
                  <a:pt x="0" y="50"/>
                </a:cubicBezTo>
                <a:cubicBezTo>
                  <a:pt x="0" y="22"/>
                  <a:pt x="22" y="0"/>
                  <a:pt x="49" y="0"/>
                </a:cubicBezTo>
                <a:cubicBezTo>
                  <a:pt x="76" y="0"/>
                  <a:pt x="99" y="22"/>
                  <a:pt x="99" y="50"/>
                </a:cubicBezTo>
                <a:close/>
                <a:moveTo>
                  <a:pt x="88" y="50"/>
                </a:moveTo>
                <a:cubicBezTo>
                  <a:pt x="88" y="28"/>
                  <a:pt x="71" y="11"/>
                  <a:pt x="49" y="11"/>
                </a:cubicBezTo>
                <a:cubicBezTo>
                  <a:pt x="27" y="11"/>
                  <a:pt x="10" y="28"/>
                  <a:pt x="10" y="50"/>
                </a:cubicBezTo>
                <a:cubicBezTo>
                  <a:pt x="10" y="71"/>
                  <a:pt x="27" y="89"/>
                  <a:pt x="49" y="89"/>
                </a:cubicBezTo>
                <a:cubicBezTo>
                  <a:pt x="71" y="89"/>
                  <a:pt x="88" y="71"/>
                  <a:pt x="88" y="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0" name="Oval 391"/>
          <p:cNvSpPr>
            <a:spLocks noChangeArrowheads="1"/>
          </p:cNvSpPr>
          <p:nvPr/>
        </p:nvSpPr>
        <p:spPr bwMode="auto">
          <a:xfrm>
            <a:off x="4433010" y="498962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1" name="Freeform 392"/>
          <p:cNvSpPr/>
          <p:nvPr/>
        </p:nvSpPr>
        <p:spPr bwMode="auto">
          <a:xfrm>
            <a:off x="4605088" y="5129042"/>
            <a:ext cx="100483" cy="145700"/>
          </a:xfrm>
          <a:custGeom>
            <a:avLst/>
            <a:gdLst>
              <a:gd name="T0" fmla="*/ 19 w 34"/>
              <a:gd name="T1" fmla="*/ 6 h 49"/>
              <a:gd name="T2" fmla="*/ 13 w 34"/>
              <a:gd name="T3" fmla="*/ 11 h 49"/>
              <a:gd name="T4" fmla="*/ 13 w 34"/>
              <a:gd name="T5" fmla="*/ 23 h 49"/>
              <a:gd name="T6" fmla="*/ 26 w 34"/>
              <a:gd name="T7" fmla="*/ 23 h 49"/>
              <a:gd name="T8" fmla="*/ 26 w 34"/>
              <a:gd name="T9" fmla="*/ 28 h 49"/>
              <a:gd name="T10" fmla="*/ 13 w 34"/>
              <a:gd name="T11" fmla="*/ 28 h 49"/>
              <a:gd name="T12" fmla="*/ 13 w 34"/>
              <a:gd name="T13" fmla="*/ 34 h 49"/>
              <a:gd name="T14" fmla="*/ 8 w 34"/>
              <a:gd name="T15" fmla="*/ 41 h 49"/>
              <a:gd name="T16" fmla="*/ 34 w 34"/>
              <a:gd name="T17" fmla="*/ 41 h 49"/>
              <a:gd name="T18" fmla="*/ 34 w 34"/>
              <a:gd name="T19" fmla="*/ 49 h 49"/>
              <a:gd name="T20" fmla="*/ 0 w 34"/>
              <a:gd name="T21" fmla="*/ 49 h 49"/>
              <a:gd name="T22" fmla="*/ 0 w 34"/>
              <a:gd name="T23" fmla="*/ 41 h 49"/>
              <a:gd name="T24" fmla="*/ 5 w 34"/>
              <a:gd name="T25" fmla="*/ 34 h 49"/>
              <a:gd name="T26" fmla="*/ 5 w 34"/>
              <a:gd name="T27" fmla="*/ 28 h 49"/>
              <a:gd name="T28" fmla="*/ 0 w 34"/>
              <a:gd name="T29" fmla="*/ 28 h 49"/>
              <a:gd name="T30" fmla="*/ 0 w 34"/>
              <a:gd name="T31" fmla="*/ 23 h 49"/>
              <a:gd name="T32" fmla="*/ 6 w 34"/>
              <a:gd name="T33" fmla="*/ 23 h 49"/>
              <a:gd name="T34" fmla="*/ 6 w 34"/>
              <a:gd name="T35" fmla="*/ 12 h 49"/>
              <a:gd name="T36" fmla="*/ 16 w 34"/>
              <a:gd name="T37" fmla="*/ 0 h 49"/>
              <a:gd name="T38" fmla="*/ 34 w 34"/>
              <a:gd name="T39" fmla="*/ 0 h 49"/>
              <a:gd name="T40" fmla="*/ 34 w 34"/>
              <a:gd name="T41" fmla="*/ 6 h 49"/>
              <a:gd name="T42" fmla="*/ 19 w 34"/>
              <a:gd name="T43" fmla="*/ 6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4" h="49">
                <a:moveTo>
                  <a:pt x="19" y="6"/>
                </a:moveTo>
                <a:cubicBezTo>
                  <a:pt x="19" y="6"/>
                  <a:pt x="13" y="6"/>
                  <a:pt x="13" y="11"/>
                </a:cubicBezTo>
                <a:cubicBezTo>
                  <a:pt x="13" y="15"/>
                  <a:pt x="13" y="23"/>
                  <a:pt x="13" y="23"/>
                </a:cubicBezTo>
                <a:cubicBezTo>
                  <a:pt x="26" y="23"/>
                  <a:pt x="26" y="23"/>
                  <a:pt x="26" y="23"/>
                </a:cubicBezTo>
                <a:cubicBezTo>
                  <a:pt x="26" y="28"/>
                  <a:pt x="26" y="28"/>
                  <a:pt x="26" y="28"/>
                </a:cubicBezTo>
                <a:cubicBezTo>
                  <a:pt x="13" y="28"/>
                  <a:pt x="13" y="28"/>
                  <a:pt x="13" y="28"/>
                </a:cubicBezTo>
                <a:cubicBezTo>
                  <a:pt x="13" y="34"/>
                  <a:pt x="13" y="34"/>
                  <a:pt x="13" y="34"/>
                </a:cubicBezTo>
                <a:cubicBezTo>
                  <a:pt x="8" y="41"/>
                  <a:pt x="8" y="41"/>
                  <a:pt x="8" y="41"/>
                </a:cubicBezTo>
                <a:cubicBezTo>
                  <a:pt x="34" y="41"/>
                  <a:pt x="34" y="41"/>
                  <a:pt x="34" y="41"/>
                </a:cubicBezTo>
                <a:cubicBezTo>
                  <a:pt x="34" y="49"/>
                  <a:pt x="34" y="49"/>
                  <a:pt x="34" y="49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41"/>
                  <a:pt x="0" y="41"/>
                  <a:pt x="0" y="41"/>
                </a:cubicBezTo>
                <a:cubicBezTo>
                  <a:pt x="5" y="34"/>
                  <a:pt x="5" y="34"/>
                  <a:pt x="5" y="34"/>
                </a:cubicBezTo>
                <a:cubicBezTo>
                  <a:pt x="5" y="28"/>
                  <a:pt x="5" y="28"/>
                  <a:pt x="5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3"/>
                  <a:pt x="0" y="23"/>
                  <a:pt x="0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12"/>
                  <a:pt x="6" y="12"/>
                  <a:pt x="6" y="12"/>
                </a:cubicBezTo>
                <a:cubicBezTo>
                  <a:pt x="6" y="12"/>
                  <a:pt x="4" y="0"/>
                  <a:pt x="16" y="0"/>
                </a:cubicBezTo>
                <a:cubicBezTo>
                  <a:pt x="29" y="0"/>
                  <a:pt x="34" y="0"/>
                  <a:pt x="34" y="0"/>
                </a:cubicBezTo>
                <a:cubicBezTo>
                  <a:pt x="34" y="6"/>
                  <a:pt x="34" y="6"/>
                  <a:pt x="34" y="6"/>
                </a:cubicBezTo>
                <a:lnTo>
                  <a:pt x="19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2" name="Freeform 393"/>
          <p:cNvSpPr>
            <a:spLocks noEditPoints="1"/>
          </p:cNvSpPr>
          <p:nvPr/>
        </p:nvSpPr>
        <p:spPr bwMode="auto">
          <a:xfrm>
            <a:off x="4507117" y="5063728"/>
            <a:ext cx="293912" cy="293912"/>
          </a:xfrm>
          <a:custGeom>
            <a:avLst/>
            <a:gdLst>
              <a:gd name="T0" fmla="*/ 99 w 99"/>
              <a:gd name="T1" fmla="*/ 49 h 99"/>
              <a:gd name="T2" fmla="*/ 49 w 99"/>
              <a:gd name="T3" fmla="*/ 99 h 99"/>
              <a:gd name="T4" fmla="*/ 0 w 99"/>
              <a:gd name="T5" fmla="*/ 49 h 99"/>
              <a:gd name="T6" fmla="*/ 49 w 99"/>
              <a:gd name="T7" fmla="*/ 0 h 99"/>
              <a:gd name="T8" fmla="*/ 99 w 99"/>
              <a:gd name="T9" fmla="*/ 49 h 99"/>
              <a:gd name="T10" fmla="*/ 49 w 99"/>
              <a:gd name="T11" fmla="*/ 89 h 99"/>
              <a:gd name="T12" fmla="*/ 88 w 99"/>
              <a:gd name="T13" fmla="*/ 49 h 99"/>
              <a:gd name="T14" fmla="*/ 49 w 99"/>
              <a:gd name="T15" fmla="*/ 10 h 99"/>
              <a:gd name="T16" fmla="*/ 10 w 99"/>
              <a:gd name="T17" fmla="*/ 49 h 99"/>
              <a:gd name="T18" fmla="*/ 49 w 99"/>
              <a:gd name="T19" fmla="*/ 8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" h="99">
                <a:moveTo>
                  <a:pt x="99" y="49"/>
                </a:moveTo>
                <a:cubicBezTo>
                  <a:pt x="99" y="77"/>
                  <a:pt x="77" y="99"/>
                  <a:pt x="49" y="99"/>
                </a:cubicBezTo>
                <a:cubicBezTo>
                  <a:pt x="22" y="99"/>
                  <a:pt x="0" y="77"/>
                  <a:pt x="0" y="49"/>
                </a:cubicBezTo>
                <a:cubicBezTo>
                  <a:pt x="0" y="22"/>
                  <a:pt x="22" y="0"/>
                  <a:pt x="49" y="0"/>
                </a:cubicBezTo>
                <a:cubicBezTo>
                  <a:pt x="77" y="0"/>
                  <a:pt x="99" y="22"/>
                  <a:pt x="99" y="49"/>
                </a:cubicBezTo>
                <a:close/>
                <a:moveTo>
                  <a:pt x="49" y="89"/>
                </a:moveTo>
                <a:cubicBezTo>
                  <a:pt x="71" y="89"/>
                  <a:pt x="88" y="71"/>
                  <a:pt x="88" y="49"/>
                </a:cubicBezTo>
                <a:cubicBezTo>
                  <a:pt x="88" y="28"/>
                  <a:pt x="71" y="10"/>
                  <a:pt x="49" y="10"/>
                </a:cubicBezTo>
                <a:cubicBezTo>
                  <a:pt x="28" y="10"/>
                  <a:pt x="10" y="28"/>
                  <a:pt x="10" y="49"/>
                </a:cubicBezTo>
                <a:cubicBezTo>
                  <a:pt x="10" y="71"/>
                  <a:pt x="28" y="89"/>
                  <a:pt x="49" y="8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3" name="Oval 394"/>
          <p:cNvSpPr>
            <a:spLocks noChangeArrowheads="1"/>
          </p:cNvSpPr>
          <p:nvPr/>
        </p:nvSpPr>
        <p:spPr bwMode="auto">
          <a:xfrm>
            <a:off x="6170106" y="498334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4" name="Freeform 395"/>
          <p:cNvSpPr/>
          <p:nvPr/>
        </p:nvSpPr>
        <p:spPr bwMode="auto">
          <a:xfrm>
            <a:off x="6312038" y="5129042"/>
            <a:ext cx="134396" cy="150724"/>
          </a:xfrm>
          <a:custGeom>
            <a:avLst/>
            <a:gdLst>
              <a:gd name="T0" fmla="*/ 45 w 45"/>
              <a:gd name="T1" fmla="*/ 10 h 51"/>
              <a:gd name="T2" fmla="*/ 42 w 45"/>
              <a:gd name="T3" fmla="*/ 10 h 51"/>
              <a:gd name="T4" fmla="*/ 27 w 45"/>
              <a:gd name="T5" fmla="*/ 7 h 51"/>
              <a:gd name="T6" fmla="*/ 15 w 45"/>
              <a:gd name="T7" fmla="*/ 18 h 51"/>
              <a:gd name="T8" fmla="*/ 29 w 45"/>
              <a:gd name="T9" fmla="*/ 18 h 51"/>
              <a:gd name="T10" fmla="*/ 29 w 45"/>
              <a:gd name="T11" fmla="*/ 23 h 51"/>
              <a:gd name="T12" fmla="*/ 15 w 45"/>
              <a:gd name="T13" fmla="*/ 23 h 51"/>
              <a:gd name="T14" fmla="*/ 15 w 45"/>
              <a:gd name="T15" fmla="*/ 28 h 51"/>
              <a:gd name="T16" fmla="*/ 16 w 45"/>
              <a:gd name="T17" fmla="*/ 28 h 51"/>
              <a:gd name="T18" fmla="*/ 26 w 45"/>
              <a:gd name="T19" fmla="*/ 28 h 51"/>
              <a:gd name="T20" fmla="*/ 26 w 45"/>
              <a:gd name="T21" fmla="*/ 33 h 51"/>
              <a:gd name="T22" fmla="*/ 15 w 45"/>
              <a:gd name="T23" fmla="*/ 33 h 51"/>
              <a:gd name="T24" fmla="*/ 26 w 45"/>
              <a:gd name="T25" fmla="*/ 44 h 51"/>
              <a:gd name="T26" fmla="*/ 39 w 45"/>
              <a:gd name="T27" fmla="*/ 44 h 51"/>
              <a:gd name="T28" fmla="*/ 43 w 45"/>
              <a:gd name="T29" fmla="*/ 41 h 51"/>
              <a:gd name="T30" fmla="*/ 43 w 45"/>
              <a:gd name="T31" fmla="*/ 49 h 51"/>
              <a:gd name="T32" fmla="*/ 38 w 45"/>
              <a:gd name="T33" fmla="*/ 51 h 51"/>
              <a:gd name="T34" fmla="*/ 24 w 45"/>
              <a:gd name="T35" fmla="*/ 51 h 51"/>
              <a:gd name="T36" fmla="*/ 7 w 45"/>
              <a:gd name="T37" fmla="*/ 33 h 51"/>
              <a:gd name="T38" fmla="*/ 0 w 45"/>
              <a:gd name="T39" fmla="*/ 33 h 51"/>
              <a:gd name="T40" fmla="*/ 0 w 45"/>
              <a:gd name="T41" fmla="*/ 28 h 51"/>
              <a:gd name="T42" fmla="*/ 6 w 45"/>
              <a:gd name="T43" fmla="*/ 28 h 51"/>
              <a:gd name="T44" fmla="*/ 6 w 45"/>
              <a:gd name="T45" fmla="*/ 23 h 51"/>
              <a:gd name="T46" fmla="*/ 1 w 45"/>
              <a:gd name="T47" fmla="*/ 23 h 51"/>
              <a:gd name="T48" fmla="*/ 1 w 45"/>
              <a:gd name="T49" fmla="*/ 18 h 51"/>
              <a:gd name="T50" fmla="*/ 6 w 45"/>
              <a:gd name="T51" fmla="*/ 18 h 51"/>
              <a:gd name="T52" fmla="*/ 25 w 45"/>
              <a:gd name="T53" fmla="*/ 0 h 51"/>
              <a:gd name="T54" fmla="*/ 31 w 45"/>
              <a:gd name="T55" fmla="*/ 0 h 51"/>
              <a:gd name="T56" fmla="*/ 45 w 45"/>
              <a:gd name="T57" fmla="*/ 4 h 51"/>
              <a:gd name="T58" fmla="*/ 45 w 45"/>
              <a:gd name="T59" fmla="*/ 1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5" h="51">
                <a:moveTo>
                  <a:pt x="45" y="10"/>
                </a:move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7"/>
                  <a:pt x="27" y="7"/>
                </a:cubicBezTo>
                <a:cubicBezTo>
                  <a:pt x="14" y="7"/>
                  <a:pt x="15" y="18"/>
                  <a:pt x="15" y="18"/>
                </a:cubicBezTo>
                <a:cubicBezTo>
                  <a:pt x="29" y="18"/>
                  <a:pt x="29" y="18"/>
                  <a:pt x="29" y="18"/>
                </a:cubicBezTo>
                <a:cubicBezTo>
                  <a:pt x="29" y="23"/>
                  <a:pt x="29" y="23"/>
                  <a:pt x="29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8"/>
                  <a:pt x="15" y="28"/>
                  <a:pt x="15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26" y="28"/>
                  <a:pt x="26" y="28"/>
                  <a:pt x="26" y="28"/>
                </a:cubicBezTo>
                <a:cubicBezTo>
                  <a:pt x="26" y="33"/>
                  <a:pt x="26" y="33"/>
                  <a:pt x="26" y="33"/>
                </a:cubicBezTo>
                <a:cubicBezTo>
                  <a:pt x="15" y="33"/>
                  <a:pt x="15" y="33"/>
                  <a:pt x="15" y="33"/>
                </a:cubicBezTo>
                <a:cubicBezTo>
                  <a:pt x="15" y="33"/>
                  <a:pt x="15" y="44"/>
                  <a:pt x="26" y="44"/>
                </a:cubicBezTo>
                <a:cubicBezTo>
                  <a:pt x="37" y="44"/>
                  <a:pt x="39" y="44"/>
                  <a:pt x="39" y="44"/>
                </a:cubicBezTo>
                <a:cubicBezTo>
                  <a:pt x="43" y="41"/>
                  <a:pt x="43" y="41"/>
                  <a:pt x="43" y="41"/>
                </a:cubicBezTo>
                <a:cubicBezTo>
                  <a:pt x="43" y="49"/>
                  <a:pt x="43" y="49"/>
                  <a:pt x="43" y="49"/>
                </a:cubicBezTo>
                <a:cubicBezTo>
                  <a:pt x="38" y="51"/>
                  <a:pt x="38" y="51"/>
                  <a:pt x="38" y="51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51"/>
                  <a:pt x="9" y="50"/>
                  <a:pt x="7" y="33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28"/>
                  <a:pt x="0" y="28"/>
                  <a:pt x="0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3"/>
                  <a:pt x="6" y="23"/>
                  <a:pt x="6" y="23"/>
                </a:cubicBezTo>
                <a:cubicBezTo>
                  <a:pt x="1" y="23"/>
                  <a:pt x="1" y="23"/>
                  <a:pt x="1" y="23"/>
                </a:cubicBezTo>
                <a:cubicBezTo>
                  <a:pt x="1" y="18"/>
                  <a:pt x="1" y="18"/>
                  <a:pt x="1" y="18"/>
                </a:cubicBezTo>
                <a:cubicBezTo>
                  <a:pt x="6" y="18"/>
                  <a:pt x="6" y="18"/>
                  <a:pt x="6" y="18"/>
                </a:cubicBezTo>
                <a:cubicBezTo>
                  <a:pt x="6" y="1"/>
                  <a:pt x="25" y="0"/>
                  <a:pt x="25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42" y="0"/>
                  <a:pt x="45" y="4"/>
                  <a:pt x="45" y="4"/>
                </a:cubicBezTo>
                <a:lnTo>
                  <a:pt x="45" y="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5" name="Freeform 396"/>
          <p:cNvSpPr>
            <a:spLocks noEditPoints="1"/>
          </p:cNvSpPr>
          <p:nvPr/>
        </p:nvSpPr>
        <p:spPr bwMode="auto">
          <a:xfrm>
            <a:off x="6246725" y="5059960"/>
            <a:ext cx="293912" cy="293912"/>
          </a:xfrm>
          <a:custGeom>
            <a:avLst/>
            <a:gdLst>
              <a:gd name="T0" fmla="*/ 49 w 99"/>
              <a:gd name="T1" fmla="*/ 99 h 99"/>
              <a:gd name="T2" fmla="*/ 0 w 99"/>
              <a:gd name="T3" fmla="*/ 49 h 99"/>
              <a:gd name="T4" fmla="*/ 49 w 99"/>
              <a:gd name="T5" fmla="*/ 0 h 99"/>
              <a:gd name="T6" fmla="*/ 99 w 99"/>
              <a:gd name="T7" fmla="*/ 49 h 99"/>
              <a:gd name="T8" fmla="*/ 49 w 99"/>
              <a:gd name="T9" fmla="*/ 99 h 99"/>
              <a:gd name="T10" fmla="*/ 88 w 99"/>
              <a:gd name="T11" fmla="*/ 49 h 99"/>
              <a:gd name="T12" fmla="*/ 49 w 99"/>
              <a:gd name="T13" fmla="*/ 10 h 99"/>
              <a:gd name="T14" fmla="*/ 10 w 99"/>
              <a:gd name="T15" fmla="*/ 49 h 99"/>
              <a:gd name="T16" fmla="*/ 49 w 99"/>
              <a:gd name="T17" fmla="*/ 89 h 99"/>
              <a:gd name="T18" fmla="*/ 88 w 99"/>
              <a:gd name="T19" fmla="*/ 4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" h="99">
                <a:moveTo>
                  <a:pt x="49" y="99"/>
                </a:moveTo>
                <a:cubicBezTo>
                  <a:pt x="22" y="99"/>
                  <a:pt x="0" y="77"/>
                  <a:pt x="0" y="49"/>
                </a:cubicBezTo>
                <a:cubicBezTo>
                  <a:pt x="0" y="22"/>
                  <a:pt x="22" y="0"/>
                  <a:pt x="49" y="0"/>
                </a:cubicBezTo>
                <a:cubicBezTo>
                  <a:pt x="77" y="0"/>
                  <a:pt x="99" y="22"/>
                  <a:pt x="99" y="49"/>
                </a:cubicBezTo>
                <a:cubicBezTo>
                  <a:pt x="99" y="77"/>
                  <a:pt x="77" y="99"/>
                  <a:pt x="49" y="99"/>
                </a:cubicBezTo>
                <a:close/>
                <a:moveTo>
                  <a:pt x="88" y="49"/>
                </a:moveTo>
                <a:cubicBezTo>
                  <a:pt x="88" y="28"/>
                  <a:pt x="71" y="10"/>
                  <a:pt x="49" y="10"/>
                </a:cubicBezTo>
                <a:cubicBezTo>
                  <a:pt x="28" y="10"/>
                  <a:pt x="10" y="28"/>
                  <a:pt x="10" y="49"/>
                </a:cubicBezTo>
                <a:cubicBezTo>
                  <a:pt x="10" y="71"/>
                  <a:pt x="28" y="89"/>
                  <a:pt x="49" y="89"/>
                </a:cubicBezTo>
                <a:cubicBezTo>
                  <a:pt x="71" y="89"/>
                  <a:pt x="88" y="71"/>
                  <a:pt x="88" y="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6" name="Oval 397"/>
          <p:cNvSpPr>
            <a:spLocks noChangeArrowheads="1"/>
          </p:cNvSpPr>
          <p:nvPr/>
        </p:nvSpPr>
        <p:spPr bwMode="auto">
          <a:xfrm>
            <a:off x="7336962" y="4992134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7" name="Freeform 398"/>
          <p:cNvSpPr/>
          <p:nvPr/>
        </p:nvSpPr>
        <p:spPr bwMode="auto">
          <a:xfrm>
            <a:off x="7496479" y="5134066"/>
            <a:ext cx="116812" cy="23865"/>
          </a:xfrm>
          <a:custGeom>
            <a:avLst/>
            <a:gdLst>
              <a:gd name="T0" fmla="*/ 93 w 93"/>
              <a:gd name="T1" fmla="*/ 19 h 19"/>
              <a:gd name="T2" fmla="*/ 0 w 93"/>
              <a:gd name="T3" fmla="*/ 19 h 19"/>
              <a:gd name="T4" fmla="*/ 3 w 93"/>
              <a:gd name="T5" fmla="*/ 0 h 19"/>
              <a:gd name="T6" fmla="*/ 93 w 93"/>
              <a:gd name="T7" fmla="*/ 0 h 19"/>
              <a:gd name="T8" fmla="*/ 93 w 93"/>
              <a:gd name="T9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19">
                <a:moveTo>
                  <a:pt x="93" y="19"/>
                </a:moveTo>
                <a:lnTo>
                  <a:pt x="0" y="19"/>
                </a:lnTo>
                <a:lnTo>
                  <a:pt x="3" y="0"/>
                </a:lnTo>
                <a:lnTo>
                  <a:pt x="93" y="0"/>
                </a:lnTo>
                <a:lnTo>
                  <a:pt x="93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8" name="Freeform 399"/>
          <p:cNvSpPr/>
          <p:nvPr/>
        </p:nvSpPr>
        <p:spPr bwMode="auto">
          <a:xfrm>
            <a:off x="7496479" y="5170491"/>
            <a:ext cx="130628" cy="126860"/>
          </a:xfrm>
          <a:custGeom>
            <a:avLst/>
            <a:gdLst>
              <a:gd name="T0" fmla="*/ 39 w 44"/>
              <a:gd name="T1" fmla="*/ 32 h 43"/>
              <a:gd name="T2" fmla="*/ 33 w 44"/>
              <a:gd name="T3" fmla="*/ 24 h 43"/>
              <a:gd name="T4" fmla="*/ 33 w 44"/>
              <a:gd name="T5" fmla="*/ 6 h 43"/>
              <a:gd name="T6" fmla="*/ 39 w 44"/>
              <a:gd name="T7" fmla="*/ 6 h 43"/>
              <a:gd name="T8" fmla="*/ 39 w 44"/>
              <a:gd name="T9" fmla="*/ 0 h 43"/>
              <a:gd name="T10" fmla="*/ 0 w 44"/>
              <a:gd name="T11" fmla="*/ 0 h 43"/>
              <a:gd name="T12" fmla="*/ 0 w 44"/>
              <a:gd name="T13" fmla="*/ 6 h 43"/>
              <a:gd name="T14" fmla="*/ 8 w 44"/>
              <a:gd name="T15" fmla="*/ 6 h 43"/>
              <a:gd name="T16" fmla="*/ 8 w 44"/>
              <a:gd name="T17" fmla="*/ 25 h 43"/>
              <a:gd name="T18" fmla="*/ 1 w 44"/>
              <a:gd name="T19" fmla="*/ 34 h 43"/>
              <a:gd name="T20" fmla="*/ 1 w 44"/>
              <a:gd name="T21" fmla="*/ 43 h 43"/>
              <a:gd name="T22" fmla="*/ 17 w 44"/>
              <a:gd name="T23" fmla="*/ 22 h 43"/>
              <a:gd name="T24" fmla="*/ 17 w 44"/>
              <a:gd name="T25" fmla="*/ 6 h 43"/>
              <a:gd name="T26" fmla="*/ 24 w 44"/>
              <a:gd name="T27" fmla="*/ 6 h 43"/>
              <a:gd name="T28" fmla="*/ 24 w 44"/>
              <a:gd name="T29" fmla="*/ 26 h 43"/>
              <a:gd name="T30" fmla="*/ 32 w 44"/>
              <a:gd name="T31" fmla="*/ 38 h 43"/>
              <a:gd name="T32" fmla="*/ 39 w 44"/>
              <a:gd name="T33" fmla="*/ 38 h 43"/>
              <a:gd name="T34" fmla="*/ 44 w 44"/>
              <a:gd name="T35" fmla="*/ 32 h 43"/>
              <a:gd name="T36" fmla="*/ 39 w 44"/>
              <a:gd name="T37" fmla="*/ 3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4" h="43">
                <a:moveTo>
                  <a:pt x="39" y="32"/>
                </a:moveTo>
                <a:cubicBezTo>
                  <a:pt x="33" y="32"/>
                  <a:pt x="33" y="24"/>
                  <a:pt x="33" y="24"/>
                </a:cubicBezTo>
                <a:cubicBezTo>
                  <a:pt x="33" y="6"/>
                  <a:pt x="33" y="6"/>
                  <a:pt x="33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0"/>
                  <a:pt x="39" y="0"/>
                  <a:pt x="3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6"/>
                  <a:pt x="0" y="6"/>
                  <a:pt x="0" y="6"/>
                </a:cubicBezTo>
                <a:cubicBezTo>
                  <a:pt x="8" y="6"/>
                  <a:pt x="8" y="6"/>
                  <a:pt x="8" y="6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34"/>
                  <a:pt x="1" y="34"/>
                </a:cubicBezTo>
                <a:cubicBezTo>
                  <a:pt x="1" y="43"/>
                  <a:pt x="1" y="43"/>
                  <a:pt x="1" y="43"/>
                </a:cubicBezTo>
                <a:cubicBezTo>
                  <a:pt x="18" y="43"/>
                  <a:pt x="17" y="22"/>
                  <a:pt x="17" y="22"/>
                </a:cubicBezTo>
                <a:cubicBezTo>
                  <a:pt x="17" y="6"/>
                  <a:pt x="17" y="6"/>
                  <a:pt x="17" y="6"/>
                </a:cubicBezTo>
                <a:cubicBezTo>
                  <a:pt x="24" y="6"/>
                  <a:pt x="24" y="6"/>
                  <a:pt x="24" y="6"/>
                </a:cubicBezTo>
                <a:cubicBezTo>
                  <a:pt x="24" y="9"/>
                  <a:pt x="24" y="16"/>
                  <a:pt x="24" y="26"/>
                </a:cubicBezTo>
                <a:cubicBezTo>
                  <a:pt x="24" y="38"/>
                  <a:pt x="32" y="38"/>
                  <a:pt x="32" y="38"/>
                </a:cubicBezTo>
                <a:cubicBezTo>
                  <a:pt x="39" y="38"/>
                  <a:pt x="39" y="38"/>
                  <a:pt x="39" y="38"/>
                </a:cubicBezTo>
                <a:cubicBezTo>
                  <a:pt x="44" y="32"/>
                  <a:pt x="44" y="32"/>
                  <a:pt x="44" y="32"/>
                </a:cubicBezTo>
                <a:lnTo>
                  <a:pt x="39" y="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9" name="Freeform 400"/>
          <p:cNvSpPr>
            <a:spLocks noEditPoints="1"/>
          </p:cNvSpPr>
          <p:nvPr/>
        </p:nvSpPr>
        <p:spPr bwMode="auto">
          <a:xfrm>
            <a:off x="7407300" y="5066241"/>
            <a:ext cx="297681" cy="300193"/>
          </a:xfrm>
          <a:custGeom>
            <a:avLst/>
            <a:gdLst>
              <a:gd name="T0" fmla="*/ 100 w 100"/>
              <a:gd name="T1" fmla="*/ 50 h 101"/>
              <a:gd name="T2" fmla="*/ 50 w 100"/>
              <a:gd name="T3" fmla="*/ 101 h 101"/>
              <a:gd name="T4" fmla="*/ 0 w 100"/>
              <a:gd name="T5" fmla="*/ 50 h 101"/>
              <a:gd name="T6" fmla="*/ 50 w 100"/>
              <a:gd name="T7" fmla="*/ 0 h 101"/>
              <a:gd name="T8" fmla="*/ 100 w 100"/>
              <a:gd name="T9" fmla="*/ 50 h 101"/>
              <a:gd name="T10" fmla="*/ 90 w 100"/>
              <a:gd name="T11" fmla="*/ 50 h 101"/>
              <a:gd name="T12" fmla="*/ 50 w 100"/>
              <a:gd name="T13" fmla="*/ 10 h 101"/>
              <a:gd name="T14" fmla="*/ 10 w 100"/>
              <a:gd name="T15" fmla="*/ 50 h 101"/>
              <a:gd name="T16" fmla="*/ 50 w 100"/>
              <a:gd name="T17" fmla="*/ 90 h 101"/>
              <a:gd name="T18" fmla="*/ 90 w 100"/>
              <a:gd name="T19" fmla="*/ 5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0" h="101">
                <a:moveTo>
                  <a:pt x="100" y="50"/>
                </a:moveTo>
                <a:cubicBezTo>
                  <a:pt x="100" y="78"/>
                  <a:pt x="78" y="101"/>
                  <a:pt x="50" y="101"/>
                </a:cubicBezTo>
                <a:cubicBezTo>
                  <a:pt x="22" y="101"/>
                  <a:pt x="0" y="78"/>
                  <a:pt x="0" y="50"/>
                </a:cubicBezTo>
                <a:cubicBezTo>
                  <a:pt x="0" y="22"/>
                  <a:pt x="22" y="0"/>
                  <a:pt x="50" y="0"/>
                </a:cubicBezTo>
                <a:cubicBezTo>
                  <a:pt x="78" y="0"/>
                  <a:pt x="100" y="22"/>
                  <a:pt x="100" y="50"/>
                </a:cubicBezTo>
                <a:close/>
                <a:moveTo>
                  <a:pt x="90" y="50"/>
                </a:moveTo>
                <a:cubicBezTo>
                  <a:pt x="90" y="28"/>
                  <a:pt x="72" y="10"/>
                  <a:pt x="50" y="10"/>
                </a:cubicBezTo>
                <a:cubicBezTo>
                  <a:pt x="28" y="10"/>
                  <a:pt x="10" y="28"/>
                  <a:pt x="10" y="50"/>
                </a:cubicBezTo>
                <a:cubicBezTo>
                  <a:pt x="10" y="72"/>
                  <a:pt x="28" y="90"/>
                  <a:pt x="50" y="90"/>
                </a:cubicBezTo>
                <a:cubicBezTo>
                  <a:pt x="72" y="90"/>
                  <a:pt x="90" y="72"/>
                  <a:pt x="90" y="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0" name="Oval 401"/>
          <p:cNvSpPr>
            <a:spLocks noChangeArrowheads="1"/>
          </p:cNvSpPr>
          <p:nvPr/>
        </p:nvSpPr>
        <p:spPr bwMode="auto">
          <a:xfrm>
            <a:off x="7918507" y="498334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1" name="Freeform 402"/>
          <p:cNvSpPr/>
          <p:nvPr/>
        </p:nvSpPr>
        <p:spPr bwMode="auto">
          <a:xfrm>
            <a:off x="8094351" y="5122762"/>
            <a:ext cx="97971" cy="178357"/>
          </a:xfrm>
          <a:custGeom>
            <a:avLst/>
            <a:gdLst>
              <a:gd name="T0" fmla="*/ 21 w 33"/>
              <a:gd name="T1" fmla="*/ 8 h 60"/>
              <a:gd name="T2" fmla="*/ 27 w 33"/>
              <a:gd name="T3" fmla="*/ 8 h 60"/>
              <a:gd name="T4" fmla="*/ 33 w 33"/>
              <a:gd name="T5" fmla="*/ 1 h 60"/>
              <a:gd name="T6" fmla="*/ 21 w 33"/>
              <a:gd name="T7" fmla="*/ 1 h 60"/>
              <a:gd name="T8" fmla="*/ 10 w 33"/>
              <a:gd name="T9" fmla="*/ 12 h 60"/>
              <a:gd name="T10" fmla="*/ 10 w 33"/>
              <a:gd name="T11" fmla="*/ 18 h 60"/>
              <a:gd name="T12" fmla="*/ 5 w 33"/>
              <a:gd name="T13" fmla="*/ 18 h 60"/>
              <a:gd name="T14" fmla="*/ 2 w 33"/>
              <a:gd name="T15" fmla="*/ 24 h 60"/>
              <a:gd name="T16" fmla="*/ 10 w 33"/>
              <a:gd name="T17" fmla="*/ 24 h 60"/>
              <a:gd name="T18" fmla="*/ 10 w 33"/>
              <a:gd name="T19" fmla="*/ 48 h 60"/>
              <a:gd name="T20" fmla="*/ 6 w 33"/>
              <a:gd name="T21" fmla="*/ 53 h 60"/>
              <a:gd name="T22" fmla="*/ 0 w 33"/>
              <a:gd name="T23" fmla="*/ 53 h 60"/>
              <a:gd name="T24" fmla="*/ 5 w 33"/>
              <a:gd name="T25" fmla="*/ 60 h 60"/>
              <a:gd name="T26" fmla="*/ 12 w 33"/>
              <a:gd name="T27" fmla="*/ 60 h 60"/>
              <a:gd name="T28" fmla="*/ 18 w 33"/>
              <a:gd name="T29" fmla="*/ 48 h 60"/>
              <a:gd name="T30" fmla="*/ 18 w 33"/>
              <a:gd name="T31" fmla="*/ 24 h 60"/>
              <a:gd name="T32" fmla="*/ 22 w 33"/>
              <a:gd name="T33" fmla="*/ 24 h 60"/>
              <a:gd name="T34" fmla="*/ 26 w 33"/>
              <a:gd name="T35" fmla="*/ 18 h 60"/>
              <a:gd name="T36" fmla="*/ 18 w 33"/>
              <a:gd name="T37" fmla="*/ 18 h 60"/>
              <a:gd name="T38" fmla="*/ 18 w 33"/>
              <a:gd name="T39" fmla="*/ 11 h 60"/>
              <a:gd name="T40" fmla="*/ 21 w 33"/>
              <a:gd name="T41" fmla="*/ 8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3" h="60">
                <a:moveTo>
                  <a:pt x="21" y="8"/>
                </a:moveTo>
                <a:cubicBezTo>
                  <a:pt x="27" y="8"/>
                  <a:pt x="27" y="8"/>
                  <a:pt x="27" y="8"/>
                </a:cubicBezTo>
                <a:cubicBezTo>
                  <a:pt x="33" y="1"/>
                  <a:pt x="33" y="1"/>
                  <a:pt x="33" y="1"/>
                </a:cubicBezTo>
                <a:cubicBezTo>
                  <a:pt x="21" y="1"/>
                  <a:pt x="21" y="1"/>
                  <a:pt x="21" y="1"/>
                </a:cubicBezTo>
                <a:cubicBezTo>
                  <a:pt x="21" y="1"/>
                  <a:pt x="10" y="0"/>
                  <a:pt x="10" y="12"/>
                </a:cubicBezTo>
                <a:cubicBezTo>
                  <a:pt x="10" y="13"/>
                  <a:pt x="10" y="16"/>
                  <a:pt x="10" y="18"/>
                </a:cubicBezTo>
                <a:cubicBezTo>
                  <a:pt x="5" y="18"/>
                  <a:pt x="5" y="18"/>
                  <a:pt x="5" y="18"/>
                </a:cubicBezTo>
                <a:cubicBezTo>
                  <a:pt x="2" y="24"/>
                  <a:pt x="2" y="24"/>
                  <a:pt x="2" y="24"/>
                </a:cubicBezTo>
                <a:cubicBezTo>
                  <a:pt x="10" y="24"/>
                  <a:pt x="10" y="24"/>
                  <a:pt x="10" y="24"/>
                </a:cubicBezTo>
                <a:cubicBezTo>
                  <a:pt x="10" y="35"/>
                  <a:pt x="10" y="48"/>
                  <a:pt x="10" y="48"/>
                </a:cubicBezTo>
                <a:cubicBezTo>
                  <a:pt x="10" y="48"/>
                  <a:pt x="11" y="53"/>
                  <a:pt x="6" y="53"/>
                </a:cubicBezTo>
                <a:cubicBezTo>
                  <a:pt x="1" y="53"/>
                  <a:pt x="0" y="53"/>
                  <a:pt x="0" y="53"/>
                </a:cubicBezTo>
                <a:cubicBezTo>
                  <a:pt x="5" y="60"/>
                  <a:pt x="5" y="60"/>
                  <a:pt x="5" y="60"/>
                </a:cubicBezTo>
                <a:cubicBezTo>
                  <a:pt x="12" y="60"/>
                  <a:pt x="12" y="60"/>
                  <a:pt x="12" y="60"/>
                </a:cubicBezTo>
                <a:cubicBezTo>
                  <a:pt x="12" y="60"/>
                  <a:pt x="18" y="59"/>
                  <a:pt x="18" y="48"/>
                </a:cubicBezTo>
                <a:cubicBezTo>
                  <a:pt x="18" y="42"/>
                  <a:pt x="18" y="32"/>
                  <a:pt x="18" y="24"/>
                </a:cubicBezTo>
                <a:cubicBezTo>
                  <a:pt x="22" y="24"/>
                  <a:pt x="22" y="24"/>
                  <a:pt x="22" y="24"/>
                </a:cubicBezTo>
                <a:cubicBezTo>
                  <a:pt x="26" y="18"/>
                  <a:pt x="26" y="18"/>
                  <a:pt x="26" y="18"/>
                </a:cubicBezTo>
                <a:cubicBezTo>
                  <a:pt x="18" y="18"/>
                  <a:pt x="18" y="18"/>
                  <a:pt x="18" y="18"/>
                </a:cubicBezTo>
                <a:cubicBezTo>
                  <a:pt x="18" y="14"/>
                  <a:pt x="18" y="11"/>
                  <a:pt x="18" y="11"/>
                </a:cubicBezTo>
                <a:cubicBezTo>
                  <a:pt x="18" y="8"/>
                  <a:pt x="21" y="8"/>
                  <a:pt x="21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2" name="Freeform 403"/>
          <p:cNvSpPr>
            <a:spLocks noEditPoints="1"/>
          </p:cNvSpPr>
          <p:nvPr/>
        </p:nvSpPr>
        <p:spPr bwMode="auto">
          <a:xfrm>
            <a:off x="7992612" y="5054936"/>
            <a:ext cx="300193" cy="298936"/>
          </a:xfrm>
          <a:custGeom>
            <a:avLst/>
            <a:gdLst>
              <a:gd name="T0" fmla="*/ 0 w 101"/>
              <a:gd name="T1" fmla="*/ 50 h 101"/>
              <a:gd name="T2" fmla="*/ 51 w 101"/>
              <a:gd name="T3" fmla="*/ 0 h 101"/>
              <a:gd name="T4" fmla="*/ 101 w 101"/>
              <a:gd name="T5" fmla="*/ 50 h 101"/>
              <a:gd name="T6" fmla="*/ 51 w 101"/>
              <a:gd name="T7" fmla="*/ 101 h 101"/>
              <a:gd name="T8" fmla="*/ 0 w 101"/>
              <a:gd name="T9" fmla="*/ 50 h 101"/>
              <a:gd name="T10" fmla="*/ 91 w 101"/>
              <a:gd name="T11" fmla="*/ 50 h 101"/>
              <a:gd name="T12" fmla="*/ 51 w 101"/>
              <a:gd name="T13" fmla="*/ 10 h 101"/>
              <a:gd name="T14" fmla="*/ 11 w 101"/>
              <a:gd name="T15" fmla="*/ 50 h 101"/>
              <a:gd name="T16" fmla="*/ 51 w 101"/>
              <a:gd name="T17" fmla="*/ 90 h 101"/>
              <a:gd name="T18" fmla="*/ 91 w 101"/>
              <a:gd name="T19" fmla="*/ 5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1" h="101">
                <a:moveTo>
                  <a:pt x="0" y="50"/>
                </a:moveTo>
                <a:cubicBezTo>
                  <a:pt x="0" y="22"/>
                  <a:pt x="23" y="0"/>
                  <a:pt x="51" y="0"/>
                </a:cubicBezTo>
                <a:cubicBezTo>
                  <a:pt x="79" y="0"/>
                  <a:pt x="101" y="22"/>
                  <a:pt x="101" y="50"/>
                </a:cubicBezTo>
                <a:cubicBezTo>
                  <a:pt x="101" y="78"/>
                  <a:pt x="79" y="101"/>
                  <a:pt x="51" y="101"/>
                </a:cubicBezTo>
                <a:cubicBezTo>
                  <a:pt x="23" y="101"/>
                  <a:pt x="0" y="78"/>
                  <a:pt x="0" y="50"/>
                </a:cubicBezTo>
                <a:close/>
                <a:moveTo>
                  <a:pt x="91" y="50"/>
                </a:moveTo>
                <a:cubicBezTo>
                  <a:pt x="91" y="28"/>
                  <a:pt x="73" y="10"/>
                  <a:pt x="51" y="10"/>
                </a:cubicBezTo>
                <a:cubicBezTo>
                  <a:pt x="29" y="10"/>
                  <a:pt x="11" y="28"/>
                  <a:pt x="11" y="50"/>
                </a:cubicBezTo>
                <a:cubicBezTo>
                  <a:pt x="11" y="72"/>
                  <a:pt x="29" y="90"/>
                  <a:pt x="51" y="90"/>
                </a:cubicBezTo>
                <a:cubicBezTo>
                  <a:pt x="73" y="90"/>
                  <a:pt x="91" y="72"/>
                  <a:pt x="91" y="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3" name="Oval 404"/>
          <p:cNvSpPr>
            <a:spLocks noChangeArrowheads="1"/>
          </p:cNvSpPr>
          <p:nvPr/>
        </p:nvSpPr>
        <p:spPr bwMode="auto">
          <a:xfrm>
            <a:off x="8500051" y="4985854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4" name="Freeform 405"/>
          <p:cNvSpPr>
            <a:spLocks noEditPoints="1"/>
          </p:cNvSpPr>
          <p:nvPr/>
        </p:nvSpPr>
        <p:spPr bwMode="auto">
          <a:xfrm>
            <a:off x="8613093" y="5083825"/>
            <a:ext cx="226086" cy="246183"/>
          </a:xfrm>
          <a:custGeom>
            <a:avLst/>
            <a:gdLst>
              <a:gd name="T0" fmla="*/ 53 w 76"/>
              <a:gd name="T1" fmla="*/ 46 h 83"/>
              <a:gd name="T2" fmla="*/ 43 w 76"/>
              <a:gd name="T3" fmla="*/ 43 h 83"/>
              <a:gd name="T4" fmla="*/ 43 w 76"/>
              <a:gd name="T5" fmla="*/ 53 h 83"/>
              <a:gd name="T6" fmla="*/ 44 w 76"/>
              <a:gd name="T7" fmla="*/ 53 h 83"/>
              <a:gd name="T8" fmla="*/ 45 w 76"/>
              <a:gd name="T9" fmla="*/ 56 h 83"/>
              <a:gd name="T10" fmla="*/ 44 w 76"/>
              <a:gd name="T11" fmla="*/ 58 h 83"/>
              <a:gd name="T12" fmla="*/ 43 w 76"/>
              <a:gd name="T13" fmla="*/ 59 h 83"/>
              <a:gd name="T14" fmla="*/ 43 w 76"/>
              <a:gd name="T15" fmla="*/ 66 h 83"/>
              <a:gd name="T16" fmla="*/ 47 w 76"/>
              <a:gd name="T17" fmla="*/ 66 h 83"/>
              <a:gd name="T18" fmla="*/ 52 w 76"/>
              <a:gd name="T19" fmla="*/ 63 h 83"/>
              <a:gd name="T20" fmla="*/ 55 w 76"/>
              <a:gd name="T21" fmla="*/ 59 h 83"/>
              <a:gd name="T22" fmla="*/ 57 w 76"/>
              <a:gd name="T23" fmla="*/ 54 h 83"/>
              <a:gd name="T24" fmla="*/ 53 w 76"/>
              <a:gd name="T25" fmla="*/ 46 h 83"/>
              <a:gd name="T26" fmla="*/ 51 w 76"/>
              <a:gd name="T27" fmla="*/ 30 h 83"/>
              <a:gd name="T28" fmla="*/ 43 w 76"/>
              <a:gd name="T29" fmla="*/ 28 h 83"/>
              <a:gd name="T30" fmla="*/ 43 w 76"/>
              <a:gd name="T31" fmla="*/ 36 h 83"/>
              <a:gd name="T32" fmla="*/ 55 w 76"/>
              <a:gd name="T33" fmla="*/ 36 h 83"/>
              <a:gd name="T34" fmla="*/ 51 w 76"/>
              <a:gd name="T35" fmla="*/ 30 h 83"/>
              <a:gd name="T36" fmla="*/ 22 w 76"/>
              <a:gd name="T37" fmla="*/ 44 h 83"/>
              <a:gd name="T38" fmla="*/ 27 w 76"/>
              <a:gd name="T39" fmla="*/ 48 h 83"/>
              <a:gd name="T40" fmla="*/ 36 w 76"/>
              <a:gd name="T41" fmla="*/ 50 h 83"/>
              <a:gd name="T42" fmla="*/ 36 w 76"/>
              <a:gd name="T43" fmla="*/ 59 h 83"/>
              <a:gd name="T44" fmla="*/ 33 w 76"/>
              <a:gd name="T45" fmla="*/ 57 h 83"/>
              <a:gd name="T46" fmla="*/ 32 w 76"/>
              <a:gd name="T47" fmla="*/ 56 h 83"/>
              <a:gd name="T48" fmla="*/ 19 w 76"/>
              <a:gd name="T49" fmla="*/ 56 h 83"/>
              <a:gd name="T50" fmla="*/ 20 w 76"/>
              <a:gd name="T51" fmla="*/ 59 h 83"/>
              <a:gd name="T52" fmla="*/ 23 w 76"/>
              <a:gd name="T53" fmla="*/ 63 h 83"/>
              <a:gd name="T54" fmla="*/ 28 w 76"/>
              <a:gd name="T55" fmla="*/ 65 h 83"/>
              <a:gd name="T56" fmla="*/ 36 w 76"/>
              <a:gd name="T57" fmla="*/ 67 h 83"/>
              <a:gd name="T58" fmla="*/ 36 w 76"/>
              <a:gd name="T59" fmla="*/ 69 h 83"/>
              <a:gd name="T60" fmla="*/ 40 w 76"/>
              <a:gd name="T61" fmla="*/ 69 h 83"/>
              <a:gd name="T62" fmla="*/ 40 w 76"/>
              <a:gd name="T63" fmla="*/ 67 h 83"/>
              <a:gd name="T64" fmla="*/ 40 w 76"/>
              <a:gd name="T65" fmla="*/ 60 h 83"/>
              <a:gd name="T66" fmla="*/ 40 w 76"/>
              <a:gd name="T67" fmla="*/ 51 h 83"/>
              <a:gd name="T68" fmla="*/ 40 w 76"/>
              <a:gd name="T69" fmla="*/ 42 h 83"/>
              <a:gd name="T70" fmla="*/ 40 w 76"/>
              <a:gd name="T71" fmla="*/ 34 h 83"/>
              <a:gd name="T72" fmla="*/ 40 w 76"/>
              <a:gd name="T73" fmla="*/ 27 h 83"/>
              <a:gd name="T74" fmla="*/ 40 w 76"/>
              <a:gd name="T75" fmla="*/ 25 h 83"/>
              <a:gd name="T76" fmla="*/ 36 w 76"/>
              <a:gd name="T77" fmla="*/ 25 h 83"/>
              <a:gd name="T78" fmla="*/ 36 w 76"/>
              <a:gd name="T79" fmla="*/ 27 h 83"/>
              <a:gd name="T80" fmla="*/ 24 w 76"/>
              <a:gd name="T81" fmla="*/ 31 h 83"/>
              <a:gd name="T82" fmla="*/ 20 w 76"/>
              <a:gd name="T83" fmla="*/ 39 h 83"/>
              <a:gd name="T84" fmla="*/ 22 w 76"/>
              <a:gd name="T85" fmla="*/ 44 h 83"/>
              <a:gd name="T86" fmla="*/ 23 w 76"/>
              <a:gd name="T87" fmla="*/ 83 h 83"/>
              <a:gd name="T88" fmla="*/ 0 w 76"/>
              <a:gd name="T89" fmla="*/ 48 h 83"/>
              <a:gd name="T90" fmla="*/ 22 w 76"/>
              <a:gd name="T91" fmla="*/ 14 h 83"/>
              <a:gd name="T92" fmla="*/ 12 w 76"/>
              <a:gd name="T93" fmla="*/ 3 h 83"/>
              <a:gd name="T94" fmla="*/ 35 w 76"/>
              <a:gd name="T95" fmla="*/ 0 h 83"/>
              <a:gd name="T96" fmla="*/ 40 w 76"/>
              <a:gd name="T97" fmla="*/ 0 h 83"/>
              <a:gd name="T98" fmla="*/ 63 w 76"/>
              <a:gd name="T99" fmla="*/ 3 h 83"/>
              <a:gd name="T100" fmla="*/ 54 w 76"/>
              <a:gd name="T101" fmla="*/ 14 h 83"/>
              <a:gd name="T102" fmla="*/ 76 w 76"/>
              <a:gd name="T103" fmla="*/ 48 h 83"/>
              <a:gd name="T104" fmla="*/ 53 w 76"/>
              <a:gd name="T105" fmla="*/ 83 h 83"/>
              <a:gd name="T106" fmla="*/ 23 w 76"/>
              <a:gd name="T107" fmla="*/ 83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6" h="83">
                <a:moveTo>
                  <a:pt x="53" y="46"/>
                </a:moveTo>
                <a:cubicBezTo>
                  <a:pt x="51" y="45"/>
                  <a:pt x="48" y="44"/>
                  <a:pt x="43" y="43"/>
                </a:cubicBezTo>
                <a:cubicBezTo>
                  <a:pt x="43" y="53"/>
                  <a:pt x="43" y="53"/>
                  <a:pt x="43" y="53"/>
                </a:cubicBezTo>
                <a:cubicBezTo>
                  <a:pt x="44" y="53"/>
                  <a:pt x="44" y="53"/>
                  <a:pt x="44" y="53"/>
                </a:cubicBezTo>
                <a:cubicBezTo>
                  <a:pt x="45" y="54"/>
                  <a:pt x="45" y="55"/>
                  <a:pt x="45" y="56"/>
                </a:cubicBezTo>
                <a:cubicBezTo>
                  <a:pt x="45" y="57"/>
                  <a:pt x="45" y="57"/>
                  <a:pt x="44" y="58"/>
                </a:cubicBezTo>
                <a:cubicBezTo>
                  <a:pt x="44" y="58"/>
                  <a:pt x="44" y="58"/>
                  <a:pt x="43" y="59"/>
                </a:cubicBezTo>
                <a:cubicBezTo>
                  <a:pt x="43" y="66"/>
                  <a:pt x="43" y="66"/>
                  <a:pt x="43" y="66"/>
                </a:cubicBezTo>
                <a:cubicBezTo>
                  <a:pt x="45" y="66"/>
                  <a:pt x="46" y="66"/>
                  <a:pt x="47" y="66"/>
                </a:cubicBezTo>
                <a:cubicBezTo>
                  <a:pt x="48" y="65"/>
                  <a:pt x="50" y="64"/>
                  <a:pt x="52" y="63"/>
                </a:cubicBezTo>
                <a:cubicBezTo>
                  <a:pt x="53" y="62"/>
                  <a:pt x="54" y="61"/>
                  <a:pt x="55" y="59"/>
                </a:cubicBezTo>
                <a:cubicBezTo>
                  <a:pt x="56" y="58"/>
                  <a:pt x="57" y="56"/>
                  <a:pt x="57" y="54"/>
                </a:cubicBezTo>
                <a:cubicBezTo>
                  <a:pt x="57" y="51"/>
                  <a:pt x="55" y="48"/>
                  <a:pt x="53" y="46"/>
                </a:cubicBezTo>
                <a:close/>
                <a:moveTo>
                  <a:pt x="51" y="30"/>
                </a:moveTo>
                <a:cubicBezTo>
                  <a:pt x="49" y="29"/>
                  <a:pt x="46" y="28"/>
                  <a:pt x="43" y="28"/>
                </a:cubicBezTo>
                <a:cubicBezTo>
                  <a:pt x="43" y="36"/>
                  <a:pt x="43" y="36"/>
                  <a:pt x="43" y="36"/>
                </a:cubicBezTo>
                <a:cubicBezTo>
                  <a:pt x="55" y="36"/>
                  <a:pt x="55" y="36"/>
                  <a:pt x="55" y="36"/>
                </a:cubicBezTo>
                <a:cubicBezTo>
                  <a:pt x="54" y="34"/>
                  <a:pt x="53" y="32"/>
                  <a:pt x="51" y="30"/>
                </a:cubicBezTo>
                <a:close/>
                <a:moveTo>
                  <a:pt x="22" y="44"/>
                </a:moveTo>
                <a:cubicBezTo>
                  <a:pt x="24" y="46"/>
                  <a:pt x="25" y="47"/>
                  <a:pt x="27" y="48"/>
                </a:cubicBezTo>
                <a:cubicBezTo>
                  <a:pt x="29" y="48"/>
                  <a:pt x="31" y="49"/>
                  <a:pt x="36" y="50"/>
                </a:cubicBezTo>
                <a:cubicBezTo>
                  <a:pt x="36" y="59"/>
                  <a:pt x="36" y="59"/>
                  <a:pt x="36" y="59"/>
                </a:cubicBezTo>
                <a:cubicBezTo>
                  <a:pt x="34" y="59"/>
                  <a:pt x="33" y="58"/>
                  <a:pt x="33" y="57"/>
                </a:cubicBezTo>
                <a:cubicBezTo>
                  <a:pt x="32" y="57"/>
                  <a:pt x="32" y="57"/>
                  <a:pt x="32" y="56"/>
                </a:cubicBezTo>
                <a:cubicBezTo>
                  <a:pt x="19" y="56"/>
                  <a:pt x="19" y="56"/>
                  <a:pt x="19" y="56"/>
                </a:cubicBezTo>
                <a:cubicBezTo>
                  <a:pt x="19" y="57"/>
                  <a:pt x="20" y="58"/>
                  <a:pt x="20" y="59"/>
                </a:cubicBezTo>
                <a:cubicBezTo>
                  <a:pt x="21" y="61"/>
                  <a:pt x="22" y="62"/>
                  <a:pt x="23" y="63"/>
                </a:cubicBezTo>
                <a:cubicBezTo>
                  <a:pt x="25" y="64"/>
                  <a:pt x="26" y="65"/>
                  <a:pt x="28" y="65"/>
                </a:cubicBezTo>
                <a:cubicBezTo>
                  <a:pt x="30" y="66"/>
                  <a:pt x="33" y="66"/>
                  <a:pt x="36" y="67"/>
                </a:cubicBezTo>
                <a:cubicBezTo>
                  <a:pt x="36" y="69"/>
                  <a:pt x="36" y="69"/>
                  <a:pt x="36" y="69"/>
                </a:cubicBezTo>
                <a:cubicBezTo>
                  <a:pt x="40" y="69"/>
                  <a:pt x="40" y="69"/>
                  <a:pt x="40" y="69"/>
                </a:cubicBezTo>
                <a:cubicBezTo>
                  <a:pt x="40" y="67"/>
                  <a:pt x="40" y="67"/>
                  <a:pt x="40" y="67"/>
                </a:cubicBezTo>
                <a:cubicBezTo>
                  <a:pt x="40" y="60"/>
                  <a:pt x="40" y="60"/>
                  <a:pt x="40" y="60"/>
                </a:cubicBezTo>
                <a:cubicBezTo>
                  <a:pt x="40" y="51"/>
                  <a:pt x="40" y="51"/>
                  <a:pt x="40" y="51"/>
                </a:cubicBezTo>
                <a:cubicBezTo>
                  <a:pt x="40" y="42"/>
                  <a:pt x="40" y="42"/>
                  <a:pt x="40" y="42"/>
                </a:cubicBezTo>
                <a:cubicBezTo>
                  <a:pt x="40" y="34"/>
                  <a:pt x="40" y="34"/>
                  <a:pt x="40" y="34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5"/>
                  <a:pt x="40" y="25"/>
                  <a:pt x="40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7"/>
                  <a:pt x="36" y="27"/>
                  <a:pt x="36" y="27"/>
                </a:cubicBezTo>
                <a:cubicBezTo>
                  <a:pt x="31" y="28"/>
                  <a:pt x="27" y="29"/>
                  <a:pt x="24" y="31"/>
                </a:cubicBezTo>
                <a:cubicBezTo>
                  <a:pt x="22" y="33"/>
                  <a:pt x="20" y="36"/>
                  <a:pt x="20" y="39"/>
                </a:cubicBezTo>
                <a:cubicBezTo>
                  <a:pt x="20" y="41"/>
                  <a:pt x="21" y="43"/>
                  <a:pt x="22" y="44"/>
                </a:cubicBezTo>
                <a:close/>
                <a:moveTo>
                  <a:pt x="23" y="83"/>
                </a:moveTo>
                <a:cubicBezTo>
                  <a:pt x="9" y="78"/>
                  <a:pt x="0" y="64"/>
                  <a:pt x="0" y="48"/>
                </a:cubicBezTo>
                <a:cubicBezTo>
                  <a:pt x="0" y="33"/>
                  <a:pt x="9" y="20"/>
                  <a:pt x="22" y="14"/>
                </a:cubicBezTo>
                <a:cubicBezTo>
                  <a:pt x="12" y="3"/>
                  <a:pt x="12" y="3"/>
                  <a:pt x="12" y="3"/>
                </a:cubicBezTo>
                <a:cubicBezTo>
                  <a:pt x="12" y="3"/>
                  <a:pt x="15" y="0"/>
                  <a:pt x="35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61" y="0"/>
                  <a:pt x="63" y="3"/>
                  <a:pt x="63" y="3"/>
                </a:cubicBezTo>
                <a:cubicBezTo>
                  <a:pt x="54" y="14"/>
                  <a:pt x="54" y="14"/>
                  <a:pt x="54" y="14"/>
                </a:cubicBezTo>
                <a:cubicBezTo>
                  <a:pt x="67" y="20"/>
                  <a:pt x="76" y="33"/>
                  <a:pt x="76" y="48"/>
                </a:cubicBezTo>
                <a:cubicBezTo>
                  <a:pt x="76" y="64"/>
                  <a:pt x="66" y="78"/>
                  <a:pt x="53" y="83"/>
                </a:cubicBezTo>
                <a:lnTo>
                  <a:pt x="23" y="8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5" name="Freeform 407"/>
          <p:cNvSpPr/>
          <p:nvPr/>
        </p:nvSpPr>
        <p:spPr bwMode="auto">
          <a:xfrm>
            <a:off x="8708552" y="5185564"/>
            <a:ext cx="11305" cy="20097"/>
          </a:xfrm>
          <a:custGeom>
            <a:avLst/>
            <a:gdLst>
              <a:gd name="T0" fmla="*/ 0 w 4"/>
              <a:gd name="T1" fmla="*/ 3 h 7"/>
              <a:gd name="T2" fmla="*/ 1 w 4"/>
              <a:gd name="T3" fmla="*/ 2 h 7"/>
              <a:gd name="T4" fmla="*/ 4 w 4"/>
              <a:gd name="T5" fmla="*/ 0 h 7"/>
              <a:gd name="T6" fmla="*/ 4 w 4"/>
              <a:gd name="T7" fmla="*/ 7 h 7"/>
              <a:gd name="T8" fmla="*/ 1 w 4"/>
              <a:gd name="T9" fmla="*/ 5 h 7"/>
              <a:gd name="T10" fmla="*/ 0 w 4"/>
              <a:gd name="T11" fmla="*/ 3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" h="7">
                <a:moveTo>
                  <a:pt x="0" y="3"/>
                </a:moveTo>
                <a:cubicBezTo>
                  <a:pt x="0" y="3"/>
                  <a:pt x="0" y="2"/>
                  <a:pt x="1" y="2"/>
                </a:cubicBezTo>
                <a:cubicBezTo>
                  <a:pt x="1" y="1"/>
                  <a:pt x="2" y="1"/>
                  <a:pt x="4" y="0"/>
                </a:cubicBezTo>
                <a:cubicBezTo>
                  <a:pt x="4" y="7"/>
                  <a:pt x="4" y="7"/>
                  <a:pt x="4" y="7"/>
                </a:cubicBezTo>
                <a:cubicBezTo>
                  <a:pt x="2" y="6"/>
                  <a:pt x="1" y="6"/>
                  <a:pt x="1" y="5"/>
                </a:cubicBezTo>
                <a:cubicBezTo>
                  <a:pt x="0" y="5"/>
                  <a:pt x="0" y="4"/>
                  <a:pt x="0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6" name="Oval 408"/>
          <p:cNvSpPr>
            <a:spLocks noChangeArrowheads="1"/>
          </p:cNvSpPr>
          <p:nvPr/>
        </p:nvSpPr>
        <p:spPr bwMode="auto">
          <a:xfrm>
            <a:off x="9070289" y="4994647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7" name="Freeform 409"/>
          <p:cNvSpPr/>
          <p:nvPr/>
        </p:nvSpPr>
        <p:spPr bwMode="auto">
          <a:xfrm>
            <a:off x="9311448" y="5203149"/>
            <a:ext cx="144444" cy="165797"/>
          </a:xfrm>
          <a:custGeom>
            <a:avLst/>
            <a:gdLst>
              <a:gd name="T0" fmla="*/ 115 w 115"/>
              <a:gd name="T1" fmla="*/ 0 h 132"/>
              <a:gd name="T2" fmla="*/ 0 w 115"/>
              <a:gd name="T3" fmla="*/ 132 h 132"/>
              <a:gd name="T4" fmla="*/ 33 w 115"/>
              <a:gd name="T5" fmla="*/ 0 h 132"/>
              <a:gd name="T6" fmla="*/ 115 w 115"/>
              <a:gd name="T7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5" h="132">
                <a:moveTo>
                  <a:pt x="115" y="0"/>
                </a:moveTo>
                <a:lnTo>
                  <a:pt x="0" y="132"/>
                </a:lnTo>
                <a:lnTo>
                  <a:pt x="33" y="0"/>
                </a:lnTo>
                <a:lnTo>
                  <a:pt x="1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8" name="Freeform 410"/>
          <p:cNvSpPr/>
          <p:nvPr/>
        </p:nvSpPr>
        <p:spPr bwMode="auto">
          <a:xfrm>
            <a:off x="9254926" y="5203149"/>
            <a:ext cx="82898" cy="169565"/>
          </a:xfrm>
          <a:custGeom>
            <a:avLst/>
            <a:gdLst>
              <a:gd name="T0" fmla="*/ 66 w 66"/>
              <a:gd name="T1" fmla="*/ 0 h 135"/>
              <a:gd name="T2" fmla="*/ 33 w 66"/>
              <a:gd name="T3" fmla="*/ 135 h 135"/>
              <a:gd name="T4" fmla="*/ 0 w 66"/>
              <a:gd name="T5" fmla="*/ 0 h 135"/>
              <a:gd name="T6" fmla="*/ 66 w 66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6" h="135">
                <a:moveTo>
                  <a:pt x="66" y="0"/>
                </a:moveTo>
                <a:lnTo>
                  <a:pt x="33" y="135"/>
                </a:lnTo>
                <a:lnTo>
                  <a:pt x="0" y="0"/>
                </a:lnTo>
                <a:lnTo>
                  <a:pt x="6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9" name="Freeform 411"/>
          <p:cNvSpPr/>
          <p:nvPr/>
        </p:nvSpPr>
        <p:spPr bwMode="auto">
          <a:xfrm>
            <a:off x="9139371" y="5205661"/>
            <a:ext cx="144444" cy="167053"/>
          </a:xfrm>
          <a:custGeom>
            <a:avLst/>
            <a:gdLst>
              <a:gd name="T0" fmla="*/ 0 w 115"/>
              <a:gd name="T1" fmla="*/ 0 h 133"/>
              <a:gd name="T2" fmla="*/ 82 w 115"/>
              <a:gd name="T3" fmla="*/ 0 h 133"/>
              <a:gd name="T4" fmla="*/ 115 w 115"/>
              <a:gd name="T5" fmla="*/ 133 h 133"/>
              <a:gd name="T6" fmla="*/ 0 w 115"/>
              <a:gd name="T7" fmla="*/ 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5" h="133">
                <a:moveTo>
                  <a:pt x="0" y="0"/>
                </a:moveTo>
                <a:lnTo>
                  <a:pt x="82" y="0"/>
                </a:lnTo>
                <a:lnTo>
                  <a:pt x="115" y="13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0" name="Freeform 412"/>
          <p:cNvSpPr/>
          <p:nvPr/>
        </p:nvSpPr>
        <p:spPr bwMode="auto">
          <a:xfrm>
            <a:off x="9141883" y="5111458"/>
            <a:ext cx="308984" cy="82898"/>
          </a:xfrm>
          <a:custGeom>
            <a:avLst/>
            <a:gdLst>
              <a:gd name="T0" fmla="*/ 246 w 246"/>
              <a:gd name="T1" fmla="*/ 66 h 66"/>
              <a:gd name="T2" fmla="*/ 0 w 246"/>
              <a:gd name="T3" fmla="*/ 66 h 66"/>
              <a:gd name="T4" fmla="*/ 26 w 246"/>
              <a:gd name="T5" fmla="*/ 0 h 66"/>
              <a:gd name="T6" fmla="*/ 109 w 246"/>
              <a:gd name="T7" fmla="*/ 0 h 66"/>
              <a:gd name="T8" fmla="*/ 137 w 246"/>
              <a:gd name="T9" fmla="*/ 0 h 66"/>
              <a:gd name="T10" fmla="*/ 217 w 246"/>
              <a:gd name="T11" fmla="*/ 0 h 66"/>
              <a:gd name="T12" fmla="*/ 246 w 246"/>
              <a:gd name="T13" fmla="*/ 66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6" h="66">
                <a:moveTo>
                  <a:pt x="246" y="66"/>
                </a:moveTo>
                <a:lnTo>
                  <a:pt x="0" y="66"/>
                </a:lnTo>
                <a:lnTo>
                  <a:pt x="26" y="0"/>
                </a:lnTo>
                <a:lnTo>
                  <a:pt x="109" y="0"/>
                </a:lnTo>
                <a:lnTo>
                  <a:pt x="137" y="0"/>
                </a:lnTo>
                <a:lnTo>
                  <a:pt x="217" y="0"/>
                </a:lnTo>
                <a:lnTo>
                  <a:pt x="246" y="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1" name="Oval 413"/>
          <p:cNvSpPr>
            <a:spLocks noChangeArrowheads="1"/>
          </p:cNvSpPr>
          <p:nvPr/>
        </p:nvSpPr>
        <p:spPr bwMode="auto">
          <a:xfrm>
            <a:off x="9074057" y="4279963"/>
            <a:ext cx="447148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2" name="Oval 414"/>
          <p:cNvSpPr>
            <a:spLocks noChangeArrowheads="1"/>
          </p:cNvSpPr>
          <p:nvPr/>
        </p:nvSpPr>
        <p:spPr bwMode="auto">
          <a:xfrm>
            <a:off x="9388066" y="4496001"/>
            <a:ext cx="17584" cy="1507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3" name="Freeform 415"/>
          <p:cNvSpPr>
            <a:spLocks noEditPoints="1"/>
          </p:cNvSpPr>
          <p:nvPr/>
        </p:nvSpPr>
        <p:spPr bwMode="auto">
          <a:xfrm>
            <a:off x="9344105" y="4472137"/>
            <a:ext cx="94203" cy="62802"/>
          </a:xfrm>
          <a:custGeom>
            <a:avLst/>
            <a:gdLst>
              <a:gd name="T0" fmla="*/ 3 w 32"/>
              <a:gd name="T1" fmla="*/ 21 h 21"/>
              <a:gd name="T2" fmla="*/ 0 w 32"/>
              <a:gd name="T3" fmla="*/ 17 h 21"/>
              <a:gd name="T4" fmla="*/ 0 w 32"/>
              <a:gd name="T5" fmla="*/ 4 h 21"/>
              <a:gd name="T6" fmla="*/ 3 w 32"/>
              <a:gd name="T7" fmla="*/ 0 h 21"/>
              <a:gd name="T8" fmla="*/ 28 w 32"/>
              <a:gd name="T9" fmla="*/ 0 h 21"/>
              <a:gd name="T10" fmla="*/ 32 w 32"/>
              <a:gd name="T11" fmla="*/ 4 h 21"/>
              <a:gd name="T12" fmla="*/ 32 w 32"/>
              <a:gd name="T13" fmla="*/ 17 h 21"/>
              <a:gd name="T14" fmla="*/ 28 w 32"/>
              <a:gd name="T15" fmla="*/ 21 h 21"/>
              <a:gd name="T16" fmla="*/ 3 w 32"/>
              <a:gd name="T17" fmla="*/ 21 h 21"/>
              <a:gd name="T18" fmla="*/ 24 w 32"/>
              <a:gd name="T19" fmla="*/ 11 h 21"/>
              <a:gd name="T20" fmla="*/ 18 w 32"/>
              <a:gd name="T21" fmla="*/ 4 h 21"/>
              <a:gd name="T22" fmla="*/ 12 w 32"/>
              <a:gd name="T23" fmla="*/ 11 h 21"/>
              <a:gd name="T24" fmla="*/ 18 w 32"/>
              <a:gd name="T25" fmla="*/ 17 h 21"/>
              <a:gd name="T26" fmla="*/ 24 w 32"/>
              <a:gd name="T27" fmla="*/ 1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21">
                <a:moveTo>
                  <a:pt x="3" y="21"/>
                </a:moveTo>
                <a:cubicBezTo>
                  <a:pt x="1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30" y="0"/>
                  <a:pt x="32" y="2"/>
                  <a:pt x="32" y="4"/>
                </a:cubicBezTo>
                <a:cubicBezTo>
                  <a:pt x="32" y="17"/>
                  <a:pt x="32" y="17"/>
                  <a:pt x="32" y="17"/>
                </a:cubicBezTo>
                <a:cubicBezTo>
                  <a:pt x="32" y="19"/>
                  <a:pt x="30" y="21"/>
                  <a:pt x="28" y="21"/>
                </a:cubicBezTo>
                <a:lnTo>
                  <a:pt x="3" y="21"/>
                </a:lnTo>
                <a:close/>
                <a:moveTo>
                  <a:pt x="24" y="11"/>
                </a:moveTo>
                <a:cubicBezTo>
                  <a:pt x="24" y="7"/>
                  <a:pt x="22" y="4"/>
                  <a:pt x="18" y="4"/>
                </a:cubicBezTo>
                <a:cubicBezTo>
                  <a:pt x="15" y="4"/>
                  <a:pt x="12" y="7"/>
                  <a:pt x="12" y="11"/>
                </a:cubicBezTo>
                <a:cubicBezTo>
                  <a:pt x="12" y="14"/>
                  <a:pt x="15" y="17"/>
                  <a:pt x="18" y="17"/>
                </a:cubicBezTo>
                <a:cubicBezTo>
                  <a:pt x="22" y="17"/>
                  <a:pt x="24" y="14"/>
                  <a:pt x="24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4" name="Freeform 416"/>
          <p:cNvSpPr/>
          <p:nvPr/>
        </p:nvSpPr>
        <p:spPr bwMode="auto">
          <a:xfrm>
            <a:off x="9227294" y="4395518"/>
            <a:ext cx="193429" cy="219806"/>
          </a:xfrm>
          <a:custGeom>
            <a:avLst/>
            <a:gdLst>
              <a:gd name="T0" fmla="*/ 65 w 65"/>
              <a:gd name="T1" fmla="*/ 22 h 74"/>
              <a:gd name="T2" fmla="*/ 42 w 65"/>
              <a:gd name="T3" fmla="*/ 22 h 74"/>
              <a:gd name="T4" fmla="*/ 35 w 65"/>
              <a:gd name="T5" fmla="*/ 30 h 74"/>
              <a:gd name="T6" fmla="*/ 35 w 65"/>
              <a:gd name="T7" fmla="*/ 43 h 74"/>
              <a:gd name="T8" fmla="*/ 42 w 65"/>
              <a:gd name="T9" fmla="*/ 51 h 74"/>
              <a:gd name="T10" fmla="*/ 65 w 65"/>
              <a:gd name="T11" fmla="*/ 51 h 74"/>
              <a:gd name="T12" fmla="*/ 65 w 65"/>
              <a:gd name="T13" fmla="*/ 74 h 74"/>
              <a:gd name="T14" fmla="*/ 0 w 65"/>
              <a:gd name="T15" fmla="*/ 74 h 74"/>
              <a:gd name="T16" fmla="*/ 0 w 65"/>
              <a:gd name="T17" fmla="*/ 0 h 74"/>
              <a:gd name="T18" fmla="*/ 65 w 65"/>
              <a:gd name="T19" fmla="*/ 0 h 74"/>
              <a:gd name="T20" fmla="*/ 65 w 65"/>
              <a:gd name="T21" fmla="*/ 22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5" h="74">
                <a:moveTo>
                  <a:pt x="65" y="22"/>
                </a:moveTo>
                <a:cubicBezTo>
                  <a:pt x="42" y="22"/>
                  <a:pt x="42" y="22"/>
                  <a:pt x="42" y="22"/>
                </a:cubicBezTo>
                <a:cubicBezTo>
                  <a:pt x="38" y="22"/>
                  <a:pt x="35" y="26"/>
                  <a:pt x="35" y="30"/>
                </a:cubicBezTo>
                <a:cubicBezTo>
                  <a:pt x="35" y="43"/>
                  <a:pt x="35" y="43"/>
                  <a:pt x="35" y="43"/>
                </a:cubicBezTo>
                <a:cubicBezTo>
                  <a:pt x="35" y="47"/>
                  <a:pt x="38" y="51"/>
                  <a:pt x="42" y="51"/>
                </a:cubicBezTo>
                <a:cubicBezTo>
                  <a:pt x="65" y="51"/>
                  <a:pt x="65" y="51"/>
                  <a:pt x="65" y="51"/>
                </a:cubicBezTo>
                <a:cubicBezTo>
                  <a:pt x="65" y="74"/>
                  <a:pt x="65" y="74"/>
                  <a:pt x="65" y="74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0"/>
                  <a:pt x="0" y="0"/>
                  <a:pt x="0" y="0"/>
                </a:cubicBezTo>
                <a:cubicBezTo>
                  <a:pt x="65" y="0"/>
                  <a:pt x="65" y="0"/>
                  <a:pt x="65" y="0"/>
                </a:cubicBezTo>
                <a:lnTo>
                  <a:pt x="65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5" name="Rectangle 417"/>
          <p:cNvSpPr>
            <a:spLocks noChangeArrowheads="1"/>
          </p:cNvSpPr>
          <p:nvPr/>
        </p:nvSpPr>
        <p:spPr bwMode="auto">
          <a:xfrm>
            <a:off x="9177052" y="4395518"/>
            <a:ext cx="38937" cy="21980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6" name="Oval 418"/>
          <p:cNvSpPr>
            <a:spLocks noChangeArrowheads="1"/>
          </p:cNvSpPr>
          <p:nvPr/>
        </p:nvSpPr>
        <p:spPr bwMode="auto">
          <a:xfrm>
            <a:off x="9640529" y="429126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7" name="Freeform 419"/>
          <p:cNvSpPr/>
          <p:nvPr/>
        </p:nvSpPr>
        <p:spPr bwMode="auto">
          <a:xfrm>
            <a:off x="10023619" y="4528658"/>
            <a:ext cx="21353" cy="26377"/>
          </a:xfrm>
          <a:custGeom>
            <a:avLst/>
            <a:gdLst>
              <a:gd name="T0" fmla="*/ 4 w 7"/>
              <a:gd name="T1" fmla="*/ 0 h 9"/>
              <a:gd name="T2" fmla="*/ 6 w 7"/>
              <a:gd name="T3" fmla="*/ 4 h 9"/>
              <a:gd name="T4" fmla="*/ 6 w 7"/>
              <a:gd name="T5" fmla="*/ 6 h 9"/>
              <a:gd name="T6" fmla="*/ 1 w 7"/>
              <a:gd name="T7" fmla="*/ 8 h 9"/>
              <a:gd name="T8" fmla="*/ 0 w 7"/>
              <a:gd name="T9" fmla="*/ 8 h 9"/>
              <a:gd name="T10" fmla="*/ 2 w 7"/>
              <a:gd name="T11" fmla="*/ 0 h 9"/>
              <a:gd name="T12" fmla="*/ 4 w 7"/>
              <a:gd name="T13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9">
                <a:moveTo>
                  <a:pt x="4" y="0"/>
                </a:moveTo>
                <a:cubicBezTo>
                  <a:pt x="5" y="1"/>
                  <a:pt x="7" y="2"/>
                  <a:pt x="6" y="4"/>
                </a:cubicBezTo>
                <a:cubicBezTo>
                  <a:pt x="6" y="6"/>
                  <a:pt x="6" y="6"/>
                  <a:pt x="6" y="6"/>
                </a:cubicBezTo>
                <a:cubicBezTo>
                  <a:pt x="5" y="8"/>
                  <a:pt x="3" y="9"/>
                  <a:pt x="1" y="8"/>
                </a:cubicBezTo>
                <a:cubicBezTo>
                  <a:pt x="0" y="8"/>
                  <a:pt x="0" y="8"/>
                  <a:pt x="0" y="8"/>
                </a:cubicBezTo>
                <a:cubicBezTo>
                  <a:pt x="2" y="0"/>
                  <a:pt x="2" y="0"/>
                  <a:pt x="2" y="0"/>
                </a:cubicBezTo>
                <a:lnTo>
                  <a:pt x="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8" name="Freeform 420"/>
          <p:cNvSpPr/>
          <p:nvPr/>
        </p:nvSpPr>
        <p:spPr bwMode="auto">
          <a:xfrm>
            <a:off x="9857823" y="4484697"/>
            <a:ext cx="168309" cy="67826"/>
          </a:xfrm>
          <a:custGeom>
            <a:avLst/>
            <a:gdLst>
              <a:gd name="T0" fmla="*/ 134 w 134"/>
              <a:gd name="T1" fmla="*/ 33 h 54"/>
              <a:gd name="T2" fmla="*/ 130 w 134"/>
              <a:gd name="T3" fmla="*/ 54 h 54"/>
              <a:gd name="T4" fmla="*/ 0 w 134"/>
              <a:gd name="T5" fmla="*/ 21 h 54"/>
              <a:gd name="T6" fmla="*/ 4 w 134"/>
              <a:gd name="T7" fmla="*/ 0 h 54"/>
              <a:gd name="T8" fmla="*/ 134 w 134"/>
              <a:gd name="T9" fmla="*/ 3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" h="54">
                <a:moveTo>
                  <a:pt x="134" y="33"/>
                </a:moveTo>
                <a:lnTo>
                  <a:pt x="130" y="54"/>
                </a:lnTo>
                <a:lnTo>
                  <a:pt x="0" y="21"/>
                </a:lnTo>
                <a:lnTo>
                  <a:pt x="4" y="0"/>
                </a:lnTo>
                <a:lnTo>
                  <a:pt x="134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9" name="Rectangle 421"/>
          <p:cNvSpPr>
            <a:spLocks noChangeArrowheads="1"/>
          </p:cNvSpPr>
          <p:nvPr/>
        </p:nvSpPr>
        <p:spPr bwMode="auto">
          <a:xfrm>
            <a:off x="9723427" y="4593972"/>
            <a:ext cx="124348" cy="2135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0" name="Freeform 422"/>
          <p:cNvSpPr/>
          <p:nvPr/>
        </p:nvSpPr>
        <p:spPr bwMode="auto">
          <a:xfrm>
            <a:off x="9729707" y="4573875"/>
            <a:ext cx="113043" cy="13817"/>
          </a:xfrm>
          <a:custGeom>
            <a:avLst/>
            <a:gdLst>
              <a:gd name="T0" fmla="*/ 38 w 38"/>
              <a:gd name="T1" fmla="*/ 5 h 5"/>
              <a:gd name="T2" fmla="*/ 0 w 38"/>
              <a:gd name="T3" fmla="*/ 5 h 5"/>
              <a:gd name="T4" fmla="*/ 6 w 38"/>
              <a:gd name="T5" fmla="*/ 0 h 5"/>
              <a:gd name="T6" fmla="*/ 31 w 38"/>
              <a:gd name="T7" fmla="*/ 0 h 5"/>
              <a:gd name="T8" fmla="*/ 38 w 38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" h="5">
                <a:moveTo>
                  <a:pt x="38" y="5"/>
                </a:moveTo>
                <a:cubicBezTo>
                  <a:pt x="0" y="5"/>
                  <a:pt x="0" y="5"/>
                  <a:pt x="0" y="5"/>
                </a:cubicBezTo>
                <a:cubicBezTo>
                  <a:pt x="0" y="2"/>
                  <a:pt x="3" y="0"/>
                  <a:pt x="6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35" y="0"/>
                  <a:pt x="37" y="2"/>
                  <a:pt x="38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1" name="Freeform 423"/>
          <p:cNvSpPr/>
          <p:nvPr/>
        </p:nvSpPr>
        <p:spPr bwMode="auto">
          <a:xfrm>
            <a:off x="9744780" y="4433199"/>
            <a:ext cx="115555" cy="99227"/>
          </a:xfrm>
          <a:custGeom>
            <a:avLst/>
            <a:gdLst>
              <a:gd name="T0" fmla="*/ 78 w 92"/>
              <a:gd name="T1" fmla="*/ 79 h 79"/>
              <a:gd name="T2" fmla="*/ 0 w 92"/>
              <a:gd name="T3" fmla="*/ 60 h 79"/>
              <a:gd name="T4" fmla="*/ 14 w 92"/>
              <a:gd name="T5" fmla="*/ 0 h 79"/>
              <a:gd name="T6" fmla="*/ 92 w 92"/>
              <a:gd name="T7" fmla="*/ 22 h 79"/>
              <a:gd name="T8" fmla="*/ 78 w 92"/>
              <a:gd name="T9" fmla="*/ 79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" h="79">
                <a:moveTo>
                  <a:pt x="78" y="79"/>
                </a:moveTo>
                <a:lnTo>
                  <a:pt x="0" y="60"/>
                </a:lnTo>
                <a:lnTo>
                  <a:pt x="14" y="0"/>
                </a:lnTo>
                <a:lnTo>
                  <a:pt x="92" y="22"/>
                </a:lnTo>
                <a:lnTo>
                  <a:pt x="78" y="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2" name="Freeform 424"/>
          <p:cNvSpPr/>
          <p:nvPr/>
        </p:nvSpPr>
        <p:spPr bwMode="auto">
          <a:xfrm>
            <a:off x="9756084" y="4413103"/>
            <a:ext cx="119324" cy="41450"/>
          </a:xfrm>
          <a:custGeom>
            <a:avLst/>
            <a:gdLst>
              <a:gd name="T0" fmla="*/ 92 w 95"/>
              <a:gd name="T1" fmla="*/ 33 h 33"/>
              <a:gd name="T2" fmla="*/ 0 w 95"/>
              <a:gd name="T3" fmla="*/ 7 h 33"/>
              <a:gd name="T4" fmla="*/ 3 w 95"/>
              <a:gd name="T5" fmla="*/ 0 h 33"/>
              <a:gd name="T6" fmla="*/ 95 w 95"/>
              <a:gd name="T7" fmla="*/ 24 h 33"/>
              <a:gd name="T8" fmla="*/ 92 w 95"/>
              <a:gd name="T9" fmla="*/ 3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5" h="33">
                <a:moveTo>
                  <a:pt x="92" y="33"/>
                </a:moveTo>
                <a:lnTo>
                  <a:pt x="0" y="7"/>
                </a:lnTo>
                <a:lnTo>
                  <a:pt x="3" y="0"/>
                </a:lnTo>
                <a:lnTo>
                  <a:pt x="95" y="24"/>
                </a:lnTo>
                <a:lnTo>
                  <a:pt x="92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3" name="Freeform 425"/>
          <p:cNvSpPr/>
          <p:nvPr/>
        </p:nvSpPr>
        <p:spPr bwMode="auto">
          <a:xfrm>
            <a:off x="9729707" y="4513585"/>
            <a:ext cx="121836" cy="38937"/>
          </a:xfrm>
          <a:custGeom>
            <a:avLst/>
            <a:gdLst>
              <a:gd name="T0" fmla="*/ 0 w 97"/>
              <a:gd name="T1" fmla="*/ 7 h 31"/>
              <a:gd name="T2" fmla="*/ 2 w 97"/>
              <a:gd name="T3" fmla="*/ 0 h 31"/>
              <a:gd name="T4" fmla="*/ 97 w 97"/>
              <a:gd name="T5" fmla="*/ 24 h 31"/>
              <a:gd name="T6" fmla="*/ 94 w 97"/>
              <a:gd name="T7" fmla="*/ 31 h 31"/>
              <a:gd name="T8" fmla="*/ 0 w 97"/>
              <a:gd name="T9" fmla="*/ 7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" h="31">
                <a:moveTo>
                  <a:pt x="0" y="7"/>
                </a:moveTo>
                <a:lnTo>
                  <a:pt x="2" y="0"/>
                </a:lnTo>
                <a:lnTo>
                  <a:pt x="97" y="24"/>
                </a:lnTo>
                <a:lnTo>
                  <a:pt x="94" y="31"/>
                </a:lnTo>
                <a:lnTo>
                  <a:pt x="0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4" name="Oval 426"/>
          <p:cNvSpPr>
            <a:spLocks noChangeArrowheads="1"/>
          </p:cNvSpPr>
          <p:nvPr/>
        </p:nvSpPr>
        <p:spPr bwMode="auto">
          <a:xfrm>
            <a:off x="9640529" y="4992135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5" name="Freeform 427"/>
          <p:cNvSpPr/>
          <p:nvPr/>
        </p:nvSpPr>
        <p:spPr bwMode="auto">
          <a:xfrm>
            <a:off x="9997243" y="5129042"/>
            <a:ext cx="26377" cy="23865"/>
          </a:xfrm>
          <a:custGeom>
            <a:avLst/>
            <a:gdLst>
              <a:gd name="T0" fmla="*/ 21 w 21"/>
              <a:gd name="T1" fmla="*/ 9 h 19"/>
              <a:gd name="T2" fmla="*/ 19 w 21"/>
              <a:gd name="T3" fmla="*/ 19 h 19"/>
              <a:gd name="T4" fmla="*/ 0 w 21"/>
              <a:gd name="T5" fmla="*/ 9 h 19"/>
              <a:gd name="T6" fmla="*/ 2 w 21"/>
              <a:gd name="T7" fmla="*/ 0 h 19"/>
              <a:gd name="T8" fmla="*/ 21 w 21"/>
              <a:gd name="T9" fmla="*/ 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" h="19">
                <a:moveTo>
                  <a:pt x="21" y="9"/>
                </a:moveTo>
                <a:lnTo>
                  <a:pt x="19" y="19"/>
                </a:lnTo>
                <a:lnTo>
                  <a:pt x="0" y="9"/>
                </a:lnTo>
                <a:lnTo>
                  <a:pt x="2" y="0"/>
                </a:lnTo>
                <a:lnTo>
                  <a:pt x="21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6" name="Freeform 428"/>
          <p:cNvSpPr/>
          <p:nvPr/>
        </p:nvSpPr>
        <p:spPr bwMode="auto">
          <a:xfrm>
            <a:off x="9997243" y="5179284"/>
            <a:ext cx="35169" cy="67826"/>
          </a:xfrm>
          <a:custGeom>
            <a:avLst/>
            <a:gdLst>
              <a:gd name="T0" fmla="*/ 0 w 12"/>
              <a:gd name="T1" fmla="*/ 20 h 23"/>
              <a:gd name="T2" fmla="*/ 1 w 12"/>
              <a:gd name="T3" fmla="*/ 18 h 23"/>
              <a:gd name="T4" fmla="*/ 7 w 12"/>
              <a:gd name="T5" fmla="*/ 5 h 23"/>
              <a:gd name="T6" fmla="*/ 5 w 12"/>
              <a:gd name="T7" fmla="*/ 4 h 23"/>
              <a:gd name="T8" fmla="*/ 7 w 12"/>
              <a:gd name="T9" fmla="*/ 0 h 23"/>
              <a:gd name="T10" fmla="*/ 9 w 12"/>
              <a:gd name="T11" fmla="*/ 6 h 23"/>
              <a:gd name="T12" fmla="*/ 1 w 12"/>
              <a:gd name="T13" fmla="*/ 23 h 23"/>
              <a:gd name="T14" fmla="*/ 0 w 12"/>
              <a:gd name="T15" fmla="*/ 2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" h="23">
                <a:moveTo>
                  <a:pt x="0" y="20"/>
                </a:moveTo>
                <a:cubicBezTo>
                  <a:pt x="1" y="18"/>
                  <a:pt x="1" y="18"/>
                  <a:pt x="1" y="18"/>
                </a:cubicBezTo>
                <a:cubicBezTo>
                  <a:pt x="7" y="5"/>
                  <a:pt x="7" y="5"/>
                  <a:pt x="7" y="5"/>
                </a:cubicBezTo>
                <a:cubicBezTo>
                  <a:pt x="5" y="4"/>
                  <a:pt x="5" y="4"/>
                  <a:pt x="5" y="4"/>
                </a:cubicBezTo>
                <a:cubicBezTo>
                  <a:pt x="7" y="0"/>
                  <a:pt x="7" y="0"/>
                  <a:pt x="7" y="0"/>
                </a:cubicBezTo>
                <a:cubicBezTo>
                  <a:pt x="7" y="0"/>
                  <a:pt x="12" y="1"/>
                  <a:pt x="9" y="6"/>
                </a:cubicBezTo>
                <a:cubicBezTo>
                  <a:pt x="7" y="11"/>
                  <a:pt x="1" y="23"/>
                  <a:pt x="1" y="23"/>
                </a:cubicBezTo>
                <a:lnTo>
                  <a:pt x="0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7" name="Freeform 429"/>
          <p:cNvSpPr/>
          <p:nvPr/>
        </p:nvSpPr>
        <p:spPr bwMode="auto">
          <a:xfrm>
            <a:off x="9923136" y="5144115"/>
            <a:ext cx="94203" cy="141932"/>
          </a:xfrm>
          <a:custGeom>
            <a:avLst/>
            <a:gdLst>
              <a:gd name="T0" fmla="*/ 25 w 32"/>
              <a:gd name="T1" fmla="*/ 22 h 48"/>
              <a:gd name="T2" fmla="*/ 17 w 32"/>
              <a:gd name="T3" fmla="*/ 39 h 48"/>
              <a:gd name="T4" fmla="*/ 13 w 32"/>
              <a:gd name="T5" fmla="*/ 48 h 48"/>
              <a:gd name="T6" fmla="*/ 0 w 32"/>
              <a:gd name="T7" fmla="*/ 42 h 48"/>
              <a:gd name="T8" fmla="*/ 5 w 32"/>
              <a:gd name="T9" fmla="*/ 33 h 48"/>
              <a:gd name="T10" fmla="*/ 13 w 32"/>
              <a:gd name="T11" fmla="*/ 16 h 48"/>
              <a:gd name="T12" fmla="*/ 23 w 32"/>
              <a:gd name="T13" fmla="*/ 0 h 48"/>
              <a:gd name="T14" fmla="*/ 27 w 32"/>
              <a:gd name="T15" fmla="*/ 2 h 48"/>
              <a:gd name="T16" fmla="*/ 28 w 32"/>
              <a:gd name="T17" fmla="*/ 3 h 48"/>
              <a:gd name="T18" fmla="*/ 32 w 32"/>
              <a:gd name="T19" fmla="*/ 5 h 48"/>
              <a:gd name="T20" fmla="*/ 25 w 32"/>
              <a:gd name="T21" fmla="*/ 22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" h="48">
                <a:moveTo>
                  <a:pt x="25" y="22"/>
                </a:moveTo>
                <a:cubicBezTo>
                  <a:pt x="21" y="32"/>
                  <a:pt x="17" y="39"/>
                  <a:pt x="17" y="39"/>
                </a:cubicBezTo>
                <a:cubicBezTo>
                  <a:pt x="13" y="48"/>
                  <a:pt x="13" y="48"/>
                  <a:pt x="13" y="48"/>
                </a:cubicBezTo>
                <a:cubicBezTo>
                  <a:pt x="0" y="42"/>
                  <a:pt x="0" y="42"/>
                  <a:pt x="0" y="42"/>
                </a:cubicBezTo>
                <a:cubicBezTo>
                  <a:pt x="5" y="33"/>
                  <a:pt x="5" y="33"/>
                  <a:pt x="5" y="33"/>
                </a:cubicBezTo>
                <a:cubicBezTo>
                  <a:pt x="5" y="33"/>
                  <a:pt x="8" y="26"/>
                  <a:pt x="13" y="16"/>
                </a:cubicBezTo>
                <a:cubicBezTo>
                  <a:pt x="18" y="6"/>
                  <a:pt x="23" y="0"/>
                  <a:pt x="23" y="0"/>
                </a:cubicBezTo>
                <a:cubicBezTo>
                  <a:pt x="27" y="2"/>
                  <a:pt x="27" y="2"/>
                  <a:pt x="27" y="2"/>
                </a:cubicBezTo>
                <a:cubicBezTo>
                  <a:pt x="28" y="3"/>
                  <a:pt x="28" y="3"/>
                  <a:pt x="28" y="3"/>
                </a:cubicBezTo>
                <a:cubicBezTo>
                  <a:pt x="32" y="5"/>
                  <a:pt x="32" y="5"/>
                  <a:pt x="32" y="5"/>
                </a:cubicBezTo>
                <a:cubicBezTo>
                  <a:pt x="32" y="5"/>
                  <a:pt x="30" y="12"/>
                  <a:pt x="25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8" name="Freeform 430"/>
          <p:cNvSpPr/>
          <p:nvPr/>
        </p:nvSpPr>
        <p:spPr bwMode="auto">
          <a:xfrm>
            <a:off x="9913088" y="5274742"/>
            <a:ext cx="45217" cy="59034"/>
          </a:xfrm>
          <a:custGeom>
            <a:avLst/>
            <a:gdLst>
              <a:gd name="T0" fmla="*/ 36 w 36"/>
              <a:gd name="T1" fmla="*/ 14 h 47"/>
              <a:gd name="T2" fmla="*/ 3 w 36"/>
              <a:gd name="T3" fmla="*/ 47 h 47"/>
              <a:gd name="T4" fmla="*/ 0 w 36"/>
              <a:gd name="T5" fmla="*/ 47 h 47"/>
              <a:gd name="T6" fmla="*/ 5 w 36"/>
              <a:gd name="T7" fmla="*/ 0 h 47"/>
              <a:gd name="T8" fmla="*/ 36 w 36"/>
              <a:gd name="T9" fmla="*/ 14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" h="47">
                <a:moveTo>
                  <a:pt x="36" y="14"/>
                </a:moveTo>
                <a:lnTo>
                  <a:pt x="3" y="47"/>
                </a:lnTo>
                <a:lnTo>
                  <a:pt x="0" y="47"/>
                </a:lnTo>
                <a:lnTo>
                  <a:pt x="5" y="0"/>
                </a:lnTo>
                <a:lnTo>
                  <a:pt x="36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9" name="Freeform 431"/>
          <p:cNvSpPr>
            <a:spLocks noEditPoints="1"/>
          </p:cNvSpPr>
          <p:nvPr/>
        </p:nvSpPr>
        <p:spPr bwMode="auto">
          <a:xfrm>
            <a:off x="9735988" y="5116482"/>
            <a:ext cx="213526" cy="228598"/>
          </a:xfrm>
          <a:custGeom>
            <a:avLst/>
            <a:gdLst>
              <a:gd name="T0" fmla="*/ 170 w 170"/>
              <a:gd name="T1" fmla="*/ 59 h 182"/>
              <a:gd name="T2" fmla="*/ 170 w 170"/>
              <a:gd name="T3" fmla="*/ 64 h 182"/>
              <a:gd name="T4" fmla="*/ 141 w 170"/>
              <a:gd name="T5" fmla="*/ 121 h 182"/>
              <a:gd name="T6" fmla="*/ 134 w 170"/>
              <a:gd name="T7" fmla="*/ 178 h 182"/>
              <a:gd name="T8" fmla="*/ 144 w 170"/>
              <a:gd name="T9" fmla="*/ 182 h 182"/>
              <a:gd name="T10" fmla="*/ 0 w 170"/>
              <a:gd name="T11" fmla="*/ 182 h 182"/>
              <a:gd name="T12" fmla="*/ 0 w 170"/>
              <a:gd name="T13" fmla="*/ 0 h 182"/>
              <a:gd name="T14" fmla="*/ 120 w 170"/>
              <a:gd name="T15" fmla="*/ 0 h 182"/>
              <a:gd name="T16" fmla="*/ 170 w 170"/>
              <a:gd name="T17" fmla="*/ 59 h 182"/>
              <a:gd name="T18" fmla="*/ 115 w 170"/>
              <a:gd name="T19" fmla="*/ 102 h 182"/>
              <a:gd name="T20" fmla="*/ 115 w 170"/>
              <a:gd name="T21" fmla="*/ 92 h 182"/>
              <a:gd name="T22" fmla="*/ 26 w 170"/>
              <a:gd name="T23" fmla="*/ 92 h 182"/>
              <a:gd name="T24" fmla="*/ 26 w 170"/>
              <a:gd name="T25" fmla="*/ 102 h 182"/>
              <a:gd name="T26" fmla="*/ 115 w 170"/>
              <a:gd name="T27" fmla="*/ 102 h 182"/>
              <a:gd name="T28" fmla="*/ 115 w 170"/>
              <a:gd name="T29" fmla="*/ 76 h 182"/>
              <a:gd name="T30" fmla="*/ 115 w 170"/>
              <a:gd name="T31" fmla="*/ 66 h 182"/>
              <a:gd name="T32" fmla="*/ 26 w 170"/>
              <a:gd name="T33" fmla="*/ 66 h 182"/>
              <a:gd name="T34" fmla="*/ 26 w 170"/>
              <a:gd name="T35" fmla="*/ 76 h 182"/>
              <a:gd name="T36" fmla="*/ 115 w 170"/>
              <a:gd name="T37" fmla="*/ 76 h 182"/>
              <a:gd name="T38" fmla="*/ 115 w 170"/>
              <a:gd name="T39" fmla="*/ 52 h 182"/>
              <a:gd name="T40" fmla="*/ 115 w 170"/>
              <a:gd name="T41" fmla="*/ 43 h 182"/>
              <a:gd name="T42" fmla="*/ 26 w 170"/>
              <a:gd name="T43" fmla="*/ 43 h 182"/>
              <a:gd name="T44" fmla="*/ 26 w 170"/>
              <a:gd name="T45" fmla="*/ 52 h 182"/>
              <a:gd name="T46" fmla="*/ 115 w 170"/>
              <a:gd name="T47" fmla="*/ 52 h 182"/>
              <a:gd name="T48" fmla="*/ 80 w 170"/>
              <a:gd name="T49" fmla="*/ 154 h 182"/>
              <a:gd name="T50" fmla="*/ 80 w 170"/>
              <a:gd name="T51" fmla="*/ 144 h 182"/>
              <a:gd name="T52" fmla="*/ 26 w 170"/>
              <a:gd name="T53" fmla="*/ 144 h 182"/>
              <a:gd name="T54" fmla="*/ 26 w 170"/>
              <a:gd name="T55" fmla="*/ 154 h 182"/>
              <a:gd name="T56" fmla="*/ 80 w 170"/>
              <a:gd name="T57" fmla="*/ 154 h 182"/>
              <a:gd name="T58" fmla="*/ 80 w 170"/>
              <a:gd name="T59" fmla="*/ 128 h 182"/>
              <a:gd name="T60" fmla="*/ 80 w 170"/>
              <a:gd name="T61" fmla="*/ 118 h 182"/>
              <a:gd name="T62" fmla="*/ 26 w 170"/>
              <a:gd name="T63" fmla="*/ 118 h 182"/>
              <a:gd name="T64" fmla="*/ 26 w 170"/>
              <a:gd name="T65" fmla="*/ 128 h 182"/>
              <a:gd name="T66" fmla="*/ 80 w 170"/>
              <a:gd name="T67" fmla="*/ 128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70" h="182">
                <a:moveTo>
                  <a:pt x="170" y="59"/>
                </a:moveTo>
                <a:lnTo>
                  <a:pt x="170" y="64"/>
                </a:lnTo>
                <a:lnTo>
                  <a:pt x="141" y="121"/>
                </a:lnTo>
                <a:lnTo>
                  <a:pt x="134" y="178"/>
                </a:lnTo>
                <a:lnTo>
                  <a:pt x="144" y="182"/>
                </a:lnTo>
                <a:lnTo>
                  <a:pt x="0" y="182"/>
                </a:lnTo>
                <a:lnTo>
                  <a:pt x="0" y="0"/>
                </a:lnTo>
                <a:lnTo>
                  <a:pt x="120" y="0"/>
                </a:lnTo>
                <a:lnTo>
                  <a:pt x="170" y="59"/>
                </a:lnTo>
                <a:close/>
                <a:moveTo>
                  <a:pt x="115" y="102"/>
                </a:moveTo>
                <a:lnTo>
                  <a:pt x="115" y="92"/>
                </a:lnTo>
                <a:lnTo>
                  <a:pt x="26" y="92"/>
                </a:lnTo>
                <a:lnTo>
                  <a:pt x="26" y="102"/>
                </a:lnTo>
                <a:lnTo>
                  <a:pt x="115" y="102"/>
                </a:lnTo>
                <a:close/>
                <a:moveTo>
                  <a:pt x="115" y="76"/>
                </a:moveTo>
                <a:lnTo>
                  <a:pt x="115" y="66"/>
                </a:lnTo>
                <a:lnTo>
                  <a:pt x="26" y="66"/>
                </a:lnTo>
                <a:lnTo>
                  <a:pt x="26" y="76"/>
                </a:lnTo>
                <a:lnTo>
                  <a:pt x="115" y="76"/>
                </a:lnTo>
                <a:close/>
                <a:moveTo>
                  <a:pt x="115" y="52"/>
                </a:moveTo>
                <a:lnTo>
                  <a:pt x="115" y="43"/>
                </a:lnTo>
                <a:lnTo>
                  <a:pt x="26" y="43"/>
                </a:lnTo>
                <a:lnTo>
                  <a:pt x="26" y="52"/>
                </a:lnTo>
                <a:lnTo>
                  <a:pt x="115" y="52"/>
                </a:lnTo>
                <a:close/>
                <a:moveTo>
                  <a:pt x="80" y="154"/>
                </a:moveTo>
                <a:lnTo>
                  <a:pt x="80" y="144"/>
                </a:lnTo>
                <a:lnTo>
                  <a:pt x="26" y="144"/>
                </a:lnTo>
                <a:lnTo>
                  <a:pt x="26" y="154"/>
                </a:lnTo>
                <a:lnTo>
                  <a:pt x="80" y="154"/>
                </a:lnTo>
                <a:close/>
                <a:moveTo>
                  <a:pt x="80" y="128"/>
                </a:moveTo>
                <a:lnTo>
                  <a:pt x="80" y="118"/>
                </a:lnTo>
                <a:lnTo>
                  <a:pt x="26" y="118"/>
                </a:lnTo>
                <a:lnTo>
                  <a:pt x="26" y="128"/>
                </a:lnTo>
                <a:lnTo>
                  <a:pt x="80" y="1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0" name="Freeform 432"/>
          <p:cNvSpPr/>
          <p:nvPr/>
        </p:nvSpPr>
        <p:spPr bwMode="auto">
          <a:xfrm>
            <a:off x="9901784" y="5120250"/>
            <a:ext cx="43962" cy="56522"/>
          </a:xfrm>
          <a:custGeom>
            <a:avLst/>
            <a:gdLst>
              <a:gd name="T0" fmla="*/ 35 w 35"/>
              <a:gd name="T1" fmla="*/ 0 h 45"/>
              <a:gd name="T2" fmla="*/ 35 w 35"/>
              <a:gd name="T3" fmla="*/ 45 h 45"/>
              <a:gd name="T4" fmla="*/ 0 w 35"/>
              <a:gd name="T5" fmla="*/ 0 h 45"/>
              <a:gd name="T6" fmla="*/ 35 w 35"/>
              <a:gd name="T7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" h="45">
                <a:moveTo>
                  <a:pt x="35" y="0"/>
                </a:moveTo>
                <a:lnTo>
                  <a:pt x="35" y="45"/>
                </a:lnTo>
                <a:lnTo>
                  <a:pt x="0" y="0"/>
                </a:lnTo>
                <a:lnTo>
                  <a:pt x="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1" name="Oval 433"/>
          <p:cNvSpPr>
            <a:spLocks noChangeArrowheads="1"/>
          </p:cNvSpPr>
          <p:nvPr/>
        </p:nvSpPr>
        <p:spPr bwMode="auto">
          <a:xfrm>
            <a:off x="10237145" y="427996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2" name="Freeform 434"/>
          <p:cNvSpPr/>
          <p:nvPr/>
        </p:nvSpPr>
        <p:spPr bwMode="auto">
          <a:xfrm>
            <a:off x="10445647" y="4374166"/>
            <a:ext cx="139420" cy="246183"/>
          </a:xfrm>
          <a:custGeom>
            <a:avLst/>
            <a:gdLst>
              <a:gd name="T0" fmla="*/ 5 w 47"/>
              <a:gd name="T1" fmla="*/ 68 h 83"/>
              <a:gd name="T2" fmla="*/ 44 w 47"/>
              <a:gd name="T3" fmla="*/ 1 h 83"/>
              <a:gd name="T4" fmla="*/ 44 w 47"/>
              <a:gd name="T5" fmla="*/ 1 h 83"/>
              <a:gd name="T6" fmla="*/ 15 w 47"/>
              <a:gd name="T7" fmla="*/ 47 h 83"/>
              <a:gd name="T8" fmla="*/ 16 w 47"/>
              <a:gd name="T9" fmla="*/ 51 h 83"/>
              <a:gd name="T10" fmla="*/ 44 w 47"/>
              <a:gd name="T11" fmla="*/ 2 h 83"/>
              <a:gd name="T12" fmla="*/ 46 w 47"/>
              <a:gd name="T13" fmla="*/ 0 h 83"/>
              <a:gd name="T14" fmla="*/ 46 w 47"/>
              <a:gd name="T15" fmla="*/ 0 h 83"/>
              <a:gd name="T16" fmla="*/ 42 w 47"/>
              <a:gd name="T17" fmla="*/ 31 h 83"/>
              <a:gd name="T18" fmla="*/ 33 w 47"/>
              <a:gd name="T19" fmla="*/ 34 h 83"/>
              <a:gd name="T20" fmla="*/ 41 w 47"/>
              <a:gd name="T21" fmla="*/ 34 h 83"/>
              <a:gd name="T22" fmla="*/ 38 w 47"/>
              <a:gd name="T23" fmla="*/ 41 h 83"/>
              <a:gd name="T24" fmla="*/ 28 w 47"/>
              <a:gd name="T25" fmla="*/ 44 h 83"/>
              <a:gd name="T26" fmla="*/ 37 w 47"/>
              <a:gd name="T27" fmla="*/ 44 h 83"/>
              <a:gd name="T28" fmla="*/ 14 w 47"/>
              <a:gd name="T29" fmla="*/ 70 h 83"/>
              <a:gd name="T30" fmla="*/ 8 w 47"/>
              <a:gd name="T31" fmla="*/ 70 h 83"/>
              <a:gd name="T32" fmla="*/ 4 w 47"/>
              <a:gd name="T33" fmla="*/ 81 h 83"/>
              <a:gd name="T34" fmla="*/ 2 w 47"/>
              <a:gd name="T35" fmla="*/ 83 h 83"/>
              <a:gd name="T36" fmla="*/ 0 w 47"/>
              <a:gd name="T37" fmla="*/ 80 h 83"/>
              <a:gd name="T38" fmla="*/ 5 w 47"/>
              <a:gd name="T39" fmla="*/ 68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7" h="83">
                <a:moveTo>
                  <a:pt x="5" y="68"/>
                </a:moveTo>
                <a:cubicBezTo>
                  <a:pt x="4" y="26"/>
                  <a:pt x="35" y="6"/>
                  <a:pt x="44" y="1"/>
                </a:cubicBezTo>
                <a:cubicBezTo>
                  <a:pt x="44" y="1"/>
                  <a:pt x="44" y="1"/>
                  <a:pt x="44" y="1"/>
                </a:cubicBezTo>
                <a:cubicBezTo>
                  <a:pt x="35" y="11"/>
                  <a:pt x="24" y="27"/>
                  <a:pt x="15" y="47"/>
                </a:cubicBezTo>
                <a:cubicBezTo>
                  <a:pt x="16" y="51"/>
                  <a:pt x="16" y="51"/>
                  <a:pt x="16" y="51"/>
                </a:cubicBezTo>
                <a:cubicBezTo>
                  <a:pt x="28" y="26"/>
                  <a:pt x="38" y="11"/>
                  <a:pt x="44" y="2"/>
                </a:cubicBezTo>
                <a:cubicBezTo>
                  <a:pt x="45" y="1"/>
                  <a:pt x="45" y="1"/>
                  <a:pt x="46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6" y="0"/>
                  <a:pt x="47" y="14"/>
                  <a:pt x="42" y="31"/>
                </a:cubicBezTo>
                <a:cubicBezTo>
                  <a:pt x="33" y="34"/>
                  <a:pt x="33" y="34"/>
                  <a:pt x="33" y="34"/>
                </a:cubicBezTo>
                <a:cubicBezTo>
                  <a:pt x="41" y="34"/>
                  <a:pt x="41" y="34"/>
                  <a:pt x="41" y="34"/>
                </a:cubicBezTo>
                <a:cubicBezTo>
                  <a:pt x="40" y="36"/>
                  <a:pt x="39" y="39"/>
                  <a:pt x="38" y="41"/>
                </a:cubicBezTo>
                <a:cubicBezTo>
                  <a:pt x="28" y="44"/>
                  <a:pt x="28" y="44"/>
                  <a:pt x="28" y="44"/>
                </a:cubicBezTo>
                <a:cubicBezTo>
                  <a:pt x="37" y="44"/>
                  <a:pt x="37" y="44"/>
                  <a:pt x="37" y="44"/>
                </a:cubicBezTo>
                <a:cubicBezTo>
                  <a:pt x="32" y="54"/>
                  <a:pt x="25" y="63"/>
                  <a:pt x="14" y="70"/>
                </a:cubicBezTo>
                <a:cubicBezTo>
                  <a:pt x="8" y="70"/>
                  <a:pt x="8" y="70"/>
                  <a:pt x="8" y="70"/>
                </a:cubicBezTo>
                <a:cubicBezTo>
                  <a:pt x="4" y="81"/>
                  <a:pt x="4" y="81"/>
                  <a:pt x="4" y="81"/>
                </a:cubicBezTo>
                <a:cubicBezTo>
                  <a:pt x="4" y="82"/>
                  <a:pt x="3" y="83"/>
                  <a:pt x="2" y="83"/>
                </a:cubicBezTo>
                <a:cubicBezTo>
                  <a:pt x="1" y="82"/>
                  <a:pt x="0" y="81"/>
                  <a:pt x="0" y="80"/>
                </a:cubicBezTo>
                <a:lnTo>
                  <a:pt x="5" y="6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3" name="Rectangle 435"/>
          <p:cNvSpPr>
            <a:spLocks noChangeArrowheads="1"/>
          </p:cNvSpPr>
          <p:nvPr/>
        </p:nvSpPr>
        <p:spPr bwMode="auto">
          <a:xfrm>
            <a:off x="10343908" y="4615325"/>
            <a:ext cx="95459" cy="11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4" name="Oval 436"/>
          <p:cNvSpPr>
            <a:spLocks noChangeArrowheads="1"/>
          </p:cNvSpPr>
          <p:nvPr/>
        </p:nvSpPr>
        <p:spPr bwMode="auto">
          <a:xfrm>
            <a:off x="10230865" y="4992135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5" name="Freeform 437"/>
          <p:cNvSpPr/>
          <p:nvPr/>
        </p:nvSpPr>
        <p:spPr bwMode="auto">
          <a:xfrm>
            <a:off x="10552410" y="5348849"/>
            <a:ext cx="37681" cy="26377"/>
          </a:xfrm>
          <a:custGeom>
            <a:avLst/>
            <a:gdLst>
              <a:gd name="T0" fmla="*/ 12 w 13"/>
              <a:gd name="T1" fmla="*/ 0 h 9"/>
              <a:gd name="T2" fmla="*/ 8 w 13"/>
              <a:gd name="T3" fmla="*/ 7 h 9"/>
              <a:gd name="T4" fmla="*/ 0 w 13"/>
              <a:gd name="T5" fmla="*/ 6 h 9"/>
              <a:gd name="T6" fmla="*/ 12 w 13"/>
              <a:gd name="T7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" h="9">
                <a:moveTo>
                  <a:pt x="12" y="0"/>
                </a:moveTo>
                <a:cubicBezTo>
                  <a:pt x="13" y="3"/>
                  <a:pt x="11" y="6"/>
                  <a:pt x="8" y="7"/>
                </a:cubicBezTo>
                <a:cubicBezTo>
                  <a:pt x="5" y="9"/>
                  <a:pt x="2" y="8"/>
                  <a:pt x="0" y="6"/>
                </a:cubicBez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6" name="Freeform 438"/>
          <p:cNvSpPr/>
          <p:nvPr/>
        </p:nvSpPr>
        <p:spPr bwMode="auto">
          <a:xfrm>
            <a:off x="10528545" y="5294839"/>
            <a:ext cx="59034" cy="65314"/>
          </a:xfrm>
          <a:custGeom>
            <a:avLst/>
            <a:gdLst>
              <a:gd name="T0" fmla="*/ 7 w 20"/>
              <a:gd name="T1" fmla="*/ 22 h 22"/>
              <a:gd name="T2" fmla="*/ 3 w 20"/>
              <a:gd name="T3" fmla="*/ 15 h 22"/>
              <a:gd name="T4" fmla="*/ 2 w 20"/>
              <a:gd name="T5" fmla="*/ 4 h 22"/>
              <a:gd name="T6" fmla="*/ 6 w 20"/>
              <a:gd name="T7" fmla="*/ 2 h 22"/>
              <a:gd name="T8" fmla="*/ 10 w 20"/>
              <a:gd name="T9" fmla="*/ 0 h 22"/>
              <a:gd name="T10" fmla="*/ 17 w 20"/>
              <a:gd name="T11" fmla="*/ 8 h 22"/>
              <a:gd name="T12" fmla="*/ 20 w 20"/>
              <a:gd name="T13" fmla="*/ 16 h 22"/>
              <a:gd name="T14" fmla="*/ 7 w 20"/>
              <a:gd name="T15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" h="22">
                <a:moveTo>
                  <a:pt x="7" y="22"/>
                </a:moveTo>
                <a:cubicBezTo>
                  <a:pt x="7" y="22"/>
                  <a:pt x="7" y="22"/>
                  <a:pt x="3" y="15"/>
                </a:cubicBezTo>
                <a:cubicBezTo>
                  <a:pt x="0" y="7"/>
                  <a:pt x="2" y="4"/>
                  <a:pt x="2" y="4"/>
                </a:cubicBezTo>
                <a:cubicBezTo>
                  <a:pt x="6" y="2"/>
                  <a:pt x="6" y="2"/>
                  <a:pt x="6" y="2"/>
                </a:cubicBezTo>
                <a:cubicBezTo>
                  <a:pt x="10" y="0"/>
                  <a:pt x="10" y="0"/>
                  <a:pt x="10" y="0"/>
                </a:cubicBezTo>
                <a:cubicBezTo>
                  <a:pt x="10" y="0"/>
                  <a:pt x="13" y="1"/>
                  <a:pt x="17" y="8"/>
                </a:cubicBezTo>
                <a:cubicBezTo>
                  <a:pt x="20" y="16"/>
                  <a:pt x="20" y="16"/>
                  <a:pt x="20" y="16"/>
                </a:cubicBezTo>
                <a:lnTo>
                  <a:pt x="7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7" name="Freeform 439"/>
          <p:cNvSpPr/>
          <p:nvPr/>
        </p:nvSpPr>
        <p:spPr bwMode="auto">
          <a:xfrm>
            <a:off x="10320043" y="5161699"/>
            <a:ext cx="202222" cy="159517"/>
          </a:xfrm>
          <a:custGeom>
            <a:avLst/>
            <a:gdLst>
              <a:gd name="T0" fmla="*/ 68 w 68"/>
              <a:gd name="T1" fmla="*/ 50 h 54"/>
              <a:gd name="T2" fmla="*/ 68 w 68"/>
              <a:gd name="T3" fmla="*/ 54 h 54"/>
              <a:gd name="T4" fmla="*/ 9 w 68"/>
              <a:gd name="T5" fmla="*/ 54 h 54"/>
              <a:gd name="T6" fmla="*/ 0 w 68"/>
              <a:gd name="T7" fmla="*/ 45 h 54"/>
              <a:gd name="T8" fmla="*/ 0 w 68"/>
              <a:gd name="T9" fmla="*/ 0 h 54"/>
              <a:gd name="T10" fmla="*/ 1 w 68"/>
              <a:gd name="T11" fmla="*/ 0 h 54"/>
              <a:gd name="T12" fmla="*/ 9 w 68"/>
              <a:gd name="T13" fmla="*/ 5 h 54"/>
              <a:gd name="T14" fmla="*/ 68 w 68"/>
              <a:gd name="T15" fmla="*/ 5 h 54"/>
              <a:gd name="T16" fmla="*/ 68 w 68"/>
              <a:gd name="T17" fmla="*/ 11 h 54"/>
              <a:gd name="T18" fmla="*/ 49 w 68"/>
              <a:gd name="T19" fmla="*/ 30 h 54"/>
              <a:gd name="T20" fmla="*/ 68 w 68"/>
              <a:gd name="T21" fmla="*/ 5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" h="54">
                <a:moveTo>
                  <a:pt x="68" y="50"/>
                </a:moveTo>
                <a:cubicBezTo>
                  <a:pt x="68" y="54"/>
                  <a:pt x="68" y="54"/>
                  <a:pt x="68" y="54"/>
                </a:cubicBezTo>
                <a:cubicBezTo>
                  <a:pt x="9" y="54"/>
                  <a:pt x="9" y="54"/>
                  <a:pt x="9" y="54"/>
                </a:cubicBezTo>
                <a:cubicBezTo>
                  <a:pt x="4" y="54"/>
                  <a:pt x="0" y="50"/>
                  <a:pt x="0" y="45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2" y="3"/>
                  <a:pt x="5" y="5"/>
                  <a:pt x="9" y="5"/>
                </a:cubicBezTo>
                <a:cubicBezTo>
                  <a:pt x="68" y="5"/>
                  <a:pt x="68" y="5"/>
                  <a:pt x="68" y="5"/>
                </a:cubicBezTo>
                <a:cubicBezTo>
                  <a:pt x="68" y="11"/>
                  <a:pt x="68" y="11"/>
                  <a:pt x="68" y="11"/>
                </a:cubicBezTo>
                <a:cubicBezTo>
                  <a:pt x="58" y="11"/>
                  <a:pt x="49" y="20"/>
                  <a:pt x="49" y="30"/>
                </a:cubicBezTo>
                <a:cubicBezTo>
                  <a:pt x="49" y="41"/>
                  <a:pt x="58" y="50"/>
                  <a:pt x="68" y="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8" name="Freeform 440"/>
          <p:cNvSpPr>
            <a:spLocks noEditPoints="1"/>
          </p:cNvSpPr>
          <p:nvPr/>
        </p:nvSpPr>
        <p:spPr bwMode="auto">
          <a:xfrm>
            <a:off x="10472024" y="5203149"/>
            <a:ext cx="97971" cy="97971"/>
          </a:xfrm>
          <a:custGeom>
            <a:avLst/>
            <a:gdLst>
              <a:gd name="T0" fmla="*/ 19 w 33"/>
              <a:gd name="T1" fmla="*/ 31 h 33"/>
              <a:gd name="T2" fmla="*/ 4 w 33"/>
              <a:gd name="T3" fmla="*/ 22 h 33"/>
              <a:gd name="T4" fmla="*/ 11 w 33"/>
              <a:gd name="T5" fmla="*/ 3 h 33"/>
              <a:gd name="T6" fmla="*/ 30 w 33"/>
              <a:gd name="T7" fmla="*/ 10 h 33"/>
              <a:gd name="T8" fmla="*/ 27 w 33"/>
              <a:gd name="T9" fmla="*/ 27 h 33"/>
              <a:gd name="T10" fmla="*/ 28 w 33"/>
              <a:gd name="T11" fmla="*/ 30 h 33"/>
              <a:gd name="T12" fmla="*/ 20 w 33"/>
              <a:gd name="T13" fmla="*/ 33 h 33"/>
              <a:gd name="T14" fmla="*/ 19 w 33"/>
              <a:gd name="T15" fmla="*/ 31 h 33"/>
              <a:gd name="T16" fmla="*/ 21 w 33"/>
              <a:gd name="T17" fmla="*/ 25 h 33"/>
              <a:gd name="T18" fmla="*/ 26 w 33"/>
              <a:gd name="T19" fmla="*/ 12 h 33"/>
              <a:gd name="T20" fmla="*/ 13 w 33"/>
              <a:gd name="T21" fmla="*/ 7 h 33"/>
              <a:gd name="T22" fmla="*/ 8 w 33"/>
              <a:gd name="T23" fmla="*/ 20 h 33"/>
              <a:gd name="T24" fmla="*/ 21 w 33"/>
              <a:gd name="T25" fmla="*/ 25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3" h="33">
                <a:moveTo>
                  <a:pt x="19" y="31"/>
                </a:moveTo>
                <a:cubicBezTo>
                  <a:pt x="12" y="31"/>
                  <a:pt x="6" y="28"/>
                  <a:pt x="4" y="22"/>
                </a:cubicBezTo>
                <a:cubicBezTo>
                  <a:pt x="0" y="15"/>
                  <a:pt x="3" y="6"/>
                  <a:pt x="11" y="3"/>
                </a:cubicBezTo>
                <a:cubicBezTo>
                  <a:pt x="18" y="0"/>
                  <a:pt x="27" y="3"/>
                  <a:pt x="30" y="10"/>
                </a:cubicBezTo>
                <a:cubicBezTo>
                  <a:pt x="33" y="16"/>
                  <a:pt x="31" y="23"/>
                  <a:pt x="27" y="27"/>
                </a:cubicBezTo>
                <a:cubicBezTo>
                  <a:pt x="28" y="30"/>
                  <a:pt x="28" y="30"/>
                  <a:pt x="28" y="30"/>
                </a:cubicBezTo>
                <a:cubicBezTo>
                  <a:pt x="20" y="33"/>
                  <a:pt x="20" y="33"/>
                  <a:pt x="20" y="33"/>
                </a:cubicBezTo>
                <a:lnTo>
                  <a:pt x="19" y="31"/>
                </a:lnTo>
                <a:close/>
                <a:moveTo>
                  <a:pt x="21" y="25"/>
                </a:moveTo>
                <a:cubicBezTo>
                  <a:pt x="26" y="23"/>
                  <a:pt x="28" y="17"/>
                  <a:pt x="26" y="12"/>
                </a:cubicBezTo>
                <a:cubicBezTo>
                  <a:pt x="23" y="7"/>
                  <a:pt x="18" y="5"/>
                  <a:pt x="13" y="7"/>
                </a:cubicBezTo>
                <a:cubicBezTo>
                  <a:pt x="8" y="9"/>
                  <a:pt x="6" y="15"/>
                  <a:pt x="8" y="20"/>
                </a:cubicBezTo>
                <a:cubicBezTo>
                  <a:pt x="10" y="25"/>
                  <a:pt x="16" y="27"/>
                  <a:pt x="21" y="2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9" name="Freeform 441"/>
          <p:cNvSpPr/>
          <p:nvPr/>
        </p:nvSpPr>
        <p:spPr bwMode="auto">
          <a:xfrm>
            <a:off x="10320043" y="5092618"/>
            <a:ext cx="202222" cy="71594"/>
          </a:xfrm>
          <a:custGeom>
            <a:avLst/>
            <a:gdLst>
              <a:gd name="T0" fmla="*/ 11 w 68"/>
              <a:gd name="T1" fmla="*/ 5 h 24"/>
              <a:gd name="T2" fmla="*/ 4 w 68"/>
              <a:gd name="T3" fmla="*/ 11 h 24"/>
              <a:gd name="T4" fmla="*/ 4 w 68"/>
              <a:gd name="T5" fmla="*/ 14 h 24"/>
              <a:gd name="T6" fmla="*/ 11 w 68"/>
              <a:gd name="T7" fmla="*/ 20 h 24"/>
              <a:gd name="T8" fmla="*/ 68 w 68"/>
              <a:gd name="T9" fmla="*/ 20 h 24"/>
              <a:gd name="T10" fmla="*/ 68 w 68"/>
              <a:gd name="T11" fmla="*/ 24 h 24"/>
              <a:gd name="T12" fmla="*/ 9 w 68"/>
              <a:gd name="T13" fmla="*/ 24 h 24"/>
              <a:gd name="T14" fmla="*/ 0 w 68"/>
              <a:gd name="T15" fmla="*/ 15 h 24"/>
              <a:gd name="T16" fmla="*/ 0 w 68"/>
              <a:gd name="T17" fmla="*/ 10 h 24"/>
              <a:gd name="T18" fmla="*/ 9 w 68"/>
              <a:gd name="T19" fmla="*/ 0 h 24"/>
              <a:gd name="T20" fmla="*/ 68 w 68"/>
              <a:gd name="T21" fmla="*/ 0 h 24"/>
              <a:gd name="T22" fmla="*/ 68 w 68"/>
              <a:gd name="T23" fmla="*/ 5 h 24"/>
              <a:gd name="T24" fmla="*/ 11 w 68"/>
              <a:gd name="T25" fmla="*/ 5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8" h="24">
                <a:moveTo>
                  <a:pt x="11" y="5"/>
                </a:moveTo>
                <a:cubicBezTo>
                  <a:pt x="8" y="5"/>
                  <a:pt x="4" y="7"/>
                  <a:pt x="4" y="11"/>
                </a:cubicBezTo>
                <a:cubicBezTo>
                  <a:pt x="4" y="14"/>
                  <a:pt x="4" y="14"/>
                  <a:pt x="4" y="14"/>
                </a:cubicBezTo>
                <a:cubicBezTo>
                  <a:pt x="4" y="17"/>
                  <a:pt x="8" y="20"/>
                  <a:pt x="11" y="20"/>
                </a:cubicBezTo>
                <a:cubicBezTo>
                  <a:pt x="68" y="20"/>
                  <a:pt x="68" y="20"/>
                  <a:pt x="68" y="20"/>
                </a:cubicBezTo>
                <a:cubicBezTo>
                  <a:pt x="68" y="24"/>
                  <a:pt x="68" y="24"/>
                  <a:pt x="68" y="24"/>
                </a:cubicBezTo>
                <a:cubicBezTo>
                  <a:pt x="9" y="24"/>
                  <a:pt x="9" y="24"/>
                  <a:pt x="9" y="24"/>
                </a:cubicBezTo>
                <a:cubicBezTo>
                  <a:pt x="4" y="24"/>
                  <a:pt x="0" y="20"/>
                  <a:pt x="0" y="15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0"/>
                  <a:pt x="9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68" y="5"/>
                  <a:pt x="68" y="5"/>
                  <a:pt x="68" y="5"/>
                </a:cubicBezTo>
                <a:lnTo>
                  <a:pt x="11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0" name="Oval 442"/>
          <p:cNvSpPr>
            <a:spLocks noChangeArrowheads="1"/>
          </p:cNvSpPr>
          <p:nvPr/>
        </p:nvSpPr>
        <p:spPr bwMode="auto">
          <a:xfrm>
            <a:off x="10822457" y="4288756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1" name="Freeform 443"/>
          <p:cNvSpPr>
            <a:spLocks noEditPoints="1"/>
          </p:cNvSpPr>
          <p:nvPr/>
        </p:nvSpPr>
        <p:spPr bwMode="auto">
          <a:xfrm>
            <a:off x="11133954" y="4541218"/>
            <a:ext cx="43962" cy="46474"/>
          </a:xfrm>
          <a:custGeom>
            <a:avLst/>
            <a:gdLst>
              <a:gd name="T0" fmla="*/ 11 w 15"/>
              <a:gd name="T1" fmla="*/ 8 h 16"/>
              <a:gd name="T2" fmla="*/ 7 w 15"/>
              <a:gd name="T3" fmla="*/ 5 h 16"/>
              <a:gd name="T4" fmla="*/ 4 w 15"/>
              <a:gd name="T5" fmla="*/ 8 h 16"/>
              <a:gd name="T6" fmla="*/ 7 w 15"/>
              <a:gd name="T7" fmla="*/ 11 h 16"/>
              <a:gd name="T8" fmla="*/ 11 w 15"/>
              <a:gd name="T9" fmla="*/ 8 h 16"/>
              <a:gd name="T10" fmla="*/ 15 w 15"/>
              <a:gd name="T11" fmla="*/ 8 h 16"/>
              <a:gd name="T12" fmla="*/ 7 w 15"/>
              <a:gd name="T13" fmla="*/ 16 h 16"/>
              <a:gd name="T14" fmla="*/ 0 w 15"/>
              <a:gd name="T15" fmla="*/ 8 h 16"/>
              <a:gd name="T16" fmla="*/ 7 w 15"/>
              <a:gd name="T17" fmla="*/ 0 h 16"/>
              <a:gd name="T18" fmla="*/ 15 w 15"/>
              <a:gd name="T19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6">
                <a:moveTo>
                  <a:pt x="11" y="8"/>
                </a:moveTo>
                <a:cubicBezTo>
                  <a:pt x="11" y="6"/>
                  <a:pt x="9" y="5"/>
                  <a:pt x="7" y="5"/>
                </a:cubicBezTo>
                <a:cubicBezTo>
                  <a:pt x="5" y="5"/>
                  <a:pt x="4" y="6"/>
                  <a:pt x="4" y="8"/>
                </a:cubicBezTo>
                <a:cubicBezTo>
                  <a:pt x="4" y="10"/>
                  <a:pt x="5" y="11"/>
                  <a:pt x="7" y="11"/>
                </a:cubicBezTo>
                <a:cubicBezTo>
                  <a:pt x="9" y="11"/>
                  <a:pt x="11" y="10"/>
                  <a:pt x="11" y="8"/>
                </a:cubicBezTo>
                <a:close/>
                <a:moveTo>
                  <a:pt x="15" y="8"/>
                </a:moveTo>
                <a:cubicBezTo>
                  <a:pt x="15" y="12"/>
                  <a:pt x="12" y="16"/>
                  <a:pt x="7" y="16"/>
                </a:cubicBezTo>
                <a:cubicBezTo>
                  <a:pt x="3" y="16"/>
                  <a:pt x="0" y="12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12" y="0"/>
                  <a:pt x="15" y="4"/>
                  <a:pt x="15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2" name="Oval 444"/>
          <p:cNvSpPr>
            <a:spLocks noChangeArrowheads="1"/>
          </p:cNvSpPr>
          <p:nvPr/>
        </p:nvSpPr>
        <p:spPr bwMode="auto">
          <a:xfrm>
            <a:off x="11092505" y="4487209"/>
            <a:ext cx="20097" cy="2135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3" name="Rectangle 445"/>
          <p:cNvSpPr>
            <a:spLocks noChangeArrowheads="1"/>
          </p:cNvSpPr>
          <p:nvPr/>
        </p:nvSpPr>
        <p:spPr bwMode="auto">
          <a:xfrm>
            <a:off x="11027192" y="4496001"/>
            <a:ext cx="15072" cy="628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4" name="Freeform 446"/>
          <p:cNvSpPr>
            <a:spLocks noEditPoints="1"/>
          </p:cNvSpPr>
          <p:nvPr/>
        </p:nvSpPr>
        <p:spPr bwMode="auto">
          <a:xfrm>
            <a:off x="10861395" y="4421895"/>
            <a:ext cx="361738" cy="143188"/>
          </a:xfrm>
          <a:custGeom>
            <a:avLst/>
            <a:gdLst>
              <a:gd name="T0" fmla="*/ 69 w 122"/>
              <a:gd name="T1" fmla="*/ 23 h 48"/>
              <a:gd name="T2" fmla="*/ 42 w 122"/>
              <a:gd name="T3" fmla="*/ 23 h 48"/>
              <a:gd name="T4" fmla="*/ 42 w 122"/>
              <a:gd name="T5" fmla="*/ 30 h 48"/>
              <a:gd name="T6" fmla="*/ 46 w 122"/>
              <a:gd name="T7" fmla="*/ 30 h 48"/>
              <a:gd name="T8" fmla="*/ 48 w 122"/>
              <a:gd name="T9" fmla="*/ 27 h 48"/>
              <a:gd name="T10" fmla="*/ 52 w 122"/>
              <a:gd name="T11" fmla="*/ 27 h 48"/>
              <a:gd name="T12" fmla="*/ 55 w 122"/>
              <a:gd name="T13" fmla="*/ 30 h 48"/>
              <a:gd name="T14" fmla="*/ 60 w 122"/>
              <a:gd name="T15" fmla="*/ 30 h 48"/>
              <a:gd name="T16" fmla="*/ 63 w 122"/>
              <a:gd name="T17" fmla="*/ 27 h 48"/>
              <a:gd name="T18" fmla="*/ 69 w 122"/>
              <a:gd name="T19" fmla="*/ 27 h 48"/>
              <a:gd name="T20" fmla="*/ 78 w 122"/>
              <a:gd name="T21" fmla="*/ 35 h 48"/>
              <a:gd name="T22" fmla="*/ 88 w 122"/>
              <a:gd name="T23" fmla="*/ 25 h 48"/>
              <a:gd name="T24" fmla="*/ 78 w 122"/>
              <a:gd name="T25" fmla="*/ 16 h 48"/>
              <a:gd name="T26" fmla="*/ 69 w 122"/>
              <a:gd name="T27" fmla="*/ 23 h 48"/>
              <a:gd name="T28" fmla="*/ 122 w 122"/>
              <a:gd name="T29" fmla="*/ 43 h 48"/>
              <a:gd name="T30" fmla="*/ 118 w 122"/>
              <a:gd name="T31" fmla="*/ 48 h 48"/>
              <a:gd name="T32" fmla="*/ 109 w 122"/>
              <a:gd name="T33" fmla="*/ 48 h 48"/>
              <a:gd name="T34" fmla="*/ 99 w 122"/>
              <a:gd name="T35" fmla="*/ 38 h 48"/>
              <a:gd name="T36" fmla="*/ 89 w 122"/>
              <a:gd name="T37" fmla="*/ 48 h 48"/>
              <a:gd name="T38" fmla="*/ 29 w 122"/>
              <a:gd name="T39" fmla="*/ 48 h 48"/>
              <a:gd name="T40" fmla="*/ 19 w 122"/>
              <a:gd name="T41" fmla="*/ 38 h 48"/>
              <a:gd name="T42" fmla="*/ 9 w 122"/>
              <a:gd name="T43" fmla="*/ 48 h 48"/>
              <a:gd name="T44" fmla="*/ 3 w 122"/>
              <a:gd name="T45" fmla="*/ 48 h 48"/>
              <a:gd name="T46" fmla="*/ 0 w 122"/>
              <a:gd name="T47" fmla="*/ 44 h 48"/>
              <a:gd name="T48" fmla="*/ 0 w 122"/>
              <a:gd name="T49" fmla="*/ 34 h 48"/>
              <a:gd name="T50" fmla="*/ 8 w 122"/>
              <a:gd name="T51" fmla="*/ 27 h 48"/>
              <a:gd name="T52" fmla="*/ 28 w 122"/>
              <a:gd name="T53" fmla="*/ 21 h 48"/>
              <a:gd name="T54" fmla="*/ 41 w 122"/>
              <a:gd name="T55" fmla="*/ 8 h 48"/>
              <a:gd name="T56" fmla="*/ 59 w 122"/>
              <a:gd name="T57" fmla="*/ 2 h 48"/>
              <a:gd name="T58" fmla="*/ 86 w 122"/>
              <a:gd name="T59" fmla="*/ 2 h 48"/>
              <a:gd name="T60" fmla="*/ 105 w 122"/>
              <a:gd name="T61" fmla="*/ 21 h 48"/>
              <a:gd name="T62" fmla="*/ 116 w 122"/>
              <a:gd name="T63" fmla="*/ 23 h 48"/>
              <a:gd name="T64" fmla="*/ 122 w 122"/>
              <a:gd name="T65" fmla="*/ 28 h 48"/>
              <a:gd name="T66" fmla="*/ 122 w 122"/>
              <a:gd name="T67" fmla="*/ 43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22" h="48">
                <a:moveTo>
                  <a:pt x="69" y="23"/>
                </a:moveTo>
                <a:cubicBezTo>
                  <a:pt x="42" y="23"/>
                  <a:pt x="42" y="23"/>
                  <a:pt x="42" y="23"/>
                </a:cubicBezTo>
                <a:cubicBezTo>
                  <a:pt x="42" y="30"/>
                  <a:pt x="42" y="30"/>
                  <a:pt x="42" y="30"/>
                </a:cubicBezTo>
                <a:cubicBezTo>
                  <a:pt x="46" y="30"/>
                  <a:pt x="46" y="30"/>
                  <a:pt x="46" y="30"/>
                </a:cubicBezTo>
                <a:cubicBezTo>
                  <a:pt x="48" y="27"/>
                  <a:pt x="48" y="27"/>
                  <a:pt x="48" y="27"/>
                </a:cubicBezTo>
                <a:cubicBezTo>
                  <a:pt x="52" y="27"/>
                  <a:pt x="52" y="27"/>
                  <a:pt x="52" y="27"/>
                </a:cubicBezTo>
                <a:cubicBezTo>
                  <a:pt x="55" y="30"/>
                  <a:pt x="55" y="30"/>
                  <a:pt x="55" y="30"/>
                </a:cubicBezTo>
                <a:cubicBezTo>
                  <a:pt x="60" y="30"/>
                  <a:pt x="60" y="30"/>
                  <a:pt x="60" y="30"/>
                </a:cubicBezTo>
                <a:cubicBezTo>
                  <a:pt x="63" y="27"/>
                  <a:pt x="63" y="27"/>
                  <a:pt x="63" y="27"/>
                </a:cubicBezTo>
                <a:cubicBezTo>
                  <a:pt x="69" y="27"/>
                  <a:pt x="69" y="27"/>
                  <a:pt x="69" y="27"/>
                </a:cubicBezTo>
                <a:cubicBezTo>
                  <a:pt x="69" y="32"/>
                  <a:pt x="73" y="35"/>
                  <a:pt x="78" y="35"/>
                </a:cubicBezTo>
                <a:cubicBezTo>
                  <a:pt x="84" y="35"/>
                  <a:pt x="88" y="31"/>
                  <a:pt x="88" y="25"/>
                </a:cubicBezTo>
                <a:cubicBezTo>
                  <a:pt x="88" y="20"/>
                  <a:pt x="84" y="16"/>
                  <a:pt x="78" y="16"/>
                </a:cubicBezTo>
                <a:cubicBezTo>
                  <a:pt x="74" y="16"/>
                  <a:pt x="70" y="19"/>
                  <a:pt x="69" y="23"/>
                </a:cubicBezTo>
                <a:close/>
                <a:moveTo>
                  <a:pt x="122" y="43"/>
                </a:moveTo>
                <a:cubicBezTo>
                  <a:pt x="122" y="48"/>
                  <a:pt x="118" y="48"/>
                  <a:pt x="118" y="48"/>
                </a:cubicBezTo>
                <a:cubicBezTo>
                  <a:pt x="109" y="48"/>
                  <a:pt x="109" y="48"/>
                  <a:pt x="109" y="48"/>
                </a:cubicBezTo>
                <a:cubicBezTo>
                  <a:pt x="109" y="43"/>
                  <a:pt x="105" y="38"/>
                  <a:pt x="99" y="38"/>
                </a:cubicBezTo>
                <a:cubicBezTo>
                  <a:pt x="94" y="38"/>
                  <a:pt x="89" y="43"/>
                  <a:pt x="89" y="48"/>
                </a:cubicBezTo>
                <a:cubicBezTo>
                  <a:pt x="29" y="48"/>
                  <a:pt x="29" y="48"/>
                  <a:pt x="29" y="48"/>
                </a:cubicBezTo>
                <a:cubicBezTo>
                  <a:pt x="29" y="43"/>
                  <a:pt x="24" y="38"/>
                  <a:pt x="19" y="38"/>
                </a:cubicBezTo>
                <a:cubicBezTo>
                  <a:pt x="13" y="38"/>
                  <a:pt x="9" y="43"/>
                  <a:pt x="9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3" y="48"/>
                  <a:pt x="0" y="47"/>
                  <a:pt x="0" y="44"/>
                </a:cubicBezTo>
                <a:cubicBezTo>
                  <a:pt x="0" y="40"/>
                  <a:pt x="0" y="34"/>
                  <a:pt x="0" y="34"/>
                </a:cubicBezTo>
                <a:cubicBezTo>
                  <a:pt x="0" y="34"/>
                  <a:pt x="0" y="29"/>
                  <a:pt x="8" y="27"/>
                </a:cubicBezTo>
                <a:cubicBezTo>
                  <a:pt x="15" y="24"/>
                  <a:pt x="28" y="21"/>
                  <a:pt x="28" y="21"/>
                </a:cubicBezTo>
                <a:cubicBezTo>
                  <a:pt x="28" y="21"/>
                  <a:pt x="33" y="15"/>
                  <a:pt x="41" y="8"/>
                </a:cubicBezTo>
                <a:cubicBezTo>
                  <a:pt x="50" y="0"/>
                  <a:pt x="59" y="2"/>
                  <a:pt x="59" y="2"/>
                </a:cubicBezTo>
                <a:cubicBezTo>
                  <a:pt x="59" y="2"/>
                  <a:pt x="75" y="2"/>
                  <a:pt x="86" y="2"/>
                </a:cubicBezTo>
                <a:cubicBezTo>
                  <a:pt x="98" y="2"/>
                  <a:pt x="105" y="21"/>
                  <a:pt x="105" y="21"/>
                </a:cubicBezTo>
                <a:cubicBezTo>
                  <a:pt x="105" y="21"/>
                  <a:pt x="112" y="22"/>
                  <a:pt x="116" y="23"/>
                </a:cubicBezTo>
                <a:cubicBezTo>
                  <a:pt x="121" y="25"/>
                  <a:pt x="122" y="28"/>
                  <a:pt x="122" y="28"/>
                </a:cubicBezTo>
                <a:cubicBezTo>
                  <a:pt x="122" y="28"/>
                  <a:pt x="122" y="38"/>
                  <a:pt x="122" y="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5" name="Freeform 447"/>
          <p:cNvSpPr>
            <a:spLocks noEditPoints="1"/>
          </p:cNvSpPr>
          <p:nvPr/>
        </p:nvSpPr>
        <p:spPr bwMode="auto">
          <a:xfrm>
            <a:off x="10894051" y="4541218"/>
            <a:ext cx="43962" cy="46474"/>
          </a:xfrm>
          <a:custGeom>
            <a:avLst/>
            <a:gdLst>
              <a:gd name="T0" fmla="*/ 8 w 15"/>
              <a:gd name="T1" fmla="*/ 5 h 16"/>
              <a:gd name="T2" fmla="*/ 5 w 15"/>
              <a:gd name="T3" fmla="*/ 8 h 16"/>
              <a:gd name="T4" fmla="*/ 8 w 15"/>
              <a:gd name="T5" fmla="*/ 11 h 16"/>
              <a:gd name="T6" fmla="*/ 11 w 15"/>
              <a:gd name="T7" fmla="*/ 8 h 16"/>
              <a:gd name="T8" fmla="*/ 8 w 15"/>
              <a:gd name="T9" fmla="*/ 5 h 16"/>
              <a:gd name="T10" fmla="*/ 8 w 15"/>
              <a:gd name="T11" fmla="*/ 16 h 16"/>
              <a:gd name="T12" fmla="*/ 0 w 15"/>
              <a:gd name="T13" fmla="*/ 8 h 16"/>
              <a:gd name="T14" fmla="*/ 8 w 15"/>
              <a:gd name="T15" fmla="*/ 0 h 16"/>
              <a:gd name="T16" fmla="*/ 15 w 15"/>
              <a:gd name="T17" fmla="*/ 8 h 16"/>
              <a:gd name="T18" fmla="*/ 8 w 15"/>
              <a:gd name="T19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6">
                <a:moveTo>
                  <a:pt x="8" y="5"/>
                </a:moveTo>
                <a:cubicBezTo>
                  <a:pt x="6" y="5"/>
                  <a:pt x="5" y="6"/>
                  <a:pt x="5" y="8"/>
                </a:cubicBezTo>
                <a:cubicBezTo>
                  <a:pt x="5" y="10"/>
                  <a:pt x="6" y="11"/>
                  <a:pt x="8" y="11"/>
                </a:cubicBezTo>
                <a:cubicBezTo>
                  <a:pt x="10" y="11"/>
                  <a:pt x="11" y="10"/>
                  <a:pt x="11" y="8"/>
                </a:cubicBezTo>
                <a:cubicBezTo>
                  <a:pt x="11" y="6"/>
                  <a:pt x="10" y="5"/>
                  <a:pt x="8" y="5"/>
                </a:cubicBezTo>
                <a:close/>
                <a:moveTo>
                  <a:pt x="8" y="16"/>
                </a:moveTo>
                <a:cubicBezTo>
                  <a:pt x="4" y="16"/>
                  <a:pt x="0" y="12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12" y="0"/>
                  <a:pt x="15" y="4"/>
                  <a:pt x="15" y="8"/>
                </a:cubicBezTo>
                <a:cubicBezTo>
                  <a:pt x="15" y="12"/>
                  <a:pt x="12" y="16"/>
                  <a:pt x="8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6" name="Oval 448"/>
          <p:cNvSpPr>
            <a:spLocks noChangeArrowheads="1"/>
          </p:cNvSpPr>
          <p:nvPr/>
        </p:nvSpPr>
        <p:spPr bwMode="auto">
          <a:xfrm>
            <a:off x="10809897" y="498962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7" name="Freeform 449"/>
          <p:cNvSpPr/>
          <p:nvPr/>
        </p:nvSpPr>
        <p:spPr bwMode="auto">
          <a:xfrm>
            <a:off x="11101297" y="5146627"/>
            <a:ext cx="82898" cy="62802"/>
          </a:xfrm>
          <a:custGeom>
            <a:avLst/>
            <a:gdLst>
              <a:gd name="T0" fmla="*/ 12 w 28"/>
              <a:gd name="T1" fmla="*/ 1 h 21"/>
              <a:gd name="T2" fmla="*/ 14 w 28"/>
              <a:gd name="T3" fmla="*/ 0 h 21"/>
              <a:gd name="T4" fmla="*/ 16 w 28"/>
              <a:gd name="T5" fmla="*/ 1 h 21"/>
              <a:gd name="T6" fmla="*/ 28 w 28"/>
              <a:gd name="T7" fmla="*/ 21 h 21"/>
              <a:gd name="T8" fmla="*/ 24 w 28"/>
              <a:gd name="T9" fmla="*/ 21 h 21"/>
              <a:gd name="T10" fmla="*/ 14 w 28"/>
              <a:gd name="T11" fmla="*/ 4 h 21"/>
              <a:gd name="T12" fmla="*/ 4 w 28"/>
              <a:gd name="T13" fmla="*/ 21 h 21"/>
              <a:gd name="T14" fmla="*/ 0 w 28"/>
              <a:gd name="T15" fmla="*/ 21 h 21"/>
              <a:gd name="T16" fmla="*/ 12 w 28"/>
              <a:gd name="T17" fmla="*/ 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" h="21">
                <a:moveTo>
                  <a:pt x="12" y="1"/>
                </a:moveTo>
                <a:cubicBezTo>
                  <a:pt x="13" y="1"/>
                  <a:pt x="13" y="0"/>
                  <a:pt x="14" y="0"/>
                </a:cubicBezTo>
                <a:cubicBezTo>
                  <a:pt x="15" y="0"/>
                  <a:pt x="15" y="1"/>
                  <a:pt x="16" y="1"/>
                </a:cubicBezTo>
                <a:cubicBezTo>
                  <a:pt x="28" y="21"/>
                  <a:pt x="28" y="21"/>
                  <a:pt x="28" y="21"/>
                </a:cubicBezTo>
                <a:cubicBezTo>
                  <a:pt x="24" y="21"/>
                  <a:pt x="24" y="21"/>
                  <a:pt x="24" y="21"/>
                </a:cubicBezTo>
                <a:cubicBezTo>
                  <a:pt x="14" y="4"/>
                  <a:pt x="14" y="4"/>
                  <a:pt x="14" y="4"/>
                </a:cubicBezTo>
                <a:cubicBezTo>
                  <a:pt x="4" y="21"/>
                  <a:pt x="4" y="21"/>
                  <a:pt x="4" y="21"/>
                </a:cubicBezTo>
                <a:cubicBezTo>
                  <a:pt x="0" y="21"/>
                  <a:pt x="0" y="21"/>
                  <a:pt x="0" y="21"/>
                </a:cubicBezTo>
                <a:lnTo>
                  <a:pt x="1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8" name="Freeform 450"/>
          <p:cNvSpPr/>
          <p:nvPr/>
        </p:nvSpPr>
        <p:spPr bwMode="auto">
          <a:xfrm>
            <a:off x="11077432" y="5214453"/>
            <a:ext cx="130628" cy="65314"/>
          </a:xfrm>
          <a:custGeom>
            <a:avLst/>
            <a:gdLst>
              <a:gd name="T0" fmla="*/ 44 w 44"/>
              <a:gd name="T1" fmla="*/ 0 h 22"/>
              <a:gd name="T2" fmla="*/ 22 w 44"/>
              <a:gd name="T3" fmla="*/ 22 h 22"/>
              <a:gd name="T4" fmla="*/ 0 w 44"/>
              <a:gd name="T5" fmla="*/ 0 h 22"/>
              <a:gd name="T6" fmla="*/ 44 w 44"/>
              <a:gd name="T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" h="22">
                <a:moveTo>
                  <a:pt x="44" y="0"/>
                </a:moveTo>
                <a:cubicBezTo>
                  <a:pt x="44" y="12"/>
                  <a:pt x="34" y="22"/>
                  <a:pt x="22" y="22"/>
                </a:cubicBezTo>
                <a:cubicBezTo>
                  <a:pt x="10" y="22"/>
                  <a:pt x="0" y="12"/>
                  <a:pt x="0" y="0"/>
                </a:cubicBez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9" name="Freeform 451"/>
          <p:cNvSpPr>
            <a:spLocks noEditPoints="1"/>
          </p:cNvSpPr>
          <p:nvPr/>
        </p:nvSpPr>
        <p:spPr bwMode="auto">
          <a:xfrm>
            <a:off x="11062360" y="5111458"/>
            <a:ext cx="101739" cy="26377"/>
          </a:xfrm>
          <a:custGeom>
            <a:avLst/>
            <a:gdLst>
              <a:gd name="T0" fmla="*/ 29 w 34"/>
              <a:gd name="T1" fmla="*/ 3 h 9"/>
              <a:gd name="T2" fmla="*/ 28 w 34"/>
              <a:gd name="T3" fmla="*/ 5 h 9"/>
              <a:gd name="T4" fmla="*/ 29 w 34"/>
              <a:gd name="T5" fmla="*/ 6 h 9"/>
              <a:gd name="T6" fmla="*/ 31 w 34"/>
              <a:gd name="T7" fmla="*/ 5 h 9"/>
              <a:gd name="T8" fmla="*/ 29 w 34"/>
              <a:gd name="T9" fmla="*/ 3 h 9"/>
              <a:gd name="T10" fmla="*/ 34 w 34"/>
              <a:gd name="T11" fmla="*/ 4 h 9"/>
              <a:gd name="T12" fmla="*/ 30 w 34"/>
              <a:gd name="T13" fmla="*/ 9 h 9"/>
              <a:gd name="T14" fmla="*/ 0 w 34"/>
              <a:gd name="T15" fmla="*/ 9 h 9"/>
              <a:gd name="T16" fmla="*/ 0 w 34"/>
              <a:gd name="T17" fmla="*/ 0 h 9"/>
              <a:gd name="T18" fmla="*/ 30 w 34"/>
              <a:gd name="T19" fmla="*/ 0 h 9"/>
              <a:gd name="T20" fmla="*/ 34 w 34"/>
              <a:gd name="T21" fmla="*/ 4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" h="9">
                <a:moveTo>
                  <a:pt x="29" y="3"/>
                </a:moveTo>
                <a:cubicBezTo>
                  <a:pt x="28" y="3"/>
                  <a:pt x="28" y="4"/>
                  <a:pt x="28" y="5"/>
                </a:cubicBezTo>
                <a:cubicBezTo>
                  <a:pt x="28" y="6"/>
                  <a:pt x="28" y="6"/>
                  <a:pt x="29" y="6"/>
                </a:cubicBezTo>
                <a:cubicBezTo>
                  <a:pt x="30" y="6"/>
                  <a:pt x="31" y="6"/>
                  <a:pt x="31" y="5"/>
                </a:cubicBezTo>
                <a:cubicBezTo>
                  <a:pt x="31" y="4"/>
                  <a:pt x="30" y="3"/>
                  <a:pt x="29" y="3"/>
                </a:cubicBezTo>
                <a:close/>
                <a:moveTo>
                  <a:pt x="34" y="4"/>
                </a:moveTo>
                <a:cubicBezTo>
                  <a:pt x="34" y="7"/>
                  <a:pt x="33" y="9"/>
                  <a:pt x="3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3" y="0"/>
                  <a:pt x="34" y="2"/>
                  <a:pt x="34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0" name="Freeform 452"/>
          <p:cNvSpPr/>
          <p:nvPr/>
        </p:nvSpPr>
        <p:spPr bwMode="auto">
          <a:xfrm>
            <a:off x="10981974" y="5096385"/>
            <a:ext cx="113043" cy="237391"/>
          </a:xfrm>
          <a:custGeom>
            <a:avLst/>
            <a:gdLst>
              <a:gd name="T0" fmla="*/ 38 w 38"/>
              <a:gd name="T1" fmla="*/ 75 h 80"/>
              <a:gd name="T2" fmla="*/ 32 w 38"/>
              <a:gd name="T3" fmla="*/ 80 h 80"/>
              <a:gd name="T4" fmla="*/ 5 w 38"/>
              <a:gd name="T5" fmla="*/ 80 h 80"/>
              <a:gd name="T6" fmla="*/ 0 w 38"/>
              <a:gd name="T7" fmla="*/ 75 h 80"/>
              <a:gd name="T8" fmla="*/ 5 w 38"/>
              <a:gd name="T9" fmla="*/ 70 h 80"/>
              <a:gd name="T10" fmla="*/ 14 w 38"/>
              <a:gd name="T11" fmla="*/ 70 h 80"/>
              <a:gd name="T12" fmla="*/ 14 w 38"/>
              <a:gd name="T13" fmla="*/ 4 h 80"/>
              <a:gd name="T14" fmla="*/ 19 w 38"/>
              <a:gd name="T15" fmla="*/ 0 h 80"/>
              <a:gd name="T16" fmla="*/ 23 w 38"/>
              <a:gd name="T17" fmla="*/ 4 h 80"/>
              <a:gd name="T18" fmla="*/ 23 w 38"/>
              <a:gd name="T19" fmla="*/ 70 h 80"/>
              <a:gd name="T20" fmla="*/ 32 w 38"/>
              <a:gd name="T21" fmla="*/ 70 h 80"/>
              <a:gd name="T22" fmla="*/ 38 w 38"/>
              <a:gd name="T23" fmla="*/ 75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8" h="80">
                <a:moveTo>
                  <a:pt x="38" y="75"/>
                </a:moveTo>
                <a:cubicBezTo>
                  <a:pt x="38" y="78"/>
                  <a:pt x="35" y="80"/>
                  <a:pt x="32" y="80"/>
                </a:cubicBezTo>
                <a:cubicBezTo>
                  <a:pt x="5" y="80"/>
                  <a:pt x="5" y="80"/>
                  <a:pt x="5" y="80"/>
                </a:cubicBezTo>
                <a:cubicBezTo>
                  <a:pt x="2" y="80"/>
                  <a:pt x="0" y="78"/>
                  <a:pt x="0" y="75"/>
                </a:cubicBezTo>
                <a:cubicBezTo>
                  <a:pt x="0" y="72"/>
                  <a:pt x="2" y="70"/>
                  <a:pt x="5" y="70"/>
                </a:cubicBezTo>
                <a:cubicBezTo>
                  <a:pt x="14" y="70"/>
                  <a:pt x="14" y="70"/>
                  <a:pt x="14" y="70"/>
                </a:cubicBezTo>
                <a:cubicBezTo>
                  <a:pt x="14" y="4"/>
                  <a:pt x="14" y="4"/>
                  <a:pt x="14" y="4"/>
                </a:cubicBezTo>
                <a:cubicBezTo>
                  <a:pt x="14" y="2"/>
                  <a:pt x="16" y="0"/>
                  <a:pt x="19" y="0"/>
                </a:cubicBezTo>
                <a:cubicBezTo>
                  <a:pt x="21" y="0"/>
                  <a:pt x="23" y="2"/>
                  <a:pt x="23" y="4"/>
                </a:cubicBezTo>
                <a:cubicBezTo>
                  <a:pt x="23" y="70"/>
                  <a:pt x="23" y="70"/>
                  <a:pt x="23" y="70"/>
                </a:cubicBezTo>
                <a:cubicBezTo>
                  <a:pt x="32" y="70"/>
                  <a:pt x="32" y="70"/>
                  <a:pt x="32" y="70"/>
                </a:cubicBezTo>
                <a:cubicBezTo>
                  <a:pt x="35" y="70"/>
                  <a:pt x="38" y="72"/>
                  <a:pt x="38" y="7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1" name="Freeform 453"/>
          <p:cNvSpPr/>
          <p:nvPr/>
        </p:nvSpPr>
        <p:spPr bwMode="auto">
          <a:xfrm>
            <a:off x="10884003" y="5146627"/>
            <a:ext cx="84155" cy="59034"/>
          </a:xfrm>
          <a:custGeom>
            <a:avLst/>
            <a:gdLst>
              <a:gd name="T0" fmla="*/ 4 w 28"/>
              <a:gd name="T1" fmla="*/ 20 h 20"/>
              <a:gd name="T2" fmla="*/ 0 w 28"/>
              <a:gd name="T3" fmla="*/ 20 h 20"/>
              <a:gd name="T4" fmla="*/ 12 w 28"/>
              <a:gd name="T5" fmla="*/ 1 h 20"/>
              <a:gd name="T6" fmla="*/ 14 w 28"/>
              <a:gd name="T7" fmla="*/ 0 h 20"/>
              <a:gd name="T8" fmla="*/ 15 w 28"/>
              <a:gd name="T9" fmla="*/ 1 h 20"/>
              <a:gd name="T10" fmla="*/ 28 w 28"/>
              <a:gd name="T11" fmla="*/ 20 h 20"/>
              <a:gd name="T12" fmla="*/ 24 w 28"/>
              <a:gd name="T13" fmla="*/ 20 h 20"/>
              <a:gd name="T14" fmla="*/ 14 w 28"/>
              <a:gd name="T15" fmla="*/ 4 h 20"/>
              <a:gd name="T16" fmla="*/ 4 w 28"/>
              <a:gd name="T17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" h="20">
                <a:moveTo>
                  <a:pt x="4" y="20"/>
                </a:moveTo>
                <a:cubicBezTo>
                  <a:pt x="0" y="20"/>
                  <a:pt x="0" y="20"/>
                  <a:pt x="0" y="20"/>
                </a:cubicBezTo>
                <a:cubicBezTo>
                  <a:pt x="12" y="1"/>
                  <a:pt x="12" y="1"/>
                  <a:pt x="12" y="1"/>
                </a:cubicBezTo>
                <a:cubicBezTo>
                  <a:pt x="12" y="0"/>
                  <a:pt x="13" y="0"/>
                  <a:pt x="14" y="0"/>
                </a:cubicBezTo>
                <a:cubicBezTo>
                  <a:pt x="14" y="0"/>
                  <a:pt x="15" y="0"/>
                  <a:pt x="15" y="1"/>
                </a:cubicBezTo>
                <a:cubicBezTo>
                  <a:pt x="28" y="20"/>
                  <a:pt x="28" y="20"/>
                  <a:pt x="28" y="20"/>
                </a:cubicBezTo>
                <a:cubicBezTo>
                  <a:pt x="24" y="20"/>
                  <a:pt x="24" y="20"/>
                  <a:pt x="24" y="20"/>
                </a:cubicBezTo>
                <a:cubicBezTo>
                  <a:pt x="14" y="4"/>
                  <a:pt x="14" y="4"/>
                  <a:pt x="14" y="4"/>
                </a:cubicBezTo>
                <a:lnTo>
                  <a:pt x="4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2" name="Freeform 454"/>
          <p:cNvSpPr>
            <a:spLocks noEditPoints="1"/>
          </p:cNvSpPr>
          <p:nvPr/>
        </p:nvSpPr>
        <p:spPr bwMode="auto">
          <a:xfrm>
            <a:off x="10911636" y="5111458"/>
            <a:ext cx="100483" cy="26377"/>
          </a:xfrm>
          <a:custGeom>
            <a:avLst/>
            <a:gdLst>
              <a:gd name="T0" fmla="*/ 4 w 34"/>
              <a:gd name="T1" fmla="*/ 9 h 9"/>
              <a:gd name="T2" fmla="*/ 0 w 34"/>
              <a:gd name="T3" fmla="*/ 4 h 9"/>
              <a:gd name="T4" fmla="*/ 4 w 34"/>
              <a:gd name="T5" fmla="*/ 0 h 9"/>
              <a:gd name="T6" fmla="*/ 34 w 34"/>
              <a:gd name="T7" fmla="*/ 0 h 9"/>
              <a:gd name="T8" fmla="*/ 34 w 34"/>
              <a:gd name="T9" fmla="*/ 9 h 9"/>
              <a:gd name="T10" fmla="*/ 4 w 34"/>
              <a:gd name="T11" fmla="*/ 9 h 9"/>
              <a:gd name="T12" fmla="*/ 6 w 34"/>
              <a:gd name="T13" fmla="*/ 5 h 9"/>
              <a:gd name="T14" fmla="*/ 4 w 34"/>
              <a:gd name="T15" fmla="*/ 3 h 9"/>
              <a:gd name="T16" fmla="*/ 3 w 34"/>
              <a:gd name="T17" fmla="*/ 5 h 9"/>
              <a:gd name="T18" fmla="*/ 4 w 34"/>
              <a:gd name="T19" fmla="*/ 6 h 9"/>
              <a:gd name="T20" fmla="*/ 6 w 34"/>
              <a:gd name="T21" fmla="*/ 5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" h="9">
                <a:moveTo>
                  <a:pt x="4" y="9"/>
                </a:moveTo>
                <a:cubicBezTo>
                  <a:pt x="1" y="9"/>
                  <a:pt x="0" y="7"/>
                  <a:pt x="0" y="4"/>
                </a:cubicBezTo>
                <a:cubicBezTo>
                  <a:pt x="0" y="2"/>
                  <a:pt x="1" y="0"/>
                  <a:pt x="4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4" y="9"/>
                  <a:pt x="34" y="9"/>
                  <a:pt x="34" y="9"/>
                </a:cubicBezTo>
                <a:lnTo>
                  <a:pt x="4" y="9"/>
                </a:lnTo>
                <a:close/>
                <a:moveTo>
                  <a:pt x="6" y="5"/>
                </a:moveTo>
                <a:cubicBezTo>
                  <a:pt x="6" y="4"/>
                  <a:pt x="5" y="3"/>
                  <a:pt x="4" y="3"/>
                </a:cubicBezTo>
                <a:cubicBezTo>
                  <a:pt x="4" y="3"/>
                  <a:pt x="3" y="4"/>
                  <a:pt x="3" y="5"/>
                </a:cubicBezTo>
                <a:cubicBezTo>
                  <a:pt x="3" y="6"/>
                  <a:pt x="4" y="6"/>
                  <a:pt x="4" y="6"/>
                </a:cubicBezTo>
                <a:cubicBezTo>
                  <a:pt x="5" y="6"/>
                  <a:pt x="6" y="6"/>
                  <a:pt x="6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3" name="Freeform 455"/>
          <p:cNvSpPr/>
          <p:nvPr/>
        </p:nvSpPr>
        <p:spPr bwMode="auto">
          <a:xfrm>
            <a:off x="10857626" y="5214453"/>
            <a:ext cx="134396" cy="65314"/>
          </a:xfrm>
          <a:custGeom>
            <a:avLst/>
            <a:gdLst>
              <a:gd name="T0" fmla="*/ 45 w 45"/>
              <a:gd name="T1" fmla="*/ 0 h 22"/>
              <a:gd name="T2" fmla="*/ 23 w 45"/>
              <a:gd name="T3" fmla="*/ 22 h 22"/>
              <a:gd name="T4" fmla="*/ 0 w 45"/>
              <a:gd name="T5" fmla="*/ 0 h 22"/>
              <a:gd name="T6" fmla="*/ 45 w 45"/>
              <a:gd name="T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" h="22">
                <a:moveTo>
                  <a:pt x="45" y="0"/>
                </a:moveTo>
                <a:cubicBezTo>
                  <a:pt x="45" y="12"/>
                  <a:pt x="35" y="22"/>
                  <a:pt x="23" y="22"/>
                </a:cubicBezTo>
                <a:cubicBezTo>
                  <a:pt x="10" y="22"/>
                  <a:pt x="1" y="12"/>
                  <a:pt x="0" y="0"/>
                </a:cubicBezTo>
                <a:lnTo>
                  <a:pt x="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4" name="Oval 456"/>
          <p:cNvSpPr>
            <a:spLocks noChangeArrowheads="1"/>
          </p:cNvSpPr>
          <p:nvPr/>
        </p:nvSpPr>
        <p:spPr bwMode="auto">
          <a:xfrm>
            <a:off x="11392697" y="429126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5" name="Freeform 457"/>
          <p:cNvSpPr>
            <a:spLocks noEditPoints="1"/>
          </p:cNvSpPr>
          <p:nvPr/>
        </p:nvSpPr>
        <p:spPr bwMode="auto">
          <a:xfrm>
            <a:off x="11712986" y="4454552"/>
            <a:ext cx="35169" cy="77874"/>
          </a:xfrm>
          <a:custGeom>
            <a:avLst/>
            <a:gdLst>
              <a:gd name="T0" fmla="*/ 14 w 28"/>
              <a:gd name="T1" fmla="*/ 12 h 62"/>
              <a:gd name="T2" fmla="*/ 14 w 28"/>
              <a:gd name="T3" fmla="*/ 36 h 62"/>
              <a:gd name="T4" fmla="*/ 21 w 28"/>
              <a:gd name="T5" fmla="*/ 36 h 62"/>
              <a:gd name="T6" fmla="*/ 21 w 28"/>
              <a:gd name="T7" fmla="*/ 12 h 62"/>
              <a:gd name="T8" fmla="*/ 14 w 28"/>
              <a:gd name="T9" fmla="*/ 12 h 62"/>
              <a:gd name="T10" fmla="*/ 28 w 28"/>
              <a:gd name="T11" fmla="*/ 0 h 62"/>
              <a:gd name="T12" fmla="*/ 28 w 28"/>
              <a:gd name="T13" fmla="*/ 62 h 62"/>
              <a:gd name="T14" fmla="*/ 0 w 28"/>
              <a:gd name="T15" fmla="*/ 62 h 62"/>
              <a:gd name="T16" fmla="*/ 0 w 28"/>
              <a:gd name="T17" fmla="*/ 0 h 62"/>
              <a:gd name="T18" fmla="*/ 28 w 28"/>
              <a:gd name="T19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" h="62">
                <a:moveTo>
                  <a:pt x="14" y="12"/>
                </a:moveTo>
                <a:lnTo>
                  <a:pt x="14" y="36"/>
                </a:lnTo>
                <a:lnTo>
                  <a:pt x="21" y="36"/>
                </a:lnTo>
                <a:lnTo>
                  <a:pt x="21" y="12"/>
                </a:lnTo>
                <a:lnTo>
                  <a:pt x="14" y="12"/>
                </a:lnTo>
                <a:close/>
                <a:moveTo>
                  <a:pt x="28" y="0"/>
                </a:moveTo>
                <a:lnTo>
                  <a:pt x="28" y="62"/>
                </a:lnTo>
                <a:lnTo>
                  <a:pt x="0" y="62"/>
                </a:lnTo>
                <a:lnTo>
                  <a:pt x="0" y="0"/>
                </a:lnTo>
                <a:lnTo>
                  <a:pt x="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6" name="Freeform 458"/>
          <p:cNvSpPr/>
          <p:nvPr/>
        </p:nvSpPr>
        <p:spPr bwMode="auto">
          <a:xfrm>
            <a:off x="11490667" y="4391751"/>
            <a:ext cx="248695" cy="228598"/>
          </a:xfrm>
          <a:custGeom>
            <a:avLst/>
            <a:gdLst>
              <a:gd name="T0" fmla="*/ 0 w 198"/>
              <a:gd name="T1" fmla="*/ 0 h 182"/>
              <a:gd name="T2" fmla="*/ 198 w 198"/>
              <a:gd name="T3" fmla="*/ 0 h 182"/>
              <a:gd name="T4" fmla="*/ 198 w 198"/>
              <a:gd name="T5" fmla="*/ 41 h 182"/>
              <a:gd name="T6" fmla="*/ 184 w 198"/>
              <a:gd name="T7" fmla="*/ 41 h 182"/>
              <a:gd name="T8" fmla="*/ 184 w 198"/>
              <a:gd name="T9" fmla="*/ 15 h 182"/>
              <a:gd name="T10" fmla="*/ 14 w 198"/>
              <a:gd name="T11" fmla="*/ 15 h 182"/>
              <a:gd name="T12" fmla="*/ 14 w 198"/>
              <a:gd name="T13" fmla="*/ 168 h 182"/>
              <a:gd name="T14" fmla="*/ 184 w 198"/>
              <a:gd name="T15" fmla="*/ 168 h 182"/>
              <a:gd name="T16" fmla="*/ 184 w 198"/>
              <a:gd name="T17" fmla="*/ 119 h 182"/>
              <a:gd name="T18" fmla="*/ 198 w 198"/>
              <a:gd name="T19" fmla="*/ 119 h 182"/>
              <a:gd name="T20" fmla="*/ 198 w 198"/>
              <a:gd name="T21" fmla="*/ 182 h 182"/>
              <a:gd name="T22" fmla="*/ 0 w 198"/>
              <a:gd name="T23" fmla="*/ 182 h 182"/>
              <a:gd name="T24" fmla="*/ 0 w 198"/>
              <a:gd name="T25" fmla="*/ 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8" h="182">
                <a:moveTo>
                  <a:pt x="0" y="0"/>
                </a:moveTo>
                <a:lnTo>
                  <a:pt x="198" y="0"/>
                </a:lnTo>
                <a:lnTo>
                  <a:pt x="198" y="41"/>
                </a:lnTo>
                <a:lnTo>
                  <a:pt x="184" y="41"/>
                </a:lnTo>
                <a:lnTo>
                  <a:pt x="184" y="15"/>
                </a:lnTo>
                <a:lnTo>
                  <a:pt x="14" y="15"/>
                </a:lnTo>
                <a:lnTo>
                  <a:pt x="14" y="168"/>
                </a:lnTo>
                <a:lnTo>
                  <a:pt x="184" y="168"/>
                </a:lnTo>
                <a:lnTo>
                  <a:pt x="184" y="119"/>
                </a:lnTo>
                <a:lnTo>
                  <a:pt x="198" y="119"/>
                </a:lnTo>
                <a:lnTo>
                  <a:pt x="198" y="182"/>
                </a:lnTo>
                <a:lnTo>
                  <a:pt x="0" y="1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7" name="Freeform 459"/>
          <p:cNvSpPr/>
          <p:nvPr/>
        </p:nvSpPr>
        <p:spPr bwMode="auto">
          <a:xfrm>
            <a:off x="11677817" y="4630397"/>
            <a:ext cx="35169" cy="11305"/>
          </a:xfrm>
          <a:custGeom>
            <a:avLst/>
            <a:gdLst>
              <a:gd name="T0" fmla="*/ 26 w 28"/>
              <a:gd name="T1" fmla="*/ 0 h 9"/>
              <a:gd name="T2" fmla="*/ 28 w 28"/>
              <a:gd name="T3" fmla="*/ 0 h 9"/>
              <a:gd name="T4" fmla="*/ 28 w 28"/>
              <a:gd name="T5" fmla="*/ 9 h 9"/>
              <a:gd name="T6" fmla="*/ 0 w 28"/>
              <a:gd name="T7" fmla="*/ 9 h 9"/>
              <a:gd name="T8" fmla="*/ 0 w 28"/>
              <a:gd name="T9" fmla="*/ 0 h 9"/>
              <a:gd name="T10" fmla="*/ 4 w 28"/>
              <a:gd name="T11" fmla="*/ 0 h 9"/>
              <a:gd name="T12" fmla="*/ 4 w 28"/>
              <a:gd name="T13" fmla="*/ 2 h 9"/>
              <a:gd name="T14" fmla="*/ 7 w 28"/>
              <a:gd name="T15" fmla="*/ 2 h 9"/>
              <a:gd name="T16" fmla="*/ 7 w 28"/>
              <a:gd name="T17" fmla="*/ 0 h 9"/>
              <a:gd name="T18" fmla="*/ 21 w 28"/>
              <a:gd name="T19" fmla="*/ 0 h 9"/>
              <a:gd name="T20" fmla="*/ 21 w 28"/>
              <a:gd name="T21" fmla="*/ 2 h 9"/>
              <a:gd name="T22" fmla="*/ 26 w 28"/>
              <a:gd name="T23" fmla="*/ 2 h 9"/>
              <a:gd name="T24" fmla="*/ 26 w 28"/>
              <a:gd name="T25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" h="9">
                <a:moveTo>
                  <a:pt x="26" y="0"/>
                </a:moveTo>
                <a:lnTo>
                  <a:pt x="28" y="0"/>
                </a:lnTo>
                <a:lnTo>
                  <a:pt x="28" y="9"/>
                </a:lnTo>
                <a:lnTo>
                  <a:pt x="0" y="9"/>
                </a:lnTo>
                <a:lnTo>
                  <a:pt x="0" y="0"/>
                </a:lnTo>
                <a:lnTo>
                  <a:pt x="4" y="0"/>
                </a:lnTo>
                <a:lnTo>
                  <a:pt x="4" y="2"/>
                </a:lnTo>
                <a:lnTo>
                  <a:pt x="7" y="2"/>
                </a:lnTo>
                <a:lnTo>
                  <a:pt x="7" y="0"/>
                </a:lnTo>
                <a:lnTo>
                  <a:pt x="21" y="0"/>
                </a:lnTo>
                <a:lnTo>
                  <a:pt x="21" y="2"/>
                </a:lnTo>
                <a:lnTo>
                  <a:pt x="26" y="2"/>
                </a:lnTo>
                <a:lnTo>
                  <a:pt x="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8" name="Freeform 460"/>
          <p:cNvSpPr>
            <a:spLocks noEditPoints="1"/>
          </p:cNvSpPr>
          <p:nvPr/>
        </p:nvSpPr>
        <p:spPr bwMode="auto">
          <a:xfrm>
            <a:off x="11597431" y="4496001"/>
            <a:ext cx="17584" cy="17584"/>
          </a:xfrm>
          <a:custGeom>
            <a:avLst/>
            <a:gdLst>
              <a:gd name="T0" fmla="*/ 0 w 14"/>
              <a:gd name="T1" fmla="*/ 0 h 14"/>
              <a:gd name="T2" fmla="*/ 14 w 14"/>
              <a:gd name="T3" fmla="*/ 0 h 14"/>
              <a:gd name="T4" fmla="*/ 14 w 14"/>
              <a:gd name="T5" fmla="*/ 14 h 14"/>
              <a:gd name="T6" fmla="*/ 0 w 14"/>
              <a:gd name="T7" fmla="*/ 14 h 14"/>
              <a:gd name="T8" fmla="*/ 0 w 14"/>
              <a:gd name="T9" fmla="*/ 0 h 14"/>
              <a:gd name="T10" fmla="*/ 4 w 14"/>
              <a:gd name="T11" fmla="*/ 5 h 14"/>
              <a:gd name="T12" fmla="*/ 4 w 14"/>
              <a:gd name="T13" fmla="*/ 10 h 14"/>
              <a:gd name="T14" fmla="*/ 9 w 14"/>
              <a:gd name="T15" fmla="*/ 10 h 14"/>
              <a:gd name="T16" fmla="*/ 9 w 14"/>
              <a:gd name="T17" fmla="*/ 5 h 14"/>
              <a:gd name="T18" fmla="*/ 4 w 14"/>
              <a:gd name="T19" fmla="*/ 5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4">
                <a:moveTo>
                  <a:pt x="0" y="0"/>
                </a:moveTo>
                <a:lnTo>
                  <a:pt x="14" y="0"/>
                </a:lnTo>
                <a:lnTo>
                  <a:pt x="14" y="14"/>
                </a:lnTo>
                <a:lnTo>
                  <a:pt x="0" y="14"/>
                </a:lnTo>
                <a:lnTo>
                  <a:pt x="0" y="0"/>
                </a:lnTo>
                <a:close/>
                <a:moveTo>
                  <a:pt x="4" y="5"/>
                </a:moveTo>
                <a:lnTo>
                  <a:pt x="4" y="10"/>
                </a:lnTo>
                <a:lnTo>
                  <a:pt x="9" y="10"/>
                </a:lnTo>
                <a:lnTo>
                  <a:pt x="9" y="5"/>
                </a:lnTo>
                <a:lnTo>
                  <a:pt x="4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9" name="Freeform 461"/>
          <p:cNvSpPr>
            <a:spLocks noEditPoints="1"/>
          </p:cNvSpPr>
          <p:nvPr/>
        </p:nvSpPr>
        <p:spPr bwMode="auto">
          <a:xfrm>
            <a:off x="11597431" y="4467113"/>
            <a:ext cx="17584" cy="17584"/>
          </a:xfrm>
          <a:custGeom>
            <a:avLst/>
            <a:gdLst>
              <a:gd name="T0" fmla="*/ 9 w 14"/>
              <a:gd name="T1" fmla="*/ 9 h 14"/>
              <a:gd name="T2" fmla="*/ 9 w 14"/>
              <a:gd name="T3" fmla="*/ 4 h 14"/>
              <a:gd name="T4" fmla="*/ 4 w 14"/>
              <a:gd name="T5" fmla="*/ 4 h 14"/>
              <a:gd name="T6" fmla="*/ 4 w 14"/>
              <a:gd name="T7" fmla="*/ 9 h 14"/>
              <a:gd name="T8" fmla="*/ 9 w 14"/>
              <a:gd name="T9" fmla="*/ 9 h 14"/>
              <a:gd name="T10" fmla="*/ 0 w 14"/>
              <a:gd name="T11" fmla="*/ 0 h 14"/>
              <a:gd name="T12" fmla="*/ 14 w 14"/>
              <a:gd name="T13" fmla="*/ 0 h 14"/>
              <a:gd name="T14" fmla="*/ 14 w 14"/>
              <a:gd name="T15" fmla="*/ 14 h 14"/>
              <a:gd name="T16" fmla="*/ 0 w 14"/>
              <a:gd name="T17" fmla="*/ 14 h 14"/>
              <a:gd name="T18" fmla="*/ 0 w 14"/>
              <a:gd name="T19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4">
                <a:moveTo>
                  <a:pt x="9" y="9"/>
                </a:moveTo>
                <a:lnTo>
                  <a:pt x="9" y="4"/>
                </a:lnTo>
                <a:lnTo>
                  <a:pt x="4" y="4"/>
                </a:lnTo>
                <a:lnTo>
                  <a:pt x="4" y="9"/>
                </a:lnTo>
                <a:lnTo>
                  <a:pt x="9" y="9"/>
                </a:lnTo>
                <a:close/>
                <a:moveTo>
                  <a:pt x="0" y="0"/>
                </a:moveTo>
                <a:lnTo>
                  <a:pt x="14" y="0"/>
                </a:lnTo>
                <a:lnTo>
                  <a:pt x="14" y="14"/>
                </a:lnTo>
                <a:lnTo>
                  <a:pt x="0" y="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0" name="Freeform 462"/>
          <p:cNvSpPr>
            <a:spLocks noEditPoints="1"/>
          </p:cNvSpPr>
          <p:nvPr/>
        </p:nvSpPr>
        <p:spPr bwMode="auto">
          <a:xfrm>
            <a:off x="11573566" y="4496001"/>
            <a:ext cx="17584" cy="17584"/>
          </a:xfrm>
          <a:custGeom>
            <a:avLst/>
            <a:gdLst>
              <a:gd name="T0" fmla="*/ 0 w 14"/>
              <a:gd name="T1" fmla="*/ 0 h 14"/>
              <a:gd name="T2" fmla="*/ 14 w 14"/>
              <a:gd name="T3" fmla="*/ 0 h 14"/>
              <a:gd name="T4" fmla="*/ 14 w 14"/>
              <a:gd name="T5" fmla="*/ 14 h 14"/>
              <a:gd name="T6" fmla="*/ 0 w 14"/>
              <a:gd name="T7" fmla="*/ 14 h 14"/>
              <a:gd name="T8" fmla="*/ 0 w 14"/>
              <a:gd name="T9" fmla="*/ 0 h 14"/>
              <a:gd name="T10" fmla="*/ 5 w 14"/>
              <a:gd name="T11" fmla="*/ 5 h 14"/>
              <a:gd name="T12" fmla="*/ 5 w 14"/>
              <a:gd name="T13" fmla="*/ 10 h 14"/>
              <a:gd name="T14" fmla="*/ 9 w 14"/>
              <a:gd name="T15" fmla="*/ 10 h 14"/>
              <a:gd name="T16" fmla="*/ 9 w 14"/>
              <a:gd name="T17" fmla="*/ 5 h 14"/>
              <a:gd name="T18" fmla="*/ 5 w 14"/>
              <a:gd name="T19" fmla="*/ 5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4">
                <a:moveTo>
                  <a:pt x="0" y="0"/>
                </a:moveTo>
                <a:lnTo>
                  <a:pt x="14" y="0"/>
                </a:lnTo>
                <a:lnTo>
                  <a:pt x="14" y="14"/>
                </a:lnTo>
                <a:lnTo>
                  <a:pt x="0" y="14"/>
                </a:lnTo>
                <a:lnTo>
                  <a:pt x="0" y="0"/>
                </a:lnTo>
                <a:close/>
                <a:moveTo>
                  <a:pt x="5" y="5"/>
                </a:moveTo>
                <a:lnTo>
                  <a:pt x="5" y="10"/>
                </a:lnTo>
                <a:lnTo>
                  <a:pt x="9" y="10"/>
                </a:lnTo>
                <a:lnTo>
                  <a:pt x="9" y="5"/>
                </a:lnTo>
                <a:lnTo>
                  <a:pt x="5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1" name="Freeform 463"/>
          <p:cNvSpPr>
            <a:spLocks noEditPoints="1"/>
          </p:cNvSpPr>
          <p:nvPr/>
        </p:nvSpPr>
        <p:spPr bwMode="auto">
          <a:xfrm>
            <a:off x="11573566" y="4467113"/>
            <a:ext cx="17584" cy="17584"/>
          </a:xfrm>
          <a:custGeom>
            <a:avLst/>
            <a:gdLst>
              <a:gd name="T0" fmla="*/ 5 w 14"/>
              <a:gd name="T1" fmla="*/ 9 h 14"/>
              <a:gd name="T2" fmla="*/ 9 w 14"/>
              <a:gd name="T3" fmla="*/ 9 h 14"/>
              <a:gd name="T4" fmla="*/ 9 w 14"/>
              <a:gd name="T5" fmla="*/ 4 h 14"/>
              <a:gd name="T6" fmla="*/ 5 w 14"/>
              <a:gd name="T7" fmla="*/ 4 h 14"/>
              <a:gd name="T8" fmla="*/ 5 w 14"/>
              <a:gd name="T9" fmla="*/ 9 h 14"/>
              <a:gd name="T10" fmla="*/ 0 w 14"/>
              <a:gd name="T11" fmla="*/ 0 h 14"/>
              <a:gd name="T12" fmla="*/ 14 w 14"/>
              <a:gd name="T13" fmla="*/ 0 h 14"/>
              <a:gd name="T14" fmla="*/ 14 w 14"/>
              <a:gd name="T15" fmla="*/ 14 h 14"/>
              <a:gd name="T16" fmla="*/ 0 w 14"/>
              <a:gd name="T17" fmla="*/ 14 h 14"/>
              <a:gd name="T18" fmla="*/ 0 w 14"/>
              <a:gd name="T19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4">
                <a:moveTo>
                  <a:pt x="5" y="9"/>
                </a:moveTo>
                <a:lnTo>
                  <a:pt x="9" y="9"/>
                </a:lnTo>
                <a:lnTo>
                  <a:pt x="9" y="4"/>
                </a:lnTo>
                <a:lnTo>
                  <a:pt x="5" y="4"/>
                </a:lnTo>
                <a:lnTo>
                  <a:pt x="5" y="9"/>
                </a:lnTo>
                <a:close/>
                <a:moveTo>
                  <a:pt x="0" y="0"/>
                </a:moveTo>
                <a:lnTo>
                  <a:pt x="14" y="0"/>
                </a:lnTo>
                <a:lnTo>
                  <a:pt x="14" y="14"/>
                </a:lnTo>
                <a:lnTo>
                  <a:pt x="0" y="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2" name="Freeform 464"/>
          <p:cNvSpPr>
            <a:spLocks noEditPoints="1"/>
          </p:cNvSpPr>
          <p:nvPr/>
        </p:nvSpPr>
        <p:spPr bwMode="auto">
          <a:xfrm>
            <a:off x="11573566" y="4528658"/>
            <a:ext cx="17584" cy="15072"/>
          </a:xfrm>
          <a:custGeom>
            <a:avLst/>
            <a:gdLst>
              <a:gd name="T0" fmla="*/ 9 w 14"/>
              <a:gd name="T1" fmla="*/ 5 h 12"/>
              <a:gd name="T2" fmla="*/ 5 w 14"/>
              <a:gd name="T3" fmla="*/ 5 h 12"/>
              <a:gd name="T4" fmla="*/ 5 w 14"/>
              <a:gd name="T5" fmla="*/ 10 h 12"/>
              <a:gd name="T6" fmla="*/ 9 w 14"/>
              <a:gd name="T7" fmla="*/ 10 h 12"/>
              <a:gd name="T8" fmla="*/ 9 w 14"/>
              <a:gd name="T9" fmla="*/ 5 h 12"/>
              <a:gd name="T10" fmla="*/ 0 w 14"/>
              <a:gd name="T11" fmla="*/ 12 h 12"/>
              <a:gd name="T12" fmla="*/ 0 w 14"/>
              <a:gd name="T13" fmla="*/ 0 h 12"/>
              <a:gd name="T14" fmla="*/ 14 w 14"/>
              <a:gd name="T15" fmla="*/ 0 h 12"/>
              <a:gd name="T16" fmla="*/ 14 w 14"/>
              <a:gd name="T17" fmla="*/ 12 h 12"/>
              <a:gd name="T18" fmla="*/ 0 w 14"/>
              <a:gd name="T19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2">
                <a:moveTo>
                  <a:pt x="9" y="5"/>
                </a:moveTo>
                <a:lnTo>
                  <a:pt x="5" y="5"/>
                </a:lnTo>
                <a:lnTo>
                  <a:pt x="5" y="10"/>
                </a:lnTo>
                <a:lnTo>
                  <a:pt x="9" y="10"/>
                </a:lnTo>
                <a:lnTo>
                  <a:pt x="9" y="5"/>
                </a:lnTo>
                <a:close/>
                <a:moveTo>
                  <a:pt x="0" y="12"/>
                </a:moveTo>
                <a:lnTo>
                  <a:pt x="0" y="0"/>
                </a:lnTo>
                <a:lnTo>
                  <a:pt x="14" y="0"/>
                </a:lnTo>
                <a:lnTo>
                  <a:pt x="14" y="12"/>
                </a:lnTo>
                <a:lnTo>
                  <a:pt x="0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3" name="Freeform 465"/>
          <p:cNvSpPr>
            <a:spLocks noEditPoints="1"/>
          </p:cNvSpPr>
          <p:nvPr/>
        </p:nvSpPr>
        <p:spPr bwMode="auto">
          <a:xfrm>
            <a:off x="11547189" y="4496001"/>
            <a:ext cx="17584" cy="17584"/>
          </a:xfrm>
          <a:custGeom>
            <a:avLst/>
            <a:gdLst>
              <a:gd name="T0" fmla="*/ 9 w 14"/>
              <a:gd name="T1" fmla="*/ 5 h 14"/>
              <a:gd name="T2" fmla="*/ 4 w 14"/>
              <a:gd name="T3" fmla="*/ 5 h 14"/>
              <a:gd name="T4" fmla="*/ 4 w 14"/>
              <a:gd name="T5" fmla="*/ 10 h 14"/>
              <a:gd name="T6" fmla="*/ 9 w 14"/>
              <a:gd name="T7" fmla="*/ 10 h 14"/>
              <a:gd name="T8" fmla="*/ 9 w 14"/>
              <a:gd name="T9" fmla="*/ 5 h 14"/>
              <a:gd name="T10" fmla="*/ 0 w 14"/>
              <a:gd name="T11" fmla="*/ 14 h 14"/>
              <a:gd name="T12" fmla="*/ 0 w 14"/>
              <a:gd name="T13" fmla="*/ 0 h 14"/>
              <a:gd name="T14" fmla="*/ 14 w 14"/>
              <a:gd name="T15" fmla="*/ 0 h 14"/>
              <a:gd name="T16" fmla="*/ 14 w 14"/>
              <a:gd name="T17" fmla="*/ 14 h 14"/>
              <a:gd name="T18" fmla="*/ 0 w 14"/>
              <a:gd name="T19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4">
                <a:moveTo>
                  <a:pt x="9" y="5"/>
                </a:moveTo>
                <a:lnTo>
                  <a:pt x="4" y="5"/>
                </a:lnTo>
                <a:lnTo>
                  <a:pt x="4" y="10"/>
                </a:lnTo>
                <a:lnTo>
                  <a:pt x="9" y="10"/>
                </a:lnTo>
                <a:lnTo>
                  <a:pt x="9" y="5"/>
                </a:lnTo>
                <a:close/>
                <a:moveTo>
                  <a:pt x="0" y="14"/>
                </a:moveTo>
                <a:lnTo>
                  <a:pt x="0" y="0"/>
                </a:lnTo>
                <a:lnTo>
                  <a:pt x="14" y="0"/>
                </a:lnTo>
                <a:lnTo>
                  <a:pt x="14" y="14"/>
                </a:lnTo>
                <a:lnTo>
                  <a:pt x="0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4" name="Freeform 466"/>
          <p:cNvSpPr>
            <a:spLocks noEditPoints="1"/>
          </p:cNvSpPr>
          <p:nvPr/>
        </p:nvSpPr>
        <p:spPr bwMode="auto">
          <a:xfrm>
            <a:off x="11547189" y="4528658"/>
            <a:ext cx="17584" cy="15072"/>
          </a:xfrm>
          <a:custGeom>
            <a:avLst/>
            <a:gdLst>
              <a:gd name="T0" fmla="*/ 0 w 14"/>
              <a:gd name="T1" fmla="*/ 12 h 12"/>
              <a:gd name="T2" fmla="*/ 0 w 14"/>
              <a:gd name="T3" fmla="*/ 0 h 12"/>
              <a:gd name="T4" fmla="*/ 14 w 14"/>
              <a:gd name="T5" fmla="*/ 0 h 12"/>
              <a:gd name="T6" fmla="*/ 14 w 14"/>
              <a:gd name="T7" fmla="*/ 12 h 12"/>
              <a:gd name="T8" fmla="*/ 0 w 14"/>
              <a:gd name="T9" fmla="*/ 12 h 12"/>
              <a:gd name="T10" fmla="*/ 4 w 14"/>
              <a:gd name="T11" fmla="*/ 5 h 12"/>
              <a:gd name="T12" fmla="*/ 4 w 14"/>
              <a:gd name="T13" fmla="*/ 10 h 12"/>
              <a:gd name="T14" fmla="*/ 9 w 14"/>
              <a:gd name="T15" fmla="*/ 10 h 12"/>
              <a:gd name="T16" fmla="*/ 9 w 14"/>
              <a:gd name="T17" fmla="*/ 5 h 12"/>
              <a:gd name="T18" fmla="*/ 4 w 14"/>
              <a:gd name="T19" fmla="*/ 5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2">
                <a:moveTo>
                  <a:pt x="0" y="12"/>
                </a:moveTo>
                <a:lnTo>
                  <a:pt x="0" y="0"/>
                </a:lnTo>
                <a:lnTo>
                  <a:pt x="14" y="0"/>
                </a:lnTo>
                <a:lnTo>
                  <a:pt x="14" y="12"/>
                </a:lnTo>
                <a:lnTo>
                  <a:pt x="0" y="12"/>
                </a:lnTo>
                <a:close/>
                <a:moveTo>
                  <a:pt x="4" y="5"/>
                </a:moveTo>
                <a:lnTo>
                  <a:pt x="4" y="10"/>
                </a:lnTo>
                <a:lnTo>
                  <a:pt x="9" y="10"/>
                </a:lnTo>
                <a:lnTo>
                  <a:pt x="9" y="5"/>
                </a:lnTo>
                <a:lnTo>
                  <a:pt x="4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5" name="Freeform 467"/>
          <p:cNvSpPr>
            <a:spLocks noEditPoints="1"/>
          </p:cNvSpPr>
          <p:nvPr/>
        </p:nvSpPr>
        <p:spPr bwMode="auto">
          <a:xfrm>
            <a:off x="11547189" y="4467113"/>
            <a:ext cx="17584" cy="17584"/>
          </a:xfrm>
          <a:custGeom>
            <a:avLst/>
            <a:gdLst>
              <a:gd name="T0" fmla="*/ 4 w 14"/>
              <a:gd name="T1" fmla="*/ 9 h 14"/>
              <a:gd name="T2" fmla="*/ 9 w 14"/>
              <a:gd name="T3" fmla="*/ 9 h 14"/>
              <a:gd name="T4" fmla="*/ 9 w 14"/>
              <a:gd name="T5" fmla="*/ 4 h 14"/>
              <a:gd name="T6" fmla="*/ 4 w 14"/>
              <a:gd name="T7" fmla="*/ 4 h 14"/>
              <a:gd name="T8" fmla="*/ 4 w 14"/>
              <a:gd name="T9" fmla="*/ 9 h 14"/>
              <a:gd name="T10" fmla="*/ 14 w 14"/>
              <a:gd name="T11" fmla="*/ 0 h 14"/>
              <a:gd name="T12" fmla="*/ 14 w 14"/>
              <a:gd name="T13" fmla="*/ 14 h 14"/>
              <a:gd name="T14" fmla="*/ 0 w 14"/>
              <a:gd name="T15" fmla="*/ 14 h 14"/>
              <a:gd name="T16" fmla="*/ 0 w 14"/>
              <a:gd name="T17" fmla="*/ 0 h 14"/>
              <a:gd name="T18" fmla="*/ 14 w 14"/>
              <a:gd name="T19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4">
                <a:moveTo>
                  <a:pt x="4" y="9"/>
                </a:moveTo>
                <a:lnTo>
                  <a:pt x="9" y="9"/>
                </a:lnTo>
                <a:lnTo>
                  <a:pt x="9" y="4"/>
                </a:lnTo>
                <a:lnTo>
                  <a:pt x="4" y="4"/>
                </a:lnTo>
                <a:lnTo>
                  <a:pt x="4" y="9"/>
                </a:lnTo>
                <a:close/>
                <a:moveTo>
                  <a:pt x="14" y="0"/>
                </a:moveTo>
                <a:lnTo>
                  <a:pt x="14" y="14"/>
                </a:lnTo>
                <a:lnTo>
                  <a:pt x="0" y="14"/>
                </a:lnTo>
                <a:lnTo>
                  <a:pt x="0" y="0"/>
                </a:lnTo>
                <a:lnTo>
                  <a:pt x="1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6" name="Freeform 468"/>
          <p:cNvSpPr/>
          <p:nvPr/>
        </p:nvSpPr>
        <p:spPr bwMode="auto">
          <a:xfrm>
            <a:off x="11514532" y="4630397"/>
            <a:ext cx="32657" cy="11305"/>
          </a:xfrm>
          <a:custGeom>
            <a:avLst/>
            <a:gdLst>
              <a:gd name="T0" fmla="*/ 23 w 26"/>
              <a:gd name="T1" fmla="*/ 2 h 9"/>
              <a:gd name="T2" fmla="*/ 23 w 26"/>
              <a:gd name="T3" fmla="*/ 0 h 9"/>
              <a:gd name="T4" fmla="*/ 26 w 26"/>
              <a:gd name="T5" fmla="*/ 0 h 9"/>
              <a:gd name="T6" fmla="*/ 26 w 26"/>
              <a:gd name="T7" fmla="*/ 9 h 9"/>
              <a:gd name="T8" fmla="*/ 0 w 26"/>
              <a:gd name="T9" fmla="*/ 9 h 9"/>
              <a:gd name="T10" fmla="*/ 0 w 26"/>
              <a:gd name="T11" fmla="*/ 0 h 9"/>
              <a:gd name="T12" fmla="*/ 2 w 26"/>
              <a:gd name="T13" fmla="*/ 0 h 9"/>
              <a:gd name="T14" fmla="*/ 2 w 26"/>
              <a:gd name="T15" fmla="*/ 2 h 9"/>
              <a:gd name="T16" fmla="*/ 7 w 26"/>
              <a:gd name="T17" fmla="*/ 2 h 9"/>
              <a:gd name="T18" fmla="*/ 7 w 26"/>
              <a:gd name="T19" fmla="*/ 0 h 9"/>
              <a:gd name="T20" fmla="*/ 21 w 26"/>
              <a:gd name="T21" fmla="*/ 0 h 9"/>
              <a:gd name="T22" fmla="*/ 21 w 26"/>
              <a:gd name="T23" fmla="*/ 2 h 9"/>
              <a:gd name="T24" fmla="*/ 23 w 26"/>
              <a:gd name="T25" fmla="*/ 2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" h="9">
                <a:moveTo>
                  <a:pt x="23" y="2"/>
                </a:moveTo>
                <a:lnTo>
                  <a:pt x="23" y="0"/>
                </a:lnTo>
                <a:lnTo>
                  <a:pt x="26" y="0"/>
                </a:lnTo>
                <a:lnTo>
                  <a:pt x="26" y="9"/>
                </a:lnTo>
                <a:lnTo>
                  <a:pt x="0" y="9"/>
                </a:lnTo>
                <a:lnTo>
                  <a:pt x="0" y="0"/>
                </a:lnTo>
                <a:lnTo>
                  <a:pt x="2" y="0"/>
                </a:lnTo>
                <a:lnTo>
                  <a:pt x="2" y="2"/>
                </a:lnTo>
                <a:lnTo>
                  <a:pt x="7" y="2"/>
                </a:lnTo>
                <a:lnTo>
                  <a:pt x="7" y="0"/>
                </a:lnTo>
                <a:lnTo>
                  <a:pt x="21" y="0"/>
                </a:lnTo>
                <a:lnTo>
                  <a:pt x="21" y="2"/>
                </a:lnTo>
                <a:lnTo>
                  <a:pt x="23" y="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7" name="Oval 469"/>
          <p:cNvSpPr>
            <a:spLocks noChangeArrowheads="1"/>
          </p:cNvSpPr>
          <p:nvPr/>
        </p:nvSpPr>
        <p:spPr bwMode="auto">
          <a:xfrm>
            <a:off x="11395209" y="4985854"/>
            <a:ext cx="445893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8" name="Freeform 470"/>
          <p:cNvSpPr/>
          <p:nvPr/>
        </p:nvSpPr>
        <p:spPr bwMode="auto">
          <a:xfrm>
            <a:off x="11591150" y="5134066"/>
            <a:ext cx="56522" cy="51498"/>
          </a:xfrm>
          <a:custGeom>
            <a:avLst/>
            <a:gdLst>
              <a:gd name="T0" fmla="*/ 45 w 45"/>
              <a:gd name="T1" fmla="*/ 26 h 41"/>
              <a:gd name="T2" fmla="*/ 21 w 45"/>
              <a:gd name="T3" fmla="*/ 41 h 41"/>
              <a:gd name="T4" fmla="*/ 0 w 45"/>
              <a:gd name="T5" fmla="*/ 26 h 41"/>
              <a:gd name="T6" fmla="*/ 7 w 45"/>
              <a:gd name="T7" fmla="*/ 26 h 41"/>
              <a:gd name="T8" fmla="*/ 7 w 45"/>
              <a:gd name="T9" fmla="*/ 0 h 41"/>
              <a:gd name="T10" fmla="*/ 35 w 45"/>
              <a:gd name="T11" fmla="*/ 0 h 41"/>
              <a:gd name="T12" fmla="*/ 35 w 45"/>
              <a:gd name="T13" fmla="*/ 26 h 41"/>
              <a:gd name="T14" fmla="*/ 45 w 45"/>
              <a:gd name="T15" fmla="*/ 26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" h="41">
                <a:moveTo>
                  <a:pt x="45" y="26"/>
                </a:moveTo>
                <a:lnTo>
                  <a:pt x="21" y="41"/>
                </a:lnTo>
                <a:lnTo>
                  <a:pt x="0" y="26"/>
                </a:lnTo>
                <a:lnTo>
                  <a:pt x="7" y="26"/>
                </a:lnTo>
                <a:lnTo>
                  <a:pt x="7" y="0"/>
                </a:lnTo>
                <a:lnTo>
                  <a:pt x="35" y="0"/>
                </a:lnTo>
                <a:lnTo>
                  <a:pt x="35" y="26"/>
                </a:lnTo>
                <a:lnTo>
                  <a:pt x="45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9" name="Freeform 471"/>
          <p:cNvSpPr>
            <a:spLocks noEditPoints="1"/>
          </p:cNvSpPr>
          <p:nvPr/>
        </p:nvSpPr>
        <p:spPr bwMode="auto">
          <a:xfrm>
            <a:off x="11490667" y="5173004"/>
            <a:ext cx="224831" cy="195941"/>
          </a:xfrm>
          <a:custGeom>
            <a:avLst/>
            <a:gdLst>
              <a:gd name="T0" fmla="*/ 31 w 76"/>
              <a:gd name="T1" fmla="*/ 25 h 66"/>
              <a:gd name="T2" fmla="*/ 27 w 76"/>
              <a:gd name="T3" fmla="*/ 21 h 66"/>
              <a:gd name="T4" fmla="*/ 23 w 76"/>
              <a:gd name="T5" fmla="*/ 25 h 66"/>
              <a:gd name="T6" fmla="*/ 27 w 76"/>
              <a:gd name="T7" fmla="*/ 29 h 66"/>
              <a:gd name="T8" fmla="*/ 31 w 76"/>
              <a:gd name="T9" fmla="*/ 25 h 66"/>
              <a:gd name="T10" fmla="*/ 76 w 76"/>
              <a:gd name="T11" fmla="*/ 28 h 66"/>
              <a:gd name="T12" fmla="*/ 76 w 76"/>
              <a:gd name="T13" fmla="*/ 37 h 66"/>
              <a:gd name="T14" fmla="*/ 70 w 76"/>
              <a:gd name="T15" fmla="*/ 54 h 66"/>
              <a:gd name="T16" fmla="*/ 70 w 76"/>
              <a:gd name="T17" fmla="*/ 66 h 66"/>
              <a:gd name="T18" fmla="*/ 58 w 76"/>
              <a:gd name="T19" fmla="*/ 66 h 66"/>
              <a:gd name="T20" fmla="*/ 58 w 76"/>
              <a:gd name="T21" fmla="*/ 59 h 66"/>
              <a:gd name="T22" fmla="*/ 56 w 76"/>
              <a:gd name="T23" fmla="*/ 60 h 66"/>
              <a:gd name="T24" fmla="*/ 30 w 76"/>
              <a:gd name="T25" fmla="*/ 60 h 66"/>
              <a:gd name="T26" fmla="*/ 30 w 76"/>
              <a:gd name="T27" fmla="*/ 66 h 66"/>
              <a:gd name="T28" fmla="*/ 19 w 76"/>
              <a:gd name="T29" fmla="*/ 66 h 66"/>
              <a:gd name="T30" fmla="*/ 19 w 76"/>
              <a:gd name="T31" fmla="*/ 58 h 66"/>
              <a:gd name="T32" fmla="*/ 8 w 76"/>
              <a:gd name="T33" fmla="*/ 43 h 66"/>
              <a:gd name="T34" fmla="*/ 0 w 76"/>
              <a:gd name="T35" fmla="*/ 43 h 66"/>
              <a:gd name="T36" fmla="*/ 0 w 76"/>
              <a:gd name="T37" fmla="*/ 29 h 66"/>
              <a:gd name="T38" fmla="*/ 8 w 76"/>
              <a:gd name="T39" fmla="*/ 29 h 66"/>
              <a:gd name="T40" fmla="*/ 25 w 76"/>
              <a:gd name="T41" fmla="*/ 8 h 66"/>
              <a:gd name="T42" fmla="*/ 28 w 76"/>
              <a:gd name="T43" fmla="*/ 8 h 66"/>
              <a:gd name="T44" fmla="*/ 28 w 76"/>
              <a:gd name="T45" fmla="*/ 0 h 66"/>
              <a:gd name="T46" fmla="*/ 36 w 76"/>
              <a:gd name="T47" fmla="*/ 6 h 66"/>
              <a:gd name="T48" fmla="*/ 46 w 76"/>
              <a:gd name="T49" fmla="*/ 6 h 66"/>
              <a:gd name="T50" fmla="*/ 76 w 76"/>
              <a:gd name="T51" fmla="*/ 28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6" h="66">
                <a:moveTo>
                  <a:pt x="31" y="25"/>
                </a:moveTo>
                <a:cubicBezTo>
                  <a:pt x="31" y="23"/>
                  <a:pt x="29" y="21"/>
                  <a:pt x="27" y="21"/>
                </a:cubicBezTo>
                <a:cubicBezTo>
                  <a:pt x="25" y="21"/>
                  <a:pt x="23" y="23"/>
                  <a:pt x="23" y="25"/>
                </a:cubicBezTo>
                <a:cubicBezTo>
                  <a:pt x="23" y="27"/>
                  <a:pt x="25" y="29"/>
                  <a:pt x="27" y="29"/>
                </a:cubicBezTo>
                <a:cubicBezTo>
                  <a:pt x="29" y="29"/>
                  <a:pt x="31" y="27"/>
                  <a:pt x="31" y="25"/>
                </a:cubicBezTo>
                <a:close/>
                <a:moveTo>
                  <a:pt x="76" y="28"/>
                </a:moveTo>
                <a:cubicBezTo>
                  <a:pt x="76" y="37"/>
                  <a:pt x="76" y="37"/>
                  <a:pt x="76" y="37"/>
                </a:cubicBezTo>
                <a:cubicBezTo>
                  <a:pt x="76" y="37"/>
                  <a:pt x="76" y="47"/>
                  <a:pt x="70" y="54"/>
                </a:cubicBezTo>
                <a:cubicBezTo>
                  <a:pt x="70" y="66"/>
                  <a:pt x="70" y="66"/>
                  <a:pt x="70" y="66"/>
                </a:cubicBezTo>
                <a:cubicBezTo>
                  <a:pt x="58" y="66"/>
                  <a:pt x="58" y="66"/>
                  <a:pt x="58" y="66"/>
                </a:cubicBezTo>
                <a:cubicBezTo>
                  <a:pt x="58" y="59"/>
                  <a:pt x="58" y="59"/>
                  <a:pt x="58" y="59"/>
                </a:cubicBezTo>
                <a:cubicBezTo>
                  <a:pt x="57" y="59"/>
                  <a:pt x="56" y="60"/>
                  <a:pt x="56" y="60"/>
                </a:cubicBezTo>
                <a:cubicBezTo>
                  <a:pt x="30" y="60"/>
                  <a:pt x="30" y="60"/>
                  <a:pt x="30" y="60"/>
                </a:cubicBezTo>
                <a:cubicBezTo>
                  <a:pt x="30" y="66"/>
                  <a:pt x="30" y="66"/>
                  <a:pt x="30" y="66"/>
                </a:cubicBezTo>
                <a:cubicBezTo>
                  <a:pt x="19" y="66"/>
                  <a:pt x="19" y="66"/>
                  <a:pt x="19" y="66"/>
                </a:cubicBezTo>
                <a:cubicBezTo>
                  <a:pt x="19" y="58"/>
                  <a:pt x="19" y="58"/>
                  <a:pt x="19" y="58"/>
                </a:cubicBezTo>
                <a:cubicBezTo>
                  <a:pt x="9" y="54"/>
                  <a:pt x="8" y="43"/>
                  <a:pt x="8" y="43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29"/>
                  <a:pt x="0" y="29"/>
                  <a:pt x="0" y="29"/>
                </a:cubicBezTo>
                <a:cubicBezTo>
                  <a:pt x="8" y="29"/>
                  <a:pt x="8" y="29"/>
                  <a:pt x="8" y="29"/>
                </a:cubicBezTo>
                <a:cubicBezTo>
                  <a:pt x="8" y="29"/>
                  <a:pt x="10" y="8"/>
                  <a:pt x="25" y="8"/>
                </a:cubicBezTo>
                <a:cubicBezTo>
                  <a:pt x="28" y="8"/>
                  <a:pt x="28" y="8"/>
                  <a:pt x="28" y="8"/>
                </a:cubicBezTo>
                <a:cubicBezTo>
                  <a:pt x="28" y="0"/>
                  <a:pt x="28" y="0"/>
                  <a:pt x="28" y="0"/>
                </a:cubicBezTo>
                <a:cubicBezTo>
                  <a:pt x="36" y="6"/>
                  <a:pt x="36" y="6"/>
                  <a:pt x="36" y="6"/>
                </a:cubicBezTo>
                <a:cubicBezTo>
                  <a:pt x="46" y="6"/>
                  <a:pt x="46" y="6"/>
                  <a:pt x="46" y="6"/>
                </a:cubicBezTo>
                <a:cubicBezTo>
                  <a:pt x="46" y="6"/>
                  <a:pt x="76" y="6"/>
                  <a:pt x="76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0" name="Freeform 472"/>
          <p:cNvSpPr/>
          <p:nvPr/>
        </p:nvSpPr>
        <p:spPr bwMode="auto">
          <a:xfrm>
            <a:off x="11558493" y="5042376"/>
            <a:ext cx="119324" cy="110531"/>
          </a:xfrm>
          <a:custGeom>
            <a:avLst/>
            <a:gdLst>
              <a:gd name="T0" fmla="*/ 30 w 40"/>
              <a:gd name="T1" fmla="*/ 28 h 37"/>
              <a:gd name="T2" fmla="*/ 33 w 40"/>
              <a:gd name="T3" fmla="*/ 20 h 37"/>
              <a:gd name="T4" fmla="*/ 20 w 40"/>
              <a:gd name="T5" fmla="*/ 7 h 37"/>
              <a:gd name="T6" fmla="*/ 7 w 40"/>
              <a:gd name="T7" fmla="*/ 20 h 37"/>
              <a:gd name="T8" fmla="*/ 11 w 40"/>
              <a:gd name="T9" fmla="*/ 28 h 37"/>
              <a:gd name="T10" fmla="*/ 11 w 40"/>
              <a:gd name="T11" fmla="*/ 37 h 37"/>
              <a:gd name="T12" fmla="*/ 0 w 40"/>
              <a:gd name="T13" fmla="*/ 20 h 37"/>
              <a:gd name="T14" fmla="*/ 20 w 40"/>
              <a:gd name="T15" fmla="*/ 0 h 37"/>
              <a:gd name="T16" fmla="*/ 40 w 40"/>
              <a:gd name="T17" fmla="*/ 20 h 37"/>
              <a:gd name="T18" fmla="*/ 30 w 40"/>
              <a:gd name="T19" fmla="*/ 37 h 37"/>
              <a:gd name="T20" fmla="*/ 30 w 40"/>
              <a:gd name="T21" fmla="*/ 28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0" h="37">
                <a:moveTo>
                  <a:pt x="30" y="28"/>
                </a:moveTo>
                <a:cubicBezTo>
                  <a:pt x="32" y="26"/>
                  <a:pt x="33" y="23"/>
                  <a:pt x="33" y="20"/>
                </a:cubicBezTo>
                <a:cubicBezTo>
                  <a:pt x="33" y="12"/>
                  <a:pt x="27" y="7"/>
                  <a:pt x="20" y="7"/>
                </a:cubicBezTo>
                <a:cubicBezTo>
                  <a:pt x="13" y="7"/>
                  <a:pt x="7" y="12"/>
                  <a:pt x="7" y="20"/>
                </a:cubicBezTo>
                <a:cubicBezTo>
                  <a:pt x="7" y="23"/>
                  <a:pt x="9" y="26"/>
                  <a:pt x="11" y="28"/>
                </a:cubicBezTo>
                <a:cubicBezTo>
                  <a:pt x="11" y="37"/>
                  <a:pt x="11" y="37"/>
                  <a:pt x="11" y="37"/>
                </a:cubicBezTo>
                <a:cubicBezTo>
                  <a:pt x="4" y="34"/>
                  <a:pt x="0" y="27"/>
                  <a:pt x="0" y="20"/>
                </a:cubicBezTo>
                <a:cubicBezTo>
                  <a:pt x="0" y="8"/>
                  <a:pt x="9" y="0"/>
                  <a:pt x="20" y="0"/>
                </a:cubicBezTo>
                <a:cubicBezTo>
                  <a:pt x="31" y="0"/>
                  <a:pt x="40" y="8"/>
                  <a:pt x="40" y="20"/>
                </a:cubicBezTo>
                <a:cubicBezTo>
                  <a:pt x="40" y="27"/>
                  <a:pt x="36" y="34"/>
                  <a:pt x="30" y="37"/>
                </a:cubicBezTo>
                <a:lnTo>
                  <a:pt x="30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1" name="Oval 473"/>
          <p:cNvSpPr>
            <a:spLocks noChangeArrowheads="1"/>
          </p:cNvSpPr>
          <p:nvPr/>
        </p:nvSpPr>
        <p:spPr bwMode="auto">
          <a:xfrm>
            <a:off x="347130" y="587387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2" name="Freeform 474"/>
          <p:cNvSpPr/>
          <p:nvPr/>
        </p:nvSpPr>
        <p:spPr bwMode="auto">
          <a:xfrm>
            <a:off x="555633" y="6165271"/>
            <a:ext cx="32657" cy="52753"/>
          </a:xfrm>
          <a:custGeom>
            <a:avLst/>
            <a:gdLst>
              <a:gd name="T0" fmla="*/ 16 w 26"/>
              <a:gd name="T1" fmla="*/ 0 h 42"/>
              <a:gd name="T2" fmla="*/ 26 w 26"/>
              <a:gd name="T3" fmla="*/ 16 h 42"/>
              <a:gd name="T4" fmla="*/ 12 w 26"/>
              <a:gd name="T5" fmla="*/ 42 h 42"/>
              <a:gd name="T6" fmla="*/ 0 w 26"/>
              <a:gd name="T7" fmla="*/ 16 h 42"/>
              <a:gd name="T8" fmla="*/ 9 w 26"/>
              <a:gd name="T9" fmla="*/ 0 h 42"/>
              <a:gd name="T10" fmla="*/ 12 w 26"/>
              <a:gd name="T11" fmla="*/ 0 h 42"/>
              <a:gd name="T12" fmla="*/ 14 w 26"/>
              <a:gd name="T13" fmla="*/ 0 h 42"/>
              <a:gd name="T14" fmla="*/ 16 w 26"/>
              <a:gd name="T1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" h="42">
                <a:moveTo>
                  <a:pt x="16" y="0"/>
                </a:moveTo>
                <a:lnTo>
                  <a:pt x="26" y="16"/>
                </a:lnTo>
                <a:lnTo>
                  <a:pt x="12" y="42"/>
                </a:lnTo>
                <a:lnTo>
                  <a:pt x="0" y="16"/>
                </a:lnTo>
                <a:lnTo>
                  <a:pt x="9" y="0"/>
                </a:lnTo>
                <a:lnTo>
                  <a:pt x="12" y="0"/>
                </a:lnTo>
                <a:lnTo>
                  <a:pt x="14" y="0"/>
                </a:lnTo>
                <a:lnTo>
                  <a:pt x="1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3" name="Freeform 475"/>
          <p:cNvSpPr/>
          <p:nvPr/>
        </p:nvSpPr>
        <p:spPr bwMode="auto">
          <a:xfrm>
            <a:off x="440078" y="6152711"/>
            <a:ext cx="263767" cy="86667"/>
          </a:xfrm>
          <a:custGeom>
            <a:avLst/>
            <a:gdLst>
              <a:gd name="T0" fmla="*/ 45 w 89"/>
              <a:gd name="T1" fmla="*/ 29 h 29"/>
              <a:gd name="T2" fmla="*/ 0 w 89"/>
              <a:gd name="T3" fmla="*/ 11 h 29"/>
              <a:gd name="T4" fmla="*/ 30 w 89"/>
              <a:gd name="T5" fmla="*/ 0 h 29"/>
              <a:gd name="T6" fmla="*/ 44 w 89"/>
              <a:gd name="T7" fmla="*/ 27 h 29"/>
              <a:gd name="T8" fmla="*/ 59 w 89"/>
              <a:gd name="T9" fmla="*/ 0 h 29"/>
              <a:gd name="T10" fmla="*/ 89 w 89"/>
              <a:gd name="T11" fmla="*/ 11 h 29"/>
              <a:gd name="T12" fmla="*/ 45 w 89"/>
              <a:gd name="T13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9" h="29">
                <a:moveTo>
                  <a:pt x="45" y="29"/>
                </a:moveTo>
                <a:cubicBezTo>
                  <a:pt x="27" y="29"/>
                  <a:pt x="11" y="22"/>
                  <a:pt x="0" y="11"/>
                </a:cubicBezTo>
                <a:cubicBezTo>
                  <a:pt x="9" y="5"/>
                  <a:pt x="21" y="2"/>
                  <a:pt x="30" y="0"/>
                </a:cubicBezTo>
                <a:cubicBezTo>
                  <a:pt x="44" y="27"/>
                  <a:pt x="44" y="27"/>
                  <a:pt x="44" y="27"/>
                </a:cubicBezTo>
                <a:cubicBezTo>
                  <a:pt x="59" y="0"/>
                  <a:pt x="59" y="0"/>
                  <a:pt x="59" y="0"/>
                </a:cubicBezTo>
                <a:cubicBezTo>
                  <a:pt x="68" y="2"/>
                  <a:pt x="80" y="5"/>
                  <a:pt x="89" y="11"/>
                </a:cubicBezTo>
                <a:cubicBezTo>
                  <a:pt x="78" y="22"/>
                  <a:pt x="62" y="29"/>
                  <a:pt x="45" y="2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4" name="Freeform 476"/>
          <p:cNvSpPr/>
          <p:nvPr/>
        </p:nvSpPr>
        <p:spPr bwMode="auto">
          <a:xfrm>
            <a:off x="484038" y="5998218"/>
            <a:ext cx="175845" cy="27633"/>
          </a:xfrm>
          <a:custGeom>
            <a:avLst/>
            <a:gdLst>
              <a:gd name="T0" fmla="*/ 45 w 140"/>
              <a:gd name="T1" fmla="*/ 22 h 22"/>
              <a:gd name="T2" fmla="*/ 0 w 140"/>
              <a:gd name="T3" fmla="*/ 22 h 22"/>
              <a:gd name="T4" fmla="*/ 45 w 140"/>
              <a:gd name="T5" fmla="*/ 0 h 22"/>
              <a:gd name="T6" fmla="*/ 47 w 140"/>
              <a:gd name="T7" fmla="*/ 0 h 22"/>
              <a:gd name="T8" fmla="*/ 47 w 140"/>
              <a:gd name="T9" fmla="*/ 17 h 22"/>
              <a:gd name="T10" fmla="*/ 92 w 140"/>
              <a:gd name="T11" fmla="*/ 17 h 22"/>
              <a:gd name="T12" fmla="*/ 92 w 140"/>
              <a:gd name="T13" fmla="*/ 0 h 22"/>
              <a:gd name="T14" fmla="*/ 95 w 140"/>
              <a:gd name="T15" fmla="*/ 0 h 22"/>
              <a:gd name="T16" fmla="*/ 140 w 140"/>
              <a:gd name="T17" fmla="*/ 22 h 22"/>
              <a:gd name="T18" fmla="*/ 95 w 140"/>
              <a:gd name="T19" fmla="*/ 22 h 22"/>
              <a:gd name="T20" fmla="*/ 45 w 140"/>
              <a:gd name="T21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0" h="22">
                <a:moveTo>
                  <a:pt x="45" y="22"/>
                </a:moveTo>
                <a:lnTo>
                  <a:pt x="0" y="22"/>
                </a:lnTo>
                <a:lnTo>
                  <a:pt x="45" y="0"/>
                </a:lnTo>
                <a:lnTo>
                  <a:pt x="47" y="0"/>
                </a:lnTo>
                <a:lnTo>
                  <a:pt x="47" y="17"/>
                </a:lnTo>
                <a:lnTo>
                  <a:pt x="92" y="17"/>
                </a:lnTo>
                <a:lnTo>
                  <a:pt x="92" y="0"/>
                </a:lnTo>
                <a:lnTo>
                  <a:pt x="95" y="0"/>
                </a:lnTo>
                <a:lnTo>
                  <a:pt x="140" y="22"/>
                </a:lnTo>
                <a:lnTo>
                  <a:pt x="95" y="22"/>
                </a:lnTo>
                <a:lnTo>
                  <a:pt x="45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5" name="Freeform 477"/>
          <p:cNvSpPr>
            <a:spLocks noEditPoints="1"/>
          </p:cNvSpPr>
          <p:nvPr/>
        </p:nvSpPr>
        <p:spPr bwMode="auto">
          <a:xfrm>
            <a:off x="564425" y="5939185"/>
            <a:ext cx="32657" cy="77874"/>
          </a:xfrm>
          <a:custGeom>
            <a:avLst/>
            <a:gdLst>
              <a:gd name="T0" fmla="*/ 14 w 26"/>
              <a:gd name="T1" fmla="*/ 19 h 62"/>
              <a:gd name="T2" fmla="*/ 17 w 26"/>
              <a:gd name="T3" fmla="*/ 24 h 62"/>
              <a:gd name="T4" fmla="*/ 24 w 26"/>
              <a:gd name="T5" fmla="*/ 28 h 62"/>
              <a:gd name="T6" fmla="*/ 21 w 26"/>
              <a:gd name="T7" fmla="*/ 31 h 62"/>
              <a:gd name="T8" fmla="*/ 24 w 26"/>
              <a:gd name="T9" fmla="*/ 28 h 62"/>
              <a:gd name="T10" fmla="*/ 21 w 26"/>
              <a:gd name="T11" fmla="*/ 38 h 62"/>
              <a:gd name="T12" fmla="*/ 24 w 26"/>
              <a:gd name="T13" fmla="*/ 33 h 62"/>
              <a:gd name="T14" fmla="*/ 17 w 26"/>
              <a:gd name="T15" fmla="*/ 2 h 62"/>
              <a:gd name="T16" fmla="*/ 14 w 26"/>
              <a:gd name="T17" fmla="*/ 7 h 62"/>
              <a:gd name="T18" fmla="*/ 17 w 26"/>
              <a:gd name="T19" fmla="*/ 2 h 62"/>
              <a:gd name="T20" fmla="*/ 24 w 26"/>
              <a:gd name="T21" fmla="*/ 24 h 62"/>
              <a:gd name="T22" fmla="*/ 21 w 26"/>
              <a:gd name="T23" fmla="*/ 26 h 62"/>
              <a:gd name="T24" fmla="*/ 9 w 26"/>
              <a:gd name="T25" fmla="*/ 62 h 62"/>
              <a:gd name="T26" fmla="*/ 0 w 26"/>
              <a:gd name="T27" fmla="*/ 21 h 62"/>
              <a:gd name="T28" fmla="*/ 26 w 26"/>
              <a:gd name="T29" fmla="*/ 0 h 62"/>
              <a:gd name="T30" fmla="*/ 9 w 26"/>
              <a:gd name="T31" fmla="*/ 62 h 62"/>
              <a:gd name="T32" fmla="*/ 14 w 26"/>
              <a:gd name="T33" fmla="*/ 40 h 62"/>
              <a:gd name="T34" fmla="*/ 17 w 26"/>
              <a:gd name="T35" fmla="*/ 43 h 62"/>
              <a:gd name="T36" fmla="*/ 17 w 26"/>
              <a:gd name="T37" fmla="*/ 12 h 62"/>
              <a:gd name="T38" fmla="*/ 14 w 26"/>
              <a:gd name="T39" fmla="*/ 10 h 62"/>
              <a:gd name="T40" fmla="*/ 17 w 26"/>
              <a:gd name="T41" fmla="*/ 12 h 62"/>
              <a:gd name="T42" fmla="*/ 21 w 26"/>
              <a:gd name="T43" fmla="*/ 10 h 62"/>
              <a:gd name="T44" fmla="*/ 24 w 26"/>
              <a:gd name="T45" fmla="*/ 7 h 62"/>
              <a:gd name="T46" fmla="*/ 24 w 26"/>
              <a:gd name="T47" fmla="*/ 17 h 62"/>
              <a:gd name="T48" fmla="*/ 21 w 26"/>
              <a:gd name="T49" fmla="*/ 21 h 62"/>
              <a:gd name="T50" fmla="*/ 24 w 26"/>
              <a:gd name="T51" fmla="*/ 17 h 62"/>
              <a:gd name="T52" fmla="*/ 21 w 26"/>
              <a:gd name="T53" fmla="*/ 45 h 62"/>
              <a:gd name="T54" fmla="*/ 24 w 26"/>
              <a:gd name="T55" fmla="*/ 47 h 62"/>
              <a:gd name="T56" fmla="*/ 17 w 26"/>
              <a:gd name="T57" fmla="*/ 52 h 62"/>
              <a:gd name="T58" fmla="*/ 14 w 26"/>
              <a:gd name="T59" fmla="*/ 55 h 62"/>
              <a:gd name="T60" fmla="*/ 17 w 26"/>
              <a:gd name="T61" fmla="*/ 52 h 62"/>
              <a:gd name="T62" fmla="*/ 14 w 26"/>
              <a:gd name="T63" fmla="*/ 14 h 62"/>
              <a:gd name="T64" fmla="*/ 17 w 26"/>
              <a:gd name="T65" fmla="*/ 17 h 62"/>
              <a:gd name="T66" fmla="*/ 24 w 26"/>
              <a:gd name="T67" fmla="*/ 12 h 62"/>
              <a:gd name="T68" fmla="*/ 21 w 26"/>
              <a:gd name="T69" fmla="*/ 14 h 62"/>
              <a:gd name="T70" fmla="*/ 24 w 26"/>
              <a:gd name="T71" fmla="*/ 1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6" h="62">
                <a:moveTo>
                  <a:pt x="17" y="19"/>
                </a:moveTo>
                <a:lnTo>
                  <a:pt x="14" y="19"/>
                </a:lnTo>
                <a:lnTo>
                  <a:pt x="14" y="24"/>
                </a:lnTo>
                <a:lnTo>
                  <a:pt x="17" y="24"/>
                </a:lnTo>
                <a:lnTo>
                  <a:pt x="17" y="19"/>
                </a:lnTo>
                <a:close/>
                <a:moveTo>
                  <a:pt x="24" y="28"/>
                </a:moveTo>
                <a:lnTo>
                  <a:pt x="21" y="28"/>
                </a:lnTo>
                <a:lnTo>
                  <a:pt x="21" y="31"/>
                </a:lnTo>
                <a:lnTo>
                  <a:pt x="24" y="31"/>
                </a:lnTo>
                <a:lnTo>
                  <a:pt x="24" y="28"/>
                </a:lnTo>
                <a:close/>
                <a:moveTo>
                  <a:pt x="21" y="33"/>
                </a:moveTo>
                <a:lnTo>
                  <a:pt x="21" y="38"/>
                </a:lnTo>
                <a:lnTo>
                  <a:pt x="24" y="38"/>
                </a:lnTo>
                <a:lnTo>
                  <a:pt x="24" y="33"/>
                </a:lnTo>
                <a:lnTo>
                  <a:pt x="21" y="33"/>
                </a:lnTo>
                <a:close/>
                <a:moveTo>
                  <a:pt x="17" y="2"/>
                </a:moveTo>
                <a:lnTo>
                  <a:pt x="14" y="2"/>
                </a:lnTo>
                <a:lnTo>
                  <a:pt x="14" y="7"/>
                </a:lnTo>
                <a:lnTo>
                  <a:pt x="17" y="7"/>
                </a:lnTo>
                <a:lnTo>
                  <a:pt x="17" y="2"/>
                </a:lnTo>
                <a:close/>
                <a:moveTo>
                  <a:pt x="24" y="26"/>
                </a:moveTo>
                <a:lnTo>
                  <a:pt x="24" y="24"/>
                </a:lnTo>
                <a:lnTo>
                  <a:pt x="21" y="24"/>
                </a:lnTo>
                <a:lnTo>
                  <a:pt x="21" y="26"/>
                </a:lnTo>
                <a:lnTo>
                  <a:pt x="24" y="26"/>
                </a:lnTo>
                <a:close/>
                <a:moveTo>
                  <a:pt x="9" y="62"/>
                </a:moveTo>
                <a:lnTo>
                  <a:pt x="9" y="21"/>
                </a:lnTo>
                <a:lnTo>
                  <a:pt x="0" y="21"/>
                </a:lnTo>
                <a:lnTo>
                  <a:pt x="0" y="0"/>
                </a:lnTo>
                <a:lnTo>
                  <a:pt x="26" y="0"/>
                </a:lnTo>
                <a:lnTo>
                  <a:pt x="26" y="62"/>
                </a:lnTo>
                <a:lnTo>
                  <a:pt x="9" y="62"/>
                </a:lnTo>
                <a:close/>
                <a:moveTo>
                  <a:pt x="17" y="40"/>
                </a:moveTo>
                <a:lnTo>
                  <a:pt x="14" y="40"/>
                </a:lnTo>
                <a:lnTo>
                  <a:pt x="14" y="43"/>
                </a:lnTo>
                <a:lnTo>
                  <a:pt x="17" y="43"/>
                </a:lnTo>
                <a:lnTo>
                  <a:pt x="17" y="40"/>
                </a:lnTo>
                <a:close/>
                <a:moveTo>
                  <a:pt x="17" y="12"/>
                </a:moveTo>
                <a:lnTo>
                  <a:pt x="17" y="10"/>
                </a:lnTo>
                <a:lnTo>
                  <a:pt x="14" y="10"/>
                </a:lnTo>
                <a:lnTo>
                  <a:pt x="14" y="12"/>
                </a:lnTo>
                <a:lnTo>
                  <a:pt x="17" y="12"/>
                </a:lnTo>
                <a:close/>
                <a:moveTo>
                  <a:pt x="21" y="7"/>
                </a:moveTo>
                <a:lnTo>
                  <a:pt x="21" y="10"/>
                </a:lnTo>
                <a:lnTo>
                  <a:pt x="24" y="10"/>
                </a:lnTo>
                <a:lnTo>
                  <a:pt x="24" y="7"/>
                </a:lnTo>
                <a:lnTo>
                  <a:pt x="21" y="7"/>
                </a:lnTo>
                <a:close/>
                <a:moveTo>
                  <a:pt x="24" y="17"/>
                </a:moveTo>
                <a:lnTo>
                  <a:pt x="21" y="17"/>
                </a:lnTo>
                <a:lnTo>
                  <a:pt x="21" y="21"/>
                </a:lnTo>
                <a:lnTo>
                  <a:pt x="24" y="21"/>
                </a:lnTo>
                <a:lnTo>
                  <a:pt x="24" y="17"/>
                </a:lnTo>
                <a:close/>
                <a:moveTo>
                  <a:pt x="24" y="45"/>
                </a:moveTo>
                <a:lnTo>
                  <a:pt x="21" y="45"/>
                </a:lnTo>
                <a:lnTo>
                  <a:pt x="21" y="47"/>
                </a:lnTo>
                <a:lnTo>
                  <a:pt x="24" y="47"/>
                </a:lnTo>
                <a:lnTo>
                  <a:pt x="24" y="45"/>
                </a:lnTo>
                <a:close/>
                <a:moveTo>
                  <a:pt x="17" y="52"/>
                </a:moveTo>
                <a:lnTo>
                  <a:pt x="14" y="52"/>
                </a:lnTo>
                <a:lnTo>
                  <a:pt x="14" y="55"/>
                </a:lnTo>
                <a:lnTo>
                  <a:pt x="17" y="55"/>
                </a:lnTo>
                <a:lnTo>
                  <a:pt x="17" y="52"/>
                </a:lnTo>
                <a:close/>
                <a:moveTo>
                  <a:pt x="17" y="14"/>
                </a:moveTo>
                <a:lnTo>
                  <a:pt x="14" y="14"/>
                </a:lnTo>
                <a:lnTo>
                  <a:pt x="14" y="17"/>
                </a:lnTo>
                <a:lnTo>
                  <a:pt x="17" y="17"/>
                </a:lnTo>
                <a:lnTo>
                  <a:pt x="17" y="14"/>
                </a:lnTo>
                <a:close/>
                <a:moveTo>
                  <a:pt x="24" y="12"/>
                </a:moveTo>
                <a:lnTo>
                  <a:pt x="21" y="12"/>
                </a:lnTo>
                <a:lnTo>
                  <a:pt x="21" y="14"/>
                </a:lnTo>
                <a:lnTo>
                  <a:pt x="24" y="14"/>
                </a:lnTo>
                <a:lnTo>
                  <a:pt x="24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6" name="Freeform 478"/>
          <p:cNvSpPr>
            <a:spLocks noEditPoints="1"/>
          </p:cNvSpPr>
          <p:nvPr/>
        </p:nvSpPr>
        <p:spPr bwMode="auto">
          <a:xfrm>
            <a:off x="546841" y="5965561"/>
            <a:ext cx="17584" cy="51498"/>
          </a:xfrm>
          <a:custGeom>
            <a:avLst/>
            <a:gdLst>
              <a:gd name="T0" fmla="*/ 0 w 14"/>
              <a:gd name="T1" fmla="*/ 0 h 41"/>
              <a:gd name="T2" fmla="*/ 14 w 14"/>
              <a:gd name="T3" fmla="*/ 0 h 41"/>
              <a:gd name="T4" fmla="*/ 14 w 14"/>
              <a:gd name="T5" fmla="*/ 41 h 41"/>
              <a:gd name="T6" fmla="*/ 0 w 14"/>
              <a:gd name="T7" fmla="*/ 41 h 41"/>
              <a:gd name="T8" fmla="*/ 0 w 14"/>
              <a:gd name="T9" fmla="*/ 0 h 41"/>
              <a:gd name="T10" fmla="*/ 5 w 14"/>
              <a:gd name="T11" fmla="*/ 7 h 41"/>
              <a:gd name="T12" fmla="*/ 0 w 14"/>
              <a:gd name="T13" fmla="*/ 7 h 41"/>
              <a:gd name="T14" fmla="*/ 0 w 14"/>
              <a:gd name="T15" fmla="*/ 12 h 41"/>
              <a:gd name="T16" fmla="*/ 5 w 14"/>
              <a:gd name="T17" fmla="*/ 12 h 41"/>
              <a:gd name="T18" fmla="*/ 5 w 14"/>
              <a:gd name="T19" fmla="*/ 7 h 41"/>
              <a:gd name="T20" fmla="*/ 5 w 14"/>
              <a:gd name="T21" fmla="*/ 19 h 41"/>
              <a:gd name="T22" fmla="*/ 0 w 14"/>
              <a:gd name="T23" fmla="*/ 19 h 41"/>
              <a:gd name="T24" fmla="*/ 0 w 14"/>
              <a:gd name="T25" fmla="*/ 22 h 41"/>
              <a:gd name="T26" fmla="*/ 5 w 14"/>
              <a:gd name="T27" fmla="*/ 22 h 41"/>
              <a:gd name="T28" fmla="*/ 5 w 14"/>
              <a:gd name="T29" fmla="*/ 19 h 41"/>
              <a:gd name="T30" fmla="*/ 5 w 14"/>
              <a:gd name="T31" fmla="*/ 29 h 41"/>
              <a:gd name="T32" fmla="*/ 5 w 14"/>
              <a:gd name="T33" fmla="*/ 24 h 41"/>
              <a:gd name="T34" fmla="*/ 0 w 14"/>
              <a:gd name="T35" fmla="*/ 24 h 41"/>
              <a:gd name="T36" fmla="*/ 0 w 14"/>
              <a:gd name="T37" fmla="*/ 29 h 41"/>
              <a:gd name="T38" fmla="*/ 5 w 14"/>
              <a:gd name="T39" fmla="*/ 29 h 41"/>
              <a:gd name="T40" fmla="*/ 12 w 14"/>
              <a:gd name="T41" fmla="*/ 22 h 41"/>
              <a:gd name="T42" fmla="*/ 7 w 14"/>
              <a:gd name="T43" fmla="*/ 22 h 41"/>
              <a:gd name="T44" fmla="*/ 7 w 14"/>
              <a:gd name="T45" fmla="*/ 26 h 41"/>
              <a:gd name="T46" fmla="*/ 12 w 14"/>
              <a:gd name="T47" fmla="*/ 26 h 41"/>
              <a:gd name="T48" fmla="*/ 12 w 14"/>
              <a:gd name="T49" fmla="*/ 22 h 41"/>
              <a:gd name="T50" fmla="*/ 12 w 14"/>
              <a:gd name="T51" fmla="*/ 15 h 41"/>
              <a:gd name="T52" fmla="*/ 12 w 14"/>
              <a:gd name="T53" fmla="*/ 12 h 41"/>
              <a:gd name="T54" fmla="*/ 7 w 14"/>
              <a:gd name="T55" fmla="*/ 12 h 41"/>
              <a:gd name="T56" fmla="*/ 7 w 14"/>
              <a:gd name="T57" fmla="*/ 15 h 41"/>
              <a:gd name="T58" fmla="*/ 12 w 14"/>
              <a:gd name="T59" fmla="*/ 15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" h="41">
                <a:moveTo>
                  <a:pt x="0" y="0"/>
                </a:moveTo>
                <a:lnTo>
                  <a:pt x="14" y="0"/>
                </a:lnTo>
                <a:lnTo>
                  <a:pt x="14" y="41"/>
                </a:lnTo>
                <a:lnTo>
                  <a:pt x="0" y="41"/>
                </a:lnTo>
                <a:lnTo>
                  <a:pt x="0" y="0"/>
                </a:lnTo>
                <a:close/>
                <a:moveTo>
                  <a:pt x="5" y="7"/>
                </a:moveTo>
                <a:lnTo>
                  <a:pt x="0" y="7"/>
                </a:lnTo>
                <a:lnTo>
                  <a:pt x="0" y="12"/>
                </a:lnTo>
                <a:lnTo>
                  <a:pt x="5" y="12"/>
                </a:lnTo>
                <a:lnTo>
                  <a:pt x="5" y="7"/>
                </a:lnTo>
                <a:close/>
                <a:moveTo>
                  <a:pt x="5" y="19"/>
                </a:moveTo>
                <a:lnTo>
                  <a:pt x="0" y="19"/>
                </a:lnTo>
                <a:lnTo>
                  <a:pt x="0" y="22"/>
                </a:lnTo>
                <a:lnTo>
                  <a:pt x="5" y="22"/>
                </a:lnTo>
                <a:lnTo>
                  <a:pt x="5" y="19"/>
                </a:lnTo>
                <a:close/>
                <a:moveTo>
                  <a:pt x="5" y="29"/>
                </a:moveTo>
                <a:lnTo>
                  <a:pt x="5" y="24"/>
                </a:lnTo>
                <a:lnTo>
                  <a:pt x="0" y="24"/>
                </a:lnTo>
                <a:lnTo>
                  <a:pt x="0" y="29"/>
                </a:lnTo>
                <a:lnTo>
                  <a:pt x="5" y="29"/>
                </a:lnTo>
                <a:close/>
                <a:moveTo>
                  <a:pt x="12" y="22"/>
                </a:moveTo>
                <a:lnTo>
                  <a:pt x="7" y="22"/>
                </a:lnTo>
                <a:lnTo>
                  <a:pt x="7" y="26"/>
                </a:lnTo>
                <a:lnTo>
                  <a:pt x="12" y="26"/>
                </a:lnTo>
                <a:lnTo>
                  <a:pt x="12" y="22"/>
                </a:lnTo>
                <a:close/>
                <a:moveTo>
                  <a:pt x="12" y="15"/>
                </a:moveTo>
                <a:lnTo>
                  <a:pt x="12" y="12"/>
                </a:lnTo>
                <a:lnTo>
                  <a:pt x="7" y="12"/>
                </a:lnTo>
                <a:lnTo>
                  <a:pt x="7" y="15"/>
                </a:lnTo>
                <a:lnTo>
                  <a:pt x="12" y="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7" name="Freeform 479"/>
          <p:cNvSpPr/>
          <p:nvPr/>
        </p:nvSpPr>
        <p:spPr bwMode="auto">
          <a:xfrm>
            <a:off x="501624" y="6030875"/>
            <a:ext cx="151981" cy="130628"/>
          </a:xfrm>
          <a:custGeom>
            <a:avLst/>
            <a:gdLst>
              <a:gd name="T0" fmla="*/ 47 w 51"/>
              <a:gd name="T1" fmla="*/ 22 h 44"/>
              <a:gd name="T2" fmla="*/ 25 w 51"/>
              <a:gd name="T3" fmla="*/ 44 h 44"/>
              <a:gd name="T4" fmla="*/ 4 w 51"/>
              <a:gd name="T5" fmla="*/ 22 h 44"/>
              <a:gd name="T6" fmla="*/ 0 w 51"/>
              <a:gd name="T7" fmla="*/ 16 h 44"/>
              <a:gd name="T8" fmla="*/ 3 w 51"/>
              <a:gd name="T9" fmla="*/ 9 h 44"/>
              <a:gd name="T10" fmla="*/ 4 w 51"/>
              <a:gd name="T11" fmla="*/ 0 h 44"/>
              <a:gd name="T12" fmla="*/ 46 w 51"/>
              <a:gd name="T13" fmla="*/ 0 h 44"/>
              <a:gd name="T14" fmla="*/ 48 w 51"/>
              <a:gd name="T15" fmla="*/ 9 h 44"/>
              <a:gd name="T16" fmla="*/ 50 w 51"/>
              <a:gd name="T17" fmla="*/ 16 h 44"/>
              <a:gd name="T18" fmla="*/ 47 w 51"/>
              <a:gd name="T19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" h="44">
                <a:moveTo>
                  <a:pt x="47" y="22"/>
                </a:moveTo>
                <a:cubicBezTo>
                  <a:pt x="43" y="35"/>
                  <a:pt x="32" y="44"/>
                  <a:pt x="25" y="44"/>
                </a:cubicBezTo>
                <a:cubicBezTo>
                  <a:pt x="19" y="44"/>
                  <a:pt x="8" y="35"/>
                  <a:pt x="4" y="22"/>
                </a:cubicBezTo>
                <a:cubicBezTo>
                  <a:pt x="2" y="22"/>
                  <a:pt x="1" y="21"/>
                  <a:pt x="0" y="16"/>
                </a:cubicBezTo>
                <a:cubicBezTo>
                  <a:pt x="0" y="11"/>
                  <a:pt x="1" y="9"/>
                  <a:pt x="3" y="9"/>
                </a:cubicBezTo>
                <a:cubicBezTo>
                  <a:pt x="3" y="6"/>
                  <a:pt x="3" y="3"/>
                  <a:pt x="4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7" y="3"/>
                  <a:pt x="47" y="6"/>
                  <a:pt x="48" y="9"/>
                </a:cubicBezTo>
                <a:cubicBezTo>
                  <a:pt x="49" y="9"/>
                  <a:pt x="51" y="11"/>
                  <a:pt x="50" y="16"/>
                </a:cubicBezTo>
                <a:cubicBezTo>
                  <a:pt x="49" y="20"/>
                  <a:pt x="48" y="22"/>
                  <a:pt x="47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8" name="Oval 480"/>
          <p:cNvSpPr>
            <a:spLocks noChangeArrowheads="1"/>
          </p:cNvSpPr>
          <p:nvPr/>
        </p:nvSpPr>
        <p:spPr bwMode="auto">
          <a:xfrm>
            <a:off x="926163" y="5867590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9" name="Freeform 481"/>
          <p:cNvSpPr>
            <a:spLocks noEditPoints="1"/>
          </p:cNvSpPr>
          <p:nvPr/>
        </p:nvSpPr>
        <p:spPr bwMode="auto">
          <a:xfrm>
            <a:off x="1215051" y="6099957"/>
            <a:ext cx="74106" cy="165797"/>
          </a:xfrm>
          <a:custGeom>
            <a:avLst/>
            <a:gdLst>
              <a:gd name="T0" fmla="*/ 0 w 25"/>
              <a:gd name="T1" fmla="*/ 27 h 56"/>
              <a:gd name="T2" fmla="*/ 0 w 25"/>
              <a:gd name="T3" fmla="*/ 0 h 56"/>
              <a:gd name="T4" fmla="*/ 14 w 25"/>
              <a:gd name="T5" fmla="*/ 0 h 56"/>
              <a:gd name="T6" fmla="*/ 14 w 25"/>
              <a:gd name="T7" fmla="*/ 40 h 56"/>
              <a:gd name="T8" fmla="*/ 25 w 25"/>
              <a:gd name="T9" fmla="*/ 40 h 56"/>
              <a:gd name="T10" fmla="*/ 2 w 25"/>
              <a:gd name="T11" fmla="*/ 56 h 56"/>
              <a:gd name="T12" fmla="*/ 2 w 25"/>
              <a:gd name="T13" fmla="*/ 27 h 56"/>
              <a:gd name="T14" fmla="*/ 0 w 25"/>
              <a:gd name="T15" fmla="*/ 27 h 56"/>
              <a:gd name="T16" fmla="*/ 12 w 25"/>
              <a:gd name="T17" fmla="*/ 8 h 56"/>
              <a:gd name="T18" fmla="*/ 12 w 25"/>
              <a:gd name="T19" fmla="*/ 6 h 56"/>
              <a:gd name="T20" fmla="*/ 8 w 25"/>
              <a:gd name="T21" fmla="*/ 6 h 56"/>
              <a:gd name="T22" fmla="*/ 8 w 25"/>
              <a:gd name="T23" fmla="*/ 8 h 56"/>
              <a:gd name="T24" fmla="*/ 12 w 25"/>
              <a:gd name="T25" fmla="*/ 8 h 56"/>
              <a:gd name="T26" fmla="*/ 12 w 25"/>
              <a:gd name="T27" fmla="*/ 5 h 56"/>
              <a:gd name="T28" fmla="*/ 12 w 25"/>
              <a:gd name="T29" fmla="*/ 3 h 56"/>
              <a:gd name="T30" fmla="*/ 8 w 25"/>
              <a:gd name="T31" fmla="*/ 3 h 56"/>
              <a:gd name="T32" fmla="*/ 8 w 25"/>
              <a:gd name="T33" fmla="*/ 5 h 56"/>
              <a:gd name="T34" fmla="*/ 12 w 25"/>
              <a:gd name="T35" fmla="*/ 5 h 56"/>
              <a:gd name="T36" fmla="*/ 12 w 25"/>
              <a:gd name="T37" fmla="*/ 19 h 56"/>
              <a:gd name="T38" fmla="*/ 12 w 25"/>
              <a:gd name="T39" fmla="*/ 17 h 56"/>
              <a:gd name="T40" fmla="*/ 8 w 25"/>
              <a:gd name="T41" fmla="*/ 17 h 56"/>
              <a:gd name="T42" fmla="*/ 8 w 25"/>
              <a:gd name="T43" fmla="*/ 19 h 56"/>
              <a:gd name="T44" fmla="*/ 12 w 25"/>
              <a:gd name="T45" fmla="*/ 19 h 56"/>
              <a:gd name="T46" fmla="*/ 12 w 25"/>
              <a:gd name="T47" fmla="*/ 15 h 56"/>
              <a:gd name="T48" fmla="*/ 12 w 25"/>
              <a:gd name="T49" fmla="*/ 13 h 56"/>
              <a:gd name="T50" fmla="*/ 8 w 25"/>
              <a:gd name="T51" fmla="*/ 13 h 56"/>
              <a:gd name="T52" fmla="*/ 8 w 25"/>
              <a:gd name="T53" fmla="*/ 15 h 56"/>
              <a:gd name="T54" fmla="*/ 12 w 25"/>
              <a:gd name="T55" fmla="*/ 15 h 56"/>
              <a:gd name="T56" fmla="*/ 12 w 25"/>
              <a:gd name="T57" fmla="*/ 12 h 56"/>
              <a:gd name="T58" fmla="*/ 12 w 25"/>
              <a:gd name="T59" fmla="*/ 10 h 56"/>
              <a:gd name="T60" fmla="*/ 8 w 25"/>
              <a:gd name="T61" fmla="*/ 10 h 56"/>
              <a:gd name="T62" fmla="*/ 8 w 25"/>
              <a:gd name="T63" fmla="*/ 12 h 56"/>
              <a:gd name="T64" fmla="*/ 12 w 25"/>
              <a:gd name="T65" fmla="*/ 12 h 56"/>
              <a:gd name="T66" fmla="*/ 12 w 25"/>
              <a:gd name="T67" fmla="*/ 22 h 56"/>
              <a:gd name="T68" fmla="*/ 12 w 25"/>
              <a:gd name="T69" fmla="*/ 20 h 56"/>
              <a:gd name="T70" fmla="*/ 8 w 25"/>
              <a:gd name="T71" fmla="*/ 20 h 56"/>
              <a:gd name="T72" fmla="*/ 8 w 25"/>
              <a:gd name="T73" fmla="*/ 22 h 56"/>
              <a:gd name="T74" fmla="*/ 12 w 25"/>
              <a:gd name="T75" fmla="*/ 22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5" h="56">
                <a:moveTo>
                  <a:pt x="0" y="27"/>
                </a:moveTo>
                <a:cubicBezTo>
                  <a:pt x="0" y="0"/>
                  <a:pt x="0" y="0"/>
                  <a:pt x="0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40"/>
                  <a:pt x="14" y="40"/>
                  <a:pt x="14" y="40"/>
                </a:cubicBezTo>
                <a:cubicBezTo>
                  <a:pt x="25" y="40"/>
                  <a:pt x="25" y="40"/>
                  <a:pt x="25" y="40"/>
                </a:cubicBezTo>
                <a:cubicBezTo>
                  <a:pt x="25" y="40"/>
                  <a:pt x="18" y="50"/>
                  <a:pt x="2" y="56"/>
                </a:cubicBezTo>
                <a:cubicBezTo>
                  <a:pt x="2" y="27"/>
                  <a:pt x="2" y="27"/>
                  <a:pt x="2" y="27"/>
                </a:cubicBezTo>
                <a:lnTo>
                  <a:pt x="0" y="27"/>
                </a:lnTo>
                <a:close/>
                <a:moveTo>
                  <a:pt x="12" y="8"/>
                </a:moveTo>
                <a:cubicBezTo>
                  <a:pt x="12" y="6"/>
                  <a:pt x="12" y="6"/>
                  <a:pt x="12" y="6"/>
                </a:cubicBezTo>
                <a:cubicBezTo>
                  <a:pt x="8" y="6"/>
                  <a:pt x="8" y="6"/>
                  <a:pt x="8" y="6"/>
                </a:cubicBezTo>
                <a:cubicBezTo>
                  <a:pt x="8" y="8"/>
                  <a:pt x="8" y="8"/>
                  <a:pt x="8" y="8"/>
                </a:cubicBezTo>
                <a:lnTo>
                  <a:pt x="12" y="8"/>
                </a:lnTo>
                <a:close/>
                <a:moveTo>
                  <a:pt x="12" y="5"/>
                </a:moveTo>
                <a:cubicBezTo>
                  <a:pt x="12" y="3"/>
                  <a:pt x="12" y="3"/>
                  <a:pt x="12" y="3"/>
                </a:cubicBezTo>
                <a:cubicBezTo>
                  <a:pt x="8" y="3"/>
                  <a:pt x="8" y="3"/>
                  <a:pt x="8" y="3"/>
                </a:cubicBezTo>
                <a:cubicBezTo>
                  <a:pt x="8" y="5"/>
                  <a:pt x="8" y="5"/>
                  <a:pt x="8" y="5"/>
                </a:cubicBezTo>
                <a:lnTo>
                  <a:pt x="12" y="5"/>
                </a:lnTo>
                <a:close/>
                <a:moveTo>
                  <a:pt x="12" y="19"/>
                </a:moveTo>
                <a:cubicBezTo>
                  <a:pt x="12" y="17"/>
                  <a:pt x="12" y="17"/>
                  <a:pt x="12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8" y="19"/>
                  <a:pt x="8" y="19"/>
                  <a:pt x="8" y="19"/>
                </a:cubicBezTo>
                <a:lnTo>
                  <a:pt x="12" y="19"/>
                </a:lnTo>
                <a:close/>
                <a:moveTo>
                  <a:pt x="12" y="15"/>
                </a:moveTo>
                <a:cubicBezTo>
                  <a:pt x="12" y="13"/>
                  <a:pt x="12" y="13"/>
                  <a:pt x="12" y="13"/>
                </a:cubicBezTo>
                <a:cubicBezTo>
                  <a:pt x="8" y="13"/>
                  <a:pt x="8" y="13"/>
                  <a:pt x="8" y="13"/>
                </a:cubicBezTo>
                <a:cubicBezTo>
                  <a:pt x="8" y="15"/>
                  <a:pt x="8" y="15"/>
                  <a:pt x="8" y="15"/>
                </a:cubicBezTo>
                <a:lnTo>
                  <a:pt x="12" y="15"/>
                </a:lnTo>
                <a:close/>
                <a:moveTo>
                  <a:pt x="12" y="12"/>
                </a:moveTo>
                <a:cubicBezTo>
                  <a:pt x="12" y="10"/>
                  <a:pt x="12" y="10"/>
                  <a:pt x="12" y="10"/>
                </a:cubicBezTo>
                <a:cubicBezTo>
                  <a:pt x="8" y="10"/>
                  <a:pt x="8" y="10"/>
                  <a:pt x="8" y="10"/>
                </a:cubicBezTo>
                <a:cubicBezTo>
                  <a:pt x="8" y="12"/>
                  <a:pt x="8" y="12"/>
                  <a:pt x="8" y="12"/>
                </a:cubicBezTo>
                <a:lnTo>
                  <a:pt x="12" y="12"/>
                </a:lnTo>
                <a:close/>
                <a:moveTo>
                  <a:pt x="12" y="22"/>
                </a:moveTo>
                <a:cubicBezTo>
                  <a:pt x="12" y="20"/>
                  <a:pt x="12" y="20"/>
                  <a:pt x="12" y="20"/>
                </a:cubicBezTo>
                <a:cubicBezTo>
                  <a:pt x="8" y="20"/>
                  <a:pt x="8" y="20"/>
                  <a:pt x="8" y="20"/>
                </a:cubicBezTo>
                <a:cubicBezTo>
                  <a:pt x="8" y="22"/>
                  <a:pt x="8" y="22"/>
                  <a:pt x="8" y="22"/>
                </a:cubicBezTo>
                <a:lnTo>
                  <a:pt x="12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0" name="Freeform 482"/>
          <p:cNvSpPr/>
          <p:nvPr/>
        </p:nvSpPr>
        <p:spPr bwMode="auto">
          <a:xfrm>
            <a:off x="1191186" y="6180343"/>
            <a:ext cx="23865" cy="94203"/>
          </a:xfrm>
          <a:custGeom>
            <a:avLst/>
            <a:gdLst>
              <a:gd name="T0" fmla="*/ 8 w 8"/>
              <a:gd name="T1" fmla="*/ 30 h 32"/>
              <a:gd name="T2" fmla="*/ 0 w 8"/>
              <a:gd name="T3" fmla="*/ 32 h 32"/>
              <a:gd name="T4" fmla="*/ 0 w 8"/>
              <a:gd name="T5" fmla="*/ 0 h 32"/>
              <a:gd name="T6" fmla="*/ 8 w 8"/>
              <a:gd name="T7" fmla="*/ 0 h 32"/>
              <a:gd name="T8" fmla="*/ 8 w 8"/>
              <a:gd name="T9" fmla="*/ 3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" h="32">
                <a:moveTo>
                  <a:pt x="8" y="30"/>
                </a:moveTo>
                <a:cubicBezTo>
                  <a:pt x="5" y="31"/>
                  <a:pt x="3" y="31"/>
                  <a:pt x="0" y="32"/>
                </a:cubicBezTo>
                <a:cubicBezTo>
                  <a:pt x="0" y="0"/>
                  <a:pt x="0" y="0"/>
                  <a:pt x="0" y="0"/>
                </a:cubicBezTo>
                <a:cubicBezTo>
                  <a:pt x="8" y="0"/>
                  <a:pt x="8" y="0"/>
                  <a:pt x="8" y="0"/>
                </a:cubicBezTo>
                <a:lnTo>
                  <a:pt x="8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1" name="Freeform 483"/>
          <p:cNvSpPr>
            <a:spLocks noEditPoints="1"/>
          </p:cNvSpPr>
          <p:nvPr/>
        </p:nvSpPr>
        <p:spPr bwMode="auto">
          <a:xfrm>
            <a:off x="1095728" y="6115030"/>
            <a:ext cx="95459" cy="163284"/>
          </a:xfrm>
          <a:custGeom>
            <a:avLst/>
            <a:gdLst>
              <a:gd name="T0" fmla="*/ 21 w 32"/>
              <a:gd name="T1" fmla="*/ 55 h 55"/>
              <a:gd name="T2" fmla="*/ 8 w 32"/>
              <a:gd name="T3" fmla="*/ 53 h 55"/>
              <a:gd name="T4" fmla="*/ 0 w 32"/>
              <a:gd name="T5" fmla="*/ 19 h 55"/>
              <a:gd name="T6" fmla="*/ 32 w 32"/>
              <a:gd name="T7" fmla="*/ 0 h 55"/>
              <a:gd name="T8" fmla="*/ 24 w 32"/>
              <a:gd name="T9" fmla="*/ 22 h 55"/>
              <a:gd name="T10" fmla="*/ 29 w 32"/>
              <a:gd name="T11" fmla="*/ 7 h 55"/>
              <a:gd name="T12" fmla="*/ 24 w 32"/>
              <a:gd name="T13" fmla="*/ 5 h 55"/>
              <a:gd name="T14" fmla="*/ 29 w 32"/>
              <a:gd name="T15" fmla="*/ 7 h 55"/>
              <a:gd name="T16" fmla="*/ 29 w 32"/>
              <a:gd name="T17" fmla="*/ 2 h 55"/>
              <a:gd name="T18" fmla="*/ 24 w 32"/>
              <a:gd name="T19" fmla="*/ 4 h 55"/>
              <a:gd name="T20" fmla="*/ 29 w 32"/>
              <a:gd name="T21" fmla="*/ 10 h 55"/>
              <a:gd name="T22" fmla="*/ 24 w 32"/>
              <a:gd name="T23" fmla="*/ 9 h 55"/>
              <a:gd name="T24" fmla="*/ 29 w 32"/>
              <a:gd name="T25" fmla="*/ 10 h 55"/>
              <a:gd name="T26" fmla="*/ 18 w 32"/>
              <a:gd name="T27" fmla="*/ 35 h 55"/>
              <a:gd name="T28" fmla="*/ 13 w 32"/>
              <a:gd name="T29" fmla="*/ 37 h 55"/>
              <a:gd name="T30" fmla="*/ 18 w 32"/>
              <a:gd name="T31" fmla="*/ 33 h 55"/>
              <a:gd name="T32" fmla="*/ 13 w 32"/>
              <a:gd name="T33" fmla="*/ 31 h 55"/>
              <a:gd name="T34" fmla="*/ 18 w 32"/>
              <a:gd name="T35" fmla="*/ 33 h 55"/>
              <a:gd name="T36" fmla="*/ 18 w 32"/>
              <a:gd name="T37" fmla="*/ 13 h 55"/>
              <a:gd name="T38" fmla="*/ 13 w 32"/>
              <a:gd name="T39" fmla="*/ 15 h 55"/>
              <a:gd name="T40" fmla="*/ 18 w 32"/>
              <a:gd name="T41" fmla="*/ 12 h 55"/>
              <a:gd name="T42" fmla="*/ 13 w 32"/>
              <a:gd name="T43" fmla="*/ 10 h 55"/>
              <a:gd name="T44" fmla="*/ 18 w 32"/>
              <a:gd name="T45" fmla="*/ 12 h 55"/>
              <a:gd name="T46" fmla="*/ 18 w 32"/>
              <a:gd name="T47" fmla="*/ 38 h 55"/>
              <a:gd name="T48" fmla="*/ 13 w 32"/>
              <a:gd name="T49" fmla="*/ 40 h 55"/>
              <a:gd name="T50" fmla="*/ 18 w 32"/>
              <a:gd name="T51" fmla="*/ 26 h 55"/>
              <a:gd name="T52" fmla="*/ 13 w 32"/>
              <a:gd name="T53" fmla="*/ 24 h 55"/>
              <a:gd name="T54" fmla="*/ 18 w 32"/>
              <a:gd name="T55" fmla="*/ 26 h 55"/>
              <a:gd name="T56" fmla="*/ 18 w 32"/>
              <a:gd name="T57" fmla="*/ 21 h 55"/>
              <a:gd name="T58" fmla="*/ 13 w 32"/>
              <a:gd name="T59" fmla="*/ 22 h 55"/>
              <a:gd name="T60" fmla="*/ 18 w 32"/>
              <a:gd name="T61" fmla="*/ 47 h 55"/>
              <a:gd name="T62" fmla="*/ 13 w 32"/>
              <a:gd name="T63" fmla="*/ 46 h 55"/>
              <a:gd name="T64" fmla="*/ 18 w 32"/>
              <a:gd name="T65" fmla="*/ 47 h 55"/>
              <a:gd name="T66" fmla="*/ 18 w 32"/>
              <a:gd name="T67" fmla="*/ 42 h 55"/>
              <a:gd name="T68" fmla="*/ 13 w 32"/>
              <a:gd name="T69" fmla="*/ 44 h 55"/>
              <a:gd name="T70" fmla="*/ 18 w 32"/>
              <a:gd name="T71" fmla="*/ 18 h 55"/>
              <a:gd name="T72" fmla="*/ 13 w 32"/>
              <a:gd name="T73" fmla="*/ 17 h 55"/>
              <a:gd name="T74" fmla="*/ 18 w 32"/>
              <a:gd name="T75" fmla="*/ 18 h 55"/>
              <a:gd name="T76" fmla="*/ 18 w 32"/>
              <a:gd name="T77" fmla="*/ 27 h 55"/>
              <a:gd name="T78" fmla="*/ 13 w 32"/>
              <a:gd name="T79" fmla="*/ 29 h 55"/>
              <a:gd name="T80" fmla="*/ 17 w 32"/>
              <a:gd name="T81" fmla="*/ 51 h 55"/>
              <a:gd name="T82" fmla="*/ 13 w 32"/>
              <a:gd name="T83" fmla="*/ 49 h 55"/>
              <a:gd name="T84" fmla="*/ 17 w 32"/>
              <a:gd name="T85" fmla="*/ 51 h 55"/>
              <a:gd name="T86" fmla="*/ 10 w 32"/>
              <a:gd name="T87" fmla="*/ 11 h 55"/>
              <a:gd name="T88" fmla="*/ 6 w 32"/>
              <a:gd name="T89" fmla="*/ 13 h 55"/>
              <a:gd name="T90" fmla="*/ 10 w 32"/>
              <a:gd name="T91" fmla="*/ 9 h 55"/>
              <a:gd name="T92" fmla="*/ 6 w 32"/>
              <a:gd name="T93" fmla="*/ 7 h 55"/>
              <a:gd name="T94" fmla="*/ 10 w 32"/>
              <a:gd name="T95" fmla="*/ 9 h 55"/>
              <a:gd name="T96" fmla="*/ 10 w 32"/>
              <a:gd name="T97" fmla="*/ 14 h 55"/>
              <a:gd name="T98" fmla="*/ 5 w 32"/>
              <a:gd name="T99" fmla="*/ 16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2" h="55">
                <a:moveTo>
                  <a:pt x="24" y="55"/>
                </a:moveTo>
                <a:cubicBezTo>
                  <a:pt x="23" y="55"/>
                  <a:pt x="22" y="55"/>
                  <a:pt x="21" y="55"/>
                </a:cubicBezTo>
                <a:cubicBezTo>
                  <a:pt x="17" y="55"/>
                  <a:pt x="12" y="54"/>
                  <a:pt x="8" y="53"/>
                </a:cubicBezTo>
                <a:cubicBezTo>
                  <a:pt x="8" y="53"/>
                  <a:pt x="8" y="53"/>
                  <a:pt x="8" y="53"/>
                </a:cubicBezTo>
                <a:cubicBezTo>
                  <a:pt x="8" y="19"/>
                  <a:pt x="8" y="19"/>
                  <a:pt x="8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0"/>
                  <a:pt x="0" y="0"/>
                  <a:pt x="0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2" y="22"/>
                  <a:pt x="32" y="22"/>
                  <a:pt x="32" y="22"/>
                </a:cubicBezTo>
                <a:cubicBezTo>
                  <a:pt x="24" y="22"/>
                  <a:pt x="24" y="22"/>
                  <a:pt x="24" y="22"/>
                </a:cubicBezTo>
                <a:cubicBezTo>
                  <a:pt x="24" y="55"/>
                  <a:pt x="24" y="55"/>
                  <a:pt x="24" y="55"/>
                </a:cubicBezTo>
                <a:close/>
                <a:moveTo>
                  <a:pt x="29" y="7"/>
                </a:moveTo>
                <a:cubicBezTo>
                  <a:pt x="29" y="5"/>
                  <a:pt x="29" y="5"/>
                  <a:pt x="29" y="5"/>
                </a:cubicBezTo>
                <a:cubicBezTo>
                  <a:pt x="24" y="5"/>
                  <a:pt x="24" y="5"/>
                  <a:pt x="24" y="5"/>
                </a:cubicBezTo>
                <a:cubicBezTo>
                  <a:pt x="24" y="7"/>
                  <a:pt x="24" y="7"/>
                  <a:pt x="24" y="7"/>
                </a:cubicBezTo>
                <a:lnTo>
                  <a:pt x="29" y="7"/>
                </a:lnTo>
                <a:close/>
                <a:moveTo>
                  <a:pt x="29" y="4"/>
                </a:moveTo>
                <a:cubicBezTo>
                  <a:pt x="29" y="2"/>
                  <a:pt x="29" y="2"/>
                  <a:pt x="29" y="2"/>
                </a:cubicBezTo>
                <a:cubicBezTo>
                  <a:pt x="24" y="2"/>
                  <a:pt x="24" y="2"/>
                  <a:pt x="24" y="2"/>
                </a:cubicBezTo>
                <a:cubicBezTo>
                  <a:pt x="24" y="4"/>
                  <a:pt x="24" y="4"/>
                  <a:pt x="24" y="4"/>
                </a:cubicBezTo>
                <a:lnTo>
                  <a:pt x="29" y="4"/>
                </a:lnTo>
                <a:close/>
                <a:moveTo>
                  <a:pt x="29" y="10"/>
                </a:moveTo>
                <a:cubicBezTo>
                  <a:pt x="29" y="9"/>
                  <a:pt x="29" y="9"/>
                  <a:pt x="29" y="9"/>
                </a:cubicBezTo>
                <a:cubicBezTo>
                  <a:pt x="24" y="9"/>
                  <a:pt x="24" y="9"/>
                  <a:pt x="24" y="9"/>
                </a:cubicBezTo>
                <a:cubicBezTo>
                  <a:pt x="24" y="10"/>
                  <a:pt x="24" y="10"/>
                  <a:pt x="24" y="10"/>
                </a:cubicBezTo>
                <a:lnTo>
                  <a:pt x="29" y="10"/>
                </a:lnTo>
                <a:close/>
                <a:moveTo>
                  <a:pt x="18" y="37"/>
                </a:moveTo>
                <a:cubicBezTo>
                  <a:pt x="18" y="35"/>
                  <a:pt x="18" y="35"/>
                  <a:pt x="18" y="35"/>
                </a:cubicBezTo>
                <a:cubicBezTo>
                  <a:pt x="13" y="35"/>
                  <a:pt x="13" y="35"/>
                  <a:pt x="13" y="35"/>
                </a:cubicBezTo>
                <a:cubicBezTo>
                  <a:pt x="13" y="37"/>
                  <a:pt x="13" y="37"/>
                  <a:pt x="13" y="37"/>
                </a:cubicBezTo>
                <a:lnTo>
                  <a:pt x="18" y="37"/>
                </a:lnTo>
                <a:close/>
                <a:moveTo>
                  <a:pt x="18" y="33"/>
                </a:moveTo>
                <a:cubicBezTo>
                  <a:pt x="18" y="31"/>
                  <a:pt x="18" y="31"/>
                  <a:pt x="18" y="31"/>
                </a:cubicBezTo>
                <a:cubicBezTo>
                  <a:pt x="13" y="31"/>
                  <a:pt x="13" y="31"/>
                  <a:pt x="13" y="31"/>
                </a:cubicBezTo>
                <a:cubicBezTo>
                  <a:pt x="13" y="33"/>
                  <a:pt x="13" y="33"/>
                  <a:pt x="13" y="33"/>
                </a:cubicBezTo>
                <a:lnTo>
                  <a:pt x="18" y="33"/>
                </a:lnTo>
                <a:close/>
                <a:moveTo>
                  <a:pt x="18" y="15"/>
                </a:moveTo>
                <a:cubicBezTo>
                  <a:pt x="18" y="13"/>
                  <a:pt x="18" y="13"/>
                  <a:pt x="18" y="13"/>
                </a:cubicBezTo>
                <a:cubicBezTo>
                  <a:pt x="13" y="13"/>
                  <a:pt x="13" y="13"/>
                  <a:pt x="13" y="13"/>
                </a:cubicBezTo>
                <a:cubicBezTo>
                  <a:pt x="13" y="15"/>
                  <a:pt x="13" y="15"/>
                  <a:pt x="13" y="15"/>
                </a:cubicBezTo>
                <a:lnTo>
                  <a:pt x="18" y="15"/>
                </a:lnTo>
                <a:close/>
                <a:moveTo>
                  <a:pt x="18" y="12"/>
                </a:moveTo>
                <a:cubicBezTo>
                  <a:pt x="18" y="10"/>
                  <a:pt x="18" y="10"/>
                  <a:pt x="18" y="10"/>
                </a:cubicBezTo>
                <a:cubicBezTo>
                  <a:pt x="13" y="10"/>
                  <a:pt x="13" y="10"/>
                  <a:pt x="13" y="10"/>
                </a:cubicBezTo>
                <a:cubicBezTo>
                  <a:pt x="13" y="12"/>
                  <a:pt x="13" y="12"/>
                  <a:pt x="13" y="12"/>
                </a:cubicBezTo>
                <a:lnTo>
                  <a:pt x="18" y="12"/>
                </a:lnTo>
                <a:close/>
                <a:moveTo>
                  <a:pt x="18" y="40"/>
                </a:moveTo>
                <a:cubicBezTo>
                  <a:pt x="18" y="38"/>
                  <a:pt x="18" y="38"/>
                  <a:pt x="18" y="38"/>
                </a:cubicBezTo>
                <a:cubicBezTo>
                  <a:pt x="13" y="38"/>
                  <a:pt x="13" y="38"/>
                  <a:pt x="13" y="38"/>
                </a:cubicBezTo>
                <a:cubicBezTo>
                  <a:pt x="13" y="40"/>
                  <a:pt x="13" y="40"/>
                  <a:pt x="13" y="40"/>
                </a:cubicBezTo>
                <a:lnTo>
                  <a:pt x="18" y="40"/>
                </a:lnTo>
                <a:close/>
                <a:moveTo>
                  <a:pt x="18" y="26"/>
                </a:moveTo>
                <a:cubicBezTo>
                  <a:pt x="18" y="24"/>
                  <a:pt x="18" y="24"/>
                  <a:pt x="18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6"/>
                  <a:pt x="13" y="26"/>
                  <a:pt x="13" y="26"/>
                </a:cubicBezTo>
                <a:lnTo>
                  <a:pt x="18" y="26"/>
                </a:lnTo>
                <a:close/>
                <a:moveTo>
                  <a:pt x="18" y="22"/>
                </a:moveTo>
                <a:cubicBezTo>
                  <a:pt x="18" y="21"/>
                  <a:pt x="18" y="21"/>
                  <a:pt x="18" y="21"/>
                </a:cubicBezTo>
                <a:cubicBezTo>
                  <a:pt x="13" y="21"/>
                  <a:pt x="13" y="21"/>
                  <a:pt x="13" y="21"/>
                </a:cubicBezTo>
                <a:cubicBezTo>
                  <a:pt x="13" y="22"/>
                  <a:pt x="13" y="22"/>
                  <a:pt x="13" y="22"/>
                </a:cubicBezTo>
                <a:lnTo>
                  <a:pt x="18" y="22"/>
                </a:lnTo>
                <a:close/>
                <a:moveTo>
                  <a:pt x="18" y="47"/>
                </a:moveTo>
                <a:cubicBezTo>
                  <a:pt x="18" y="46"/>
                  <a:pt x="18" y="46"/>
                  <a:pt x="18" y="46"/>
                </a:cubicBezTo>
                <a:cubicBezTo>
                  <a:pt x="13" y="46"/>
                  <a:pt x="13" y="46"/>
                  <a:pt x="13" y="46"/>
                </a:cubicBezTo>
                <a:cubicBezTo>
                  <a:pt x="13" y="47"/>
                  <a:pt x="13" y="47"/>
                  <a:pt x="13" y="47"/>
                </a:cubicBezTo>
                <a:lnTo>
                  <a:pt x="18" y="47"/>
                </a:lnTo>
                <a:close/>
                <a:moveTo>
                  <a:pt x="18" y="44"/>
                </a:moveTo>
                <a:cubicBezTo>
                  <a:pt x="18" y="42"/>
                  <a:pt x="18" y="42"/>
                  <a:pt x="18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4"/>
                  <a:pt x="13" y="44"/>
                  <a:pt x="13" y="44"/>
                </a:cubicBezTo>
                <a:lnTo>
                  <a:pt x="18" y="44"/>
                </a:lnTo>
                <a:close/>
                <a:moveTo>
                  <a:pt x="18" y="18"/>
                </a:moveTo>
                <a:cubicBezTo>
                  <a:pt x="18" y="17"/>
                  <a:pt x="18" y="17"/>
                  <a:pt x="18" y="17"/>
                </a:cubicBezTo>
                <a:cubicBezTo>
                  <a:pt x="13" y="17"/>
                  <a:pt x="13" y="17"/>
                  <a:pt x="13" y="17"/>
                </a:cubicBezTo>
                <a:cubicBezTo>
                  <a:pt x="13" y="18"/>
                  <a:pt x="13" y="18"/>
                  <a:pt x="13" y="18"/>
                </a:cubicBezTo>
                <a:lnTo>
                  <a:pt x="18" y="18"/>
                </a:lnTo>
                <a:close/>
                <a:moveTo>
                  <a:pt x="18" y="29"/>
                </a:moveTo>
                <a:cubicBezTo>
                  <a:pt x="18" y="27"/>
                  <a:pt x="18" y="27"/>
                  <a:pt x="18" y="27"/>
                </a:cubicBezTo>
                <a:cubicBezTo>
                  <a:pt x="13" y="27"/>
                  <a:pt x="13" y="27"/>
                  <a:pt x="13" y="27"/>
                </a:cubicBezTo>
                <a:cubicBezTo>
                  <a:pt x="13" y="29"/>
                  <a:pt x="13" y="29"/>
                  <a:pt x="13" y="29"/>
                </a:cubicBezTo>
                <a:lnTo>
                  <a:pt x="18" y="29"/>
                </a:lnTo>
                <a:close/>
                <a:moveTo>
                  <a:pt x="17" y="51"/>
                </a:moveTo>
                <a:cubicBezTo>
                  <a:pt x="17" y="49"/>
                  <a:pt x="17" y="49"/>
                  <a:pt x="17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51"/>
                  <a:pt x="13" y="51"/>
                  <a:pt x="13" y="51"/>
                </a:cubicBezTo>
                <a:lnTo>
                  <a:pt x="17" y="51"/>
                </a:lnTo>
                <a:close/>
                <a:moveTo>
                  <a:pt x="10" y="13"/>
                </a:moveTo>
                <a:cubicBezTo>
                  <a:pt x="10" y="11"/>
                  <a:pt x="10" y="11"/>
                  <a:pt x="10" y="11"/>
                </a:cubicBezTo>
                <a:cubicBezTo>
                  <a:pt x="6" y="11"/>
                  <a:pt x="6" y="11"/>
                  <a:pt x="6" y="11"/>
                </a:cubicBezTo>
                <a:cubicBezTo>
                  <a:pt x="6" y="13"/>
                  <a:pt x="6" y="13"/>
                  <a:pt x="6" y="13"/>
                </a:cubicBezTo>
                <a:lnTo>
                  <a:pt x="10" y="13"/>
                </a:lnTo>
                <a:close/>
                <a:moveTo>
                  <a:pt x="10" y="9"/>
                </a:moveTo>
                <a:cubicBezTo>
                  <a:pt x="10" y="7"/>
                  <a:pt x="10" y="7"/>
                  <a:pt x="10" y="7"/>
                </a:cubicBezTo>
                <a:cubicBezTo>
                  <a:pt x="6" y="7"/>
                  <a:pt x="6" y="7"/>
                  <a:pt x="6" y="7"/>
                </a:cubicBezTo>
                <a:cubicBezTo>
                  <a:pt x="6" y="9"/>
                  <a:pt x="6" y="9"/>
                  <a:pt x="6" y="9"/>
                </a:cubicBezTo>
                <a:lnTo>
                  <a:pt x="10" y="9"/>
                </a:lnTo>
                <a:close/>
                <a:moveTo>
                  <a:pt x="10" y="16"/>
                </a:moveTo>
                <a:cubicBezTo>
                  <a:pt x="10" y="14"/>
                  <a:pt x="10" y="14"/>
                  <a:pt x="10" y="14"/>
                </a:cubicBezTo>
                <a:cubicBezTo>
                  <a:pt x="5" y="14"/>
                  <a:pt x="5" y="14"/>
                  <a:pt x="5" y="14"/>
                </a:cubicBezTo>
                <a:cubicBezTo>
                  <a:pt x="5" y="16"/>
                  <a:pt x="5" y="16"/>
                  <a:pt x="5" y="16"/>
                </a:cubicBezTo>
                <a:lnTo>
                  <a:pt x="10" y="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2" name="Freeform 484"/>
          <p:cNvSpPr>
            <a:spLocks noEditPoints="1"/>
          </p:cNvSpPr>
          <p:nvPr/>
        </p:nvSpPr>
        <p:spPr bwMode="auto">
          <a:xfrm>
            <a:off x="1039206" y="6171551"/>
            <a:ext cx="56522" cy="94203"/>
          </a:xfrm>
          <a:custGeom>
            <a:avLst/>
            <a:gdLst>
              <a:gd name="T0" fmla="*/ 9 w 19"/>
              <a:gd name="T1" fmla="*/ 27 h 32"/>
              <a:gd name="T2" fmla="*/ 10 w 19"/>
              <a:gd name="T3" fmla="*/ 27 h 32"/>
              <a:gd name="T4" fmla="*/ 10 w 19"/>
              <a:gd name="T5" fmla="*/ 16 h 32"/>
              <a:gd name="T6" fmla="*/ 0 w 19"/>
              <a:gd name="T7" fmla="*/ 16 h 32"/>
              <a:gd name="T8" fmla="*/ 0 w 19"/>
              <a:gd name="T9" fmla="*/ 0 h 32"/>
              <a:gd name="T10" fmla="*/ 19 w 19"/>
              <a:gd name="T11" fmla="*/ 0 h 32"/>
              <a:gd name="T12" fmla="*/ 19 w 19"/>
              <a:gd name="T13" fmla="*/ 32 h 32"/>
              <a:gd name="T14" fmla="*/ 19 w 19"/>
              <a:gd name="T15" fmla="*/ 32 h 32"/>
              <a:gd name="T16" fmla="*/ 9 w 19"/>
              <a:gd name="T17" fmla="*/ 27 h 32"/>
              <a:gd name="T18" fmla="*/ 17 w 19"/>
              <a:gd name="T19" fmla="*/ 9 h 32"/>
              <a:gd name="T20" fmla="*/ 17 w 19"/>
              <a:gd name="T21" fmla="*/ 7 h 32"/>
              <a:gd name="T22" fmla="*/ 2 w 19"/>
              <a:gd name="T23" fmla="*/ 7 h 32"/>
              <a:gd name="T24" fmla="*/ 2 w 19"/>
              <a:gd name="T25" fmla="*/ 9 h 32"/>
              <a:gd name="T26" fmla="*/ 17 w 19"/>
              <a:gd name="T27" fmla="*/ 9 h 32"/>
              <a:gd name="T28" fmla="*/ 17 w 19"/>
              <a:gd name="T29" fmla="*/ 5 h 32"/>
              <a:gd name="T30" fmla="*/ 17 w 19"/>
              <a:gd name="T31" fmla="*/ 3 h 32"/>
              <a:gd name="T32" fmla="*/ 2 w 19"/>
              <a:gd name="T33" fmla="*/ 3 h 32"/>
              <a:gd name="T34" fmla="*/ 2 w 19"/>
              <a:gd name="T35" fmla="*/ 5 h 32"/>
              <a:gd name="T36" fmla="*/ 17 w 19"/>
              <a:gd name="T37" fmla="*/ 5 h 32"/>
              <a:gd name="T38" fmla="*/ 17 w 19"/>
              <a:gd name="T39" fmla="*/ 12 h 32"/>
              <a:gd name="T40" fmla="*/ 17 w 19"/>
              <a:gd name="T41" fmla="*/ 10 h 32"/>
              <a:gd name="T42" fmla="*/ 2 w 19"/>
              <a:gd name="T43" fmla="*/ 10 h 32"/>
              <a:gd name="T44" fmla="*/ 2 w 19"/>
              <a:gd name="T45" fmla="*/ 12 h 32"/>
              <a:gd name="T46" fmla="*/ 17 w 19"/>
              <a:gd name="T47" fmla="*/ 12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9" h="32">
                <a:moveTo>
                  <a:pt x="9" y="27"/>
                </a:moveTo>
                <a:cubicBezTo>
                  <a:pt x="10" y="27"/>
                  <a:pt x="10" y="27"/>
                  <a:pt x="10" y="27"/>
                </a:cubicBezTo>
                <a:cubicBezTo>
                  <a:pt x="10" y="16"/>
                  <a:pt x="10" y="16"/>
                  <a:pt x="10" y="1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0"/>
                  <a:pt x="0" y="0"/>
                  <a:pt x="0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9" y="32"/>
                  <a:pt x="19" y="32"/>
                  <a:pt x="19" y="32"/>
                </a:cubicBezTo>
                <a:cubicBezTo>
                  <a:pt x="19" y="32"/>
                  <a:pt x="19" y="32"/>
                  <a:pt x="19" y="32"/>
                </a:cubicBezTo>
                <a:cubicBezTo>
                  <a:pt x="16" y="30"/>
                  <a:pt x="12" y="29"/>
                  <a:pt x="9" y="27"/>
                </a:cubicBezTo>
                <a:close/>
                <a:moveTo>
                  <a:pt x="17" y="9"/>
                </a:moveTo>
                <a:cubicBezTo>
                  <a:pt x="17" y="7"/>
                  <a:pt x="17" y="7"/>
                  <a:pt x="17" y="7"/>
                </a:cubicBezTo>
                <a:cubicBezTo>
                  <a:pt x="2" y="7"/>
                  <a:pt x="2" y="7"/>
                  <a:pt x="2" y="7"/>
                </a:cubicBezTo>
                <a:cubicBezTo>
                  <a:pt x="2" y="9"/>
                  <a:pt x="2" y="9"/>
                  <a:pt x="2" y="9"/>
                </a:cubicBezTo>
                <a:lnTo>
                  <a:pt x="17" y="9"/>
                </a:lnTo>
                <a:close/>
                <a:moveTo>
                  <a:pt x="17" y="5"/>
                </a:moveTo>
                <a:cubicBezTo>
                  <a:pt x="17" y="3"/>
                  <a:pt x="17" y="3"/>
                  <a:pt x="17" y="3"/>
                </a:cubicBezTo>
                <a:cubicBezTo>
                  <a:pt x="2" y="3"/>
                  <a:pt x="2" y="3"/>
                  <a:pt x="2" y="3"/>
                </a:cubicBezTo>
                <a:cubicBezTo>
                  <a:pt x="2" y="5"/>
                  <a:pt x="2" y="5"/>
                  <a:pt x="2" y="5"/>
                </a:cubicBezTo>
                <a:lnTo>
                  <a:pt x="17" y="5"/>
                </a:lnTo>
                <a:close/>
                <a:moveTo>
                  <a:pt x="17" y="12"/>
                </a:moveTo>
                <a:cubicBezTo>
                  <a:pt x="17" y="10"/>
                  <a:pt x="17" y="10"/>
                  <a:pt x="17" y="10"/>
                </a:cubicBezTo>
                <a:cubicBezTo>
                  <a:pt x="2" y="10"/>
                  <a:pt x="2" y="10"/>
                  <a:pt x="2" y="10"/>
                </a:cubicBezTo>
                <a:cubicBezTo>
                  <a:pt x="2" y="12"/>
                  <a:pt x="2" y="12"/>
                  <a:pt x="2" y="12"/>
                </a:cubicBezTo>
                <a:lnTo>
                  <a:pt x="17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3" name="Freeform 485"/>
          <p:cNvSpPr/>
          <p:nvPr/>
        </p:nvSpPr>
        <p:spPr bwMode="auto">
          <a:xfrm>
            <a:off x="1030415" y="6218024"/>
            <a:ext cx="8793" cy="8793"/>
          </a:xfrm>
          <a:custGeom>
            <a:avLst/>
            <a:gdLst>
              <a:gd name="T0" fmla="*/ 3 w 3"/>
              <a:gd name="T1" fmla="*/ 3 h 3"/>
              <a:gd name="T2" fmla="*/ 0 w 3"/>
              <a:gd name="T3" fmla="*/ 0 h 3"/>
              <a:gd name="T4" fmla="*/ 3 w 3"/>
              <a:gd name="T5" fmla="*/ 0 h 3"/>
              <a:gd name="T6" fmla="*/ 3 w 3"/>
              <a:gd name="T7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3">
                <a:moveTo>
                  <a:pt x="3" y="3"/>
                </a:moveTo>
                <a:cubicBezTo>
                  <a:pt x="1" y="1"/>
                  <a:pt x="0" y="0"/>
                  <a:pt x="0" y="0"/>
                </a:cubicBezTo>
                <a:cubicBezTo>
                  <a:pt x="3" y="0"/>
                  <a:pt x="3" y="0"/>
                  <a:pt x="3" y="0"/>
                </a:cubicBezTo>
                <a:cubicBezTo>
                  <a:pt x="3" y="3"/>
                  <a:pt x="3" y="3"/>
                  <a:pt x="3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4" name="Freeform 486"/>
          <p:cNvSpPr/>
          <p:nvPr/>
        </p:nvSpPr>
        <p:spPr bwMode="auto">
          <a:xfrm>
            <a:off x="1143456" y="6052228"/>
            <a:ext cx="23865" cy="38937"/>
          </a:xfrm>
          <a:custGeom>
            <a:avLst/>
            <a:gdLst>
              <a:gd name="T0" fmla="*/ 7 w 19"/>
              <a:gd name="T1" fmla="*/ 0 h 31"/>
              <a:gd name="T2" fmla="*/ 9 w 19"/>
              <a:gd name="T3" fmla="*/ 0 h 31"/>
              <a:gd name="T4" fmla="*/ 9 w 19"/>
              <a:gd name="T5" fmla="*/ 0 h 31"/>
              <a:gd name="T6" fmla="*/ 12 w 19"/>
              <a:gd name="T7" fmla="*/ 0 h 31"/>
              <a:gd name="T8" fmla="*/ 19 w 19"/>
              <a:gd name="T9" fmla="*/ 12 h 31"/>
              <a:gd name="T10" fmla="*/ 9 w 19"/>
              <a:gd name="T11" fmla="*/ 31 h 31"/>
              <a:gd name="T12" fmla="*/ 0 w 19"/>
              <a:gd name="T13" fmla="*/ 12 h 31"/>
              <a:gd name="T14" fmla="*/ 7 w 19"/>
              <a:gd name="T15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" h="31">
                <a:moveTo>
                  <a:pt x="7" y="0"/>
                </a:moveTo>
                <a:lnTo>
                  <a:pt x="9" y="0"/>
                </a:lnTo>
                <a:lnTo>
                  <a:pt x="9" y="0"/>
                </a:lnTo>
                <a:lnTo>
                  <a:pt x="12" y="0"/>
                </a:lnTo>
                <a:lnTo>
                  <a:pt x="19" y="12"/>
                </a:lnTo>
                <a:lnTo>
                  <a:pt x="9" y="31"/>
                </a:lnTo>
                <a:lnTo>
                  <a:pt x="0" y="12"/>
                </a:lnTo>
                <a:lnTo>
                  <a:pt x="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5" name="Freeform 487"/>
          <p:cNvSpPr/>
          <p:nvPr/>
        </p:nvSpPr>
        <p:spPr bwMode="auto">
          <a:xfrm>
            <a:off x="1098240" y="5919088"/>
            <a:ext cx="113043" cy="130628"/>
          </a:xfrm>
          <a:custGeom>
            <a:avLst/>
            <a:gdLst>
              <a:gd name="T0" fmla="*/ 19 w 38"/>
              <a:gd name="T1" fmla="*/ 44 h 44"/>
              <a:gd name="T2" fmla="*/ 3 w 38"/>
              <a:gd name="T3" fmla="*/ 28 h 44"/>
              <a:gd name="T4" fmla="*/ 1 w 38"/>
              <a:gd name="T5" fmla="*/ 23 h 44"/>
              <a:gd name="T6" fmla="*/ 2 w 38"/>
              <a:gd name="T7" fmla="*/ 18 h 44"/>
              <a:gd name="T8" fmla="*/ 19 w 38"/>
              <a:gd name="T9" fmla="*/ 0 h 44"/>
              <a:gd name="T10" fmla="*/ 36 w 38"/>
              <a:gd name="T11" fmla="*/ 18 h 44"/>
              <a:gd name="T12" fmla="*/ 37 w 38"/>
              <a:gd name="T13" fmla="*/ 23 h 44"/>
              <a:gd name="T14" fmla="*/ 35 w 38"/>
              <a:gd name="T15" fmla="*/ 28 h 44"/>
              <a:gd name="T16" fmla="*/ 19 w 38"/>
              <a:gd name="T17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" h="44">
                <a:moveTo>
                  <a:pt x="19" y="44"/>
                </a:moveTo>
                <a:cubicBezTo>
                  <a:pt x="14" y="44"/>
                  <a:pt x="6" y="37"/>
                  <a:pt x="3" y="28"/>
                </a:cubicBezTo>
                <a:cubicBezTo>
                  <a:pt x="2" y="28"/>
                  <a:pt x="1" y="27"/>
                  <a:pt x="1" y="23"/>
                </a:cubicBezTo>
                <a:cubicBezTo>
                  <a:pt x="0" y="19"/>
                  <a:pt x="1" y="18"/>
                  <a:pt x="2" y="18"/>
                </a:cubicBezTo>
                <a:cubicBezTo>
                  <a:pt x="3" y="7"/>
                  <a:pt x="7" y="0"/>
                  <a:pt x="19" y="0"/>
                </a:cubicBezTo>
                <a:cubicBezTo>
                  <a:pt x="31" y="0"/>
                  <a:pt x="35" y="7"/>
                  <a:pt x="36" y="18"/>
                </a:cubicBezTo>
                <a:cubicBezTo>
                  <a:pt x="37" y="18"/>
                  <a:pt x="38" y="19"/>
                  <a:pt x="37" y="23"/>
                </a:cubicBezTo>
                <a:cubicBezTo>
                  <a:pt x="37" y="26"/>
                  <a:pt x="36" y="27"/>
                  <a:pt x="35" y="28"/>
                </a:cubicBezTo>
                <a:cubicBezTo>
                  <a:pt x="32" y="37"/>
                  <a:pt x="24" y="44"/>
                  <a:pt x="19" y="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6" name="Freeform 488"/>
          <p:cNvSpPr/>
          <p:nvPr/>
        </p:nvSpPr>
        <p:spPr bwMode="auto">
          <a:xfrm>
            <a:off x="1030415" y="6043435"/>
            <a:ext cx="249951" cy="157005"/>
          </a:xfrm>
          <a:custGeom>
            <a:avLst/>
            <a:gdLst>
              <a:gd name="T0" fmla="*/ 84 w 84"/>
              <a:gd name="T1" fmla="*/ 40 h 53"/>
              <a:gd name="T2" fmla="*/ 78 w 84"/>
              <a:gd name="T3" fmla="*/ 53 h 53"/>
              <a:gd name="T4" fmla="*/ 78 w 84"/>
              <a:gd name="T5" fmla="*/ 17 h 53"/>
              <a:gd name="T6" fmla="*/ 60 w 84"/>
              <a:gd name="T7" fmla="*/ 17 h 53"/>
              <a:gd name="T8" fmla="*/ 60 w 84"/>
              <a:gd name="T9" fmla="*/ 43 h 53"/>
              <a:gd name="T10" fmla="*/ 56 w 84"/>
              <a:gd name="T11" fmla="*/ 43 h 53"/>
              <a:gd name="T12" fmla="*/ 56 w 84"/>
              <a:gd name="T13" fmla="*/ 22 h 53"/>
              <a:gd name="T14" fmla="*/ 20 w 84"/>
              <a:gd name="T15" fmla="*/ 22 h 53"/>
              <a:gd name="T16" fmla="*/ 20 w 84"/>
              <a:gd name="T17" fmla="*/ 41 h 53"/>
              <a:gd name="T18" fmla="*/ 0 w 84"/>
              <a:gd name="T19" fmla="*/ 41 h 53"/>
              <a:gd name="T20" fmla="*/ 0 w 84"/>
              <a:gd name="T21" fmla="*/ 40 h 53"/>
              <a:gd name="T22" fmla="*/ 0 w 84"/>
              <a:gd name="T23" fmla="*/ 25 h 53"/>
              <a:gd name="T24" fmla="*/ 31 w 84"/>
              <a:gd name="T25" fmla="*/ 0 h 53"/>
              <a:gd name="T26" fmla="*/ 42 w 84"/>
              <a:gd name="T27" fmla="*/ 19 h 53"/>
              <a:gd name="T28" fmla="*/ 53 w 84"/>
              <a:gd name="T29" fmla="*/ 0 h 53"/>
              <a:gd name="T30" fmla="*/ 84 w 84"/>
              <a:gd name="T31" fmla="*/ 25 h 53"/>
              <a:gd name="T32" fmla="*/ 84 w 84"/>
              <a:gd name="T33" fmla="*/ 4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4" h="53">
                <a:moveTo>
                  <a:pt x="84" y="40"/>
                </a:moveTo>
                <a:cubicBezTo>
                  <a:pt x="84" y="40"/>
                  <a:pt x="83" y="46"/>
                  <a:pt x="78" y="53"/>
                </a:cubicBezTo>
                <a:cubicBezTo>
                  <a:pt x="78" y="17"/>
                  <a:pt x="78" y="17"/>
                  <a:pt x="78" y="17"/>
                </a:cubicBezTo>
                <a:cubicBezTo>
                  <a:pt x="60" y="17"/>
                  <a:pt x="60" y="17"/>
                  <a:pt x="60" y="17"/>
                </a:cubicBezTo>
                <a:cubicBezTo>
                  <a:pt x="60" y="43"/>
                  <a:pt x="60" y="43"/>
                  <a:pt x="60" y="43"/>
                </a:cubicBezTo>
                <a:cubicBezTo>
                  <a:pt x="56" y="43"/>
                  <a:pt x="56" y="43"/>
                  <a:pt x="56" y="43"/>
                </a:cubicBezTo>
                <a:cubicBezTo>
                  <a:pt x="56" y="22"/>
                  <a:pt x="56" y="22"/>
                  <a:pt x="56" y="22"/>
                </a:cubicBezTo>
                <a:cubicBezTo>
                  <a:pt x="20" y="22"/>
                  <a:pt x="20" y="22"/>
                  <a:pt x="20" y="22"/>
                </a:cubicBezTo>
                <a:cubicBezTo>
                  <a:pt x="20" y="41"/>
                  <a:pt x="20" y="41"/>
                  <a:pt x="20" y="41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7"/>
                  <a:pt x="19" y="2"/>
                  <a:pt x="31" y="0"/>
                </a:cubicBezTo>
                <a:cubicBezTo>
                  <a:pt x="42" y="19"/>
                  <a:pt x="42" y="19"/>
                  <a:pt x="42" y="19"/>
                </a:cubicBezTo>
                <a:cubicBezTo>
                  <a:pt x="53" y="0"/>
                  <a:pt x="53" y="0"/>
                  <a:pt x="53" y="0"/>
                </a:cubicBezTo>
                <a:cubicBezTo>
                  <a:pt x="65" y="2"/>
                  <a:pt x="84" y="7"/>
                  <a:pt x="84" y="25"/>
                </a:cubicBezTo>
                <a:lnTo>
                  <a:pt x="84" y="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7" name="Oval 489"/>
          <p:cNvSpPr>
            <a:spLocks noChangeArrowheads="1"/>
          </p:cNvSpPr>
          <p:nvPr/>
        </p:nvSpPr>
        <p:spPr bwMode="auto">
          <a:xfrm>
            <a:off x="1505194" y="5867590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8" name="Freeform 490"/>
          <p:cNvSpPr/>
          <p:nvPr/>
        </p:nvSpPr>
        <p:spPr bwMode="auto">
          <a:xfrm>
            <a:off x="1796594" y="6204208"/>
            <a:ext cx="71594" cy="65314"/>
          </a:xfrm>
          <a:custGeom>
            <a:avLst/>
            <a:gdLst>
              <a:gd name="T0" fmla="*/ 50 w 57"/>
              <a:gd name="T1" fmla="*/ 0 h 52"/>
              <a:gd name="T2" fmla="*/ 57 w 57"/>
              <a:gd name="T3" fmla="*/ 7 h 52"/>
              <a:gd name="T4" fmla="*/ 7 w 57"/>
              <a:gd name="T5" fmla="*/ 52 h 52"/>
              <a:gd name="T6" fmla="*/ 0 w 57"/>
              <a:gd name="T7" fmla="*/ 44 h 52"/>
              <a:gd name="T8" fmla="*/ 50 w 57"/>
              <a:gd name="T9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" h="52">
                <a:moveTo>
                  <a:pt x="50" y="0"/>
                </a:moveTo>
                <a:lnTo>
                  <a:pt x="57" y="7"/>
                </a:lnTo>
                <a:lnTo>
                  <a:pt x="7" y="52"/>
                </a:lnTo>
                <a:lnTo>
                  <a:pt x="0" y="44"/>
                </a:lnTo>
                <a:lnTo>
                  <a:pt x="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9" name="Freeform 491"/>
          <p:cNvSpPr/>
          <p:nvPr/>
        </p:nvSpPr>
        <p:spPr bwMode="auto">
          <a:xfrm>
            <a:off x="1618238" y="6043435"/>
            <a:ext cx="237391" cy="211014"/>
          </a:xfrm>
          <a:custGeom>
            <a:avLst/>
            <a:gdLst>
              <a:gd name="T0" fmla="*/ 4 w 80"/>
              <a:gd name="T1" fmla="*/ 19 h 71"/>
              <a:gd name="T2" fmla="*/ 1 w 80"/>
              <a:gd name="T3" fmla="*/ 9 h 71"/>
              <a:gd name="T4" fmla="*/ 4 w 80"/>
              <a:gd name="T5" fmla="*/ 0 h 71"/>
              <a:gd name="T6" fmla="*/ 8 w 80"/>
              <a:gd name="T7" fmla="*/ 4 h 71"/>
              <a:gd name="T8" fmla="*/ 12 w 80"/>
              <a:gd name="T9" fmla="*/ 17 h 71"/>
              <a:gd name="T10" fmla="*/ 18 w 80"/>
              <a:gd name="T11" fmla="*/ 25 h 71"/>
              <a:gd name="T12" fmla="*/ 31 w 80"/>
              <a:gd name="T13" fmla="*/ 34 h 71"/>
              <a:gd name="T14" fmla="*/ 46 w 80"/>
              <a:gd name="T15" fmla="*/ 32 h 71"/>
              <a:gd name="T16" fmla="*/ 43 w 80"/>
              <a:gd name="T17" fmla="*/ 13 h 71"/>
              <a:gd name="T18" fmla="*/ 48 w 80"/>
              <a:gd name="T19" fmla="*/ 2 h 71"/>
              <a:gd name="T20" fmla="*/ 51 w 80"/>
              <a:gd name="T21" fmla="*/ 5 h 71"/>
              <a:gd name="T22" fmla="*/ 58 w 80"/>
              <a:gd name="T23" fmla="*/ 28 h 71"/>
              <a:gd name="T24" fmla="*/ 73 w 80"/>
              <a:gd name="T25" fmla="*/ 48 h 71"/>
              <a:gd name="T26" fmla="*/ 80 w 80"/>
              <a:gd name="T27" fmla="*/ 54 h 71"/>
              <a:gd name="T28" fmla="*/ 60 w 80"/>
              <a:gd name="T29" fmla="*/ 71 h 71"/>
              <a:gd name="T30" fmla="*/ 55 w 80"/>
              <a:gd name="T31" fmla="*/ 66 h 71"/>
              <a:gd name="T32" fmla="*/ 36 w 80"/>
              <a:gd name="T33" fmla="*/ 53 h 71"/>
              <a:gd name="T34" fmla="*/ 29 w 80"/>
              <a:gd name="T35" fmla="*/ 48 h 71"/>
              <a:gd name="T36" fmla="*/ 15 w 80"/>
              <a:gd name="T37" fmla="*/ 36 h 71"/>
              <a:gd name="T38" fmla="*/ 9 w 80"/>
              <a:gd name="T39" fmla="*/ 29 h 71"/>
              <a:gd name="T40" fmla="*/ 4 w 80"/>
              <a:gd name="T41" fmla="*/ 19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0" h="71">
                <a:moveTo>
                  <a:pt x="4" y="19"/>
                </a:moveTo>
                <a:cubicBezTo>
                  <a:pt x="1" y="9"/>
                  <a:pt x="1" y="9"/>
                  <a:pt x="1" y="9"/>
                </a:cubicBezTo>
                <a:cubicBezTo>
                  <a:pt x="0" y="0"/>
                  <a:pt x="4" y="0"/>
                  <a:pt x="4" y="0"/>
                </a:cubicBezTo>
                <a:cubicBezTo>
                  <a:pt x="7" y="0"/>
                  <a:pt x="8" y="4"/>
                  <a:pt x="8" y="4"/>
                </a:cubicBezTo>
                <a:cubicBezTo>
                  <a:pt x="12" y="17"/>
                  <a:pt x="12" y="17"/>
                  <a:pt x="12" y="17"/>
                </a:cubicBezTo>
                <a:cubicBezTo>
                  <a:pt x="18" y="25"/>
                  <a:pt x="18" y="25"/>
                  <a:pt x="18" y="25"/>
                </a:cubicBezTo>
                <a:cubicBezTo>
                  <a:pt x="18" y="25"/>
                  <a:pt x="24" y="30"/>
                  <a:pt x="31" y="34"/>
                </a:cubicBezTo>
                <a:cubicBezTo>
                  <a:pt x="39" y="38"/>
                  <a:pt x="44" y="33"/>
                  <a:pt x="46" y="32"/>
                </a:cubicBezTo>
                <a:cubicBezTo>
                  <a:pt x="48" y="31"/>
                  <a:pt x="44" y="21"/>
                  <a:pt x="43" y="13"/>
                </a:cubicBezTo>
                <a:cubicBezTo>
                  <a:pt x="41" y="6"/>
                  <a:pt x="45" y="2"/>
                  <a:pt x="48" y="2"/>
                </a:cubicBezTo>
                <a:cubicBezTo>
                  <a:pt x="51" y="2"/>
                  <a:pt x="51" y="5"/>
                  <a:pt x="51" y="5"/>
                </a:cubicBezTo>
                <a:cubicBezTo>
                  <a:pt x="51" y="5"/>
                  <a:pt x="52" y="24"/>
                  <a:pt x="58" y="28"/>
                </a:cubicBezTo>
                <a:cubicBezTo>
                  <a:pt x="65" y="32"/>
                  <a:pt x="71" y="40"/>
                  <a:pt x="73" y="48"/>
                </a:cubicBezTo>
                <a:cubicBezTo>
                  <a:pt x="80" y="54"/>
                  <a:pt x="80" y="54"/>
                  <a:pt x="80" y="54"/>
                </a:cubicBezTo>
                <a:cubicBezTo>
                  <a:pt x="60" y="71"/>
                  <a:pt x="60" y="71"/>
                  <a:pt x="60" y="71"/>
                </a:cubicBezTo>
                <a:cubicBezTo>
                  <a:pt x="60" y="71"/>
                  <a:pt x="59" y="70"/>
                  <a:pt x="55" y="66"/>
                </a:cubicBezTo>
                <a:cubicBezTo>
                  <a:pt x="52" y="62"/>
                  <a:pt x="40" y="54"/>
                  <a:pt x="36" y="53"/>
                </a:cubicBezTo>
                <a:cubicBezTo>
                  <a:pt x="32" y="52"/>
                  <a:pt x="29" y="48"/>
                  <a:pt x="29" y="48"/>
                </a:cubicBezTo>
                <a:cubicBezTo>
                  <a:pt x="29" y="48"/>
                  <a:pt x="20" y="39"/>
                  <a:pt x="15" y="36"/>
                </a:cubicBezTo>
                <a:cubicBezTo>
                  <a:pt x="11" y="33"/>
                  <a:pt x="9" y="29"/>
                  <a:pt x="9" y="29"/>
                </a:cubicBezTo>
                <a:lnTo>
                  <a:pt x="4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0" name="Rectangle 492"/>
          <p:cNvSpPr>
            <a:spLocks noChangeArrowheads="1"/>
          </p:cNvSpPr>
          <p:nvPr/>
        </p:nvSpPr>
        <p:spPr bwMode="auto">
          <a:xfrm>
            <a:off x="1725001" y="5984402"/>
            <a:ext cx="17584" cy="7410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1" name="Freeform 493"/>
          <p:cNvSpPr>
            <a:spLocks noEditPoints="1"/>
          </p:cNvSpPr>
          <p:nvPr/>
        </p:nvSpPr>
        <p:spPr bwMode="auto">
          <a:xfrm>
            <a:off x="1677272" y="5936673"/>
            <a:ext cx="47729" cy="121836"/>
          </a:xfrm>
          <a:custGeom>
            <a:avLst/>
            <a:gdLst>
              <a:gd name="T0" fmla="*/ 12 w 38"/>
              <a:gd name="T1" fmla="*/ 21 h 97"/>
              <a:gd name="T2" fmla="*/ 7 w 38"/>
              <a:gd name="T3" fmla="*/ 23 h 97"/>
              <a:gd name="T4" fmla="*/ 22 w 38"/>
              <a:gd name="T5" fmla="*/ 78 h 97"/>
              <a:gd name="T6" fmla="*/ 17 w 38"/>
              <a:gd name="T7" fmla="*/ 75 h 97"/>
              <a:gd name="T8" fmla="*/ 22 w 38"/>
              <a:gd name="T9" fmla="*/ 78 h 97"/>
              <a:gd name="T10" fmla="*/ 17 w 38"/>
              <a:gd name="T11" fmla="*/ 30 h 97"/>
              <a:gd name="T12" fmla="*/ 22 w 38"/>
              <a:gd name="T13" fmla="*/ 35 h 97"/>
              <a:gd name="T14" fmla="*/ 22 w 38"/>
              <a:gd name="T15" fmla="*/ 83 h 97"/>
              <a:gd name="T16" fmla="*/ 17 w 38"/>
              <a:gd name="T17" fmla="*/ 80 h 97"/>
              <a:gd name="T18" fmla="*/ 22 w 38"/>
              <a:gd name="T19" fmla="*/ 83 h 97"/>
              <a:gd name="T20" fmla="*/ 17 w 38"/>
              <a:gd name="T21" fmla="*/ 19 h 97"/>
              <a:gd name="T22" fmla="*/ 22 w 38"/>
              <a:gd name="T23" fmla="*/ 21 h 97"/>
              <a:gd name="T24" fmla="*/ 22 w 38"/>
              <a:gd name="T25" fmla="*/ 57 h 97"/>
              <a:gd name="T26" fmla="*/ 17 w 38"/>
              <a:gd name="T27" fmla="*/ 59 h 97"/>
              <a:gd name="T28" fmla="*/ 22 w 38"/>
              <a:gd name="T29" fmla="*/ 57 h 97"/>
              <a:gd name="T30" fmla="*/ 36 w 38"/>
              <a:gd name="T31" fmla="*/ 4 h 97"/>
              <a:gd name="T32" fmla="*/ 31 w 38"/>
              <a:gd name="T33" fmla="*/ 9 h 97"/>
              <a:gd name="T34" fmla="*/ 36 w 38"/>
              <a:gd name="T35" fmla="*/ 12 h 97"/>
              <a:gd name="T36" fmla="*/ 31 w 38"/>
              <a:gd name="T37" fmla="*/ 14 h 97"/>
              <a:gd name="T38" fmla="*/ 36 w 38"/>
              <a:gd name="T39" fmla="*/ 12 h 97"/>
              <a:gd name="T40" fmla="*/ 12 w 38"/>
              <a:gd name="T41" fmla="*/ 9 h 97"/>
              <a:gd name="T42" fmla="*/ 7 w 38"/>
              <a:gd name="T43" fmla="*/ 12 h 97"/>
              <a:gd name="T44" fmla="*/ 22 w 38"/>
              <a:gd name="T45" fmla="*/ 38 h 97"/>
              <a:gd name="T46" fmla="*/ 17 w 38"/>
              <a:gd name="T47" fmla="*/ 40 h 97"/>
              <a:gd name="T48" fmla="*/ 22 w 38"/>
              <a:gd name="T49" fmla="*/ 38 h 97"/>
              <a:gd name="T50" fmla="*/ 29 w 38"/>
              <a:gd name="T51" fmla="*/ 38 h 97"/>
              <a:gd name="T52" fmla="*/ 10 w 38"/>
              <a:gd name="T53" fmla="*/ 97 h 97"/>
              <a:gd name="T54" fmla="*/ 0 w 38"/>
              <a:gd name="T55" fmla="*/ 33 h 97"/>
              <a:gd name="T56" fmla="*/ 38 w 38"/>
              <a:gd name="T57" fmla="*/ 0 h 97"/>
              <a:gd name="T58" fmla="*/ 22 w 38"/>
              <a:gd name="T59" fmla="*/ 68 h 97"/>
              <a:gd name="T60" fmla="*/ 17 w 38"/>
              <a:gd name="T61" fmla="*/ 71 h 97"/>
              <a:gd name="T62" fmla="*/ 22 w 38"/>
              <a:gd name="T63" fmla="*/ 68 h 97"/>
              <a:gd name="T64" fmla="*/ 22 w 38"/>
              <a:gd name="T65" fmla="*/ 26 h 97"/>
              <a:gd name="T66" fmla="*/ 17 w 38"/>
              <a:gd name="T67" fmla="*/ 28 h 97"/>
              <a:gd name="T68" fmla="*/ 12 w 38"/>
              <a:gd name="T69" fmla="*/ 14 h 97"/>
              <a:gd name="T70" fmla="*/ 7 w 38"/>
              <a:gd name="T71" fmla="*/ 19 h 97"/>
              <a:gd name="T72" fmla="*/ 12 w 38"/>
              <a:gd name="T73" fmla="*/ 14 h 97"/>
              <a:gd name="T74" fmla="*/ 22 w 38"/>
              <a:gd name="T75" fmla="*/ 12 h 97"/>
              <a:gd name="T76" fmla="*/ 17 w 38"/>
              <a:gd name="T77" fmla="*/ 16 h 97"/>
              <a:gd name="T78" fmla="*/ 22 w 38"/>
              <a:gd name="T79" fmla="*/ 52 h 97"/>
              <a:gd name="T80" fmla="*/ 17 w 38"/>
              <a:gd name="T81" fmla="*/ 49 h 97"/>
              <a:gd name="T82" fmla="*/ 22 w 38"/>
              <a:gd name="T83" fmla="*/ 52 h 97"/>
              <a:gd name="T84" fmla="*/ 17 w 38"/>
              <a:gd name="T85" fmla="*/ 61 h 97"/>
              <a:gd name="T86" fmla="*/ 22 w 38"/>
              <a:gd name="T87" fmla="*/ 66 h 97"/>
              <a:gd name="T88" fmla="*/ 36 w 38"/>
              <a:gd name="T89" fmla="*/ 16 h 97"/>
              <a:gd name="T90" fmla="*/ 29 w 38"/>
              <a:gd name="T91" fmla="*/ 21 h 97"/>
              <a:gd name="T92" fmla="*/ 36 w 38"/>
              <a:gd name="T93" fmla="*/ 16 h 97"/>
              <a:gd name="T94" fmla="*/ 17 w 38"/>
              <a:gd name="T95" fmla="*/ 42 h 97"/>
              <a:gd name="T96" fmla="*/ 22 w 38"/>
              <a:gd name="T97" fmla="*/ 4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8" h="97">
                <a:moveTo>
                  <a:pt x="12" y="23"/>
                </a:moveTo>
                <a:lnTo>
                  <a:pt x="12" y="21"/>
                </a:lnTo>
                <a:lnTo>
                  <a:pt x="7" y="21"/>
                </a:lnTo>
                <a:lnTo>
                  <a:pt x="7" y="23"/>
                </a:lnTo>
                <a:lnTo>
                  <a:pt x="12" y="23"/>
                </a:lnTo>
                <a:close/>
                <a:moveTo>
                  <a:pt x="22" y="78"/>
                </a:moveTo>
                <a:lnTo>
                  <a:pt x="22" y="75"/>
                </a:lnTo>
                <a:lnTo>
                  <a:pt x="17" y="75"/>
                </a:lnTo>
                <a:lnTo>
                  <a:pt x="17" y="78"/>
                </a:lnTo>
                <a:lnTo>
                  <a:pt x="22" y="78"/>
                </a:lnTo>
                <a:close/>
                <a:moveTo>
                  <a:pt x="22" y="30"/>
                </a:moveTo>
                <a:lnTo>
                  <a:pt x="17" y="30"/>
                </a:lnTo>
                <a:lnTo>
                  <a:pt x="17" y="35"/>
                </a:lnTo>
                <a:lnTo>
                  <a:pt x="22" y="35"/>
                </a:lnTo>
                <a:lnTo>
                  <a:pt x="22" y="30"/>
                </a:lnTo>
                <a:close/>
                <a:moveTo>
                  <a:pt x="22" y="83"/>
                </a:moveTo>
                <a:lnTo>
                  <a:pt x="22" y="80"/>
                </a:lnTo>
                <a:lnTo>
                  <a:pt x="17" y="80"/>
                </a:lnTo>
                <a:lnTo>
                  <a:pt x="17" y="83"/>
                </a:lnTo>
                <a:lnTo>
                  <a:pt x="22" y="83"/>
                </a:lnTo>
                <a:close/>
                <a:moveTo>
                  <a:pt x="22" y="19"/>
                </a:moveTo>
                <a:lnTo>
                  <a:pt x="17" y="19"/>
                </a:lnTo>
                <a:lnTo>
                  <a:pt x="17" y="21"/>
                </a:lnTo>
                <a:lnTo>
                  <a:pt x="22" y="21"/>
                </a:lnTo>
                <a:lnTo>
                  <a:pt x="22" y="19"/>
                </a:lnTo>
                <a:close/>
                <a:moveTo>
                  <a:pt x="22" y="57"/>
                </a:moveTo>
                <a:lnTo>
                  <a:pt x="17" y="57"/>
                </a:lnTo>
                <a:lnTo>
                  <a:pt x="17" y="59"/>
                </a:lnTo>
                <a:lnTo>
                  <a:pt x="22" y="59"/>
                </a:lnTo>
                <a:lnTo>
                  <a:pt x="22" y="57"/>
                </a:lnTo>
                <a:close/>
                <a:moveTo>
                  <a:pt x="36" y="9"/>
                </a:moveTo>
                <a:lnTo>
                  <a:pt x="36" y="4"/>
                </a:lnTo>
                <a:lnTo>
                  <a:pt x="31" y="4"/>
                </a:lnTo>
                <a:lnTo>
                  <a:pt x="31" y="9"/>
                </a:lnTo>
                <a:lnTo>
                  <a:pt x="36" y="9"/>
                </a:lnTo>
                <a:close/>
                <a:moveTo>
                  <a:pt x="36" y="12"/>
                </a:moveTo>
                <a:lnTo>
                  <a:pt x="31" y="12"/>
                </a:lnTo>
                <a:lnTo>
                  <a:pt x="31" y="14"/>
                </a:lnTo>
                <a:lnTo>
                  <a:pt x="36" y="14"/>
                </a:lnTo>
                <a:lnTo>
                  <a:pt x="36" y="12"/>
                </a:lnTo>
                <a:close/>
                <a:moveTo>
                  <a:pt x="12" y="12"/>
                </a:moveTo>
                <a:lnTo>
                  <a:pt x="12" y="9"/>
                </a:lnTo>
                <a:lnTo>
                  <a:pt x="7" y="9"/>
                </a:lnTo>
                <a:lnTo>
                  <a:pt x="7" y="12"/>
                </a:lnTo>
                <a:lnTo>
                  <a:pt x="12" y="12"/>
                </a:lnTo>
                <a:close/>
                <a:moveTo>
                  <a:pt x="22" y="38"/>
                </a:moveTo>
                <a:lnTo>
                  <a:pt x="17" y="38"/>
                </a:lnTo>
                <a:lnTo>
                  <a:pt x="17" y="40"/>
                </a:lnTo>
                <a:lnTo>
                  <a:pt x="22" y="40"/>
                </a:lnTo>
                <a:lnTo>
                  <a:pt x="22" y="38"/>
                </a:lnTo>
                <a:close/>
                <a:moveTo>
                  <a:pt x="38" y="38"/>
                </a:moveTo>
                <a:lnTo>
                  <a:pt x="29" y="38"/>
                </a:lnTo>
                <a:lnTo>
                  <a:pt x="29" y="97"/>
                </a:lnTo>
                <a:lnTo>
                  <a:pt x="10" y="97"/>
                </a:lnTo>
                <a:lnTo>
                  <a:pt x="10" y="33"/>
                </a:lnTo>
                <a:lnTo>
                  <a:pt x="0" y="33"/>
                </a:lnTo>
                <a:lnTo>
                  <a:pt x="0" y="0"/>
                </a:lnTo>
                <a:lnTo>
                  <a:pt x="38" y="0"/>
                </a:lnTo>
                <a:lnTo>
                  <a:pt x="38" y="38"/>
                </a:lnTo>
                <a:close/>
                <a:moveTo>
                  <a:pt x="22" y="68"/>
                </a:moveTo>
                <a:lnTo>
                  <a:pt x="17" y="68"/>
                </a:lnTo>
                <a:lnTo>
                  <a:pt x="17" y="71"/>
                </a:lnTo>
                <a:lnTo>
                  <a:pt x="22" y="71"/>
                </a:lnTo>
                <a:lnTo>
                  <a:pt x="22" y="68"/>
                </a:lnTo>
                <a:close/>
                <a:moveTo>
                  <a:pt x="22" y="28"/>
                </a:moveTo>
                <a:lnTo>
                  <a:pt x="22" y="26"/>
                </a:lnTo>
                <a:lnTo>
                  <a:pt x="17" y="26"/>
                </a:lnTo>
                <a:lnTo>
                  <a:pt x="17" y="28"/>
                </a:lnTo>
                <a:lnTo>
                  <a:pt x="22" y="28"/>
                </a:lnTo>
                <a:close/>
                <a:moveTo>
                  <a:pt x="12" y="14"/>
                </a:moveTo>
                <a:lnTo>
                  <a:pt x="7" y="14"/>
                </a:lnTo>
                <a:lnTo>
                  <a:pt x="7" y="19"/>
                </a:lnTo>
                <a:lnTo>
                  <a:pt x="12" y="19"/>
                </a:lnTo>
                <a:lnTo>
                  <a:pt x="12" y="14"/>
                </a:lnTo>
                <a:close/>
                <a:moveTo>
                  <a:pt x="22" y="16"/>
                </a:moveTo>
                <a:lnTo>
                  <a:pt x="22" y="12"/>
                </a:lnTo>
                <a:lnTo>
                  <a:pt x="17" y="12"/>
                </a:lnTo>
                <a:lnTo>
                  <a:pt x="17" y="16"/>
                </a:lnTo>
                <a:lnTo>
                  <a:pt x="22" y="16"/>
                </a:lnTo>
                <a:close/>
                <a:moveTo>
                  <a:pt x="22" y="52"/>
                </a:moveTo>
                <a:lnTo>
                  <a:pt x="22" y="49"/>
                </a:lnTo>
                <a:lnTo>
                  <a:pt x="17" y="49"/>
                </a:lnTo>
                <a:lnTo>
                  <a:pt x="17" y="52"/>
                </a:lnTo>
                <a:lnTo>
                  <a:pt x="22" y="52"/>
                </a:lnTo>
                <a:close/>
                <a:moveTo>
                  <a:pt x="22" y="61"/>
                </a:moveTo>
                <a:lnTo>
                  <a:pt x="17" y="61"/>
                </a:lnTo>
                <a:lnTo>
                  <a:pt x="17" y="66"/>
                </a:lnTo>
                <a:lnTo>
                  <a:pt x="22" y="66"/>
                </a:lnTo>
                <a:lnTo>
                  <a:pt x="22" y="61"/>
                </a:lnTo>
                <a:close/>
                <a:moveTo>
                  <a:pt x="36" y="16"/>
                </a:moveTo>
                <a:lnTo>
                  <a:pt x="29" y="16"/>
                </a:lnTo>
                <a:lnTo>
                  <a:pt x="29" y="21"/>
                </a:lnTo>
                <a:lnTo>
                  <a:pt x="36" y="21"/>
                </a:lnTo>
                <a:lnTo>
                  <a:pt x="36" y="16"/>
                </a:lnTo>
                <a:close/>
                <a:moveTo>
                  <a:pt x="22" y="42"/>
                </a:moveTo>
                <a:lnTo>
                  <a:pt x="17" y="42"/>
                </a:lnTo>
                <a:lnTo>
                  <a:pt x="17" y="47"/>
                </a:lnTo>
                <a:lnTo>
                  <a:pt x="22" y="47"/>
                </a:lnTo>
                <a:lnTo>
                  <a:pt x="22" y="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2" name="Freeform 494"/>
          <p:cNvSpPr>
            <a:spLocks noEditPoints="1"/>
          </p:cNvSpPr>
          <p:nvPr/>
        </p:nvSpPr>
        <p:spPr bwMode="auto">
          <a:xfrm>
            <a:off x="1648384" y="5978121"/>
            <a:ext cx="28889" cy="80386"/>
          </a:xfrm>
          <a:custGeom>
            <a:avLst/>
            <a:gdLst>
              <a:gd name="T0" fmla="*/ 21 w 23"/>
              <a:gd name="T1" fmla="*/ 21 h 64"/>
              <a:gd name="T2" fmla="*/ 21 w 23"/>
              <a:gd name="T3" fmla="*/ 19 h 64"/>
              <a:gd name="T4" fmla="*/ 2 w 23"/>
              <a:gd name="T5" fmla="*/ 19 h 64"/>
              <a:gd name="T6" fmla="*/ 2 w 23"/>
              <a:gd name="T7" fmla="*/ 21 h 64"/>
              <a:gd name="T8" fmla="*/ 21 w 23"/>
              <a:gd name="T9" fmla="*/ 21 h 64"/>
              <a:gd name="T10" fmla="*/ 21 w 23"/>
              <a:gd name="T11" fmla="*/ 12 h 64"/>
              <a:gd name="T12" fmla="*/ 4 w 23"/>
              <a:gd name="T13" fmla="*/ 12 h 64"/>
              <a:gd name="T14" fmla="*/ 4 w 23"/>
              <a:gd name="T15" fmla="*/ 14 h 64"/>
              <a:gd name="T16" fmla="*/ 21 w 23"/>
              <a:gd name="T17" fmla="*/ 14 h 64"/>
              <a:gd name="T18" fmla="*/ 21 w 23"/>
              <a:gd name="T19" fmla="*/ 12 h 64"/>
              <a:gd name="T20" fmla="*/ 23 w 23"/>
              <a:gd name="T21" fmla="*/ 64 h 64"/>
              <a:gd name="T22" fmla="*/ 0 w 23"/>
              <a:gd name="T23" fmla="*/ 64 h 64"/>
              <a:gd name="T24" fmla="*/ 0 w 23"/>
              <a:gd name="T25" fmla="*/ 0 h 64"/>
              <a:gd name="T26" fmla="*/ 23 w 23"/>
              <a:gd name="T27" fmla="*/ 0 h 64"/>
              <a:gd name="T28" fmla="*/ 23 w 23"/>
              <a:gd name="T29" fmla="*/ 64 h 64"/>
              <a:gd name="T30" fmla="*/ 21 w 23"/>
              <a:gd name="T31" fmla="*/ 5 h 64"/>
              <a:gd name="T32" fmla="*/ 4 w 23"/>
              <a:gd name="T33" fmla="*/ 5 h 64"/>
              <a:gd name="T34" fmla="*/ 4 w 23"/>
              <a:gd name="T35" fmla="*/ 9 h 64"/>
              <a:gd name="T36" fmla="*/ 21 w 23"/>
              <a:gd name="T37" fmla="*/ 9 h 64"/>
              <a:gd name="T38" fmla="*/ 21 w 23"/>
              <a:gd name="T39" fmla="*/ 5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" h="64">
                <a:moveTo>
                  <a:pt x="21" y="21"/>
                </a:moveTo>
                <a:lnTo>
                  <a:pt x="21" y="19"/>
                </a:lnTo>
                <a:lnTo>
                  <a:pt x="2" y="19"/>
                </a:lnTo>
                <a:lnTo>
                  <a:pt x="2" y="21"/>
                </a:lnTo>
                <a:lnTo>
                  <a:pt x="21" y="21"/>
                </a:lnTo>
                <a:close/>
                <a:moveTo>
                  <a:pt x="21" y="12"/>
                </a:moveTo>
                <a:lnTo>
                  <a:pt x="4" y="12"/>
                </a:lnTo>
                <a:lnTo>
                  <a:pt x="4" y="14"/>
                </a:lnTo>
                <a:lnTo>
                  <a:pt x="21" y="14"/>
                </a:lnTo>
                <a:lnTo>
                  <a:pt x="21" y="12"/>
                </a:lnTo>
                <a:close/>
                <a:moveTo>
                  <a:pt x="23" y="64"/>
                </a:moveTo>
                <a:lnTo>
                  <a:pt x="0" y="64"/>
                </a:lnTo>
                <a:lnTo>
                  <a:pt x="0" y="0"/>
                </a:lnTo>
                <a:lnTo>
                  <a:pt x="23" y="0"/>
                </a:lnTo>
                <a:lnTo>
                  <a:pt x="23" y="64"/>
                </a:lnTo>
                <a:close/>
                <a:moveTo>
                  <a:pt x="21" y="5"/>
                </a:moveTo>
                <a:lnTo>
                  <a:pt x="4" y="5"/>
                </a:lnTo>
                <a:lnTo>
                  <a:pt x="4" y="9"/>
                </a:lnTo>
                <a:lnTo>
                  <a:pt x="21" y="9"/>
                </a:lnTo>
                <a:lnTo>
                  <a:pt x="21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3" name="Oval 495"/>
          <p:cNvSpPr>
            <a:spLocks noChangeArrowheads="1"/>
          </p:cNvSpPr>
          <p:nvPr/>
        </p:nvSpPr>
        <p:spPr bwMode="auto">
          <a:xfrm>
            <a:off x="2669540" y="588015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4" name="Freeform 496"/>
          <p:cNvSpPr>
            <a:spLocks noEditPoints="1"/>
          </p:cNvSpPr>
          <p:nvPr/>
        </p:nvSpPr>
        <p:spPr bwMode="auto">
          <a:xfrm>
            <a:off x="2785094" y="6037155"/>
            <a:ext cx="198453" cy="178357"/>
          </a:xfrm>
          <a:custGeom>
            <a:avLst/>
            <a:gdLst>
              <a:gd name="T0" fmla="*/ 67 w 67"/>
              <a:gd name="T1" fmla="*/ 26 h 60"/>
              <a:gd name="T2" fmla="*/ 67 w 67"/>
              <a:gd name="T3" fmla="*/ 60 h 60"/>
              <a:gd name="T4" fmla="*/ 54 w 67"/>
              <a:gd name="T5" fmla="*/ 60 h 60"/>
              <a:gd name="T6" fmla="*/ 13 w 67"/>
              <a:gd name="T7" fmla="*/ 60 h 60"/>
              <a:gd name="T8" fmla="*/ 0 w 67"/>
              <a:gd name="T9" fmla="*/ 60 h 60"/>
              <a:gd name="T10" fmla="*/ 0 w 67"/>
              <a:gd name="T11" fmla="*/ 26 h 60"/>
              <a:gd name="T12" fmla="*/ 34 w 67"/>
              <a:gd name="T13" fmla="*/ 0 h 60"/>
              <a:gd name="T14" fmla="*/ 67 w 67"/>
              <a:gd name="T15" fmla="*/ 26 h 60"/>
              <a:gd name="T16" fmla="*/ 52 w 67"/>
              <a:gd name="T17" fmla="*/ 28 h 60"/>
              <a:gd name="T18" fmla="*/ 52 w 67"/>
              <a:gd name="T19" fmla="*/ 21 h 60"/>
              <a:gd name="T20" fmla="*/ 45 w 67"/>
              <a:gd name="T21" fmla="*/ 21 h 60"/>
              <a:gd name="T22" fmla="*/ 26 w 67"/>
              <a:gd name="T23" fmla="*/ 40 h 60"/>
              <a:gd name="T24" fmla="*/ 23 w 67"/>
              <a:gd name="T25" fmla="*/ 33 h 60"/>
              <a:gd name="T26" fmla="*/ 17 w 67"/>
              <a:gd name="T27" fmla="*/ 30 h 60"/>
              <a:gd name="T28" fmla="*/ 14 w 67"/>
              <a:gd name="T29" fmla="*/ 37 h 60"/>
              <a:gd name="T30" fmla="*/ 18 w 67"/>
              <a:gd name="T31" fmla="*/ 49 h 60"/>
              <a:gd name="T32" fmla="*/ 22 w 67"/>
              <a:gd name="T33" fmla="*/ 52 h 60"/>
              <a:gd name="T34" fmla="*/ 28 w 67"/>
              <a:gd name="T35" fmla="*/ 52 h 60"/>
              <a:gd name="T36" fmla="*/ 52 w 67"/>
              <a:gd name="T37" fmla="*/ 28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7" h="60">
                <a:moveTo>
                  <a:pt x="67" y="26"/>
                </a:moveTo>
                <a:cubicBezTo>
                  <a:pt x="67" y="60"/>
                  <a:pt x="67" y="60"/>
                  <a:pt x="67" y="60"/>
                </a:cubicBezTo>
                <a:cubicBezTo>
                  <a:pt x="54" y="60"/>
                  <a:pt x="54" y="60"/>
                  <a:pt x="54" y="60"/>
                </a:cubicBezTo>
                <a:cubicBezTo>
                  <a:pt x="13" y="60"/>
                  <a:pt x="13" y="60"/>
                  <a:pt x="13" y="6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26"/>
                  <a:pt x="0" y="26"/>
                  <a:pt x="0" y="26"/>
                </a:cubicBezTo>
                <a:cubicBezTo>
                  <a:pt x="34" y="0"/>
                  <a:pt x="34" y="0"/>
                  <a:pt x="34" y="0"/>
                </a:cubicBezTo>
                <a:lnTo>
                  <a:pt x="67" y="26"/>
                </a:lnTo>
                <a:close/>
                <a:moveTo>
                  <a:pt x="52" y="28"/>
                </a:moveTo>
                <a:cubicBezTo>
                  <a:pt x="54" y="26"/>
                  <a:pt x="54" y="23"/>
                  <a:pt x="52" y="21"/>
                </a:cubicBezTo>
                <a:cubicBezTo>
                  <a:pt x="50" y="19"/>
                  <a:pt x="47" y="19"/>
                  <a:pt x="45" y="21"/>
                </a:cubicBezTo>
                <a:cubicBezTo>
                  <a:pt x="26" y="40"/>
                  <a:pt x="26" y="40"/>
                  <a:pt x="26" y="40"/>
                </a:cubicBezTo>
                <a:cubicBezTo>
                  <a:pt x="23" y="33"/>
                  <a:pt x="23" y="33"/>
                  <a:pt x="23" y="33"/>
                </a:cubicBezTo>
                <a:cubicBezTo>
                  <a:pt x="22" y="31"/>
                  <a:pt x="19" y="29"/>
                  <a:pt x="17" y="30"/>
                </a:cubicBezTo>
                <a:cubicBezTo>
                  <a:pt x="14" y="31"/>
                  <a:pt x="13" y="34"/>
                  <a:pt x="14" y="37"/>
                </a:cubicBezTo>
                <a:cubicBezTo>
                  <a:pt x="18" y="49"/>
                  <a:pt x="18" y="49"/>
                  <a:pt x="18" y="49"/>
                </a:cubicBezTo>
                <a:cubicBezTo>
                  <a:pt x="19" y="51"/>
                  <a:pt x="20" y="52"/>
                  <a:pt x="22" y="52"/>
                </a:cubicBezTo>
                <a:cubicBezTo>
                  <a:pt x="24" y="53"/>
                  <a:pt x="27" y="53"/>
                  <a:pt x="28" y="52"/>
                </a:cubicBezTo>
                <a:lnTo>
                  <a:pt x="52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5" name="Freeform 497"/>
          <p:cNvSpPr/>
          <p:nvPr/>
        </p:nvSpPr>
        <p:spPr bwMode="auto">
          <a:xfrm>
            <a:off x="2732341" y="5960537"/>
            <a:ext cx="305217" cy="154493"/>
          </a:xfrm>
          <a:custGeom>
            <a:avLst/>
            <a:gdLst>
              <a:gd name="T0" fmla="*/ 120 w 243"/>
              <a:gd name="T1" fmla="*/ 0 h 123"/>
              <a:gd name="T2" fmla="*/ 122 w 243"/>
              <a:gd name="T3" fmla="*/ 0 h 123"/>
              <a:gd name="T4" fmla="*/ 122 w 243"/>
              <a:gd name="T5" fmla="*/ 0 h 123"/>
              <a:gd name="T6" fmla="*/ 122 w 243"/>
              <a:gd name="T7" fmla="*/ 0 h 123"/>
              <a:gd name="T8" fmla="*/ 122 w 243"/>
              <a:gd name="T9" fmla="*/ 0 h 123"/>
              <a:gd name="T10" fmla="*/ 179 w 243"/>
              <a:gd name="T11" fmla="*/ 45 h 123"/>
              <a:gd name="T12" fmla="*/ 179 w 243"/>
              <a:gd name="T13" fmla="*/ 21 h 123"/>
              <a:gd name="T14" fmla="*/ 222 w 243"/>
              <a:gd name="T15" fmla="*/ 21 h 123"/>
              <a:gd name="T16" fmla="*/ 222 w 243"/>
              <a:gd name="T17" fmla="*/ 80 h 123"/>
              <a:gd name="T18" fmla="*/ 243 w 243"/>
              <a:gd name="T19" fmla="*/ 97 h 123"/>
              <a:gd name="T20" fmla="*/ 222 w 243"/>
              <a:gd name="T21" fmla="*/ 123 h 123"/>
              <a:gd name="T22" fmla="*/ 122 w 243"/>
              <a:gd name="T23" fmla="*/ 42 h 123"/>
              <a:gd name="T24" fmla="*/ 21 w 243"/>
              <a:gd name="T25" fmla="*/ 123 h 123"/>
              <a:gd name="T26" fmla="*/ 0 w 243"/>
              <a:gd name="T27" fmla="*/ 97 h 123"/>
              <a:gd name="T28" fmla="*/ 120 w 243"/>
              <a:gd name="T29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3" h="123">
                <a:moveTo>
                  <a:pt x="120" y="0"/>
                </a:move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lnTo>
                  <a:pt x="179" y="45"/>
                </a:lnTo>
                <a:lnTo>
                  <a:pt x="179" y="21"/>
                </a:lnTo>
                <a:lnTo>
                  <a:pt x="222" y="21"/>
                </a:lnTo>
                <a:lnTo>
                  <a:pt x="222" y="80"/>
                </a:lnTo>
                <a:lnTo>
                  <a:pt x="243" y="97"/>
                </a:lnTo>
                <a:lnTo>
                  <a:pt x="222" y="123"/>
                </a:lnTo>
                <a:lnTo>
                  <a:pt x="122" y="42"/>
                </a:lnTo>
                <a:lnTo>
                  <a:pt x="21" y="123"/>
                </a:lnTo>
                <a:lnTo>
                  <a:pt x="0" y="97"/>
                </a:lnTo>
                <a:lnTo>
                  <a:pt x="12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6" name="Oval 498"/>
          <p:cNvSpPr>
            <a:spLocks noChangeArrowheads="1"/>
          </p:cNvSpPr>
          <p:nvPr/>
        </p:nvSpPr>
        <p:spPr bwMode="auto">
          <a:xfrm>
            <a:off x="3259874" y="588015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7" name="Freeform 499"/>
          <p:cNvSpPr/>
          <p:nvPr/>
        </p:nvSpPr>
        <p:spPr bwMode="auto">
          <a:xfrm>
            <a:off x="3328957" y="5947977"/>
            <a:ext cx="302705" cy="154493"/>
          </a:xfrm>
          <a:custGeom>
            <a:avLst/>
            <a:gdLst>
              <a:gd name="T0" fmla="*/ 120 w 241"/>
              <a:gd name="T1" fmla="*/ 45 h 123"/>
              <a:gd name="T2" fmla="*/ 21 w 241"/>
              <a:gd name="T3" fmla="*/ 123 h 123"/>
              <a:gd name="T4" fmla="*/ 0 w 241"/>
              <a:gd name="T5" fmla="*/ 97 h 123"/>
              <a:gd name="T6" fmla="*/ 120 w 241"/>
              <a:gd name="T7" fmla="*/ 0 h 123"/>
              <a:gd name="T8" fmla="*/ 120 w 241"/>
              <a:gd name="T9" fmla="*/ 0 h 123"/>
              <a:gd name="T10" fmla="*/ 120 w 241"/>
              <a:gd name="T11" fmla="*/ 0 h 123"/>
              <a:gd name="T12" fmla="*/ 120 w 241"/>
              <a:gd name="T13" fmla="*/ 0 h 123"/>
              <a:gd name="T14" fmla="*/ 120 w 241"/>
              <a:gd name="T15" fmla="*/ 0 h 123"/>
              <a:gd name="T16" fmla="*/ 177 w 241"/>
              <a:gd name="T17" fmla="*/ 48 h 123"/>
              <a:gd name="T18" fmla="*/ 177 w 241"/>
              <a:gd name="T19" fmla="*/ 21 h 123"/>
              <a:gd name="T20" fmla="*/ 219 w 241"/>
              <a:gd name="T21" fmla="*/ 21 h 123"/>
              <a:gd name="T22" fmla="*/ 219 w 241"/>
              <a:gd name="T23" fmla="*/ 81 h 123"/>
              <a:gd name="T24" fmla="*/ 241 w 241"/>
              <a:gd name="T25" fmla="*/ 97 h 123"/>
              <a:gd name="T26" fmla="*/ 219 w 241"/>
              <a:gd name="T27" fmla="*/ 123 h 123"/>
              <a:gd name="T28" fmla="*/ 120 w 241"/>
              <a:gd name="T29" fmla="*/ 45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1" h="123">
                <a:moveTo>
                  <a:pt x="120" y="45"/>
                </a:moveTo>
                <a:lnTo>
                  <a:pt x="21" y="123"/>
                </a:lnTo>
                <a:lnTo>
                  <a:pt x="0" y="97"/>
                </a:lnTo>
                <a:lnTo>
                  <a:pt x="120" y="0"/>
                </a:lnTo>
                <a:lnTo>
                  <a:pt x="120" y="0"/>
                </a:lnTo>
                <a:lnTo>
                  <a:pt x="120" y="0"/>
                </a:lnTo>
                <a:lnTo>
                  <a:pt x="120" y="0"/>
                </a:lnTo>
                <a:lnTo>
                  <a:pt x="120" y="0"/>
                </a:lnTo>
                <a:lnTo>
                  <a:pt x="177" y="48"/>
                </a:lnTo>
                <a:lnTo>
                  <a:pt x="177" y="21"/>
                </a:lnTo>
                <a:lnTo>
                  <a:pt x="219" y="21"/>
                </a:lnTo>
                <a:lnTo>
                  <a:pt x="219" y="81"/>
                </a:lnTo>
                <a:lnTo>
                  <a:pt x="241" y="97"/>
                </a:lnTo>
                <a:lnTo>
                  <a:pt x="219" y="123"/>
                </a:lnTo>
                <a:lnTo>
                  <a:pt x="120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8" name="Freeform 500"/>
          <p:cNvSpPr>
            <a:spLocks noEditPoints="1"/>
          </p:cNvSpPr>
          <p:nvPr/>
        </p:nvSpPr>
        <p:spPr bwMode="auto">
          <a:xfrm>
            <a:off x="3342773" y="6093677"/>
            <a:ext cx="232367" cy="148212"/>
          </a:xfrm>
          <a:custGeom>
            <a:avLst/>
            <a:gdLst>
              <a:gd name="T0" fmla="*/ 18 w 78"/>
              <a:gd name="T1" fmla="*/ 40 h 50"/>
              <a:gd name="T2" fmla="*/ 15 w 78"/>
              <a:gd name="T3" fmla="*/ 43 h 50"/>
              <a:gd name="T4" fmla="*/ 18 w 78"/>
              <a:gd name="T5" fmla="*/ 46 h 50"/>
              <a:gd name="T6" fmla="*/ 21 w 78"/>
              <a:gd name="T7" fmla="*/ 43 h 50"/>
              <a:gd name="T8" fmla="*/ 18 w 78"/>
              <a:gd name="T9" fmla="*/ 40 h 50"/>
              <a:gd name="T10" fmla="*/ 66 w 78"/>
              <a:gd name="T11" fmla="*/ 43 h 50"/>
              <a:gd name="T12" fmla="*/ 63 w 78"/>
              <a:gd name="T13" fmla="*/ 40 h 50"/>
              <a:gd name="T14" fmla="*/ 60 w 78"/>
              <a:gd name="T15" fmla="*/ 43 h 50"/>
              <a:gd name="T16" fmla="*/ 63 w 78"/>
              <a:gd name="T17" fmla="*/ 46 h 50"/>
              <a:gd name="T18" fmla="*/ 66 w 78"/>
              <a:gd name="T19" fmla="*/ 43 h 50"/>
              <a:gd name="T20" fmla="*/ 12 w 78"/>
              <a:gd name="T21" fmla="*/ 21 h 50"/>
              <a:gd name="T22" fmla="*/ 7 w 78"/>
              <a:gd name="T23" fmla="*/ 28 h 50"/>
              <a:gd name="T24" fmla="*/ 7 w 78"/>
              <a:gd name="T25" fmla="*/ 33 h 50"/>
              <a:gd name="T26" fmla="*/ 18 w 78"/>
              <a:gd name="T27" fmla="*/ 33 h 50"/>
              <a:gd name="T28" fmla="*/ 18 w 78"/>
              <a:gd name="T29" fmla="*/ 21 h 50"/>
              <a:gd name="T30" fmla="*/ 12 w 78"/>
              <a:gd name="T31" fmla="*/ 21 h 50"/>
              <a:gd name="T32" fmla="*/ 17 w 78"/>
              <a:gd name="T33" fmla="*/ 50 h 50"/>
              <a:gd name="T34" fmla="*/ 10 w 78"/>
              <a:gd name="T35" fmla="*/ 43 h 50"/>
              <a:gd name="T36" fmla="*/ 0 w 78"/>
              <a:gd name="T37" fmla="*/ 43 h 50"/>
              <a:gd name="T38" fmla="*/ 0 w 78"/>
              <a:gd name="T39" fmla="*/ 29 h 50"/>
              <a:gd name="T40" fmla="*/ 11 w 78"/>
              <a:gd name="T41" fmla="*/ 16 h 50"/>
              <a:gd name="T42" fmla="*/ 21 w 78"/>
              <a:gd name="T43" fmla="*/ 16 h 50"/>
              <a:gd name="T44" fmla="*/ 21 w 78"/>
              <a:gd name="T45" fmla="*/ 0 h 50"/>
              <a:gd name="T46" fmla="*/ 78 w 78"/>
              <a:gd name="T47" fmla="*/ 0 h 50"/>
              <a:gd name="T48" fmla="*/ 78 w 78"/>
              <a:gd name="T49" fmla="*/ 43 h 50"/>
              <a:gd name="T50" fmla="*/ 71 w 78"/>
              <a:gd name="T51" fmla="*/ 43 h 50"/>
              <a:gd name="T52" fmla="*/ 63 w 78"/>
              <a:gd name="T53" fmla="*/ 50 h 50"/>
              <a:gd name="T54" fmla="*/ 55 w 78"/>
              <a:gd name="T55" fmla="*/ 43 h 50"/>
              <a:gd name="T56" fmla="*/ 25 w 78"/>
              <a:gd name="T57" fmla="*/ 43 h 50"/>
              <a:gd name="T58" fmla="*/ 25 w 78"/>
              <a:gd name="T59" fmla="*/ 43 h 50"/>
              <a:gd name="T60" fmla="*/ 17 w 78"/>
              <a:gd name="T61" fmla="*/ 5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78" h="50">
                <a:moveTo>
                  <a:pt x="18" y="40"/>
                </a:moveTo>
                <a:cubicBezTo>
                  <a:pt x="17" y="40"/>
                  <a:pt x="15" y="41"/>
                  <a:pt x="15" y="43"/>
                </a:cubicBezTo>
                <a:cubicBezTo>
                  <a:pt x="15" y="44"/>
                  <a:pt x="17" y="46"/>
                  <a:pt x="18" y="46"/>
                </a:cubicBezTo>
                <a:cubicBezTo>
                  <a:pt x="20" y="46"/>
                  <a:pt x="21" y="44"/>
                  <a:pt x="21" y="43"/>
                </a:cubicBezTo>
                <a:cubicBezTo>
                  <a:pt x="21" y="41"/>
                  <a:pt x="20" y="40"/>
                  <a:pt x="18" y="40"/>
                </a:cubicBezTo>
                <a:close/>
                <a:moveTo>
                  <a:pt x="66" y="43"/>
                </a:moveTo>
                <a:cubicBezTo>
                  <a:pt x="66" y="41"/>
                  <a:pt x="65" y="40"/>
                  <a:pt x="63" y="40"/>
                </a:cubicBezTo>
                <a:cubicBezTo>
                  <a:pt x="61" y="40"/>
                  <a:pt x="60" y="41"/>
                  <a:pt x="60" y="43"/>
                </a:cubicBezTo>
                <a:cubicBezTo>
                  <a:pt x="60" y="44"/>
                  <a:pt x="61" y="46"/>
                  <a:pt x="63" y="46"/>
                </a:cubicBezTo>
                <a:cubicBezTo>
                  <a:pt x="65" y="46"/>
                  <a:pt x="66" y="44"/>
                  <a:pt x="66" y="43"/>
                </a:cubicBezTo>
                <a:close/>
                <a:moveTo>
                  <a:pt x="12" y="21"/>
                </a:moveTo>
                <a:cubicBezTo>
                  <a:pt x="7" y="28"/>
                  <a:pt x="7" y="28"/>
                  <a:pt x="7" y="28"/>
                </a:cubicBezTo>
                <a:cubicBezTo>
                  <a:pt x="7" y="33"/>
                  <a:pt x="7" y="33"/>
                  <a:pt x="7" y="33"/>
                </a:cubicBezTo>
                <a:cubicBezTo>
                  <a:pt x="18" y="33"/>
                  <a:pt x="18" y="33"/>
                  <a:pt x="18" y="33"/>
                </a:cubicBezTo>
                <a:cubicBezTo>
                  <a:pt x="18" y="21"/>
                  <a:pt x="18" y="21"/>
                  <a:pt x="18" y="21"/>
                </a:cubicBezTo>
                <a:lnTo>
                  <a:pt x="12" y="21"/>
                </a:lnTo>
                <a:close/>
                <a:moveTo>
                  <a:pt x="17" y="50"/>
                </a:moveTo>
                <a:cubicBezTo>
                  <a:pt x="13" y="50"/>
                  <a:pt x="10" y="47"/>
                  <a:pt x="10" y="43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29"/>
                  <a:pt x="0" y="29"/>
                  <a:pt x="0" y="29"/>
                </a:cubicBezTo>
                <a:cubicBezTo>
                  <a:pt x="11" y="16"/>
                  <a:pt x="11" y="16"/>
                  <a:pt x="11" y="16"/>
                </a:cubicBezTo>
                <a:cubicBezTo>
                  <a:pt x="21" y="16"/>
                  <a:pt x="21" y="16"/>
                  <a:pt x="21" y="16"/>
                </a:cubicBezTo>
                <a:cubicBezTo>
                  <a:pt x="21" y="0"/>
                  <a:pt x="21" y="0"/>
                  <a:pt x="21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78" y="43"/>
                  <a:pt x="78" y="43"/>
                  <a:pt x="78" y="43"/>
                </a:cubicBezTo>
                <a:cubicBezTo>
                  <a:pt x="71" y="43"/>
                  <a:pt x="71" y="43"/>
                  <a:pt x="71" y="43"/>
                </a:cubicBezTo>
                <a:cubicBezTo>
                  <a:pt x="71" y="47"/>
                  <a:pt x="67" y="50"/>
                  <a:pt x="63" y="50"/>
                </a:cubicBezTo>
                <a:cubicBezTo>
                  <a:pt x="59" y="50"/>
                  <a:pt x="55" y="47"/>
                  <a:pt x="55" y="43"/>
                </a:cubicBezTo>
                <a:cubicBezTo>
                  <a:pt x="25" y="43"/>
                  <a:pt x="25" y="43"/>
                  <a:pt x="25" y="43"/>
                </a:cubicBezTo>
                <a:cubicBezTo>
                  <a:pt x="25" y="43"/>
                  <a:pt x="25" y="43"/>
                  <a:pt x="25" y="43"/>
                </a:cubicBezTo>
                <a:cubicBezTo>
                  <a:pt x="25" y="47"/>
                  <a:pt x="22" y="50"/>
                  <a:pt x="17" y="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9" name="Oval 501"/>
          <p:cNvSpPr>
            <a:spLocks noChangeArrowheads="1"/>
          </p:cNvSpPr>
          <p:nvPr/>
        </p:nvSpPr>
        <p:spPr bwMode="auto">
          <a:xfrm>
            <a:off x="3836395" y="586507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0" name="Freeform 502"/>
          <p:cNvSpPr/>
          <p:nvPr/>
        </p:nvSpPr>
        <p:spPr bwMode="auto">
          <a:xfrm>
            <a:off x="3958230" y="6049716"/>
            <a:ext cx="189662" cy="79131"/>
          </a:xfrm>
          <a:custGeom>
            <a:avLst/>
            <a:gdLst>
              <a:gd name="T0" fmla="*/ 151 w 151"/>
              <a:gd name="T1" fmla="*/ 33 h 63"/>
              <a:gd name="T2" fmla="*/ 75 w 151"/>
              <a:gd name="T3" fmla="*/ 63 h 63"/>
              <a:gd name="T4" fmla="*/ 0 w 151"/>
              <a:gd name="T5" fmla="*/ 33 h 63"/>
              <a:gd name="T6" fmla="*/ 75 w 151"/>
              <a:gd name="T7" fmla="*/ 0 h 63"/>
              <a:gd name="T8" fmla="*/ 151 w 151"/>
              <a:gd name="T9" fmla="*/ 33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1" h="63">
                <a:moveTo>
                  <a:pt x="151" y="33"/>
                </a:moveTo>
                <a:lnTo>
                  <a:pt x="75" y="63"/>
                </a:lnTo>
                <a:lnTo>
                  <a:pt x="0" y="33"/>
                </a:lnTo>
                <a:lnTo>
                  <a:pt x="75" y="0"/>
                </a:lnTo>
                <a:lnTo>
                  <a:pt x="151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1" name="Freeform 503"/>
          <p:cNvSpPr>
            <a:spLocks noEditPoints="1"/>
          </p:cNvSpPr>
          <p:nvPr/>
        </p:nvSpPr>
        <p:spPr bwMode="auto">
          <a:xfrm>
            <a:off x="4056200" y="6093677"/>
            <a:ext cx="97971" cy="139420"/>
          </a:xfrm>
          <a:custGeom>
            <a:avLst/>
            <a:gdLst>
              <a:gd name="T0" fmla="*/ 49 w 78"/>
              <a:gd name="T1" fmla="*/ 66 h 111"/>
              <a:gd name="T2" fmla="*/ 28 w 78"/>
              <a:gd name="T3" fmla="*/ 78 h 111"/>
              <a:gd name="T4" fmla="*/ 28 w 78"/>
              <a:gd name="T5" fmla="*/ 85 h 111"/>
              <a:gd name="T6" fmla="*/ 49 w 78"/>
              <a:gd name="T7" fmla="*/ 71 h 111"/>
              <a:gd name="T8" fmla="*/ 49 w 78"/>
              <a:gd name="T9" fmla="*/ 66 h 111"/>
              <a:gd name="T10" fmla="*/ 78 w 78"/>
              <a:gd name="T11" fmla="*/ 69 h 111"/>
              <a:gd name="T12" fmla="*/ 0 w 78"/>
              <a:gd name="T13" fmla="*/ 111 h 111"/>
              <a:gd name="T14" fmla="*/ 0 w 78"/>
              <a:gd name="T15" fmla="*/ 33 h 111"/>
              <a:gd name="T16" fmla="*/ 78 w 78"/>
              <a:gd name="T17" fmla="*/ 0 h 111"/>
              <a:gd name="T18" fmla="*/ 78 w 78"/>
              <a:gd name="T19" fmla="*/ 69 h 111"/>
              <a:gd name="T20" fmla="*/ 28 w 78"/>
              <a:gd name="T21" fmla="*/ 47 h 111"/>
              <a:gd name="T22" fmla="*/ 33 w 78"/>
              <a:gd name="T23" fmla="*/ 43 h 111"/>
              <a:gd name="T24" fmla="*/ 33 w 78"/>
              <a:gd name="T25" fmla="*/ 71 h 111"/>
              <a:gd name="T26" fmla="*/ 45 w 78"/>
              <a:gd name="T27" fmla="*/ 66 h 111"/>
              <a:gd name="T28" fmla="*/ 45 w 78"/>
              <a:gd name="T29" fmla="*/ 38 h 111"/>
              <a:gd name="T30" fmla="*/ 49 w 78"/>
              <a:gd name="T31" fmla="*/ 33 h 111"/>
              <a:gd name="T32" fmla="*/ 40 w 78"/>
              <a:gd name="T33" fmla="*/ 26 h 111"/>
              <a:gd name="T34" fmla="*/ 28 w 78"/>
              <a:gd name="T35" fmla="*/ 47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8" h="111">
                <a:moveTo>
                  <a:pt x="49" y="66"/>
                </a:moveTo>
                <a:lnTo>
                  <a:pt x="28" y="78"/>
                </a:lnTo>
                <a:lnTo>
                  <a:pt x="28" y="85"/>
                </a:lnTo>
                <a:lnTo>
                  <a:pt x="49" y="71"/>
                </a:lnTo>
                <a:lnTo>
                  <a:pt x="49" y="66"/>
                </a:lnTo>
                <a:close/>
                <a:moveTo>
                  <a:pt x="78" y="69"/>
                </a:moveTo>
                <a:lnTo>
                  <a:pt x="0" y="111"/>
                </a:lnTo>
                <a:lnTo>
                  <a:pt x="0" y="33"/>
                </a:lnTo>
                <a:lnTo>
                  <a:pt x="78" y="0"/>
                </a:lnTo>
                <a:lnTo>
                  <a:pt x="78" y="69"/>
                </a:lnTo>
                <a:close/>
                <a:moveTo>
                  <a:pt x="28" y="47"/>
                </a:moveTo>
                <a:lnTo>
                  <a:pt x="33" y="43"/>
                </a:lnTo>
                <a:lnTo>
                  <a:pt x="33" y="71"/>
                </a:lnTo>
                <a:lnTo>
                  <a:pt x="45" y="66"/>
                </a:lnTo>
                <a:lnTo>
                  <a:pt x="45" y="38"/>
                </a:lnTo>
                <a:lnTo>
                  <a:pt x="49" y="33"/>
                </a:lnTo>
                <a:lnTo>
                  <a:pt x="40" y="26"/>
                </a:lnTo>
                <a:lnTo>
                  <a:pt x="28" y="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2" name="Freeform 504"/>
          <p:cNvSpPr/>
          <p:nvPr/>
        </p:nvSpPr>
        <p:spPr bwMode="auto">
          <a:xfrm>
            <a:off x="3901708" y="5941697"/>
            <a:ext cx="305217" cy="154493"/>
          </a:xfrm>
          <a:custGeom>
            <a:avLst/>
            <a:gdLst>
              <a:gd name="T0" fmla="*/ 21 w 243"/>
              <a:gd name="T1" fmla="*/ 123 h 123"/>
              <a:gd name="T2" fmla="*/ 0 w 243"/>
              <a:gd name="T3" fmla="*/ 97 h 123"/>
              <a:gd name="T4" fmla="*/ 120 w 243"/>
              <a:gd name="T5" fmla="*/ 0 h 123"/>
              <a:gd name="T6" fmla="*/ 120 w 243"/>
              <a:gd name="T7" fmla="*/ 0 h 123"/>
              <a:gd name="T8" fmla="*/ 120 w 243"/>
              <a:gd name="T9" fmla="*/ 0 h 123"/>
              <a:gd name="T10" fmla="*/ 123 w 243"/>
              <a:gd name="T11" fmla="*/ 0 h 123"/>
              <a:gd name="T12" fmla="*/ 123 w 243"/>
              <a:gd name="T13" fmla="*/ 0 h 123"/>
              <a:gd name="T14" fmla="*/ 179 w 243"/>
              <a:gd name="T15" fmla="*/ 45 h 123"/>
              <a:gd name="T16" fmla="*/ 179 w 243"/>
              <a:gd name="T17" fmla="*/ 22 h 123"/>
              <a:gd name="T18" fmla="*/ 222 w 243"/>
              <a:gd name="T19" fmla="*/ 22 h 123"/>
              <a:gd name="T20" fmla="*/ 222 w 243"/>
              <a:gd name="T21" fmla="*/ 81 h 123"/>
              <a:gd name="T22" fmla="*/ 243 w 243"/>
              <a:gd name="T23" fmla="*/ 97 h 123"/>
              <a:gd name="T24" fmla="*/ 222 w 243"/>
              <a:gd name="T25" fmla="*/ 123 h 123"/>
              <a:gd name="T26" fmla="*/ 120 w 243"/>
              <a:gd name="T27" fmla="*/ 43 h 123"/>
              <a:gd name="T28" fmla="*/ 21 w 243"/>
              <a:gd name="T29" fmla="*/ 123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3" h="123">
                <a:moveTo>
                  <a:pt x="21" y="123"/>
                </a:moveTo>
                <a:lnTo>
                  <a:pt x="0" y="97"/>
                </a:lnTo>
                <a:lnTo>
                  <a:pt x="120" y="0"/>
                </a:lnTo>
                <a:lnTo>
                  <a:pt x="120" y="0"/>
                </a:lnTo>
                <a:lnTo>
                  <a:pt x="120" y="0"/>
                </a:lnTo>
                <a:lnTo>
                  <a:pt x="123" y="0"/>
                </a:lnTo>
                <a:lnTo>
                  <a:pt x="123" y="0"/>
                </a:lnTo>
                <a:lnTo>
                  <a:pt x="179" y="45"/>
                </a:lnTo>
                <a:lnTo>
                  <a:pt x="179" y="22"/>
                </a:lnTo>
                <a:lnTo>
                  <a:pt x="222" y="22"/>
                </a:lnTo>
                <a:lnTo>
                  <a:pt x="222" y="81"/>
                </a:lnTo>
                <a:lnTo>
                  <a:pt x="243" y="97"/>
                </a:lnTo>
                <a:lnTo>
                  <a:pt x="222" y="123"/>
                </a:lnTo>
                <a:lnTo>
                  <a:pt x="120" y="43"/>
                </a:lnTo>
                <a:lnTo>
                  <a:pt x="21" y="1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3" name="Freeform 505"/>
          <p:cNvSpPr>
            <a:spLocks noEditPoints="1"/>
          </p:cNvSpPr>
          <p:nvPr/>
        </p:nvSpPr>
        <p:spPr bwMode="auto">
          <a:xfrm>
            <a:off x="3954461" y="6093677"/>
            <a:ext cx="95459" cy="139420"/>
          </a:xfrm>
          <a:custGeom>
            <a:avLst/>
            <a:gdLst>
              <a:gd name="T0" fmla="*/ 45 w 76"/>
              <a:gd name="T1" fmla="*/ 78 h 111"/>
              <a:gd name="T2" fmla="*/ 24 w 76"/>
              <a:gd name="T3" fmla="*/ 66 h 111"/>
              <a:gd name="T4" fmla="*/ 24 w 76"/>
              <a:gd name="T5" fmla="*/ 71 h 111"/>
              <a:gd name="T6" fmla="*/ 45 w 76"/>
              <a:gd name="T7" fmla="*/ 85 h 111"/>
              <a:gd name="T8" fmla="*/ 45 w 76"/>
              <a:gd name="T9" fmla="*/ 78 h 111"/>
              <a:gd name="T10" fmla="*/ 33 w 76"/>
              <a:gd name="T11" fmla="*/ 26 h 111"/>
              <a:gd name="T12" fmla="*/ 24 w 76"/>
              <a:gd name="T13" fmla="*/ 33 h 111"/>
              <a:gd name="T14" fmla="*/ 29 w 76"/>
              <a:gd name="T15" fmla="*/ 38 h 111"/>
              <a:gd name="T16" fmla="*/ 29 w 76"/>
              <a:gd name="T17" fmla="*/ 66 h 111"/>
              <a:gd name="T18" fmla="*/ 41 w 76"/>
              <a:gd name="T19" fmla="*/ 71 h 111"/>
              <a:gd name="T20" fmla="*/ 41 w 76"/>
              <a:gd name="T21" fmla="*/ 43 h 111"/>
              <a:gd name="T22" fmla="*/ 45 w 76"/>
              <a:gd name="T23" fmla="*/ 47 h 111"/>
              <a:gd name="T24" fmla="*/ 33 w 76"/>
              <a:gd name="T25" fmla="*/ 26 h 111"/>
              <a:gd name="T26" fmla="*/ 76 w 76"/>
              <a:gd name="T27" fmla="*/ 33 h 111"/>
              <a:gd name="T28" fmla="*/ 76 w 76"/>
              <a:gd name="T29" fmla="*/ 111 h 111"/>
              <a:gd name="T30" fmla="*/ 0 w 76"/>
              <a:gd name="T31" fmla="*/ 69 h 111"/>
              <a:gd name="T32" fmla="*/ 0 w 76"/>
              <a:gd name="T33" fmla="*/ 0 h 111"/>
              <a:gd name="T34" fmla="*/ 76 w 76"/>
              <a:gd name="T35" fmla="*/ 33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6" h="111">
                <a:moveTo>
                  <a:pt x="45" y="78"/>
                </a:moveTo>
                <a:lnTo>
                  <a:pt x="24" y="66"/>
                </a:lnTo>
                <a:lnTo>
                  <a:pt x="24" y="71"/>
                </a:lnTo>
                <a:lnTo>
                  <a:pt x="45" y="85"/>
                </a:lnTo>
                <a:lnTo>
                  <a:pt x="45" y="78"/>
                </a:lnTo>
                <a:close/>
                <a:moveTo>
                  <a:pt x="33" y="26"/>
                </a:moveTo>
                <a:lnTo>
                  <a:pt x="24" y="33"/>
                </a:lnTo>
                <a:lnTo>
                  <a:pt x="29" y="38"/>
                </a:lnTo>
                <a:lnTo>
                  <a:pt x="29" y="66"/>
                </a:lnTo>
                <a:lnTo>
                  <a:pt x="41" y="71"/>
                </a:lnTo>
                <a:lnTo>
                  <a:pt x="41" y="43"/>
                </a:lnTo>
                <a:lnTo>
                  <a:pt x="45" y="47"/>
                </a:lnTo>
                <a:lnTo>
                  <a:pt x="33" y="26"/>
                </a:lnTo>
                <a:close/>
                <a:moveTo>
                  <a:pt x="76" y="33"/>
                </a:moveTo>
                <a:lnTo>
                  <a:pt x="76" y="111"/>
                </a:lnTo>
                <a:lnTo>
                  <a:pt x="0" y="69"/>
                </a:lnTo>
                <a:lnTo>
                  <a:pt x="0" y="0"/>
                </a:lnTo>
                <a:lnTo>
                  <a:pt x="76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4" name="Oval 506"/>
          <p:cNvSpPr>
            <a:spLocks noChangeArrowheads="1"/>
          </p:cNvSpPr>
          <p:nvPr/>
        </p:nvSpPr>
        <p:spPr bwMode="auto">
          <a:xfrm>
            <a:off x="2090506" y="588643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5" name="Freeform 507"/>
          <p:cNvSpPr/>
          <p:nvPr/>
        </p:nvSpPr>
        <p:spPr bwMode="auto">
          <a:xfrm>
            <a:off x="2280167" y="6111261"/>
            <a:ext cx="62802" cy="62802"/>
          </a:xfrm>
          <a:custGeom>
            <a:avLst/>
            <a:gdLst>
              <a:gd name="T0" fmla="*/ 50 w 50"/>
              <a:gd name="T1" fmla="*/ 0 h 50"/>
              <a:gd name="T2" fmla="*/ 26 w 50"/>
              <a:gd name="T3" fmla="*/ 50 h 50"/>
              <a:gd name="T4" fmla="*/ 0 w 50"/>
              <a:gd name="T5" fmla="*/ 0 h 50"/>
              <a:gd name="T6" fmla="*/ 50 w 50"/>
              <a:gd name="T7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0" h="50">
                <a:moveTo>
                  <a:pt x="50" y="0"/>
                </a:moveTo>
                <a:lnTo>
                  <a:pt x="26" y="50"/>
                </a:lnTo>
                <a:lnTo>
                  <a:pt x="0" y="0"/>
                </a:lnTo>
                <a:lnTo>
                  <a:pt x="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6" name="Freeform 508"/>
          <p:cNvSpPr/>
          <p:nvPr/>
        </p:nvSpPr>
        <p:spPr bwMode="auto">
          <a:xfrm>
            <a:off x="2155822" y="5939185"/>
            <a:ext cx="311497" cy="157005"/>
          </a:xfrm>
          <a:custGeom>
            <a:avLst/>
            <a:gdLst>
              <a:gd name="T0" fmla="*/ 123 w 248"/>
              <a:gd name="T1" fmla="*/ 0 h 125"/>
              <a:gd name="T2" fmla="*/ 125 w 248"/>
              <a:gd name="T3" fmla="*/ 0 h 125"/>
              <a:gd name="T4" fmla="*/ 125 w 248"/>
              <a:gd name="T5" fmla="*/ 0 h 125"/>
              <a:gd name="T6" fmla="*/ 125 w 248"/>
              <a:gd name="T7" fmla="*/ 0 h 125"/>
              <a:gd name="T8" fmla="*/ 125 w 248"/>
              <a:gd name="T9" fmla="*/ 0 h 125"/>
              <a:gd name="T10" fmla="*/ 182 w 248"/>
              <a:gd name="T11" fmla="*/ 45 h 125"/>
              <a:gd name="T12" fmla="*/ 182 w 248"/>
              <a:gd name="T13" fmla="*/ 21 h 125"/>
              <a:gd name="T14" fmla="*/ 225 w 248"/>
              <a:gd name="T15" fmla="*/ 21 h 125"/>
              <a:gd name="T16" fmla="*/ 225 w 248"/>
              <a:gd name="T17" fmla="*/ 81 h 125"/>
              <a:gd name="T18" fmla="*/ 248 w 248"/>
              <a:gd name="T19" fmla="*/ 97 h 125"/>
              <a:gd name="T20" fmla="*/ 225 w 248"/>
              <a:gd name="T21" fmla="*/ 125 h 125"/>
              <a:gd name="T22" fmla="*/ 125 w 248"/>
              <a:gd name="T23" fmla="*/ 43 h 125"/>
              <a:gd name="T24" fmla="*/ 24 w 248"/>
              <a:gd name="T25" fmla="*/ 125 h 125"/>
              <a:gd name="T26" fmla="*/ 0 w 248"/>
              <a:gd name="T27" fmla="*/ 97 h 125"/>
              <a:gd name="T28" fmla="*/ 123 w 248"/>
              <a:gd name="T29" fmla="*/ 0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8" h="125">
                <a:moveTo>
                  <a:pt x="123" y="0"/>
                </a:moveTo>
                <a:lnTo>
                  <a:pt x="125" y="0"/>
                </a:lnTo>
                <a:lnTo>
                  <a:pt x="125" y="0"/>
                </a:lnTo>
                <a:lnTo>
                  <a:pt x="125" y="0"/>
                </a:lnTo>
                <a:lnTo>
                  <a:pt x="125" y="0"/>
                </a:lnTo>
                <a:lnTo>
                  <a:pt x="182" y="45"/>
                </a:lnTo>
                <a:lnTo>
                  <a:pt x="182" y="21"/>
                </a:lnTo>
                <a:lnTo>
                  <a:pt x="225" y="21"/>
                </a:lnTo>
                <a:lnTo>
                  <a:pt x="225" y="81"/>
                </a:lnTo>
                <a:lnTo>
                  <a:pt x="248" y="97"/>
                </a:lnTo>
                <a:lnTo>
                  <a:pt x="225" y="125"/>
                </a:lnTo>
                <a:lnTo>
                  <a:pt x="125" y="43"/>
                </a:lnTo>
                <a:lnTo>
                  <a:pt x="24" y="125"/>
                </a:lnTo>
                <a:lnTo>
                  <a:pt x="0" y="97"/>
                </a:lnTo>
                <a:lnTo>
                  <a:pt x="1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7" name="Freeform 509"/>
          <p:cNvSpPr>
            <a:spLocks noEditPoints="1"/>
          </p:cNvSpPr>
          <p:nvPr/>
        </p:nvSpPr>
        <p:spPr bwMode="auto">
          <a:xfrm>
            <a:off x="2223646" y="6049716"/>
            <a:ext cx="175845" cy="248695"/>
          </a:xfrm>
          <a:custGeom>
            <a:avLst/>
            <a:gdLst>
              <a:gd name="T0" fmla="*/ 17 w 59"/>
              <a:gd name="T1" fmla="*/ 55 h 84"/>
              <a:gd name="T2" fmla="*/ 0 w 59"/>
              <a:gd name="T3" fmla="*/ 29 h 84"/>
              <a:gd name="T4" fmla="*/ 30 w 59"/>
              <a:gd name="T5" fmla="*/ 0 h 84"/>
              <a:gd name="T6" fmla="*/ 59 w 59"/>
              <a:gd name="T7" fmla="*/ 29 h 84"/>
              <a:gd name="T8" fmla="*/ 42 w 59"/>
              <a:gd name="T9" fmla="*/ 55 h 84"/>
              <a:gd name="T10" fmla="*/ 30 w 59"/>
              <a:gd name="T11" fmla="*/ 84 h 84"/>
              <a:gd name="T12" fmla="*/ 17 w 59"/>
              <a:gd name="T13" fmla="*/ 55 h 84"/>
              <a:gd name="T14" fmla="*/ 50 w 59"/>
              <a:gd name="T15" fmla="*/ 29 h 84"/>
              <a:gd name="T16" fmla="*/ 30 w 59"/>
              <a:gd name="T17" fmla="*/ 9 h 84"/>
              <a:gd name="T18" fmla="*/ 9 w 59"/>
              <a:gd name="T19" fmla="*/ 29 h 84"/>
              <a:gd name="T20" fmla="*/ 30 w 59"/>
              <a:gd name="T21" fmla="*/ 50 h 84"/>
              <a:gd name="T22" fmla="*/ 50 w 59"/>
              <a:gd name="T23" fmla="*/ 29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9" h="84">
                <a:moveTo>
                  <a:pt x="17" y="55"/>
                </a:moveTo>
                <a:cubicBezTo>
                  <a:pt x="7" y="50"/>
                  <a:pt x="0" y="40"/>
                  <a:pt x="0" y="29"/>
                </a:cubicBezTo>
                <a:cubicBezTo>
                  <a:pt x="0" y="13"/>
                  <a:pt x="13" y="0"/>
                  <a:pt x="30" y="0"/>
                </a:cubicBezTo>
                <a:cubicBezTo>
                  <a:pt x="46" y="0"/>
                  <a:pt x="59" y="13"/>
                  <a:pt x="59" y="29"/>
                </a:cubicBezTo>
                <a:cubicBezTo>
                  <a:pt x="59" y="40"/>
                  <a:pt x="52" y="50"/>
                  <a:pt x="42" y="55"/>
                </a:cubicBezTo>
                <a:cubicBezTo>
                  <a:pt x="30" y="84"/>
                  <a:pt x="30" y="84"/>
                  <a:pt x="30" y="84"/>
                </a:cubicBezTo>
                <a:lnTo>
                  <a:pt x="17" y="55"/>
                </a:lnTo>
                <a:close/>
                <a:moveTo>
                  <a:pt x="50" y="29"/>
                </a:moveTo>
                <a:cubicBezTo>
                  <a:pt x="50" y="18"/>
                  <a:pt x="41" y="9"/>
                  <a:pt x="30" y="9"/>
                </a:cubicBezTo>
                <a:cubicBezTo>
                  <a:pt x="18" y="9"/>
                  <a:pt x="9" y="18"/>
                  <a:pt x="9" y="29"/>
                </a:cubicBezTo>
                <a:cubicBezTo>
                  <a:pt x="9" y="41"/>
                  <a:pt x="18" y="50"/>
                  <a:pt x="30" y="50"/>
                </a:cubicBezTo>
                <a:cubicBezTo>
                  <a:pt x="41" y="50"/>
                  <a:pt x="50" y="41"/>
                  <a:pt x="50" y="2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8" name="Oval 510"/>
          <p:cNvSpPr>
            <a:spLocks noChangeArrowheads="1"/>
          </p:cNvSpPr>
          <p:nvPr/>
        </p:nvSpPr>
        <p:spPr bwMode="auto">
          <a:xfrm>
            <a:off x="5576002" y="5862566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9" name="Freeform 511"/>
          <p:cNvSpPr/>
          <p:nvPr/>
        </p:nvSpPr>
        <p:spPr bwMode="auto">
          <a:xfrm>
            <a:off x="5635036" y="5939185"/>
            <a:ext cx="302705" cy="154493"/>
          </a:xfrm>
          <a:custGeom>
            <a:avLst/>
            <a:gdLst>
              <a:gd name="T0" fmla="*/ 22 w 241"/>
              <a:gd name="T1" fmla="*/ 123 h 123"/>
              <a:gd name="T2" fmla="*/ 0 w 241"/>
              <a:gd name="T3" fmla="*/ 97 h 123"/>
              <a:gd name="T4" fmla="*/ 121 w 241"/>
              <a:gd name="T5" fmla="*/ 0 h 123"/>
              <a:gd name="T6" fmla="*/ 121 w 241"/>
              <a:gd name="T7" fmla="*/ 0 h 123"/>
              <a:gd name="T8" fmla="*/ 121 w 241"/>
              <a:gd name="T9" fmla="*/ 0 h 123"/>
              <a:gd name="T10" fmla="*/ 121 w 241"/>
              <a:gd name="T11" fmla="*/ 0 h 123"/>
              <a:gd name="T12" fmla="*/ 180 w 241"/>
              <a:gd name="T13" fmla="*/ 47 h 123"/>
              <a:gd name="T14" fmla="*/ 180 w 241"/>
              <a:gd name="T15" fmla="*/ 21 h 123"/>
              <a:gd name="T16" fmla="*/ 222 w 241"/>
              <a:gd name="T17" fmla="*/ 21 h 123"/>
              <a:gd name="T18" fmla="*/ 222 w 241"/>
              <a:gd name="T19" fmla="*/ 81 h 123"/>
              <a:gd name="T20" fmla="*/ 241 w 241"/>
              <a:gd name="T21" fmla="*/ 97 h 123"/>
              <a:gd name="T22" fmla="*/ 222 w 241"/>
              <a:gd name="T23" fmla="*/ 123 h 123"/>
              <a:gd name="T24" fmla="*/ 121 w 241"/>
              <a:gd name="T25" fmla="*/ 45 h 123"/>
              <a:gd name="T26" fmla="*/ 22 w 241"/>
              <a:gd name="T27" fmla="*/ 123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41" h="123">
                <a:moveTo>
                  <a:pt x="22" y="123"/>
                </a:moveTo>
                <a:lnTo>
                  <a:pt x="0" y="97"/>
                </a:lnTo>
                <a:lnTo>
                  <a:pt x="121" y="0"/>
                </a:lnTo>
                <a:lnTo>
                  <a:pt x="121" y="0"/>
                </a:lnTo>
                <a:lnTo>
                  <a:pt x="121" y="0"/>
                </a:lnTo>
                <a:lnTo>
                  <a:pt x="121" y="0"/>
                </a:lnTo>
                <a:lnTo>
                  <a:pt x="180" y="47"/>
                </a:lnTo>
                <a:lnTo>
                  <a:pt x="180" y="21"/>
                </a:lnTo>
                <a:lnTo>
                  <a:pt x="222" y="21"/>
                </a:lnTo>
                <a:lnTo>
                  <a:pt x="222" y="81"/>
                </a:lnTo>
                <a:lnTo>
                  <a:pt x="241" y="97"/>
                </a:lnTo>
                <a:lnTo>
                  <a:pt x="222" y="123"/>
                </a:lnTo>
                <a:lnTo>
                  <a:pt x="121" y="45"/>
                </a:lnTo>
                <a:lnTo>
                  <a:pt x="22" y="1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0" name="Freeform 512"/>
          <p:cNvSpPr/>
          <p:nvPr/>
        </p:nvSpPr>
        <p:spPr bwMode="auto">
          <a:xfrm>
            <a:off x="5769431" y="6087395"/>
            <a:ext cx="8793" cy="18841"/>
          </a:xfrm>
          <a:custGeom>
            <a:avLst/>
            <a:gdLst>
              <a:gd name="T0" fmla="*/ 3 w 3"/>
              <a:gd name="T1" fmla="*/ 0 h 6"/>
              <a:gd name="T2" fmla="*/ 3 w 3"/>
              <a:gd name="T3" fmla="*/ 6 h 6"/>
              <a:gd name="T4" fmla="*/ 1 w 3"/>
              <a:gd name="T5" fmla="*/ 5 h 6"/>
              <a:gd name="T6" fmla="*/ 0 w 3"/>
              <a:gd name="T7" fmla="*/ 3 h 6"/>
              <a:gd name="T8" fmla="*/ 1 w 3"/>
              <a:gd name="T9" fmla="*/ 2 h 6"/>
              <a:gd name="T10" fmla="*/ 3 w 3"/>
              <a:gd name="T11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" h="6">
                <a:moveTo>
                  <a:pt x="3" y="0"/>
                </a:moveTo>
                <a:cubicBezTo>
                  <a:pt x="3" y="6"/>
                  <a:pt x="3" y="6"/>
                  <a:pt x="3" y="6"/>
                </a:cubicBezTo>
                <a:cubicBezTo>
                  <a:pt x="2" y="6"/>
                  <a:pt x="2" y="5"/>
                  <a:pt x="1" y="5"/>
                </a:cubicBezTo>
                <a:cubicBezTo>
                  <a:pt x="1" y="4"/>
                  <a:pt x="0" y="4"/>
                  <a:pt x="0" y="3"/>
                </a:cubicBezTo>
                <a:cubicBezTo>
                  <a:pt x="0" y="3"/>
                  <a:pt x="1" y="2"/>
                  <a:pt x="1" y="2"/>
                </a:cubicBezTo>
                <a:cubicBezTo>
                  <a:pt x="2" y="1"/>
                  <a:pt x="2" y="1"/>
                  <a:pt x="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1" name="Freeform 513"/>
          <p:cNvSpPr>
            <a:spLocks noEditPoints="1"/>
          </p:cNvSpPr>
          <p:nvPr/>
        </p:nvSpPr>
        <p:spPr bwMode="auto">
          <a:xfrm>
            <a:off x="5689046" y="6017059"/>
            <a:ext cx="198453" cy="177101"/>
          </a:xfrm>
          <a:custGeom>
            <a:avLst/>
            <a:gdLst>
              <a:gd name="T0" fmla="*/ 37 w 67"/>
              <a:gd name="T1" fmla="*/ 19 h 60"/>
              <a:gd name="T2" fmla="*/ 37 w 67"/>
              <a:gd name="T3" fmla="*/ 26 h 60"/>
              <a:gd name="T4" fmla="*/ 48 w 67"/>
              <a:gd name="T5" fmla="*/ 26 h 60"/>
              <a:gd name="T6" fmla="*/ 44 w 67"/>
              <a:gd name="T7" fmla="*/ 21 h 60"/>
              <a:gd name="T8" fmla="*/ 37 w 67"/>
              <a:gd name="T9" fmla="*/ 19 h 60"/>
              <a:gd name="T10" fmla="*/ 39 w 67"/>
              <a:gd name="T11" fmla="*/ 43 h 60"/>
              <a:gd name="T12" fmla="*/ 38 w 67"/>
              <a:gd name="T13" fmla="*/ 45 h 60"/>
              <a:gd name="T14" fmla="*/ 37 w 67"/>
              <a:gd name="T15" fmla="*/ 46 h 60"/>
              <a:gd name="T16" fmla="*/ 37 w 67"/>
              <a:gd name="T17" fmla="*/ 52 h 60"/>
              <a:gd name="T18" fmla="*/ 40 w 67"/>
              <a:gd name="T19" fmla="*/ 52 h 60"/>
              <a:gd name="T20" fmla="*/ 44 w 67"/>
              <a:gd name="T21" fmla="*/ 50 h 60"/>
              <a:gd name="T22" fmla="*/ 48 w 67"/>
              <a:gd name="T23" fmla="*/ 47 h 60"/>
              <a:gd name="T24" fmla="*/ 49 w 67"/>
              <a:gd name="T25" fmla="*/ 42 h 60"/>
              <a:gd name="T26" fmla="*/ 45 w 67"/>
              <a:gd name="T27" fmla="*/ 35 h 60"/>
              <a:gd name="T28" fmla="*/ 37 w 67"/>
              <a:gd name="T29" fmla="*/ 32 h 60"/>
              <a:gd name="T30" fmla="*/ 37 w 67"/>
              <a:gd name="T31" fmla="*/ 41 h 60"/>
              <a:gd name="T32" fmla="*/ 38 w 67"/>
              <a:gd name="T33" fmla="*/ 41 h 60"/>
              <a:gd name="T34" fmla="*/ 39 w 67"/>
              <a:gd name="T35" fmla="*/ 43 h 60"/>
              <a:gd name="T36" fmla="*/ 13 w 67"/>
              <a:gd name="T37" fmla="*/ 60 h 60"/>
              <a:gd name="T38" fmla="*/ 0 w 67"/>
              <a:gd name="T39" fmla="*/ 60 h 60"/>
              <a:gd name="T40" fmla="*/ 0 w 67"/>
              <a:gd name="T41" fmla="*/ 26 h 60"/>
              <a:gd name="T42" fmla="*/ 33 w 67"/>
              <a:gd name="T43" fmla="*/ 0 h 60"/>
              <a:gd name="T44" fmla="*/ 67 w 67"/>
              <a:gd name="T45" fmla="*/ 26 h 60"/>
              <a:gd name="T46" fmla="*/ 67 w 67"/>
              <a:gd name="T47" fmla="*/ 60 h 60"/>
              <a:gd name="T48" fmla="*/ 54 w 67"/>
              <a:gd name="T49" fmla="*/ 60 h 60"/>
              <a:gd name="T50" fmla="*/ 13 w 67"/>
              <a:gd name="T51" fmla="*/ 60 h 60"/>
              <a:gd name="T52" fmla="*/ 30 w 67"/>
              <a:gd name="T53" fmla="*/ 18 h 60"/>
              <a:gd name="T54" fmla="*/ 20 w 67"/>
              <a:gd name="T55" fmla="*/ 21 h 60"/>
              <a:gd name="T56" fmla="*/ 17 w 67"/>
              <a:gd name="T57" fmla="*/ 28 h 60"/>
              <a:gd name="T58" fmla="*/ 19 w 67"/>
              <a:gd name="T59" fmla="*/ 33 h 60"/>
              <a:gd name="T60" fmla="*/ 23 w 67"/>
              <a:gd name="T61" fmla="*/ 36 h 60"/>
              <a:gd name="T62" fmla="*/ 30 w 67"/>
              <a:gd name="T63" fmla="*/ 38 h 60"/>
              <a:gd name="T64" fmla="*/ 30 w 67"/>
              <a:gd name="T65" fmla="*/ 47 h 60"/>
              <a:gd name="T66" fmla="*/ 28 w 67"/>
              <a:gd name="T67" fmla="*/ 45 h 60"/>
              <a:gd name="T68" fmla="*/ 27 w 67"/>
              <a:gd name="T69" fmla="*/ 43 h 60"/>
              <a:gd name="T70" fmla="*/ 16 w 67"/>
              <a:gd name="T71" fmla="*/ 43 h 60"/>
              <a:gd name="T72" fmla="*/ 17 w 67"/>
              <a:gd name="T73" fmla="*/ 46 h 60"/>
              <a:gd name="T74" fmla="*/ 20 w 67"/>
              <a:gd name="T75" fmla="*/ 49 h 60"/>
              <a:gd name="T76" fmla="*/ 24 w 67"/>
              <a:gd name="T77" fmla="*/ 52 h 60"/>
              <a:gd name="T78" fmla="*/ 30 w 67"/>
              <a:gd name="T79" fmla="*/ 53 h 60"/>
              <a:gd name="T80" fmla="*/ 30 w 67"/>
              <a:gd name="T81" fmla="*/ 55 h 60"/>
              <a:gd name="T82" fmla="*/ 34 w 67"/>
              <a:gd name="T83" fmla="*/ 55 h 60"/>
              <a:gd name="T84" fmla="*/ 34 w 67"/>
              <a:gd name="T85" fmla="*/ 53 h 60"/>
              <a:gd name="T86" fmla="*/ 34 w 67"/>
              <a:gd name="T87" fmla="*/ 47 h 60"/>
              <a:gd name="T88" fmla="*/ 34 w 67"/>
              <a:gd name="T89" fmla="*/ 39 h 60"/>
              <a:gd name="T90" fmla="*/ 34 w 67"/>
              <a:gd name="T91" fmla="*/ 31 h 60"/>
              <a:gd name="T92" fmla="*/ 34 w 67"/>
              <a:gd name="T93" fmla="*/ 24 h 60"/>
              <a:gd name="T94" fmla="*/ 34 w 67"/>
              <a:gd name="T95" fmla="*/ 18 h 60"/>
              <a:gd name="T96" fmla="*/ 34 w 67"/>
              <a:gd name="T97" fmla="*/ 16 h 60"/>
              <a:gd name="T98" fmla="*/ 30 w 67"/>
              <a:gd name="T99" fmla="*/ 16 h 60"/>
              <a:gd name="T100" fmla="*/ 30 w 67"/>
              <a:gd name="T101" fmla="*/ 18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67" h="60">
                <a:moveTo>
                  <a:pt x="37" y="19"/>
                </a:moveTo>
                <a:cubicBezTo>
                  <a:pt x="37" y="26"/>
                  <a:pt x="37" y="26"/>
                  <a:pt x="37" y="26"/>
                </a:cubicBezTo>
                <a:cubicBezTo>
                  <a:pt x="48" y="26"/>
                  <a:pt x="48" y="26"/>
                  <a:pt x="48" y="26"/>
                </a:cubicBezTo>
                <a:cubicBezTo>
                  <a:pt x="47" y="24"/>
                  <a:pt x="46" y="22"/>
                  <a:pt x="44" y="21"/>
                </a:cubicBezTo>
                <a:cubicBezTo>
                  <a:pt x="42" y="20"/>
                  <a:pt x="40" y="19"/>
                  <a:pt x="37" y="19"/>
                </a:cubicBezTo>
                <a:close/>
                <a:moveTo>
                  <a:pt x="39" y="43"/>
                </a:moveTo>
                <a:cubicBezTo>
                  <a:pt x="39" y="44"/>
                  <a:pt x="38" y="45"/>
                  <a:pt x="38" y="45"/>
                </a:cubicBezTo>
                <a:cubicBezTo>
                  <a:pt x="38" y="45"/>
                  <a:pt x="37" y="46"/>
                  <a:pt x="37" y="46"/>
                </a:cubicBezTo>
                <a:cubicBezTo>
                  <a:pt x="37" y="52"/>
                  <a:pt x="37" y="52"/>
                  <a:pt x="37" y="52"/>
                </a:cubicBezTo>
                <a:cubicBezTo>
                  <a:pt x="38" y="52"/>
                  <a:pt x="39" y="52"/>
                  <a:pt x="40" y="52"/>
                </a:cubicBezTo>
                <a:cubicBezTo>
                  <a:pt x="42" y="52"/>
                  <a:pt x="43" y="51"/>
                  <a:pt x="44" y="50"/>
                </a:cubicBezTo>
                <a:cubicBezTo>
                  <a:pt x="46" y="49"/>
                  <a:pt x="47" y="48"/>
                  <a:pt x="48" y="47"/>
                </a:cubicBezTo>
                <a:cubicBezTo>
                  <a:pt x="49" y="45"/>
                  <a:pt x="49" y="44"/>
                  <a:pt x="49" y="42"/>
                </a:cubicBezTo>
                <a:cubicBezTo>
                  <a:pt x="49" y="39"/>
                  <a:pt x="48" y="37"/>
                  <a:pt x="45" y="35"/>
                </a:cubicBezTo>
                <a:cubicBezTo>
                  <a:pt x="44" y="34"/>
                  <a:pt x="41" y="33"/>
                  <a:pt x="37" y="32"/>
                </a:cubicBezTo>
                <a:cubicBezTo>
                  <a:pt x="37" y="41"/>
                  <a:pt x="37" y="41"/>
                  <a:pt x="37" y="41"/>
                </a:cubicBezTo>
                <a:cubicBezTo>
                  <a:pt x="38" y="41"/>
                  <a:pt x="38" y="41"/>
                  <a:pt x="38" y="41"/>
                </a:cubicBezTo>
                <a:cubicBezTo>
                  <a:pt x="39" y="42"/>
                  <a:pt x="39" y="42"/>
                  <a:pt x="39" y="43"/>
                </a:cubicBezTo>
                <a:close/>
                <a:moveTo>
                  <a:pt x="13" y="60"/>
                </a:moveTo>
                <a:cubicBezTo>
                  <a:pt x="0" y="60"/>
                  <a:pt x="0" y="60"/>
                  <a:pt x="0" y="60"/>
                </a:cubicBezTo>
                <a:cubicBezTo>
                  <a:pt x="0" y="26"/>
                  <a:pt x="0" y="26"/>
                  <a:pt x="0" y="26"/>
                </a:cubicBezTo>
                <a:cubicBezTo>
                  <a:pt x="33" y="0"/>
                  <a:pt x="33" y="0"/>
                  <a:pt x="33" y="0"/>
                </a:cubicBezTo>
                <a:cubicBezTo>
                  <a:pt x="67" y="26"/>
                  <a:pt x="67" y="26"/>
                  <a:pt x="67" y="26"/>
                </a:cubicBezTo>
                <a:cubicBezTo>
                  <a:pt x="67" y="60"/>
                  <a:pt x="67" y="60"/>
                  <a:pt x="67" y="60"/>
                </a:cubicBezTo>
                <a:cubicBezTo>
                  <a:pt x="54" y="60"/>
                  <a:pt x="54" y="60"/>
                  <a:pt x="54" y="60"/>
                </a:cubicBezTo>
                <a:lnTo>
                  <a:pt x="13" y="60"/>
                </a:lnTo>
                <a:close/>
                <a:moveTo>
                  <a:pt x="30" y="18"/>
                </a:moveTo>
                <a:cubicBezTo>
                  <a:pt x="26" y="19"/>
                  <a:pt x="23" y="20"/>
                  <a:pt x="20" y="21"/>
                </a:cubicBezTo>
                <a:cubicBezTo>
                  <a:pt x="18" y="23"/>
                  <a:pt x="17" y="26"/>
                  <a:pt x="17" y="28"/>
                </a:cubicBezTo>
                <a:cubicBezTo>
                  <a:pt x="17" y="30"/>
                  <a:pt x="18" y="32"/>
                  <a:pt x="19" y="33"/>
                </a:cubicBezTo>
                <a:cubicBezTo>
                  <a:pt x="20" y="35"/>
                  <a:pt x="21" y="36"/>
                  <a:pt x="23" y="36"/>
                </a:cubicBezTo>
                <a:cubicBezTo>
                  <a:pt x="24" y="37"/>
                  <a:pt x="27" y="38"/>
                  <a:pt x="30" y="38"/>
                </a:cubicBezTo>
                <a:cubicBezTo>
                  <a:pt x="30" y="47"/>
                  <a:pt x="30" y="47"/>
                  <a:pt x="30" y="47"/>
                </a:cubicBezTo>
                <a:cubicBezTo>
                  <a:pt x="29" y="46"/>
                  <a:pt x="28" y="45"/>
                  <a:pt x="28" y="45"/>
                </a:cubicBezTo>
                <a:cubicBezTo>
                  <a:pt x="27" y="44"/>
                  <a:pt x="27" y="44"/>
                  <a:pt x="27" y="43"/>
                </a:cubicBezTo>
                <a:cubicBezTo>
                  <a:pt x="16" y="43"/>
                  <a:pt x="16" y="43"/>
                  <a:pt x="16" y="43"/>
                </a:cubicBezTo>
                <a:cubicBezTo>
                  <a:pt x="16" y="45"/>
                  <a:pt x="16" y="46"/>
                  <a:pt x="17" y="46"/>
                </a:cubicBezTo>
                <a:cubicBezTo>
                  <a:pt x="18" y="48"/>
                  <a:pt x="19" y="49"/>
                  <a:pt x="20" y="49"/>
                </a:cubicBezTo>
                <a:cubicBezTo>
                  <a:pt x="21" y="50"/>
                  <a:pt x="22" y="51"/>
                  <a:pt x="24" y="52"/>
                </a:cubicBezTo>
                <a:cubicBezTo>
                  <a:pt x="26" y="52"/>
                  <a:pt x="28" y="53"/>
                  <a:pt x="30" y="53"/>
                </a:cubicBezTo>
                <a:cubicBezTo>
                  <a:pt x="30" y="55"/>
                  <a:pt x="30" y="55"/>
                  <a:pt x="30" y="55"/>
                </a:cubicBezTo>
                <a:cubicBezTo>
                  <a:pt x="34" y="55"/>
                  <a:pt x="34" y="55"/>
                  <a:pt x="34" y="55"/>
                </a:cubicBezTo>
                <a:cubicBezTo>
                  <a:pt x="34" y="53"/>
                  <a:pt x="34" y="53"/>
                  <a:pt x="34" y="53"/>
                </a:cubicBezTo>
                <a:cubicBezTo>
                  <a:pt x="34" y="47"/>
                  <a:pt x="34" y="47"/>
                  <a:pt x="34" y="47"/>
                </a:cubicBezTo>
                <a:cubicBezTo>
                  <a:pt x="34" y="39"/>
                  <a:pt x="34" y="39"/>
                  <a:pt x="34" y="39"/>
                </a:cubicBezTo>
                <a:cubicBezTo>
                  <a:pt x="34" y="31"/>
                  <a:pt x="34" y="31"/>
                  <a:pt x="34" y="31"/>
                </a:cubicBezTo>
                <a:cubicBezTo>
                  <a:pt x="34" y="24"/>
                  <a:pt x="34" y="24"/>
                  <a:pt x="34" y="24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6"/>
                  <a:pt x="34" y="16"/>
                  <a:pt x="34" y="16"/>
                </a:cubicBezTo>
                <a:cubicBezTo>
                  <a:pt x="30" y="16"/>
                  <a:pt x="30" y="16"/>
                  <a:pt x="30" y="16"/>
                </a:cubicBezTo>
                <a:lnTo>
                  <a:pt x="30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2" name="Oval 514"/>
          <p:cNvSpPr>
            <a:spLocks noChangeArrowheads="1"/>
          </p:cNvSpPr>
          <p:nvPr/>
        </p:nvSpPr>
        <p:spPr bwMode="auto">
          <a:xfrm>
            <a:off x="4990690" y="587387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3" name="Freeform 515"/>
          <p:cNvSpPr/>
          <p:nvPr/>
        </p:nvSpPr>
        <p:spPr bwMode="auto">
          <a:xfrm>
            <a:off x="5127598" y="5932904"/>
            <a:ext cx="193429" cy="97971"/>
          </a:xfrm>
          <a:custGeom>
            <a:avLst/>
            <a:gdLst>
              <a:gd name="T0" fmla="*/ 154 w 154"/>
              <a:gd name="T1" fmla="*/ 62 h 78"/>
              <a:gd name="T2" fmla="*/ 140 w 154"/>
              <a:gd name="T3" fmla="*/ 78 h 78"/>
              <a:gd name="T4" fmla="*/ 76 w 154"/>
              <a:gd name="T5" fmla="*/ 29 h 78"/>
              <a:gd name="T6" fmla="*/ 12 w 154"/>
              <a:gd name="T7" fmla="*/ 78 h 78"/>
              <a:gd name="T8" fmla="*/ 0 w 154"/>
              <a:gd name="T9" fmla="*/ 62 h 78"/>
              <a:gd name="T10" fmla="*/ 76 w 154"/>
              <a:gd name="T11" fmla="*/ 0 h 78"/>
              <a:gd name="T12" fmla="*/ 76 w 154"/>
              <a:gd name="T13" fmla="*/ 0 h 78"/>
              <a:gd name="T14" fmla="*/ 76 w 154"/>
              <a:gd name="T15" fmla="*/ 0 h 78"/>
              <a:gd name="T16" fmla="*/ 114 w 154"/>
              <a:gd name="T17" fmla="*/ 31 h 78"/>
              <a:gd name="T18" fmla="*/ 114 w 154"/>
              <a:gd name="T19" fmla="*/ 15 h 78"/>
              <a:gd name="T20" fmla="*/ 140 w 154"/>
              <a:gd name="T21" fmla="*/ 15 h 78"/>
              <a:gd name="T22" fmla="*/ 140 w 154"/>
              <a:gd name="T23" fmla="*/ 52 h 78"/>
              <a:gd name="T24" fmla="*/ 154 w 154"/>
              <a:gd name="T25" fmla="*/ 62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4" h="78">
                <a:moveTo>
                  <a:pt x="154" y="62"/>
                </a:moveTo>
                <a:lnTo>
                  <a:pt x="140" y="78"/>
                </a:lnTo>
                <a:lnTo>
                  <a:pt x="76" y="29"/>
                </a:lnTo>
                <a:lnTo>
                  <a:pt x="12" y="78"/>
                </a:lnTo>
                <a:lnTo>
                  <a:pt x="0" y="62"/>
                </a:lnTo>
                <a:lnTo>
                  <a:pt x="76" y="0"/>
                </a:lnTo>
                <a:lnTo>
                  <a:pt x="76" y="0"/>
                </a:lnTo>
                <a:lnTo>
                  <a:pt x="76" y="0"/>
                </a:lnTo>
                <a:lnTo>
                  <a:pt x="114" y="31"/>
                </a:lnTo>
                <a:lnTo>
                  <a:pt x="114" y="15"/>
                </a:lnTo>
                <a:lnTo>
                  <a:pt x="140" y="15"/>
                </a:lnTo>
                <a:lnTo>
                  <a:pt x="140" y="52"/>
                </a:lnTo>
                <a:lnTo>
                  <a:pt x="154" y="6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4" name="Freeform 516"/>
          <p:cNvSpPr/>
          <p:nvPr/>
        </p:nvSpPr>
        <p:spPr bwMode="auto">
          <a:xfrm>
            <a:off x="5228080" y="6106236"/>
            <a:ext cx="121836" cy="124348"/>
          </a:xfrm>
          <a:custGeom>
            <a:avLst/>
            <a:gdLst>
              <a:gd name="T0" fmla="*/ 10 w 97"/>
              <a:gd name="T1" fmla="*/ 99 h 99"/>
              <a:gd name="T2" fmla="*/ 0 w 97"/>
              <a:gd name="T3" fmla="*/ 0 h 99"/>
              <a:gd name="T4" fmla="*/ 12 w 97"/>
              <a:gd name="T5" fmla="*/ 0 h 99"/>
              <a:gd name="T6" fmla="*/ 97 w 97"/>
              <a:gd name="T7" fmla="*/ 99 h 99"/>
              <a:gd name="T8" fmla="*/ 45 w 97"/>
              <a:gd name="T9" fmla="*/ 99 h 99"/>
              <a:gd name="T10" fmla="*/ 10 w 97"/>
              <a:gd name="T11" fmla="*/ 9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" h="99">
                <a:moveTo>
                  <a:pt x="10" y="99"/>
                </a:moveTo>
                <a:lnTo>
                  <a:pt x="0" y="0"/>
                </a:lnTo>
                <a:lnTo>
                  <a:pt x="12" y="0"/>
                </a:lnTo>
                <a:lnTo>
                  <a:pt x="97" y="99"/>
                </a:lnTo>
                <a:lnTo>
                  <a:pt x="45" y="99"/>
                </a:lnTo>
                <a:lnTo>
                  <a:pt x="10" y="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5" name="Freeform 517"/>
          <p:cNvSpPr>
            <a:spLocks noEditPoints="1"/>
          </p:cNvSpPr>
          <p:nvPr/>
        </p:nvSpPr>
        <p:spPr bwMode="auto">
          <a:xfrm>
            <a:off x="5160255" y="5984402"/>
            <a:ext cx="128116" cy="111787"/>
          </a:xfrm>
          <a:custGeom>
            <a:avLst/>
            <a:gdLst>
              <a:gd name="T0" fmla="*/ 36 w 102"/>
              <a:gd name="T1" fmla="*/ 56 h 89"/>
              <a:gd name="T2" fmla="*/ 36 w 102"/>
              <a:gd name="T3" fmla="*/ 68 h 89"/>
              <a:gd name="T4" fmla="*/ 47 w 102"/>
              <a:gd name="T5" fmla="*/ 68 h 89"/>
              <a:gd name="T6" fmla="*/ 47 w 102"/>
              <a:gd name="T7" fmla="*/ 56 h 89"/>
              <a:gd name="T8" fmla="*/ 36 w 102"/>
              <a:gd name="T9" fmla="*/ 56 h 89"/>
              <a:gd name="T10" fmla="*/ 66 w 102"/>
              <a:gd name="T11" fmla="*/ 37 h 89"/>
              <a:gd name="T12" fmla="*/ 54 w 102"/>
              <a:gd name="T13" fmla="*/ 37 h 89"/>
              <a:gd name="T14" fmla="*/ 54 w 102"/>
              <a:gd name="T15" fmla="*/ 52 h 89"/>
              <a:gd name="T16" fmla="*/ 66 w 102"/>
              <a:gd name="T17" fmla="*/ 52 h 89"/>
              <a:gd name="T18" fmla="*/ 66 w 102"/>
              <a:gd name="T19" fmla="*/ 37 h 89"/>
              <a:gd name="T20" fmla="*/ 47 w 102"/>
              <a:gd name="T21" fmla="*/ 37 h 89"/>
              <a:gd name="T22" fmla="*/ 36 w 102"/>
              <a:gd name="T23" fmla="*/ 37 h 89"/>
              <a:gd name="T24" fmla="*/ 36 w 102"/>
              <a:gd name="T25" fmla="*/ 52 h 89"/>
              <a:gd name="T26" fmla="*/ 47 w 102"/>
              <a:gd name="T27" fmla="*/ 52 h 89"/>
              <a:gd name="T28" fmla="*/ 47 w 102"/>
              <a:gd name="T29" fmla="*/ 37 h 89"/>
              <a:gd name="T30" fmla="*/ 54 w 102"/>
              <a:gd name="T31" fmla="*/ 68 h 89"/>
              <a:gd name="T32" fmla="*/ 66 w 102"/>
              <a:gd name="T33" fmla="*/ 68 h 89"/>
              <a:gd name="T34" fmla="*/ 66 w 102"/>
              <a:gd name="T35" fmla="*/ 56 h 89"/>
              <a:gd name="T36" fmla="*/ 54 w 102"/>
              <a:gd name="T37" fmla="*/ 56 h 89"/>
              <a:gd name="T38" fmla="*/ 54 w 102"/>
              <a:gd name="T39" fmla="*/ 68 h 89"/>
              <a:gd name="T40" fmla="*/ 102 w 102"/>
              <a:gd name="T41" fmla="*/ 37 h 89"/>
              <a:gd name="T42" fmla="*/ 102 w 102"/>
              <a:gd name="T43" fmla="*/ 89 h 89"/>
              <a:gd name="T44" fmla="*/ 80 w 102"/>
              <a:gd name="T45" fmla="*/ 89 h 89"/>
              <a:gd name="T46" fmla="*/ 19 w 102"/>
              <a:gd name="T47" fmla="*/ 89 h 89"/>
              <a:gd name="T48" fmla="*/ 0 w 102"/>
              <a:gd name="T49" fmla="*/ 89 h 89"/>
              <a:gd name="T50" fmla="*/ 0 w 102"/>
              <a:gd name="T51" fmla="*/ 37 h 89"/>
              <a:gd name="T52" fmla="*/ 50 w 102"/>
              <a:gd name="T53" fmla="*/ 0 h 89"/>
              <a:gd name="T54" fmla="*/ 102 w 102"/>
              <a:gd name="T55" fmla="*/ 37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02" h="89">
                <a:moveTo>
                  <a:pt x="36" y="56"/>
                </a:moveTo>
                <a:lnTo>
                  <a:pt x="36" y="68"/>
                </a:lnTo>
                <a:lnTo>
                  <a:pt x="47" y="68"/>
                </a:lnTo>
                <a:lnTo>
                  <a:pt x="47" y="56"/>
                </a:lnTo>
                <a:lnTo>
                  <a:pt x="36" y="56"/>
                </a:lnTo>
                <a:close/>
                <a:moveTo>
                  <a:pt x="66" y="37"/>
                </a:moveTo>
                <a:lnTo>
                  <a:pt x="54" y="37"/>
                </a:lnTo>
                <a:lnTo>
                  <a:pt x="54" y="52"/>
                </a:lnTo>
                <a:lnTo>
                  <a:pt x="66" y="52"/>
                </a:lnTo>
                <a:lnTo>
                  <a:pt x="66" y="37"/>
                </a:lnTo>
                <a:close/>
                <a:moveTo>
                  <a:pt x="47" y="37"/>
                </a:moveTo>
                <a:lnTo>
                  <a:pt x="36" y="37"/>
                </a:lnTo>
                <a:lnTo>
                  <a:pt x="36" y="52"/>
                </a:lnTo>
                <a:lnTo>
                  <a:pt x="47" y="52"/>
                </a:lnTo>
                <a:lnTo>
                  <a:pt x="47" y="37"/>
                </a:lnTo>
                <a:close/>
                <a:moveTo>
                  <a:pt x="54" y="68"/>
                </a:moveTo>
                <a:lnTo>
                  <a:pt x="66" y="68"/>
                </a:lnTo>
                <a:lnTo>
                  <a:pt x="66" y="56"/>
                </a:lnTo>
                <a:lnTo>
                  <a:pt x="54" y="56"/>
                </a:lnTo>
                <a:lnTo>
                  <a:pt x="54" y="68"/>
                </a:lnTo>
                <a:close/>
                <a:moveTo>
                  <a:pt x="102" y="37"/>
                </a:moveTo>
                <a:lnTo>
                  <a:pt x="102" y="89"/>
                </a:lnTo>
                <a:lnTo>
                  <a:pt x="80" y="89"/>
                </a:lnTo>
                <a:lnTo>
                  <a:pt x="19" y="89"/>
                </a:lnTo>
                <a:lnTo>
                  <a:pt x="0" y="89"/>
                </a:lnTo>
                <a:lnTo>
                  <a:pt x="0" y="37"/>
                </a:lnTo>
                <a:lnTo>
                  <a:pt x="50" y="0"/>
                </a:lnTo>
                <a:lnTo>
                  <a:pt x="102" y="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6" name="Freeform 518"/>
          <p:cNvSpPr/>
          <p:nvPr/>
        </p:nvSpPr>
        <p:spPr bwMode="auto">
          <a:xfrm>
            <a:off x="5094941" y="6106236"/>
            <a:ext cx="119324" cy="124348"/>
          </a:xfrm>
          <a:custGeom>
            <a:avLst/>
            <a:gdLst>
              <a:gd name="T0" fmla="*/ 0 w 95"/>
              <a:gd name="T1" fmla="*/ 99 h 99"/>
              <a:gd name="T2" fmla="*/ 85 w 95"/>
              <a:gd name="T3" fmla="*/ 0 h 99"/>
              <a:gd name="T4" fmla="*/ 95 w 95"/>
              <a:gd name="T5" fmla="*/ 0 h 99"/>
              <a:gd name="T6" fmla="*/ 88 w 95"/>
              <a:gd name="T7" fmla="*/ 99 h 99"/>
              <a:gd name="T8" fmla="*/ 50 w 95"/>
              <a:gd name="T9" fmla="*/ 99 h 99"/>
              <a:gd name="T10" fmla="*/ 0 w 95"/>
              <a:gd name="T11" fmla="*/ 9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5" h="99">
                <a:moveTo>
                  <a:pt x="0" y="99"/>
                </a:moveTo>
                <a:lnTo>
                  <a:pt x="85" y="0"/>
                </a:lnTo>
                <a:lnTo>
                  <a:pt x="95" y="0"/>
                </a:lnTo>
                <a:lnTo>
                  <a:pt x="88" y="99"/>
                </a:lnTo>
                <a:lnTo>
                  <a:pt x="50" y="99"/>
                </a:lnTo>
                <a:lnTo>
                  <a:pt x="0" y="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7" name="Oval 519"/>
          <p:cNvSpPr>
            <a:spLocks noChangeArrowheads="1"/>
          </p:cNvSpPr>
          <p:nvPr/>
        </p:nvSpPr>
        <p:spPr bwMode="auto">
          <a:xfrm>
            <a:off x="6146241" y="5862566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8" name="Freeform 520"/>
          <p:cNvSpPr/>
          <p:nvPr/>
        </p:nvSpPr>
        <p:spPr bwMode="auto">
          <a:xfrm>
            <a:off x="6217835" y="5932904"/>
            <a:ext cx="302705" cy="158260"/>
          </a:xfrm>
          <a:custGeom>
            <a:avLst/>
            <a:gdLst>
              <a:gd name="T0" fmla="*/ 219 w 241"/>
              <a:gd name="T1" fmla="*/ 126 h 126"/>
              <a:gd name="T2" fmla="*/ 120 w 241"/>
              <a:gd name="T3" fmla="*/ 45 h 126"/>
              <a:gd name="T4" fmla="*/ 21 w 241"/>
              <a:gd name="T5" fmla="*/ 126 h 126"/>
              <a:gd name="T6" fmla="*/ 0 w 241"/>
              <a:gd name="T7" fmla="*/ 97 h 126"/>
              <a:gd name="T8" fmla="*/ 120 w 241"/>
              <a:gd name="T9" fmla="*/ 0 h 126"/>
              <a:gd name="T10" fmla="*/ 120 w 241"/>
              <a:gd name="T11" fmla="*/ 0 h 126"/>
              <a:gd name="T12" fmla="*/ 120 w 241"/>
              <a:gd name="T13" fmla="*/ 0 h 126"/>
              <a:gd name="T14" fmla="*/ 177 w 241"/>
              <a:gd name="T15" fmla="*/ 48 h 126"/>
              <a:gd name="T16" fmla="*/ 177 w 241"/>
              <a:gd name="T17" fmla="*/ 22 h 126"/>
              <a:gd name="T18" fmla="*/ 219 w 241"/>
              <a:gd name="T19" fmla="*/ 22 h 126"/>
              <a:gd name="T20" fmla="*/ 219 w 241"/>
              <a:gd name="T21" fmla="*/ 81 h 126"/>
              <a:gd name="T22" fmla="*/ 241 w 241"/>
              <a:gd name="T23" fmla="*/ 97 h 126"/>
              <a:gd name="T24" fmla="*/ 219 w 241"/>
              <a:gd name="T25" fmla="*/ 126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1" h="126">
                <a:moveTo>
                  <a:pt x="219" y="126"/>
                </a:moveTo>
                <a:lnTo>
                  <a:pt x="120" y="45"/>
                </a:lnTo>
                <a:lnTo>
                  <a:pt x="21" y="126"/>
                </a:lnTo>
                <a:lnTo>
                  <a:pt x="0" y="97"/>
                </a:lnTo>
                <a:lnTo>
                  <a:pt x="120" y="0"/>
                </a:lnTo>
                <a:lnTo>
                  <a:pt x="120" y="0"/>
                </a:lnTo>
                <a:lnTo>
                  <a:pt x="120" y="0"/>
                </a:lnTo>
                <a:lnTo>
                  <a:pt x="177" y="48"/>
                </a:lnTo>
                <a:lnTo>
                  <a:pt x="177" y="22"/>
                </a:lnTo>
                <a:lnTo>
                  <a:pt x="219" y="22"/>
                </a:lnTo>
                <a:lnTo>
                  <a:pt x="219" y="81"/>
                </a:lnTo>
                <a:lnTo>
                  <a:pt x="241" y="97"/>
                </a:lnTo>
                <a:lnTo>
                  <a:pt x="219" y="1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9" name="Freeform 521"/>
          <p:cNvSpPr>
            <a:spLocks noEditPoints="1"/>
          </p:cNvSpPr>
          <p:nvPr/>
        </p:nvSpPr>
        <p:spPr bwMode="auto">
          <a:xfrm>
            <a:off x="6320831" y="6111261"/>
            <a:ext cx="95459" cy="158260"/>
          </a:xfrm>
          <a:custGeom>
            <a:avLst/>
            <a:gdLst>
              <a:gd name="T0" fmla="*/ 26 w 32"/>
              <a:gd name="T1" fmla="*/ 16 h 53"/>
              <a:gd name="T2" fmla="*/ 16 w 32"/>
              <a:gd name="T3" fmla="*/ 6 h 53"/>
              <a:gd name="T4" fmla="*/ 6 w 32"/>
              <a:gd name="T5" fmla="*/ 16 h 53"/>
              <a:gd name="T6" fmla="*/ 16 w 32"/>
              <a:gd name="T7" fmla="*/ 27 h 53"/>
              <a:gd name="T8" fmla="*/ 26 w 32"/>
              <a:gd name="T9" fmla="*/ 16 h 53"/>
              <a:gd name="T10" fmla="*/ 8 w 32"/>
              <a:gd name="T11" fmla="*/ 46 h 53"/>
              <a:gd name="T12" fmla="*/ 5 w 32"/>
              <a:gd name="T13" fmla="*/ 43 h 53"/>
              <a:gd name="T14" fmla="*/ 8 w 32"/>
              <a:gd name="T15" fmla="*/ 41 h 53"/>
              <a:gd name="T16" fmla="*/ 11 w 32"/>
              <a:gd name="T17" fmla="*/ 41 h 53"/>
              <a:gd name="T18" fmla="*/ 11 w 32"/>
              <a:gd name="T19" fmla="*/ 32 h 53"/>
              <a:gd name="T20" fmla="*/ 0 w 32"/>
              <a:gd name="T21" fmla="*/ 16 h 53"/>
              <a:gd name="T22" fmla="*/ 16 w 32"/>
              <a:gd name="T23" fmla="*/ 0 h 53"/>
              <a:gd name="T24" fmla="*/ 32 w 32"/>
              <a:gd name="T25" fmla="*/ 16 h 53"/>
              <a:gd name="T26" fmla="*/ 20 w 32"/>
              <a:gd name="T27" fmla="*/ 32 h 53"/>
              <a:gd name="T28" fmla="*/ 20 w 32"/>
              <a:gd name="T29" fmla="*/ 49 h 53"/>
              <a:gd name="T30" fmla="*/ 15 w 32"/>
              <a:gd name="T31" fmla="*/ 53 h 53"/>
              <a:gd name="T32" fmla="*/ 11 w 32"/>
              <a:gd name="T33" fmla="*/ 49 h 53"/>
              <a:gd name="T34" fmla="*/ 11 w 32"/>
              <a:gd name="T35" fmla="*/ 46 h 53"/>
              <a:gd name="T36" fmla="*/ 8 w 32"/>
              <a:gd name="T37" fmla="*/ 46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2" h="53">
                <a:moveTo>
                  <a:pt x="26" y="16"/>
                </a:moveTo>
                <a:cubicBezTo>
                  <a:pt x="26" y="11"/>
                  <a:pt x="22" y="6"/>
                  <a:pt x="16" y="6"/>
                </a:cubicBezTo>
                <a:cubicBezTo>
                  <a:pt x="10" y="6"/>
                  <a:pt x="6" y="11"/>
                  <a:pt x="6" y="16"/>
                </a:cubicBezTo>
                <a:cubicBezTo>
                  <a:pt x="6" y="22"/>
                  <a:pt x="10" y="27"/>
                  <a:pt x="16" y="27"/>
                </a:cubicBezTo>
                <a:cubicBezTo>
                  <a:pt x="22" y="27"/>
                  <a:pt x="26" y="22"/>
                  <a:pt x="26" y="16"/>
                </a:cubicBezTo>
                <a:close/>
                <a:moveTo>
                  <a:pt x="8" y="46"/>
                </a:moveTo>
                <a:cubicBezTo>
                  <a:pt x="7" y="46"/>
                  <a:pt x="5" y="45"/>
                  <a:pt x="5" y="43"/>
                </a:cubicBezTo>
                <a:cubicBezTo>
                  <a:pt x="5" y="42"/>
                  <a:pt x="7" y="41"/>
                  <a:pt x="8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32"/>
                  <a:pt x="11" y="32"/>
                  <a:pt x="11" y="32"/>
                </a:cubicBezTo>
                <a:cubicBezTo>
                  <a:pt x="5" y="30"/>
                  <a:pt x="0" y="24"/>
                  <a:pt x="0" y="16"/>
                </a:cubicBezTo>
                <a:cubicBezTo>
                  <a:pt x="0" y="8"/>
                  <a:pt x="7" y="0"/>
                  <a:pt x="16" y="0"/>
                </a:cubicBezTo>
                <a:cubicBezTo>
                  <a:pt x="25" y="0"/>
                  <a:pt x="32" y="8"/>
                  <a:pt x="32" y="16"/>
                </a:cubicBezTo>
                <a:cubicBezTo>
                  <a:pt x="32" y="24"/>
                  <a:pt x="27" y="31"/>
                  <a:pt x="20" y="32"/>
                </a:cubicBezTo>
                <a:cubicBezTo>
                  <a:pt x="20" y="49"/>
                  <a:pt x="20" y="49"/>
                  <a:pt x="20" y="49"/>
                </a:cubicBezTo>
                <a:cubicBezTo>
                  <a:pt x="20" y="51"/>
                  <a:pt x="18" y="53"/>
                  <a:pt x="15" y="53"/>
                </a:cubicBezTo>
                <a:cubicBezTo>
                  <a:pt x="13" y="53"/>
                  <a:pt x="11" y="51"/>
                  <a:pt x="11" y="49"/>
                </a:cubicBezTo>
                <a:cubicBezTo>
                  <a:pt x="11" y="46"/>
                  <a:pt x="11" y="46"/>
                  <a:pt x="11" y="46"/>
                </a:cubicBezTo>
                <a:lnTo>
                  <a:pt x="8" y="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0" name="Freeform 522"/>
          <p:cNvSpPr/>
          <p:nvPr/>
        </p:nvSpPr>
        <p:spPr bwMode="auto">
          <a:xfrm>
            <a:off x="6270588" y="6010778"/>
            <a:ext cx="195941" cy="180869"/>
          </a:xfrm>
          <a:custGeom>
            <a:avLst/>
            <a:gdLst>
              <a:gd name="T0" fmla="*/ 53 w 66"/>
              <a:gd name="T1" fmla="*/ 61 h 61"/>
              <a:gd name="T2" fmla="*/ 52 w 66"/>
              <a:gd name="T3" fmla="*/ 61 h 61"/>
              <a:gd name="T4" fmla="*/ 55 w 66"/>
              <a:gd name="T5" fmla="*/ 50 h 61"/>
              <a:gd name="T6" fmla="*/ 33 w 66"/>
              <a:gd name="T7" fmla="*/ 28 h 61"/>
              <a:gd name="T8" fmla="*/ 11 w 66"/>
              <a:gd name="T9" fmla="*/ 50 h 61"/>
              <a:gd name="T10" fmla="*/ 14 w 66"/>
              <a:gd name="T11" fmla="*/ 61 h 61"/>
              <a:gd name="T12" fmla="*/ 13 w 66"/>
              <a:gd name="T13" fmla="*/ 61 h 61"/>
              <a:gd name="T14" fmla="*/ 0 w 66"/>
              <a:gd name="T15" fmla="*/ 61 h 61"/>
              <a:gd name="T16" fmla="*/ 0 w 66"/>
              <a:gd name="T17" fmla="*/ 27 h 61"/>
              <a:gd name="T18" fmla="*/ 33 w 66"/>
              <a:gd name="T19" fmla="*/ 0 h 61"/>
              <a:gd name="T20" fmla="*/ 66 w 66"/>
              <a:gd name="T21" fmla="*/ 27 h 61"/>
              <a:gd name="T22" fmla="*/ 66 w 66"/>
              <a:gd name="T23" fmla="*/ 61 h 61"/>
              <a:gd name="T24" fmla="*/ 53 w 66"/>
              <a:gd name="T25" fmla="*/ 61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6" h="61">
                <a:moveTo>
                  <a:pt x="53" y="61"/>
                </a:moveTo>
                <a:cubicBezTo>
                  <a:pt x="52" y="61"/>
                  <a:pt x="52" y="61"/>
                  <a:pt x="52" y="61"/>
                </a:cubicBezTo>
                <a:cubicBezTo>
                  <a:pt x="54" y="57"/>
                  <a:pt x="55" y="54"/>
                  <a:pt x="55" y="50"/>
                </a:cubicBezTo>
                <a:cubicBezTo>
                  <a:pt x="55" y="38"/>
                  <a:pt x="45" y="28"/>
                  <a:pt x="33" y="28"/>
                </a:cubicBezTo>
                <a:cubicBezTo>
                  <a:pt x="21" y="28"/>
                  <a:pt x="11" y="38"/>
                  <a:pt x="11" y="50"/>
                </a:cubicBezTo>
                <a:cubicBezTo>
                  <a:pt x="11" y="54"/>
                  <a:pt x="12" y="57"/>
                  <a:pt x="14" y="61"/>
                </a:cubicBezTo>
                <a:cubicBezTo>
                  <a:pt x="13" y="61"/>
                  <a:pt x="13" y="61"/>
                  <a:pt x="13" y="61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27"/>
                  <a:pt x="0" y="27"/>
                  <a:pt x="0" y="27"/>
                </a:cubicBezTo>
                <a:cubicBezTo>
                  <a:pt x="33" y="0"/>
                  <a:pt x="33" y="0"/>
                  <a:pt x="33" y="0"/>
                </a:cubicBezTo>
                <a:cubicBezTo>
                  <a:pt x="66" y="27"/>
                  <a:pt x="66" y="27"/>
                  <a:pt x="66" y="27"/>
                </a:cubicBezTo>
                <a:cubicBezTo>
                  <a:pt x="66" y="61"/>
                  <a:pt x="66" y="61"/>
                  <a:pt x="66" y="61"/>
                </a:cubicBezTo>
                <a:lnTo>
                  <a:pt x="53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1" name="Oval 523"/>
          <p:cNvSpPr>
            <a:spLocks noChangeArrowheads="1"/>
          </p:cNvSpPr>
          <p:nvPr/>
        </p:nvSpPr>
        <p:spPr bwMode="auto">
          <a:xfrm>
            <a:off x="6725275" y="587387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2" name="Rectangle 524"/>
          <p:cNvSpPr>
            <a:spLocks noChangeArrowheads="1"/>
          </p:cNvSpPr>
          <p:nvPr/>
        </p:nvSpPr>
        <p:spPr bwMode="auto">
          <a:xfrm>
            <a:off x="6808171" y="6194157"/>
            <a:ext cx="282608" cy="1507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3" name="Rectangle 525"/>
          <p:cNvSpPr>
            <a:spLocks noChangeArrowheads="1"/>
          </p:cNvSpPr>
          <p:nvPr/>
        </p:nvSpPr>
        <p:spPr bwMode="auto">
          <a:xfrm>
            <a:off x="6808171" y="6147686"/>
            <a:ext cx="282608" cy="11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4" name="Freeform 526"/>
          <p:cNvSpPr/>
          <p:nvPr/>
        </p:nvSpPr>
        <p:spPr bwMode="auto">
          <a:xfrm>
            <a:off x="6796867" y="5941697"/>
            <a:ext cx="305217" cy="154493"/>
          </a:xfrm>
          <a:custGeom>
            <a:avLst/>
            <a:gdLst>
              <a:gd name="T0" fmla="*/ 122 w 243"/>
              <a:gd name="T1" fmla="*/ 0 h 123"/>
              <a:gd name="T2" fmla="*/ 179 w 243"/>
              <a:gd name="T3" fmla="*/ 45 h 123"/>
              <a:gd name="T4" fmla="*/ 179 w 243"/>
              <a:gd name="T5" fmla="*/ 22 h 123"/>
              <a:gd name="T6" fmla="*/ 222 w 243"/>
              <a:gd name="T7" fmla="*/ 22 h 123"/>
              <a:gd name="T8" fmla="*/ 222 w 243"/>
              <a:gd name="T9" fmla="*/ 81 h 123"/>
              <a:gd name="T10" fmla="*/ 243 w 243"/>
              <a:gd name="T11" fmla="*/ 97 h 123"/>
              <a:gd name="T12" fmla="*/ 222 w 243"/>
              <a:gd name="T13" fmla="*/ 123 h 123"/>
              <a:gd name="T14" fmla="*/ 122 w 243"/>
              <a:gd name="T15" fmla="*/ 43 h 123"/>
              <a:gd name="T16" fmla="*/ 21 w 243"/>
              <a:gd name="T17" fmla="*/ 123 h 123"/>
              <a:gd name="T18" fmla="*/ 0 w 243"/>
              <a:gd name="T19" fmla="*/ 97 h 123"/>
              <a:gd name="T20" fmla="*/ 122 w 243"/>
              <a:gd name="T21" fmla="*/ 0 h 123"/>
              <a:gd name="T22" fmla="*/ 122 w 243"/>
              <a:gd name="T23" fmla="*/ 0 h 123"/>
              <a:gd name="T24" fmla="*/ 122 w 243"/>
              <a:gd name="T25" fmla="*/ 0 h 123"/>
              <a:gd name="T26" fmla="*/ 122 w 243"/>
              <a:gd name="T27" fmla="*/ 0 h 123"/>
              <a:gd name="T28" fmla="*/ 122 w 243"/>
              <a:gd name="T29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3" h="123">
                <a:moveTo>
                  <a:pt x="122" y="0"/>
                </a:moveTo>
                <a:lnTo>
                  <a:pt x="179" y="45"/>
                </a:lnTo>
                <a:lnTo>
                  <a:pt x="179" y="22"/>
                </a:lnTo>
                <a:lnTo>
                  <a:pt x="222" y="22"/>
                </a:lnTo>
                <a:lnTo>
                  <a:pt x="222" y="81"/>
                </a:lnTo>
                <a:lnTo>
                  <a:pt x="243" y="97"/>
                </a:lnTo>
                <a:lnTo>
                  <a:pt x="222" y="123"/>
                </a:lnTo>
                <a:lnTo>
                  <a:pt x="122" y="43"/>
                </a:lnTo>
                <a:lnTo>
                  <a:pt x="21" y="123"/>
                </a:lnTo>
                <a:lnTo>
                  <a:pt x="0" y="97"/>
                </a:ln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5" name="Freeform 527"/>
          <p:cNvSpPr/>
          <p:nvPr/>
        </p:nvSpPr>
        <p:spPr bwMode="auto">
          <a:xfrm>
            <a:off x="6810683" y="6120054"/>
            <a:ext cx="280096" cy="18841"/>
          </a:xfrm>
          <a:custGeom>
            <a:avLst/>
            <a:gdLst>
              <a:gd name="T0" fmla="*/ 0 w 223"/>
              <a:gd name="T1" fmla="*/ 15 h 15"/>
              <a:gd name="T2" fmla="*/ 22 w 223"/>
              <a:gd name="T3" fmla="*/ 0 h 15"/>
              <a:gd name="T4" fmla="*/ 76 w 223"/>
              <a:gd name="T5" fmla="*/ 0 h 15"/>
              <a:gd name="T6" fmla="*/ 145 w 223"/>
              <a:gd name="T7" fmla="*/ 0 h 15"/>
              <a:gd name="T8" fmla="*/ 199 w 223"/>
              <a:gd name="T9" fmla="*/ 0 h 15"/>
              <a:gd name="T10" fmla="*/ 223 w 223"/>
              <a:gd name="T11" fmla="*/ 15 h 15"/>
              <a:gd name="T12" fmla="*/ 111 w 223"/>
              <a:gd name="T13" fmla="*/ 15 h 15"/>
              <a:gd name="T14" fmla="*/ 111 w 223"/>
              <a:gd name="T15" fmla="*/ 15 h 15"/>
              <a:gd name="T16" fmla="*/ 0 w 223"/>
              <a:gd name="T17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3" h="15">
                <a:moveTo>
                  <a:pt x="0" y="15"/>
                </a:moveTo>
                <a:lnTo>
                  <a:pt x="22" y="0"/>
                </a:lnTo>
                <a:lnTo>
                  <a:pt x="76" y="0"/>
                </a:lnTo>
                <a:lnTo>
                  <a:pt x="145" y="0"/>
                </a:lnTo>
                <a:lnTo>
                  <a:pt x="199" y="0"/>
                </a:lnTo>
                <a:lnTo>
                  <a:pt x="223" y="15"/>
                </a:lnTo>
                <a:lnTo>
                  <a:pt x="111" y="15"/>
                </a:lnTo>
                <a:lnTo>
                  <a:pt x="111" y="15"/>
                </a:lnTo>
                <a:lnTo>
                  <a:pt x="0" y="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6" name="Freeform 528"/>
          <p:cNvSpPr/>
          <p:nvPr/>
        </p:nvSpPr>
        <p:spPr bwMode="auto">
          <a:xfrm>
            <a:off x="6810683" y="6171550"/>
            <a:ext cx="280096" cy="17584"/>
          </a:xfrm>
          <a:custGeom>
            <a:avLst/>
            <a:gdLst>
              <a:gd name="T0" fmla="*/ 0 w 223"/>
              <a:gd name="T1" fmla="*/ 14 h 14"/>
              <a:gd name="T2" fmla="*/ 22 w 223"/>
              <a:gd name="T3" fmla="*/ 0 h 14"/>
              <a:gd name="T4" fmla="*/ 76 w 223"/>
              <a:gd name="T5" fmla="*/ 0 h 14"/>
              <a:gd name="T6" fmla="*/ 145 w 223"/>
              <a:gd name="T7" fmla="*/ 0 h 14"/>
              <a:gd name="T8" fmla="*/ 199 w 223"/>
              <a:gd name="T9" fmla="*/ 0 h 14"/>
              <a:gd name="T10" fmla="*/ 223 w 223"/>
              <a:gd name="T11" fmla="*/ 14 h 14"/>
              <a:gd name="T12" fmla="*/ 111 w 223"/>
              <a:gd name="T13" fmla="*/ 14 h 14"/>
              <a:gd name="T14" fmla="*/ 111 w 223"/>
              <a:gd name="T15" fmla="*/ 14 h 14"/>
              <a:gd name="T16" fmla="*/ 0 w 223"/>
              <a:gd name="T17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3" h="14">
                <a:moveTo>
                  <a:pt x="0" y="14"/>
                </a:moveTo>
                <a:lnTo>
                  <a:pt x="22" y="0"/>
                </a:lnTo>
                <a:lnTo>
                  <a:pt x="76" y="0"/>
                </a:lnTo>
                <a:lnTo>
                  <a:pt x="145" y="0"/>
                </a:lnTo>
                <a:lnTo>
                  <a:pt x="199" y="0"/>
                </a:lnTo>
                <a:lnTo>
                  <a:pt x="223" y="14"/>
                </a:lnTo>
                <a:lnTo>
                  <a:pt x="111" y="14"/>
                </a:lnTo>
                <a:lnTo>
                  <a:pt x="111" y="14"/>
                </a:lnTo>
                <a:lnTo>
                  <a:pt x="0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7" name="Freeform 529"/>
          <p:cNvSpPr/>
          <p:nvPr/>
        </p:nvSpPr>
        <p:spPr bwMode="auto">
          <a:xfrm>
            <a:off x="6849622" y="6019571"/>
            <a:ext cx="198453" cy="89179"/>
          </a:xfrm>
          <a:custGeom>
            <a:avLst/>
            <a:gdLst>
              <a:gd name="T0" fmla="*/ 0 w 158"/>
              <a:gd name="T1" fmla="*/ 61 h 71"/>
              <a:gd name="T2" fmla="*/ 80 w 158"/>
              <a:gd name="T3" fmla="*/ 0 h 71"/>
              <a:gd name="T4" fmla="*/ 158 w 158"/>
              <a:gd name="T5" fmla="*/ 61 h 71"/>
              <a:gd name="T6" fmla="*/ 158 w 158"/>
              <a:gd name="T7" fmla="*/ 71 h 71"/>
              <a:gd name="T8" fmla="*/ 0 w 158"/>
              <a:gd name="T9" fmla="*/ 71 h 71"/>
              <a:gd name="T10" fmla="*/ 0 w 158"/>
              <a:gd name="T11" fmla="*/ 61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8" h="71">
                <a:moveTo>
                  <a:pt x="0" y="61"/>
                </a:moveTo>
                <a:lnTo>
                  <a:pt x="80" y="0"/>
                </a:lnTo>
                <a:lnTo>
                  <a:pt x="158" y="61"/>
                </a:lnTo>
                <a:lnTo>
                  <a:pt x="158" y="71"/>
                </a:lnTo>
                <a:lnTo>
                  <a:pt x="0" y="71"/>
                </a:lnTo>
                <a:lnTo>
                  <a:pt x="0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8" name="Oval 530"/>
          <p:cNvSpPr>
            <a:spLocks noChangeArrowheads="1"/>
          </p:cNvSpPr>
          <p:nvPr/>
        </p:nvSpPr>
        <p:spPr bwMode="auto">
          <a:xfrm>
            <a:off x="7328169" y="587387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9" name="Rectangle 531"/>
          <p:cNvSpPr>
            <a:spLocks noChangeArrowheads="1"/>
          </p:cNvSpPr>
          <p:nvPr/>
        </p:nvSpPr>
        <p:spPr bwMode="auto">
          <a:xfrm>
            <a:off x="7627108" y="6120054"/>
            <a:ext cx="45217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0" name="Rectangle 532"/>
          <p:cNvSpPr>
            <a:spLocks noChangeArrowheads="1"/>
          </p:cNvSpPr>
          <p:nvPr/>
        </p:nvSpPr>
        <p:spPr bwMode="auto">
          <a:xfrm>
            <a:off x="7627108" y="6189135"/>
            <a:ext cx="41450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1" name="Rectangle 533"/>
          <p:cNvSpPr>
            <a:spLocks noChangeArrowheads="1"/>
          </p:cNvSpPr>
          <p:nvPr/>
        </p:nvSpPr>
        <p:spPr bwMode="auto">
          <a:xfrm>
            <a:off x="7650971" y="6156478"/>
            <a:ext cx="41450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2" name="Freeform 534"/>
          <p:cNvSpPr/>
          <p:nvPr/>
        </p:nvSpPr>
        <p:spPr bwMode="auto">
          <a:xfrm>
            <a:off x="7446237" y="6017059"/>
            <a:ext cx="199710" cy="177101"/>
          </a:xfrm>
          <a:custGeom>
            <a:avLst/>
            <a:gdLst>
              <a:gd name="T0" fmla="*/ 159 w 159"/>
              <a:gd name="T1" fmla="*/ 61 h 141"/>
              <a:gd name="T2" fmla="*/ 159 w 159"/>
              <a:gd name="T3" fmla="*/ 71 h 141"/>
              <a:gd name="T4" fmla="*/ 45 w 159"/>
              <a:gd name="T5" fmla="*/ 71 h 141"/>
              <a:gd name="T6" fmla="*/ 45 w 159"/>
              <a:gd name="T7" fmla="*/ 141 h 141"/>
              <a:gd name="T8" fmla="*/ 31 w 159"/>
              <a:gd name="T9" fmla="*/ 141 h 141"/>
              <a:gd name="T10" fmla="*/ 0 w 159"/>
              <a:gd name="T11" fmla="*/ 141 h 141"/>
              <a:gd name="T12" fmla="*/ 0 w 159"/>
              <a:gd name="T13" fmla="*/ 61 h 141"/>
              <a:gd name="T14" fmla="*/ 81 w 159"/>
              <a:gd name="T15" fmla="*/ 0 h 141"/>
              <a:gd name="T16" fmla="*/ 159 w 159"/>
              <a:gd name="T17" fmla="*/ 61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9" h="141">
                <a:moveTo>
                  <a:pt x="159" y="61"/>
                </a:moveTo>
                <a:lnTo>
                  <a:pt x="159" y="71"/>
                </a:lnTo>
                <a:lnTo>
                  <a:pt x="45" y="71"/>
                </a:lnTo>
                <a:lnTo>
                  <a:pt x="45" y="141"/>
                </a:lnTo>
                <a:lnTo>
                  <a:pt x="31" y="141"/>
                </a:lnTo>
                <a:lnTo>
                  <a:pt x="0" y="141"/>
                </a:lnTo>
                <a:lnTo>
                  <a:pt x="0" y="61"/>
                </a:lnTo>
                <a:lnTo>
                  <a:pt x="81" y="0"/>
                </a:lnTo>
                <a:lnTo>
                  <a:pt x="159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3" name="Rectangle 535"/>
          <p:cNvSpPr>
            <a:spLocks noChangeArrowheads="1"/>
          </p:cNvSpPr>
          <p:nvPr/>
        </p:nvSpPr>
        <p:spPr bwMode="auto">
          <a:xfrm>
            <a:off x="7598218" y="6156478"/>
            <a:ext cx="41450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4" name="Freeform 536"/>
          <p:cNvSpPr/>
          <p:nvPr/>
        </p:nvSpPr>
        <p:spPr bwMode="auto">
          <a:xfrm>
            <a:off x="7393484" y="5939185"/>
            <a:ext cx="305217" cy="154493"/>
          </a:xfrm>
          <a:custGeom>
            <a:avLst/>
            <a:gdLst>
              <a:gd name="T0" fmla="*/ 179 w 243"/>
              <a:gd name="T1" fmla="*/ 21 h 123"/>
              <a:gd name="T2" fmla="*/ 222 w 243"/>
              <a:gd name="T3" fmla="*/ 21 h 123"/>
              <a:gd name="T4" fmla="*/ 222 w 243"/>
              <a:gd name="T5" fmla="*/ 78 h 123"/>
              <a:gd name="T6" fmla="*/ 243 w 243"/>
              <a:gd name="T7" fmla="*/ 97 h 123"/>
              <a:gd name="T8" fmla="*/ 222 w 243"/>
              <a:gd name="T9" fmla="*/ 123 h 123"/>
              <a:gd name="T10" fmla="*/ 123 w 243"/>
              <a:gd name="T11" fmla="*/ 43 h 123"/>
              <a:gd name="T12" fmla="*/ 21 w 243"/>
              <a:gd name="T13" fmla="*/ 123 h 123"/>
              <a:gd name="T14" fmla="*/ 0 w 243"/>
              <a:gd name="T15" fmla="*/ 97 h 123"/>
              <a:gd name="T16" fmla="*/ 123 w 243"/>
              <a:gd name="T17" fmla="*/ 0 h 123"/>
              <a:gd name="T18" fmla="*/ 123 w 243"/>
              <a:gd name="T19" fmla="*/ 0 h 123"/>
              <a:gd name="T20" fmla="*/ 123 w 243"/>
              <a:gd name="T21" fmla="*/ 0 h 123"/>
              <a:gd name="T22" fmla="*/ 123 w 243"/>
              <a:gd name="T23" fmla="*/ 0 h 123"/>
              <a:gd name="T24" fmla="*/ 123 w 243"/>
              <a:gd name="T25" fmla="*/ 0 h 123"/>
              <a:gd name="T26" fmla="*/ 179 w 243"/>
              <a:gd name="T27" fmla="*/ 45 h 123"/>
              <a:gd name="T28" fmla="*/ 179 w 243"/>
              <a:gd name="T29" fmla="*/ 21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3" h="123">
                <a:moveTo>
                  <a:pt x="179" y="21"/>
                </a:moveTo>
                <a:lnTo>
                  <a:pt x="222" y="21"/>
                </a:lnTo>
                <a:lnTo>
                  <a:pt x="222" y="78"/>
                </a:lnTo>
                <a:lnTo>
                  <a:pt x="243" y="97"/>
                </a:lnTo>
                <a:lnTo>
                  <a:pt x="222" y="123"/>
                </a:lnTo>
                <a:lnTo>
                  <a:pt x="123" y="43"/>
                </a:lnTo>
                <a:lnTo>
                  <a:pt x="21" y="123"/>
                </a:lnTo>
                <a:lnTo>
                  <a:pt x="0" y="97"/>
                </a:lnTo>
                <a:lnTo>
                  <a:pt x="123" y="0"/>
                </a:lnTo>
                <a:lnTo>
                  <a:pt x="123" y="0"/>
                </a:lnTo>
                <a:lnTo>
                  <a:pt x="123" y="0"/>
                </a:lnTo>
                <a:lnTo>
                  <a:pt x="123" y="0"/>
                </a:lnTo>
                <a:lnTo>
                  <a:pt x="123" y="0"/>
                </a:lnTo>
                <a:lnTo>
                  <a:pt x="179" y="45"/>
                </a:lnTo>
                <a:lnTo>
                  <a:pt x="179" y="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5" name="Rectangle 537"/>
          <p:cNvSpPr>
            <a:spLocks noChangeArrowheads="1"/>
          </p:cNvSpPr>
          <p:nvPr/>
        </p:nvSpPr>
        <p:spPr bwMode="auto">
          <a:xfrm>
            <a:off x="7574353" y="6120054"/>
            <a:ext cx="41450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6" name="Rectangle 538"/>
          <p:cNvSpPr>
            <a:spLocks noChangeArrowheads="1"/>
          </p:cNvSpPr>
          <p:nvPr/>
        </p:nvSpPr>
        <p:spPr bwMode="auto">
          <a:xfrm>
            <a:off x="7574353" y="6189135"/>
            <a:ext cx="41450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7" name="Rectangle 539"/>
          <p:cNvSpPr>
            <a:spLocks noChangeArrowheads="1"/>
          </p:cNvSpPr>
          <p:nvPr/>
        </p:nvSpPr>
        <p:spPr bwMode="auto">
          <a:xfrm>
            <a:off x="7520343" y="6120054"/>
            <a:ext cx="41450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8" name="Rectangle 540"/>
          <p:cNvSpPr>
            <a:spLocks noChangeArrowheads="1"/>
          </p:cNvSpPr>
          <p:nvPr/>
        </p:nvSpPr>
        <p:spPr bwMode="auto">
          <a:xfrm>
            <a:off x="7517831" y="6189135"/>
            <a:ext cx="43962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9" name="Rectangle 541"/>
          <p:cNvSpPr>
            <a:spLocks noChangeArrowheads="1"/>
          </p:cNvSpPr>
          <p:nvPr/>
        </p:nvSpPr>
        <p:spPr bwMode="auto">
          <a:xfrm>
            <a:off x="7544208" y="6156478"/>
            <a:ext cx="41450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0" name="Oval 542"/>
          <p:cNvSpPr>
            <a:spLocks noChangeArrowheads="1"/>
          </p:cNvSpPr>
          <p:nvPr/>
        </p:nvSpPr>
        <p:spPr bwMode="auto">
          <a:xfrm>
            <a:off x="7897155" y="5871359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1" name="Freeform 543"/>
          <p:cNvSpPr>
            <a:spLocks noEditPoints="1"/>
          </p:cNvSpPr>
          <p:nvPr/>
        </p:nvSpPr>
        <p:spPr bwMode="auto">
          <a:xfrm>
            <a:off x="8127007" y="6115030"/>
            <a:ext cx="111787" cy="133140"/>
          </a:xfrm>
          <a:custGeom>
            <a:avLst/>
            <a:gdLst>
              <a:gd name="T0" fmla="*/ 73 w 89"/>
              <a:gd name="T1" fmla="*/ 0 h 106"/>
              <a:gd name="T2" fmla="*/ 89 w 89"/>
              <a:gd name="T3" fmla="*/ 16 h 106"/>
              <a:gd name="T4" fmla="*/ 89 w 89"/>
              <a:gd name="T5" fmla="*/ 106 h 106"/>
              <a:gd name="T6" fmla="*/ 0 w 89"/>
              <a:gd name="T7" fmla="*/ 106 h 106"/>
              <a:gd name="T8" fmla="*/ 0 w 89"/>
              <a:gd name="T9" fmla="*/ 0 h 106"/>
              <a:gd name="T10" fmla="*/ 73 w 89"/>
              <a:gd name="T11" fmla="*/ 0 h 106"/>
              <a:gd name="T12" fmla="*/ 82 w 89"/>
              <a:gd name="T13" fmla="*/ 16 h 106"/>
              <a:gd name="T14" fmla="*/ 70 w 89"/>
              <a:gd name="T15" fmla="*/ 4 h 106"/>
              <a:gd name="T16" fmla="*/ 66 w 89"/>
              <a:gd name="T17" fmla="*/ 4 h 106"/>
              <a:gd name="T18" fmla="*/ 66 w 89"/>
              <a:gd name="T19" fmla="*/ 19 h 106"/>
              <a:gd name="T20" fmla="*/ 82 w 89"/>
              <a:gd name="T21" fmla="*/ 19 h 106"/>
              <a:gd name="T22" fmla="*/ 82 w 89"/>
              <a:gd name="T23" fmla="*/ 16 h 106"/>
              <a:gd name="T24" fmla="*/ 70 w 89"/>
              <a:gd name="T25" fmla="*/ 85 h 106"/>
              <a:gd name="T26" fmla="*/ 70 w 89"/>
              <a:gd name="T27" fmla="*/ 80 h 106"/>
              <a:gd name="T28" fmla="*/ 14 w 89"/>
              <a:gd name="T29" fmla="*/ 80 h 106"/>
              <a:gd name="T30" fmla="*/ 14 w 89"/>
              <a:gd name="T31" fmla="*/ 85 h 106"/>
              <a:gd name="T32" fmla="*/ 70 w 89"/>
              <a:gd name="T33" fmla="*/ 85 h 106"/>
              <a:gd name="T34" fmla="*/ 70 w 89"/>
              <a:gd name="T35" fmla="*/ 68 h 106"/>
              <a:gd name="T36" fmla="*/ 70 w 89"/>
              <a:gd name="T37" fmla="*/ 63 h 106"/>
              <a:gd name="T38" fmla="*/ 14 w 89"/>
              <a:gd name="T39" fmla="*/ 63 h 106"/>
              <a:gd name="T40" fmla="*/ 14 w 89"/>
              <a:gd name="T41" fmla="*/ 68 h 106"/>
              <a:gd name="T42" fmla="*/ 70 w 89"/>
              <a:gd name="T43" fmla="*/ 68 h 106"/>
              <a:gd name="T44" fmla="*/ 70 w 89"/>
              <a:gd name="T45" fmla="*/ 54 h 106"/>
              <a:gd name="T46" fmla="*/ 70 w 89"/>
              <a:gd name="T47" fmla="*/ 49 h 106"/>
              <a:gd name="T48" fmla="*/ 14 w 89"/>
              <a:gd name="T49" fmla="*/ 49 h 106"/>
              <a:gd name="T50" fmla="*/ 14 w 89"/>
              <a:gd name="T51" fmla="*/ 54 h 106"/>
              <a:gd name="T52" fmla="*/ 70 w 89"/>
              <a:gd name="T53" fmla="*/ 54 h 106"/>
              <a:gd name="T54" fmla="*/ 47 w 89"/>
              <a:gd name="T55" fmla="*/ 42 h 106"/>
              <a:gd name="T56" fmla="*/ 47 w 89"/>
              <a:gd name="T57" fmla="*/ 37 h 106"/>
              <a:gd name="T58" fmla="*/ 14 w 89"/>
              <a:gd name="T59" fmla="*/ 37 h 106"/>
              <a:gd name="T60" fmla="*/ 14 w 89"/>
              <a:gd name="T61" fmla="*/ 42 h 106"/>
              <a:gd name="T62" fmla="*/ 47 w 89"/>
              <a:gd name="T63" fmla="*/ 42 h 106"/>
              <a:gd name="T64" fmla="*/ 47 w 89"/>
              <a:gd name="T65" fmla="*/ 26 h 106"/>
              <a:gd name="T66" fmla="*/ 47 w 89"/>
              <a:gd name="T67" fmla="*/ 21 h 106"/>
              <a:gd name="T68" fmla="*/ 14 w 89"/>
              <a:gd name="T69" fmla="*/ 21 h 106"/>
              <a:gd name="T70" fmla="*/ 14 w 89"/>
              <a:gd name="T71" fmla="*/ 26 h 106"/>
              <a:gd name="T72" fmla="*/ 47 w 89"/>
              <a:gd name="T73" fmla="*/ 26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9" h="106">
                <a:moveTo>
                  <a:pt x="73" y="0"/>
                </a:moveTo>
                <a:lnTo>
                  <a:pt x="89" y="16"/>
                </a:lnTo>
                <a:lnTo>
                  <a:pt x="89" y="106"/>
                </a:lnTo>
                <a:lnTo>
                  <a:pt x="0" y="106"/>
                </a:lnTo>
                <a:lnTo>
                  <a:pt x="0" y="0"/>
                </a:lnTo>
                <a:lnTo>
                  <a:pt x="73" y="0"/>
                </a:lnTo>
                <a:close/>
                <a:moveTo>
                  <a:pt x="82" y="16"/>
                </a:moveTo>
                <a:lnTo>
                  <a:pt x="70" y="4"/>
                </a:lnTo>
                <a:lnTo>
                  <a:pt x="66" y="4"/>
                </a:lnTo>
                <a:lnTo>
                  <a:pt x="66" y="19"/>
                </a:lnTo>
                <a:lnTo>
                  <a:pt x="82" y="19"/>
                </a:lnTo>
                <a:lnTo>
                  <a:pt x="82" y="16"/>
                </a:lnTo>
                <a:close/>
                <a:moveTo>
                  <a:pt x="70" y="85"/>
                </a:moveTo>
                <a:lnTo>
                  <a:pt x="70" y="80"/>
                </a:lnTo>
                <a:lnTo>
                  <a:pt x="14" y="80"/>
                </a:lnTo>
                <a:lnTo>
                  <a:pt x="14" y="85"/>
                </a:lnTo>
                <a:lnTo>
                  <a:pt x="70" y="85"/>
                </a:lnTo>
                <a:close/>
                <a:moveTo>
                  <a:pt x="70" y="68"/>
                </a:moveTo>
                <a:lnTo>
                  <a:pt x="70" y="63"/>
                </a:lnTo>
                <a:lnTo>
                  <a:pt x="14" y="63"/>
                </a:lnTo>
                <a:lnTo>
                  <a:pt x="14" y="68"/>
                </a:lnTo>
                <a:lnTo>
                  <a:pt x="70" y="68"/>
                </a:lnTo>
                <a:close/>
                <a:moveTo>
                  <a:pt x="70" y="54"/>
                </a:moveTo>
                <a:lnTo>
                  <a:pt x="70" y="49"/>
                </a:lnTo>
                <a:lnTo>
                  <a:pt x="14" y="49"/>
                </a:lnTo>
                <a:lnTo>
                  <a:pt x="14" y="54"/>
                </a:lnTo>
                <a:lnTo>
                  <a:pt x="70" y="54"/>
                </a:lnTo>
                <a:close/>
                <a:moveTo>
                  <a:pt x="47" y="42"/>
                </a:moveTo>
                <a:lnTo>
                  <a:pt x="47" y="37"/>
                </a:lnTo>
                <a:lnTo>
                  <a:pt x="14" y="37"/>
                </a:lnTo>
                <a:lnTo>
                  <a:pt x="14" y="42"/>
                </a:lnTo>
                <a:lnTo>
                  <a:pt x="47" y="42"/>
                </a:lnTo>
                <a:close/>
                <a:moveTo>
                  <a:pt x="47" y="26"/>
                </a:moveTo>
                <a:lnTo>
                  <a:pt x="47" y="21"/>
                </a:lnTo>
                <a:lnTo>
                  <a:pt x="14" y="21"/>
                </a:lnTo>
                <a:lnTo>
                  <a:pt x="14" y="26"/>
                </a:lnTo>
                <a:lnTo>
                  <a:pt x="47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2" name="Freeform 544"/>
          <p:cNvSpPr/>
          <p:nvPr/>
        </p:nvSpPr>
        <p:spPr bwMode="auto">
          <a:xfrm>
            <a:off x="8013964" y="6008265"/>
            <a:ext cx="195941" cy="177101"/>
          </a:xfrm>
          <a:custGeom>
            <a:avLst/>
            <a:gdLst>
              <a:gd name="T0" fmla="*/ 156 w 156"/>
              <a:gd name="T1" fmla="*/ 61 h 141"/>
              <a:gd name="T2" fmla="*/ 156 w 156"/>
              <a:gd name="T3" fmla="*/ 70 h 141"/>
              <a:gd name="T4" fmla="*/ 78 w 156"/>
              <a:gd name="T5" fmla="*/ 70 h 141"/>
              <a:gd name="T6" fmla="*/ 78 w 156"/>
              <a:gd name="T7" fmla="*/ 141 h 141"/>
              <a:gd name="T8" fmla="*/ 30 w 156"/>
              <a:gd name="T9" fmla="*/ 141 h 141"/>
              <a:gd name="T10" fmla="*/ 0 w 156"/>
              <a:gd name="T11" fmla="*/ 141 h 141"/>
              <a:gd name="T12" fmla="*/ 0 w 156"/>
              <a:gd name="T13" fmla="*/ 61 h 141"/>
              <a:gd name="T14" fmla="*/ 78 w 156"/>
              <a:gd name="T15" fmla="*/ 0 h 141"/>
              <a:gd name="T16" fmla="*/ 156 w 156"/>
              <a:gd name="T17" fmla="*/ 61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6" h="141">
                <a:moveTo>
                  <a:pt x="156" y="61"/>
                </a:moveTo>
                <a:lnTo>
                  <a:pt x="156" y="70"/>
                </a:lnTo>
                <a:lnTo>
                  <a:pt x="78" y="70"/>
                </a:lnTo>
                <a:lnTo>
                  <a:pt x="78" y="141"/>
                </a:lnTo>
                <a:lnTo>
                  <a:pt x="30" y="141"/>
                </a:lnTo>
                <a:lnTo>
                  <a:pt x="0" y="141"/>
                </a:lnTo>
                <a:lnTo>
                  <a:pt x="0" y="61"/>
                </a:lnTo>
                <a:lnTo>
                  <a:pt x="78" y="0"/>
                </a:lnTo>
                <a:lnTo>
                  <a:pt x="156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3" name="Freeform 545"/>
          <p:cNvSpPr/>
          <p:nvPr/>
        </p:nvSpPr>
        <p:spPr bwMode="auto">
          <a:xfrm>
            <a:off x="7959956" y="5930392"/>
            <a:ext cx="302705" cy="154493"/>
          </a:xfrm>
          <a:custGeom>
            <a:avLst/>
            <a:gdLst>
              <a:gd name="T0" fmla="*/ 121 w 241"/>
              <a:gd name="T1" fmla="*/ 0 h 123"/>
              <a:gd name="T2" fmla="*/ 121 w 241"/>
              <a:gd name="T3" fmla="*/ 0 h 123"/>
              <a:gd name="T4" fmla="*/ 121 w 241"/>
              <a:gd name="T5" fmla="*/ 0 h 123"/>
              <a:gd name="T6" fmla="*/ 121 w 241"/>
              <a:gd name="T7" fmla="*/ 0 h 123"/>
              <a:gd name="T8" fmla="*/ 177 w 241"/>
              <a:gd name="T9" fmla="*/ 47 h 123"/>
              <a:gd name="T10" fmla="*/ 177 w 241"/>
              <a:gd name="T11" fmla="*/ 21 h 123"/>
              <a:gd name="T12" fmla="*/ 220 w 241"/>
              <a:gd name="T13" fmla="*/ 21 h 123"/>
              <a:gd name="T14" fmla="*/ 220 w 241"/>
              <a:gd name="T15" fmla="*/ 80 h 123"/>
              <a:gd name="T16" fmla="*/ 241 w 241"/>
              <a:gd name="T17" fmla="*/ 97 h 123"/>
              <a:gd name="T18" fmla="*/ 220 w 241"/>
              <a:gd name="T19" fmla="*/ 123 h 123"/>
              <a:gd name="T20" fmla="*/ 121 w 241"/>
              <a:gd name="T21" fmla="*/ 45 h 123"/>
              <a:gd name="T22" fmla="*/ 21 w 241"/>
              <a:gd name="T23" fmla="*/ 123 h 123"/>
              <a:gd name="T24" fmla="*/ 0 w 241"/>
              <a:gd name="T25" fmla="*/ 97 h 123"/>
              <a:gd name="T26" fmla="*/ 121 w 241"/>
              <a:gd name="T27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41" h="123">
                <a:moveTo>
                  <a:pt x="121" y="0"/>
                </a:moveTo>
                <a:lnTo>
                  <a:pt x="121" y="0"/>
                </a:lnTo>
                <a:lnTo>
                  <a:pt x="121" y="0"/>
                </a:lnTo>
                <a:lnTo>
                  <a:pt x="121" y="0"/>
                </a:lnTo>
                <a:lnTo>
                  <a:pt x="177" y="47"/>
                </a:lnTo>
                <a:lnTo>
                  <a:pt x="177" y="21"/>
                </a:lnTo>
                <a:lnTo>
                  <a:pt x="220" y="21"/>
                </a:lnTo>
                <a:lnTo>
                  <a:pt x="220" y="80"/>
                </a:lnTo>
                <a:lnTo>
                  <a:pt x="241" y="97"/>
                </a:lnTo>
                <a:lnTo>
                  <a:pt x="220" y="123"/>
                </a:lnTo>
                <a:lnTo>
                  <a:pt x="121" y="45"/>
                </a:lnTo>
                <a:lnTo>
                  <a:pt x="21" y="123"/>
                </a:lnTo>
                <a:lnTo>
                  <a:pt x="0" y="97"/>
                </a:lnTo>
                <a:lnTo>
                  <a:pt x="1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4" name="Oval 546"/>
          <p:cNvSpPr>
            <a:spLocks noChangeArrowheads="1"/>
          </p:cNvSpPr>
          <p:nvPr/>
        </p:nvSpPr>
        <p:spPr bwMode="auto">
          <a:xfrm>
            <a:off x="4409147" y="587638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5" name="Freeform 547"/>
          <p:cNvSpPr/>
          <p:nvPr/>
        </p:nvSpPr>
        <p:spPr bwMode="auto">
          <a:xfrm>
            <a:off x="4652816" y="6226816"/>
            <a:ext cx="104251" cy="10048"/>
          </a:xfrm>
          <a:custGeom>
            <a:avLst/>
            <a:gdLst>
              <a:gd name="T0" fmla="*/ 83 w 83"/>
              <a:gd name="T1" fmla="*/ 0 h 8"/>
              <a:gd name="T2" fmla="*/ 83 w 83"/>
              <a:gd name="T3" fmla="*/ 8 h 8"/>
              <a:gd name="T4" fmla="*/ 0 w 83"/>
              <a:gd name="T5" fmla="*/ 8 h 8"/>
              <a:gd name="T6" fmla="*/ 0 w 83"/>
              <a:gd name="T7" fmla="*/ 0 h 8"/>
              <a:gd name="T8" fmla="*/ 45 w 83"/>
              <a:gd name="T9" fmla="*/ 0 h 8"/>
              <a:gd name="T10" fmla="*/ 83 w 83"/>
              <a:gd name="T11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">
                <a:moveTo>
                  <a:pt x="83" y="0"/>
                </a:moveTo>
                <a:lnTo>
                  <a:pt x="83" y="8"/>
                </a:lnTo>
                <a:lnTo>
                  <a:pt x="0" y="8"/>
                </a:lnTo>
                <a:lnTo>
                  <a:pt x="0" y="0"/>
                </a:lnTo>
                <a:lnTo>
                  <a:pt x="45" y="0"/>
                </a:lnTo>
                <a:lnTo>
                  <a:pt x="8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6" name="Freeform 548"/>
          <p:cNvSpPr>
            <a:spLocks noEditPoints="1"/>
          </p:cNvSpPr>
          <p:nvPr/>
        </p:nvSpPr>
        <p:spPr bwMode="auto">
          <a:xfrm>
            <a:off x="4652816" y="5971842"/>
            <a:ext cx="128116" cy="254975"/>
          </a:xfrm>
          <a:custGeom>
            <a:avLst/>
            <a:gdLst>
              <a:gd name="T0" fmla="*/ 76 w 102"/>
              <a:gd name="T1" fmla="*/ 57 h 203"/>
              <a:gd name="T2" fmla="*/ 66 w 102"/>
              <a:gd name="T3" fmla="*/ 24 h 203"/>
              <a:gd name="T4" fmla="*/ 76 w 102"/>
              <a:gd name="T5" fmla="*/ 59 h 203"/>
              <a:gd name="T6" fmla="*/ 66 w 102"/>
              <a:gd name="T7" fmla="*/ 78 h 203"/>
              <a:gd name="T8" fmla="*/ 76 w 102"/>
              <a:gd name="T9" fmla="*/ 59 h 203"/>
              <a:gd name="T10" fmla="*/ 76 w 102"/>
              <a:gd name="T11" fmla="*/ 99 h 203"/>
              <a:gd name="T12" fmla="*/ 66 w 102"/>
              <a:gd name="T13" fmla="*/ 81 h 203"/>
              <a:gd name="T14" fmla="*/ 66 w 102"/>
              <a:gd name="T15" fmla="*/ 128 h 203"/>
              <a:gd name="T16" fmla="*/ 76 w 102"/>
              <a:gd name="T17" fmla="*/ 168 h 203"/>
              <a:gd name="T18" fmla="*/ 66 w 102"/>
              <a:gd name="T19" fmla="*/ 128 h 203"/>
              <a:gd name="T20" fmla="*/ 57 w 102"/>
              <a:gd name="T21" fmla="*/ 17 h 203"/>
              <a:gd name="T22" fmla="*/ 38 w 102"/>
              <a:gd name="T23" fmla="*/ 7 h 203"/>
              <a:gd name="T24" fmla="*/ 66 w 102"/>
              <a:gd name="T25" fmla="*/ 125 h 203"/>
              <a:gd name="T26" fmla="*/ 76 w 102"/>
              <a:gd name="T27" fmla="*/ 104 h 203"/>
              <a:gd name="T28" fmla="*/ 66 w 102"/>
              <a:gd name="T29" fmla="*/ 125 h 203"/>
              <a:gd name="T30" fmla="*/ 33 w 102"/>
              <a:gd name="T31" fmla="*/ 7 h 203"/>
              <a:gd name="T32" fmla="*/ 19 w 102"/>
              <a:gd name="T33" fmla="*/ 17 h 203"/>
              <a:gd name="T34" fmla="*/ 66 w 102"/>
              <a:gd name="T35" fmla="*/ 192 h 203"/>
              <a:gd name="T36" fmla="*/ 45 w 102"/>
              <a:gd name="T37" fmla="*/ 182 h 203"/>
              <a:gd name="T38" fmla="*/ 66 w 102"/>
              <a:gd name="T39" fmla="*/ 177 h 203"/>
              <a:gd name="T40" fmla="*/ 45 w 102"/>
              <a:gd name="T41" fmla="*/ 168 h 203"/>
              <a:gd name="T42" fmla="*/ 57 w 102"/>
              <a:gd name="T43" fmla="*/ 24 h 203"/>
              <a:gd name="T44" fmla="*/ 0 w 102"/>
              <a:gd name="T45" fmla="*/ 17 h 203"/>
              <a:gd name="T46" fmla="*/ 14 w 102"/>
              <a:gd name="T47" fmla="*/ 7 h 203"/>
              <a:gd name="T48" fmla="*/ 0 w 102"/>
              <a:gd name="T49" fmla="*/ 0 h 203"/>
              <a:gd name="T50" fmla="*/ 102 w 102"/>
              <a:gd name="T51" fmla="*/ 7 h 203"/>
              <a:gd name="T52" fmla="*/ 83 w 102"/>
              <a:gd name="T53" fmla="*/ 17 h 203"/>
              <a:gd name="T54" fmla="*/ 102 w 102"/>
              <a:gd name="T55" fmla="*/ 24 h 203"/>
              <a:gd name="T56" fmla="*/ 83 w 102"/>
              <a:gd name="T57" fmla="*/ 168 h 203"/>
              <a:gd name="T58" fmla="*/ 83 w 102"/>
              <a:gd name="T59" fmla="*/ 203 h 203"/>
              <a:gd name="T60" fmla="*/ 45 w 102"/>
              <a:gd name="T61" fmla="*/ 194 h 203"/>
              <a:gd name="T62" fmla="*/ 66 w 102"/>
              <a:gd name="T63" fmla="*/ 192 h 203"/>
              <a:gd name="T64" fmla="*/ 76 w 102"/>
              <a:gd name="T65" fmla="*/ 7 h 203"/>
              <a:gd name="T66" fmla="*/ 66 w 102"/>
              <a:gd name="T67" fmla="*/ 17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2" h="203">
                <a:moveTo>
                  <a:pt x="66" y="57"/>
                </a:moveTo>
                <a:lnTo>
                  <a:pt x="76" y="57"/>
                </a:lnTo>
                <a:lnTo>
                  <a:pt x="76" y="24"/>
                </a:lnTo>
                <a:lnTo>
                  <a:pt x="66" y="24"/>
                </a:lnTo>
                <a:lnTo>
                  <a:pt x="66" y="57"/>
                </a:lnTo>
                <a:close/>
                <a:moveTo>
                  <a:pt x="76" y="59"/>
                </a:moveTo>
                <a:lnTo>
                  <a:pt x="66" y="59"/>
                </a:lnTo>
                <a:lnTo>
                  <a:pt x="66" y="78"/>
                </a:lnTo>
                <a:lnTo>
                  <a:pt x="76" y="78"/>
                </a:lnTo>
                <a:lnTo>
                  <a:pt x="76" y="59"/>
                </a:lnTo>
                <a:close/>
                <a:moveTo>
                  <a:pt x="66" y="99"/>
                </a:moveTo>
                <a:lnTo>
                  <a:pt x="76" y="99"/>
                </a:lnTo>
                <a:lnTo>
                  <a:pt x="76" y="81"/>
                </a:lnTo>
                <a:lnTo>
                  <a:pt x="66" y="81"/>
                </a:lnTo>
                <a:lnTo>
                  <a:pt x="66" y="99"/>
                </a:lnTo>
                <a:close/>
                <a:moveTo>
                  <a:pt x="66" y="128"/>
                </a:moveTo>
                <a:lnTo>
                  <a:pt x="66" y="168"/>
                </a:lnTo>
                <a:lnTo>
                  <a:pt x="76" y="168"/>
                </a:lnTo>
                <a:lnTo>
                  <a:pt x="76" y="128"/>
                </a:lnTo>
                <a:lnTo>
                  <a:pt x="66" y="128"/>
                </a:lnTo>
                <a:close/>
                <a:moveTo>
                  <a:pt x="38" y="17"/>
                </a:moveTo>
                <a:lnTo>
                  <a:pt x="57" y="17"/>
                </a:lnTo>
                <a:lnTo>
                  <a:pt x="57" y="7"/>
                </a:lnTo>
                <a:lnTo>
                  <a:pt x="38" y="7"/>
                </a:lnTo>
                <a:lnTo>
                  <a:pt x="38" y="17"/>
                </a:lnTo>
                <a:close/>
                <a:moveTo>
                  <a:pt x="66" y="125"/>
                </a:moveTo>
                <a:lnTo>
                  <a:pt x="76" y="125"/>
                </a:lnTo>
                <a:lnTo>
                  <a:pt x="76" y="104"/>
                </a:lnTo>
                <a:lnTo>
                  <a:pt x="66" y="104"/>
                </a:lnTo>
                <a:lnTo>
                  <a:pt x="66" y="125"/>
                </a:lnTo>
                <a:close/>
                <a:moveTo>
                  <a:pt x="33" y="17"/>
                </a:moveTo>
                <a:lnTo>
                  <a:pt x="33" y="7"/>
                </a:lnTo>
                <a:lnTo>
                  <a:pt x="19" y="7"/>
                </a:lnTo>
                <a:lnTo>
                  <a:pt x="19" y="17"/>
                </a:lnTo>
                <a:lnTo>
                  <a:pt x="33" y="17"/>
                </a:lnTo>
                <a:close/>
                <a:moveTo>
                  <a:pt x="66" y="192"/>
                </a:moveTo>
                <a:lnTo>
                  <a:pt x="45" y="192"/>
                </a:lnTo>
                <a:lnTo>
                  <a:pt x="45" y="182"/>
                </a:lnTo>
                <a:lnTo>
                  <a:pt x="66" y="182"/>
                </a:lnTo>
                <a:lnTo>
                  <a:pt x="66" y="177"/>
                </a:lnTo>
                <a:lnTo>
                  <a:pt x="45" y="177"/>
                </a:lnTo>
                <a:lnTo>
                  <a:pt x="45" y="168"/>
                </a:lnTo>
                <a:lnTo>
                  <a:pt x="57" y="168"/>
                </a:lnTo>
                <a:lnTo>
                  <a:pt x="57" y="24"/>
                </a:lnTo>
                <a:lnTo>
                  <a:pt x="0" y="24"/>
                </a:lnTo>
                <a:lnTo>
                  <a:pt x="0" y="17"/>
                </a:lnTo>
                <a:lnTo>
                  <a:pt x="14" y="17"/>
                </a:lnTo>
                <a:lnTo>
                  <a:pt x="14" y="7"/>
                </a:lnTo>
                <a:lnTo>
                  <a:pt x="0" y="7"/>
                </a:lnTo>
                <a:lnTo>
                  <a:pt x="0" y="0"/>
                </a:lnTo>
                <a:lnTo>
                  <a:pt x="102" y="0"/>
                </a:lnTo>
                <a:lnTo>
                  <a:pt x="102" y="7"/>
                </a:lnTo>
                <a:lnTo>
                  <a:pt x="83" y="7"/>
                </a:lnTo>
                <a:lnTo>
                  <a:pt x="83" y="17"/>
                </a:lnTo>
                <a:lnTo>
                  <a:pt x="102" y="17"/>
                </a:lnTo>
                <a:lnTo>
                  <a:pt x="102" y="24"/>
                </a:lnTo>
                <a:lnTo>
                  <a:pt x="83" y="24"/>
                </a:lnTo>
                <a:lnTo>
                  <a:pt x="83" y="168"/>
                </a:lnTo>
                <a:lnTo>
                  <a:pt x="83" y="170"/>
                </a:lnTo>
                <a:lnTo>
                  <a:pt x="83" y="203"/>
                </a:lnTo>
                <a:lnTo>
                  <a:pt x="45" y="203"/>
                </a:lnTo>
                <a:lnTo>
                  <a:pt x="45" y="194"/>
                </a:lnTo>
                <a:lnTo>
                  <a:pt x="66" y="194"/>
                </a:lnTo>
                <a:lnTo>
                  <a:pt x="66" y="192"/>
                </a:lnTo>
                <a:close/>
                <a:moveTo>
                  <a:pt x="76" y="17"/>
                </a:moveTo>
                <a:lnTo>
                  <a:pt x="76" y="7"/>
                </a:lnTo>
                <a:lnTo>
                  <a:pt x="66" y="7"/>
                </a:lnTo>
                <a:lnTo>
                  <a:pt x="66" y="17"/>
                </a:lnTo>
                <a:lnTo>
                  <a:pt x="76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7" name="Freeform 549"/>
          <p:cNvSpPr>
            <a:spLocks noEditPoints="1"/>
          </p:cNvSpPr>
          <p:nvPr/>
        </p:nvSpPr>
        <p:spPr bwMode="auto">
          <a:xfrm>
            <a:off x="4631464" y="5980634"/>
            <a:ext cx="15072" cy="86667"/>
          </a:xfrm>
          <a:custGeom>
            <a:avLst/>
            <a:gdLst>
              <a:gd name="T0" fmla="*/ 3 w 5"/>
              <a:gd name="T1" fmla="*/ 3 h 29"/>
              <a:gd name="T2" fmla="*/ 4 w 5"/>
              <a:gd name="T3" fmla="*/ 2 h 29"/>
              <a:gd name="T4" fmla="*/ 3 w 5"/>
              <a:gd name="T5" fmla="*/ 1 h 29"/>
              <a:gd name="T6" fmla="*/ 2 w 5"/>
              <a:gd name="T7" fmla="*/ 2 h 29"/>
              <a:gd name="T8" fmla="*/ 3 w 5"/>
              <a:gd name="T9" fmla="*/ 3 h 29"/>
              <a:gd name="T10" fmla="*/ 3 w 5"/>
              <a:gd name="T11" fmla="*/ 5 h 29"/>
              <a:gd name="T12" fmla="*/ 3 w 5"/>
              <a:gd name="T13" fmla="*/ 29 h 29"/>
              <a:gd name="T14" fmla="*/ 2 w 5"/>
              <a:gd name="T15" fmla="*/ 29 h 29"/>
              <a:gd name="T16" fmla="*/ 2 w 5"/>
              <a:gd name="T17" fmla="*/ 5 h 29"/>
              <a:gd name="T18" fmla="*/ 0 w 5"/>
              <a:gd name="T19" fmla="*/ 2 h 29"/>
              <a:gd name="T20" fmla="*/ 3 w 5"/>
              <a:gd name="T21" fmla="*/ 0 h 29"/>
              <a:gd name="T22" fmla="*/ 5 w 5"/>
              <a:gd name="T23" fmla="*/ 2 h 29"/>
              <a:gd name="T24" fmla="*/ 3 w 5"/>
              <a:gd name="T25" fmla="*/ 5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" h="29">
                <a:moveTo>
                  <a:pt x="3" y="3"/>
                </a:moveTo>
                <a:cubicBezTo>
                  <a:pt x="3" y="3"/>
                  <a:pt x="4" y="3"/>
                  <a:pt x="4" y="2"/>
                </a:cubicBezTo>
                <a:cubicBezTo>
                  <a:pt x="4" y="2"/>
                  <a:pt x="3" y="1"/>
                  <a:pt x="3" y="1"/>
                </a:cubicBezTo>
                <a:cubicBezTo>
                  <a:pt x="2" y="1"/>
                  <a:pt x="2" y="2"/>
                  <a:pt x="2" y="2"/>
                </a:cubicBezTo>
                <a:cubicBezTo>
                  <a:pt x="2" y="3"/>
                  <a:pt x="2" y="3"/>
                  <a:pt x="3" y="3"/>
                </a:cubicBezTo>
                <a:close/>
                <a:moveTo>
                  <a:pt x="3" y="5"/>
                </a:moveTo>
                <a:cubicBezTo>
                  <a:pt x="3" y="29"/>
                  <a:pt x="3" y="29"/>
                  <a:pt x="3" y="29"/>
                </a:cubicBezTo>
                <a:cubicBezTo>
                  <a:pt x="2" y="29"/>
                  <a:pt x="2" y="29"/>
                  <a:pt x="2" y="29"/>
                </a:cubicBezTo>
                <a:cubicBezTo>
                  <a:pt x="2" y="5"/>
                  <a:pt x="2" y="5"/>
                  <a:pt x="2" y="5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3" y="0"/>
                </a:cubicBezTo>
                <a:cubicBezTo>
                  <a:pt x="4" y="0"/>
                  <a:pt x="5" y="1"/>
                  <a:pt x="5" y="2"/>
                </a:cubicBezTo>
                <a:cubicBezTo>
                  <a:pt x="5" y="3"/>
                  <a:pt x="4" y="4"/>
                  <a:pt x="3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8" name="Freeform 550"/>
          <p:cNvSpPr/>
          <p:nvPr/>
        </p:nvSpPr>
        <p:spPr bwMode="auto">
          <a:xfrm>
            <a:off x="4504604" y="6126334"/>
            <a:ext cx="139420" cy="110531"/>
          </a:xfrm>
          <a:custGeom>
            <a:avLst/>
            <a:gdLst>
              <a:gd name="T0" fmla="*/ 0 w 47"/>
              <a:gd name="T1" fmla="*/ 22 h 37"/>
              <a:gd name="T2" fmla="*/ 25 w 47"/>
              <a:gd name="T3" fmla="*/ 22 h 37"/>
              <a:gd name="T4" fmla="*/ 25 w 47"/>
              <a:gd name="T5" fmla="*/ 5 h 37"/>
              <a:gd name="T6" fmla="*/ 30 w 47"/>
              <a:gd name="T7" fmla="*/ 5 h 37"/>
              <a:gd name="T8" fmla="*/ 30 w 47"/>
              <a:gd name="T9" fmla="*/ 0 h 37"/>
              <a:gd name="T10" fmla="*/ 47 w 47"/>
              <a:gd name="T11" fmla="*/ 13 h 37"/>
              <a:gd name="T12" fmla="*/ 47 w 47"/>
              <a:gd name="T13" fmla="*/ 37 h 37"/>
              <a:gd name="T14" fmla="*/ 38 w 47"/>
              <a:gd name="T15" fmla="*/ 37 h 37"/>
              <a:gd name="T16" fmla="*/ 9 w 47"/>
              <a:gd name="T17" fmla="*/ 37 h 37"/>
              <a:gd name="T18" fmla="*/ 0 w 47"/>
              <a:gd name="T19" fmla="*/ 37 h 37"/>
              <a:gd name="T20" fmla="*/ 0 w 47"/>
              <a:gd name="T21" fmla="*/ 22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7" h="37">
                <a:moveTo>
                  <a:pt x="0" y="22"/>
                </a:moveTo>
                <a:cubicBezTo>
                  <a:pt x="9" y="22"/>
                  <a:pt x="24" y="22"/>
                  <a:pt x="25" y="22"/>
                </a:cubicBezTo>
                <a:cubicBezTo>
                  <a:pt x="25" y="22"/>
                  <a:pt x="25" y="5"/>
                  <a:pt x="25" y="5"/>
                </a:cubicBezTo>
                <a:cubicBezTo>
                  <a:pt x="30" y="5"/>
                  <a:pt x="30" y="5"/>
                  <a:pt x="30" y="5"/>
                </a:cubicBezTo>
                <a:cubicBezTo>
                  <a:pt x="30" y="0"/>
                  <a:pt x="30" y="0"/>
                  <a:pt x="30" y="0"/>
                </a:cubicBezTo>
                <a:cubicBezTo>
                  <a:pt x="47" y="13"/>
                  <a:pt x="47" y="13"/>
                  <a:pt x="47" y="13"/>
                </a:cubicBezTo>
                <a:cubicBezTo>
                  <a:pt x="47" y="37"/>
                  <a:pt x="47" y="37"/>
                  <a:pt x="47" y="37"/>
                </a:cubicBezTo>
                <a:cubicBezTo>
                  <a:pt x="38" y="37"/>
                  <a:pt x="38" y="37"/>
                  <a:pt x="38" y="37"/>
                </a:cubicBezTo>
                <a:cubicBezTo>
                  <a:pt x="9" y="37"/>
                  <a:pt x="9" y="37"/>
                  <a:pt x="9" y="37"/>
                </a:cubicBezTo>
                <a:cubicBezTo>
                  <a:pt x="0" y="37"/>
                  <a:pt x="0" y="37"/>
                  <a:pt x="0" y="37"/>
                </a:cubicBezTo>
                <a:lnTo>
                  <a:pt x="0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9" name="Freeform 551"/>
          <p:cNvSpPr/>
          <p:nvPr/>
        </p:nvSpPr>
        <p:spPr bwMode="auto">
          <a:xfrm>
            <a:off x="4468179" y="6054740"/>
            <a:ext cx="217294" cy="110531"/>
          </a:xfrm>
          <a:custGeom>
            <a:avLst/>
            <a:gdLst>
              <a:gd name="T0" fmla="*/ 17 w 173"/>
              <a:gd name="T1" fmla="*/ 88 h 88"/>
              <a:gd name="T2" fmla="*/ 0 w 173"/>
              <a:gd name="T3" fmla="*/ 69 h 88"/>
              <a:gd name="T4" fmla="*/ 88 w 173"/>
              <a:gd name="T5" fmla="*/ 0 h 88"/>
              <a:gd name="T6" fmla="*/ 88 w 173"/>
              <a:gd name="T7" fmla="*/ 0 h 88"/>
              <a:gd name="T8" fmla="*/ 88 w 173"/>
              <a:gd name="T9" fmla="*/ 0 h 88"/>
              <a:gd name="T10" fmla="*/ 88 w 173"/>
              <a:gd name="T11" fmla="*/ 0 h 88"/>
              <a:gd name="T12" fmla="*/ 88 w 173"/>
              <a:gd name="T13" fmla="*/ 0 h 88"/>
              <a:gd name="T14" fmla="*/ 128 w 173"/>
              <a:gd name="T15" fmla="*/ 33 h 88"/>
              <a:gd name="T16" fmla="*/ 128 w 173"/>
              <a:gd name="T17" fmla="*/ 17 h 88"/>
              <a:gd name="T18" fmla="*/ 156 w 173"/>
              <a:gd name="T19" fmla="*/ 17 h 88"/>
              <a:gd name="T20" fmla="*/ 156 w 173"/>
              <a:gd name="T21" fmla="*/ 57 h 88"/>
              <a:gd name="T22" fmla="*/ 173 w 173"/>
              <a:gd name="T23" fmla="*/ 69 h 88"/>
              <a:gd name="T24" fmla="*/ 156 w 173"/>
              <a:gd name="T25" fmla="*/ 88 h 88"/>
              <a:gd name="T26" fmla="*/ 88 w 173"/>
              <a:gd name="T27" fmla="*/ 31 h 88"/>
              <a:gd name="T28" fmla="*/ 17 w 173"/>
              <a:gd name="T29" fmla="*/ 8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3" h="88">
                <a:moveTo>
                  <a:pt x="17" y="88"/>
                </a:moveTo>
                <a:lnTo>
                  <a:pt x="0" y="69"/>
                </a:lnTo>
                <a:lnTo>
                  <a:pt x="88" y="0"/>
                </a:lnTo>
                <a:lnTo>
                  <a:pt x="88" y="0"/>
                </a:lnTo>
                <a:lnTo>
                  <a:pt x="88" y="0"/>
                </a:lnTo>
                <a:lnTo>
                  <a:pt x="88" y="0"/>
                </a:lnTo>
                <a:lnTo>
                  <a:pt x="88" y="0"/>
                </a:lnTo>
                <a:lnTo>
                  <a:pt x="128" y="33"/>
                </a:lnTo>
                <a:lnTo>
                  <a:pt x="128" y="17"/>
                </a:lnTo>
                <a:lnTo>
                  <a:pt x="156" y="17"/>
                </a:lnTo>
                <a:lnTo>
                  <a:pt x="156" y="57"/>
                </a:lnTo>
                <a:lnTo>
                  <a:pt x="173" y="69"/>
                </a:lnTo>
                <a:lnTo>
                  <a:pt x="156" y="88"/>
                </a:lnTo>
                <a:lnTo>
                  <a:pt x="88" y="31"/>
                </a:lnTo>
                <a:lnTo>
                  <a:pt x="17" y="8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0" name="Oval 552"/>
          <p:cNvSpPr>
            <a:spLocks noChangeArrowheads="1"/>
          </p:cNvSpPr>
          <p:nvPr/>
        </p:nvSpPr>
        <p:spPr bwMode="auto">
          <a:xfrm>
            <a:off x="8495026" y="586507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1" name="Rectangle 553"/>
          <p:cNvSpPr>
            <a:spLocks noChangeArrowheads="1"/>
          </p:cNvSpPr>
          <p:nvPr/>
        </p:nvSpPr>
        <p:spPr bwMode="auto">
          <a:xfrm>
            <a:off x="8752512" y="6052228"/>
            <a:ext cx="23865" cy="2637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2" name="Rectangle 554"/>
          <p:cNvSpPr>
            <a:spLocks noChangeArrowheads="1"/>
          </p:cNvSpPr>
          <p:nvPr/>
        </p:nvSpPr>
        <p:spPr bwMode="auto">
          <a:xfrm>
            <a:off x="8752512" y="6019571"/>
            <a:ext cx="23865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3" name="Rectangle 555"/>
          <p:cNvSpPr>
            <a:spLocks noChangeArrowheads="1"/>
          </p:cNvSpPr>
          <p:nvPr/>
        </p:nvSpPr>
        <p:spPr bwMode="auto">
          <a:xfrm>
            <a:off x="8717343" y="6052228"/>
            <a:ext cx="23865" cy="2637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4" name="Rectangle 556"/>
          <p:cNvSpPr>
            <a:spLocks noChangeArrowheads="1"/>
          </p:cNvSpPr>
          <p:nvPr/>
        </p:nvSpPr>
        <p:spPr bwMode="auto">
          <a:xfrm>
            <a:off x="8717343" y="6019571"/>
            <a:ext cx="23865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5" name="Freeform 557"/>
          <p:cNvSpPr>
            <a:spLocks noEditPoints="1"/>
          </p:cNvSpPr>
          <p:nvPr/>
        </p:nvSpPr>
        <p:spPr bwMode="auto">
          <a:xfrm>
            <a:off x="8560341" y="5921600"/>
            <a:ext cx="298936" cy="296424"/>
          </a:xfrm>
          <a:custGeom>
            <a:avLst/>
            <a:gdLst>
              <a:gd name="T0" fmla="*/ 89 w 238"/>
              <a:gd name="T1" fmla="*/ 163 h 236"/>
              <a:gd name="T2" fmla="*/ 37 w 238"/>
              <a:gd name="T3" fmla="*/ 163 h 236"/>
              <a:gd name="T4" fmla="*/ 37 w 238"/>
              <a:gd name="T5" fmla="*/ 220 h 236"/>
              <a:gd name="T6" fmla="*/ 89 w 238"/>
              <a:gd name="T7" fmla="*/ 220 h 236"/>
              <a:gd name="T8" fmla="*/ 89 w 238"/>
              <a:gd name="T9" fmla="*/ 163 h 236"/>
              <a:gd name="T10" fmla="*/ 89 w 238"/>
              <a:gd name="T11" fmla="*/ 104 h 236"/>
              <a:gd name="T12" fmla="*/ 37 w 238"/>
              <a:gd name="T13" fmla="*/ 123 h 236"/>
              <a:gd name="T14" fmla="*/ 37 w 238"/>
              <a:gd name="T15" fmla="*/ 149 h 236"/>
              <a:gd name="T16" fmla="*/ 89 w 238"/>
              <a:gd name="T17" fmla="*/ 149 h 236"/>
              <a:gd name="T18" fmla="*/ 89 w 238"/>
              <a:gd name="T19" fmla="*/ 104 h 236"/>
              <a:gd name="T20" fmla="*/ 189 w 238"/>
              <a:gd name="T21" fmla="*/ 61 h 236"/>
              <a:gd name="T22" fmla="*/ 146 w 238"/>
              <a:gd name="T23" fmla="*/ 26 h 236"/>
              <a:gd name="T24" fmla="*/ 104 w 238"/>
              <a:gd name="T25" fmla="*/ 59 h 236"/>
              <a:gd name="T26" fmla="*/ 104 w 238"/>
              <a:gd name="T27" fmla="*/ 149 h 236"/>
              <a:gd name="T28" fmla="*/ 189 w 238"/>
              <a:gd name="T29" fmla="*/ 149 h 236"/>
              <a:gd name="T30" fmla="*/ 189 w 238"/>
              <a:gd name="T31" fmla="*/ 61 h 236"/>
              <a:gd name="T32" fmla="*/ 89 w 238"/>
              <a:gd name="T33" fmla="*/ 73 h 236"/>
              <a:gd name="T34" fmla="*/ 66 w 238"/>
              <a:gd name="T35" fmla="*/ 90 h 236"/>
              <a:gd name="T36" fmla="*/ 54 w 238"/>
              <a:gd name="T37" fmla="*/ 76 h 236"/>
              <a:gd name="T38" fmla="*/ 146 w 238"/>
              <a:gd name="T39" fmla="*/ 0 h 236"/>
              <a:gd name="T40" fmla="*/ 146 w 238"/>
              <a:gd name="T41" fmla="*/ 0 h 236"/>
              <a:gd name="T42" fmla="*/ 146 w 238"/>
              <a:gd name="T43" fmla="*/ 0 h 236"/>
              <a:gd name="T44" fmla="*/ 238 w 238"/>
              <a:gd name="T45" fmla="*/ 76 h 236"/>
              <a:gd name="T46" fmla="*/ 227 w 238"/>
              <a:gd name="T47" fmla="*/ 90 h 236"/>
              <a:gd name="T48" fmla="*/ 205 w 238"/>
              <a:gd name="T49" fmla="*/ 73 h 236"/>
              <a:gd name="T50" fmla="*/ 205 w 238"/>
              <a:gd name="T51" fmla="*/ 220 h 236"/>
              <a:gd name="T52" fmla="*/ 205 w 238"/>
              <a:gd name="T53" fmla="*/ 234 h 236"/>
              <a:gd name="T54" fmla="*/ 205 w 238"/>
              <a:gd name="T55" fmla="*/ 236 h 236"/>
              <a:gd name="T56" fmla="*/ 177 w 238"/>
              <a:gd name="T57" fmla="*/ 236 h 236"/>
              <a:gd name="T58" fmla="*/ 177 w 238"/>
              <a:gd name="T59" fmla="*/ 220 h 236"/>
              <a:gd name="T60" fmla="*/ 189 w 238"/>
              <a:gd name="T61" fmla="*/ 220 h 236"/>
              <a:gd name="T62" fmla="*/ 189 w 238"/>
              <a:gd name="T63" fmla="*/ 163 h 236"/>
              <a:gd name="T64" fmla="*/ 104 w 238"/>
              <a:gd name="T65" fmla="*/ 163 h 236"/>
              <a:gd name="T66" fmla="*/ 104 w 238"/>
              <a:gd name="T67" fmla="*/ 220 h 236"/>
              <a:gd name="T68" fmla="*/ 118 w 238"/>
              <a:gd name="T69" fmla="*/ 220 h 236"/>
              <a:gd name="T70" fmla="*/ 118 w 238"/>
              <a:gd name="T71" fmla="*/ 236 h 236"/>
              <a:gd name="T72" fmla="*/ 23 w 238"/>
              <a:gd name="T73" fmla="*/ 236 h 236"/>
              <a:gd name="T74" fmla="*/ 23 w 238"/>
              <a:gd name="T75" fmla="*/ 232 h 236"/>
              <a:gd name="T76" fmla="*/ 23 w 238"/>
              <a:gd name="T77" fmla="*/ 220 h 236"/>
              <a:gd name="T78" fmla="*/ 23 w 238"/>
              <a:gd name="T79" fmla="*/ 130 h 236"/>
              <a:gd name="T80" fmla="*/ 7 w 238"/>
              <a:gd name="T81" fmla="*/ 135 h 236"/>
              <a:gd name="T82" fmla="*/ 0 w 238"/>
              <a:gd name="T83" fmla="*/ 121 h 236"/>
              <a:gd name="T84" fmla="*/ 89 w 238"/>
              <a:gd name="T85" fmla="*/ 87 h 236"/>
              <a:gd name="T86" fmla="*/ 89 w 238"/>
              <a:gd name="T87" fmla="*/ 73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38" h="236">
                <a:moveTo>
                  <a:pt x="89" y="163"/>
                </a:moveTo>
                <a:lnTo>
                  <a:pt x="37" y="163"/>
                </a:lnTo>
                <a:lnTo>
                  <a:pt x="37" y="220"/>
                </a:lnTo>
                <a:lnTo>
                  <a:pt x="89" y="220"/>
                </a:lnTo>
                <a:lnTo>
                  <a:pt x="89" y="163"/>
                </a:lnTo>
                <a:close/>
                <a:moveTo>
                  <a:pt x="89" y="104"/>
                </a:moveTo>
                <a:lnTo>
                  <a:pt x="37" y="123"/>
                </a:lnTo>
                <a:lnTo>
                  <a:pt x="37" y="149"/>
                </a:lnTo>
                <a:lnTo>
                  <a:pt x="89" y="149"/>
                </a:lnTo>
                <a:lnTo>
                  <a:pt x="89" y="104"/>
                </a:lnTo>
                <a:close/>
                <a:moveTo>
                  <a:pt x="189" y="61"/>
                </a:moveTo>
                <a:lnTo>
                  <a:pt x="146" y="26"/>
                </a:lnTo>
                <a:lnTo>
                  <a:pt x="104" y="59"/>
                </a:lnTo>
                <a:lnTo>
                  <a:pt x="104" y="149"/>
                </a:lnTo>
                <a:lnTo>
                  <a:pt x="189" y="149"/>
                </a:lnTo>
                <a:lnTo>
                  <a:pt x="189" y="61"/>
                </a:lnTo>
                <a:close/>
                <a:moveTo>
                  <a:pt x="89" y="73"/>
                </a:moveTo>
                <a:lnTo>
                  <a:pt x="66" y="90"/>
                </a:lnTo>
                <a:lnTo>
                  <a:pt x="54" y="76"/>
                </a:lnTo>
                <a:lnTo>
                  <a:pt x="146" y="0"/>
                </a:lnTo>
                <a:lnTo>
                  <a:pt x="146" y="0"/>
                </a:lnTo>
                <a:lnTo>
                  <a:pt x="146" y="0"/>
                </a:lnTo>
                <a:lnTo>
                  <a:pt x="238" y="76"/>
                </a:lnTo>
                <a:lnTo>
                  <a:pt x="227" y="90"/>
                </a:lnTo>
                <a:lnTo>
                  <a:pt x="205" y="73"/>
                </a:lnTo>
                <a:lnTo>
                  <a:pt x="205" y="220"/>
                </a:lnTo>
                <a:lnTo>
                  <a:pt x="205" y="234"/>
                </a:lnTo>
                <a:lnTo>
                  <a:pt x="205" y="236"/>
                </a:lnTo>
                <a:lnTo>
                  <a:pt x="177" y="236"/>
                </a:lnTo>
                <a:lnTo>
                  <a:pt x="177" y="220"/>
                </a:lnTo>
                <a:lnTo>
                  <a:pt x="189" y="220"/>
                </a:lnTo>
                <a:lnTo>
                  <a:pt x="189" y="163"/>
                </a:lnTo>
                <a:lnTo>
                  <a:pt x="104" y="163"/>
                </a:lnTo>
                <a:lnTo>
                  <a:pt x="104" y="220"/>
                </a:lnTo>
                <a:lnTo>
                  <a:pt x="118" y="220"/>
                </a:lnTo>
                <a:lnTo>
                  <a:pt x="118" y="236"/>
                </a:lnTo>
                <a:lnTo>
                  <a:pt x="23" y="236"/>
                </a:lnTo>
                <a:lnTo>
                  <a:pt x="23" y="232"/>
                </a:lnTo>
                <a:lnTo>
                  <a:pt x="23" y="220"/>
                </a:lnTo>
                <a:lnTo>
                  <a:pt x="23" y="130"/>
                </a:lnTo>
                <a:lnTo>
                  <a:pt x="7" y="135"/>
                </a:lnTo>
                <a:lnTo>
                  <a:pt x="0" y="121"/>
                </a:lnTo>
                <a:lnTo>
                  <a:pt x="89" y="87"/>
                </a:lnTo>
                <a:lnTo>
                  <a:pt x="89" y="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6" name="Freeform 558"/>
          <p:cNvSpPr>
            <a:spLocks noEditPoints="1"/>
          </p:cNvSpPr>
          <p:nvPr/>
        </p:nvSpPr>
        <p:spPr bwMode="auto">
          <a:xfrm>
            <a:off x="8621885" y="6143918"/>
            <a:ext cx="36425" cy="36425"/>
          </a:xfrm>
          <a:custGeom>
            <a:avLst/>
            <a:gdLst>
              <a:gd name="T0" fmla="*/ 22 w 29"/>
              <a:gd name="T1" fmla="*/ 22 h 29"/>
              <a:gd name="T2" fmla="*/ 22 w 29"/>
              <a:gd name="T3" fmla="*/ 7 h 29"/>
              <a:gd name="T4" fmla="*/ 7 w 29"/>
              <a:gd name="T5" fmla="*/ 7 h 29"/>
              <a:gd name="T6" fmla="*/ 7 w 29"/>
              <a:gd name="T7" fmla="*/ 22 h 29"/>
              <a:gd name="T8" fmla="*/ 22 w 29"/>
              <a:gd name="T9" fmla="*/ 22 h 29"/>
              <a:gd name="T10" fmla="*/ 29 w 29"/>
              <a:gd name="T11" fmla="*/ 29 h 29"/>
              <a:gd name="T12" fmla="*/ 0 w 29"/>
              <a:gd name="T13" fmla="*/ 29 h 29"/>
              <a:gd name="T14" fmla="*/ 0 w 29"/>
              <a:gd name="T15" fmla="*/ 0 h 29"/>
              <a:gd name="T16" fmla="*/ 29 w 29"/>
              <a:gd name="T17" fmla="*/ 0 h 29"/>
              <a:gd name="T18" fmla="*/ 29 w 29"/>
              <a:gd name="T19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" h="29">
                <a:moveTo>
                  <a:pt x="22" y="22"/>
                </a:moveTo>
                <a:lnTo>
                  <a:pt x="22" y="7"/>
                </a:lnTo>
                <a:lnTo>
                  <a:pt x="7" y="7"/>
                </a:lnTo>
                <a:lnTo>
                  <a:pt x="7" y="22"/>
                </a:lnTo>
                <a:lnTo>
                  <a:pt x="22" y="22"/>
                </a:lnTo>
                <a:close/>
                <a:moveTo>
                  <a:pt x="29" y="29"/>
                </a:moveTo>
                <a:lnTo>
                  <a:pt x="0" y="29"/>
                </a:lnTo>
                <a:lnTo>
                  <a:pt x="0" y="0"/>
                </a:lnTo>
                <a:lnTo>
                  <a:pt x="29" y="0"/>
                </a:lnTo>
                <a:lnTo>
                  <a:pt x="29" y="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7" name="Oval 559"/>
          <p:cNvSpPr>
            <a:spLocks noChangeArrowheads="1"/>
          </p:cNvSpPr>
          <p:nvPr/>
        </p:nvSpPr>
        <p:spPr bwMode="auto">
          <a:xfrm>
            <a:off x="9067777" y="5858799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8" name="Freeform 560"/>
          <p:cNvSpPr/>
          <p:nvPr/>
        </p:nvSpPr>
        <p:spPr bwMode="auto">
          <a:xfrm>
            <a:off x="9161980" y="5924112"/>
            <a:ext cx="252463" cy="128116"/>
          </a:xfrm>
          <a:custGeom>
            <a:avLst/>
            <a:gdLst>
              <a:gd name="T0" fmla="*/ 185 w 201"/>
              <a:gd name="T1" fmla="*/ 102 h 102"/>
              <a:gd name="T2" fmla="*/ 100 w 201"/>
              <a:gd name="T3" fmla="*/ 36 h 102"/>
              <a:gd name="T4" fmla="*/ 17 w 201"/>
              <a:gd name="T5" fmla="*/ 102 h 102"/>
              <a:gd name="T6" fmla="*/ 0 w 201"/>
              <a:gd name="T7" fmla="*/ 81 h 102"/>
              <a:gd name="T8" fmla="*/ 100 w 201"/>
              <a:gd name="T9" fmla="*/ 0 h 102"/>
              <a:gd name="T10" fmla="*/ 100 w 201"/>
              <a:gd name="T11" fmla="*/ 0 h 102"/>
              <a:gd name="T12" fmla="*/ 100 w 201"/>
              <a:gd name="T13" fmla="*/ 0 h 102"/>
              <a:gd name="T14" fmla="*/ 100 w 201"/>
              <a:gd name="T15" fmla="*/ 0 h 102"/>
              <a:gd name="T16" fmla="*/ 149 w 201"/>
              <a:gd name="T17" fmla="*/ 38 h 102"/>
              <a:gd name="T18" fmla="*/ 149 w 201"/>
              <a:gd name="T19" fmla="*/ 17 h 102"/>
              <a:gd name="T20" fmla="*/ 185 w 201"/>
              <a:gd name="T21" fmla="*/ 17 h 102"/>
              <a:gd name="T22" fmla="*/ 185 w 201"/>
              <a:gd name="T23" fmla="*/ 67 h 102"/>
              <a:gd name="T24" fmla="*/ 201 w 201"/>
              <a:gd name="T25" fmla="*/ 81 h 102"/>
              <a:gd name="T26" fmla="*/ 185 w 201"/>
              <a:gd name="T27" fmla="*/ 102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1" h="102">
                <a:moveTo>
                  <a:pt x="185" y="102"/>
                </a:moveTo>
                <a:lnTo>
                  <a:pt x="100" y="36"/>
                </a:lnTo>
                <a:lnTo>
                  <a:pt x="17" y="102"/>
                </a:lnTo>
                <a:lnTo>
                  <a:pt x="0" y="81"/>
                </a:lnTo>
                <a:lnTo>
                  <a:pt x="100" y="0"/>
                </a:lnTo>
                <a:lnTo>
                  <a:pt x="100" y="0"/>
                </a:lnTo>
                <a:lnTo>
                  <a:pt x="100" y="0"/>
                </a:lnTo>
                <a:lnTo>
                  <a:pt x="100" y="0"/>
                </a:lnTo>
                <a:lnTo>
                  <a:pt x="149" y="38"/>
                </a:lnTo>
                <a:lnTo>
                  <a:pt x="149" y="17"/>
                </a:lnTo>
                <a:lnTo>
                  <a:pt x="185" y="17"/>
                </a:lnTo>
                <a:lnTo>
                  <a:pt x="185" y="67"/>
                </a:lnTo>
                <a:lnTo>
                  <a:pt x="201" y="81"/>
                </a:lnTo>
                <a:lnTo>
                  <a:pt x="185" y="1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9" name="Freeform 561"/>
          <p:cNvSpPr/>
          <p:nvPr/>
        </p:nvSpPr>
        <p:spPr bwMode="auto">
          <a:xfrm>
            <a:off x="9242366" y="6052228"/>
            <a:ext cx="92947" cy="189662"/>
          </a:xfrm>
          <a:custGeom>
            <a:avLst/>
            <a:gdLst>
              <a:gd name="T0" fmla="*/ 21 w 31"/>
              <a:gd name="T1" fmla="*/ 0 h 64"/>
              <a:gd name="T2" fmla="*/ 31 w 31"/>
              <a:gd name="T3" fmla="*/ 11 h 64"/>
              <a:gd name="T4" fmla="*/ 30 w 31"/>
              <a:gd name="T5" fmla="*/ 26 h 64"/>
              <a:gd name="T6" fmla="*/ 26 w 31"/>
              <a:gd name="T7" fmla="*/ 26 h 64"/>
              <a:gd name="T8" fmla="*/ 22 w 31"/>
              <a:gd name="T9" fmla="*/ 64 h 64"/>
              <a:gd name="T10" fmla="*/ 20 w 31"/>
              <a:gd name="T11" fmla="*/ 64 h 64"/>
              <a:gd name="T12" fmla="*/ 18 w 31"/>
              <a:gd name="T13" fmla="*/ 64 h 64"/>
              <a:gd name="T14" fmla="*/ 18 w 31"/>
              <a:gd name="T15" fmla="*/ 34 h 64"/>
              <a:gd name="T16" fmla="*/ 13 w 31"/>
              <a:gd name="T17" fmla="*/ 34 h 64"/>
              <a:gd name="T18" fmla="*/ 13 w 31"/>
              <a:gd name="T19" fmla="*/ 64 h 64"/>
              <a:gd name="T20" fmla="*/ 11 w 31"/>
              <a:gd name="T21" fmla="*/ 64 h 64"/>
              <a:gd name="T22" fmla="*/ 9 w 31"/>
              <a:gd name="T23" fmla="*/ 64 h 64"/>
              <a:gd name="T24" fmla="*/ 5 w 31"/>
              <a:gd name="T25" fmla="*/ 26 h 64"/>
              <a:gd name="T26" fmla="*/ 1 w 31"/>
              <a:gd name="T27" fmla="*/ 26 h 64"/>
              <a:gd name="T28" fmla="*/ 0 w 31"/>
              <a:gd name="T29" fmla="*/ 11 h 64"/>
              <a:gd name="T30" fmla="*/ 9 w 31"/>
              <a:gd name="T31" fmla="*/ 0 h 64"/>
              <a:gd name="T32" fmla="*/ 14 w 31"/>
              <a:gd name="T33" fmla="*/ 7 h 64"/>
              <a:gd name="T34" fmla="*/ 14 w 31"/>
              <a:gd name="T35" fmla="*/ 13 h 64"/>
              <a:gd name="T36" fmla="*/ 17 w 31"/>
              <a:gd name="T37" fmla="*/ 13 h 64"/>
              <a:gd name="T38" fmla="*/ 17 w 31"/>
              <a:gd name="T39" fmla="*/ 7 h 64"/>
              <a:gd name="T40" fmla="*/ 21 w 31"/>
              <a:gd name="T41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1" h="64">
                <a:moveTo>
                  <a:pt x="21" y="0"/>
                </a:moveTo>
                <a:cubicBezTo>
                  <a:pt x="26" y="1"/>
                  <a:pt x="31" y="4"/>
                  <a:pt x="31" y="11"/>
                </a:cubicBezTo>
                <a:cubicBezTo>
                  <a:pt x="30" y="26"/>
                  <a:pt x="30" y="26"/>
                  <a:pt x="30" y="26"/>
                </a:cubicBezTo>
                <a:cubicBezTo>
                  <a:pt x="26" y="26"/>
                  <a:pt x="26" y="26"/>
                  <a:pt x="26" y="26"/>
                </a:cubicBezTo>
                <a:cubicBezTo>
                  <a:pt x="22" y="64"/>
                  <a:pt x="22" y="64"/>
                  <a:pt x="22" y="64"/>
                </a:cubicBezTo>
                <a:cubicBezTo>
                  <a:pt x="20" y="64"/>
                  <a:pt x="20" y="64"/>
                  <a:pt x="20" y="64"/>
                </a:cubicBezTo>
                <a:cubicBezTo>
                  <a:pt x="18" y="64"/>
                  <a:pt x="18" y="64"/>
                  <a:pt x="18" y="64"/>
                </a:cubicBezTo>
                <a:cubicBezTo>
                  <a:pt x="18" y="34"/>
                  <a:pt x="18" y="34"/>
                  <a:pt x="18" y="34"/>
                </a:cubicBezTo>
                <a:cubicBezTo>
                  <a:pt x="13" y="34"/>
                  <a:pt x="13" y="34"/>
                  <a:pt x="13" y="34"/>
                </a:cubicBezTo>
                <a:cubicBezTo>
                  <a:pt x="13" y="64"/>
                  <a:pt x="13" y="64"/>
                  <a:pt x="13" y="64"/>
                </a:cubicBezTo>
                <a:cubicBezTo>
                  <a:pt x="11" y="64"/>
                  <a:pt x="11" y="64"/>
                  <a:pt x="11" y="64"/>
                </a:cubicBezTo>
                <a:cubicBezTo>
                  <a:pt x="9" y="64"/>
                  <a:pt x="9" y="64"/>
                  <a:pt x="9" y="64"/>
                </a:cubicBezTo>
                <a:cubicBezTo>
                  <a:pt x="5" y="26"/>
                  <a:pt x="5" y="26"/>
                  <a:pt x="5" y="26"/>
                </a:cubicBezTo>
                <a:cubicBezTo>
                  <a:pt x="1" y="26"/>
                  <a:pt x="1" y="26"/>
                  <a:pt x="1" y="2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4"/>
                  <a:pt x="5" y="1"/>
                  <a:pt x="9" y="0"/>
                </a:cubicBezTo>
                <a:cubicBezTo>
                  <a:pt x="10" y="4"/>
                  <a:pt x="11" y="6"/>
                  <a:pt x="14" y="7"/>
                </a:cubicBezTo>
                <a:cubicBezTo>
                  <a:pt x="14" y="13"/>
                  <a:pt x="14" y="13"/>
                  <a:pt x="14" y="13"/>
                </a:cubicBezTo>
                <a:cubicBezTo>
                  <a:pt x="17" y="13"/>
                  <a:pt x="17" y="13"/>
                  <a:pt x="17" y="13"/>
                </a:cubicBezTo>
                <a:cubicBezTo>
                  <a:pt x="17" y="7"/>
                  <a:pt x="17" y="7"/>
                  <a:pt x="17" y="7"/>
                </a:cubicBezTo>
                <a:cubicBezTo>
                  <a:pt x="19" y="6"/>
                  <a:pt x="21" y="4"/>
                  <a:pt x="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80" name="Freeform 562"/>
          <p:cNvSpPr/>
          <p:nvPr/>
        </p:nvSpPr>
        <p:spPr bwMode="auto">
          <a:xfrm>
            <a:off x="9269999" y="6008266"/>
            <a:ext cx="37681" cy="52753"/>
          </a:xfrm>
          <a:custGeom>
            <a:avLst/>
            <a:gdLst>
              <a:gd name="T0" fmla="*/ 13 w 13"/>
              <a:gd name="T1" fmla="*/ 9 h 18"/>
              <a:gd name="T2" fmla="*/ 6 w 13"/>
              <a:gd name="T3" fmla="*/ 18 h 18"/>
              <a:gd name="T4" fmla="*/ 0 w 13"/>
              <a:gd name="T5" fmla="*/ 9 h 18"/>
              <a:gd name="T6" fmla="*/ 6 w 13"/>
              <a:gd name="T7" fmla="*/ 0 h 18"/>
              <a:gd name="T8" fmla="*/ 13 w 13"/>
              <a:gd name="T9" fmla="*/ 9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18">
                <a:moveTo>
                  <a:pt x="13" y="9"/>
                </a:moveTo>
                <a:cubicBezTo>
                  <a:pt x="13" y="14"/>
                  <a:pt x="8" y="18"/>
                  <a:pt x="6" y="18"/>
                </a:cubicBezTo>
                <a:cubicBezTo>
                  <a:pt x="4" y="18"/>
                  <a:pt x="0" y="14"/>
                  <a:pt x="0" y="9"/>
                </a:cubicBezTo>
                <a:cubicBezTo>
                  <a:pt x="0" y="4"/>
                  <a:pt x="1" y="0"/>
                  <a:pt x="6" y="0"/>
                </a:cubicBezTo>
                <a:cubicBezTo>
                  <a:pt x="12" y="0"/>
                  <a:pt x="13" y="4"/>
                  <a:pt x="13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1" name="Oval 624"/>
          <p:cNvSpPr>
            <a:spLocks noChangeArrowheads="1"/>
          </p:cNvSpPr>
          <p:nvPr/>
        </p:nvSpPr>
        <p:spPr bwMode="auto">
          <a:xfrm>
            <a:off x="9634249" y="585879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2" name="Freeform 625"/>
          <p:cNvSpPr>
            <a:spLocks noEditPoints="1"/>
          </p:cNvSpPr>
          <p:nvPr/>
        </p:nvSpPr>
        <p:spPr bwMode="auto">
          <a:xfrm>
            <a:off x="9875407" y="6069812"/>
            <a:ext cx="89179" cy="89179"/>
          </a:xfrm>
          <a:custGeom>
            <a:avLst/>
            <a:gdLst>
              <a:gd name="T0" fmla="*/ 28 w 30"/>
              <a:gd name="T1" fmla="*/ 24 h 30"/>
              <a:gd name="T2" fmla="*/ 26 w 30"/>
              <a:gd name="T3" fmla="*/ 26 h 30"/>
              <a:gd name="T4" fmla="*/ 25 w 30"/>
              <a:gd name="T5" fmla="*/ 26 h 30"/>
              <a:gd name="T6" fmla="*/ 23 w 30"/>
              <a:gd name="T7" fmla="*/ 25 h 30"/>
              <a:gd name="T8" fmla="*/ 19 w 30"/>
              <a:gd name="T9" fmla="*/ 28 h 30"/>
              <a:gd name="T10" fmla="*/ 19 w 30"/>
              <a:gd name="T11" fmla="*/ 29 h 30"/>
              <a:gd name="T12" fmla="*/ 18 w 30"/>
              <a:gd name="T13" fmla="*/ 30 h 30"/>
              <a:gd name="T14" fmla="*/ 15 w 30"/>
              <a:gd name="T15" fmla="*/ 30 h 30"/>
              <a:gd name="T16" fmla="*/ 14 w 30"/>
              <a:gd name="T17" fmla="*/ 30 h 30"/>
              <a:gd name="T18" fmla="*/ 14 w 30"/>
              <a:gd name="T19" fmla="*/ 28 h 30"/>
              <a:gd name="T20" fmla="*/ 9 w 30"/>
              <a:gd name="T21" fmla="*/ 26 h 30"/>
              <a:gd name="T22" fmla="*/ 8 w 30"/>
              <a:gd name="T23" fmla="*/ 28 h 30"/>
              <a:gd name="T24" fmla="*/ 7 w 30"/>
              <a:gd name="T25" fmla="*/ 28 h 30"/>
              <a:gd name="T26" fmla="*/ 5 w 30"/>
              <a:gd name="T27" fmla="*/ 26 h 30"/>
              <a:gd name="T28" fmla="*/ 4 w 30"/>
              <a:gd name="T29" fmla="*/ 25 h 30"/>
              <a:gd name="T30" fmla="*/ 6 w 30"/>
              <a:gd name="T31" fmla="*/ 24 h 30"/>
              <a:gd name="T32" fmla="*/ 3 w 30"/>
              <a:gd name="T33" fmla="*/ 19 h 30"/>
              <a:gd name="T34" fmla="*/ 1 w 30"/>
              <a:gd name="T35" fmla="*/ 19 h 30"/>
              <a:gd name="T36" fmla="*/ 0 w 30"/>
              <a:gd name="T37" fmla="*/ 18 h 30"/>
              <a:gd name="T38" fmla="*/ 0 w 30"/>
              <a:gd name="T39" fmla="*/ 15 h 30"/>
              <a:gd name="T40" fmla="*/ 1 w 30"/>
              <a:gd name="T41" fmla="*/ 14 h 30"/>
              <a:gd name="T42" fmla="*/ 3 w 30"/>
              <a:gd name="T43" fmla="*/ 14 h 30"/>
              <a:gd name="T44" fmla="*/ 4 w 30"/>
              <a:gd name="T45" fmla="*/ 9 h 30"/>
              <a:gd name="T46" fmla="*/ 3 w 30"/>
              <a:gd name="T47" fmla="*/ 8 h 30"/>
              <a:gd name="T48" fmla="*/ 3 w 30"/>
              <a:gd name="T49" fmla="*/ 7 h 30"/>
              <a:gd name="T50" fmla="*/ 5 w 30"/>
              <a:gd name="T51" fmla="*/ 5 h 30"/>
              <a:gd name="T52" fmla="*/ 6 w 30"/>
              <a:gd name="T53" fmla="*/ 5 h 30"/>
              <a:gd name="T54" fmla="*/ 7 w 30"/>
              <a:gd name="T55" fmla="*/ 6 h 30"/>
              <a:gd name="T56" fmla="*/ 12 w 30"/>
              <a:gd name="T57" fmla="*/ 3 h 30"/>
              <a:gd name="T58" fmla="*/ 12 w 30"/>
              <a:gd name="T59" fmla="*/ 1 h 30"/>
              <a:gd name="T60" fmla="*/ 12 w 30"/>
              <a:gd name="T61" fmla="*/ 1 h 30"/>
              <a:gd name="T62" fmla="*/ 15 w 30"/>
              <a:gd name="T63" fmla="*/ 0 h 30"/>
              <a:gd name="T64" fmla="*/ 16 w 30"/>
              <a:gd name="T65" fmla="*/ 1 h 30"/>
              <a:gd name="T66" fmla="*/ 16 w 30"/>
              <a:gd name="T67" fmla="*/ 3 h 30"/>
              <a:gd name="T68" fmla="*/ 21 w 30"/>
              <a:gd name="T69" fmla="*/ 4 h 30"/>
              <a:gd name="T70" fmla="*/ 23 w 30"/>
              <a:gd name="T71" fmla="*/ 3 h 30"/>
              <a:gd name="T72" fmla="*/ 24 w 30"/>
              <a:gd name="T73" fmla="*/ 3 h 30"/>
              <a:gd name="T74" fmla="*/ 26 w 30"/>
              <a:gd name="T75" fmla="*/ 5 h 30"/>
              <a:gd name="T76" fmla="*/ 26 w 30"/>
              <a:gd name="T77" fmla="*/ 6 h 30"/>
              <a:gd name="T78" fmla="*/ 25 w 30"/>
              <a:gd name="T79" fmla="*/ 7 h 30"/>
              <a:gd name="T80" fmla="*/ 27 w 30"/>
              <a:gd name="T81" fmla="*/ 12 h 30"/>
              <a:gd name="T82" fmla="*/ 29 w 30"/>
              <a:gd name="T83" fmla="*/ 12 h 30"/>
              <a:gd name="T84" fmla="*/ 30 w 30"/>
              <a:gd name="T85" fmla="*/ 12 h 30"/>
              <a:gd name="T86" fmla="*/ 30 w 30"/>
              <a:gd name="T87" fmla="*/ 15 h 30"/>
              <a:gd name="T88" fmla="*/ 30 w 30"/>
              <a:gd name="T89" fmla="*/ 16 h 30"/>
              <a:gd name="T90" fmla="*/ 28 w 30"/>
              <a:gd name="T91" fmla="*/ 16 h 30"/>
              <a:gd name="T92" fmla="*/ 26 w 30"/>
              <a:gd name="T93" fmla="*/ 22 h 30"/>
              <a:gd name="T94" fmla="*/ 28 w 30"/>
              <a:gd name="T95" fmla="*/ 23 h 30"/>
              <a:gd name="T96" fmla="*/ 28 w 30"/>
              <a:gd name="T97" fmla="*/ 24 h 30"/>
              <a:gd name="T98" fmla="*/ 21 w 30"/>
              <a:gd name="T99" fmla="*/ 20 h 30"/>
              <a:gd name="T100" fmla="*/ 20 w 30"/>
              <a:gd name="T101" fmla="*/ 10 h 30"/>
              <a:gd name="T102" fmla="*/ 10 w 30"/>
              <a:gd name="T103" fmla="*/ 11 h 30"/>
              <a:gd name="T104" fmla="*/ 11 w 30"/>
              <a:gd name="T105" fmla="*/ 21 h 30"/>
              <a:gd name="T106" fmla="*/ 21 w 30"/>
              <a:gd name="T107" fmla="*/ 2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0" h="30">
                <a:moveTo>
                  <a:pt x="28" y="24"/>
                </a:moveTo>
                <a:cubicBezTo>
                  <a:pt x="26" y="26"/>
                  <a:pt x="26" y="26"/>
                  <a:pt x="26" y="26"/>
                </a:cubicBezTo>
                <a:cubicBezTo>
                  <a:pt x="26" y="26"/>
                  <a:pt x="25" y="26"/>
                  <a:pt x="25" y="26"/>
                </a:cubicBezTo>
                <a:cubicBezTo>
                  <a:pt x="23" y="25"/>
                  <a:pt x="23" y="25"/>
                  <a:pt x="23" y="25"/>
                </a:cubicBezTo>
                <a:cubicBezTo>
                  <a:pt x="22" y="26"/>
                  <a:pt x="20" y="27"/>
                  <a:pt x="19" y="28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30"/>
                  <a:pt x="19" y="30"/>
                  <a:pt x="18" y="30"/>
                </a:cubicBezTo>
                <a:cubicBezTo>
                  <a:pt x="15" y="30"/>
                  <a:pt x="15" y="30"/>
                  <a:pt x="15" y="30"/>
                </a:cubicBezTo>
                <a:cubicBezTo>
                  <a:pt x="15" y="30"/>
                  <a:pt x="14" y="30"/>
                  <a:pt x="14" y="30"/>
                </a:cubicBezTo>
                <a:cubicBezTo>
                  <a:pt x="14" y="28"/>
                  <a:pt x="14" y="28"/>
                  <a:pt x="14" y="28"/>
                </a:cubicBezTo>
                <a:cubicBezTo>
                  <a:pt x="12" y="28"/>
                  <a:pt x="11" y="27"/>
                  <a:pt x="9" y="26"/>
                </a:cubicBezTo>
                <a:cubicBezTo>
                  <a:pt x="8" y="28"/>
                  <a:pt x="8" y="28"/>
                  <a:pt x="8" y="28"/>
                </a:cubicBezTo>
                <a:cubicBezTo>
                  <a:pt x="8" y="28"/>
                  <a:pt x="7" y="28"/>
                  <a:pt x="7" y="28"/>
                </a:cubicBezTo>
                <a:cubicBezTo>
                  <a:pt x="5" y="26"/>
                  <a:pt x="5" y="26"/>
                  <a:pt x="5" y="26"/>
                </a:cubicBezTo>
                <a:cubicBezTo>
                  <a:pt x="4" y="26"/>
                  <a:pt x="4" y="25"/>
                  <a:pt x="4" y="25"/>
                </a:cubicBezTo>
                <a:cubicBezTo>
                  <a:pt x="6" y="24"/>
                  <a:pt x="6" y="24"/>
                  <a:pt x="6" y="24"/>
                </a:cubicBezTo>
                <a:cubicBezTo>
                  <a:pt x="4" y="22"/>
                  <a:pt x="3" y="20"/>
                  <a:pt x="3" y="19"/>
                </a:cubicBezTo>
                <a:cubicBezTo>
                  <a:pt x="1" y="19"/>
                  <a:pt x="1" y="19"/>
                  <a:pt x="1" y="19"/>
                </a:cubicBezTo>
                <a:cubicBezTo>
                  <a:pt x="1" y="19"/>
                  <a:pt x="1" y="19"/>
                  <a:pt x="0" y="18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5"/>
                  <a:pt x="0" y="14"/>
                  <a:pt x="1" y="14"/>
                </a:cubicBezTo>
                <a:cubicBezTo>
                  <a:pt x="3" y="14"/>
                  <a:pt x="3" y="14"/>
                  <a:pt x="3" y="14"/>
                </a:cubicBezTo>
                <a:cubicBezTo>
                  <a:pt x="3" y="12"/>
                  <a:pt x="3" y="11"/>
                  <a:pt x="4" y="9"/>
                </a:cubicBezTo>
                <a:cubicBezTo>
                  <a:pt x="3" y="8"/>
                  <a:pt x="3" y="8"/>
                  <a:pt x="3" y="8"/>
                </a:cubicBezTo>
                <a:cubicBezTo>
                  <a:pt x="3" y="8"/>
                  <a:pt x="2" y="7"/>
                  <a:pt x="3" y="7"/>
                </a:cubicBezTo>
                <a:cubicBezTo>
                  <a:pt x="5" y="5"/>
                  <a:pt x="5" y="5"/>
                  <a:pt x="5" y="5"/>
                </a:cubicBezTo>
                <a:cubicBezTo>
                  <a:pt x="5" y="4"/>
                  <a:pt x="5" y="4"/>
                  <a:pt x="6" y="5"/>
                </a:cubicBezTo>
                <a:cubicBezTo>
                  <a:pt x="7" y="6"/>
                  <a:pt x="7" y="6"/>
                  <a:pt x="7" y="6"/>
                </a:cubicBezTo>
                <a:cubicBezTo>
                  <a:pt x="8" y="4"/>
                  <a:pt x="10" y="4"/>
                  <a:pt x="12" y="3"/>
                </a:cubicBezTo>
                <a:cubicBezTo>
                  <a:pt x="12" y="1"/>
                  <a:pt x="12" y="1"/>
                  <a:pt x="12" y="1"/>
                </a:cubicBezTo>
                <a:cubicBezTo>
                  <a:pt x="12" y="1"/>
                  <a:pt x="12" y="1"/>
                  <a:pt x="12" y="1"/>
                </a:cubicBezTo>
                <a:cubicBezTo>
                  <a:pt x="15" y="0"/>
                  <a:pt x="15" y="0"/>
                  <a:pt x="15" y="0"/>
                </a:cubicBezTo>
                <a:cubicBezTo>
                  <a:pt x="16" y="0"/>
                  <a:pt x="16" y="1"/>
                  <a:pt x="16" y="1"/>
                </a:cubicBezTo>
                <a:cubicBezTo>
                  <a:pt x="16" y="3"/>
                  <a:pt x="16" y="3"/>
                  <a:pt x="16" y="3"/>
                </a:cubicBezTo>
                <a:cubicBezTo>
                  <a:pt x="18" y="3"/>
                  <a:pt x="20" y="3"/>
                  <a:pt x="21" y="4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3"/>
                  <a:pt x="23" y="3"/>
                  <a:pt x="24" y="3"/>
                </a:cubicBezTo>
                <a:cubicBezTo>
                  <a:pt x="26" y="5"/>
                  <a:pt x="26" y="5"/>
                  <a:pt x="26" y="5"/>
                </a:cubicBezTo>
                <a:cubicBezTo>
                  <a:pt x="26" y="5"/>
                  <a:pt x="26" y="5"/>
                  <a:pt x="26" y="6"/>
                </a:cubicBezTo>
                <a:cubicBezTo>
                  <a:pt x="25" y="7"/>
                  <a:pt x="25" y="7"/>
                  <a:pt x="25" y="7"/>
                </a:cubicBezTo>
                <a:cubicBezTo>
                  <a:pt x="26" y="9"/>
                  <a:pt x="27" y="10"/>
                  <a:pt x="27" y="12"/>
                </a:cubicBezTo>
                <a:cubicBezTo>
                  <a:pt x="29" y="12"/>
                  <a:pt x="29" y="12"/>
                  <a:pt x="29" y="12"/>
                </a:cubicBezTo>
                <a:cubicBezTo>
                  <a:pt x="30" y="12"/>
                  <a:pt x="30" y="12"/>
                  <a:pt x="30" y="12"/>
                </a:cubicBezTo>
                <a:cubicBezTo>
                  <a:pt x="30" y="15"/>
                  <a:pt x="30" y="15"/>
                  <a:pt x="30" y="15"/>
                </a:cubicBezTo>
                <a:cubicBezTo>
                  <a:pt x="30" y="16"/>
                  <a:pt x="30" y="16"/>
                  <a:pt x="30" y="16"/>
                </a:cubicBezTo>
                <a:cubicBezTo>
                  <a:pt x="28" y="16"/>
                  <a:pt x="28" y="16"/>
                  <a:pt x="28" y="16"/>
                </a:cubicBezTo>
                <a:cubicBezTo>
                  <a:pt x="28" y="18"/>
                  <a:pt x="27" y="20"/>
                  <a:pt x="26" y="22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8" y="23"/>
                  <a:pt x="28" y="24"/>
                </a:cubicBezTo>
                <a:close/>
                <a:moveTo>
                  <a:pt x="21" y="20"/>
                </a:moveTo>
                <a:cubicBezTo>
                  <a:pt x="23" y="17"/>
                  <a:pt x="23" y="12"/>
                  <a:pt x="20" y="10"/>
                </a:cubicBezTo>
                <a:cubicBezTo>
                  <a:pt x="17" y="7"/>
                  <a:pt x="12" y="8"/>
                  <a:pt x="10" y="11"/>
                </a:cubicBezTo>
                <a:cubicBezTo>
                  <a:pt x="7" y="14"/>
                  <a:pt x="8" y="18"/>
                  <a:pt x="11" y="21"/>
                </a:cubicBezTo>
                <a:cubicBezTo>
                  <a:pt x="14" y="23"/>
                  <a:pt x="18" y="23"/>
                  <a:pt x="21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3" name="Freeform 626"/>
          <p:cNvSpPr>
            <a:spLocks noEditPoints="1"/>
          </p:cNvSpPr>
          <p:nvPr/>
        </p:nvSpPr>
        <p:spPr bwMode="auto">
          <a:xfrm>
            <a:off x="9833958" y="6150198"/>
            <a:ext cx="79131" cy="80386"/>
          </a:xfrm>
          <a:custGeom>
            <a:avLst/>
            <a:gdLst>
              <a:gd name="T0" fmla="*/ 4 w 27"/>
              <a:gd name="T1" fmla="*/ 23 h 27"/>
              <a:gd name="T2" fmla="*/ 4 w 27"/>
              <a:gd name="T3" fmla="*/ 22 h 27"/>
              <a:gd name="T4" fmla="*/ 5 w 27"/>
              <a:gd name="T5" fmla="*/ 21 h 27"/>
              <a:gd name="T6" fmla="*/ 2 w 27"/>
              <a:gd name="T7" fmla="*/ 17 h 27"/>
              <a:gd name="T8" fmla="*/ 1 w 27"/>
              <a:gd name="T9" fmla="*/ 17 h 27"/>
              <a:gd name="T10" fmla="*/ 0 w 27"/>
              <a:gd name="T11" fmla="*/ 16 h 27"/>
              <a:gd name="T12" fmla="*/ 0 w 27"/>
              <a:gd name="T13" fmla="*/ 14 h 27"/>
              <a:gd name="T14" fmla="*/ 1 w 27"/>
              <a:gd name="T15" fmla="*/ 13 h 27"/>
              <a:gd name="T16" fmla="*/ 2 w 27"/>
              <a:gd name="T17" fmla="*/ 13 h 27"/>
              <a:gd name="T18" fmla="*/ 4 w 27"/>
              <a:gd name="T19" fmla="*/ 8 h 27"/>
              <a:gd name="T20" fmla="*/ 2 w 27"/>
              <a:gd name="T21" fmla="*/ 7 h 27"/>
              <a:gd name="T22" fmla="*/ 2 w 27"/>
              <a:gd name="T23" fmla="*/ 6 h 27"/>
              <a:gd name="T24" fmla="*/ 4 w 27"/>
              <a:gd name="T25" fmla="*/ 4 h 27"/>
              <a:gd name="T26" fmla="*/ 5 w 27"/>
              <a:gd name="T27" fmla="*/ 4 h 27"/>
              <a:gd name="T28" fmla="*/ 6 w 27"/>
              <a:gd name="T29" fmla="*/ 5 h 27"/>
              <a:gd name="T30" fmla="*/ 11 w 27"/>
              <a:gd name="T31" fmla="*/ 3 h 27"/>
              <a:gd name="T32" fmla="*/ 10 w 27"/>
              <a:gd name="T33" fmla="*/ 1 h 27"/>
              <a:gd name="T34" fmla="*/ 11 w 27"/>
              <a:gd name="T35" fmla="*/ 0 h 27"/>
              <a:gd name="T36" fmla="*/ 14 w 27"/>
              <a:gd name="T37" fmla="*/ 0 h 27"/>
              <a:gd name="T38" fmla="*/ 14 w 27"/>
              <a:gd name="T39" fmla="*/ 1 h 27"/>
              <a:gd name="T40" fmla="*/ 15 w 27"/>
              <a:gd name="T41" fmla="*/ 2 h 27"/>
              <a:gd name="T42" fmla="*/ 19 w 27"/>
              <a:gd name="T43" fmla="*/ 4 h 27"/>
              <a:gd name="T44" fmla="*/ 20 w 27"/>
              <a:gd name="T45" fmla="*/ 2 h 27"/>
              <a:gd name="T46" fmla="*/ 21 w 27"/>
              <a:gd name="T47" fmla="*/ 2 h 27"/>
              <a:gd name="T48" fmla="*/ 23 w 27"/>
              <a:gd name="T49" fmla="*/ 4 h 27"/>
              <a:gd name="T50" fmla="*/ 23 w 27"/>
              <a:gd name="T51" fmla="*/ 5 h 27"/>
              <a:gd name="T52" fmla="*/ 22 w 27"/>
              <a:gd name="T53" fmla="*/ 6 h 27"/>
              <a:gd name="T54" fmla="*/ 25 w 27"/>
              <a:gd name="T55" fmla="*/ 11 h 27"/>
              <a:gd name="T56" fmla="*/ 26 w 27"/>
              <a:gd name="T57" fmla="*/ 10 h 27"/>
              <a:gd name="T58" fmla="*/ 27 w 27"/>
              <a:gd name="T59" fmla="*/ 11 h 27"/>
              <a:gd name="T60" fmla="*/ 27 w 27"/>
              <a:gd name="T61" fmla="*/ 14 h 27"/>
              <a:gd name="T62" fmla="*/ 27 w 27"/>
              <a:gd name="T63" fmla="*/ 14 h 27"/>
              <a:gd name="T64" fmla="*/ 25 w 27"/>
              <a:gd name="T65" fmla="*/ 15 h 27"/>
              <a:gd name="T66" fmla="*/ 24 w 27"/>
              <a:gd name="T67" fmla="*/ 19 h 27"/>
              <a:gd name="T68" fmla="*/ 25 w 27"/>
              <a:gd name="T69" fmla="*/ 20 h 27"/>
              <a:gd name="T70" fmla="*/ 25 w 27"/>
              <a:gd name="T71" fmla="*/ 21 h 27"/>
              <a:gd name="T72" fmla="*/ 23 w 27"/>
              <a:gd name="T73" fmla="*/ 23 h 27"/>
              <a:gd name="T74" fmla="*/ 22 w 27"/>
              <a:gd name="T75" fmla="*/ 23 h 27"/>
              <a:gd name="T76" fmla="*/ 21 w 27"/>
              <a:gd name="T77" fmla="*/ 22 h 27"/>
              <a:gd name="T78" fmla="*/ 17 w 27"/>
              <a:gd name="T79" fmla="*/ 25 h 27"/>
              <a:gd name="T80" fmla="*/ 17 w 27"/>
              <a:gd name="T81" fmla="*/ 26 h 27"/>
              <a:gd name="T82" fmla="*/ 16 w 27"/>
              <a:gd name="T83" fmla="*/ 27 h 27"/>
              <a:gd name="T84" fmla="*/ 14 w 27"/>
              <a:gd name="T85" fmla="*/ 27 h 27"/>
              <a:gd name="T86" fmla="*/ 13 w 27"/>
              <a:gd name="T87" fmla="*/ 27 h 27"/>
              <a:gd name="T88" fmla="*/ 13 w 27"/>
              <a:gd name="T89" fmla="*/ 25 h 27"/>
              <a:gd name="T90" fmla="*/ 8 w 27"/>
              <a:gd name="T91" fmla="*/ 24 h 27"/>
              <a:gd name="T92" fmla="*/ 7 w 27"/>
              <a:gd name="T93" fmla="*/ 25 h 27"/>
              <a:gd name="T94" fmla="*/ 6 w 27"/>
              <a:gd name="T95" fmla="*/ 25 h 27"/>
              <a:gd name="T96" fmla="*/ 4 w 27"/>
              <a:gd name="T97" fmla="*/ 23 h 27"/>
              <a:gd name="T98" fmla="*/ 19 w 27"/>
              <a:gd name="T99" fmla="*/ 18 h 27"/>
              <a:gd name="T100" fmla="*/ 18 w 27"/>
              <a:gd name="T101" fmla="*/ 9 h 27"/>
              <a:gd name="T102" fmla="*/ 9 w 27"/>
              <a:gd name="T103" fmla="*/ 9 h 27"/>
              <a:gd name="T104" fmla="*/ 9 w 27"/>
              <a:gd name="T105" fmla="*/ 19 h 27"/>
              <a:gd name="T106" fmla="*/ 19 w 27"/>
              <a:gd name="T107" fmla="*/ 18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7" h="27">
                <a:moveTo>
                  <a:pt x="4" y="23"/>
                </a:moveTo>
                <a:cubicBezTo>
                  <a:pt x="4" y="23"/>
                  <a:pt x="4" y="23"/>
                  <a:pt x="4" y="22"/>
                </a:cubicBezTo>
                <a:cubicBezTo>
                  <a:pt x="5" y="21"/>
                  <a:pt x="5" y="21"/>
                  <a:pt x="5" y="21"/>
                </a:cubicBezTo>
                <a:cubicBezTo>
                  <a:pt x="4" y="20"/>
                  <a:pt x="3" y="18"/>
                  <a:pt x="2" y="17"/>
                </a:cubicBezTo>
                <a:cubicBezTo>
                  <a:pt x="1" y="17"/>
                  <a:pt x="1" y="17"/>
                  <a:pt x="1" y="17"/>
                </a:cubicBezTo>
                <a:cubicBezTo>
                  <a:pt x="1" y="17"/>
                  <a:pt x="0" y="17"/>
                  <a:pt x="0" y="16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3"/>
                  <a:pt x="0" y="13"/>
                  <a:pt x="1" y="13"/>
                </a:cubicBezTo>
                <a:cubicBezTo>
                  <a:pt x="2" y="13"/>
                  <a:pt x="2" y="13"/>
                  <a:pt x="2" y="13"/>
                </a:cubicBezTo>
                <a:cubicBezTo>
                  <a:pt x="2" y="11"/>
                  <a:pt x="3" y="9"/>
                  <a:pt x="4" y="8"/>
                </a:cubicBezTo>
                <a:cubicBezTo>
                  <a:pt x="2" y="7"/>
                  <a:pt x="2" y="7"/>
                  <a:pt x="2" y="7"/>
                </a:cubicBezTo>
                <a:cubicBezTo>
                  <a:pt x="2" y="7"/>
                  <a:pt x="2" y="6"/>
                  <a:pt x="2" y="6"/>
                </a:cubicBezTo>
                <a:cubicBezTo>
                  <a:pt x="4" y="4"/>
                  <a:pt x="4" y="4"/>
                  <a:pt x="4" y="4"/>
                </a:cubicBezTo>
                <a:cubicBezTo>
                  <a:pt x="4" y="4"/>
                  <a:pt x="5" y="4"/>
                  <a:pt x="5" y="4"/>
                </a:cubicBezTo>
                <a:cubicBezTo>
                  <a:pt x="6" y="5"/>
                  <a:pt x="6" y="5"/>
                  <a:pt x="6" y="5"/>
                </a:cubicBezTo>
                <a:cubicBezTo>
                  <a:pt x="7" y="4"/>
                  <a:pt x="9" y="3"/>
                  <a:pt x="11" y="3"/>
                </a:cubicBezTo>
                <a:cubicBezTo>
                  <a:pt x="10" y="1"/>
                  <a:pt x="10" y="1"/>
                  <a:pt x="10" y="1"/>
                </a:cubicBezTo>
                <a:cubicBezTo>
                  <a:pt x="10" y="1"/>
                  <a:pt x="11" y="0"/>
                  <a:pt x="11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0"/>
                  <a:pt x="14" y="0"/>
                  <a:pt x="14" y="1"/>
                </a:cubicBezTo>
                <a:cubicBezTo>
                  <a:pt x="15" y="2"/>
                  <a:pt x="15" y="2"/>
                  <a:pt x="15" y="2"/>
                </a:cubicBezTo>
                <a:cubicBezTo>
                  <a:pt x="16" y="2"/>
                  <a:pt x="18" y="3"/>
                  <a:pt x="19" y="4"/>
                </a:cubicBezTo>
                <a:cubicBezTo>
                  <a:pt x="20" y="2"/>
                  <a:pt x="20" y="2"/>
                  <a:pt x="20" y="2"/>
                </a:cubicBezTo>
                <a:cubicBezTo>
                  <a:pt x="21" y="2"/>
                  <a:pt x="21" y="2"/>
                  <a:pt x="21" y="2"/>
                </a:cubicBezTo>
                <a:cubicBezTo>
                  <a:pt x="23" y="4"/>
                  <a:pt x="23" y="4"/>
                  <a:pt x="23" y="4"/>
                </a:cubicBezTo>
                <a:cubicBezTo>
                  <a:pt x="24" y="4"/>
                  <a:pt x="24" y="5"/>
                  <a:pt x="23" y="5"/>
                </a:cubicBezTo>
                <a:cubicBezTo>
                  <a:pt x="22" y="6"/>
                  <a:pt x="22" y="6"/>
                  <a:pt x="22" y="6"/>
                </a:cubicBezTo>
                <a:cubicBezTo>
                  <a:pt x="24" y="7"/>
                  <a:pt x="24" y="9"/>
                  <a:pt x="25" y="11"/>
                </a:cubicBezTo>
                <a:cubicBezTo>
                  <a:pt x="26" y="10"/>
                  <a:pt x="26" y="10"/>
                  <a:pt x="26" y="10"/>
                </a:cubicBezTo>
                <a:cubicBezTo>
                  <a:pt x="27" y="10"/>
                  <a:pt x="27" y="11"/>
                  <a:pt x="27" y="11"/>
                </a:cubicBezTo>
                <a:cubicBezTo>
                  <a:pt x="27" y="14"/>
                  <a:pt x="27" y="14"/>
                  <a:pt x="27" y="14"/>
                </a:cubicBezTo>
                <a:cubicBezTo>
                  <a:pt x="27" y="14"/>
                  <a:pt x="27" y="14"/>
                  <a:pt x="27" y="14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6"/>
                  <a:pt x="25" y="18"/>
                  <a:pt x="24" y="19"/>
                </a:cubicBezTo>
                <a:cubicBezTo>
                  <a:pt x="25" y="20"/>
                  <a:pt x="25" y="20"/>
                  <a:pt x="25" y="20"/>
                </a:cubicBezTo>
                <a:cubicBezTo>
                  <a:pt x="25" y="21"/>
                  <a:pt x="25" y="21"/>
                  <a:pt x="25" y="21"/>
                </a:cubicBezTo>
                <a:cubicBezTo>
                  <a:pt x="23" y="23"/>
                  <a:pt x="23" y="23"/>
                  <a:pt x="23" y="23"/>
                </a:cubicBezTo>
                <a:cubicBezTo>
                  <a:pt x="23" y="24"/>
                  <a:pt x="23" y="24"/>
                  <a:pt x="22" y="23"/>
                </a:cubicBezTo>
                <a:cubicBezTo>
                  <a:pt x="21" y="22"/>
                  <a:pt x="21" y="22"/>
                  <a:pt x="21" y="22"/>
                </a:cubicBezTo>
                <a:cubicBezTo>
                  <a:pt x="20" y="24"/>
                  <a:pt x="18" y="24"/>
                  <a:pt x="17" y="25"/>
                </a:cubicBezTo>
                <a:cubicBezTo>
                  <a:pt x="17" y="26"/>
                  <a:pt x="17" y="26"/>
                  <a:pt x="17" y="26"/>
                </a:cubicBezTo>
                <a:cubicBezTo>
                  <a:pt x="17" y="27"/>
                  <a:pt x="17" y="27"/>
                  <a:pt x="16" y="27"/>
                </a:cubicBezTo>
                <a:cubicBezTo>
                  <a:pt x="14" y="27"/>
                  <a:pt x="14" y="27"/>
                  <a:pt x="14" y="27"/>
                </a:cubicBezTo>
                <a:cubicBezTo>
                  <a:pt x="13" y="27"/>
                  <a:pt x="13" y="27"/>
                  <a:pt x="13" y="27"/>
                </a:cubicBezTo>
                <a:cubicBezTo>
                  <a:pt x="13" y="25"/>
                  <a:pt x="13" y="25"/>
                  <a:pt x="13" y="25"/>
                </a:cubicBezTo>
                <a:cubicBezTo>
                  <a:pt x="11" y="25"/>
                  <a:pt x="9" y="25"/>
                  <a:pt x="8" y="24"/>
                </a:cubicBezTo>
                <a:cubicBezTo>
                  <a:pt x="7" y="25"/>
                  <a:pt x="7" y="25"/>
                  <a:pt x="7" y="25"/>
                </a:cubicBezTo>
                <a:cubicBezTo>
                  <a:pt x="7" y="25"/>
                  <a:pt x="6" y="25"/>
                  <a:pt x="6" y="25"/>
                </a:cubicBezTo>
                <a:lnTo>
                  <a:pt x="4" y="23"/>
                </a:lnTo>
                <a:close/>
                <a:moveTo>
                  <a:pt x="19" y="18"/>
                </a:moveTo>
                <a:cubicBezTo>
                  <a:pt x="21" y="15"/>
                  <a:pt x="21" y="11"/>
                  <a:pt x="18" y="9"/>
                </a:cubicBezTo>
                <a:cubicBezTo>
                  <a:pt x="15" y="6"/>
                  <a:pt x="11" y="7"/>
                  <a:pt x="9" y="9"/>
                </a:cubicBezTo>
                <a:cubicBezTo>
                  <a:pt x="6" y="12"/>
                  <a:pt x="7" y="16"/>
                  <a:pt x="9" y="19"/>
                </a:cubicBezTo>
                <a:cubicBezTo>
                  <a:pt x="12" y="21"/>
                  <a:pt x="16" y="21"/>
                  <a:pt x="19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4" name="Freeform 627"/>
          <p:cNvSpPr>
            <a:spLocks noEditPoints="1"/>
          </p:cNvSpPr>
          <p:nvPr/>
        </p:nvSpPr>
        <p:spPr bwMode="auto">
          <a:xfrm>
            <a:off x="9744781" y="6037155"/>
            <a:ext cx="130628" cy="130628"/>
          </a:xfrm>
          <a:custGeom>
            <a:avLst/>
            <a:gdLst>
              <a:gd name="T0" fmla="*/ 44 w 44"/>
              <a:gd name="T1" fmla="*/ 20 h 44"/>
              <a:gd name="T2" fmla="*/ 44 w 44"/>
              <a:gd name="T3" fmla="*/ 24 h 44"/>
              <a:gd name="T4" fmla="*/ 43 w 44"/>
              <a:gd name="T5" fmla="*/ 25 h 44"/>
              <a:gd name="T6" fmla="*/ 40 w 44"/>
              <a:gd name="T7" fmla="*/ 25 h 44"/>
              <a:gd name="T8" fmla="*/ 37 w 44"/>
              <a:gd name="T9" fmla="*/ 33 h 44"/>
              <a:gd name="T10" fmla="*/ 39 w 44"/>
              <a:gd name="T11" fmla="*/ 35 h 44"/>
              <a:gd name="T12" fmla="*/ 39 w 44"/>
              <a:gd name="T13" fmla="*/ 36 h 44"/>
              <a:gd name="T14" fmla="*/ 36 w 44"/>
              <a:gd name="T15" fmla="*/ 39 h 44"/>
              <a:gd name="T16" fmla="*/ 34 w 44"/>
              <a:gd name="T17" fmla="*/ 39 h 44"/>
              <a:gd name="T18" fmla="*/ 32 w 44"/>
              <a:gd name="T19" fmla="*/ 37 h 44"/>
              <a:gd name="T20" fmla="*/ 25 w 44"/>
              <a:gd name="T21" fmla="*/ 40 h 44"/>
              <a:gd name="T22" fmla="*/ 25 w 44"/>
              <a:gd name="T23" fmla="*/ 43 h 44"/>
              <a:gd name="T24" fmla="*/ 24 w 44"/>
              <a:gd name="T25" fmla="*/ 44 h 44"/>
              <a:gd name="T26" fmla="*/ 20 w 44"/>
              <a:gd name="T27" fmla="*/ 44 h 44"/>
              <a:gd name="T28" fmla="*/ 19 w 44"/>
              <a:gd name="T29" fmla="*/ 43 h 44"/>
              <a:gd name="T30" fmla="*/ 19 w 44"/>
              <a:gd name="T31" fmla="*/ 40 h 44"/>
              <a:gd name="T32" fmla="*/ 11 w 44"/>
              <a:gd name="T33" fmla="*/ 37 h 44"/>
              <a:gd name="T34" fmla="*/ 9 w 44"/>
              <a:gd name="T35" fmla="*/ 39 h 44"/>
              <a:gd name="T36" fmla="*/ 8 w 44"/>
              <a:gd name="T37" fmla="*/ 39 h 44"/>
              <a:gd name="T38" fmla="*/ 5 w 44"/>
              <a:gd name="T39" fmla="*/ 36 h 44"/>
              <a:gd name="T40" fmla="*/ 5 w 44"/>
              <a:gd name="T41" fmla="*/ 35 h 44"/>
              <a:gd name="T42" fmla="*/ 7 w 44"/>
              <a:gd name="T43" fmla="*/ 33 h 44"/>
              <a:gd name="T44" fmla="*/ 4 w 44"/>
              <a:gd name="T45" fmla="*/ 25 h 44"/>
              <a:gd name="T46" fmla="*/ 1 w 44"/>
              <a:gd name="T47" fmla="*/ 25 h 44"/>
              <a:gd name="T48" fmla="*/ 0 w 44"/>
              <a:gd name="T49" fmla="*/ 24 h 44"/>
              <a:gd name="T50" fmla="*/ 0 w 44"/>
              <a:gd name="T51" fmla="*/ 20 h 44"/>
              <a:gd name="T52" fmla="*/ 1 w 44"/>
              <a:gd name="T53" fmla="*/ 19 h 44"/>
              <a:gd name="T54" fmla="*/ 4 w 44"/>
              <a:gd name="T55" fmla="*/ 19 h 44"/>
              <a:gd name="T56" fmla="*/ 7 w 44"/>
              <a:gd name="T57" fmla="*/ 12 h 44"/>
              <a:gd name="T58" fmla="*/ 5 w 44"/>
              <a:gd name="T59" fmla="*/ 10 h 44"/>
              <a:gd name="T60" fmla="*/ 5 w 44"/>
              <a:gd name="T61" fmla="*/ 8 h 44"/>
              <a:gd name="T62" fmla="*/ 8 w 44"/>
              <a:gd name="T63" fmla="*/ 5 h 44"/>
              <a:gd name="T64" fmla="*/ 9 w 44"/>
              <a:gd name="T65" fmla="*/ 5 h 44"/>
              <a:gd name="T66" fmla="*/ 11 w 44"/>
              <a:gd name="T67" fmla="*/ 7 h 44"/>
              <a:gd name="T68" fmla="*/ 19 w 44"/>
              <a:gd name="T69" fmla="*/ 4 h 44"/>
              <a:gd name="T70" fmla="*/ 19 w 44"/>
              <a:gd name="T71" fmla="*/ 1 h 44"/>
              <a:gd name="T72" fmla="*/ 20 w 44"/>
              <a:gd name="T73" fmla="*/ 0 h 44"/>
              <a:gd name="T74" fmla="*/ 24 w 44"/>
              <a:gd name="T75" fmla="*/ 0 h 44"/>
              <a:gd name="T76" fmla="*/ 25 w 44"/>
              <a:gd name="T77" fmla="*/ 1 h 44"/>
              <a:gd name="T78" fmla="*/ 25 w 44"/>
              <a:gd name="T79" fmla="*/ 4 h 44"/>
              <a:gd name="T80" fmla="*/ 32 w 44"/>
              <a:gd name="T81" fmla="*/ 7 h 44"/>
              <a:gd name="T82" fmla="*/ 34 w 44"/>
              <a:gd name="T83" fmla="*/ 5 h 44"/>
              <a:gd name="T84" fmla="*/ 36 w 44"/>
              <a:gd name="T85" fmla="*/ 5 h 44"/>
              <a:gd name="T86" fmla="*/ 39 w 44"/>
              <a:gd name="T87" fmla="*/ 8 h 44"/>
              <a:gd name="T88" fmla="*/ 39 w 44"/>
              <a:gd name="T89" fmla="*/ 10 h 44"/>
              <a:gd name="T90" fmla="*/ 37 w 44"/>
              <a:gd name="T91" fmla="*/ 12 h 44"/>
              <a:gd name="T92" fmla="*/ 40 w 44"/>
              <a:gd name="T93" fmla="*/ 19 h 44"/>
              <a:gd name="T94" fmla="*/ 43 w 44"/>
              <a:gd name="T95" fmla="*/ 19 h 44"/>
              <a:gd name="T96" fmla="*/ 44 w 44"/>
              <a:gd name="T97" fmla="*/ 20 h 44"/>
              <a:gd name="T98" fmla="*/ 32 w 44"/>
              <a:gd name="T99" fmla="*/ 22 h 44"/>
              <a:gd name="T100" fmla="*/ 22 w 44"/>
              <a:gd name="T101" fmla="*/ 12 h 44"/>
              <a:gd name="T102" fmla="*/ 11 w 44"/>
              <a:gd name="T103" fmla="*/ 22 h 44"/>
              <a:gd name="T104" fmla="*/ 22 w 44"/>
              <a:gd name="T105" fmla="*/ 33 h 44"/>
              <a:gd name="T106" fmla="*/ 32 w 44"/>
              <a:gd name="T107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4" h="44">
                <a:moveTo>
                  <a:pt x="44" y="20"/>
                </a:moveTo>
                <a:cubicBezTo>
                  <a:pt x="44" y="24"/>
                  <a:pt x="44" y="24"/>
                  <a:pt x="44" y="24"/>
                </a:cubicBezTo>
                <a:cubicBezTo>
                  <a:pt x="44" y="25"/>
                  <a:pt x="43" y="25"/>
                  <a:pt x="43" y="25"/>
                </a:cubicBezTo>
                <a:cubicBezTo>
                  <a:pt x="40" y="25"/>
                  <a:pt x="40" y="25"/>
                  <a:pt x="40" y="25"/>
                </a:cubicBezTo>
                <a:cubicBezTo>
                  <a:pt x="40" y="28"/>
                  <a:pt x="39" y="31"/>
                  <a:pt x="37" y="33"/>
                </a:cubicBezTo>
                <a:cubicBezTo>
                  <a:pt x="39" y="35"/>
                  <a:pt x="39" y="35"/>
                  <a:pt x="39" y="35"/>
                </a:cubicBezTo>
                <a:cubicBezTo>
                  <a:pt x="39" y="35"/>
                  <a:pt x="39" y="36"/>
                  <a:pt x="39" y="36"/>
                </a:cubicBezTo>
                <a:cubicBezTo>
                  <a:pt x="36" y="39"/>
                  <a:pt x="36" y="39"/>
                  <a:pt x="36" y="39"/>
                </a:cubicBezTo>
                <a:cubicBezTo>
                  <a:pt x="35" y="40"/>
                  <a:pt x="35" y="40"/>
                  <a:pt x="34" y="39"/>
                </a:cubicBezTo>
                <a:cubicBezTo>
                  <a:pt x="32" y="37"/>
                  <a:pt x="32" y="37"/>
                  <a:pt x="32" y="37"/>
                </a:cubicBezTo>
                <a:cubicBezTo>
                  <a:pt x="30" y="39"/>
                  <a:pt x="28" y="40"/>
                  <a:pt x="25" y="40"/>
                </a:cubicBezTo>
                <a:cubicBezTo>
                  <a:pt x="25" y="43"/>
                  <a:pt x="25" y="43"/>
                  <a:pt x="25" y="43"/>
                </a:cubicBezTo>
                <a:cubicBezTo>
                  <a:pt x="25" y="44"/>
                  <a:pt x="25" y="44"/>
                  <a:pt x="24" y="44"/>
                </a:cubicBezTo>
                <a:cubicBezTo>
                  <a:pt x="20" y="44"/>
                  <a:pt x="20" y="44"/>
                  <a:pt x="20" y="44"/>
                </a:cubicBezTo>
                <a:cubicBezTo>
                  <a:pt x="19" y="44"/>
                  <a:pt x="19" y="44"/>
                  <a:pt x="19" y="43"/>
                </a:cubicBezTo>
                <a:cubicBezTo>
                  <a:pt x="19" y="40"/>
                  <a:pt x="19" y="40"/>
                  <a:pt x="19" y="40"/>
                </a:cubicBezTo>
                <a:cubicBezTo>
                  <a:pt x="16" y="40"/>
                  <a:pt x="13" y="39"/>
                  <a:pt x="11" y="37"/>
                </a:cubicBezTo>
                <a:cubicBezTo>
                  <a:pt x="9" y="39"/>
                  <a:pt x="9" y="39"/>
                  <a:pt x="9" y="39"/>
                </a:cubicBezTo>
                <a:cubicBezTo>
                  <a:pt x="9" y="40"/>
                  <a:pt x="8" y="40"/>
                  <a:pt x="8" y="39"/>
                </a:cubicBezTo>
                <a:cubicBezTo>
                  <a:pt x="5" y="36"/>
                  <a:pt x="5" y="36"/>
                  <a:pt x="5" y="36"/>
                </a:cubicBezTo>
                <a:cubicBezTo>
                  <a:pt x="4" y="36"/>
                  <a:pt x="4" y="35"/>
                  <a:pt x="5" y="35"/>
                </a:cubicBezTo>
                <a:cubicBezTo>
                  <a:pt x="7" y="33"/>
                  <a:pt x="7" y="33"/>
                  <a:pt x="7" y="33"/>
                </a:cubicBezTo>
                <a:cubicBezTo>
                  <a:pt x="5" y="31"/>
                  <a:pt x="4" y="28"/>
                  <a:pt x="4" y="25"/>
                </a:cubicBezTo>
                <a:cubicBezTo>
                  <a:pt x="1" y="25"/>
                  <a:pt x="1" y="25"/>
                  <a:pt x="1" y="25"/>
                </a:cubicBezTo>
                <a:cubicBezTo>
                  <a:pt x="0" y="25"/>
                  <a:pt x="0" y="25"/>
                  <a:pt x="0" y="24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9"/>
                  <a:pt x="0" y="19"/>
                  <a:pt x="1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6"/>
                  <a:pt x="5" y="14"/>
                  <a:pt x="7" y="12"/>
                </a:cubicBezTo>
                <a:cubicBezTo>
                  <a:pt x="5" y="10"/>
                  <a:pt x="5" y="10"/>
                  <a:pt x="5" y="10"/>
                </a:cubicBezTo>
                <a:cubicBezTo>
                  <a:pt x="4" y="9"/>
                  <a:pt x="4" y="9"/>
                  <a:pt x="5" y="8"/>
                </a:cubicBezTo>
                <a:cubicBezTo>
                  <a:pt x="8" y="5"/>
                  <a:pt x="8" y="5"/>
                  <a:pt x="8" y="5"/>
                </a:cubicBezTo>
                <a:cubicBezTo>
                  <a:pt x="8" y="5"/>
                  <a:pt x="9" y="5"/>
                  <a:pt x="9" y="5"/>
                </a:cubicBezTo>
                <a:cubicBezTo>
                  <a:pt x="11" y="7"/>
                  <a:pt x="11" y="7"/>
                  <a:pt x="11" y="7"/>
                </a:cubicBezTo>
                <a:cubicBezTo>
                  <a:pt x="13" y="6"/>
                  <a:pt x="16" y="4"/>
                  <a:pt x="19" y="4"/>
                </a:cubicBezTo>
                <a:cubicBezTo>
                  <a:pt x="19" y="1"/>
                  <a:pt x="19" y="1"/>
                  <a:pt x="19" y="1"/>
                </a:cubicBezTo>
                <a:cubicBezTo>
                  <a:pt x="19" y="1"/>
                  <a:pt x="19" y="0"/>
                  <a:pt x="20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5" y="0"/>
                  <a:pt x="25" y="1"/>
                  <a:pt x="25" y="1"/>
                </a:cubicBezTo>
                <a:cubicBezTo>
                  <a:pt x="25" y="4"/>
                  <a:pt x="25" y="4"/>
                  <a:pt x="25" y="4"/>
                </a:cubicBezTo>
                <a:cubicBezTo>
                  <a:pt x="28" y="4"/>
                  <a:pt x="30" y="6"/>
                  <a:pt x="32" y="7"/>
                </a:cubicBezTo>
                <a:cubicBezTo>
                  <a:pt x="34" y="5"/>
                  <a:pt x="34" y="5"/>
                  <a:pt x="34" y="5"/>
                </a:cubicBezTo>
                <a:cubicBezTo>
                  <a:pt x="35" y="5"/>
                  <a:pt x="35" y="5"/>
                  <a:pt x="36" y="5"/>
                </a:cubicBezTo>
                <a:cubicBezTo>
                  <a:pt x="39" y="8"/>
                  <a:pt x="39" y="8"/>
                  <a:pt x="39" y="8"/>
                </a:cubicBezTo>
                <a:cubicBezTo>
                  <a:pt x="39" y="9"/>
                  <a:pt x="39" y="9"/>
                  <a:pt x="39" y="10"/>
                </a:cubicBezTo>
                <a:cubicBezTo>
                  <a:pt x="37" y="12"/>
                  <a:pt x="37" y="12"/>
                  <a:pt x="37" y="12"/>
                </a:cubicBezTo>
                <a:cubicBezTo>
                  <a:pt x="39" y="14"/>
                  <a:pt x="40" y="16"/>
                  <a:pt x="40" y="19"/>
                </a:cubicBezTo>
                <a:cubicBezTo>
                  <a:pt x="43" y="19"/>
                  <a:pt x="43" y="19"/>
                  <a:pt x="43" y="19"/>
                </a:cubicBezTo>
                <a:cubicBezTo>
                  <a:pt x="43" y="19"/>
                  <a:pt x="44" y="19"/>
                  <a:pt x="44" y="20"/>
                </a:cubicBezTo>
                <a:close/>
                <a:moveTo>
                  <a:pt x="32" y="22"/>
                </a:moveTo>
                <a:cubicBezTo>
                  <a:pt x="32" y="16"/>
                  <a:pt x="28" y="12"/>
                  <a:pt x="22" y="12"/>
                </a:cubicBezTo>
                <a:cubicBezTo>
                  <a:pt x="16" y="12"/>
                  <a:pt x="11" y="16"/>
                  <a:pt x="11" y="22"/>
                </a:cubicBezTo>
                <a:cubicBezTo>
                  <a:pt x="11" y="28"/>
                  <a:pt x="16" y="33"/>
                  <a:pt x="22" y="33"/>
                </a:cubicBezTo>
                <a:cubicBezTo>
                  <a:pt x="28" y="33"/>
                  <a:pt x="32" y="28"/>
                  <a:pt x="32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5" name="Freeform 628"/>
          <p:cNvSpPr/>
          <p:nvPr/>
        </p:nvSpPr>
        <p:spPr bwMode="auto">
          <a:xfrm>
            <a:off x="9694538" y="5921600"/>
            <a:ext cx="307729" cy="157005"/>
          </a:xfrm>
          <a:custGeom>
            <a:avLst/>
            <a:gdLst>
              <a:gd name="T0" fmla="*/ 122 w 245"/>
              <a:gd name="T1" fmla="*/ 0 h 125"/>
              <a:gd name="T2" fmla="*/ 182 w 245"/>
              <a:gd name="T3" fmla="*/ 47 h 125"/>
              <a:gd name="T4" fmla="*/ 182 w 245"/>
              <a:gd name="T5" fmla="*/ 21 h 125"/>
              <a:gd name="T6" fmla="*/ 224 w 245"/>
              <a:gd name="T7" fmla="*/ 21 h 125"/>
              <a:gd name="T8" fmla="*/ 224 w 245"/>
              <a:gd name="T9" fmla="*/ 80 h 125"/>
              <a:gd name="T10" fmla="*/ 245 w 245"/>
              <a:gd name="T11" fmla="*/ 97 h 125"/>
              <a:gd name="T12" fmla="*/ 224 w 245"/>
              <a:gd name="T13" fmla="*/ 125 h 125"/>
              <a:gd name="T14" fmla="*/ 122 w 245"/>
              <a:gd name="T15" fmla="*/ 45 h 125"/>
              <a:gd name="T16" fmla="*/ 21 w 245"/>
              <a:gd name="T17" fmla="*/ 125 h 125"/>
              <a:gd name="T18" fmla="*/ 0 w 245"/>
              <a:gd name="T19" fmla="*/ 97 h 125"/>
              <a:gd name="T20" fmla="*/ 122 w 245"/>
              <a:gd name="T21" fmla="*/ 0 h 125"/>
              <a:gd name="T22" fmla="*/ 122 w 245"/>
              <a:gd name="T23" fmla="*/ 0 h 125"/>
              <a:gd name="T24" fmla="*/ 122 w 245"/>
              <a:gd name="T25" fmla="*/ 0 h 125"/>
              <a:gd name="T26" fmla="*/ 122 w 245"/>
              <a:gd name="T27" fmla="*/ 0 h 125"/>
              <a:gd name="T28" fmla="*/ 122 w 245"/>
              <a:gd name="T29" fmla="*/ 0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5" h="125">
                <a:moveTo>
                  <a:pt x="122" y="0"/>
                </a:moveTo>
                <a:lnTo>
                  <a:pt x="182" y="47"/>
                </a:lnTo>
                <a:lnTo>
                  <a:pt x="182" y="21"/>
                </a:lnTo>
                <a:lnTo>
                  <a:pt x="224" y="21"/>
                </a:lnTo>
                <a:lnTo>
                  <a:pt x="224" y="80"/>
                </a:lnTo>
                <a:lnTo>
                  <a:pt x="245" y="97"/>
                </a:lnTo>
                <a:lnTo>
                  <a:pt x="224" y="125"/>
                </a:lnTo>
                <a:lnTo>
                  <a:pt x="122" y="45"/>
                </a:lnTo>
                <a:lnTo>
                  <a:pt x="21" y="125"/>
                </a:lnTo>
                <a:lnTo>
                  <a:pt x="0" y="97"/>
                </a:ln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4" name="Oval 647"/>
          <p:cNvSpPr>
            <a:spLocks noChangeArrowheads="1"/>
          </p:cNvSpPr>
          <p:nvPr/>
        </p:nvSpPr>
        <p:spPr bwMode="auto">
          <a:xfrm>
            <a:off x="10237145" y="5867590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5" name="Freeform 648"/>
          <p:cNvSpPr/>
          <p:nvPr/>
        </p:nvSpPr>
        <p:spPr bwMode="auto">
          <a:xfrm>
            <a:off x="10430574" y="5900247"/>
            <a:ext cx="133140" cy="345410"/>
          </a:xfrm>
          <a:custGeom>
            <a:avLst/>
            <a:gdLst>
              <a:gd name="T0" fmla="*/ 106 w 106"/>
              <a:gd name="T1" fmla="*/ 57 h 275"/>
              <a:gd name="T2" fmla="*/ 106 w 106"/>
              <a:gd name="T3" fmla="*/ 275 h 275"/>
              <a:gd name="T4" fmla="*/ 0 w 106"/>
              <a:gd name="T5" fmla="*/ 275 h 275"/>
              <a:gd name="T6" fmla="*/ 0 w 106"/>
              <a:gd name="T7" fmla="*/ 227 h 275"/>
              <a:gd name="T8" fmla="*/ 78 w 106"/>
              <a:gd name="T9" fmla="*/ 246 h 275"/>
              <a:gd name="T10" fmla="*/ 78 w 106"/>
              <a:gd name="T11" fmla="*/ 230 h 275"/>
              <a:gd name="T12" fmla="*/ 0 w 106"/>
              <a:gd name="T13" fmla="*/ 211 h 275"/>
              <a:gd name="T14" fmla="*/ 0 w 106"/>
              <a:gd name="T15" fmla="*/ 187 h 275"/>
              <a:gd name="T16" fmla="*/ 78 w 106"/>
              <a:gd name="T17" fmla="*/ 206 h 275"/>
              <a:gd name="T18" fmla="*/ 78 w 106"/>
              <a:gd name="T19" fmla="*/ 187 h 275"/>
              <a:gd name="T20" fmla="*/ 0 w 106"/>
              <a:gd name="T21" fmla="*/ 171 h 275"/>
              <a:gd name="T22" fmla="*/ 0 w 106"/>
              <a:gd name="T23" fmla="*/ 152 h 275"/>
              <a:gd name="T24" fmla="*/ 78 w 106"/>
              <a:gd name="T25" fmla="*/ 168 h 275"/>
              <a:gd name="T26" fmla="*/ 78 w 106"/>
              <a:gd name="T27" fmla="*/ 152 h 275"/>
              <a:gd name="T28" fmla="*/ 0 w 106"/>
              <a:gd name="T29" fmla="*/ 133 h 275"/>
              <a:gd name="T30" fmla="*/ 0 w 106"/>
              <a:gd name="T31" fmla="*/ 112 h 275"/>
              <a:gd name="T32" fmla="*/ 78 w 106"/>
              <a:gd name="T33" fmla="*/ 130 h 275"/>
              <a:gd name="T34" fmla="*/ 78 w 106"/>
              <a:gd name="T35" fmla="*/ 112 h 275"/>
              <a:gd name="T36" fmla="*/ 0 w 106"/>
              <a:gd name="T37" fmla="*/ 95 h 275"/>
              <a:gd name="T38" fmla="*/ 0 w 106"/>
              <a:gd name="T39" fmla="*/ 76 h 275"/>
              <a:gd name="T40" fmla="*/ 78 w 106"/>
              <a:gd name="T41" fmla="*/ 93 h 275"/>
              <a:gd name="T42" fmla="*/ 78 w 106"/>
              <a:gd name="T43" fmla="*/ 76 h 275"/>
              <a:gd name="T44" fmla="*/ 0 w 106"/>
              <a:gd name="T45" fmla="*/ 59 h 275"/>
              <a:gd name="T46" fmla="*/ 0 w 106"/>
              <a:gd name="T47" fmla="*/ 0 h 275"/>
              <a:gd name="T48" fmla="*/ 106 w 106"/>
              <a:gd name="T49" fmla="*/ 57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6" h="275">
                <a:moveTo>
                  <a:pt x="106" y="57"/>
                </a:moveTo>
                <a:lnTo>
                  <a:pt x="106" y="275"/>
                </a:lnTo>
                <a:lnTo>
                  <a:pt x="0" y="275"/>
                </a:lnTo>
                <a:lnTo>
                  <a:pt x="0" y="227"/>
                </a:lnTo>
                <a:lnTo>
                  <a:pt x="78" y="246"/>
                </a:lnTo>
                <a:lnTo>
                  <a:pt x="78" y="230"/>
                </a:lnTo>
                <a:lnTo>
                  <a:pt x="0" y="211"/>
                </a:lnTo>
                <a:lnTo>
                  <a:pt x="0" y="187"/>
                </a:lnTo>
                <a:lnTo>
                  <a:pt x="78" y="206"/>
                </a:lnTo>
                <a:lnTo>
                  <a:pt x="78" y="187"/>
                </a:lnTo>
                <a:lnTo>
                  <a:pt x="0" y="171"/>
                </a:lnTo>
                <a:lnTo>
                  <a:pt x="0" y="152"/>
                </a:lnTo>
                <a:lnTo>
                  <a:pt x="78" y="168"/>
                </a:lnTo>
                <a:lnTo>
                  <a:pt x="78" y="152"/>
                </a:lnTo>
                <a:lnTo>
                  <a:pt x="0" y="133"/>
                </a:lnTo>
                <a:lnTo>
                  <a:pt x="0" y="112"/>
                </a:lnTo>
                <a:lnTo>
                  <a:pt x="78" y="130"/>
                </a:lnTo>
                <a:lnTo>
                  <a:pt x="78" y="112"/>
                </a:lnTo>
                <a:lnTo>
                  <a:pt x="0" y="95"/>
                </a:lnTo>
                <a:lnTo>
                  <a:pt x="0" y="76"/>
                </a:lnTo>
                <a:lnTo>
                  <a:pt x="78" y="93"/>
                </a:lnTo>
                <a:lnTo>
                  <a:pt x="78" y="76"/>
                </a:lnTo>
                <a:lnTo>
                  <a:pt x="0" y="59"/>
                </a:lnTo>
                <a:lnTo>
                  <a:pt x="0" y="0"/>
                </a:lnTo>
                <a:lnTo>
                  <a:pt x="106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6" name="Freeform 649"/>
          <p:cNvSpPr/>
          <p:nvPr/>
        </p:nvSpPr>
        <p:spPr bwMode="auto">
          <a:xfrm>
            <a:off x="10365261" y="5930392"/>
            <a:ext cx="56522" cy="315265"/>
          </a:xfrm>
          <a:custGeom>
            <a:avLst/>
            <a:gdLst>
              <a:gd name="T0" fmla="*/ 0 w 45"/>
              <a:gd name="T1" fmla="*/ 38 h 251"/>
              <a:gd name="T2" fmla="*/ 45 w 45"/>
              <a:gd name="T3" fmla="*/ 0 h 251"/>
              <a:gd name="T4" fmla="*/ 45 w 45"/>
              <a:gd name="T5" fmla="*/ 251 h 251"/>
              <a:gd name="T6" fmla="*/ 0 w 45"/>
              <a:gd name="T7" fmla="*/ 251 h 251"/>
              <a:gd name="T8" fmla="*/ 0 w 45"/>
              <a:gd name="T9" fmla="*/ 38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251">
                <a:moveTo>
                  <a:pt x="0" y="38"/>
                </a:moveTo>
                <a:lnTo>
                  <a:pt x="45" y="0"/>
                </a:lnTo>
                <a:lnTo>
                  <a:pt x="45" y="251"/>
                </a:lnTo>
                <a:lnTo>
                  <a:pt x="0" y="251"/>
                </a:lnTo>
                <a:lnTo>
                  <a:pt x="0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7" name="Oval 650"/>
          <p:cNvSpPr>
            <a:spLocks noChangeArrowheads="1"/>
          </p:cNvSpPr>
          <p:nvPr/>
        </p:nvSpPr>
        <p:spPr bwMode="auto">
          <a:xfrm>
            <a:off x="10801105" y="587638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8" name="Freeform 651"/>
          <p:cNvSpPr/>
          <p:nvPr/>
        </p:nvSpPr>
        <p:spPr bwMode="auto">
          <a:xfrm>
            <a:off x="10970669" y="5971841"/>
            <a:ext cx="204734" cy="136908"/>
          </a:xfrm>
          <a:custGeom>
            <a:avLst/>
            <a:gdLst>
              <a:gd name="T0" fmla="*/ 163 w 163"/>
              <a:gd name="T1" fmla="*/ 69 h 109"/>
              <a:gd name="T2" fmla="*/ 125 w 163"/>
              <a:gd name="T3" fmla="*/ 109 h 109"/>
              <a:gd name="T4" fmla="*/ 0 w 163"/>
              <a:gd name="T5" fmla="*/ 0 h 109"/>
              <a:gd name="T6" fmla="*/ 90 w 163"/>
              <a:gd name="T7" fmla="*/ 5 h 109"/>
              <a:gd name="T8" fmla="*/ 163 w 163"/>
              <a:gd name="T9" fmla="*/ 69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" h="109">
                <a:moveTo>
                  <a:pt x="163" y="69"/>
                </a:moveTo>
                <a:lnTo>
                  <a:pt x="125" y="109"/>
                </a:lnTo>
                <a:lnTo>
                  <a:pt x="0" y="0"/>
                </a:lnTo>
                <a:lnTo>
                  <a:pt x="90" y="5"/>
                </a:lnTo>
                <a:lnTo>
                  <a:pt x="163" y="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9" name="Freeform 652"/>
          <p:cNvSpPr/>
          <p:nvPr/>
        </p:nvSpPr>
        <p:spPr bwMode="auto">
          <a:xfrm>
            <a:off x="10976950" y="6037155"/>
            <a:ext cx="80386" cy="82898"/>
          </a:xfrm>
          <a:custGeom>
            <a:avLst/>
            <a:gdLst>
              <a:gd name="T0" fmla="*/ 64 w 64"/>
              <a:gd name="T1" fmla="*/ 19 h 66"/>
              <a:gd name="T2" fmla="*/ 23 w 64"/>
              <a:gd name="T3" fmla="*/ 66 h 66"/>
              <a:gd name="T4" fmla="*/ 0 w 64"/>
              <a:gd name="T5" fmla="*/ 45 h 66"/>
              <a:gd name="T6" fmla="*/ 42 w 64"/>
              <a:gd name="T7" fmla="*/ 0 h 66"/>
              <a:gd name="T8" fmla="*/ 64 w 64"/>
              <a:gd name="T9" fmla="*/ 19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66">
                <a:moveTo>
                  <a:pt x="64" y="19"/>
                </a:moveTo>
                <a:lnTo>
                  <a:pt x="23" y="66"/>
                </a:lnTo>
                <a:lnTo>
                  <a:pt x="0" y="45"/>
                </a:lnTo>
                <a:lnTo>
                  <a:pt x="42" y="0"/>
                </a:lnTo>
                <a:lnTo>
                  <a:pt x="64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0" name="Freeform 653"/>
          <p:cNvSpPr/>
          <p:nvPr/>
        </p:nvSpPr>
        <p:spPr bwMode="auto">
          <a:xfrm>
            <a:off x="10887771" y="6180343"/>
            <a:ext cx="43962" cy="41450"/>
          </a:xfrm>
          <a:custGeom>
            <a:avLst/>
            <a:gdLst>
              <a:gd name="T0" fmla="*/ 1 w 15"/>
              <a:gd name="T1" fmla="*/ 0 h 14"/>
              <a:gd name="T2" fmla="*/ 15 w 15"/>
              <a:gd name="T3" fmla="*/ 12 h 14"/>
              <a:gd name="T4" fmla="*/ 4 w 15"/>
              <a:gd name="T5" fmla="*/ 11 h 14"/>
              <a:gd name="T6" fmla="*/ 1 w 15"/>
              <a:gd name="T7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" h="14">
                <a:moveTo>
                  <a:pt x="1" y="0"/>
                </a:moveTo>
                <a:cubicBezTo>
                  <a:pt x="15" y="12"/>
                  <a:pt x="15" y="12"/>
                  <a:pt x="15" y="12"/>
                </a:cubicBezTo>
                <a:cubicBezTo>
                  <a:pt x="11" y="14"/>
                  <a:pt x="7" y="14"/>
                  <a:pt x="4" y="11"/>
                </a:cubicBezTo>
                <a:cubicBezTo>
                  <a:pt x="1" y="8"/>
                  <a:pt x="0" y="4"/>
                  <a:pt x="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1" name="Freeform 654"/>
          <p:cNvSpPr/>
          <p:nvPr/>
        </p:nvSpPr>
        <p:spPr bwMode="auto">
          <a:xfrm>
            <a:off x="10887771" y="6096189"/>
            <a:ext cx="118067" cy="119324"/>
          </a:xfrm>
          <a:custGeom>
            <a:avLst/>
            <a:gdLst>
              <a:gd name="T0" fmla="*/ 12 w 40"/>
              <a:gd name="T1" fmla="*/ 35 h 40"/>
              <a:gd name="T2" fmla="*/ 6 w 40"/>
              <a:gd name="T3" fmla="*/ 31 h 40"/>
              <a:gd name="T4" fmla="*/ 0 w 40"/>
              <a:gd name="T5" fmla="*/ 25 h 40"/>
              <a:gd name="T6" fmla="*/ 15 w 40"/>
              <a:gd name="T7" fmla="*/ 8 h 40"/>
              <a:gd name="T8" fmla="*/ 30 w 40"/>
              <a:gd name="T9" fmla="*/ 2 h 40"/>
              <a:gd name="T10" fmla="*/ 33 w 40"/>
              <a:gd name="T11" fmla="*/ 5 h 40"/>
              <a:gd name="T12" fmla="*/ 37 w 40"/>
              <a:gd name="T13" fmla="*/ 8 h 40"/>
              <a:gd name="T14" fmla="*/ 33 w 40"/>
              <a:gd name="T15" fmla="*/ 23 h 40"/>
              <a:gd name="T16" fmla="*/ 18 w 40"/>
              <a:gd name="T17" fmla="*/ 40 h 40"/>
              <a:gd name="T18" fmla="*/ 12 w 40"/>
              <a:gd name="T19" fmla="*/ 35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0" h="40">
                <a:moveTo>
                  <a:pt x="12" y="35"/>
                </a:moveTo>
                <a:cubicBezTo>
                  <a:pt x="6" y="31"/>
                  <a:pt x="6" y="31"/>
                  <a:pt x="6" y="31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5"/>
                  <a:pt x="8" y="16"/>
                  <a:pt x="15" y="8"/>
                </a:cubicBezTo>
                <a:cubicBezTo>
                  <a:pt x="22" y="0"/>
                  <a:pt x="30" y="2"/>
                  <a:pt x="30" y="2"/>
                </a:cubicBezTo>
                <a:cubicBezTo>
                  <a:pt x="33" y="5"/>
                  <a:pt x="33" y="5"/>
                  <a:pt x="33" y="5"/>
                </a:cubicBezTo>
                <a:cubicBezTo>
                  <a:pt x="37" y="8"/>
                  <a:pt x="37" y="8"/>
                  <a:pt x="37" y="8"/>
                </a:cubicBezTo>
                <a:cubicBezTo>
                  <a:pt x="37" y="8"/>
                  <a:pt x="40" y="15"/>
                  <a:pt x="33" y="23"/>
                </a:cubicBezTo>
                <a:cubicBezTo>
                  <a:pt x="26" y="31"/>
                  <a:pt x="18" y="40"/>
                  <a:pt x="18" y="40"/>
                </a:cubicBezTo>
                <a:lnTo>
                  <a:pt x="12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2" name="Oval 655"/>
          <p:cNvSpPr>
            <a:spLocks noChangeArrowheads="1"/>
          </p:cNvSpPr>
          <p:nvPr/>
        </p:nvSpPr>
        <p:spPr bwMode="auto">
          <a:xfrm>
            <a:off x="11392697" y="5873870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3" name="Freeform 656"/>
          <p:cNvSpPr>
            <a:spLocks noEditPoints="1"/>
          </p:cNvSpPr>
          <p:nvPr/>
        </p:nvSpPr>
        <p:spPr bwMode="auto">
          <a:xfrm>
            <a:off x="11626320" y="6111261"/>
            <a:ext cx="116812" cy="113043"/>
          </a:xfrm>
          <a:custGeom>
            <a:avLst/>
            <a:gdLst>
              <a:gd name="T0" fmla="*/ 93 w 93"/>
              <a:gd name="T1" fmla="*/ 0 h 90"/>
              <a:gd name="T2" fmla="*/ 93 w 93"/>
              <a:gd name="T3" fmla="*/ 90 h 90"/>
              <a:gd name="T4" fmla="*/ 0 w 93"/>
              <a:gd name="T5" fmla="*/ 90 h 90"/>
              <a:gd name="T6" fmla="*/ 0 w 93"/>
              <a:gd name="T7" fmla="*/ 0 h 90"/>
              <a:gd name="T8" fmla="*/ 93 w 93"/>
              <a:gd name="T9" fmla="*/ 0 h 90"/>
              <a:gd name="T10" fmla="*/ 78 w 93"/>
              <a:gd name="T11" fmla="*/ 78 h 90"/>
              <a:gd name="T12" fmla="*/ 78 w 93"/>
              <a:gd name="T13" fmla="*/ 12 h 90"/>
              <a:gd name="T14" fmla="*/ 15 w 93"/>
              <a:gd name="T15" fmla="*/ 12 h 90"/>
              <a:gd name="T16" fmla="*/ 15 w 93"/>
              <a:gd name="T17" fmla="*/ 78 h 90"/>
              <a:gd name="T18" fmla="*/ 78 w 93"/>
              <a:gd name="T19" fmla="*/ 78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90">
                <a:moveTo>
                  <a:pt x="93" y="0"/>
                </a:moveTo>
                <a:lnTo>
                  <a:pt x="93" y="90"/>
                </a:lnTo>
                <a:lnTo>
                  <a:pt x="0" y="90"/>
                </a:lnTo>
                <a:lnTo>
                  <a:pt x="0" y="0"/>
                </a:lnTo>
                <a:lnTo>
                  <a:pt x="93" y="0"/>
                </a:lnTo>
                <a:close/>
                <a:moveTo>
                  <a:pt x="78" y="78"/>
                </a:moveTo>
                <a:lnTo>
                  <a:pt x="78" y="12"/>
                </a:lnTo>
                <a:lnTo>
                  <a:pt x="15" y="12"/>
                </a:lnTo>
                <a:lnTo>
                  <a:pt x="15" y="78"/>
                </a:lnTo>
                <a:lnTo>
                  <a:pt x="78" y="7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4" name="Freeform 657"/>
          <p:cNvSpPr>
            <a:spLocks noEditPoints="1"/>
          </p:cNvSpPr>
          <p:nvPr/>
        </p:nvSpPr>
        <p:spPr bwMode="auto">
          <a:xfrm>
            <a:off x="11626320" y="5974353"/>
            <a:ext cx="116812" cy="113043"/>
          </a:xfrm>
          <a:custGeom>
            <a:avLst/>
            <a:gdLst>
              <a:gd name="T0" fmla="*/ 93 w 93"/>
              <a:gd name="T1" fmla="*/ 0 h 90"/>
              <a:gd name="T2" fmla="*/ 93 w 93"/>
              <a:gd name="T3" fmla="*/ 90 h 90"/>
              <a:gd name="T4" fmla="*/ 0 w 93"/>
              <a:gd name="T5" fmla="*/ 90 h 90"/>
              <a:gd name="T6" fmla="*/ 0 w 93"/>
              <a:gd name="T7" fmla="*/ 0 h 90"/>
              <a:gd name="T8" fmla="*/ 93 w 93"/>
              <a:gd name="T9" fmla="*/ 0 h 90"/>
              <a:gd name="T10" fmla="*/ 78 w 93"/>
              <a:gd name="T11" fmla="*/ 79 h 90"/>
              <a:gd name="T12" fmla="*/ 78 w 93"/>
              <a:gd name="T13" fmla="*/ 12 h 90"/>
              <a:gd name="T14" fmla="*/ 15 w 93"/>
              <a:gd name="T15" fmla="*/ 12 h 90"/>
              <a:gd name="T16" fmla="*/ 15 w 93"/>
              <a:gd name="T17" fmla="*/ 79 h 90"/>
              <a:gd name="T18" fmla="*/ 78 w 93"/>
              <a:gd name="T19" fmla="*/ 79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90">
                <a:moveTo>
                  <a:pt x="93" y="0"/>
                </a:moveTo>
                <a:lnTo>
                  <a:pt x="93" y="90"/>
                </a:lnTo>
                <a:lnTo>
                  <a:pt x="0" y="90"/>
                </a:lnTo>
                <a:lnTo>
                  <a:pt x="0" y="0"/>
                </a:lnTo>
                <a:lnTo>
                  <a:pt x="93" y="0"/>
                </a:lnTo>
                <a:close/>
                <a:moveTo>
                  <a:pt x="78" y="79"/>
                </a:moveTo>
                <a:lnTo>
                  <a:pt x="78" y="12"/>
                </a:lnTo>
                <a:lnTo>
                  <a:pt x="15" y="12"/>
                </a:lnTo>
                <a:lnTo>
                  <a:pt x="15" y="79"/>
                </a:lnTo>
                <a:lnTo>
                  <a:pt x="78" y="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5" name="Freeform 658"/>
          <p:cNvSpPr/>
          <p:nvPr/>
        </p:nvSpPr>
        <p:spPr bwMode="auto">
          <a:xfrm>
            <a:off x="11653953" y="6152710"/>
            <a:ext cx="11305" cy="30145"/>
          </a:xfrm>
          <a:custGeom>
            <a:avLst/>
            <a:gdLst>
              <a:gd name="T0" fmla="*/ 4 w 4"/>
              <a:gd name="T1" fmla="*/ 9 h 10"/>
              <a:gd name="T2" fmla="*/ 2 w 4"/>
              <a:gd name="T3" fmla="*/ 10 h 10"/>
              <a:gd name="T4" fmla="*/ 0 w 4"/>
              <a:gd name="T5" fmla="*/ 8 h 10"/>
              <a:gd name="T6" fmla="*/ 0 w 4"/>
              <a:gd name="T7" fmla="*/ 2 h 10"/>
              <a:gd name="T8" fmla="*/ 2 w 4"/>
              <a:gd name="T9" fmla="*/ 0 h 10"/>
              <a:gd name="T10" fmla="*/ 4 w 4"/>
              <a:gd name="T11" fmla="*/ 2 h 10"/>
              <a:gd name="T12" fmla="*/ 3 w 4"/>
              <a:gd name="T13" fmla="*/ 2 h 10"/>
              <a:gd name="T14" fmla="*/ 3 w 4"/>
              <a:gd name="T15" fmla="*/ 9 h 10"/>
              <a:gd name="T16" fmla="*/ 4 w 4"/>
              <a:gd name="T17" fmla="*/ 9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10">
                <a:moveTo>
                  <a:pt x="4" y="9"/>
                </a:moveTo>
                <a:cubicBezTo>
                  <a:pt x="4" y="9"/>
                  <a:pt x="3" y="10"/>
                  <a:pt x="2" y="10"/>
                </a:cubicBezTo>
                <a:cubicBezTo>
                  <a:pt x="1" y="10"/>
                  <a:pt x="0" y="9"/>
                  <a:pt x="0" y="8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3" y="0"/>
                  <a:pt x="4" y="1"/>
                  <a:pt x="4" y="2"/>
                </a:cubicBezTo>
                <a:cubicBezTo>
                  <a:pt x="3" y="2"/>
                  <a:pt x="3" y="2"/>
                  <a:pt x="3" y="2"/>
                </a:cubicBezTo>
                <a:cubicBezTo>
                  <a:pt x="3" y="9"/>
                  <a:pt x="3" y="9"/>
                  <a:pt x="3" y="9"/>
                </a:cubicBezTo>
                <a:lnTo>
                  <a:pt x="4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6" name="Freeform 659"/>
          <p:cNvSpPr>
            <a:spLocks noEditPoints="1"/>
          </p:cNvSpPr>
          <p:nvPr/>
        </p:nvSpPr>
        <p:spPr bwMode="auto">
          <a:xfrm>
            <a:off x="11493180" y="5974353"/>
            <a:ext cx="115555" cy="113043"/>
          </a:xfrm>
          <a:custGeom>
            <a:avLst/>
            <a:gdLst>
              <a:gd name="T0" fmla="*/ 78 w 92"/>
              <a:gd name="T1" fmla="*/ 12 h 90"/>
              <a:gd name="T2" fmla="*/ 14 w 92"/>
              <a:gd name="T3" fmla="*/ 12 h 90"/>
              <a:gd name="T4" fmla="*/ 14 w 92"/>
              <a:gd name="T5" fmla="*/ 79 h 90"/>
              <a:gd name="T6" fmla="*/ 78 w 92"/>
              <a:gd name="T7" fmla="*/ 79 h 90"/>
              <a:gd name="T8" fmla="*/ 78 w 92"/>
              <a:gd name="T9" fmla="*/ 12 h 90"/>
              <a:gd name="T10" fmla="*/ 92 w 92"/>
              <a:gd name="T11" fmla="*/ 0 h 90"/>
              <a:gd name="T12" fmla="*/ 92 w 92"/>
              <a:gd name="T13" fmla="*/ 90 h 90"/>
              <a:gd name="T14" fmla="*/ 0 w 92"/>
              <a:gd name="T15" fmla="*/ 90 h 90"/>
              <a:gd name="T16" fmla="*/ 0 w 92"/>
              <a:gd name="T17" fmla="*/ 0 h 90"/>
              <a:gd name="T18" fmla="*/ 92 w 92"/>
              <a:gd name="T19" fmla="*/ 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2" h="90">
                <a:moveTo>
                  <a:pt x="78" y="12"/>
                </a:moveTo>
                <a:lnTo>
                  <a:pt x="14" y="12"/>
                </a:lnTo>
                <a:lnTo>
                  <a:pt x="14" y="79"/>
                </a:lnTo>
                <a:lnTo>
                  <a:pt x="78" y="79"/>
                </a:lnTo>
                <a:lnTo>
                  <a:pt x="78" y="12"/>
                </a:lnTo>
                <a:close/>
                <a:moveTo>
                  <a:pt x="92" y="0"/>
                </a:moveTo>
                <a:lnTo>
                  <a:pt x="92" y="90"/>
                </a:lnTo>
                <a:lnTo>
                  <a:pt x="0" y="90"/>
                </a:lnTo>
                <a:lnTo>
                  <a:pt x="0" y="0"/>
                </a:lnTo>
                <a:lnTo>
                  <a:pt x="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7" name="Freeform 660"/>
          <p:cNvSpPr>
            <a:spLocks noEditPoints="1"/>
          </p:cNvSpPr>
          <p:nvPr/>
        </p:nvSpPr>
        <p:spPr bwMode="auto">
          <a:xfrm>
            <a:off x="11493180" y="6111261"/>
            <a:ext cx="115555" cy="113043"/>
          </a:xfrm>
          <a:custGeom>
            <a:avLst/>
            <a:gdLst>
              <a:gd name="T0" fmla="*/ 78 w 92"/>
              <a:gd name="T1" fmla="*/ 78 h 90"/>
              <a:gd name="T2" fmla="*/ 78 w 92"/>
              <a:gd name="T3" fmla="*/ 12 h 90"/>
              <a:gd name="T4" fmla="*/ 14 w 92"/>
              <a:gd name="T5" fmla="*/ 12 h 90"/>
              <a:gd name="T6" fmla="*/ 14 w 92"/>
              <a:gd name="T7" fmla="*/ 78 h 90"/>
              <a:gd name="T8" fmla="*/ 78 w 92"/>
              <a:gd name="T9" fmla="*/ 78 h 90"/>
              <a:gd name="T10" fmla="*/ 92 w 92"/>
              <a:gd name="T11" fmla="*/ 0 h 90"/>
              <a:gd name="T12" fmla="*/ 92 w 92"/>
              <a:gd name="T13" fmla="*/ 90 h 90"/>
              <a:gd name="T14" fmla="*/ 0 w 92"/>
              <a:gd name="T15" fmla="*/ 90 h 90"/>
              <a:gd name="T16" fmla="*/ 0 w 92"/>
              <a:gd name="T17" fmla="*/ 0 h 90"/>
              <a:gd name="T18" fmla="*/ 92 w 92"/>
              <a:gd name="T19" fmla="*/ 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2" h="90">
                <a:moveTo>
                  <a:pt x="78" y="78"/>
                </a:moveTo>
                <a:lnTo>
                  <a:pt x="78" y="12"/>
                </a:lnTo>
                <a:lnTo>
                  <a:pt x="14" y="12"/>
                </a:lnTo>
                <a:lnTo>
                  <a:pt x="14" y="78"/>
                </a:lnTo>
                <a:lnTo>
                  <a:pt x="78" y="78"/>
                </a:lnTo>
                <a:close/>
                <a:moveTo>
                  <a:pt x="92" y="0"/>
                </a:moveTo>
                <a:lnTo>
                  <a:pt x="92" y="90"/>
                </a:lnTo>
                <a:lnTo>
                  <a:pt x="0" y="90"/>
                </a:lnTo>
                <a:lnTo>
                  <a:pt x="0" y="0"/>
                </a:lnTo>
                <a:lnTo>
                  <a:pt x="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8" name="Freeform 661"/>
          <p:cNvSpPr/>
          <p:nvPr/>
        </p:nvSpPr>
        <p:spPr bwMode="auto">
          <a:xfrm>
            <a:off x="11523324" y="6017057"/>
            <a:ext cx="8793" cy="28889"/>
          </a:xfrm>
          <a:custGeom>
            <a:avLst/>
            <a:gdLst>
              <a:gd name="T0" fmla="*/ 3 w 3"/>
              <a:gd name="T1" fmla="*/ 8 h 10"/>
              <a:gd name="T2" fmla="*/ 2 w 3"/>
              <a:gd name="T3" fmla="*/ 10 h 10"/>
              <a:gd name="T4" fmla="*/ 0 w 3"/>
              <a:gd name="T5" fmla="*/ 8 h 10"/>
              <a:gd name="T6" fmla="*/ 0 w 3"/>
              <a:gd name="T7" fmla="*/ 2 h 10"/>
              <a:gd name="T8" fmla="*/ 2 w 3"/>
              <a:gd name="T9" fmla="*/ 0 h 10"/>
              <a:gd name="T10" fmla="*/ 3 w 3"/>
              <a:gd name="T11" fmla="*/ 2 h 10"/>
              <a:gd name="T12" fmla="*/ 2 w 3"/>
              <a:gd name="T13" fmla="*/ 2 h 10"/>
              <a:gd name="T14" fmla="*/ 2 w 3"/>
              <a:gd name="T15" fmla="*/ 8 h 10"/>
              <a:gd name="T16" fmla="*/ 3 w 3"/>
              <a:gd name="T17" fmla="*/ 8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" h="10">
                <a:moveTo>
                  <a:pt x="3" y="8"/>
                </a:moveTo>
                <a:cubicBezTo>
                  <a:pt x="3" y="9"/>
                  <a:pt x="2" y="10"/>
                  <a:pt x="2" y="10"/>
                </a:cubicBezTo>
                <a:cubicBezTo>
                  <a:pt x="1" y="10"/>
                  <a:pt x="0" y="9"/>
                  <a:pt x="0" y="8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" y="0"/>
                  <a:pt x="3" y="1"/>
                  <a:pt x="3" y="2"/>
                </a:cubicBezTo>
                <a:cubicBezTo>
                  <a:pt x="2" y="2"/>
                  <a:pt x="2" y="2"/>
                  <a:pt x="2" y="2"/>
                </a:cubicBezTo>
                <a:cubicBezTo>
                  <a:pt x="2" y="8"/>
                  <a:pt x="2" y="8"/>
                  <a:pt x="2" y="8"/>
                </a:cubicBezTo>
                <a:lnTo>
                  <a:pt x="3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Oval 1425"/>
          <p:cNvSpPr>
            <a:spLocks noChangeArrowheads="1"/>
          </p:cNvSpPr>
          <p:nvPr/>
        </p:nvSpPr>
        <p:spPr bwMode="auto">
          <a:xfrm>
            <a:off x="10169321" y="543261"/>
            <a:ext cx="1382894" cy="1384150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Freeform 1426"/>
          <p:cNvSpPr>
            <a:spLocks noEditPoints="1"/>
          </p:cNvSpPr>
          <p:nvPr/>
        </p:nvSpPr>
        <p:spPr bwMode="auto">
          <a:xfrm>
            <a:off x="10534827" y="775627"/>
            <a:ext cx="655650" cy="920674"/>
          </a:xfrm>
          <a:custGeom>
            <a:avLst/>
            <a:gdLst>
              <a:gd name="T0" fmla="*/ 221 w 221"/>
              <a:gd name="T1" fmla="*/ 17 h 310"/>
              <a:gd name="T2" fmla="*/ 221 w 221"/>
              <a:gd name="T3" fmla="*/ 293 h 310"/>
              <a:gd name="T4" fmla="*/ 204 w 221"/>
              <a:gd name="T5" fmla="*/ 310 h 310"/>
              <a:gd name="T6" fmla="*/ 17 w 221"/>
              <a:gd name="T7" fmla="*/ 310 h 310"/>
              <a:gd name="T8" fmla="*/ 0 w 221"/>
              <a:gd name="T9" fmla="*/ 293 h 310"/>
              <a:gd name="T10" fmla="*/ 0 w 221"/>
              <a:gd name="T11" fmla="*/ 17 h 310"/>
              <a:gd name="T12" fmla="*/ 17 w 221"/>
              <a:gd name="T13" fmla="*/ 0 h 310"/>
              <a:gd name="T14" fmla="*/ 204 w 221"/>
              <a:gd name="T15" fmla="*/ 0 h 310"/>
              <a:gd name="T16" fmla="*/ 221 w 221"/>
              <a:gd name="T17" fmla="*/ 17 h 310"/>
              <a:gd name="T18" fmla="*/ 205 w 221"/>
              <a:gd name="T19" fmla="*/ 268 h 310"/>
              <a:gd name="T20" fmla="*/ 205 w 221"/>
              <a:gd name="T21" fmla="*/ 21 h 310"/>
              <a:gd name="T22" fmla="*/ 16 w 221"/>
              <a:gd name="T23" fmla="*/ 21 h 310"/>
              <a:gd name="T24" fmla="*/ 16 w 221"/>
              <a:gd name="T25" fmla="*/ 268 h 310"/>
              <a:gd name="T26" fmla="*/ 205 w 221"/>
              <a:gd name="T27" fmla="*/ 268 h 310"/>
              <a:gd name="T28" fmla="*/ 121 w 221"/>
              <a:gd name="T29" fmla="*/ 289 h 310"/>
              <a:gd name="T30" fmla="*/ 110 w 221"/>
              <a:gd name="T31" fmla="*/ 278 h 310"/>
              <a:gd name="T32" fmla="*/ 100 w 221"/>
              <a:gd name="T33" fmla="*/ 289 h 310"/>
              <a:gd name="T34" fmla="*/ 110 w 221"/>
              <a:gd name="T35" fmla="*/ 300 h 310"/>
              <a:gd name="T36" fmla="*/ 121 w 221"/>
              <a:gd name="T37" fmla="*/ 289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21" h="310">
                <a:moveTo>
                  <a:pt x="221" y="17"/>
                </a:moveTo>
                <a:cubicBezTo>
                  <a:pt x="221" y="293"/>
                  <a:pt x="221" y="293"/>
                  <a:pt x="221" y="293"/>
                </a:cubicBezTo>
                <a:cubicBezTo>
                  <a:pt x="221" y="302"/>
                  <a:pt x="213" y="310"/>
                  <a:pt x="204" y="310"/>
                </a:cubicBezTo>
                <a:cubicBezTo>
                  <a:pt x="17" y="310"/>
                  <a:pt x="17" y="310"/>
                  <a:pt x="17" y="310"/>
                </a:cubicBezTo>
                <a:cubicBezTo>
                  <a:pt x="8" y="310"/>
                  <a:pt x="0" y="302"/>
                  <a:pt x="0" y="293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204" y="0"/>
                  <a:pt x="204" y="0"/>
                  <a:pt x="204" y="0"/>
                </a:cubicBezTo>
                <a:cubicBezTo>
                  <a:pt x="213" y="0"/>
                  <a:pt x="221" y="8"/>
                  <a:pt x="221" y="17"/>
                </a:cubicBezTo>
                <a:close/>
                <a:moveTo>
                  <a:pt x="205" y="268"/>
                </a:moveTo>
                <a:cubicBezTo>
                  <a:pt x="205" y="21"/>
                  <a:pt x="205" y="21"/>
                  <a:pt x="205" y="21"/>
                </a:cubicBezTo>
                <a:cubicBezTo>
                  <a:pt x="16" y="21"/>
                  <a:pt x="16" y="21"/>
                  <a:pt x="16" y="21"/>
                </a:cubicBezTo>
                <a:cubicBezTo>
                  <a:pt x="16" y="268"/>
                  <a:pt x="16" y="268"/>
                  <a:pt x="16" y="268"/>
                </a:cubicBezTo>
                <a:lnTo>
                  <a:pt x="205" y="268"/>
                </a:lnTo>
                <a:close/>
                <a:moveTo>
                  <a:pt x="121" y="289"/>
                </a:moveTo>
                <a:cubicBezTo>
                  <a:pt x="121" y="283"/>
                  <a:pt x="116" y="278"/>
                  <a:pt x="110" y="278"/>
                </a:cubicBezTo>
                <a:cubicBezTo>
                  <a:pt x="104" y="278"/>
                  <a:pt x="100" y="283"/>
                  <a:pt x="100" y="289"/>
                </a:cubicBezTo>
                <a:cubicBezTo>
                  <a:pt x="100" y="295"/>
                  <a:pt x="104" y="300"/>
                  <a:pt x="110" y="300"/>
                </a:cubicBezTo>
                <a:cubicBezTo>
                  <a:pt x="116" y="300"/>
                  <a:pt x="121" y="295"/>
                  <a:pt x="121" y="28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Rectangle 1427"/>
          <p:cNvSpPr>
            <a:spLocks noChangeArrowheads="1"/>
          </p:cNvSpPr>
          <p:nvPr/>
        </p:nvSpPr>
        <p:spPr bwMode="auto">
          <a:xfrm>
            <a:off x="10700623" y="1137365"/>
            <a:ext cx="324057" cy="5024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Rectangle 1428"/>
          <p:cNvSpPr>
            <a:spLocks noChangeArrowheads="1"/>
          </p:cNvSpPr>
          <p:nvPr/>
        </p:nvSpPr>
        <p:spPr bwMode="auto">
          <a:xfrm>
            <a:off x="10881492" y="1211471"/>
            <a:ext cx="119324" cy="17835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Freeform 1429"/>
          <p:cNvSpPr/>
          <p:nvPr/>
        </p:nvSpPr>
        <p:spPr bwMode="auto">
          <a:xfrm>
            <a:off x="10872699" y="1013017"/>
            <a:ext cx="97971" cy="104251"/>
          </a:xfrm>
          <a:custGeom>
            <a:avLst/>
            <a:gdLst>
              <a:gd name="T0" fmla="*/ 78 w 78"/>
              <a:gd name="T1" fmla="*/ 0 h 83"/>
              <a:gd name="T2" fmla="*/ 40 w 78"/>
              <a:gd name="T3" fmla="*/ 83 h 83"/>
              <a:gd name="T4" fmla="*/ 0 w 78"/>
              <a:gd name="T5" fmla="*/ 83 h 83"/>
              <a:gd name="T6" fmla="*/ 19 w 78"/>
              <a:gd name="T7" fmla="*/ 0 h 83"/>
              <a:gd name="T8" fmla="*/ 40 w 78"/>
              <a:gd name="T9" fmla="*/ 28 h 83"/>
              <a:gd name="T10" fmla="*/ 78 w 78"/>
              <a:gd name="T1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" h="83">
                <a:moveTo>
                  <a:pt x="78" y="0"/>
                </a:moveTo>
                <a:lnTo>
                  <a:pt x="40" y="83"/>
                </a:lnTo>
                <a:lnTo>
                  <a:pt x="0" y="83"/>
                </a:lnTo>
                <a:lnTo>
                  <a:pt x="19" y="0"/>
                </a:lnTo>
                <a:lnTo>
                  <a:pt x="40" y="28"/>
                </a:lnTo>
                <a:lnTo>
                  <a:pt x="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Freeform 1430"/>
          <p:cNvSpPr/>
          <p:nvPr/>
        </p:nvSpPr>
        <p:spPr bwMode="auto">
          <a:xfrm>
            <a:off x="10763425" y="1013017"/>
            <a:ext cx="97971" cy="104251"/>
          </a:xfrm>
          <a:custGeom>
            <a:avLst/>
            <a:gdLst>
              <a:gd name="T0" fmla="*/ 59 w 78"/>
              <a:gd name="T1" fmla="*/ 0 h 83"/>
              <a:gd name="T2" fmla="*/ 78 w 78"/>
              <a:gd name="T3" fmla="*/ 83 h 83"/>
              <a:gd name="T4" fmla="*/ 37 w 78"/>
              <a:gd name="T5" fmla="*/ 83 h 83"/>
              <a:gd name="T6" fmla="*/ 0 w 78"/>
              <a:gd name="T7" fmla="*/ 0 h 83"/>
              <a:gd name="T8" fmla="*/ 37 w 78"/>
              <a:gd name="T9" fmla="*/ 28 h 83"/>
              <a:gd name="T10" fmla="*/ 59 w 78"/>
              <a:gd name="T1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" h="83">
                <a:moveTo>
                  <a:pt x="59" y="0"/>
                </a:moveTo>
                <a:lnTo>
                  <a:pt x="78" y="83"/>
                </a:lnTo>
                <a:lnTo>
                  <a:pt x="37" y="83"/>
                </a:lnTo>
                <a:lnTo>
                  <a:pt x="0" y="0"/>
                </a:lnTo>
                <a:lnTo>
                  <a:pt x="37" y="28"/>
                </a:ln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Rectangle 1431"/>
          <p:cNvSpPr>
            <a:spLocks noChangeArrowheads="1"/>
          </p:cNvSpPr>
          <p:nvPr/>
        </p:nvSpPr>
        <p:spPr bwMode="auto">
          <a:xfrm>
            <a:off x="10720720" y="1211471"/>
            <a:ext cx="121836" cy="17835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Oval 1432"/>
          <p:cNvSpPr>
            <a:spLocks noChangeArrowheads="1"/>
          </p:cNvSpPr>
          <p:nvPr/>
        </p:nvSpPr>
        <p:spPr bwMode="auto">
          <a:xfrm>
            <a:off x="632250" y="562101"/>
            <a:ext cx="1369078" cy="1371589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Freeform 1433"/>
          <p:cNvSpPr/>
          <p:nvPr/>
        </p:nvSpPr>
        <p:spPr bwMode="auto">
          <a:xfrm>
            <a:off x="849546" y="1200167"/>
            <a:ext cx="934490" cy="332849"/>
          </a:xfrm>
          <a:custGeom>
            <a:avLst/>
            <a:gdLst>
              <a:gd name="T0" fmla="*/ 83 w 315"/>
              <a:gd name="T1" fmla="*/ 15 h 112"/>
              <a:gd name="T2" fmla="*/ 74 w 315"/>
              <a:gd name="T3" fmla="*/ 38 h 112"/>
              <a:gd name="T4" fmla="*/ 54 w 315"/>
              <a:gd name="T5" fmla="*/ 34 h 112"/>
              <a:gd name="T6" fmla="*/ 49 w 315"/>
              <a:gd name="T7" fmla="*/ 37 h 112"/>
              <a:gd name="T8" fmla="*/ 49 w 315"/>
              <a:gd name="T9" fmla="*/ 40 h 112"/>
              <a:gd name="T10" fmla="*/ 49 w 315"/>
              <a:gd name="T11" fmla="*/ 83 h 112"/>
              <a:gd name="T12" fmla="*/ 120 w 315"/>
              <a:gd name="T13" fmla="*/ 83 h 112"/>
              <a:gd name="T14" fmla="*/ 195 w 315"/>
              <a:gd name="T15" fmla="*/ 83 h 112"/>
              <a:gd name="T16" fmla="*/ 266 w 315"/>
              <a:gd name="T17" fmla="*/ 83 h 112"/>
              <a:gd name="T18" fmla="*/ 266 w 315"/>
              <a:gd name="T19" fmla="*/ 41 h 112"/>
              <a:gd name="T20" fmla="*/ 266 w 315"/>
              <a:gd name="T21" fmla="*/ 35 h 112"/>
              <a:gd name="T22" fmla="*/ 260 w 315"/>
              <a:gd name="T23" fmla="*/ 32 h 112"/>
              <a:gd name="T24" fmla="*/ 241 w 315"/>
              <a:gd name="T25" fmla="*/ 36 h 112"/>
              <a:gd name="T26" fmla="*/ 232 w 315"/>
              <a:gd name="T27" fmla="*/ 13 h 112"/>
              <a:gd name="T28" fmla="*/ 255 w 315"/>
              <a:gd name="T29" fmla="*/ 4 h 112"/>
              <a:gd name="T30" fmla="*/ 266 w 315"/>
              <a:gd name="T31" fmla="*/ 20 h 112"/>
              <a:gd name="T32" fmla="*/ 286 w 315"/>
              <a:gd name="T33" fmla="*/ 29 h 112"/>
              <a:gd name="T34" fmla="*/ 289 w 315"/>
              <a:gd name="T35" fmla="*/ 38 h 112"/>
              <a:gd name="T36" fmla="*/ 281 w 315"/>
              <a:gd name="T37" fmla="*/ 41 h 112"/>
              <a:gd name="T38" fmla="*/ 278 w 315"/>
              <a:gd name="T39" fmla="*/ 40 h 112"/>
              <a:gd name="T40" fmla="*/ 278 w 315"/>
              <a:gd name="T41" fmla="*/ 83 h 112"/>
              <a:gd name="T42" fmla="*/ 281 w 315"/>
              <a:gd name="T43" fmla="*/ 83 h 112"/>
              <a:gd name="T44" fmla="*/ 315 w 315"/>
              <a:gd name="T45" fmla="*/ 112 h 112"/>
              <a:gd name="T46" fmla="*/ 158 w 315"/>
              <a:gd name="T47" fmla="*/ 112 h 112"/>
              <a:gd name="T48" fmla="*/ 0 w 315"/>
              <a:gd name="T49" fmla="*/ 112 h 112"/>
              <a:gd name="T50" fmla="*/ 34 w 315"/>
              <a:gd name="T51" fmla="*/ 83 h 112"/>
              <a:gd name="T52" fmla="*/ 37 w 315"/>
              <a:gd name="T53" fmla="*/ 83 h 112"/>
              <a:gd name="T54" fmla="*/ 37 w 315"/>
              <a:gd name="T55" fmla="*/ 42 h 112"/>
              <a:gd name="T56" fmla="*/ 34 w 315"/>
              <a:gd name="T57" fmla="*/ 43 h 112"/>
              <a:gd name="T58" fmla="*/ 26 w 315"/>
              <a:gd name="T59" fmla="*/ 40 h 112"/>
              <a:gd name="T60" fmla="*/ 29 w 315"/>
              <a:gd name="T61" fmla="*/ 31 h 112"/>
              <a:gd name="T62" fmla="*/ 49 w 315"/>
              <a:gd name="T63" fmla="*/ 22 h 112"/>
              <a:gd name="T64" fmla="*/ 60 w 315"/>
              <a:gd name="T65" fmla="*/ 6 h 112"/>
              <a:gd name="T66" fmla="*/ 83 w 315"/>
              <a:gd name="T67" fmla="*/ 15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15" h="112">
                <a:moveTo>
                  <a:pt x="83" y="15"/>
                </a:moveTo>
                <a:cubicBezTo>
                  <a:pt x="87" y="23"/>
                  <a:pt x="83" y="34"/>
                  <a:pt x="74" y="38"/>
                </a:cubicBezTo>
                <a:cubicBezTo>
                  <a:pt x="67" y="41"/>
                  <a:pt x="59" y="39"/>
                  <a:pt x="54" y="34"/>
                </a:cubicBezTo>
                <a:cubicBezTo>
                  <a:pt x="49" y="37"/>
                  <a:pt x="49" y="37"/>
                  <a:pt x="49" y="37"/>
                </a:cubicBezTo>
                <a:cubicBezTo>
                  <a:pt x="49" y="40"/>
                  <a:pt x="49" y="40"/>
                  <a:pt x="49" y="40"/>
                </a:cubicBezTo>
                <a:cubicBezTo>
                  <a:pt x="49" y="83"/>
                  <a:pt x="49" y="83"/>
                  <a:pt x="49" y="83"/>
                </a:cubicBezTo>
                <a:cubicBezTo>
                  <a:pt x="120" y="83"/>
                  <a:pt x="120" y="83"/>
                  <a:pt x="120" y="83"/>
                </a:cubicBezTo>
                <a:cubicBezTo>
                  <a:pt x="195" y="83"/>
                  <a:pt x="195" y="83"/>
                  <a:pt x="195" y="83"/>
                </a:cubicBezTo>
                <a:cubicBezTo>
                  <a:pt x="266" y="83"/>
                  <a:pt x="266" y="83"/>
                  <a:pt x="266" y="83"/>
                </a:cubicBezTo>
                <a:cubicBezTo>
                  <a:pt x="266" y="41"/>
                  <a:pt x="266" y="41"/>
                  <a:pt x="266" y="41"/>
                </a:cubicBezTo>
                <a:cubicBezTo>
                  <a:pt x="266" y="35"/>
                  <a:pt x="266" y="35"/>
                  <a:pt x="266" y="35"/>
                </a:cubicBezTo>
                <a:cubicBezTo>
                  <a:pt x="260" y="32"/>
                  <a:pt x="260" y="32"/>
                  <a:pt x="260" y="32"/>
                </a:cubicBezTo>
                <a:cubicBezTo>
                  <a:pt x="255" y="37"/>
                  <a:pt x="248" y="39"/>
                  <a:pt x="241" y="36"/>
                </a:cubicBezTo>
                <a:cubicBezTo>
                  <a:pt x="232" y="32"/>
                  <a:pt x="228" y="22"/>
                  <a:pt x="232" y="13"/>
                </a:cubicBezTo>
                <a:cubicBezTo>
                  <a:pt x="236" y="4"/>
                  <a:pt x="246" y="0"/>
                  <a:pt x="255" y="4"/>
                </a:cubicBezTo>
                <a:cubicBezTo>
                  <a:pt x="262" y="7"/>
                  <a:pt x="266" y="14"/>
                  <a:pt x="266" y="20"/>
                </a:cubicBezTo>
                <a:cubicBezTo>
                  <a:pt x="286" y="29"/>
                  <a:pt x="286" y="29"/>
                  <a:pt x="286" y="29"/>
                </a:cubicBezTo>
                <a:cubicBezTo>
                  <a:pt x="289" y="31"/>
                  <a:pt x="290" y="35"/>
                  <a:pt x="289" y="38"/>
                </a:cubicBezTo>
                <a:cubicBezTo>
                  <a:pt x="288" y="41"/>
                  <a:pt x="284" y="43"/>
                  <a:pt x="281" y="41"/>
                </a:cubicBezTo>
                <a:cubicBezTo>
                  <a:pt x="278" y="40"/>
                  <a:pt x="278" y="40"/>
                  <a:pt x="278" y="40"/>
                </a:cubicBezTo>
                <a:cubicBezTo>
                  <a:pt x="278" y="83"/>
                  <a:pt x="278" y="83"/>
                  <a:pt x="278" y="83"/>
                </a:cubicBezTo>
                <a:cubicBezTo>
                  <a:pt x="281" y="83"/>
                  <a:pt x="281" y="83"/>
                  <a:pt x="281" y="83"/>
                </a:cubicBezTo>
                <a:cubicBezTo>
                  <a:pt x="315" y="112"/>
                  <a:pt x="315" y="112"/>
                  <a:pt x="315" y="112"/>
                </a:cubicBezTo>
                <a:cubicBezTo>
                  <a:pt x="158" y="112"/>
                  <a:pt x="158" y="112"/>
                  <a:pt x="158" y="112"/>
                </a:cubicBezTo>
                <a:cubicBezTo>
                  <a:pt x="0" y="112"/>
                  <a:pt x="0" y="112"/>
                  <a:pt x="0" y="112"/>
                </a:cubicBezTo>
                <a:cubicBezTo>
                  <a:pt x="34" y="83"/>
                  <a:pt x="34" y="83"/>
                  <a:pt x="34" y="83"/>
                </a:cubicBezTo>
                <a:cubicBezTo>
                  <a:pt x="37" y="83"/>
                  <a:pt x="37" y="83"/>
                  <a:pt x="37" y="83"/>
                </a:cubicBezTo>
                <a:cubicBezTo>
                  <a:pt x="37" y="42"/>
                  <a:pt x="37" y="42"/>
                  <a:pt x="37" y="42"/>
                </a:cubicBezTo>
                <a:cubicBezTo>
                  <a:pt x="34" y="43"/>
                  <a:pt x="34" y="43"/>
                  <a:pt x="34" y="43"/>
                </a:cubicBezTo>
                <a:cubicBezTo>
                  <a:pt x="31" y="44"/>
                  <a:pt x="27" y="43"/>
                  <a:pt x="26" y="40"/>
                </a:cubicBezTo>
                <a:cubicBezTo>
                  <a:pt x="24" y="36"/>
                  <a:pt x="26" y="32"/>
                  <a:pt x="29" y="31"/>
                </a:cubicBezTo>
                <a:cubicBezTo>
                  <a:pt x="49" y="22"/>
                  <a:pt x="49" y="22"/>
                  <a:pt x="49" y="22"/>
                </a:cubicBezTo>
                <a:cubicBezTo>
                  <a:pt x="49" y="15"/>
                  <a:pt x="53" y="9"/>
                  <a:pt x="60" y="6"/>
                </a:cubicBezTo>
                <a:cubicBezTo>
                  <a:pt x="69" y="2"/>
                  <a:pt x="79" y="6"/>
                  <a:pt x="83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Freeform 1434"/>
          <p:cNvSpPr/>
          <p:nvPr/>
        </p:nvSpPr>
        <p:spPr bwMode="auto">
          <a:xfrm>
            <a:off x="1004039" y="1015529"/>
            <a:ext cx="626762" cy="404443"/>
          </a:xfrm>
          <a:custGeom>
            <a:avLst/>
            <a:gdLst>
              <a:gd name="T0" fmla="*/ 39 w 211"/>
              <a:gd name="T1" fmla="*/ 72 h 136"/>
              <a:gd name="T2" fmla="*/ 6 w 211"/>
              <a:gd name="T3" fmla="*/ 59 h 136"/>
              <a:gd name="T4" fmla="*/ 0 w 211"/>
              <a:gd name="T5" fmla="*/ 63 h 136"/>
              <a:gd name="T6" fmla="*/ 0 w 211"/>
              <a:gd name="T7" fmla="*/ 61 h 136"/>
              <a:gd name="T8" fmla="*/ 65 w 211"/>
              <a:gd name="T9" fmla="*/ 0 h 136"/>
              <a:gd name="T10" fmla="*/ 106 w 211"/>
              <a:gd name="T11" fmla="*/ 121 h 136"/>
              <a:gd name="T12" fmla="*/ 146 w 211"/>
              <a:gd name="T13" fmla="*/ 0 h 136"/>
              <a:gd name="T14" fmla="*/ 211 w 211"/>
              <a:gd name="T15" fmla="*/ 61 h 136"/>
              <a:gd name="T16" fmla="*/ 211 w 211"/>
              <a:gd name="T17" fmla="*/ 62 h 136"/>
              <a:gd name="T18" fmla="*/ 206 w 211"/>
              <a:gd name="T19" fmla="*/ 59 h 136"/>
              <a:gd name="T20" fmla="*/ 173 w 211"/>
              <a:gd name="T21" fmla="*/ 72 h 136"/>
              <a:gd name="T22" fmla="*/ 186 w 211"/>
              <a:gd name="T23" fmla="*/ 105 h 136"/>
              <a:gd name="T24" fmla="*/ 210 w 211"/>
              <a:gd name="T25" fmla="*/ 103 h 136"/>
              <a:gd name="T26" fmla="*/ 190 w 211"/>
              <a:gd name="T27" fmla="*/ 136 h 136"/>
              <a:gd name="T28" fmla="*/ 21 w 211"/>
              <a:gd name="T29" fmla="*/ 136 h 136"/>
              <a:gd name="T30" fmla="*/ 1 w 211"/>
              <a:gd name="T31" fmla="*/ 102 h 136"/>
              <a:gd name="T32" fmla="*/ 26 w 211"/>
              <a:gd name="T33" fmla="*/ 105 h 136"/>
              <a:gd name="T34" fmla="*/ 39 w 211"/>
              <a:gd name="T35" fmla="*/ 72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11" h="136">
                <a:moveTo>
                  <a:pt x="39" y="72"/>
                </a:moveTo>
                <a:cubicBezTo>
                  <a:pt x="34" y="59"/>
                  <a:pt x="19" y="54"/>
                  <a:pt x="6" y="59"/>
                </a:cubicBezTo>
                <a:cubicBezTo>
                  <a:pt x="4" y="60"/>
                  <a:pt x="2" y="62"/>
                  <a:pt x="0" y="63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23"/>
                  <a:pt x="36" y="7"/>
                  <a:pt x="65" y="0"/>
                </a:cubicBezTo>
                <a:cubicBezTo>
                  <a:pt x="106" y="121"/>
                  <a:pt x="106" y="121"/>
                  <a:pt x="106" y="121"/>
                </a:cubicBezTo>
                <a:cubicBezTo>
                  <a:pt x="146" y="0"/>
                  <a:pt x="146" y="0"/>
                  <a:pt x="146" y="0"/>
                </a:cubicBezTo>
                <a:cubicBezTo>
                  <a:pt x="175" y="7"/>
                  <a:pt x="211" y="23"/>
                  <a:pt x="211" y="61"/>
                </a:cubicBezTo>
                <a:cubicBezTo>
                  <a:pt x="211" y="62"/>
                  <a:pt x="211" y="62"/>
                  <a:pt x="211" y="62"/>
                </a:cubicBezTo>
                <a:cubicBezTo>
                  <a:pt x="210" y="61"/>
                  <a:pt x="208" y="60"/>
                  <a:pt x="206" y="59"/>
                </a:cubicBezTo>
                <a:cubicBezTo>
                  <a:pt x="193" y="54"/>
                  <a:pt x="179" y="59"/>
                  <a:pt x="173" y="72"/>
                </a:cubicBezTo>
                <a:cubicBezTo>
                  <a:pt x="168" y="85"/>
                  <a:pt x="173" y="99"/>
                  <a:pt x="186" y="105"/>
                </a:cubicBezTo>
                <a:cubicBezTo>
                  <a:pt x="194" y="109"/>
                  <a:pt x="203" y="107"/>
                  <a:pt x="210" y="103"/>
                </a:cubicBezTo>
                <a:cubicBezTo>
                  <a:pt x="207" y="110"/>
                  <a:pt x="202" y="124"/>
                  <a:pt x="190" y="136"/>
                </a:cubicBezTo>
                <a:cubicBezTo>
                  <a:pt x="21" y="136"/>
                  <a:pt x="21" y="136"/>
                  <a:pt x="21" y="136"/>
                </a:cubicBezTo>
                <a:cubicBezTo>
                  <a:pt x="9" y="123"/>
                  <a:pt x="3" y="109"/>
                  <a:pt x="1" y="102"/>
                </a:cubicBezTo>
                <a:cubicBezTo>
                  <a:pt x="8" y="107"/>
                  <a:pt x="18" y="109"/>
                  <a:pt x="26" y="105"/>
                </a:cubicBezTo>
                <a:cubicBezTo>
                  <a:pt x="39" y="99"/>
                  <a:pt x="45" y="85"/>
                  <a:pt x="39" y="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Freeform 1435"/>
          <p:cNvSpPr/>
          <p:nvPr/>
        </p:nvSpPr>
        <p:spPr bwMode="auto">
          <a:xfrm>
            <a:off x="1267806" y="1084612"/>
            <a:ext cx="101739" cy="243671"/>
          </a:xfrm>
          <a:custGeom>
            <a:avLst/>
            <a:gdLst>
              <a:gd name="T0" fmla="*/ 40 w 81"/>
              <a:gd name="T1" fmla="*/ 194 h 194"/>
              <a:gd name="T2" fmla="*/ 0 w 81"/>
              <a:gd name="T3" fmla="*/ 73 h 194"/>
              <a:gd name="T4" fmla="*/ 24 w 81"/>
              <a:gd name="T5" fmla="*/ 0 h 194"/>
              <a:gd name="T6" fmla="*/ 40 w 81"/>
              <a:gd name="T7" fmla="*/ 0 h 194"/>
              <a:gd name="T8" fmla="*/ 57 w 81"/>
              <a:gd name="T9" fmla="*/ 0 h 194"/>
              <a:gd name="T10" fmla="*/ 81 w 81"/>
              <a:gd name="T11" fmla="*/ 73 h 194"/>
              <a:gd name="T12" fmla="*/ 40 w 81"/>
              <a:gd name="T13" fmla="*/ 194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" h="194">
                <a:moveTo>
                  <a:pt x="40" y="194"/>
                </a:moveTo>
                <a:lnTo>
                  <a:pt x="0" y="73"/>
                </a:lnTo>
                <a:lnTo>
                  <a:pt x="24" y="0"/>
                </a:lnTo>
                <a:lnTo>
                  <a:pt x="40" y="0"/>
                </a:lnTo>
                <a:lnTo>
                  <a:pt x="57" y="0"/>
                </a:lnTo>
                <a:lnTo>
                  <a:pt x="81" y="73"/>
                </a:lnTo>
                <a:lnTo>
                  <a:pt x="40" y="1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" name="Freeform 1436"/>
          <p:cNvSpPr/>
          <p:nvPr/>
        </p:nvSpPr>
        <p:spPr bwMode="auto">
          <a:xfrm>
            <a:off x="1176115" y="710314"/>
            <a:ext cx="281352" cy="326569"/>
          </a:xfrm>
          <a:custGeom>
            <a:avLst/>
            <a:gdLst>
              <a:gd name="T0" fmla="*/ 93 w 95"/>
              <a:gd name="T1" fmla="*/ 59 h 110"/>
              <a:gd name="T2" fmla="*/ 87 w 95"/>
              <a:gd name="T3" fmla="*/ 71 h 110"/>
              <a:gd name="T4" fmla="*/ 48 w 95"/>
              <a:gd name="T5" fmla="*/ 110 h 110"/>
              <a:gd name="T6" fmla="*/ 8 w 95"/>
              <a:gd name="T7" fmla="*/ 71 h 110"/>
              <a:gd name="T8" fmla="*/ 2 w 95"/>
              <a:gd name="T9" fmla="*/ 59 h 110"/>
              <a:gd name="T10" fmla="*/ 6 w 95"/>
              <a:gd name="T11" fmla="*/ 46 h 110"/>
              <a:gd name="T12" fmla="*/ 48 w 95"/>
              <a:gd name="T13" fmla="*/ 0 h 110"/>
              <a:gd name="T14" fmla="*/ 89 w 95"/>
              <a:gd name="T15" fmla="*/ 46 h 110"/>
              <a:gd name="T16" fmla="*/ 93 w 95"/>
              <a:gd name="T17" fmla="*/ 59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5" h="110">
                <a:moveTo>
                  <a:pt x="93" y="59"/>
                </a:moveTo>
                <a:cubicBezTo>
                  <a:pt x="92" y="67"/>
                  <a:pt x="90" y="70"/>
                  <a:pt x="87" y="71"/>
                </a:cubicBezTo>
                <a:cubicBezTo>
                  <a:pt x="80" y="93"/>
                  <a:pt x="60" y="110"/>
                  <a:pt x="48" y="110"/>
                </a:cubicBezTo>
                <a:cubicBezTo>
                  <a:pt x="36" y="110"/>
                  <a:pt x="15" y="94"/>
                  <a:pt x="8" y="71"/>
                </a:cubicBezTo>
                <a:cubicBezTo>
                  <a:pt x="5" y="70"/>
                  <a:pt x="3" y="67"/>
                  <a:pt x="2" y="59"/>
                </a:cubicBezTo>
                <a:cubicBezTo>
                  <a:pt x="0" y="49"/>
                  <a:pt x="3" y="47"/>
                  <a:pt x="6" y="46"/>
                </a:cubicBezTo>
                <a:cubicBezTo>
                  <a:pt x="8" y="20"/>
                  <a:pt x="18" y="0"/>
                  <a:pt x="48" y="0"/>
                </a:cubicBezTo>
                <a:cubicBezTo>
                  <a:pt x="77" y="0"/>
                  <a:pt x="88" y="20"/>
                  <a:pt x="89" y="46"/>
                </a:cubicBezTo>
                <a:cubicBezTo>
                  <a:pt x="93" y="47"/>
                  <a:pt x="95" y="49"/>
                  <a:pt x="93" y="5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" name="Freeform 1437"/>
          <p:cNvSpPr/>
          <p:nvPr/>
        </p:nvSpPr>
        <p:spPr bwMode="auto">
          <a:xfrm>
            <a:off x="849546" y="1550600"/>
            <a:ext cx="934490" cy="234879"/>
          </a:xfrm>
          <a:custGeom>
            <a:avLst/>
            <a:gdLst>
              <a:gd name="T0" fmla="*/ 0 w 315"/>
              <a:gd name="T1" fmla="*/ 0 h 79"/>
              <a:gd name="T2" fmla="*/ 315 w 315"/>
              <a:gd name="T3" fmla="*/ 0 h 79"/>
              <a:gd name="T4" fmla="*/ 158 w 315"/>
              <a:gd name="T5" fmla="*/ 79 h 79"/>
              <a:gd name="T6" fmla="*/ 0 w 315"/>
              <a:gd name="T7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5" h="79">
                <a:moveTo>
                  <a:pt x="0" y="0"/>
                </a:moveTo>
                <a:cubicBezTo>
                  <a:pt x="315" y="0"/>
                  <a:pt x="315" y="0"/>
                  <a:pt x="315" y="0"/>
                </a:cubicBezTo>
                <a:cubicBezTo>
                  <a:pt x="279" y="48"/>
                  <a:pt x="222" y="79"/>
                  <a:pt x="158" y="79"/>
                </a:cubicBezTo>
                <a:cubicBezTo>
                  <a:pt x="93" y="79"/>
                  <a:pt x="36" y="48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Oval 1438"/>
          <p:cNvSpPr>
            <a:spLocks noChangeArrowheads="1"/>
          </p:cNvSpPr>
          <p:nvPr/>
        </p:nvSpPr>
        <p:spPr bwMode="auto">
          <a:xfrm>
            <a:off x="2515047" y="549541"/>
            <a:ext cx="1371590" cy="1369077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" name="Freeform 1439"/>
          <p:cNvSpPr/>
          <p:nvPr/>
        </p:nvSpPr>
        <p:spPr bwMode="auto">
          <a:xfrm>
            <a:off x="3426927" y="1407412"/>
            <a:ext cx="59034" cy="38937"/>
          </a:xfrm>
          <a:custGeom>
            <a:avLst/>
            <a:gdLst>
              <a:gd name="T0" fmla="*/ 20 w 20"/>
              <a:gd name="T1" fmla="*/ 13 h 13"/>
              <a:gd name="T2" fmla="*/ 0 w 20"/>
              <a:gd name="T3" fmla="*/ 13 h 13"/>
              <a:gd name="T4" fmla="*/ 0 w 20"/>
              <a:gd name="T5" fmla="*/ 0 h 13"/>
              <a:gd name="T6" fmla="*/ 12 w 20"/>
              <a:gd name="T7" fmla="*/ 4 h 13"/>
              <a:gd name="T8" fmla="*/ 20 w 20"/>
              <a:gd name="T9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" h="13">
                <a:moveTo>
                  <a:pt x="20" y="13"/>
                </a:moveTo>
                <a:cubicBezTo>
                  <a:pt x="0" y="13"/>
                  <a:pt x="0" y="13"/>
                  <a:pt x="0" y="13"/>
                </a:cubicBezTo>
                <a:cubicBezTo>
                  <a:pt x="0" y="0"/>
                  <a:pt x="0" y="0"/>
                  <a:pt x="0" y="0"/>
                </a:cubicBezTo>
                <a:cubicBezTo>
                  <a:pt x="5" y="0"/>
                  <a:pt x="9" y="2"/>
                  <a:pt x="12" y="4"/>
                </a:cubicBezTo>
                <a:cubicBezTo>
                  <a:pt x="16" y="6"/>
                  <a:pt x="18" y="9"/>
                  <a:pt x="20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" name="Freeform 1440"/>
          <p:cNvSpPr/>
          <p:nvPr/>
        </p:nvSpPr>
        <p:spPr bwMode="auto">
          <a:xfrm>
            <a:off x="3426927" y="1006738"/>
            <a:ext cx="67826" cy="115555"/>
          </a:xfrm>
          <a:custGeom>
            <a:avLst/>
            <a:gdLst>
              <a:gd name="T0" fmla="*/ 14 w 23"/>
              <a:gd name="T1" fmla="*/ 34 h 39"/>
              <a:gd name="T2" fmla="*/ 6 w 23"/>
              <a:gd name="T3" fmla="*/ 38 h 39"/>
              <a:gd name="T4" fmla="*/ 0 w 23"/>
              <a:gd name="T5" fmla="*/ 39 h 39"/>
              <a:gd name="T6" fmla="*/ 0 w 23"/>
              <a:gd name="T7" fmla="*/ 27 h 39"/>
              <a:gd name="T8" fmla="*/ 1 w 23"/>
              <a:gd name="T9" fmla="*/ 26 h 39"/>
              <a:gd name="T10" fmla="*/ 3 w 23"/>
              <a:gd name="T11" fmla="*/ 22 h 39"/>
              <a:gd name="T12" fmla="*/ 2 w 23"/>
              <a:gd name="T13" fmla="*/ 18 h 39"/>
              <a:gd name="T14" fmla="*/ 0 w 23"/>
              <a:gd name="T15" fmla="*/ 17 h 39"/>
              <a:gd name="T16" fmla="*/ 0 w 23"/>
              <a:gd name="T17" fmla="*/ 0 h 39"/>
              <a:gd name="T18" fmla="*/ 16 w 23"/>
              <a:gd name="T19" fmla="*/ 6 h 39"/>
              <a:gd name="T20" fmla="*/ 23 w 23"/>
              <a:gd name="T21" fmla="*/ 20 h 39"/>
              <a:gd name="T22" fmla="*/ 20 w 23"/>
              <a:gd name="T23" fmla="*/ 28 h 39"/>
              <a:gd name="T24" fmla="*/ 14 w 23"/>
              <a:gd name="T25" fmla="*/ 34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" h="39">
                <a:moveTo>
                  <a:pt x="14" y="34"/>
                </a:moveTo>
                <a:cubicBezTo>
                  <a:pt x="11" y="36"/>
                  <a:pt x="9" y="37"/>
                  <a:pt x="6" y="38"/>
                </a:cubicBezTo>
                <a:cubicBezTo>
                  <a:pt x="4" y="39"/>
                  <a:pt x="2" y="39"/>
                  <a:pt x="0" y="39"/>
                </a:cubicBezTo>
                <a:cubicBezTo>
                  <a:pt x="0" y="27"/>
                  <a:pt x="0" y="27"/>
                  <a:pt x="0" y="27"/>
                </a:cubicBezTo>
                <a:cubicBezTo>
                  <a:pt x="1" y="26"/>
                  <a:pt x="1" y="26"/>
                  <a:pt x="1" y="26"/>
                </a:cubicBezTo>
                <a:cubicBezTo>
                  <a:pt x="3" y="25"/>
                  <a:pt x="3" y="23"/>
                  <a:pt x="3" y="22"/>
                </a:cubicBezTo>
                <a:cubicBezTo>
                  <a:pt x="3" y="20"/>
                  <a:pt x="3" y="19"/>
                  <a:pt x="2" y="18"/>
                </a:cubicBezTo>
                <a:cubicBezTo>
                  <a:pt x="1" y="18"/>
                  <a:pt x="1" y="17"/>
                  <a:pt x="0" y="17"/>
                </a:cubicBezTo>
                <a:cubicBezTo>
                  <a:pt x="0" y="0"/>
                  <a:pt x="0" y="0"/>
                  <a:pt x="0" y="0"/>
                </a:cubicBezTo>
                <a:cubicBezTo>
                  <a:pt x="8" y="2"/>
                  <a:pt x="13" y="4"/>
                  <a:pt x="16" y="6"/>
                </a:cubicBezTo>
                <a:cubicBezTo>
                  <a:pt x="20" y="10"/>
                  <a:pt x="23" y="14"/>
                  <a:pt x="23" y="20"/>
                </a:cubicBezTo>
                <a:cubicBezTo>
                  <a:pt x="23" y="23"/>
                  <a:pt x="22" y="25"/>
                  <a:pt x="20" y="28"/>
                </a:cubicBezTo>
                <a:cubicBezTo>
                  <a:pt x="18" y="31"/>
                  <a:pt x="16" y="33"/>
                  <a:pt x="14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" name="Freeform 1441"/>
          <p:cNvSpPr/>
          <p:nvPr/>
        </p:nvSpPr>
        <p:spPr bwMode="auto">
          <a:xfrm>
            <a:off x="3426927" y="936400"/>
            <a:ext cx="59034" cy="41450"/>
          </a:xfrm>
          <a:custGeom>
            <a:avLst/>
            <a:gdLst>
              <a:gd name="T0" fmla="*/ 0 w 20"/>
              <a:gd name="T1" fmla="*/ 14 h 14"/>
              <a:gd name="T2" fmla="*/ 0 w 20"/>
              <a:gd name="T3" fmla="*/ 0 h 14"/>
              <a:gd name="T4" fmla="*/ 12 w 20"/>
              <a:gd name="T5" fmla="*/ 4 h 14"/>
              <a:gd name="T6" fmla="*/ 20 w 20"/>
              <a:gd name="T7" fmla="*/ 14 h 14"/>
              <a:gd name="T8" fmla="*/ 0 w 20"/>
              <a:gd name="T9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" h="14">
                <a:moveTo>
                  <a:pt x="0" y="14"/>
                </a:moveTo>
                <a:cubicBezTo>
                  <a:pt x="0" y="0"/>
                  <a:pt x="0" y="0"/>
                  <a:pt x="0" y="0"/>
                </a:cubicBezTo>
                <a:cubicBezTo>
                  <a:pt x="5" y="1"/>
                  <a:pt x="9" y="2"/>
                  <a:pt x="12" y="4"/>
                </a:cubicBezTo>
                <a:cubicBezTo>
                  <a:pt x="16" y="7"/>
                  <a:pt x="19" y="10"/>
                  <a:pt x="20" y="14"/>
                </a:cubicBezTo>
                <a:lnTo>
                  <a:pt x="0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" name="Freeform 1442"/>
          <p:cNvSpPr/>
          <p:nvPr/>
        </p:nvSpPr>
        <p:spPr bwMode="auto">
          <a:xfrm>
            <a:off x="3426927" y="1479007"/>
            <a:ext cx="65314" cy="115555"/>
          </a:xfrm>
          <a:custGeom>
            <a:avLst/>
            <a:gdLst>
              <a:gd name="T0" fmla="*/ 20 w 22"/>
              <a:gd name="T1" fmla="*/ 28 h 39"/>
              <a:gd name="T2" fmla="*/ 14 w 22"/>
              <a:gd name="T3" fmla="*/ 34 h 39"/>
              <a:gd name="T4" fmla="*/ 5 w 22"/>
              <a:gd name="T5" fmla="*/ 38 h 39"/>
              <a:gd name="T6" fmla="*/ 0 w 22"/>
              <a:gd name="T7" fmla="*/ 39 h 39"/>
              <a:gd name="T8" fmla="*/ 0 w 22"/>
              <a:gd name="T9" fmla="*/ 26 h 39"/>
              <a:gd name="T10" fmla="*/ 1 w 22"/>
              <a:gd name="T11" fmla="*/ 25 h 39"/>
              <a:gd name="T12" fmla="*/ 3 w 22"/>
              <a:gd name="T13" fmla="*/ 21 h 39"/>
              <a:gd name="T14" fmla="*/ 1 w 22"/>
              <a:gd name="T15" fmla="*/ 18 h 39"/>
              <a:gd name="T16" fmla="*/ 0 w 22"/>
              <a:gd name="T17" fmla="*/ 17 h 39"/>
              <a:gd name="T18" fmla="*/ 0 w 22"/>
              <a:gd name="T19" fmla="*/ 0 h 39"/>
              <a:gd name="T20" fmla="*/ 15 w 22"/>
              <a:gd name="T21" fmla="*/ 6 h 39"/>
              <a:gd name="T22" fmla="*/ 22 w 22"/>
              <a:gd name="T23" fmla="*/ 19 h 39"/>
              <a:gd name="T24" fmla="*/ 20 w 22"/>
              <a:gd name="T25" fmla="*/ 2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" h="39">
                <a:moveTo>
                  <a:pt x="20" y="28"/>
                </a:moveTo>
                <a:cubicBezTo>
                  <a:pt x="18" y="30"/>
                  <a:pt x="16" y="32"/>
                  <a:pt x="14" y="34"/>
                </a:cubicBezTo>
                <a:cubicBezTo>
                  <a:pt x="11" y="36"/>
                  <a:pt x="8" y="37"/>
                  <a:pt x="5" y="38"/>
                </a:cubicBezTo>
                <a:cubicBezTo>
                  <a:pt x="4" y="38"/>
                  <a:pt x="2" y="39"/>
                  <a:pt x="0" y="39"/>
                </a:cubicBezTo>
                <a:cubicBezTo>
                  <a:pt x="0" y="26"/>
                  <a:pt x="0" y="26"/>
                  <a:pt x="0" y="26"/>
                </a:cubicBezTo>
                <a:cubicBezTo>
                  <a:pt x="1" y="26"/>
                  <a:pt x="1" y="26"/>
                  <a:pt x="1" y="25"/>
                </a:cubicBezTo>
                <a:cubicBezTo>
                  <a:pt x="2" y="24"/>
                  <a:pt x="3" y="23"/>
                  <a:pt x="3" y="21"/>
                </a:cubicBezTo>
                <a:cubicBezTo>
                  <a:pt x="3" y="20"/>
                  <a:pt x="3" y="19"/>
                  <a:pt x="1" y="18"/>
                </a:cubicBezTo>
                <a:cubicBezTo>
                  <a:pt x="1" y="17"/>
                  <a:pt x="1" y="17"/>
                  <a:pt x="0" y="17"/>
                </a:cubicBezTo>
                <a:cubicBezTo>
                  <a:pt x="0" y="0"/>
                  <a:pt x="0" y="0"/>
                  <a:pt x="0" y="0"/>
                </a:cubicBezTo>
                <a:cubicBezTo>
                  <a:pt x="7" y="2"/>
                  <a:pt x="13" y="4"/>
                  <a:pt x="15" y="6"/>
                </a:cubicBezTo>
                <a:cubicBezTo>
                  <a:pt x="20" y="9"/>
                  <a:pt x="22" y="14"/>
                  <a:pt x="22" y="19"/>
                </a:cubicBezTo>
                <a:cubicBezTo>
                  <a:pt x="22" y="22"/>
                  <a:pt x="21" y="25"/>
                  <a:pt x="20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" name="Freeform 1443"/>
          <p:cNvSpPr>
            <a:spLocks noEditPoints="1"/>
          </p:cNvSpPr>
          <p:nvPr/>
        </p:nvSpPr>
        <p:spPr bwMode="auto">
          <a:xfrm>
            <a:off x="3307604" y="921327"/>
            <a:ext cx="104251" cy="213526"/>
          </a:xfrm>
          <a:custGeom>
            <a:avLst/>
            <a:gdLst>
              <a:gd name="T0" fmla="*/ 28 w 35"/>
              <a:gd name="T1" fmla="*/ 16 h 72"/>
              <a:gd name="T2" fmla="*/ 23 w 35"/>
              <a:gd name="T3" fmla="*/ 18 h 72"/>
              <a:gd name="T4" fmla="*/ 22 w 35"/>
              <a:gd name="T5" fmla="*/ 21 h 72"/>
              <a:gd name="T6" fmla="*/ 23 w 35"/>
              <a:gd name="T7" fmla="*/ 24 h 72"/>
              <a:gd name="T8" fmla="*/ 28 w 35"/>
              <a:gd name="T9" fmla="*/ 27 h 72"/>
              <a:gd name="T10" fmla="*/ 28 w 35"/>
              <a:gd name="T11" fmla="*/ 16 h 72"/>
              <a:gd name="T12" fmla="*/ 28 w 35"/>
              <a:gd name="T13" fmla="*/ 42 h 72"/>
              <a:gd name="T14" fmla="*/ 13 w 35"/>
              <a:gd name="T15" fmla="*/ 38 h 72"/>
              <a:gd name="T16" fmla="*/ 6 w 35"/>
              <a:gd name="T17" fmla="*/ 32 h 72"/>
              <a:gd name="T18" fmla="*/ 3 w 35"/>
              <a:gd name="T19" fmla="*/ 23 h 72"/>
              <a:gd name="T20" fmla="*/ 9 w 35"/>
              <a:gd name="T21" fmla="*/ 10 h 72"/>
              <a:gd name="T22" fmla="*/ 28 w 35"/>
              <a:gd name="T23" fmla="*/ 5 h 72"/>
              <a:gd name="T24" fmla="*/ 28 w 35"/>
              <a:gd name="T25" fmla="*/ 0 h 72"/>
              <a:gd name="T26" fmla="*/ 35 w 35"/>
              <a:gd name="T27" fmla="*/ 0 h 72"/>
              <a:gd name="T28" fmla="*/ 35 w 35"/>
              <a:gd name="T29" fmla="*/ 5 h 72"/>
              <a:gd name="T30" fmla="*/ 35 w 35"/>
              <a:gd name="T31" fmla="*/ 16 h 72"/>
              <a:gd name="T32" fmla="*/ 35 w 35"/>
              <a:gd name="T33" fmla="*/ 28 h 72"/>
              <a:gd name="T34" fmla="*/ 35 w 35"/>
              <a:gd name="T35" fmla="*/ 44 h 72"/>
              <a:gd name="T36" fmla="*/ 35 w 35"/>
              <a:gd name="T37" fmla="*/ 58 h 72"/>
              <a:gd name="T38" fmla="*/ 35 w 35"/>
              <a:gd name="T39" fmla="*/ 69 h 72"/>
              <a:gd name="T40" fmla="*/ 35 w 35"/>
              <a:gd name="T41" fmla="*/ 72 h 72"/>
              <a:gd name="T42" fmla="*/ 28 w 35"/>
              <a:gd name="T43" fmla="*/ 72 h 72"/>
              <a:gd name="T44" fmla="*/ 28 w 35"/>
              <a:gd name="T45" fmla="*/ 69 h 72"/>
              <a:gd name="T46" fmla="*/ 16 w 35"/>
              <a:gd name="T47" fmla="*/ 67 h 72"/>
              <a:gd name="T48" fmla="*/ 8 w 35"/>
              <a:gd name="T49" fmla="*/ 63 h 72"/>
              <a:gd name="T50" fmla="*/ 2 w 35"/>
              <a:gd name="T51" fmla="*/ 57 h 72"/>
              <a:gd name="T52" fmla="*/ 0 w 35"/>
              <a:gd name="T53" fmla="*/ 51 h 72"/>
              <a:gd name="T54" fmla="*/ 21 w 35"/>
              <a:gd name="T55" fmla="*/ 51 h 72"/>
              <a:gd name="T56" fmla="*/ 23 w 35"/>
              <a:gd name="T57" fmla="*/ 54 h 72"/>
              <a:gd name="T58" fmla="*/ 28 w 35"/>
              <a:gd name="T59" fmla="*/ 57 h 72"/>
              <a:gd name="T60" fmla="*/ 28 w 35"/>
              <a:gd name="T61" fmla="*/ 4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5" h="72">
                <a:moveTo>
                  <a:pt x="28" y="16"/>
                </a:moveTo>
                <a:cubicBezTo>
                  <a:pt x="26" y="16"/>
                  <a:pt x="24" y="17"/>
                  <a:pt x="23" y="18"/>
                </a:cubicBezTo>
                <a:cubicBezTo>
                  <a:pt x="22" y="19"/>
                  <a:pt x="22" y="20"/>
                  <a:pt x="22" y="21"/>
                </a:cubicBezTo>
                <a:cubicBezTo>
                  <a:pt x="22" y="22"/>
                  <a:pt x="22" y="23"/>
                  <a:pt x="23" y="24"/>
                </a:cubicBezTo>
                <a:cubicBezTo>
                  <a:pt x="24" y="25"/>
                  <a:pt x="26" y="26"/>
                  <a:pt x="28" y="27"/>
                </a:cubicBezTo>
                <a:lnTo>
                  <a:pt x="28" y="16"/>
                </a:lnTo>
                <a:close/>
                <a:moveTo>
                  <a:pt x="28" y="42"/>
                </a:moveTo>
                <a:cubicBezTo>
                  <a:pt x="21" y="40"/>
                  <a:pt x="16" y="39"/>
                  <a:pt x="13" y="38"/>
                </a:cubicBezTo>
                <a:cubicBezTo>
                  <a:pt x="10" y="37"/>
                  <a:pt x="8" y="35"/>
                  <a:pt x="6" y="32"/>
                </a:cubicBezTo>
                <a:cubicBezTo>
                  <a:pt x="4" y="30"/>
                  <a:pt x="3" y="27"/>
                  <a:pt x="3" y="23"/>
                </a:cubicBezTo>
                <a:cubicBezTo>
                  <a:pt x="3" y="18"/>
                  <a:pt x="5" y="14"/>
                  <a:pt x="9" y="10"/>
                </a:cubicBezTo>
                <a:cubicBezTo>
                  <a:pt x="13" y="7"/>
                  <a:pt x="19" y="5"/>
                  <a:pt x="28" y="5"/>
                </a:cubicBezTo>
                <a:cubicBezTo>
                  <a:pt x="28" y="0"/>
                  <a:pt x="28" y="0"/>
                  <a:pt x="28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5" y="5"/>
                  <a:pt x="35" y="5"/>
                  <a:pt x="35" y="5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44"/>
                  <a:pt x="35" y="44"/>
                  <a:pt x="35" y="44"/>
                </a:cubicBezTo>
                <a:cubicBezTo>
                  <a:pt x="35" y="58"/>
                  <a:pt x="35" y="58"/>
                  <a:pt x="35" y="58"/>
                </a:cubicBezTo>
                <a:cubicBezTo>
                  <a:pt x="35" y="69"/>
                  <a:pt x="35" y="69"/>
                  <a:pt x="35" y="69"/>
                </a:cubicBezTo>
                <a:cubicBezTo>
                  <a:pt x="35" y="72"/>
                  <a:pt x="35" y="72"/>
                  <a:pt x="35" y="72"/>
                </a:cubicBezTo>
                <a:cubicBezTo>
                  <a:pt x="28" y="72"/>
                  <a:pt x="28" y="72"/>
                  <a:pt x="28" y="72"/>
                </a:cubicBezTo>
                <a:cubicBezTo>
                  <a:pt x="28" y="69"/>
                  <a:pt x="28" y="69"/>
                  <a:pt x="28" y="69"/>
                </a:cubicBezTo>
                <a:cubicBezTo>
                  <a:pt x="23" y="68"/>
                  <a:pt x="19" y="68"/>
                  <a:pt x="16" y="67"/>
                </a:cubicBezTo>
                <a:cubicBezTo>
                  <a:pt x="13" y="66"/>
                  <a:pt x="10" y="64"/>
                  <a:pt x="8" y="63"/>
                </a:cubicBezTo>
                <a:cubicBezTo>
                  <a:pt x="5" y="61"/>
                  <a:pt x="4" y="59"/>
                  <a:pt x="2" y="57"/>
                </a:cubicBezTo>
                <a:cubicBezTo>
                  <a:pt x="1" y="55"/>
                  <a:pt x="1" y="53"/>
                  <a:pt x="0" y="51"/>
                </a:cubicBezTo>
                <a:cubicBezTo>
                  <a:pt x="21" y="51"/>
                  <a:pt x="21" y="51"/>
                  <a:pt x="21" y="51"/>
                </a:cubicBezTo>
                <a:cubicBezTo>
                  <a:pt x="22" y="52"/>
                  <a:pt x="22" y="53"/>
                  <a:pt x="23" y="54"/>
                </a:cubicBezTo>
                <a:cubicBezTo>
                  <a:pt x="24" y="55"/>
                  <a:pt x="25" y="56"/>
                  <a:pt x="28" y="57"/>
                </a:cubicBezTo>
                <a:lnTo>
                  <a:pt x="28" y="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" name="Freeform 1444"/>
          <p:cNvSpPr>
            <a:spLocks noEditPoints="1"/>
          </p:cNvSpPr>
          <p:nvPr/>
        </p:nvSpPr>
        <p:spPr bwMode="auto">
          <a:xfrm>
            <a:off x="3307604" y="1393596"/>
            <a:ext cx="104251" cy="213526"/>
          </a:xfrm>
          <a:custGeom>
            <a:avLst/>
            <a:gdLst>
              <a:gd name="T0" fmla="*/ 27 w 35"/>
              <a:gd name="T1" fmla="*/ 15 h 72"/>
              <a:gd name="T2" fmla="*/ 23 w 35"/>
              <a:gd name="T3" fmla="*/ 17 h 72"/>
              <a:gd name="T4" fmla="*/ 22 w 35"/>
              <a:gd name="T5" fmla="*/ 21 h 72"/>
              <a:gd name="T6" fmla="*/ 23 w 35"/>
              <a:gd name="T7" fmla="*/ 24 h 72"/>
              <a:gd name="T8" fmla="*/ 27 w 35"/>
              <a:gd name="T9" fmla="*/ 26 h 72"/>
              <a:gd name="T10" fmla="*/ 27 w 35"/>
              <a:gd name="T11" fmla="*/ 15 h 72"/>
              <a:gd name="T12" fmla="*/ 27 w 35"/>
              <a:gd name="T13" fmla="*/ 42 h 72"/>
              <a:gd name="T14" fmla="*/ 13 w 35"/>
              <a:gd name="T15" fmla="*/ 37 h 72"/>
              <a:gd name="T16" fmla="*/ 6 w 35"/>
              <a:gd name="T17" fmla="*/ 32 h 72"/>
              <a:gd name="T18" fmla="*/ 2 w 35"/>
              <a:gd name="T19" fmla="*/ 23 h 72"/>
              <a:gd name="T20" fmla="*/ 9 w 35"/>
              <a:gd name="T21" fmla="*/ 10 h 72"/>
              <a:gd name="T22" fmla="*/ 27 w 35"/>
              <a:gd name="T23" fmla="*/ 4 h 72"/>
              <a:gd name="T24" fmla="*/ 27 w 35"/>
              <a:gd name="T25" fmla="*/ 0 h 72"/>
              <a:gd name="T26" fmla="*/ 35 w 35"/>
              <a:gd name="T27" fmla="*/ 0 h 72"/>
              <a:gd name="T28" fmla="*/ 35 w 35"/>
              <a:gd name="T29" fmla="*/ 4 h 72"/>
              <a:gd name="T30" fmla="*/ 35 w 35"/>
              <a:gd name="T31" fmla="*/ 15 h 72"/>
              <a:gd name="T32" fmla="*/ 35 w 35"/>
              <a:gd name="T33" fmla="*/ 28 h 72"/>
              <a:gd name="T34" fmla="*/ 35 w 35"/>
              <a:gd name="T35" fmla="*/ 43 h 72"/>
              <a:gd name="T36" fmla="*/ 35 w 35"/>
              <a:gd name="T37" fmla="*/ 57 h 72"/>
              <a:gd name="T38" fmla="*/ 35 w 35"/>
              <a:gd name="T39" fmla="*/ 68 h 72"/>
              <a:gd name="T40" fmla="*/ 35 w 35"/>
              <a:gd name="T41" fmla="*/ 72 h 72"/>
              <a:gd name="T42" fmla="*/ 27 w 35"/>
              <a:gd name="T43" fmla="*/ 72 h 72"/>
              <a:gd name="T44" fmla="*/ 27 w 35"/>
              <a:gd name="T45" fmla="*/ 68 h 72"/>
              <a:gd name="T46" fmla="*/ 15 w 35"/>
              <a:gd name="T47" fmla="*/ 66 h 72"/>
              <a:gd name="T48" fmla="*/ 7 w 35"/>
              <a:gd name="T49" fmla="*/ 62 h 72"/>
              <a:gd name="T50" fmla="*/ 2 w 35"/>
              <a:gd name="T51" fmla="*/ 57 h 72"/>
              <a:gd name="T52" fmla="*/ 0 w 35"/>
              <a:gd name="T53" fmla="*/ 51 h 72"/>
              <a:gd name="T54" fmla="*/ 21 w 35"/>
              <a:gd name="T55" fmla="*/ 51 h 72"/>
              <a:gd name="T56" fmla="*/ 22 w 35"/>
              <a:gd name="T57" fmla="*/ 53 h 72"/>
              <a:gd name="T58" fmla="*/ 27 w 35"/>
              <a:gd name="T59" fmla="*/ 57 h 72"/>
              <a:gd name="T60" fmla="*/ 27 w 35"/>
              <a:gd name="T61" fmla="*/ 4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5" h="72">
                <a:moveTo>
                  <a:pt x="27" y="15"/>
                </a:moveTo>
                <a:cubicBezTo>
                  <a:pt x="25" y="16"/>
                  <a:pt x="24" y="17"/>
                  <a:pt x="23" y="17"/>
                </a:cubicBezTo>
                <a:cubicBezTo>
                  <a:pt x="22" y="18"/>
                  <a:pt x="22" y="19"/>
                  <a:pt x="22" y="21"/>
                </a:cubicBezTo>
                <a:cubicBezTo>
                  <a:pt x="22" y="22"/>
                  <a:pt x="22" y="23"/>
                  <a:pt x="23" y="24"/>
                </a:cubicBezTo>
                <a:cubicBezTo>
                  <a:pt x="24" y="25"/>
                  <a:pt x="25" y="25"/>
                  <a:pt x="27" y="26"/>
                </a:cubicBezTo>
                <a:lnTo>
                  <a:pt x="27" y="15"/>
                </a:lnTo>
                <a:close/>
                <a:moveTo>
                  <a:pt x="27" y="42"/>
                </a:moveTo>
                <a:cubicBezTo>
                  <a:pt x="21" y="40"/>
                  <a:pt x="16" y="39"/>
                  <a:pt x="13" y="37"/>
                </a:cubicBezTo>
                <a:cubicBezTo>
                  <a:pt x="10" y="36"/>
                  <a:pt x="8" y="34"/>
                  <a:pt x="6" y="32"/>
                </a:cubicBezTo>
                <a:cubicBezTo>
                  <a:pt x="3" y="29"/>
                  <a:pt x="2" y="26"/>
                  <a:pt x="2" y="23"/>
                </a:cubicBezTo>
                <a:cubicBezTo>
                  <a:pt x="2" y="17"/>
                  <a:pt x="5" y="13"/>
                  <a:pt x="9" y="10"/>
                </a:cubicBezTo>
                <a:cubicBezTo>
                  <a:pt x="13" y="6"/>
                  <a:pt x="19" y="5"/>
                  <a:pt x="27" y="4"/>
                </a:cubicBezTo>
                <a:cubicBezTo>
                  <a:pt x="27" y="0"/>
                  <a:pt x="27" y="0"/>
                  <a:pt x="27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5" y="4"/>
                  <a:pt x="35" y="4"/>
                  <a:pt x="35" y="4"/>
                </a:cubicBezTo>
                <a:cubicBezTo>
                  <a:pt x="35" y="15"/>
                  <a:pt x="35" y="15"/>
                  <a:pt x="35" y="15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43"/>
                  <a:pt x="35" y="43"/>
                  <a:pt x="35" y="43"/>
                </a:cubicBezTo>
                <a:cubicBezTo>
                  <a:pt x="35" y="57"/>
                  <a:pt x="35" y="57"/>
                  <a:pt x="35" y="57"/>
                </a:cubicBezTo>
                <a:cubicBezTo>
                  <a:pt x="35" y="68"/>
                  <a:pt x="35" y="68"/>
                  <a:pt x="35" y="68"/>
                </a:cubicBezTo>
                <a:cubicBezTo>
                  <a:pt x="35" y="72"/>
                  <a:pt x="35" y="72"/>
                  <a:pt x="35" y="72"/>
                </a:cubicBezTo>
                <a:cubicBezTo>
                  <a:pt x="27" y="72"/>
                  <a:pt x="27" y="72"/>
                  <a:pt x="27" y="72"/>
                </a:cubicBezTo>
                <a:cubicBezTo>
                  <a:pt x="27" y="68"/>
                  <a:pt x="27" y="68"/>
                  <a:pt x="27" y="68"/>
                </a:cubicBezTo>
                <a:cubicBezTo>
                  <a:pt x="23" y="68"/>
                  <a:pt x="18" y="67"/>
                  <a:pt x="15" y="66"/>
                </a:cubicBezTo>
                <a:cubicBezTo>
                  <a:pt x="12" y="65"/>
                  <a:pt x="10" y="64"/>
                  <a:pt x="7" y="62"/>
                </a:cubicBezTo>
                <a:cubicBezTo>
                  <a:pt x="5" y="60"/>
                  <a:pt x="3" y="59"/>
                  <a:pt x="2" y="57"/>
                </a:cubicBezTo>
                <a:cubicBezTo>
                  <a:pt x="1" y="55"/>
                  <a:pt x="0" y="53"/>
                  <a:pt x="0" y="51"/>
                </a:cubicBezTo>
                <a:cubicBezTo>
                  <a:pt x="21" y="51"/>
                  <a:pt x="21" y="51"/>
                  <a:pt x="21" y="51"/>
                </a:cubicBezTo>
                <a:cubicBezTo>
                  <a:pt x="21" y="52"/>
                  <a:pt x="22" y="53"/>
                  <a:pt x="22" y="53"/>
                </a:cubicBezTo>
                <a:cubicBezTo>
                  <a:pt x="23" y="55"/>
                  <a:pt x="25" y="56"/>
                  <a:pt x="27" y="57"/>
                </a:cubicBezTo>
                <a:lnTo>
                  <a:pt x="27" y="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Freeform 1445"/>
          <p:cNvSpPr>
            <a:spLocks noEditPoints="1"/>
          </p:cNvSpPr>
          <p:nvPr/>
        </p:nvSpPr>
        <p:spPr bwMode="auto">
          <a:xfrm>
            <a:off x="2693404" y="828381"/>
            <a:ext cx="905601" cy="867920"/>
          </a:xfrm>
          <a:custGeom>
            <a:avLst/>
            <a:gdLst>
              <a:gd name="T0" fmla="*/ 291 w 305"/>
              <a:gd name="T1" fmla="*/ 67 h 292"/>
              <a:gd name="T2" fmla="*/ 238 w 305"/>
              <a:gd name="T3" fmla="*/ 14 h 292"/>
              <a:gd name="T4" fmla="*/ 186 w 305"/>
              <a:gd name="T5" fmla="*/ 67 h 292"/>
              <a:gd name="T6" fmla="*/ 238 w 305"/>
              <a:gd name="T7" fmla="*/ 120 h 292"/>
              <a:gd name="T8" fmla="*/ 291 w 305"/>
              <a:gd name="T9" fmla="*/ 67 h 292"/>
              <a:gd name="T10" fmla="*/ 67 w 305"/>
              <a:gd name="T11" fmla="*/ 213 h 292"/>
              <a:gd name="T12" fmla="*/ 0 w 305"/>
              <a:gd name="T13" fmla="*/ 146 h 292"/>
              <a:gd name="T14" fmla="*/ 67 w 305"/>
              <a:gd name="T15" fmla="*/ 80 h 292"/>
              <a:gd name="T16" fmla="*/ 116 w 305"/>
              <a:gd name="T17" fmla="*/ 101 h 292"/>
              <a:gd name="T18" fmla="*/ 172 w 305"/>
              <a:gd name="T19" fmla="*/ 69 h 292"/>
              <a:gd name="T20" fmla="*/ 172 w 305"/>
              <a:gd name="T21" fmla="*/ 67 h 292"/>
              <a:gd name="T22" fmla="*/ 238 w 305"/>
              <a:gd name="T23" fmla="*/ 0 h 292"/>
              <a:gd name="T24" fmla="*/ 305 w 305"/>
              <a:gd name="T25" fmla="*/ 67 h 292"/>
              <a:gd name="T26" fmla="*/ 238 w 305"/>
              <a:gd name="T27" fmla="*/ 134 h 292"/>
              <a:gd name="T28" fmla="*/ 173 w 305"/>
              <a:gd name="T29" fmla="*/ 81 h 292"/>
              <a:gd name="T30" fmla="*/ 123 w 305"/>
              <a:gd name="T31" fmla="*/ 111 h 292"/>
              <a:gd name="T32" fmla="*/ 133 w 305"/>
              <a:gd name="T33" fmla="*/ 146 h 292"/>
              <a:gd name="T34" fmla="*/ 123 w 305"/>
              <a:gd name="T35" fmla="*/ 182 h 292"/>
              <a:gd name="T36" fmla="*/ 173 w 305"/>
              <a:gd name="T37" fmla="*/ 211 h 292"/>
              <a:gd name="T38" fmla="*/ 238 w 305"/>
              <a:gd name="T39" fmla="*/ 159 h 292"/>
              <a:gd name="T40" fmla="*/ 305 w 305"/>
              <a:gd name="T41" fmla="*/ 226 h 292"/>
              <a:gd name="T42" fmla="*/ 238 w 305"/>
              <a:gd name="T43" fmla="*/ 292 h 292"/>
              <a:gd name="T44" fmla="*/ 171 w 305"/>
              <a:gd name="T45" fmla="*/ 226 h 292"/>
              <a:gd name="T46" fmla="*/ 171 w 305"/>
              <a:gd name="T47" fmla="*/ 224 h 292"/>
              <a:gd name="T48" fmla="*/ 116 w 305"/>
              <a:gd name="T49" fmla="*/ 191 h 292"/>
              <a:gd name="T50" fmla="*/ 67 w 305"/>
              <a:gd name="T51" fmla="*/ 213 h 292"/>
              <a:gd name="T52" fmla="*/ 67 w 305"/>
              <a:gd name="T53" fmla="*/ 94 h 292"/>
              <a:gd name="T54" fmla="*/ 14 w 305"/>
              <a:gd name="T55" fmla="*/ 146 h 292"/>
              <a:gd name="T56" fmla="*/ 67 w 305"/>
              <a:gd name="T57" fmla="*/ 199 h 292"/>
              <a:gd name="T58" fmla="*/ 119 w 305"/>
              <a:gd name="T59" fmla="*/ 146 h 292"/>
              <a:gd name="T60" fmla="*/ 67 w 305"/>
              <a:gd name="T61" fmla="*/ 94 h 292"/>
              <a:gd name="T62" fmla="*/ 291 w 305"/>
              <a:gd name="T63" fmla="*/ 226 h 292"/>
              <a:gd name="T64" fmla="*/ 238 w 305"/>
              <a:gd name="T65" fmla="*/ 173 h 292"/>
              <a:gd name="T66" fmla="*/ 185 w 305"/>
              <a:gd name="T67" fmla="*/ 226 h 292"/>
              <a:gd name="T68" fmla="*/ 238 w 305"/>
              <a:gd name="T69" fmla="*/ 278 h 292"/>
              <a:gd name="T70" fmla="*/ 291 w 305"/>
              <a:gd name="T71" fmla="*/ 226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05" h="292">
                <a:moveTo>
                  <a:pt x="291" y="67"/>
                </a:moveTo>
                <a:cubicBezTo>
                  <a:pt x="291" y="38"/>
                  <a:pt x="267" y="14"/>
                  <a:pt x="238" y="14"/>
                </a:cubicBezTo>
                <a:cubicBezTo>
                  <a:pt x="209" y="14"/>
                  <a:pt x="186" y="38"/>
                  <a:pt x="186" y="67"/>
                </a:cubicBezTo>
                <a:cubicBezTo>
                  <a:pt x="186" y="96"/>
                  <a:pt x="209" y="120"/>
                  <a:pt x="238" y="120"/>
                </a:cubicBezTo>
                <a:cubicBezTo>
                  <a:pt x="267" y="120"/>
                  <a:pt x="291" y="96"/>
                  <a:pt x="291" y="67"/>
                </a:cubicBezTo>
                <a:close/>
                <a:moveTo>
                  <a:pt x="67" y="213"/>
                </a:moveTo>
                <a:cubicBezTo>
                  <a:pt x="30" y="213"/>
                  <a:pt x="0" y="183"/>
                  <a:pt x="0" y="146"/>
                </a:cubicBezTo>
                <a:cubicBezTo>
                  <a:pt x="0" y="109"/>
                  <a:pt x="30" y="80"/>
                  <a:pt x="67" y="80"/>
                </a:cubicBezTo>
                <a:cubicBezTo>
                  <a:pt x="86" y="80"/>
                  <a:pt x="103" y="88"/>
                  <a:pt x="116" y="101"/>
                </a:cubicBezTo>
                <a:cubicBezTo>
                  <a:pt x="172" y="69"/>
                  <a:pt x="172" y="69"/>
                  <a:pt x="172" y="69"/>
                </a:cubicBezTo>
                <a:cubicBezTo>
                  <a:pt x="172" y="68"/>
                  <a:pt x="172" y="68"/>
                  <a:pt x="172" y="67"/>
                </a:cubicBezTo>
                <a:cubicBezTo>
                  <a:pt x="172" y="30"/>
                  <a:pt x="202" y="0"/>
                  <a:pt x="238" y="0"/>
                </a:cubicBezTo>
                <a:cubicBezTo>
                  <a:pt x="275" y="0"/>
                  <a:pt x="305" y="30"/>
                  <a:pt x="305" y="67"/>
                </a:cubicBezTo>
                <a:cubicBezTo>
                  <a:pt x="305" y="104"/>
                  <a:pt x="275" y="134"/>
                  <a:pt x="238" y="134"/>
                </a:cubicBezTo>
                <a:cubicBezTo>
                  <a:pt x="206" y="134"/>
                  <a:pt x="180" y="111"/>
                  <a:pt x="173" y="81"/>
                </a:cubicBezTo>
                <a:cubicBezTo>
                  <a:pt x="123" y="111"/>
                  <a:pt x="123" y="111"/>
                  <a:pt x="123" y="111"/>
                </a:cubicBezTo>
                <a:cubicBezTo>
                  <a:pt x="129" y="121"/>
                  <a:pt x="133" y="133"/>
                  <a:pt x="133" y="146"/>
                </a:cubicBezTo>
                <a:cubicBezTo>
                  <a:pt x="133" y="159"/>
                  <a:pt x="129" y="172"/>
                  <a:pt x="123" y="182"/>
                </a:cubicBezTo>
                <a:cubicBezTo>
                  <a:pt x="173" y="211"/>
                  <a:pt x="173" y="211"/>
                  <a:pt x="173" y="211"/>
                </a:cubicBezTo>
                <a:cubicBezTo>
                  <a:pt x="180" y="181"/>
                  <a:pt x="206" y="159"/>
                  <a:pt x="238" y="159"/>
                </a:cubicBezTo>
                <a:cubicBezTo>
                  <a:pt x="275" y="159"/>
                  <a:pt x="305" y="189"/>
                  <a:pt x="305" y="226"/>
                </a:cubicBezTo>
                <a:cubicBezTo>
                  <a:pt x="305" y="262"/>
                  <a:pt x="275" y="292"/>
                  <a:pt x="238" y="292"/>
                </a:cubicBezTo>
                <a:cubicBezTo>
                  <a:pt x="201" y="292"/>
                  <a:pt x="171" y="262"/>
                  <a:pt x="171" y="226"/>
                </a:cubicBezTo>
                <a:cubicBezTo>
                  <a:pt x="171" y="225"/>
                  <a:pt x="171" y="224"/>
                  <a:pt x="171" y="224"/>
                </a:cubicBezTo>
                <a:cubicBezTo>
                  <a:pt x="116" y="191"/>
                  <a:pt x="116" y="191"/>
                  <a:pt x="116" y="191"/>
                </a:cubicBezTo>
                <a:cubicBezTo>
                  <a:pt x="103" y="205"/>
                  <a:pt x="86" y="213"/>
                  <a:pt x="67" y="213"/>
                </a:cubicBezTo>
                <a:close/>
                <a:moveTo>
                  <a:pt x="67" y="94"/>
                </a:moveTo>
                <a:cubicBezTo>
                  <a:pt x="38" y="94"/>
                  <a:pt x="14" y="117"/>
                  <a:pt x="14" y="146"/>
                </a:cubicBezTo>
                <a:cubicBezTo>
                  <a:pt x="14" y="175"/>
                  <a:pt x="38" y="199"/>
                  <a:pt x="67" y="199"/>
                </a:cubicBezTo>
                <a:cubicBezTo>
                  <a:pt x="96" y="199"/>
                  <a:pt x="119" y="175"/>
                  <a:pt x="119" y="146"/>
                </a:cubicBezTo>
                <a:cubicBezTo>
                  <a:pt x="119" y="117"/>
                  <a:pt x="96" y="94"/>
                  <a:pt x="67" y="94"/>
                </a:cubicBezTo>
                <a:close/>
                <a:moveTo>
                  <a:pt x="291" y="226"/>
                </a:moveTo>
                <a:cubicBezTo>
                  <a:pt x="291" y="196"/>
                  <a:pt x="267" y="173"/>
                  <a:pt x="238" y="173"/>
                </a:cubicBezTo>
                <a:cubicBezTo>
                  <a:pt x="209" y="173"/>
                  <a:pt x="185" y="196"/>
                  <a:pt x="185" y="226"/>
                </a:cubicBezTo>
                <a:cubicBezTo>
                  <a:pt x="185" y="255"/>
                  <a:pt x="209" y="278"/>
                  <a:pt x="238" y="278"/>
                </a:cubicBezTo>
                <a:cubicBezTo>
                  <a:pt x="267" y="278"/>
                  <a:pt x="291" y="255"/>
                  <a:pt x="291" y="2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Freeform 1446"/>
          <p:cNvSpPr/>
          <p:nvPr/>
        </p:nvSpPr>
        <p:spPr bwMode="auto">
          <a:xfrm>
            <a:off x="2918234" y="1244128"/>
            <a:ext cx="65314" cy="116812"/>
          </a:xfrm>
          <a:custGeom>
            <a:avLst/>
            <a:gdLst>
              <a:gd name="T0" fmla="*/ 13 w 22"/>
              <a:gd name="T1" fmla="*/ 34 h 39"/>
              <a:gd name="T2" fmla="*/ 5 w 22"/>
              <a:gd name="T3" fmla="*/ 38 h 39"/>
              <a:gd name="T4" fmla="*/ 0 w 22"/>
              <a:gd name="T5" fmla="*/ 39 h 39"/>
              <a:gd name="T6" fmla="*/ 0 w 22"/>
              <a:gd name="T7" fmla="*/ 26 h 39"/>
              <a:gd name="T8" fmla="*/ 1 w 22"/>
              <a:gd name="T9" fmla="*/ 25 h 39"/>
              <a:gd name="T10" fmla="*/ 3 w 22"/>
              <a:gd name="T11" fmla="*/ 21 h 39"/>
              <a:gd name="T12" fmla="*/ 1 w 22"/>
              <a:gd name="T13" fmla="*/ 17 h 39"/>
              <a:gd name="T14" fmla="*/ 0 w 22"/>
              <a:gd name="T15" fmla="*/ 16 h 39"/>
              <a:gd name="T16" fmla="*/ 0 w 22"/>
              <a:gd name="T17" fmla="*/ 0 h 39"/>
              <a:gd name="T18" fmla="*/ 15 w 22"/>
              <a:gd name="T19" fmla="*/ 6 h 39"/>
              <a:gd name="T20" fmla="*/ 22 w 22"/>
              <a:gd name="T21" fmla="*/ 19 h 39"/>
              <a:gd name="T22" fmla="*/ 19 w 22"/>
              <a:gd name="T23" fmla="*/ 27 h 39"/>
              <a:gd name="T24" fmla="*/ 13 w 22"/>
              <a:gd name="T25" fmla="*/ 34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" h="39">
                <a:moveTo>
                  <a:pt x="13" y="34"/>
                </a:moveTo>
                <a:cubicBezTo>
                  <a:pt x="10" y="35"/>
                  <a:pt x="8" y="37"/>
                  <a:pt x="5" y="38"/>
                </a:cubicBezTo>
                <a:cubicBezTo>
                  <a:pt x="3" y="38"/>
                  <a:pt x="2" y="38"/>
                  <a:pt x="0" y="39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6"/>
                  <a:pt x="0" y="25"/>
                  <a:pt x="1" y="25"/>
                </a:cubicBezTo>
                <a:cubicBezTo>
                  <a:pt x="2" y="24"/>
                  <a:pt x="3" y="23"/>
                  <a:pt x="3" y="21"/>
                </a:cubicBezTo>
                <a:cubicBezTo>
                  <a:pt x="3" y="20"/>
                  <a:pt x="2" y="18"/>
                  <a:pt x="1" y="17"/>
                </a:cubicBezTo>
                <a:cubicBezTo>
                  <a:pt x="1" y="17"/>
                  <a:pt x="0" y="17"/>
                  <a:pt x="0" y="16"/>
                </a:cubicBezTo>
                <a:cubicBezTo>
                  <a:pt x="0" y="0"/>
                  <a:pt x="0" y="0"/>
                  <a:pt x="0" y="0"/>
                </a:cubicBezTo>
                <a:cubicBezTo>
                  <a:pt x="7" y="2"/>
                  <a:pt x="12" y="4"/>
                  <a:pt x="15" y="6"/>
                </a:cubicBezTo>
                <a:cubicBezTo>
                  <a:pt x="20" y="9"/>
                  <a:pt x="22" y="14"/>
                  <a:pt x="22" y="19"/>
                </a:cubicBezTo>
                <a:cubicBezTo>
                  <a:pt x="22" y="22"/>
                  <a:pt x="21" y="25"/>
                  <a:pt x="19" y="27"/>
                </a:cubicBezTo>
                <a:cubicBezTo>
                  <a:pt x="18" y="30"/>
                  <a:pt x="16" y="32"/>
                  <a:pt x="13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Freeform 1447"/>
          <p:cNvSpPr/>
          <p:nvPr/>
        </p:nvSpPr>
        <p:spPr bwMode="auto">
          <a:xfrm>
            <a:off x="2918234" y="1170022"/>
            <a:ext cx="56522" cy="41450"/>
          </a:xfrm>
          <a:custGeom>
            <a:avLst/>
            <a:gdLst>
              <a:gd name="T0" fmla="*/ 0 w 19"/>
              <a:gd name="T1" fmla="*/ 0 h 14"/>
              <a:gd name="T2" fmla="*/ 12 w 19"/>
              <a:gd name="T3" fmla="*/ 4 h 14"/>
              <a:gd name="T4" fmla="*/ 19 w 19"/>
              <a:gd name="T5" fmla="*/ 14 h 14"/>
              <a:gd name="T6" fmla="*/ 0 w 19"/>
              <a:gd name="T7" fmla="*/ 14 h 14"/>
              <a:gd name="T8" fmla="*/ 0 w 19"/>
              <a:gd name="T9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14">
                <a:moveTo>
                  <a:pt x="0" y="0"/>
                </a:moveTo>
                <a:cubicBezTo>
                  <a:pt x="5" y="1"/>
                  <a:pt x="9" y="2"/>
                  <a:pt x="12" y="4"/>
                </a:cubicBezTo>
                <a:cubicBezTo>
                  <a:pt x="15" y="7"/>
                  <a:pt x="18" y="10"/>
                  <a:pt x="19" y="14"/>
                </a:cubicBezTo>
                <a:cubicBezTo>
                  <a:pt x="0" y="14"/>
                  <a:pt x="0" y="14"/>
                  <a:pt x="0" y="14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reeform 1448"/>
          <p:cNvSpPr>
            <a:spLocks noEditPoints="1"/>
          </p:cNvSpPr>
          <p:nvPr/>
        </p:nvSpPr>
        <p:spPr bwMode="auto">
          <a:xfrm>
            <a:off x="2797656" y="1158717"/>
            <a:ext cx="102995" cy="213526"/>
          </a:xfrm>
          <a:custGeom>
            <a:avLst/>
            <a:gdLst>
              <a:gd name="T0" fmla="*/ 24 w 35"/>
              <a:gd name="T1" fmla="*/ 17 h 72"/>
              <a:gd name="T2" fmla="*/ 22 w 35"/>
              <a:gd name="T3" fmla="*/ 20 h 72"/>
              <a:gd name="T4" fmla="*/ 24 w 35"/>
              <a:gd name="T5" fmla="*/ 24 h 72"/>
              <a:gd name="T6" fmla="*/ 28 w 35"/>
              <a:gd name="T7" fmla="*/ 26 h 72"/>
              <a:gd name="T8" fmla="*/ 28 w 35"/>
              <a:gd name="T9" fmla="*/ 15 h 72"/>
              <a:gd name="T10" fmla="*/ 24 w 35"/>
              <a:gd name="T11" fmla="*/ 17 h 72"/>
              <a:gd name="T12" fmla="*/ 14 w 35"/>
              <a:gd name="T13" fmla="*/ 37 h 72"/>
              <a:gd name="T14" fmla="*/ 6 w 35"/>
              <a:gd name="T15" fmla="*/ 32 h 72"/>
              <a:gd name="T16" fmla="*/ 3 w 35"/>
              <a:gd name="T17" fmla="*/ 22 h 72"/>
              <a:gd name="T18" fmla="*/ 9 w 35"/>
              <a:gd name="T19" fmla="*/ 10 h 72"/>
              <a:gd name="T20" fmla="*/ 28 w 35"/>
              <a:gd name="T21" fmla="*/ 4 h 72"/>
              <a:gd name="T22" fmla="*/ 28 w 35"/>
              <a:gd name="T23" fmla="*/ 0 h 72"/>
              <a:gd name="T24" fmla="*/ 35 w 35"/>
              <a:gd name="T25" fmla="*/ 0 h 72"/>
              <a:gd name="T26" fmla="*/ 35 w 35"/>
              <a:gd name="T27" fmla="*/ 4 h 72"/>
              <a:gd name="T28" fmla="*/ 35 w 35"/>
              <a:gd name="T29" fmla="*/ 15 h 72"/>
              <a:gd name="T30" fmla="*/ 35 w 35"/>
              <a:gd name="T31" fmla="*/ 27 h 72"/>
              <a:gd name="T32" fmla="*/ 35 w 35"/>
              <a:gd name="T33" fmla="*/ 43 h 72"/>
              <a:gd name="T34" fmla="*/ 35 w 35"/>
              <a:gd name="T35" fmla="*/ 57 h 72"/>
              <a:gd name="T36" fmla="*/ 35 w 35"/>
              <a:gd name="T37" fmla="*/ 68 h 72"/>
              <a:gd name="T38" fmla="*/ 35 w 35"/>
              <a:gd name="T39" fmla="*/ 72 h 72"/>
              <a:gd name="T40" fmla="*/ 28 w 35"/>
              <a:gd name="T41" fmla="*/ 72 h 72"/>
              <a:gd name="T42" fmla="*/ 28 w 35"/>
              <a:gd name="T43" fmla="*/ 68 h 72"/>
              <a:gd name="T44" fmla="*/ 16 w 35"/>
              <a:gd name="T45" fmla="*/ 66 h 72"/>
              <a:gd name="T46" fmla="*/ 8 w 35"/>
              <a:gd name="T47" fmla="*/ 62 h 72"/>
              <a:gd name="T48" fmla="*/ 3 w 35"/>
              <a:gd name="T49" fmla="*/ 56 h 72"/>
              <a:gd name="T50" fmla="*/ 0 w 35"/>
              <a:gd name="T51" fmla="*/ 50 h 72"/>
              <a:gd name="T52" fmla="*/ 21 w 35"/>
              <a:gd name="T53" fmla="*/ 50 h 72"/>
              <a:gd name="T54" fmla="*/ 23 w 35"/>
              <a:gd name="T55" fmla="*/ 53 h 72"/>
              <a:gd name="T56" fmla="*/ 28 w 35"/>
              <a:gd name="T57" fmla="*/ 56 h 72"/>
              <a:gd name="T58" fmla="*/ 28 w 35"/>
              <a:gd name="T59" fmla="*/ 41 h 72"/>
              <a:gd name="T60" fmla="*/ 14 w 35"/>
              <a:gd name="T61" fmla="*/ 37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5" h="72">
                <a:moveTo>
                  <a:pt x="24" y="17"/>
                </a:moveTo>
                <a:cubicBezTo>
                  <a:pt x="23" y="18"/>
                  <a:pt x="22" y="19"/>
                  <a:pt x="22" y="20"/>
                </a:cubicBezTo>
                <a:cubicBezTo>
                  <a:pt x="22" y="21"/>
                  <a:pt x="23" y="23"/>
                  <a:pt x="24" y="24"/>
                </a:cubicBezTo>
                <a:cubicBezTo>
                  <a:pt x="24" y="24"/>
                  <a:pt x="26" y="25"/>
                  <a:pt x="28" y="26"/>
                </a:cubicBezTo>
                <a:cubicBezTo>
                  <a:pt x="28" y="15"/>
                  <a:pt x="28" y="15"/>
                  <a:pt x="28" y="15"/>
                </a:cubicBezTo>
                <a:cubicBezTo>
                  <a:pt x="26" y="15"/>
                  <a:pt x="24" y="16"/>
                  <a:pt x="24" y="17"/>
                </a:cubicBezTo>
                <a:close/>
                <a:moveTo>
                  <a:pt x="14" y="37"/>
                </a:moveTo>
                <a:cubicBezTo>
                  <a:pt x="11" y="36"/>
                  <a:pt x="8" y="34"/>
                  <a:pt x="6" y="32"/>
                </a:cubicBezTo>
                <a:cubicBezTo>
                  <a:pt x="4" y="29"/>
                  <a:pt x="3" y="26"/>
                  <a:pt x="3" y="22"/>
                </a:cubicBezTo>
                <a:cubicBezTo>
                  <a:pt x="3" y="17"/>
                  <a:pt x="5" y="13"/>
                  <a:pt x="9" y="10"/>
                </a:cubicBezTo>
                <a:cubicBezTo>
                  <a:pt x="13" y="6"/>
                  <a:pt x="20" y="4"/>
                  <a:pt x="28" y="4"/>
                </a:cubicBezTo>
                <a:cubicBezTo>
                  <a:pt x="28" y="0"/>
                  <a:pt x="28" y="0"/>
                  <a:pt x="28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5" y="4"/>
                  <a:pt x="35" y="4"/>
                  <a:pt x="35" y="4"/>
                </a:cubicBezTo>
                <a:cubicBezTo>
                  <a:pt x="35" y="15"/>
                  <a:pt x="35" y="15"/>
                  <a:pt x="35" y="15"/>
                </a:cubicBezTo>
                <a:cubicBezTo>
                  <a:pt x="35" y="27"/>
                  <a:pt x="35" y="27"/>
                  <a:pt x="35" y="27"/>
                </a:cubicBezTo>
                <a:cubicBezTo>
                  <a:pt x="35" y="43"/>
                  <a:pt x="35" y="43"/>
                  <a:pt x="35" y="43"/>
                </a:cubicBezTo>
                <a:cubicBezTo>
                  <a:pt x="35" y="57"/>
                  <a:pt x="35" y="57"/>
                  <a:pt x="35" y="57"/>
                </a:cubicBezTo>
                <a:cubicBezTo>
                  <a:pt x="35" y="68"/>
                  <a:pt x="35" y="68"/>
                  <a:pt x="35" y="68"/>
                </a:cubicBezTo>
                <a:cubicBezTo>
                  <a:pt x="35" y="72"/>
                  <a:pt x="35" y="72"/>
                  <a:pt x="35" y="72"/>
                </a:cubicBezTo>
                <a:cubicBezTo>
                  <a:pt x="28" y="72"/>
                  <a:pt x="28" y="72"/>
                  <a:pt x="28" y="72"/>
                </a:cubicBezTo>
                <a:cubicBezTo>
                  <a:pt x="28" y="68"/>
                  <a:pt x="28" y="68"/>
                  <a:pt x="28" y="68"/>
                </a:cubicBezTo>
                <a:cubicBezTo>
                  <a:pt x="23" y="68"/>
                  <a:pt x="19" y="67"/>
                  <a:pt x="16" y="66"/>
                </a:cubicBezTo>
                <a:cubicBezTo>
                  <a:pt x="13" y="65"/>
                  <a:pt x="10" y="64"/>
                  <a:pt x="8" y="62"/>
                </a:cubicBezTo>
                <a:cubicBezTo>
                  <a:pt x="6" y="60"/>
                  <a:pt x="4" y="58"/>
                  <a:pt x="3" y="56"/>
                </a:cubicBezTo>
                <a:cubicBezTo>
                  <a:pt x="2" y="55"/>
                  <a:pt x="1" y="53"/>
                  <a:pt x="0" y="50"/>
                </a:cubicBezTo>
                <a:cubicBezTo>
                  <a:pt x="21" y="50"/>
                  <a:pt x="21" y="50"/>
                  <a:pt x="21" y="50"/>
                </a:cubicBezTo>
                <a:cubicBezTo>
                  <a:pt x="22" y="52"/>
                  <a:pt x="22" y="52"/>
                  <a:pt x="23" y="53"/>
                </a:cubicBezTo>
                <a:cubicBezTo>
                  <a:pt x="24" y="54"/>
                  <a:pt x="26" y="55"/>
                  <a:pt x="28" y="56"/>
                </a:cubicBezTo>
                <a:cubicBezTo>
                  <a:pt x="28" y="41"/>
                  <a:pt x="28" y="41"/>
                  <a:pt x="28" y="41"/>
                </a:cubicBezTo>
                <a:cubicBezTo>
                  <a:pt x="21" y="40"/>
                  <a:pt x="16" y="38"/>
                  <a:pt x="14" y="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Oval 1449"/>
          <p:cNvSpPr>
            <a:spLocks noChangeArrowheads="1"/>
          </p:cNvSpPr>
          <p:nvPr/>
        </p:nvSpPr>
        <p:spPr bwMode="auto">
          <a:xfrm>
            <a:off x="4409147" y="543261"/>
            <a:ext cx="1384150" cy="1387918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Freeform 1450"/>
          <p:cNvSpPr/>
          <p:nvPr/>
        </p:nvSpPr>
        <p:spPr bwMode="auto">
          <a:xfrm>
            <a:off x="5303442" y="1576977"/>
            <a:ext cx="218550" cy="199710"/>
          </a:xfrm>
          <a:custGeom>
            <a:avLst/>
            <a:gdLst>
              <a:gd name="T0" fmla="*/ 156 w 174"/>
              <a:gd name="T1" fmla="*/ 0 h 159"/>
              <a:gd name="T2" fmla="*/ 174 w 174"/>
              <a:gd name="T3" fmla="*/ 21 h 159"/>
              <a:gd name="T4" fmla="*/ 18 w 174"/>
              <a:gd name="T5" fmla="*/ 159 h 159"/>
              <a:gd name="T6" fmla="*/ 0 w 174"/>
              <a:gd name="T7" fmla="*/ 137 h 159"/>
              <a:gd name="T8" fmla="*/ 156 w 174"/>
              <a:gd name="T9" fmla="*/ 0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4" h="159">
                <a:moveTo>
                  <a:pt x="156" y="0"/>
                </a:moveTo>
                <a:lnTo>
                  <a:pt x="174" y="21"/>
                </a:lnTo>
                <a:lnTo>
                  <a:pt x="18" y="159"/>
                </a:lnTo>
                <a:lnTo>
                  <a:pt x="0" y="137"/>
                </a:lnTo>
                <a:lnTo>
                  <a:pt x="1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Freeform 1451"/>
          <p:cNvSpPr/>
          <p:nvPr/>
        </p:nvSpPr>
        <p:spPr bwMode="auto">
          <a:xfrm>
            <a:off x="4750789" y="1084612"/>
            <a:ext cx="729756" cy="653138"/>
          </a:xfrm>
          <a:custGeom>
            <a:avLst/>
            <a:gdLst>
              <a:gd name="T0" fmla="*/ 13 w 246"/>
              <a:gd name="T1" fmla="*/ 57 h 220"/>
              <a:gd name="T2" fmla="*/ 5 w 246"/>
              <a:gd name="T3" fmla="*/ 26 h 220"/>
              <a:gd name="T4" fmla="*/ 14 w 246"/>
              <a:gd name="T5" fmla="*/ 1 h 220"/>
              <a:gd name="T6" fmla="*/ 26 w 246"/>
              <a:gd name="T7" fmla="*/ 11 h 220"/>
              <a:gd name="T8" fmla="*/ 37 w 246"/>
              <a:gd name="T9" fmla="*/ 51 h 220"/>
              <a:gd name="T10" fmla="*/ 56 w 246"/>
              <a:gd name="T11" fmla="*/ 77 h 220"/>
              <a:gd name="T12" fmla="*/ 97 w 246"/>
              <a:gd name="T13" fmla="*/ 104 h 220"/>
              <a:gd name="T14" fmla="*/ 142 w 246"/>
              <a:gd name="T15" fmla="*/ 99 h 220"/>
              <a:gd name="T16" fmla="*/ 132 w 246"/>
              <a:gd name="T17" fmla="*/ 40 h 220"/>
              <a:gd name="T18" fmla="*/ 148 w 246"/>
              <a:gd name="T19" fmla="*/ 6 h 220"/>
              <a:gd name="T20" fmla="*/ 158 w 246"/>
              <a:gd name="T21" fmla="*/ 15 h 220"/>
              <a:gd name="T22" fmla="*/ 180 w 246"/>
              <a:gd name="T23" fmla="*/ 86 h 220"/>
              <a:gd name="T24" fmla="*/ 226 w 246"/>
              <a:gd name="T25" fmla="*/ 148 h 220"/>
              <a:gd name="T26" fmla="*/ 246 w 246"/>
              <a:gd name="T27" fmla="*/ 167 h 220"/>
              <a:gd name="T28" fmla="*/ 186 w 246"/>
              <a:gd name="T29" fmla="*/ 220 h 220"/>
              <a:gd name="T30" fmla="*/ 172 w 246"/>
              <a:gd name="T31" fmla="*/ 203 h 220"/>
              <a:gd name="T32" fmla="*/ 112 w 246"/>
              <a:gd name="T33" fmla="*/ 163 h 220"/>
              <a:gd name="T34" fmla="*/ 90 w 246"/>
              <a:gd name="T35" fmla="*/ 148 h 220"/>
              <a:gd name="T36" fmla="*/ 48 w 246"/>
              <a:gd name="T37" fmla="*/ 111 h 220"/>
              <a:gd name="T38" fmla="*/ 28 w 246"/>
              <a:gd name="T39" fmla="*/ 90 h 220"/>
              <a:gd name="T40" fmla="*/ 13 w 246"/>
              <a:gd name="T41" fmla="*/ 57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46" h="220">
                <a:moveTo>
                  <a:pt x="13" y="57"/>
                </a:moveTo>
                <a:cubicBezTo>
                  <a:pt x="5" y="26"/>
                  <a:pt x="5" y="26"/>
                  <a:pt x="5" y="26"/>
                </a:cubicBezTo>
                <a:cubicBezTo>
                  <a:pt x="0" y="0"/>
                  <a:pt x="14" y="1"/>
                  <a:pt x="14" y="1"/>
                </a:cubicBezTo>
                <a:cubicBezTo>
                  <a:pt x="24" y="1"/>
                  <a:pt x="26" y="11"/>
                  <a:pt x="26" y="11"/>
                </a:cubicBezTo>
                <a:cubicBezTo>
                  <a:pt x="37" y="51"/>
                  <a:pt x="37" y="51"/>
                  <a:pt x="37" y="51"/>
                </a:cubicBezTo>
                <a:cubicBezTo>
                  <a:pt x="56" y="77"/>
                  <a:pt x="56" y="77"/>
                  <a:pt x="56" y="77"/>
                </a:cubicBezTo>
                <a:cubicBezTo>
                  <a:pt x="56" y="77"/>
                  <a:pt x="75" y="91"/>
                  <a:pt x="97" y="104"/>
                </a:cubicBezTo>
                <a:cubicBezTo>
                  <a:pt x="120" y="116"/>
                  <a:pt x="135" y="102"/>
                  <a:pt x="142" y="99"/>
                </a:cubicBezTo>
                <a:cubicBezTo>
                  <a:pt x="149" y="95"/>
                  <a:pt x="137" y="63"/>
                  <a:pt x="132" y="40"/>
                </a:cubicBezTo>
                <a:cubicBezTo>
                  <a:pt x="127" y="17"/>
                  <a:pt x="139" y="6"/>
                  <a:pt x="148" y="6"/>
                </a:cubicBezTo>
                <a:cubicBezTo>
                  <a:pt x="157" y="6"/>
                  <a:pt x="158" y="15"/>
                  <a:pt x="158" y="15"/>
                </a:cubicBezTo>
                <a:cubicBezTo>
                  <a:pt x="158" y="15"/>
                  <a:pt x="160" y="72"/>
                  <a:pt x="180" y="86"/>
                </a:cubicBezTo>
                <a:cubicBezTo>
                  <a:pt x="200" y="99"/>
                  <a:pt x="220" y="123"/>
                  <a:pt x="226" y="148"/>
                </a:cubicBezTo>
                <a:cubicBezTo>
                  <a:pt x="246" y="167"/>
                  <a:pt x="246" y="167"/>
                  <a:pt x="246" y="167"/>
                </a:cubicBezTo>
                <a:cubicBezTo>
                  <a:pt x="186" y="220"/>
                  <a:pt x="186" y="220"/>
                  <a:pt x="186" y="220"/>
                </a:cubicBezTo>
                <a:cubicBezTo>
                  <a:pt x="186" y="220"/>
                  <a:pt x="183" y="215"/>
                  <a:pt x="172" y="203"/>
                </a:cubicBezTo>
                <a:cubicBezTo>
                  <a:pt x="161" y="191"/>
                  <a:pt x="123" y="167"/>
                  <a:pt x="112" y="163"/>
                </a:cubicBezTo>
                <a:cubicBezTo>
                  <a:pt x="101" y="160"/>
                  <a:pt x="90" y="148"/>
                  <a:pt x="90" y="148"/>
                </a:cubicBezTo>
                <a:cubicBezTo>
                  <a:pt x="90" y="148"/>
                  <a:pt x="62" y="120"/>
                  <a:pt x="48" y="111"/>
                </a:cubicBezTo>
                <a:cubicBezTo>
                  <a:pt x="35" y="102"/>
                  <a:pt x="28" y="90"/>
                  <a:pt x="28" y="90"/>
                </a:cubicBezTo>
                <a:lnTo>
                  <a:pt x="13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Rectangle 1452"/>
          <p:cNvSpPr>
            <a:spLocks noChangeArrowheads="1"/>
          </p:cNvSpPr>
          <p:nvPr/>
        </p:nvSpPr>
        <p:spPr bwMode="auto">
          <a:xfrm>
            <a:off x="5086149" y="903743"/>
            <a:ext cx="50241" cy="2185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reeform 1453"/>
          <p:cNvSpPr>
            <a:spLocks noEditPoints="1"/>
          </p:cNvSpPr>
          <p:nvPr/>
        </p:nvSpPr>
        <p:spPr bwMode="auto">
          <a:xfrm>
            <a:off x="4940449" y="754274"/>
            <a:ext cx="145700" cy="368018"/>
          </a:xfrm>
          <a:custGeom>
            <a:avLst/>
            <a:gdLst>
              <a:gd name="T0" fmla="*/ 45 w 116"/>
              <a:gd name="T1" fmla="*/ 230 h 293"/>
              <a:gd name="T2" fmla="*/ 62 w 116"/>
              <a:gd name="T3" fmla="*/ 239 h 293"/>
              <a:gd name="T4" fmla="*/ 36 w 116"/>
              <a:gd name="T5" fmla="*/ 43 h 293"/>
              <a:gd name="T6" fmla="*/ 21 w 116"/>
              <a:gd name="T7" fmla="*/ 52 h 293"/>
              <a:gd name="T8" fmla="*/ 36 w 116"/>
              <a:gd name="T9" fmla="*/ 43 h 293"/>
              <a:gd name="T10" fmla="*/ 45 w 116"/>
              <a:gd name="T11" fmla="*/ 189 h 293"/>
              <a:gd name="T12" fmla="*/ 62 w 116"/>
              <a:gd name="T13" fmla="*/ 199 h 293"/>
              <a:gd name="T14" fmla="*/ 62 w 116"/>
              <a:gd name="T15" fmla="*/ 83 h 293"/>
              <a:gd name="T16" fmla="*/ 45 w 116"/>
              <a:gd name="T17" fmla="*/ 74 h 293"/>
              <a:gd name="T18" fmla="*/ 62 w 116"/>
              <a:gd name="T19" fmla="*/ 83 h 293"/>
              <a:gd name="T20" fmla="*/ 62 w 116"/>
              <a:gd name="T21" fmla="*/ 152 h 293"/>
              <a:gd name="T22" fmla="*/ 47 w 116"/>
              <a:gd name="T23" fmla="*/ 161 h 293"/>
              <a:gd name="T24" fmla="*/ 62 w 116"/>
              <a:gd name="T25" fmla="*/ 180 h 293"/>
              <a:gd name="T26" fmla="*/ 47 w 116"/>
              <a:gd name="T27" fmla="*/ 173 h 293"/>
              <a:gd name="T28" fmla="*/ 62 w 116"/>
              <a:gd name="T29" fmla="*/ 180 h 293"/>
              <a:gd name="T30" fmla="*/ 45 w 116"/>
              <a:gd name="T31" fmla="*/ 211 h 293"/>
              <a:gd name="T32" fmla="*/ 62 w 116"/>
              <a:gd name="T33" fmla="*/ 220 h 293"/>
              <a:gd name="T34" fmla="*/ 62 w 116"/>
              <a:gd name="T35" fmla="*/ 133 h 293"/>
              <a:gd name="T36" fmla="*/ 45 w 116"/>
              <a:gd name="T37" fmla="*/ 142 h 293"/>
              <a:gd name="T38" fmla="*/ 62 w 116"/>
              <a:gd name="T39" fmla="*/ 133 h 293"/>
              <a:gd name="T40" fmla="*/ 104 w 116"/>
              <a:gd name="T41" fmla="*/ 33 h 293"/>
              <a:gd name="T42" fmla="*/ 88 w 116"/>
              <a:gd name="T43" fmla="*/ 43 h 293"/>
              <a:gd name="T44" fmla="*/ 104 w 116"/>
              <a:gd name="T45" fmla="*/ 24 h 293"/>
              <a:gd name="T46" fmla="*/ 88 w 116"/>
              <a:gd name="T47" fmla="*/ 14 h 293"/>
              <a:gd name="T48" fmla="*/ 104 w 116"/>
              <a:gd name="T49" fmla="*/ 24 h 293"/>
              <a:gd name="T50" fmla="*/ 45 w 116"/>
              <a:gd name="T51" fmla="*/ 246 h 293"/>
              <a:gd name="T52" fmla="*/ 62 w 116"/>
              <a:gd name="T53" fmla="*/ 256 h 293"/>
              <a:gd name="T54" fmla="*/ 62 w 116"/>
              <a:gd name="T55" fmla="*/ 114 h 293"/>
              <a:gd name="T56" fmla="*/ 45 w 116"/>
              <a:gd name="T57" fmla="*/ 123 h 293"/>
              <a:gd name="T58" fmla="*/ 62 w 116"/>
              <a:gd name="T59" fmla="*/ 114 h 293"/>
              <a:gd name="T60" fmla="*/ 45 w 116"/>
              <a:gd name="T61" fmla="*/ 95 h 293"/>
              <a:gd name="T62" fmla="*/ 62 w 116"/>
              <a:gd name="T63" fmla="*/ 104 h 293"/>
              <a:gd name="T64" fmla="*/ 36 w 116"/>
              <a:gd name="T65" fmla="*/ 71 h 293"/>
              <a:gd name="T66" fmla="*/ 19 w 116"/>
              <a:gd name="T67" fmla="*/ 62 h 293"/>
              <a:gd name="T68" fmla="*/ 36 w 116"/>
              <a:gd name="T69" fmla="*/ 71 h 293"/>
              <a:gd name="T70" fmla="*/ 88 w 116"/>
              <a:gd name="T71" fmla="*/ 119 h 293"/>
              <a:gd name="T72" fmla="*/ 29 w 116"/>
              <a:gd name="T73" fmla="*/ 293 h 293"/>
              <a:gd name="T74" fmla="*/ 0 w 116"/>
              <a:gd name="T75" fmla="*/ 104 h 293"/>
              <a:gd name="T76" fmla="*/ 116 w 116"/>
              <a:gd name="T77" fmla="*/ 0 h 293"/>
              <a:gd name="T78" fmla="*/ 62 w 116"/>
              <a:gd name="T79" fmla="*/ 38 h 293"/>
              <a:gd name="T80" fmla="*/ 45 w 116"/>
              <a:gd name="T81" fmla="*/ 48 h 293"/>
              <a:gd name="T82" fmla="*/ 62 w 116"/>
              <a:gd name="T83" fmla="*/ 38 h 293"/>
              <a:gd name="T84" fmla="*/ 45 w 116"/>
              <a:gd name="T85" fmla="*/ 57 h 293"/>
              <a:gd name="T86" fmla="*/ 62 w 116"/>
              <a:gd name="T87" fmla="*/ 67 h 293"/>
              <a:gd name="T88" fmla="*/ 36 w 116"/>
              <a:gd name="T89" fmla="*/ 24 h 293"/>
              <a:gd name="T90" fmla="*/ 21 w 116"/>
              <a:gd name="T91" fmla="*/ 33 h 293"/>
              <a:gd name="T92" fmla="*/ 36 w 116"/>
              <a:gd name="T93" fmla="*/ 24 h 293"/>
              <a:gd name="T94" fmla="*/ 88 w 116"/>
              <a:gd name="T95" fmla="*/ 52 h 293"/>
              <a:gd name="T96" fmla="*/ 104 w 116"/>
              <a:gd name="T97" fmla="*/ 6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6" h="293">
                <a:moveTo>
                  <a:pt x="62" y="230"/>
                </a:moveTo>
                <a:lnTo>
                  <a:pt x="45" y="230"/>
                </a:lnTo>
                <a:lnTo>
                  <a:pt x="45" y="239"/>
                </a:lnTo>
                <a:lnTo>
                  <a:pt x="62" y="239"/>
                </a:lnTo>
                <a:lnTo>
                  <a:pt x="62" y="230"/>
                </a:lnTo>
                <a:close/>
                <a:moveTo>
                  <a:pt x="36" y="43"/>
                </a:moveTo>
                <a:lnTo>
                  <a:pt x="21" y="43"/>
                </a:lnTo>
                <a:lnTo>
                  <a:pt x="21" y="52"/>
                </a:lnTo>
                <a:lnTo>
                  <a:pt x="36" y="52"/>
                </a:lnTo>
                <a:lnTo>
                  <a:pt x="36" y="43"/>
                </a:lnTo>
                <a:close/>
                <a:moveTo>
                  <a:pt x="62" y="189"/>
                </a:moveTo>
                <a:lnTo>
                  <a:pt x="45" y="189"/>
                </a:lnTo>
                <a:lnTo>
                  <a:pt x="45" y="199"/>
                </a:lnTo>
                <a:lnTo>
                  <a:pt x="62" y="199"/>
                </a:lnTo>
                <a:lnTo>
                  <a:pt x="62" y="189"/>
                </a:lnTo>
                <a:close/>
                <a:moveTo>
                  <a:pt x="62" y="83"/>
                </a:moveTo>
                <a:lnTo>
                  <a:pt x="62" y="74"/>
                </a:lnTo>
                <a:lnTo>
                  <a:pt x="45" y="74"/>
                </a:lnTo>
                <a:lnTo>
                  <a:pt x="45" y="83"/>
                </a:lnTo>
                <a:lnTo>
                  <a:pt x="62" y="83"/>
                </a:lnTo>
                <a:close/>
                <a:moveTo>
                  <a:pt x="62" y="161"/>
                </a:moveTo>
                <a:lnTo>
                  <a:pt x="62" y="152"/>
                </a:lnTo>
                <a:lnTo>
                  <a:pt x="47" y="152"/>
                </a:lnTo>
                <a:lnTo>
                  <a:pt x="47" y="161"/>
                </a:lnTo>
                <a:lnTo>
                  <a:pt x="62" y="161"/>
                </a:lnTo>
                <a:close/>
                <a:moveTo>
                  <a:pt x="62" y="180"/>
                </a:moveTo>
                <a:lnTo>
                  <a:pt x="62" y="173"/>
                </a:lnTo>
                <a:lnTo>
                  <a:pt x="47" y="173"/>
                </a:lnTo>
                <a:lnTo>
                  <a:pt x="47" y="180"/>
                </a:lnTo>
                <a:lnTo>
                  <a:pt x="62" y="180"/>
                </a:lnTo>
                <a:close/>
                <a:moveTo>
                  <a:pt x="62" y="211"/>
                </a:moveTo>
                <a:lnTo>
                  <a:pt x="45" y="211"/>
                </a:lnTo>
                <a:lnTo>
                  <a:pt x="45" y="220"/>
                </a:lnTo>
                <a:lnTo>
                  <a:pt x="62" y="220"/>
                </a:lnTo>
                <a:lnTo>
                  <a:pt x="62" y="211"/>
                </a:lnTo>
                <a:close/>
                <a:moveTo>
                  <a:pt x="62" y="133"/>
                </a:moveTo>
                <a:lnTo>
                  <a:pt x="45" y="133"/>
                </a:lnTo>
                <a:lnTo>
                  <a:pt x="45" y="142"/>
                </a:lnTo>
                <a:lnTo>
                  <a:pt x="62" y="142"/>
                </a:lnTo>
                <a:lnTo>
                  <a:pt x="62" y="133"/>
                </a:lnTo>
                <a:close/>
                <a:moveTo>
                  <a:pt x="104" y="43"/>
                </a:moveTo>
                <a:lnTo>
                  <a:pt x="104" y="33"/>
                </a:lnTo>
                <a:lnTo>
                  <a:pt x="88" y="33"/>
                </a:lnTo>
                <a:lnTo>
                  <a:pt x="88" y="43"/>
                </a:lnTo>
                <a:lnTo>
                  <a:pt x="104" y="43"/>
                </a:lnTo>
                <a:close/>
                <a:moveTo>
                  <a:pt x="104" y="24"/>
                </a:moveTo>
                <a:lnTo>
                  <a:pt x="104" y="14"/>
                </a:lnTo>
                <a:lnTo>
                  <a:pt x="88" y="14"/>
                </a:lnTo>
                <a:lnTo>
                  <a:pt x="88" y="24"/>
                </a:lnTo>
                <a:lnTo>
                  <a:pt x="104" y="24"/>
                </a:lnTo>
                <a:close/>
                <a:moveTo>
                  <a:pt x="62" y="246"/>
                </a:moveTo>
                <a:lnTo>
                  <a:pt x="45" y="246"/>
                </a:lnTo>
                <a:lnTo>
                  <a:pt x="45" y="256"/>
                </a:lnTo>
                <a:lnTo>
                  <a:pt x="62" y="256"/>
                </a:lnTo>
                <a:lnTo>
                  <a:pt x="62" y="246"/>
                </a:lnTo>
                <a:close/>
                <a:moveTo>
                  <a:pt x="62" y="114"/>
                </a:moveTo>
                <a:lnTo>
                  <a:pt x="45" y="114"/>
                </a:lnTo>
                <a:lnTo>
                  <a:pt x="45" y="123"/>
                </a:lnTo>
                <a:lnTo>
                  <a:pt x="62" y="123"/>
                </a:lnTo>
                <a:lnTo>
                  <a:pt x="62" y="114"/>
                </a:lnTo>
                <a:close/>
                <a:moveTo>
                  <a:pt x="62" y="95"/>
                </a:moveTo>
                <a:lnTo>
                  <a:pt x="45" y="95"/>
                </a:lnTo>
                <a:lnTo>
                  <a:pt x="45" y="104"/>
                </a:lnTo>
                <a:lnTo>
                  <a:pt x="62" y="104"/>
                </a:lnTo>
                <a:lnTo>
                  <a:pt x="62" y="95"/>
                </a:lnTo>
                <a:close/>
                <a:moveTo>
                  <a:pt x="36" y="71"/>
                </a:moveTo>
                <a:lnTo>
                  <a:pt x="36" y="62"/>
                </a:lnTo>
                <a:lnTo>
                  <a:pt x="19" y="62"/>
                </a:lnTo>
                <a:lnTo>
                  <a:pt x="19" y="71"/>
                </a:lnTo>
                <a:lnTo>
                  <a:pt x="36" y="71"/>
                </a:lnTo>
                <a:close/>
                <a:moveTo>
                  <a:pt x="116" y="119"/>
                </a:moveTo>
                <a:lnTo>
                  <a:pt x="88" y="119"/>
                </a:lnTo>
                <a:lnTo>
                  <a:pt x="88" y="293"/>
                </a:lnTo>
                <a:lnTo>
                  <a:pt x="29" y="293"/>
                </a:lnTo>
                <a:lnTo>
                  <a:pt x="29" y="104"/>
                </a:lnTo>
                <a:lnTo>
                  <a:pt x="0" y="104"/>
                </a:lnTo>
                <a:lnTo>
                  <a:pt x="0" y="0"/>
                </a:lnTo>
                <a:lnTo>
                  <a:pt x="116" y="0"/>
                </a:lnTo>
                <a:lnTo>
                  <a:pt x="116" y="119"/>
                </a:lnTo>
                <a:close/>
                <a:moveTo>
                  <a:pt x="62" y="38"/>
                </a:moveTo>
                <a:lnTo>
                  <a:pt x="45" y="38"/>
                </a:lnTo>
                <a:lnTo>
                  <a:pt x="45" y="48"/>
                </a:lnTo>
                <a:lnTo>
                  <a:pt x="62" y="48"/>
                </a:lnTo>
                <a:lnTo>
                  <a:pt x="62" y="38"/>
                </a:lnTo>
                <a:close/>
                <a:moveTo>
                  <a:pt x="62" y="57"/>
                </a:moveTo>
                <a:lnTo>
                  <a:pt x="45" y="57"/>
                </a:lnTo>
                <a:lnTo>
                  <a:pt x="45" y="67"/>
                </a:lnTo>
                <a:lnTo>
                  <a:pt x="62" y="67"/>
                </a:lnTo>
                <a:lnTo>
                  <a:pt x="62" y="57"/>
                </a:lnTo>
                <a:close/>
                <a:moveTo>
                  <a:pt x="36" y="24"/>
                </a:moveTo>
                <a:lnTo>
                  <a:pt x="21" y="24"/>
                </a:lnTo>
                <a:lnTo>
                  <a:pt x="21" y="33"/>
                </a:lnTo>
                <a:lnTo>
                  <a:pt x="36" y="33"/>
                </a:lnTo>
                <a:lnTo>
                  <a:pt x="36" y="24"/>
                </a:lnTo>
                <a:close/>
                <a:moveTo>
                  <a:pt x="104" y="52"/>
                </a:moveTo>
                <a:lnTo>
                  <a:pt x="88" y="52"/>
                </a:lnTo>
                <a:lnTo>
                  <a:pt x="88" y="62"/>
                </a:lnTo>
                <a:lnTo>
                  <a:pt x="104" y="62"/>
                </a:lnTo>
                <a:lnTo>
                  <a:pt x="104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" name="Freeform 1454"/>
          <p:cNvSpPr>
            <a:spLocks noEditPoints="1"/>
          </p:cNvSpPr>
          <p:nvPr/>
        </p:nvSpPr>
        <p:spPr bwMode="auto">
          <a:xfrm>
            <a:off x="4848758" y="884902"/>
            <a:ext cx="91691" cy="237391"/>
          </a:xfrm>
          <a:custGeom>
            <a:avLst/>
            <a:gdLst>
              <a:gd name="T0" fmla="*/ 73 w 73"/>
              <a:gd name="T1" fmla="*/ 189 h 189"/>
              <a:gd name="T2" fmla="*/ 0 w 73"/>
              <a:gd name="T3" fmla="*/ 189 h 189"/>
              <a:gd name="T4" fmla="*/ 0 w 73"/>
              <a:gd name="T5" fmla="*/ 0 h 189"/>
              <a:gd name="T6" fmla="*/ 73 w 73"/>
              <a:gd name="T7" fmla="*/ 0 h 189"/>
              <a:gd name="T8" fmla="*/ 73 w 73"/>
              <a:gd name="T9" fmla="*/ 189 h 189"/>
              <a:gd name="T10" fmla="*/ 61 w 73"/>
              <a:gd name="T11" fmla="*/ 33 h 189"/>
              <a:gd name="T12" fmla="*/ 7 w 73"/>
              <a:gd name="T13" fmla="*/ 33 h 189"/>
              <a:gd name="T14" fmla="*/ 7 w 73"/>
              <a:gd name="T15" fmla="*/ 43 h 189"/>
              <a:gd name="T16" fmla="*/ 61 w 73"/>
              <a:gd name="T17" fmla="*/ 43 h 189"/>
              <a:gd name="T18" fmla="*/ 61 w 73"/>
              <a:gd name="T19" fmla="*/ 33 h 189"/>
              <a:gd name="T20" fmla="*/ 59 w 73"/>
              <a:gd name="T21" fmla="*/ 52 h 189"/>
              <a:gd name="T22" fmla="*/ 7 w 73"/>
              <a:gd name="T23" fmla="*/ 52 h 189"/>
              <a:gd name="T24" fmla="*/ 7 w 73"/>
              <a:gd name="T25" fmla="*/ 59 h 189"/>
              <a:gd name="T26" fmla="*/ 59 w 73"/>
              <a:gd name="T27" fmla="*/ 59 h 189"/>
              <a:gd name="T28" fmla="*/ 59 w 73"/>
              <a:gd name="T29" fmla="*/ 52 h 189"/>
              <a:gd name="T30" fmla="*/ 61 w 73"/>
              <a:gd name="T31" fmla="*/ 24 h 189"/>
              <a:gd name="T32" fmla="*/ 61 w 73"/>
              <a:gd name="T33" fmla="*/ 15 h 189"/>
              <a:gd name="T34" fmla="*/ 7 w 73"/>
              <a:gd name="T35" fmla="*/ 15 h 189"/>
              <a:gd name="T36" fmla="*/ 7 w 73"/>
              <a:gd name="T37" fmla="*/ 24 h 189"/>
              <a:gd name="T38" fmla="*/ 61 w 73"/>
              <a:gd name="T39" fmla="*/ 24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3" h="189">
                <a:moveTo>
                  <a:pt x="73" y="189"/>
                </a:moveTo>
                <a:lnTo>
                  <a:pt x="0" y="189"/>
                </a:lnTo>
                <a:lnTo>
                  <a:pt x="0" y="0"/>
                </a:lnTo>
                <a:lnTo>
                  <a:pt x="73" y="0"/>
                </a:lnTo>
                <a:lnTo>
                  <a:pt x="73" y="189"/>
                </a:lnTo>
                <a:close/>
                <a:moveTo>
                  <a:pt x="61" y="33"/>
                </a:moveTo>
                <a:lnTo>
                  <a:pt x="7" y="33"/>
                </a:lnTo>
                <a:lnTo>
                  <a:pt x="7" y="43"/>
                </a:lnTo>
                <a:lnTo>
                  <a:pt x="61" y="43"/>
                </a:lnTo>
                <a:lnTo>
                  <a:pt x="61" y="33"/>
                </a:lnTo>
                <a:close/>
                <a:moveTo>
                  <a:pt x="59" y="52"/>
                </a:moveTo>
                <a:lnTo>
                  <a:pt x="7" y="52"/>
                </a:lnTo>
                <a:lnTo>
                  <a:pt x="7" y="59"/>
                </a:lnTo>
                <a:lnTo>
                  <a:pt x="59" y="59"/>
                </a:lnTo>
                <a:lnTo>
                  <a:pt x="59" y="52"/>
                </a:lnTo>
                <a:close/>
                <a:moveTo>
                  <a:pt x="61" y="24"/>
                </a:moveTo>
                <a:lnTo>
                  <a:pt x="61" y="15"/>
                </a:lnTo>
                <a:lnTo>
                  <a:pt x="7" y="15"/>
                </a:lnTo>
                <a:lnTo>
                  <a:pt x="7" y="24"/>
                </a:lnTo>
                <a:lnTo>
                  <a:pt x="61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Oval 1455"/>
          <p:cNvSpPr>
            <a:spLocks noChangeArrowheads="1"/>
          </p:cNvSpPr>
          <p:nvPr/>
        </p:nvSpPr>
        <p:spPr bwMode="auto">
          <a:xfrm>
            <a:off x="6309527" y="549541"/>
            <a:ext cx="1386662" cy="1384150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Freeform 1456"/>
          <p:cNvSpPr>
            <a:spLocks noEditPoints="1"/>
          </p:cNvSpPr>
          <p:nvPr/>
        </p:nvSpPr>
        <p:spPr bwMode="auto">
          <a:xfrm>
            <a:off x="6862182" y="912535"/>
            <a:ext cx="610433" cy="658162"/>
          </a:xfrm>
          <a:custGeom>
            <a:avLst/>
            <a:gdLst>
              <a:gd name="T0" fmla="*/ 206 w 206"/>
              <a:gd name="T1" fmla="*/ 0 h 222"/>
              <a:gd name="T2" fmla="*/ 206 w 206"/>
              <a:gd name="T3" fmla="*/ 222 h 222"/>
              <a:gd name="T4" fmla="*/ 191 w 206"/>
              <a:gd name="T5" fmla="*/ 222 h 222"/>
              <a:gd name="T6" fmla="*/ 140 w 206"/>
              <a:gd name="T7" fmla="*/ 172 h 222"/>
              <a:gd name="T8" fmla="*/ 90 w 206"/>
              <a:gd name="T9" fmla="*/ 222 h 222"/>
              <a:gd name="T10" fmla="*/ 66 w 206"/>
              <a:gd name="T11" fmla="*/ 222 h 222"/>
              <a:gd name="T12" fmla="*/ 41 w 206"/>
              <a:gd name="T13" fmla="*/ 200 h 222"/>
              <a:gd name="T14" fmla="*/ 15 w 206"/>
              <a:gd name="T15" fmla="*/ 222 h 222"/>
              <a:gd name="T16" fmla="*/ 0 w 206"/>
              <a:gd name="T17" fmla="*/ 222 h 222"/>
              <a:gd name="T18" fmla="*/ 0 w 206"/>
              <a:gd name="T19" fmla="*/ 156 h 222"/>
              <a:gd name="T20" fmla="*/ 73 w 206"/>
              <a:gd name="T21" fmla="*/ 0 h 222"/>
              <a:gd name="T22" fmla="*/ 206 w 206"/>
              <a:gd name="T23" fmla="*/ 0 h 222"/>
              <a:gd name="T24" fmla="*/ 176 w 206"/>
              <a:gd name="T25" fmla="*/ 153 h 222"/>
              <a:gd name="T26" fmla="*/ 176 w 206"/>
              <a:gd name="T27" fmla="*/ 142 h 222"/>
              <a:gd name="T28" fmla="*/ 139 w 206"/>
              <a:gd name="T29" fmla="*/ 142 h 222"/>
              <a:gd name="T30" fmla="*/ 139 w 206"/>
              <a:gd name="T31" fmla="*/ 153 h 222"/>
              <a:gd name="T32" fmla="*/ 176 w 206"/>
              <a:gd name="T33" fmla="*/ 153 h 222"/>
              <a:gd name="T34" fmla="*/ 172 w 206"/>
              <a:gd name="T35" fmla="*/ 111 h 222"/>
              <a:gd name="T36" fmla="*/ 172 w 206"/>
              <a:gd name="T37" fmla="*/ 32 h 222"/>
              <a:gd name="T38" fmla="*/ 93 w 206"/>
              <a:gd name="T39" fmla="*/ 32 h 222"/>
              <a:gd name="T40" fmla="*/ 58 w 206"/>
              <a:gd name="T41" fmla="*/ 111 h 222"/>
              <a:gd name="T42" fmla="*/ 58 w 206"/>
              <a:gd name="T43" fmla="*/ 147 h 222"/>
              <a:gd name="T44" fmla="*/ 107 w 206"/>
              <a:gd name="T45" fmla="*/ 147 h 222"/>
              <a:gd name="T46" fmla="*/ 107 w 206"/>
              <a:gd name="T47" fmla="*/ 111 h 222"/>
              <a:gd name="T48" fmla="*/ 172 w 206"/>
              <a:gd name="T49" fmla="*/ 111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06" h="222">
                <a:moveTo>
                  <a:pt x="206" y="0"/>
                </a:moveTo>
                <a:cubicBezTo>
                  <a:pt x="206" y="222"/>
                  <a:pt x="206" y="222"/>
                  <a:pt x="206" y="222"/>
                </a:cubicBezTo>
                <a:cubicBezTo>
                  <a:pt x="191" y="222"/>
                  <a:pt x="191" y="222"/>
                  <a:pt x="191" y="222"/>
                </a:cubicBezTo>
                <a:cubicBezTo>
                  <a:pt x="191" y="195"/>
                  <a:pt x="168" y="172"/>
                  <a:pt x="140" y="172"/>
                </a:cubicBezTo>
                <a:cubicBezTo>
                  <a:pt x="113" y="172"/>
                  <a:pt x="90" y="195"/>
                  <a:pt x="90" y="222"/>
                </a:cubicBezTo>
                <a:cubicBezTo>
                  <a:pt x="66" y="222"/>
                  <a:pt x="66" y="222"/>
                  <a:pt x="66" y="222"/>
                </a:cubicBezTo>
                <a:cubicBezTo>
                  <a:pt x="64" y="210"/>
                  <a:pt x="54" y="200"/>
                  <a:pt x="41" y="200"/>
                </a:cubicBezTo>
                <a:cubicBezTo>
                  <a:pt x="28" y="200"/>
                  <a:pt x="17" y="210"/>
                  <a:pt x="15" y="222"/>
                </a:cubicBezTo>
                <a:cubicBezTo>
                  <a:pt x="0" y="222"/>
                  <a:pt x="0" y="222"/>
                  <a:pt x="0" y="222"/>
                </a:cubicBezTo>
                <a:cubicBezTo>
                  <a:pt x="0" y="156"/>
                  <a:pt x="0" y="156"/>
                  <a:pt x="0" y="156"/>
                </a:cubicBezTo>
                <a:cubicBezTo>
                  <a:pt x="73" y="0"/>
                  <a:pt x="73" y="0"/>
                  <a:pt x="73" y="0"/>
                </a:cubicBezTo>
                <a:lnTo>
                  <a:pt x="206" y="0"/>
                </a:lnTo>
                <a:close/>
                <a:moveTo>
                  <a:pt x="176" y="153"/>
                </a:moveTo>
                <a:cubicBezTo>
                  <a:pt x="176" y="142"/>
                  <a:pt x="176" y="142"/>
                  <a:pt x="176" y="142"/>
                </a:cubicBezTo>
                <a:cubicBezTo>
                  <a:pt x="139" y="142"/>
                  <a:pt x="139" y="142"/>
                  <a:pt x="139" y="142"/>
                </a:cubicBezTo>
                <a:cubicBezTo>
                  <a:pt x="139" y="153"/>
                  <a:pt x="139" y="153"/>
                  <a:pt x="139" y="153"/>
                </a:cubicBezTo>
                <a:lnTo>
                  <a:pt x="176" y="153"/>
                </a:lnTo>
                <a:close/>
                <a:moveTo>
                  <a:pt x="172" y="111"/>
                </a:moveTo>
                <a:cubicBezTo>
                  <a:pt x="172" y="32"/>
                  <a:pt x="172" y="32"/>
                  <a:pt x="172" y="32"/>
                </a:cubicBezTo>
                <a:cubicBezTo>
                  <a:pt x="93" y="32"/>
                  <a:pt x="93" y="32"/>
                  <a:pt x="93" y="32"/>
                </a:cubicBezTo>
                <a:cubicBezTo>
                  <a:pt x="58" y="111"/>
                  <a:pt x="58" y="111"/>
                  <a:pt x="58" y="111"/>
                </a:cubicBezTo>
                <a:cubicBezTo>
                  <a:pt x="58" y="147"/>
                  <a:pt x="58" y="147"/>
                  <a:pt x="58" y="147"/>
                </a:cubicBezTo>
                <a:cubicBezTo>
                  <a:pt x="107" y="147"/>
                  <a:pt x="107" y="147"/>
                  <a:pt x="107" y="147"/>
                </a:cubicBezTo>
                <a:cubicBezTo>
                  <a:pt x="107" y="111"/>
                  <a:pt x="107" y="111"/>
                  <a:pt x="107" y="111"/>
                </a:cubicBezTo>
                <a:lnTo>
                  <a:pt x="172" y="1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" name="Oval 1457"/>
          <p:cNvSpPr>
            <a:spLocks noChangeArrowheads="1"/>
          </p:cNvSpPr>
          <p:nvPr/>
        </p:nvSpPr>
        <p:spPr bwMode="auto">
          <a:xfrm>
            <a:off x="7178703" y="1476494"/>
            <a:ext cx="193429" cy="192174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" name="Oval 1458"/>
          <p:cNvSpPr>
            <a:spLocks noChangeArrowheads="1"/>
          </p:cNvSpPr>
          <p:nvPr/>
        </p:nvSpPr>
        <p:spPr bwMode="auto">
          <a:xfrm>
            <a:off x="6932520" y="1550600"/>
            <a:ext cx="101739" cy="104251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" name="Freeform 1459"/>
          <p:cNvSpPr/>
          <p:nvPr/>
        </p:nvSpPr>
        <p:spPr bwMode="auto">
          <a:xfrm>
            <a:off x="6505468" y="706545"/>
            <a:ext cx="314009" cy="864152"/>
          </a:xfrm>
          <a:custGeom>
            <a:avLst/>
            <a:gdLst>
              <a:gd name="T0" fmla="*/ 250 w 250"/>
              <a:gd name="T1" fmla="*/ 0 h 688"/>
              <a:gd name="T2" fmla="*/ 250 w 250"/>
              <a:gd name="T3" fmla="*/ 688 h 688"/>
              <a:gd name="T4" fmla="*/ 224 w 250"/>
              <a:gd name="T5" fmla="*/ 688 h 688"/>
              <a:gd name="T6" fmla="*/ 208 w 250"/>
              <a:gd name="T7" fmla="*/ 688 h 688"/>
              <a:gd name="T8" fmla="*/ 0 w 250"/>
              <a:gd name="T9" fmla="*/ 688 h 688"/>
              <a:gd name="T10" fmla="*/ 0 w 250"/>
              <a:gd name="T11" fmla="*/ 648 h 688"/>
              <a:gd name="T12" fmla="*/ 208 w 250"/>
              <a:gd name="T13" fmla="*/ 648 h 688"/>
              <a:gd name="T14" fmla="*/ 208 w 250"/>
              <a:gd name="T15" fmla="*/ 0 h 688"/>
              <a:gd name="T16" fmla="*/ 250 w 250"/>
              <a:gd name="T17" fmla="*/ 0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0" h="688">
                <a:moveTo>
                  <a:pt x="250" y="0"/>
                </a:moveTo>
                <a:lnTo>
                  <a:pt x="250" y="688"/>
                </a:lnTo>
                <a:lnTo>
                  <a:pt x="224" y="688"/>
                </a:lnTo>
                <a:lnTo>
                  <a:pt x="208" y="688"/>
                </a:lnTo>
                <a:lnTo>
                  <a:pt x="0" y="688"/>
                </a:lnTo>
                <a:lnTo>
                  <a:pt x="0" y="648"/>
                </a:lnTo>
                <a:lnTo>
                  <a:pt x="208" y="648"/>
                </a:lnTo>
                <a:lnTo>
                  <a:pt x="208" y="0"/>
                </a:lnTo>
                <a:lnTo>
                  <a:pt x="2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" name="Oval 1460"/>
          <p:cNvSpPr>
            <a:spLocks noChangeArrowheads="1"/>
          </p:cNvSpPr>
          <p:nvPr/>
        </p:nvSpPr>
        <p:spPr bwMode="auto">
          <a:xfrm>
            <a:off x="8209907" y="523164"/>
            <a:ext cx="1382894" cy="1384150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" name="Freeform 1461"/>
          <p:cNvSpPr/>
          <p:nvPr/>
        </p:nvSpPr>
        <p:spPr bwMode="auto">
          <a:xfrm>
            <a:off x="9237343" y="856013"/>
            <a:ext cx="174589" cy="237391"/>
          </a:xfrm>
          <a:custGeom>
            <a:avLst/>
            <a:gdLst>
              <a:gd name="T0" fmla="*/ 139 w 139"/>
              <a:gd name="T1" fmla="*/ 94 h 189"/>
              <a:gd name="T2" fmla="*/ 30 w 139"/>
              <a:gd name="T3" fmla="*/ 189 h 189"/>
              <a:gd name="T4" fmla="*/ 30 w 139"/>
              <a:gd name="T5" fmla="*/ 144 h 189"/>
              <a:gd name="T6" fmla="*/ 0 w 139"/>
              <a:gd name="T7" fmla="*/ 144 h 189"/>
              <a:gd name="T8" fmla="*/ 0 w 139"/>
              <a:gd name="T9" fmla="*/ 47 h 189"/>
              <a:gd name="T10" fmla="*/ 30 w 139"/>
              <a:gd name="T11" fmla="*/ 47 h 189"/>
              <a:gd name="T12" fmla="*/ 30 w 139"/>
              <a:gd name="T13" fmla="*/ 0 h 189"/>
              <a:gd name="T14" fmla="*/ 139 w 139"/>
              <a:gd name="T15" fmla="*/ 94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9" h="189">
                <a:moveTo>
                  <a:pt x="139" y="94"/>
                </a:moveTo>
                <a:lnTo>
                  <a:pt x="30" y="189"/>
                </a:lnTo>
                <a:lnTo>
                  <a:pt x="30" y="144"/>
                </a:lnTo>
                <a:lnTo>
                  <a:pt x="0" y="144"/>
                </a:lnTo>
                <a:lnTo>
                  <a:pt x="0" y="47"/>
                </a:lnTo>
                <a:lnTo>
                  <a:pt x="30" y="47"/>
                </a:lnTo>
                <a:lnTo>
                  <a:pt x="30" y="0"/>
                </a:lnTo>
                <a:lnTo>
                  <a:pt x="139" y="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" name="Rectangle 1462"/>
          <p:cNvSpPr>
            <a:spLocks noChangeArrowheads="1"/>
          </p:cNvSpPr>
          <p:nvPr/>
        </p:nvSpPr>
        <p:spPr bwMode="auto">
          <a:xfrm>
            <a:off x="9246135" y="1211471"/>
            <a:ext cx="23865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" name="Rectangle 1463"/>
          <p:cNvSpPr>
            <a:spLocks noChangeArrowheads="1"/>
          </p:cNvSpPr>
          <p:nvPr/>
        </p:nvSpPr>
        <p:spPr bwMode="auto">
          <a:xfrm>
            <a:off x="9207198" y="1211471"/>
            <a:ext cx="20097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Rectangle 1464"/>
          <p:cNvSpPr>
            <a:spLocks noChangeArrowheads="1"/>
          </p:cNvSpPr>
          <p:nvPr/>
        </p:nvSpPr>
        <p:spPr bwMode="auto">
          <a:xfrm>
            <a:off x="9161980" y="915047"/>
            <a:ext cx="56522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" name="Rectangle 1465"/>
          <p:cNvSpPr>
            <a:spLocks noChangeArrowheads="1"/>
          </p:cNvSpPr>
          <p:nvPr/>
        </p:nvSpPr>
        <p:spPr bwMode="auto">
          <a:xfrm>
            <a:off x="9153189" y="1211471"/>
            <a:ext cx="38937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" name="Freeform 1466"/>
          <p:cNvSpPr>
            <a:spLocks noEditPoints="1"/>
          </p:cNvSpPr>
          <p:nvPr/>
        </p:nvSpPr>
        <p:spPr bwMode="auto">
          <a:xfrm>
            <a:off x="8536476" y="749250"/>
            <a:ext cx="611689" cy="929465"/>
          </a:xfrm>
          <a:custGeom>
            <a:avLst/>
            <a:gdLst>
              <a:gd name="T0" fmla="*/ 206 w 206"/>
              <a:gd name="T1" fmla="*/ 210 h 313"/>
              <a:gd name="T2" fmla="*/ 206 w 206"/>
              <a:gd name="T3" fmla="*/ 298 h 313"/>
              <a:gd name="T4" fmla="*/ 191 w 206"/>
              <a:gd name="T5" fmla="*/ 313 h 313"/>
              <a:gd name="T6" fmla="*/ 16 w 206"/>
              <a:gd name="T7" fmla="*/ 313 h 313"/>
              <a:gd name="T8" fmla="*/ 0 w 206"/>
              <a:gd name="T9" fmla="*/ 298 h 313"/>
              <a:gd name="T10" fmla="*/ 0 w 206"/>
              <a:gd name="T11" fmla="*/ 16 h 313"/>
              <a:gd name="T12" fmla="*/ 16 w 206"/>
              <a:gd name="T13" fmla="*/ 0 h 313"/>
              <a:gd name="T14" fmla="*/ 191 w 206"/>
              <a:gd name="T15" fmla="*/ 0 h 313"/>
              <a:gd name="T16" fmla="*/ 206 w 206"/>
              <a:gd name="T17" fmla="*/ 16 h 313"/>
              <a:gd name="T18" fmla="*/ 206 w 206"/>
              <a:gd name="T19" fmla="*/ 45 h 313"/>
              <a:gd name="T20" fmla="*/ 188 w 206"/>
              <a:gd name="T21" fmla="*/ 45 h 313"/>
              <a:gd name="T22" fmla="*/ 188 w 206"/>
              <a:gd name="T23" fmla="*/ 17 h 313"/>
              <a:gd name="T24" fmla="*/ 18 w 206"/>
              <a:gd name="T25" fmla="*/ 17 h 313"/>
              <a:gd name="T26" fmla="*/ 18 w 206"/>
              <a:gd name="T27" fmla="*/ 230 h 313"/>
              <a:gd name="T28" fmla="*/ 188 w 206"/>
              <a:gd name="T29" fmla="*/ 230 h 313"/>
              <a:gd name="T30" fmla="*/ 188 w 206"/>
              <a:gd name="T31" fmla="*/ 210 h 313"/>
              <a:gd name="T32" fmla="*/ 206 w 206"/>
              <a:gd name="T33" fmla="*/ 210 h 313"/>
              <a:gd name="T34" fmla="*/ 130 w 206"/>
              <a:gd name="T35" fmla="*/ 272 h 313"/>
              <a:gd name="T36" fmla="*/ 103 w 206"/>
              <a:gd name="T37" fmla="*/ 245 h 313"/>
              <a:gd name="T38" fmla="*/ 77 w 206"/>
              <a:gd name="T39" fmla="*/ 272 h 313"/>
              <a:gd name="T40" fmla="*/ 103 w 206"/>
              <a:gd name="T41" fmla="*/ 299 h 313"/>
              <a:gd name="T42" fmla="*/ 130 w 206"/>
              <a:gd name="T43" fmla="*/ 272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06" h="313">
                <a:moveTo>
                  <a:pt x="206" y="210"/>
                </a:moveTo>
                <a:cubicBezTo>
                  <a:pt x="206" y="298"/>
                  <a:pt x="206" y="298"/>
                  <a:pt x="206" y="298"/>
                </a:cubicBezTo>
                <a:cubicBezTo>
                  <a:pt x="206" y="306"/>
                  <a:pt x="199" y="313"/>
                  <a:pt x="191" y="313"/>
                </a:cubicBezTo>
                <a:cubicBezTo>
                  <a:pt x="16" y="313"/>
                  <a:pt x="16" y="313"/>
                  <a:pt x="16" y="313"/>
                </a:cubicBezTo>
                <a:cubicBezTo>
                  <a:pt x="7" y="313"/>
                  <a:pt x="0" y="306"/>
                  <a:pt x="0" y="298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191" y="0"/>
                  <a:pt x="191" y="0"/>
                  <a:pt x="191" y="0"/>
                </a:cubicBezTo>
                <a:cubicBezTo>
                  <a:pt x="199" y="0"/>
                  <a:pt x="206" y="7"/>
                  <a:pt x="206" y="16"/>
                </a:cubicBezTo>
                <a:cubicBezTo>
                  <a:pt x="206" y="45"/>
                  <a:pt x="206" y="45"/>
                  <a:pt x="206" y="45"/>
                </a:cubicBezTo>
                <a:cubicBezTo>
                  <a:pt x="188" y="45"/>
                  <a:pt x="188" y="45"/>
                  <a:pt x="188" y="45"/>
                </a:cubicBezTo>
                <a:cubicBezTo>
                  <a:pt x="188" y="17"/>
                  <a:pt x="188" y="17"/>
                  <a:pt x="188" y="17"/>
                </a:cubicBezTo>
                <a:cubicBezTo>
                  <a:pt x="18" y="17"/>
                  <a:pt x="18" y="17"/>
                  <a:pt x="18" y="17"/>
                </a:cubicBezTo>
                <a:cubicBezTo>
                  <a:pt x="18" y="230"/>
                  <a:pt x="18" y="230"/>
                  <a:pt x="18" y="230"/>
                </a:cubicBezTo>
                <a:cubicBezTo>
                  <a:pt x="188" y="230"/>
                  <a:pt x="188" y="230"/>
                  <a:pt x="188" y="230"/>
                </a:cubicBezTo>
                <a:cubicBezTo>
                  <a:pt x="188" y="210"/>
                  <a:pt x="188" y="210"/>
                  <a:pt x="188" y="210"/>
                </a:cubicBezTo>
                <a:lnTo>
                  <a:pt x="206" y="210"/>
                </a:lnTo>
                <a:close/>
                <a:moveTo>
                  <a:pt x="130" y="272"/>
                </a:moveTo>
                <a:cubicBezTo>
                  <a:pt x="130" y="257"/>
                  <a:pt x="118" y="245"/>
                  <a:pt x="103" y="245"/>
                </a:cubicBezTo>
                <a:cubicBezTo>
                  <a:pt x="88" y="245"/>
                  <a:pt x="77" y="257"/>
                  <a:pt x="77" y="272"/>
                </a:cubicBezTo>
                <a:cubicBezTo>
                  <a:pt x="77" y="287"/>
                  <a:pt x="88" y="299"/>
                  <a:pt x="103" y="299"/>
                </a:cubicBezTo>
                <a:cubicBezTo>
                  <a:pt x="118" y="299"/>
                  <a:pt x="130" y="287"/>
                  <a:pt x="130" y="2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" name="Rectangle 1467"/>
          <p:cNvSpPr>
            <a:spLocks noChangeArrowheads="1"/>
          </p:cNvSpPr>
          <p:nvPr/>
        </p:nvSpPr>
        <p:spPr bwMode="auto">
          <a:xfrm>
            <a:off x="9094156" y="1069539"/>
            <a:ext cx="54010" cy="11555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" name="Rectangle 1468"/>
          <p:cNvSpPr>
            <a:spLocks noChangeArrowheads="1"/>
          </p:cNvSpPr>
          <p:nvPr/>
        </p:nvSpPr>
        <p:spPr bwMode="auto">
          <a:xfrm>
            <a:off x="9102947" y="915047"/>
            <a:ext cx="41450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" name="Rectangle 1469"/>
          <p:cNvSpPr>
            <a:spLocks noChangeArrowheads="1"/>
          </p:cNvSpPr>
          <p:nvPr/>
        </p:nvSpPr>
        <p:spPr bwMode="auto">
          <a:xfrm>
            <a:off x="9094156" y="1211471"/>
            <a:ext cx="41450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" name="Rectangle 1470"/>
          <p:cNvSpPr>
            <a:spLocks noChangeArrowheads="1"/>
          </p:cNvSpPr>
          <p:nvPr/>
        </p:nvSpPr>
        <p:spPr bwMode="auto">
          <a:xfrm>
            <a:off x="9046426" y="915047"/>
            <a:ext cx="38937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" name="Rectangle 1471"/>
          <p:cNvSpPr>
            <a:spLocks noChangeArrowheads="1"/>
          </p:cNvSpPr>
          <p:nvPr/>
        </p:nvSpPr>
        <p:spPr bwMode="auto">
          <a:xfrm>
            <a:off x="9020049" y="1211471"/>
            <a:ext cx="56522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" name="Rectangle 1472"/>
          <p:cNvSpPr>
            <a:spLocks noChangeArrowheads="1"/>
          </p:cNvSpPr>
          <p:nvPr/>
        </p:nvSpPr>
        <p:spPr bwMode="auto">
          <a:xfrm>
            <a:off x="9008745" y="915047"/>
            <a:ext cx="20097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" name="Freeform 1473"/>
          <p:cNvSpPr/>
          <p:nvPr/>
        </p:nvSpPr>
        <p:spPr bwMode="auto">
          <a:xfrm>
            <a:off x="8826620" y="1152439"/>
            <a:ext cx="175845" cy="241159"/>
          </a:xfrm>
          <a:custGeom>
            <a:avLst/>
            <a:gdLst>
              <a:gd name="T0" fmla="*/ 140 w 140"/>
              <a:gd name="T1" fmla="*/ 47 h 192"/>
              <a:gd name="T2" fmla="*/ 140 w 140"/>
              <a:gd name="T3" fmla="*/ 144 h 192"/>
              <a:gd name="T4" fmla="*/ 109 w 140"/>
              <a:gd name="T5" fmla="*/ 144 h 192"/>
              <a:gd name="T6" fmla="*/ 109 w 140"/>
              <a:gd name="T7" fmla="*/ 192 h 192"/>
              <a:gd name="T8" fmla="*/ 0 w 140"/>
              <a:gd name="T9" fmla="*/ 95 h 192"/>
              <a:gd name="T10" fmla="*/ 109 w 140"/>
              <a:gd name="T11" fmla="*/ 0 h 192"/>
              <a:gd name="T12" fmla="*/ 109 w 140"/>
              <a:gd name="T13" fmla="*/ 47 h 192"/>
              <a:gd name="T14" fmla="*/ 140 w 140"/>
              <a:gd name="T15" fmla="*/ 47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0" h="192">
                <a:moveTo>
                  <a:pt x="140" y="47"/>
                </a:moveTo>
                <a:lnTo>
                  <a:pt x="140" y="144"/>
                </a:lnTo>
                <a:lnTo>
                  <a:pt x="109" y="144"/>
                </a:lnTo>
                <a:lnTo>
                  <a:pt x="109" y="192"/>
                </a:lnTo>
                <a:lnTo>
                  <a:pt x="0" y="95"/>
                </a:lnTo>
                <a:lnTo>
                  <a:pt x="109" y="0"/>
                </a:lnTo>
                <a:lnTo>
                  <a:pt x="109" y="47"/>
                </a:lnTo>
                <a:lnTo>
                  <a:pt x="140" y="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" name="Rectangle 1474"/>
          <p:cNvSpPr>
            <a:spLocks noChangeArrowheads="1"/>
          </p:cNvSpPr>
          <p:nvPr/>
        </p:nvSpPr>
        <p:spPr bwMode="auto">
          <a:xfrm>
            <a:off x="8969808" y="915047"/>
            <a:ext cx="23865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" name="Freeform 1475"/>
          <p:cNvSpPr/>
          <p:nvPr/>
        </p:nvSpPr>
        <p:spPr bwMode="auto">
          <a:xfrm>
            <a:off x="8859276" y="1505383"/>
            <a:ext cx="41450" cy="101739"/>
          </a:xfrm>
          <a:custGeom>
            <a:avLst/>
            <a:gdLst>
              <a:gd name="T0" fmla="*/ 0 w 14"/>
              <a:gd name="T1" fmla="*/ 0 h 34"/>
              <a:gd name="T2" fmla="*/ 14 w 14"/>
              <a:gd name="T3" fmla="*/ 17 h 34"/>
              <a:gd name="T4" fmla="*/ 0 w 14"/>
              <a:gd name="T5" fmla="*/ 34 h 34"/>
              <a:gd name="T6" fmla="*/ 0 w 14"/>
              <a:gd name="T7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" h="34">
                <a:moveTo>
                  <a:pt x="0" y="0"/>
                </a:moveTo>
                <a:cubicBezTo>
                  <a:pt x="8" y="2"/>
                  <a:pt x="14" y="9"/>
                  <a:pt x="14" y="17"/>
                </a:cubicBezTo>
                <a:cubicBezTo>
                  <a:pt x="14" y="25"/>
                  <a:pt x="8" y="32"/>
                  <a:pt x="0" y="34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" name="Freeform 1476"/>
          <p:cNvSpPr/>
          <p:nvPr/>
        </p:nvSpPr>
        <p:spPr bwMode="auto">
          <a:xfrm>
            <a:off x="1784035" y="2040453"/>
            <a:ext cx="149468" cy="193429"/>
          </a:xfrm>
          <a:custGeom>
            <a:avLst/>
            <a:gdLst>
              <a:gd name="T0" fmla="*/ 24 w 50"/>
              <a:gd name="T1" fmla="*/ 11 h 65"/>
              <a:gd name="T2" fmla="*/ 16 w 50"/>
              <a:gd name="T3" fmla="*/ 13 h 65"/>
              <a:gd name="T4" fmla="*/ 14 w 50"/>
              <a:gd name="T5" fmla="*/ 17 h 65"/>
              <a:gd name="T6" fmla="*/ 15 w 50"/>
              <a:gd name="T7" fmla="*/ 21 h 65"/>
              <a:gd name="T8" fmla="*/ 27 w 50"/>
              <a:gd name="T9" fmla="*/ 25 h 65"/>
              <a:gd name="T10" fmla="*/ 40 w 50"/>
              <a:gd name="T11" fmla="*/ 29 h 65"/>
              <a:gd name="T12" fmla="*/ 47 w 50"/>
              <a:gd name="T13" fmla="*/ 36 h 65"/>
              <a:gd name="T14" fmla="*/ 50 w 50"/>
              <a:gd name="T15" fmla="*/ 46 h 65"/>
              <a:gd name="T16" fmla="*/ 47 w 50"/>
              <a:gd name="T17" fmla="*/ 56 h 65"/>
              <a:gd name="T18" fmla="*/ 38 w 50"/>
              <a:gd name="T19" fmla="*/ 63 h 65"/>
              <a:gd name="T20" fmla="*/ 25 w 50"/>
              <a:gd name="T21" fmla="*/ 65 h 65"/>
              <a:gd name="T22" fmla="*/ 7 w 50"/>
              <a:gd name="T23" fmla="*/ 60 h 65"/>
              <a:gd name="T24" fmla="*/ 0 w 50"/>
              <a:gd name="T25" fmla="*/ 45 h 65"/>
              <a:gd name="T26" fmla="*/ 12 w 50"/>
              <a:gd name="T27" fmla="*/ 45 h 65"/>
              <a:gd name="T28" fmla="*/ 16 w 50"/>
              <a:gd name="T29" fmla="*/ 52 h 65"/>
              <a:gd name="T30" fmla="*/ 25 w 50"/>
              <a:gd name="T31" fmla="*/ 55 h 65"/>
              <a:gd name="T32" fmla="*/ 34 w 50"/>
              <a:gd name="T33" fmla="*/ 52 h 65"/>
              <a:gd name="T34" fmla="*/ 37 w 50"/>
              <a:gd name="T35" fmla="*/ 46 h 65"/>
              <a:gd name="T36" fmla="*/ 36 w 50"/>
              <a:gd name="T37" fmla="*/ 42 h 65"/>
              <a:gd name="T38" fmla="*/ 31 w 50"/>
              <a:gd name="T39" fmla="*/ 39 h 65"/>
              <a:gd name="T40" fmla="*/ 21 w 50"/>
              <a:gd name="T41" fmla="*/ 37 h 65"/>
              <a:gd name="T42" fmla="*/ 7 w 50"/>
              <a:gd name="T43" fmla="*/ 30 h 65"/>
              <a:gd name="T44" fmla="*/ 2 w 50"/>
              <a:gd name="T45" fmla="*/ 18 h 65"/>
              <a:gd name="T46" fmla="*/ 4 w 50"/>
              <a:gd name="T47" fmla="*/ 9 h 65"/>
              <a:gd name="T48" fmla="*/ 12 w 50"/>
              <a:gd name="T49" fmla="*/ 2 h 65"/>
              <a:gd name="T50" fmla="*/ 24 w 50"/>
              <a:gd name="T51" fmla="*/ 0 h 65"/>
              <a:gd name="T52" fmla="*/ 42 w 50"/>
              <a:gd name="T53" fmla="*/ 5 h 65"/>
              <a:gd name="T54" fmla="*/ 47 w 50"/>
              <a:gd name="T55" fmla="*/ 16 h 65"/>
              <a:gd name="T56" fmla="*/ 34 w 50"/>
              <a:gd name="T57" fmla="*/ 16 h 65"/>
              <a:gd name="T58" fmla="*/ 32 w 50"/>
              <a:gd name="T59" fmla="*/ 13 h 65"/>
              <a:gd name="T60" fmla="*/ 24 w 50"/>
              <a:gd name="T61" fmla="*/ 11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0" h="65">
                <a:moveTo>
                  <a:pt x="24" y="11"/>
                </a:moveTo>
                <a:cubicBezTo>
                  <a:pt x="20" y="11"/>
                  <a:pt x="18" y="11"/>
                  <a:pt x="16" y="13"/>
                </a:cubicBezTo>
                <a:cubicBezTo>
                  <a:pt x="14" y="14"/>
                  <a:pt x="14" y="15"/>
                  <a:pt x="14" y="17"/>
                </a:cubicBezTo>
                <a:cubicBezTo>
                  <a:pt x="14" y="18"/>
                  <a:pt x="14" y="20"/>
                  <a:pt x="15" y="21"/>
                </a:cubicBezTo>
                <a:cubicBezTo>
                  <a:pt x="17" y="22"/>
                  <a:pt x="21" y="23"/>
                  <a:pt x="27" y="25"/>
                </a:cubicBezTo>
                <a:cubicBezTo>
                  <a:pt x="33" y="26"/>
                  <a:pt x="37" y="28"/>
                  <a:pt x="40" y="29"/>
                </a:cubicBezTo>
                <a:cubicBezTo>
                  <a:pt x="43" y="31"/>
                  <a:pt x="45" y="33"/>
                  <a:pt x="47" y="36"/>
                </a:cubicBezTo>
                <a:cubicBezTo>
                  <a:pt x="49" y="39"/>
                  <a:pt x="50" y="42"/>
                  <a:pt x="50" y="46"/>
                </a:cubicBezTo>
                <a:cubicBezTo>
                  <a:pt x="50" y="50"/>
                  <a:pt x="49" y="53"/>
                  <a:pt x="47" y="56"/>
                </a:cubicBezTo>
                <a:cubicBezTo>
                  <a:pt x="45" y="59"/>
                  <a:pt x="42" y="62"/>
                  <a:pt x="38" y="63"/>
                </a:cubicBezTo>
                <a:cubicBezTo>
                  <a:pt x="35" y="65"/>
                  <a:pt x="30" y="65"/>
                  <a:pt x="25" y="65"/>
                </a:cubicBezTo>
                <a:cubicBezTo>
                  <a:pt x="17" y="65"/>
                  <a:pt x="11" y="64"/>
                  <a:pt x="7" y="60"/>
                </a:cubicBezTo>
                <a:cubicBezTo>
                  <a:pt x="3" y="56"/>
                  <a:pt x="1" y="51"/>
                  <a:pt x="0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3" y="48"/>
                  <a:pt x="14" y="50"/>
                  <a:pt x="16" y="52"/>
                </a:cubicBezTo>
                <a:cubicBezTo>
                  <a:pt x="18" y="54"/>
                  <a:pt x="21" y="55"/>
                  <a:pt x="25" y="55"/>
                </a:cubicBezTo>
                <a:cubicBezTo>
                  <a:pt x="29" y="55"/>
                  <a:pt x="32" y="54"/>
                  <a:pt x="34" y="52"/>
                </a:cubicBezTo>
                <a:cubicBezTo>
                  <a:pt x="36" y="50"/>
                  <a:pt x="37" y="48"/>
                  <a:pt x="37" y="46"/>
                </a:cubicBezTo>
                <a:cubicBezTo>
                  <a:pt x="37" y="44"/>
                  <a:pt x="37" y="43"/>
                  <a:pt x="36" y="42"/>
                </a:cubicBezTo>
                <a:cubicBezTo>
                  <a:pt x="35" y="41"/>
                  <a:pt x="34" y="40"/>
                  <a:pt x="31" y="39"/>
                </a:cubicBezTo>
                <a:cubicBezTo>
                  <a:pt x="30" y="39"/>
                  <a:pt x="27" y="38"/>
                  <a:pt x="21" y="37"/>
                </a:cubicBezTo>
                <a:cubicBezTo>
                  <a:pt x="15" y="35"/>
                  <a:pt x="10" y="33"/>
                  <a:pt x="7" y="30"/>
                </a:cubicBezTo>
                <a:cubicBezTo>
                  <a:pt x="4" y="27"/>
                  <a:pt x="2" y="23"/>
                  <a:pt x="2" y="18"/>
                </a:cubicBezTo>
                <a:cubicBezTo>
                  <a:pt x="2" y="15"/>
                  <a:pt x="3" y="12"/>
                  <a:pt x="4" y="9"/>
                </a:cubicBezTo>
                <a:cubicBezTo>
                  <a:pt x="6" y="6"/>
                  <a:pt x="9" y="4"/>
                  <a:pt x="12" y="2"/>
                </a:cubicBezTo>
                <a:cubicBezTo>
                  <a:pt x="15" y="1"/>
                  <a:pt x="19" y="0"/>
                  <a:pt x="24" y="0"/>
                </a:cubicBezTo>
                <a:cubicBezTo>
                  <a:pt x="32" y="0"/>
                  <a:pt x="38" y="2"/>
                  <a:pt x="42" y="5"/>
                </a:cubicBezTo>
                <a:cubicBezTo>
                  <a:pt x="45" y="8"/>
                  <a:pt x="47" y="12"/>
                  <a:pt x="47" y="16"/>
                </a:cubicBezTo>
                <a:cubicBezTo>
                  <a:pt x="34" y="16"/>
                  <a:pt x="34" y="16"/>
                  <a:pt x="34" y="16"/>
                </a:cubicBezTo>
                <a:cubicBezTo>
                  <a:pt x="34" y="15"/>
                  <a:pt x="33" y="14"/>
                  <a:pt x="32" y="13"/>
                </a:cubicBezTo>
                <a:cubicBezTo>
                  <a:pt x="30" y="11"/>
                  <a:pt x="28" y="11"/>
                  <a:pt x="24" y="11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" name="Freeform 1477"/>
          <p:cNvSpPr/>
          <p:nvPr/>
        </p:nvSpPr>
        <p:spPr bwMode="auto">
          <a:xfrm>
            <a:off x="1611958" y="2042967"/>
            <a:ext cx="149468" cy="193428"/>
          </a:xfrm>
          <a:custGeom>
            <a:avLst/>
            <a:gdLst>
              <a:gd name="T0" fmla="*/ 2 w 50"/>
              <a:gd name="T1" fmla="*/ 17 h 65"/>
              <a:gd name="T2" fmla="*/ 5 w 50"/>
              <a:gd name="T3" fmla="*/ 8 h 65"/>
              <a:gd name="T4" fmla="*/ 13 w 50"/>
              <a:gd name="T5" fmla="*/ 2 h 65"/>
              <a:gd name="T6" fmla="*/ 25 w 50"/>
              <a:gd name="T7" fmla="*/ 0 h 65"/>
              <a:gd name="T8" fmla="*/ 42 w 50"/>
              <a:gd name="T9" fmla="*/ 5 h 65"/>
              <a:gd name="T10" fmla="*/ 48 w 50"/>
              <a:gd name="T11" fmla="*/ 16 h 65"/>
              <a:gd name="T12" fmla="*/ 35 w 50"/>
              <a:gd name="T13" fmla="*/ 16 h 65"/>
              <a:gd name="T14" fmla="*/ 33 w 50"/>
              <a:gd name="T15" fmla="*/ 12 h 65"/>
              <a:gd name="T16" fmla="*/ 25 w 50"/>
              <a:gd name="T17" fmla="*/ 10 h 65"/>
              <a:gd name="T18" fmla="*/ 16 w 50"/>
              <a:gd name="T19" fmla="*/ 13 h 65"/>
              <a:gd name="T20" fmla="*/ 14 w 50"/>
              <a:gd name="T21" fmla="*/ 16 h 65"/>
              <a:gd name="T22" fmla="*/ 16 w 50"/>
              <a:gd name="T23" fmla="*/ 20 h 65"/>
              <a:gd name="T24" fmla="*/ 28 w 50"/>
              <a:gd name="T25" fmla="*/ 24 h 65"/>
              <a:gd name="T26" fmla="*/ 41 w 50"/>
              <a:gd name="T27" fmla="*/ 29 h 65"/>
              <a:gd name="T28" fmla="*/ 48 w 50"/>
              <a:gd name="T29" fmla="*/ 35 h 65"/>
              <a:gd name="T30" fmla="*/ 50 w 50"/>
              <a:gd name="T31" fmla="*/ 45 h 65"/>
              <a:gd name="T32" fmla="*/ 47 w 50"/>
              <a:gd name="T33" fmla="*/ 56 h 65"/>
              <a:gd name="T34" fmla="*/ 39 w 50"/>
              <a:gd name="T35" fmla="*/ 63 h 65"/>
              <a:gd name="T36" fmla="*/ 26 w 50"/>
              <a:gd name="T37" fmla="*/ 65 h 65"/>
              <a:gd name="T38" fmla="*/ 8 w 50"/>
              <a:gd name="T39" fmla="*/ 59 h 65"/>
              <a:gd name="T40" fmla="*/ 0 w 50"/>
              <a:gd name="T41" fmla="*/ 44 h 65"/>
              <a:gd name="T42" fmla="*/ 13 w 50"/>
              <a:gd name="T43" fmla="*/ 44 h 65"/>
              <a:gd name="T44" fmla="*/ 17 w 50"/>
              <a:gd name="T45" fmla="*/ 51 h 65"/>
              <a:gd name="T46" fmla="*/ 26 w 50"/>
              <a:gd name="T47" fmla="*/ 54 h 65"/>
              <a:gd name="T48" fmla="*/ 35 w 50"/>
              <a:gd name="T49" fmla="*/ 52 h 65"/>
              <a:gd name="T50" fmla="*/ 38 w 50"/>
              <a:gd name="T51" fmla="*/ 45 h 65"/>
              <a:gd name="T52" fmla="*/ 36 w 50"/>
              <a:gd name="T53" fmla="*/ 42 h 65"/>
              <a:gd name="T54" fmla="*/ 32 w 50"/>
              <a:gd name="T55" fmla="*/ 39 h 65"/>
              <a:gd name="T56" fmla="*/ 22 w 50"/>
              <a:gd name="T57" fmla="*/ 36 h 65"/>
              <a:gd name="T58" fmla="*/ 8 w 50"/>
              <a:gd name="T59" fmla="*/ 30 h 65"/>
              <a:gd name="T60" fmla="*/ 2 w 50"/>
              <a:gd name="T61" fmla="*/ 17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0" h="65">
                <a:moveTo>
                  <a:pt x="2" y="17"/>
                </a:moveTo>
                <a:cubicBezTo>
                  <a:pt x="2" y="14"/>
                  <a:pt x="3" y="11"/>
                  <a:pt x="5" y="8"/>
                </a:cubicBezTo>
                <a:cubicBezTo>
                  <a:pt x="7" y="5"/>
                  <a:pt x="9" y="3"/>
                  <a:pt x="13" y="2"/>
                </a:cubicBezTo>
                <a:cubicBezTo>
                  <a:pt x="16" y="0"/>
                  <a:pt x="20" y="0"/>
                  <a:pt x="25" y="0"/>
                </a:cubicBezTo>
                <a:cubicBezTo>
                  <a:pt x="33" y="0"/>
                  <a:pt x="38" y="1"/>
                  <a:pt x="42" y="5"/>
                </a:cubicBezTo>
                <a:cubicBezTo>
                  <a:pt x="45" y="8"/>
                  <a:pt x="47" y="11"/>
                  <a:pt x="48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4" y="14"/>
                  <a:pt x="34" y="13"/>
                  <a:pt x="33" y="12"/>
                </a:cubicBezTo>
                <a:cubicBezTo>
                  <a:pt x="31" y="11"/>
                  <a:pt x="28" y="10"/>
                  <a:pt x="25" y="10"/>
                </a:cubicBezTo>
                <a:cubicBezTo>
                  <a:pt x="21" y="10"/>
                  <a:pt x="18" y="11"/>
                  <a:pt x="16" y="13"/>
                </a:cubicBezTo>
                <a:cubicBezTo>
                  <a:pt x="15" y="13"/>
                  <a:pt x="14" y="15"/>
                  <a:pt x="14" y="16"/>
                </a:cubicBezTo>
                <a:cubicBezTo>
                  <a:pt x="14" y="18"/>
                  <a:pt x="15" y="19"/>
                  <a:pt x="16" y="20"/>
                </a:cubicBezTo>
                <a:cubicBezTo>
                  <a:pt x="18" y="22"/>
                  <a:pt x="21" y="23"/>
                  <a:pt x="28" y="24"/>
                </a:cubicBezTo>
                <a:cubicBezTo>
                  <a:pt x="34" y="26"/>
                  <a:pt x="38" y="27"/>
                  <a:pt x="41" y="29"/>
                </a:cubicBezTo>
                <a:cubicBezTo>
                  <a:pt x="44" y="31"/>
                  <a:pt x="46" y="33"/>
                  <a:pt x="48" y="35"/>
                </a:cubicBezTo>
                <a:cubicBezTo>
                  <a:pt x="49" y="38"/>
                  <a:pt x="50" y="41"/>
                  <a:pt x="50" y="45"/>
                </a:cubicBezTo>
                <a:cubicBezTo>
                  <a:pt x="50" y="49"/>
                  <a:pt x="49" y="52"/>
                  <a:pt x="47" y="56"/>
                </a:cubicBezTo>
                <a:cubicBezTo>
                  <a:pt x="45" y="59"/>
                  <a:pt x="43" y="61"/>
                  <a:pt x="39" y="63"/>
                </a:cubicBezTo>
                <a:cubicBezTo>
                  <a:pt x="35" y="64"/>
                  <a:pt x="31" y="65"/>
                  <a:pt x="26" y="65"/>
                </a:cubicBezTo>
                <a:cubicBezTo>
                  <a:pt x="18" y="65"/>
                  <a:pt x="12" y="63"/>
                  <a:pt x="8" y="59"/>
                </a:cubicBezTo>
                <a:cubicBezTo>
                  <a:pt x="4" y="56"/>
                  <a:pt x="1" y="51"/>
                  <a:pt x="0" y="44"/>
                </a:cubicBezTo>
                <a:cubicBezTo>
                  <a:pt x="13" y="44"/>
                  <a:pt x="13" y="44"/>
                  <a:pt x="13" y="44"/>
                </a:cubicBezTo>
                <a:cubicBezTo>
                  <a:pt x="14" y="47"/>
                  <a:pt x="15" y="50"/>
                  <a:pt x="17" y="51"/>
                </a:cubicBezTo>
                <a:cubicBezTo>
                  <a:pt x="19" y="53"/>
                  <a:pt x="22" y="54"/>
                  <a:pt x="26" y="54"/>
                </a:cubicBezTo>
                <a:cubicBezTo>
                  <a:pt x="30" y="54"/>
                  <a:pt x="33" y="53"/>
                  <a:pt x="35" y="52"/>
                </a:cubicBezTo>
                <a:cubicBezTo>
                  <a:pt x="37" y="50"/>
                  <a:pt x="38" y="48"/>
                  <a:pt x="38" y="45"/>
                </a:cubicBezTo>
                <a:cubicBezTo>
                  <a:pt x="38" y="44"/>
                  <a:pt x="37" y="43"/>
                  <a:pt x="36" y="42"/>
                </a:cubicBezTo>
                <a:cubicBezTo>
                  <a:pt x="36" y="41"/>
                  <a:pt x="34" y="40"/>
                  <a:pt x="32" y="39"/>
                </a:cubicBezTo>
                <a:cubicBezTo>
                  <a:pt x="31" y="38"/>
                  <a:pt x="27" y="38"/>
                  <a:pt x="22" y="36"/>
                </a:cubicBezTo>
                <a:cubicBezTo>
                  <a:pt x="15" y="34"/>
                  <a:pt x="11" y="32"/>
                  <a:pt x="8" y="30"/>
                </a:cubicBezTo>
                <a:cubicBezTo>
                  <a:pt x="4" y="26"/>
                  <a:pt x="2" y="22"/>
                  <a:pt x="2" y="17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" name="Freeform 1478"/>
          <p:cNvSpPr/>
          <p:nvPr/>
        </p:nvSpPr>
        <p:spPr bwMode="auto">
          <a:xfrm>
            <a:off x="1463747" y="2042967"/>
            <a:ext cx="124348" cy="187149"/>
          </a:xfrm>
          <a:custGeom>
            <a:avLst/>
            <a:gdLst>
              <a:gd name="T0" fmla="*/ 31 w 99"/>
              <a:gd name="T1" fmla="*/ 85 h 149"/>
              <a:gd name="T2" fmla="*/ 31 w 99"/>
              <a:gd name="T3" fmla="*/ 126 h 149"/>
              <a:gd name="T4" fmla="*/ 99 w 99"/>
              <a:gd name="T5" fmla="*/ 126 h 149"/>
              <a:gd name="T6" fmla="*/ 99 w 99"/>
              <a:gd name="T7" fmla="*/ 149 h 149"/>
              <a:gd name="T8" fmla="*/ 0 w 99"/>
              <a:gd name="T9" fmla="*/ 149 h 149"/>
              <a:gd name="T10" fmla="*/ 0 w 99"/>
              <a:gd name="T11" fmla="*/ 0 h 149"/>
              <a:gd name="T12" fmla="*/ 99 w 99"/>
              <a:gd name="T13" fmla="*/ 0 h 149"/>
              <a:gd name="T14" fmla="*/ 99 w 99"/>
              <a:gd name="T15" fmla="*/ 26 h 149"/>
              <a:gd name="T16" fmla="*/ 31 w 99"/>
              <a:gd name="T17" fmla="*/ 26 h 149"/>
              <a:gd name="T18" fmla="*/ 31 w 99"/>
              <a:gd name="T19" fmla="*/ 59 h 149"/>
              <a:gd name="T20" fmla="*/ 99 w 99"/>
              <a:gd name="T21" fmla="*/ 59 h 149"/>
              <a:gd name="T22" fmla="*/ 99 w 99"/>
              <a:gd name="T23" fmla="*/ 85 h 149"/>
              <a:gd name="T24" fmla="*/ 31 w 99"/>
              <a:gd name="T25" fmla="*/ 8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9" h="149">
                <a:moveTo>
                  <a:pt x="31" y="85"/>
                </a:moveTo>
                <a:lnTo>
                  <a:pt x="31" y="126"/>
                </a:lnTo>
                <a:lnTo>
                  <a:pt x="99" y="126"/>
                </a:lnTo>
                <a:lnTo>
                  <a:pt x="99" y="149"/>
                </a:lnTo>
                <a:lnTo>
                  <a:pt x="0" y="149"/>
                </a:lnTo>
                <a:lnTo>
                  <a:pt x="0" y="0"/>
                </a:lnTo>
                <a:lnTo>
                  <a:pt x="99" y="0"/>
                </a:lnTo>
                <a:lnTo>
                  <a:pt x="99" y="26"/>
                </a:lnTo>
                <a:lnTo>
                  <a:pt x="31" y="26"/>
                </a:lnTo>
                <a:lnTo>
                  <a:pt x="31" y="59"/>
                </a:lnTo>
                <a:lnTo>
                  <a:pt x="99" y="59"/>
                </a:lnTo>
                <a:lnTo>
                  <a:pt x="99" y="85"/>
                </a:lnTo>
                <a:lnTo>
                  <a:pt x="31" y="85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" name="Freeform 1479"/>
          <p:cNvSpPr/>
          <p:nvPr/>
        </p:nvSpPr>
        <p:spPr bwMode="auto">
          <a:xfrm>
            <a:off x="1280366" y="2042967"/>
            <a:ext cx="144444" cy="187149"/>
          </a:xfrm>
          <a:custGeom>
            <a:avLst/>
            <a:gdLst>
              <a:gd name="T0" fmla="*/ 87 w 115"/>
              <a:gd name="T1" fmla="*/ 149 h 149"/>
              <a:gd name="T2" fmla="*/ 45 w 115"/>
              <a:gd name="T3" fmla="*/ 81 h 149"/>
              <a:gd name="T4" fmla="*/ 28 w 115"/>
              <a:gd name="T5" fmla="*/ 81 h 149"/>
              <a:gd name="T6" fmla="*/ 28 w 115"/>
              <a:gd name="T7" fmla="*/ 149 h 149"/>
              <a:gd name="T8" fmla="*/ 0 w 115"/>
              <a:gd name="T9" fmla="*/ 149 h 149"/>
              <a:gd name="T10" fmla="*/ 0 w 115"/>
              <a:gd name="T11" fmla="*/ 0 h 149"/>
              <a:gd name="T12" fmla="*/ 28 w 115"/>
              <a:gd name="T13" fmla="*/ 0 h 149"/>
              <a:gd name="T14" fmla="*/ 75 w 115"/>
              <a:gd name="T15" fmla="*/ 76 h 149"/>
              <a:gd name="T16" fmla="*/ 89 w 115"/>
              <a:gd name="T17" fmla="*/ 76 h 149"/>
              <a:gd name="T18" fmla="*/ 89 w 115"/>
              <a:gd name="T19" fmla="*/ 0 h 149"/>
              <a:gd name="T20" fmla="*/ 115 w 115"/>
              <a:gd name="T21" fmla="*/ 0 h 149"/>
              <a:gd name="T22" fmla="*/ 115 w 115"/>
              <a:gd name="T23" fmla="*/ 149 h 149"/>
              <a:gd name="T24" fmla="*/ 87 w 115"/>
              <a:gd name="T25" fmla="*/ 14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5" h="149">
                <a:moveTo>
                  <a:pt x="87" y="149"/>
                </a:moveTo>
                <a:lnTo>
                  <a:pt x="45" y="81"/>
                </a:lnTo>
                <a:lnTo>
                  <a:pt x="28" y="81"/>
                </a:lnTo>
                <a:lnTo>
                  <a:pt x="28" y="149"/>
                </a:lnTo>
                <a:lnTo>
                  <a:pt x="0" y="149"/>
                </a:lnTo>
                <a:lnTo>
                  <a:pt x="0" y="0"/>
                </a:lnTo>
                <a:lnTo>
                  <a:pt x="28" y="0"/>
                </a:lnTo>
                <a:lnTo>
                  <a:pt x="75" y="76"/>
                </a:lnTo>
                <a:lnTo>
                  <a:pt x="89" y="76"/>
                </a:lnTo>
                <a:lnTo>
                  <a:pt x="89" y="0"/>
                </a:lnTo>
                <a:lnTo>
                  <a:pt x="115" y="0"/>
                </a:lnTo>
                <a:lnTo>
                  <a:pt x="115" y="149"/>
                </a:lnTo>
                <a:lnTo>
                  <a:pt x="87" y="149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" name="Rectangle 1480"/>
          <p:cNvSpPr>
            <a:spLocks noChangeArrowheads="1"/>
          </p:cNvSpPr>
          <p:nvPr/>
        </p:nvSpPr>
        <p:spPr bwMode="auto">
          <a:xfrm>
            <a:off x="1208772" y="2042967"/>
            <a:ext cx="35169" cy="187149"/>
          </a:xfrm>
          <a:prstGeom prst="rect">
            <a:avLst/>
          </a:pr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" name="Freeform 1481"/>
          <p:cNvSpPr/>
          <p:nvPr/>
        </p:nvSpPr>
        <p:spPr bwMode="auto">
          <a:xfrm>
            <a:off x="1030415" y="2040454"/>
            <a:ext cx="148212" cy="193428"/>
          </a:xfrm>
          <a:custGeom>
            <a:avLst/>
            <a:gdLst>
              <a:gd name="T0" fmla="*/ 25 w 50"/>
              <a:gd name="T1" fmla="*/ 65 h 65"/>
              <a:gd name="T2" fmla="*/ 7 w 50"/>
              <a:gd name="T3" fmla="*/ 60 h 65"/>
              <a:gd name="T4" fmla="*/ 0 w 50"/>
              <a:gd name="T5" fmla="*/ 45 h 65"/>
              <a:gd name="T6" fmla="*/ 13 w 50"/>
              <a:gd name="T7" fmla="*/ 45 h 65"/>
              <a:gd name="T8" fmla="*/ 16 w 50"/>
              <a:gd name="T9" fmla="*/ 52 h 65"/>
              <a:gd name="T10" fmla="*/ 25 w 50"/>
              <a:gd name="T11" fmla="*/ 55 h 65"/>
              <a:gd name="T12" fmla="*/ 34 w 50"/>
              <a:gd name="T13" fmla="*/ 52 h 65"/>
              <a:gd name="T14" fmla="*/ 37 w 50"/>
              <a:gd name="T15" fmla="*/ 46 h 65"/>
              <a:gd name="T16" fmla="*/ 36 w 50"/>
              <a:gd name="T17" fmla="*/ 42 h 65"/>
              <a:gd name="T18" fmla="*/ 32 w 50"/>
              <a:gd name="T19" fmla="*/ 39 h 65"/>
              <a:gd name="T20" fmla="*/ 22 w 50"/>
              <a:gd name="T21" fmla="*/ 37 h 65"/>
              <a:gd name="T22" fmla="*/ 8 w 50"/>
              <a:gd name="T23" fmla="*/ 30 h 65"/>
              <a:gd name="T24" fmla="*/ 2 w 50"/>
              <a:gd name="T25" fmla="*/ 18 h 65"/>
              <a:gd name="T26" fmla="*/ 5 w 50"/>
              <a:gd name="T27" fmla="*/ 9 h 65"/>
              <a:gd name="T28" fmla="*/ 12 w 50"/>
              <a:gd name="T29" fmla="*/ 2 h 65"/>
              <a:gd name="T30" fmla="*/ 25 w 50"/>
              <a:gd name="T31" fmla="*/ 0 h 65"/>
              <a:gd name="T32" fmla="*/ 42 w 50"/>
              <a:gd name="T33" fmla="*/ 5 h 65"/>
              <a:gd name="T34" fmla="*/ 48 w 50"/>
              <a:gd name="T35" fmla="*/ 16 h 65"/>
              <a:gd name="T36" fmla="*/ 35 w 50"/>
              <a:gd name="T37" fmla="*/ 16 h 65"/>
              <a:gd name="T38" fmla="*/ 32 w 50"/>
              <a:gd name="T39" fmla="*/ 13 h 65"/>
              <a:gd name="T40" fmla="*/ 24 w 50"/>
              <a:gd name="T41" fmla="*/ 11 h 65"/>
              <a:gd name="T42" fmla="*/ 16 w 50"/>
              <a:gd name="T43" fmla="*/ 13 h 65"/>
              <a:gd name="T44" fmla="*/ 14 w 50"/>
              <a:gd name="T45" fmla="*/ 17 h 65"/>
              <a:gd name="T46" fmla="*/ 16 w 50"/>
              <a:gd name="T47" fmla="*/ 21 h 65"/>
              <a:gd name="T48" fmla="*/ 27 w 50"/>
              <a:gd name="T49" fmla="*/ 25 h 65"/>
              <a:gd name="T50" fmla="*/ 41 w 50"/>
              <a:gd name="T51" fmla="*/ 29 h 65"/>
              <a:gd name="T52" fmla="*/ 47 w 50"/>
              <a:gd name="T53" fmla="*/ 36 h 65"/>
              <a:gd name="T54" fmla="*/ 50 w 50"/>
              <a:gd name="T55" fmla="*/ 46 h 65"/>
              <a:gd name="T56" fmla="*/ 47 w 50"/>
              <a:gd name="T57" fmla="*/ 56 h 65"/>
              <a:gd name="T58" fmla="*/ 39 w 50"/>
              <a:gd name="T59" fmla="*/ 63 h 65"/>
              <a:gd name="T60" fmla="*/ 25 w 50"/>
              <a:gd name="T61" fmla="*/ 6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0" h="65">
                <a:moveTo>
                  <a:pt x="25" y="65"/>
                </a:moveTo>
                <a:cubicBezTo>
                  <a:pt x="18" y="65"/>
                  <a:pt x="12" y="64"/>
                  <a:pt x="7" y="60"/>
                </a:cubicBezTo>
                <a:cubicBezTo>
                  <a:pt x="3" y="56"/>
                  <a:pt x="1" y="51"/>
                  <a:pt x="0" y="45"/>
                </a:cubicBezTo>
                <a:cubicBezTo>
                  <a:pt x="13" y="45"/>
                  <a:pt x="13" y="45"/>
                  <a:pt x="13" y="45"/>
                </a:cubicBezTo>
                <a:cubicBezTo>
                  <a:pt x="13" y="48"/>
                  <a:pt x="15" y="50"/>
                  <a:pt x="16" y="52"/>
                </a:cubicBezTo>
                <a:cubicBezTo>
                  <a:pt x="19" y="54"/>
                  <a:pt x="22" y="55"/>
                  <a:pt x="25" y="55"/>
                </a:cubicBezTo>
                <a:cubicBezTo>
                  <a:pt x="29" y="55"/>
                  <a:pt x="32" y="54"/>
                  <a:pt x="34" y="52"/>
                </a:cubicBezTo>
                <a:cubicBezTo>
                  <a:pt x="36" y="50"/>
                  <a:pt x="37" y="48"/>
                  <a:pt x="37" y="46"/>
                </a:cubicBezTo>
                <a:cubicBezTo>
                  <a:pt x="37" y="44"/>
                  <a:pt x="37" y="43"/>
                  <a:pt x="36" y="42"/>
                </a:cubicBezTo>
                <a:cubicBezTo>
                  <a:pt x="35" y="41"/>
                  <a:pt x="34" y="40"/>
                  <a:pt x="32" y="39"/>
                </a:cubicBezTo>
                <a:cubicBezTo>
                  <a:pt x="30" y="39"/>
                  <a:pt x="27" y="38"/>
                  <a:pt x="22" y="37"/>
                </a:cubicBezTo>
                <a:cubicBezTo>
                  <a:pt x="15" y="35"/>
                  <a:pt x="11" y="33"/>
                  <a:pt x="8" y="30"/>
                </a:cubicBezTo>
                <a:cubicBezTo>
                  <a:pt x="4" y="27"/>
                  <a:pt x="2" y="23"/>
                  <a:pt x="2" y="18"/>
                </a:cubicBezTo>
                <a:cubicBezTo>
                  <a:pt x="2" y="15"/>
                  <a:pt x="3" y="12"/>
                  <a:pt x="5" y="9"/>
                </a:cubicBezTo>
                <a:cubicBezTo>
                  <a:pt x="7" y="6"/>
                  <a:pt x="9" y="4"/>
                  <a:pt x="12" y="2"/>
                </a:cubicBezTo>
                <a:cubicBezTo>
                  <a:pt x="16" y="1"/>
                  <a:pt x="20" y="0"/>
                  <a:pt x="25" y="0"/>
                </a:cubicBezTo>
                <a:cubicBezTo>
                  <a:pt x="32" y="0"/>
                  <a:pt x="38" y="2"/>
                  <a:pt x="42" y="5"/>
                </a:cubicBezTo>
                <a:cubicBezTo>
                  <a:pt x="45" y="8"/>
                  <a:pt x="47" y="12"/>
                  <a:pt x="48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4" y="15"/>
                  <a:pt x="33" y="14"/>
                  <a:pt x="32" y="13"/>
                </a:cubicBezTo>
                <a:cubicBezTo>
                  <a:pt x="31" y="11"/>
                  <a:pt x="28" y="11"/>
                  <a:pt x="24" y="11"/>
                </a:cubicBezTo>
                <a:cubicBezTo>
                  <a:pt x="21" y="11"/>
                  <a:pt x="18" y="11"/>
                  <a:pt x="16" y="13"/>
                </a:cubicBezTo>
                <a:cubicBezTo>
                  <a:pt x="15" y="14"/>
                  <a:pt x="14" y="15"/>
                  <a:pt x="14" y="17"/>
                </a:cubicBezTo>
                <a:cubicBezTo>
                  <a:pt x="14" y="18"/>
                  <a:pt x="15" y="20"/>
                  <a:pt x="16" y="21"/>
                </a:cubicBezTo>
                <a:cubicBezTo>
                  <a:pt x="17" y="22"/>
                  <a:pt x="21" y="23"/>
                  <a:pt x="27" y="25"/>
                </a:cubicBezTo>
                <a:cubicBezTo>
                  <a:pt x="33" y="26"/>
                  <a:pt x="38" y="28"/>
                  <a:pt x="41" y="29"/>
                </a:cubicBezTo>
                <a:cubicBezTo>
                  <a:pt x="44" y="31"/>
                  <a:pt x="46" y="33"/>
                  <a:pt x="47" y="36"/>
                </a:cubicBezTo>
                <a:cubicBezTo>
                  <a:pt x="49" y="39"/>
                  <a:pt x="50" y="42"/>
                  <a:pt x="50" y="46"/>
                </a:cubicBezTo>
                <a:cubicBezTo>
                  <a:pt x="50" y="50"/>
                  <a:pt x="49" y="53"/>
                  <a:pt x="47" y="56"/>
                </a:cubicBezTo>
                <a:cubicBezTo>
                  <a:pt x="45" y="59"/>
                  <a:pt x="42" y="62"/>
                  <a:pt x="39" y="63"/>
                </a:cubicBezTo>
                <a:cubicBezTo>
                  <a:pt x="35" y="65"/>
                  <a:pt x="31" y="65"/>
                  <a:pt x="25" y="65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" name="Freeform 1482"/>
          <p:cNvSpPr/>
          <p:nvPr/>
        </p:nvSpPr>
        <p:spPr bwMode="auto">
          <a:xfrm>
            <a:off x="855825" y="2042969"/>
            <a:ext cx="144444" cy="190916"/>
          </a:xfrm>
          <a:custGeom>
            <a:avLst/>
            <a:gdLst>
              <a:gd name="T0" fmla="*/ 49 w 49"/>
              <a:gd name="T1" fmla="*/ 0 h 64"/>
              <a:gd name="T2" fmla="*/ 49 w 49"/>
              <a:gd name="T3" fmla="*/ 33 h 64"/>
              <a:gd name="T4" fmla="*/ 48 w 49"/>
              <a:gd name="T5" fmla="*/ 49 h 64"/>
              <a:gd name="T6" fmla="*/ 44 w 49"/>
              <a:gd name="T7" fmla="*/ 57 h 64"/>
              <a:gd name="T8" fmla="*/ 37 w 49"/>
              <a:gd name="T9" fmla="*/ 62 h 64"/>
              <a:gd name="T10" fmla="*/ 25 w 49"/>
              <a:gd name="T11" fmla="*/ 64 h 64"/>
              <a:gd name="T12" fmla="*/ 12 w 49"/>
              <a:gd name="T13" fmla="*/ 62 h 64"/>
              <a:gd name="T14" fmla="*/ 5 w 49"/>
              <a:gd name="T15" fmla="*/ 57 h 64"/>
              <a:gd name="T16" fmla="*/ 1 w 49"/>
              <a:gd name="T17" fmla="*/ 50 h 64"/>
              <a:gd name="T18" fmla="*/ 0 w 49"/>
              <a:gd name="T19" fmla="*/ 34 h 64"/>
              <a:gd name="T20" fmla="*/ 0 w 49"/>
              <a:gd name="T21" fmla="*/ 0 h 64"/>
              <a:gd name="T22" fmla="*/ 12 w 49"/>
              <a:gd name="T23" fmla="*/ 0 h 64"/>
              <a:gd name="T24" fmla="*/ 12 w 49"/>
              <a:gd name="T25" fmla="*/ 34 h 64"/>
              <a:gd name="T26" fmla="*/ 13 w 49"/>
              <a:gd name="T27" fmla="*/ 45 h 64"/>
              <a:gd name="T28" fmla="*/ 15 w 49"/>
              <a:gd name="T29" fmla="*/ 50 h 64"/>
              <a:gd name="T30" fmla="*/ 34 w 49"/>
              <a:gd name="T31" fmla="*/ 50 h 64"/>
              <a:gd name="T32" fmla="*/ 36 w 49"/>
              <a:gd name="T33" fmla="*/ 46 h 64"/>
              <a:gd name="T34" fmla="*/ 37 w 49"/>
              <a:gd name="T35" fmla="*/ 35 h 64"/>
              <a:gd name="T36" fmla="*/ 37 w 49"/>
              <a:gd name="T37" fmla="*/ 0 h 64"/>
              <a:gd name="T38" fmla="*/ 49 w 49"/>
              <a:gd name="T39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9" h="64">
                <a:moveTo>
                  <a:pt x="49" y="0"/>
                </a:moveTo>
                <a:cubicBezTo>
                  <a:pt x="49" y="33"/>
                  <a:pt x="49" y="33"/>
                  <a:pt x="49" y="33"/>
                </a:cubicBezTo>
                <a:cubicBezTo>
                  <a:pt x="49" y="41"/>
                  <a:pt x="49" y="46"/>
                  <a:pt x="48" y="49"/>
                </a:cubicBezTo>
                <a:cubicBezTo>
                  <a:pt x="47" y="53"/>
                  <a:pt x="46" y="55"/>
                  <a:pt x="44" y="57"/>
                </a:cubicBezTo>
                <a:cubicBezTo>
                  <a:pt x="42" y="59"/>
                  <a:pt x="40" y="61"/>
                  <a:pt x="37" y="62"/>
                </a:cubicBezTo>
                <a:cubicBezTo>
                  <a:pt x="34" y="64"/>
                  <a:pt x="30" y="64"/>
                  <a:pt x="25" y="64"/>
                </a:cubicBezTo>
                <a:cubicBezTo>
                  <a:pt x="19" y="64"/>
                  <a:pt x="15" y="64"/>
                  <a:pt x="12" y="62"/>
                </a:cubicBezTo>
                <a:cubicBezTo>
                  <a:pt x="9" y="61"/>
                  <a:pt x="6" y="59"/>
                  <a:pt x="5" y="57"/>
                </a:cubicBezTo>
                <a:cubicBezTo>
                  <a:pt x="3" y="55"/>
                  <a:pt x="2" y="52"/>
                  <a:pt x="1" y="50"/>
                </a:cubicBezTo>
                <a:cubicBezTo>
                  <a:pt x="0" y="46"/>
                  <a:pt x="0" y="41"/>
                  <a:pt x="0" y="34"/>
                </a:cubicBezTo>
                <a:cubicBezTo>
                  <a:pt x="0" y="0"/>
                  <a:pt x="0" y="0"/>
                  <a:pt x="0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34"/>
                  <a:pt x="12" y="34"/>
                  <a:pt x="12" y="34"/>
                </a:cubicBezTo>
                <a:cubicBezTo>
                  <a:pt x="12" y="40"/>
                  <a:pt x="13" y="43"/>
                  <a:pt x="13" y="45"/>
                </a:cubicBezTo>
                <a:cubicBezTo>
                  <a:pt x="13" y="47"/>
                  <a:pt x="14" y="48"/>
                  <a:pt x="15" y="50"/>
                </a:cubicBezTo>
                <a:cubicBezTo>
                  <a:pt x="34" y="50"/>
                  <a:pt x="34" y="50"/>
                  <a:pt x="34" y="50"/>
                </a:cubicBezTo>
                <a:cubicBezTo>
                  <a:pt x="35" y="49"/>
                  <a:pt x="36" y="47"/>
                  <a:pt x="36" y="46"/>
                </a:cubicBezTo>
                <a:cubicBezTo>
                  <a:pt x="36" y="44"/>
                  <a:pt x="37" y="40"/>
                  <a:pt x="37" y="35"/>
                </a:cubicBezTo>
                <a:cubicBezTo>
                  <a:pt x="37" y="0"/>
                  <a:pt x="37" y="0"/>
                  <a:pt x="37" y="0"/>
                </a:cubicBezTo>
                <a:lnTo>
                  <a:pt x="49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" name="Freeform 1483"/>
          <p:cNvSpPr>
            <a:spLocks noEditPoints="1"/>
          </p:cNvSpPr>
          <p:nvPr/>
        </p:nvSpPr>
        <p:spPr bwMode="auto">
          <a:xfrm>
            <a:off x="671189" y="2042969"/>
            <a:ext cx="154493" cy="187149"/>
          </a:xfrm>
          <a:custGeom>
            <a:avLst/>
            <a:gdLst>
              <a:gd name="T0" fmla="*/ 33 w 52"/>
              <a:gd name="T1" fmla="*/ 52 h 63"/>
              <a:gd name="T2" fmla="*/ 37 w 52"/>
              <a:gd name="T3" fmla="*/ 50 h 63"/>
              <a:gd name="T4" fmla="*/ 39 w 52"/>
              <a:gd name="T5" fmla="*/ 44 h 63"/>
              <a:gd name="T6" fmla="*/ 37 w 52"/>
              <a:gd name="T7" fmla="*/ 40 h 63"/>
              <a:gd name="T8" fmla="*/ 34 w 52"/>
              <a:gd name="T9" fmla="*/ 37 h 63"/>
              <a:gd name="T10" fmla="*/ 23 w 52"/>
              <a:gd name="T11" fmla="*/ 36 h 63"/>
              <a:gd name="T12" fmla="*/ 20 w 52"/>
              <a:gd name="T13" fmla="*/ 36 h 63"/>
              <a:gd name="T14" fmla="*/ 20 w 52"/>
              <a:gd name="T15" fmla="*/ 25 h 63"/>
              <a:gd name="T16" fmla="*/ 21 w 52"/>
              <a:gd name="T17" fmla="*/ 25 h 63"/>
              <a:gd name="T18" fmla="*/ 30 w 52"/>
              <a:gd name="T19" fmla="*/ 25 h 63"/>
              <a:gd name="T20" fmla="*/ 35 w 52"/>
              <a:gd name="T21" fmla="*/ 23 h 63"/>
              <a:gd name="T22" fmla="*/ 37 w 52"/>
              <a:gd name="T23" fmla="*/ 18 h 63"/>
              <a:gd name="T24" fmla="*/ 35 w 52"/>
              <a:gd name="T25" fmla="*/ 13 h 63"/>
              <a:gd name="T26" fmla="*/ 30 w 52"/>
              <a:gd name="T27" fmla="*/ 11 h 63"/>
              <a:gd name="T28" fmla="*/ 20 w 52"/>
              <a:gd name="T29" fmla="*/ 11 h 63"/>
              <a:gd name="T30" fmla="*/ 20 w 52"/>
              <a:gd name="T31" fmla="*/ 11 h 63"/>
              <a:gd name="T32" fmla="*/ 13 w 52"/>
              <a:gd name="T33" fmla="*/ 11 h 63"/>
              <a:gd name="T34" fmla="*/ 13 w 52"/>
              <a:gd name="T35" fmla="*/ 25 h 63"/>
              <a:gd name="T36" fmla="*/ 13 w 52"/>
              <a:gd name="T37" fmla="*/ 36 h 63"/>
              <a:gd name="T38" fmla="*/ 13 w 52"/>
              <a:gd name="T39" fmla="*/ 44 h 63"/>
              <a:gd name="T40" fmla="*/ 13 w 52"/>
              <a:gd name="T41" fmla="*/ 53 h 63"/>
              <a:gd name="T42" fmla="*/ 24 w 52"/>
              <a:gd name="T43" fmla="*/ 53 h 63"/>
              <a:gd name="T44" fmla="*/ 33 w 52"/>
              <a:gd name="T45" fmla="*/ 52 h 63"/>
              <a:gd name="T46" fmla="*/ 49 w 52"/>
              <a:gd name="T47" fmla="*/ 16 h 63"/>
              <a:gd name="T48" fmla="*/ 46 w 52"/>
              <a:gd name="T49" fmla="*/ 24 h 63"/>
              <a:gd name="T50" fmla="*/ 40 w 52"/>
              <a:gd name="T51" fmla="*/ 30 h 63"/>
              <a:gd name="T52" fmla="*/ 49 w 52"/>
              <a:gd name="T53" fmla="*/ 36 h 63"/>
              <a:gd name="T54" fmla="*/ 52 w 52"/>
              <a:gd name="T55" fmla="*/ 45 h 63"/>
              <a:gd name="T56" fmla="*/ 50 w 52"/>
              <a:gd name="T57" fmla="*/ 53 h 63"/>
              <a:gd name="T58" fmla="*/ 44 w 52"/>
              <a:gd name="T59" fmla="*/ 60 h 63"/>
              <a:gd name="T60" fmla="*/ 36 w 52"/>
              <a:gd name="T61" fmla="*/ 63 h 63"/>
              <a:gd name="T62" fmla="*/ 21 w 52"/>
              <a:gd name="T63" fmla="*/ 63 h 63"/>
              <a:gd name="T64" fmla="*/ 0 w 52"/>
              <a:gd name="T65" fmla="*/ 63 h 63"/>
              <a:gd name="T66" fmla="*/ 0 w 52"/>
              <a:gd name="T67" fmla="*/ 0 h 63"/>
              <a:gd name="T68" fmla="*/ 25 w 52"/>
              <a:gd name="T69" fmla="*/ 0 h 63"/>
              <a:gd name="T70" fmla="*/ 36 w 52"/>
              <a:gd name="T71" fmla="*/ 1 h 63"/>
              <a:gd name="T72" fmla="*/ 42 w 52"/>
              <a:gd name="T73" fmla="*/ 3 h 63"/>
              <a:gd name="T74" fmla="*/ 47 w 52"/>
              <a:gd name="T75" fmla="*/ 9 h 63"/>
              <a:gd name="T76" fmla="*/ 49 w 52"/>
              <a:gd name="T77" fmla="*/ 16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2" h="63">
                <a:moveTo>
                  <a:pt x="33" y="52"/>
                </a:moveTo>
                <a:cubicBezTo>
                  <a:pt x="34" y="52"/>
                  <a:pt x="36" y="51"/>
                  <a:pt x="37" y="50"/>
                </a:cubicBezTo>
                <a:cubicBezTo>
                  <a:pt x="38" y="48"/>
                  <a:pt x="39" y="47"/>
                  <a:pt x="39" y="44"/>
                </a:cubicBezTo>
                <a:cubicBezTo>
                  <a:pt x="39" y="43"/>
                  <a:pt x="38" y="41"/>
                  <a:pt x="37" y="40"/>
                </a:cubicBezTo>
                <a:cubicBezTo>
                  <a:pt x="37" y="38"/>
                  <a:pt x="35" y="37"/>
                  <a:pt x="34" y="37"/>
                </a:cubicBezTo>
                <a:cubicBezTo>
                  <a:pt x="32" y="36"/>
                  <a:pt x="28" y="36"/>
                  <a:pt x="23" y="36"/>
                </a:cubicBezTo>
                <a:cubicBezTo>
                  <a:pt x="20" y="36"/>
                  <a:pt x="20" y="36"/>
                  <a:pt x="20" y="36"/>
                </a:cubicBezTo>
                <a:cubicBezTo>
                  <a:pt x="20" y="25"/>
                  <a:pt x="20" y="25"/>
                  <a:pt x="20" y="25"/>
                </a:cubicBezTo>
                <a:cubicBezTo>
                  <a:pt x="21" y="25"/>
                  <a:pt x="21" y="25"/>
                  <a:pt x="21" y="25"/>
                </a:cubicBezTo>
                <a:cubicBezTo>
                  <a:pt x="26" y="25"/>
                  <a:pt x="29" y="25"/>
                  <a:pt x="30" y="25"/>
                </a:cubicBezTo>
                <a:cubicBezTo>
                  <a:pt x="32" y="25"/>
                  <a:pt x="33" y="24"/>
                  <a:pt x="35" y="23"/>
                </a:cubicBezTo>
                <a:cubicBezTo>
                  <a:pt x="36" y="22"/>
                  <a:pt x="37" y="20"/>
                  <a:pt x="37" y="18"/>
                </a:cubicBezTo>
                <a:cubicBezTo>
                  <a:pt x="37" y="16"/>
                  <a:pt x="36" y="14"/>
                  <a:pt x="35" y="13"/>
                </a:cubicBezTo>
                <a:cubicBezTo>
                  <a:pt x="34" y="12"/>
                  <a:pt x="32" y="11"/>
                  <a:pt x="30" y="11"/>
                </a:cubicBezTo>
                <a:cubicBezTo>
                  <a:pt x="29" y="11"/>
                  <a:pt x="26" y="11"/>
                  <a:pt x="20" y="11"/>
                </a:cubicBezTo>
                <a:cubicBezTo>
                  <a:pt x="20" y="11"/>
                  <a:pt x="20" y="11"/>
                  <a:pt x="20" y="11"/>
                </a:cubicBezTo>
                <a:cubicBezTo>
                  <a:pt x="13" y="11"/>
                  <a:pt x="13" y="11"/>
                  <a:pt x="13" y="11"/>
                </a:cubicBezTo>
                <a:cubicBezTo>
                  <a:pt x="13" y="25"/>
                  <a:pt x="13" y="25"/>
                  <a:pt x="13" y="25"/>
                </a:cubicBezTo>
                <a:cubicBezTo>
                  <a:pt x="13" y="36"/>
                  <a:pt x="13" y="36"/>
                  <a:pt x="13" y="36"/>
                </a:cubicBezTo>
                <a:cubicBezTo>
                  <a:pt x="13" y="44"/>
                  <a:pt x="13" y="44"/>
                  <a:pt x="13" y="44"/>
                </a:cubicBezTo>
                <a:cubicBezTo>
                  <a:pt x="13" y="53"/>
                  <a:pt x="13" y="53"/>
                  <a:pt x="13" y="53"/>
                </a:cubicBezTo>
                <a:cubicBezTo>
                  <a:pt x="24" y="53"/>
                  <a:pt x="24" y="53"/>
                  <a:pt x="24" y="53"/>
                </a:cubicBezTo>
                <a:cubicBezTo>
                  <a:pt x="28" y="53"/>
                  <a:pt x="31" y="53"/>
                  <a:pt x="33" y="52"/>
                </a:cubicBezTo>
                <a:close/>
                <a:moveTo>
                  <a:pt x="49" y="16"/>
                </a:moveTo>
                <a:cubicBezTo>
                  <a:pt x="49" y="19"/>
                  <a:pt x="48" y="22"/>
                  <a:pt x="46" y="24"/>
                </a:cubicBezTo>
                <a:cubicBezTo>
                  <a:pt x="45" y="27"/>
                  <a:pt x="43" y="29"/>
                  <a:pt x="40" y="30"/>
                </a:cubicBezTo>
                <a:cubicBezTo>
                  <a:pt x="44" y="31"/>
                  <a:pt x="47" y="33"/>
                  <a:pt x="49" y="36"/>
                </a:cubicBezTo>
                <a:cubicBezTo>
                  <a:pt x="51" y="38"/>
                  <a:pt x="52" y="41"/>
                  <a:pt x="52" y="45"/>
                </a:cubicBezTo>
                <a:cubicBezTo>
                  <a:pt x="52" y="48"/>
                  <a:pt x="51" y="51"/>
                  <a:pt x="50" y="53"/>
                </a:cubicBezTo>
                <a:cubicBezTo>
                  <a:pt x="48" y="56"/>
                  <a:pt x="47" y="58"/>
                  <a:pt x="44" y="60"/>
                </a:cubicBezTo>
                <a:cubicBezTo>
                  <a:pt x="42" y="61"/>
                  <a:pt x="39" y="62"/>
                  <a:pt x="36" y="63"/>
                </a:cubicBezTo>
                <a:cubicBezTo>
                  <a:pt x="34" y="63"/>
                  <a:pt x="29" y="63"/>
                  <a:pt x="21" y="63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0"/>
                  <a:pt x="0" y="0"/>
                  <a:pt x="0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30" y="0"/>
                  <a:pt x="33" y="0"/>
                  <a:pt x="36" y="1"/>
                </a:cubicBezTo>
                <a:cubicBezTo>
                  <a:pt x="38" y="1"/>
                  <a:pt x="40" y="2"/>
                  <a:pt x="42" y="3"/>
                </a:cubicBezTo>
                <a:cubicBezTo>
                  <a:pt x="44" y="5"/>
                  <a:pt x="45" y="7"/>
                  <a:pt x="47" y="9"/>
                </a:cubicBezTo>
                <a:cubicBezTo>
                  <a:pt x="48" y="11"/>
                  <a:pt x="49" y="13"/>
                  <a:pt x="49" y="16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4" name="Freeform 1484"/>
          <p:cNvSpPr/>
          <p:nvPr/>
        </p:nvSpPr>
        <p:spPr bwMode="auto">
          <a:xfrm>
            <a:off x="3627894" y="2040455"/>
            <a:ext cx="121836" cy="187149"/>
          </a:xfrm>
          <a:custGeom>
            <a:avLst/>
            <a:gdLst>
              <a:gd name="T0" fmla="*/ 29 w 97"/>
              <a:gd name="T1" fmla="*/ 59 h 149"/>
              <a:gd name="T2" fmla="*/ 97 w 97"/>
              <a:gd name="T3" fmla="*/ 59 h 149"/>
              <a:gd name="T4" fmla="*/ 97 w 97"/>
              <a:gd name="T5" fmla="*/ 83 h 149"/>
              <a:gd name="T6" fmla="*/ 29 w 97"/>
              <a:gd name="T7" fmla="*/ 83 h 149"/>
              <a:gd name="T8" fmla="*/ 29 w 97"/>
              <a:gd name="T9" fmla="*/ 123 h 149"/>
              <a:gd name="T10" fmla="*/ 97 w 97"/>
              <a:gd name="T11" fmla="*/ 123 h 149"/>
              <a:gd name="T12" fmla="*/ 97 w 97"/>
              <a:gd name="T13" fmla="*/ 149 h 149"/>
              <a:gd name="T14" fmla="*/ 0 w 97"/>
              <a:gd name="T15" fmla="*/ 149 h 149"/>
              <a:gd name="T16" fmla="*/ 0 w 97"/>
              <a:gd name="T17" fmla="*/ 0 h 149"/>
              <a:gd name="T18" fmla="*/ 97 w 97"/>
              <a:gd name="T19" fmla="*/ 0 h 149"/>
              <a:gd name="T20" fmla="*/ 97 w 97"/>
              <a:gd name="T21" fmla="*/ 26 h 149"/>
              <a:gd name="T22" fmla="*/ 29 w 97"/>
              <a:gd name="T23" fmla="*/ 26 h 149"/>
              <a:gd name="T24" fmla="*/ 29 w 97"/>
              <a:gd name="T25" fmla="*/ 5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7" h="149">
                <a:moveTo>
                  <a:pt x="29" y="59"/>
                </a:moveTo>
                <a:lnTo>
                  <a:pt x="97" y="59"/>
                </a:lnTo>
                <a:lnTo>
                  <a:pt x="97" y="83"/>
                </a:lnTo>
                <a:lnTo>
                  <a:pt x="29" y="83"/>
                </a:lnTo>
                <a:lnTo>
                  <a:pt x="29" y="123"/>
                </a:lnTo>
                <a:lnTo>
                  <a:pt x="97" y="123"/>
                </a:lnTo>
                <a:lnTo>
                  <a:pt x="97" y="149"/>
                </a:lnTo>
                <a:lnTo>
                  <a:pt x="0" y="149"/>
                </a:lnTo>
                <a:lnTo>
                  <a:pt x="0" y="0"/>
                </a:lnTo>
                <a:lnTo>
                  <a:pt x="97" y="0"/>
                </a:lnTo>
                <a:lnTo>
                  <a:pt x="97" y="26"/>
                </a:lnTo>
                <a:lnTo>
                  <a:pt x="29" y="26"/>
                </a:lnTo>
                <a:lnTo>
                  <a:pt x="29" y="59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5" name="Freeform 1485"/>
          <p:cNvSpPr/>
          <p:nvPr/>
        </p:nvSpPr>
        <p:spPr bwMode="auto">
          <a:xfrm>
            <a:off x="3438231" y="2040454"/>
            <a:ext cx="154493" cy="193428"/>
          </a:xfrm>
          <a:custGeom>
            <a:avLst/>
            <a:gdLst>
              <a:gd name="T0" fmla="*/ 8 w 52"/>
              <a:gd name="T1" fmla="*/ 9 h 65"/>
              <a:gd name="T2" fmla="*/ 28 w 52"/>
              <a:gd name="T3" fmla="*/ 0 h 65"/>
              <a:gd name="T4" fmla="*/ 47 w 52"/>
              <a:gd name="T5" fmla="*/ 7 h 65"/>
              <a:gd name="T6" fmla="*/ 52 w 52"/>
              <a:gd name="T7" fmla="*/ 17 h 65"/>
              <a:gd name="T8" fmla="*/ 39 w 52"/>
              <a:gd name="T9" fmla="*/ 17 h 65"/>
              <a:gd name="T10" fmla="*/ 36 w 52"/>
              <a:gd name="T11" fmla="*/ 14 h 65"/>
              <a:gd name="T12" fmla="*/ 28 w 52"/>
              <a:gd name="T13" fmla="*/ 11 h 65"/>
              <a:gd name="T14" fmla="*/ 17 w 52"/>
              <a:gd name="T15" fmla="*/ 16 h 65"/>
              <a:gd name="T16" fmla="*/ 12 w 52"/>
              <a:gd name="T17" fmla="*/ 32 h 65"/>
              <a:gd name="T18" fmla="*/ 17 w 52"/>
              <a:gd name="T19" fmla="*/ 49 h 65"/>
              <a:gd name="T20" fmla="*/ 27 w 52"/>
              <a:gd name="T21" fmla="*/ 54 h 65"/>
              <a:gd name="T22" fmla="*/ 36 w 52"/>
              <a:gd name="T23" fmla="*/ 51 h 65"/>
              <a:gd name="T24" fmla="*/ 38 w 52"/>
              <a:gd name="T25" fmla="*/ 49 h 65"/>
              <a:gd name="T26" fmla="*/ 52 w 52"/>
              <a:gd name="T27" fmla="*/ 49 h 65"/>
              <a:gd name="T28" fmla="*/ 44 w 52"/>
              <a:gd name="T29" fmla="*/ 60 h 65"/>
              <a:gd name="T30" fmla="*/ 28 w 52"/>
              <a:gd name="T31" fmla="*/ 65 h 65"/>
              <a:gd name="T32" fmla="*/ 8 w 52"/>
              <a:gd name="T33" fmla="*/ 57 h 65"/>
              <a:gd name="T34" fmla="*/ 0 w 52"/>
              <a:gd name="T35" fmla="*/ 33 h 65"/>
              <a:gd name="T36" fmla="*/ 8 w 52"/>
              <a:gd name="T37" fmla="*/ 9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2" h="65">
                <a:moveTo>
                  <a:pt x="8" y="9"/>
                </a:moveTo>
                <a:cubicBezTo>
                  <a:pt x="13" y="3"/>
                  <a:pt x="20" y="0"/>
                  <a:pt x="28" y="0"/>
                </a:cubicBezTo>
                <a:cubicBezTo>
                  <a:pt x="36" y="0"/>
                  <a:pt x="42" y="2"/>
                  <a:pt x="47" y="7"/>
                </a:cubicBezTo>
                <a:cubicBezTo>
                  <a:pt x="49" y="9"/>
                  <a:pt x="51" y="13"/>
                  <a:pt x="52" y="17"/>
                </a:cubicBezTo>
                <a:cubicBezTo>
                  <a:pt x="39" y="17"/>
                  <a:pt x="39" y="17"/>
                  <a:pt x="39" y="17"/>
                </a:cubicBezTo>
                <a:cubicBezTo>
                  <a:pt x="38" y="16"/>
                  <a:pt x="37" y="15"/>
                  <a:pt x="36" y="14"/>
                </a:cubicBezTo>
                <a:cubicBezTo>
                  <a:pt x="34" y="12"/>
                  <a:pt x="31" y="11"/>
                  <a:pt x="28" y="11"/>
                </a:cubicBezTo>
                <a:cubicBezTo>
                  <a:pt x="23" y="11"/>
                  <a:pt x="19" y="13"/>
                  <a:pt x="17" y="16"/>
                </a:cubicBezTo>
                <a:cubicBezTo>
                  <a:pt x="14" y="19"/>
                  <a:pt x="12" y="25"/>
                  <a:pt x="12" y="32"/>
                </a:cubicBezTo>
                <a:cubicBezTo>
                  <a:pt x="12" y="40"/>
                  <a:pt x="14" y="46"/>
                  <a:pt x="17" y="49"/>
                </a:cubicBezTo>
                <a:cubicBezTo>
                  <a:pt x="19" y="53"/>
                  <a:pt x="23" y="54"/>
                  <a:pt x="27" y="54"/>
                </a:cubicBezTo>
                <a:cubicBezTo>
                  <a:pt x="31" y="54"/>
                  <a:pt x="34" y="53"/>
                  <a:pt x="36" y="51"/>
                </a:cubicBezTo>
                <a:cubicBezTo>
                  <a:pt x="37" y="51"/>
                  <a:pt x="37" y="50"/>
                  <a:pt x="38" y="49"/>
                </a:cubicBezTo>
                <a:cubicBezTo>
                  <a:pt x="52" y="49"/>
                  <a:pt x="52" y="49"/>
                  <a:pt x="52" y="49"/>
                </a:cubicBezTo>
                <a:cubicBezTo>
                  <a:pt x="50" y="54"/>
                  <a:pt x="47" y="58"/>
                  <a:pt x="44" y="60"/>
                </a:cubicBezTo>
                <a:cubicBezTo>
                  <a:pt x="40" y="64"/>
                  <a:pt x="34" y="65"/>
                  <a:pt x="28" y="65"/>
                </a:cubicBezTo>
                <a:cubicBezTo>
                  <a:pt x="19" y="65"/>
                  <a:pt x="13" y="62"/>
                  <a:pt x="8" y="57"/>
                </a:cubicBezTo>
                <a:cubicBezTo>
                  <a:pt x="2" y="51"/>
                  <a:pt x="0" y="43"/>
                  <a:pt x="0" y="33"/>
                </a:cubicBezTo>
                <a:cubicBezTo>
                  <a:pt x="0" y="23"/>
                  <a:pt x="2" y="15"/>
                  <a:pt x="8" y="9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6" name="Freeform 1486"/>
          <p:cNvSpPr/>
          <p:nvPr/>
        </p:nvSpPr>
        <p:spPr bwMode="auto">
          <a:xfrm>
            <a:off x="3259874" y="2042967"/>
            <a:ext cx="145700" cy="187149"/>
          </a:xfrm>
          <a:custGeom>
            <a:avLst/>
            <a:gdLst>
              <a:gd name="T0" fmla="*/ 85 w 116"/>
              <a:gd name="T1" fmla="*/ 149 h 149"/>
              <a:gd name="T2" fmla="*/ 45 w 116"/>
              <a:gd name="T3" fmla="*/ 81 h 149"/>
              <a:gd name="T4" fmla="*/ 26 w 116"/>
              <a:gd name="T5" fmla="*/ 81 h 149"/>
              <a:gd name="T6" fmla="*/ 26 w 116"/>
              <a:gd name="T7" fmla="*/ 149 h 149"/>
              <a:gd name="T8" fmla="*/ 0 w 116"/>
              <a:gd name="T9" fmla="*/ 149 h 149"/>
              <a:gd name="T10" fmla="*/ 0 w 116"/>
              <a:gd name="T11" fmla="*/ 0 h 149"/>
              <a:gd name="T12" fmla="*/ 29 w 116"/>
              <a:gd name="T13" fmla="*/ 0 h 149"/>
              <a:gd name="T14" fmla="*/ 74 w 116"/>
              <a:gd name="T15" fmla="*/ 76 h 149"/>
              <a:gd name="T16" fmla="*/ 88 w 116"/>
              <a:gd name="T17" fmla="*/ 76 h 149"/>
              <a:gd name="T18" fmla="*/ 88 w 116"/>
              <a:gd name="T19" fmla="*/ 0 h 149"/>
              <a:gd name="T20" fmla="*/ 116 w 116"/>
              <a:gd name="T21" fmla="*/ 0 h 149"/>
              <a:gd name="T22" fmla="*/ 116 w 116"/>
              <a:gd name="T23" fmla="*/ 149 h 149"/>
              <a:gd name="T24" fmla="*/ 85 w 116"/>
              <a:gd name="T25" fmla="*/ 14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49">
                <a:moveTo>
                  <a:pt x="85" y="149"/>
                </a:moveTo>
                <a:lnTo>
                  <a:pt x="45" y="81"/>
                </a:lnTo>
                <a:lnTo>
                  <a:pt x="26" y="81"/>
                </a:lnTo>
                <a:lnTo>
                  <a:pt x="26" y="149"/>
                </a:lnTo>
                <a:lnTo>
                  <a:pt x="0" y="149"/>
                </a:lnTo>
                <a:lnTo>
                  <a:pt x="0" y="0"/>
                </a:lnTo>
                <a:lnTo>
                  <a:pt x="29" y="0"/>
                </a:lnTo>
                <a:lnTo>
                  <a:pt x="74" y="76"/>
                </a:lnTo>
                <a:lnTo>
                  <a:pt x="88" y="76"/>
                </a:lnTo>
                <a:lnTo>
                  <a:pt x="88" y="0"/>
                </a:lnTo>
                <a:lnTo>
                  <a:pt x="116" y="0"/>
                </a:lnTo>
                <a:lnTo>
                  <a:pt x="116" y="149"/>
                </a:lnTo>
                <a:lnTo>
                  <a:pt x="85" y="149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7" name="Freeform 1487"/>
          <p:cNvSpPr>
            <a:spLocks noEditPoints="1"/>
          </p:cNvSpPr>
          <p:nvPr/>
        </p:nvSpPr>
        <p:spPr bwMode="auto">
          <a:xfrm>
            <a:off x="3058910" y="2042967"/>
            <a:ext cx="180869" cy="187149"/>
          </a:xfrm>
          <a:custGeom>
            <a:avLst/>
            <a:gdLst>
              <a:gd name="T0" fmla="*/ 99 w 144"/>
              <a:gd name="T1" fmla="*/ 116 h 149"/>
              <a:gd name="T2" fmla="*/ 42 w 144"/>
              <a:gd name="T3" fmla="*/ 116 h 149"/>
              <a:gd name="T4" fmla="*/ 30 w 144"/>
              <a:gd name="T5" fmla="*/ 149 h 149"/>
              <a:gd name="T6" fmla="*/ 0 w 144"/>
              <a:gd name="T7" fmla="*/ 149 h 149"/>
              <a:gd name="T8" fmla="*/ 54 w 144"/>
              <a:gd name="T9" fmla="*/ 0 h 149"/>
              <a:gd name="T10" fmla="*/ 87 w 144"/>
              <a:gd name="T11" fmla="*/ 0 h 149"/>
              <a:gd name="T12" fmla="*/ 144 w 144"/>
              <a:gd name="T13" fmla="*/ 149 h 149"/>
              <a:gd name="T14" fmla="*/ 113 w 144"/>
              <a:gd name="T15" fmla="*/ 149 h 149"/>
              <a:gd name="T16" fmla="*/ 99 w 144"/>
              <a:gd name="T17" fmla="*/ 116 h 149"/>
              <a:gd name="T18" fmla="*/ 66 w 144"/>
              <a:gd name="T19" fmla="*/ 50 h 149"/>
              <a:gd name="T20" fmla="*/ 52 w 144"/>
              <a:gd name="T21" fmla="*/ 90 h 149"/>
              <a:gd name="T22" fmla="*/ 89 w 144"/>
              <a:gd name="T23" fmla="*/ 90 h 149"/>
              <a:gd name="T24" fmla="*/ 75 w 144"/>
              <a:gd name="T25" fmla="*/ 50 h 149"/>
              <a:gd name="T26" fmla="*/ 66 w 144"/>
              <a:gd name="T27" fmla="*/ 5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4" h="149">
                <a:moveTo>
                  <a:pt x="99" y="116"/>
                </a:moveTo>
                <a:lnTo>
                  <a:pt x="42" y="116"/>
                </a:lnTo>
                <a:lnTo>
                  <a:pt x="30" y="149"/>
                </a:lnTo>
                <a:lnTo>
                  <a:pt x="0" y="149"/>
                </a:lnTo>
                <a:lnTo>
                  <a:pt x="54" y="0"/>
                </a:lnTo>
                <a:lnTo>
                  <a:pt x="87" y="0"/>
                </a:lnTo>
                <a:lnTo>
                  <a:pt x="144" y="149"/>
                </a:lnTo>
                <a:lnTo>
                  <a:pt x="113" y="149"/>
                </a:lnTo>
                <a:lnTo>
                  <a:pt x="99" y="116"/>
                </a:lnTo>
                <a:close/>
                <a:moveTo>
                  <a:pt x="66" y="50"/>
                </a:moveTo>
                <a:lnTo>
                  <a:pt x="52" y="90"/>
                </a:lnTo>
                <a:lnTo>
                  <a:pt x="89" y="90"/>
                </a:lnTo>
                <a:lnTo>
                  <a:pt x="75" y="50"/>
                </a:lnTo>
                <a:lnTo>
                  <a:pt x="66" y="5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8" name="Freeform 1488"/>
          <p:cNvSpPr/>
          <p:nvPr/>
        </p:nvSpPr>
        <p:spPr bwMode="auto">
          <a:xfrm>
            <a:off x="2891857" y="2042967"/>
            <a:ext cx="145700" cy="187149"/>
          </a:xfrm>
          <a:custGeom>
            <a:avLst/>
            <a:gdLst>
              <a:gd name="T0" fmla="*/ 85 w 116"/>
              <a:gd name="T1" fmla="*/ 149 h 149"/>
              <a:gd name="T2" fmla="*/ 45 w 116"/>
              <a:gd name="T3" fmla="*/ 81 h 149"/>
              <a:gd name="T4" fmla="*/ 26 w 116"/>
              <a:gd name="T5" fmla="*/ 81 h 149"/>
              <a:gd name="T6" fmla="*/ 26 w 116"/>
              <a:gd name="T7" fmla="*/ 149 h 149"/>
              <a:gd name="T8" fmla="*/ 0 w 116"/>
              <a:gd name="T9" fmla="*/ 149 h 149"/>
              <a:gd name="T10" fmla="*/ 0 w 116"/>
              <a:gd name="T11" fmla="*/ 0 h 149"/>
              <a:gd name="T12" fmla="*/ 29 w 116"/>
              <a:gd name="T13" fmla="*/ 0 h 149"/>
              <a:gd name="T14" fmla="*/ 73 w 116"/>
              <a:gd name="T15" fmla="*/ 76 h 149"/>
              <a:gd name="T16" fmla="*/ 88 w 116"/>
              <a:gd name="T17" fmla="*/ 76 h 149"/>
              <a:gd name="T18" fmla="*/ 88 w 116"/>
              <a:gd name="T19" fmla="*/ 0 h 149"/>
              <a:gd name="T20" fmla="*/ 116 w 116"/>
              <a:gd name="T21" fmla="*/ 0 h 149"/>
              <a:gd name="T22" fmla="*/ 116 w 116"/>
              <a:gd name="T23" fmla="*/ 149 h 149"/>
              <a:gd name="T24" fmla="*/ 85 w 116"/>
              <a:gd name="T25" fmla="*/ 14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49">
                <a:moveTo>
                  <a:pt x="85" y="149"/>
                </a:moveTo>
                <a:lnTo>
                  <a:pt x="45" y="81"/>
                </a:lnTo>
                <a:lnTo>
                  <a:pt x="26" y="81"/>
                </a:lnTo>
                <a:lnTo>
                  <a:pt x="26" y="149"/>
                </a:lnTo>
                <a:lnTo>
                  <a:pt x="0" y="149"/>
                </a:lnTo>
                <a:lnTo>
                  <a:pt x="0" y="0"/>
                </a:lnTo>
                <a:lnTo>
                  <a:pt x="29" y="0"/>
                </a:lnTo>
                <a:lnTo>
                  <a:pt x="73" y="76"/>
                </a:lnTo>
                <a:lnTo>
                  <a:pt x="88" y="76"/>
                </a:lnTo>
                <a:lnTo>
                  <a:pt x="88" y="0"/>
                </a:lnTo>
                <a:lnTo>
                  <a:pt x="116" y="0"/>
                </a:lnTo>
                <a:lnTo>
                  <a:pt x="116" y="149"/>
                </a:lnTo>
                <a:lnTo>
                  <a:pt x="85" y="149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9" name="Rectangle 1489"/>
          <p:cNvSpPr>
            <a:spLocks noChangeArrowheads="1"/>
          </p:cNvSpPr>
          <p:nvPr/>
        </p:nvSpPr>
        <p:spPr bwMode="auto">
          <a:xfrm>
            <a:off x="2820262" y="2042967"/>
            <a:ext cx="36425" cy="187149"/>
          </a:xfrm>
          <a:prstGeom prst="rect">
            <a:avLst/>
          </a:pr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0" name="Freeform 1490"/>
          <p:cNvSpPr/>
          <p:nvPr/>
        </p:nvSpPr>
        <p:spPr bwMode="auto">
          <a:xfrm>
            <a:off x="2678331" y="2042967"/>
            <a:ext cx="109275" cy="187149"/>
          </a:xfrm>
          <a:custGeom>
            <a:avLst/>
            <a:gdLst>
              <a:gd name="T0" fmla="*/ 28 w 87"/>
              <a:gd name="T1" fmla="*/ 62 h 149"/>
              <a:gd name="T2" fmla="*/ 87 w 87"/>
              <a:gd name="T3" fmla="*/ 62 h 149"/>
              <a:gd name="T4" fmla="*/ 87 w 87"/>
              <a:gd name="T5" fmla="*/ 85 h 149"/>
              <a:gd name="T6" fmla="*/ 28 w 87"/>
              <a:gd name="T7" fmla="*/ 85 h 149"/>
              <a:gd name="T8" fmla="*/ 28 w 87"/>
              <a:gd name="T9" fmla="*/ 149 h 149"/>
              <a:gd name="T10" fmla="*/ 0 w 87"/>
              <a:gd name="T11" fmla="*/ 149 h 149"/>
              <a:gd name="T12" fmla="*/ 0 w 87"/>
              <a:gd name="T13" fmla="*/ 0 h 149"/>
              <a:gd name="T14" fmla="*/ 87 w 87"/>
              <a:gd name="T15" fmla="*/ 0 h 149"/>
              <a:gd name="T16" fmla="*/ 87 w 87"/>
              <a:gd name="T17" fmla="*/ 26 h 149"/>
              <a:gd name="T18" fmla="*/ 28 w 87"/>
              <a:gd name="T19" fmla="*/ 26 h 149"/>
              <a:gd name="T20" fmla="*/ 28 w 87"/>
              <a:gd name="T21" fmla="*/ 62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7" h="149">
                <a:moveTo>
                  <a:pt x="28" y="62"/>
                </a:moveTo>
                <a:lnTo>
                  <a:pt x="87" y="62"/>
                </a:lnTo>
                <a:lnTo>
                  <a:pt x="87" y="85"/>
                </a:lnTo>
                <a:lnTo>
                  <a:pt x="28" y="85"/>
                </a:lnTo>
                <a:lnTo>
                  <a:pt x="28" y="149"/>
                </a:lnTo>
                <a:lnTo>
                  <a:pt x="0" y="149"/>
                </a:lnTo>
                <a:lnTo>
                  <a:pt x="0" y="0"/>
                </a:lnTo>
                <a:lnTo>
                  <a:pt x="87" y="0"/>
                </a:lnTo>
                <a:lnTo>
                  <a:pt x="87" y="26"/>
                </a:lnTo>
                <a:lnTo>
                  <a:pt x="28" y="26"/>
                </a:lnTo>
                <a:lnTo>
                  <a:pt x="28" y="62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1" name="Freeform 1491"/>
          <p:cNvSpPr/>
          <p:nvPr/>
        </p:nvSpPr>
        <p:spPr bwMode="auto">
          <a:xfrm>
            <a:off x="5789528" y="2040454"/>
            <a:ext cx="124348" cy="187149"/>
          </a:xfrm>
          <a:custGeom>
            <a:avLst/>
            <a:gdLst>
              <a:gd name="T0" fmla="*/ 31 w 99"/>
              <a:gd name="T1" fmla="*/ 57 h 149"/>
              <a:gd name="T2" fmla="*/ 99 w 99"/>
              <a:gd name="T3" fmla="*/ 57 h 149"/>
              <a:gd name="T4" fmla="*/ 99 w 99"/>
              <a:gd name="T5" fmla="*/ 83 h 149"/>
              <a:gd name="T6" fmla="*/ 31 w 99"/>
              <a:gd name="T7" fmla="*/ 83 h 149"/>
              <a:gd name="T8" fmla="*/ 31 w 99"/>
              <a:gd name="T9" fmla="*/ 123 h 149"/>
              <a:gd name="T10" fmla="*/ 99 w 99"/>
              <a:gd name="T11" fmla="*/ 123 h 149"/>
              <a:gd name="T12" fmla="*/ 99 w 99"/>
              <a:gd name="T13" fmla="*/ 149 h 149"/>
              <a:gd name="T14" fmla="*/ 0 w 99"/>
              <a:gd name="T15" fmla="*/ 149 h 149"/>
              <a:gd name="T16" fmla="*/ 0 w 99"/>
              <a:gd name="T17" fmla="*/ 0 h 149"/>
              <a:gd name="T18" fmla="*/ 99 w 99"/>
              <a:gd name="T19" fmla="*/ 0 h 149"/>
              <a:gd name="T20" fmla="*/ 99 w 99"/>
              <a:gd name="T21" fmla="*/ 24 h 149"/>
              <a:gd name="T22" fmla="*/ 31 w 99"/>
              <a:gd name="T23" fmla="*/ 24 h 149"/>
              <a:gd name="T24" fmla="*/ 31 w 99"/>
              <a:gd name="T25" fmla="*/ 57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9" h="149">
                <a:moveTo>
                  <a:pt x="31" y="57"/>
                </a:moveTo>
                <a:lnTo>
                  <a:pt x="99" y="57"/>
                </a:lnTo>
                <a:lnTo>
                  <a:pt x="99" y="83"/>
                </a:lnTo>
                <a:lnTo>
                  <a:pt x="31" y="83"/>
                </a:lnTo>
                <a:lnTo>
                  <a:pt x="31" y="123"/>
                </a:lnTo>
                <a:lnTo>
                  <a:pt x="99" y="123"/>
                </a:lnTo>
                <a:lnTo>
                  <a:pt x="99" y="149"/>
                </a:lnTo>
                <a:lnTo>
                  <a:pt x="0" y="149"/>
                </a:lnTo>
                <a:lnTo>
                  <a:pt x="0" y="0"/>
                </a:lnTo>
                <a:lnTo>
                  <a:pt x="99" y="0"/>
                </a:lnTo>
                <a:lnTo>
                  <a:pt x="99" y="24"/>
                </a:lnTo>
                <a:lnTo>
                  <a:pt x="31" y="24"/>
                </a:lnTo>
                <a:lnTo>
                  <a:pt x="31" y="57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" name="Freeform 1492"/>
          <p:cNvSpPr/>
          <p:nvPr/>
        </p:nvSpPr>
        <p:spPr bwMode="auto">
          <a:xfrm>
            <a:off x="5619964" y="2040454"/>
            <a:ext cx="145700" cy="187149"/>
          </a:xfrm>
          <a:custGeom>
            <a:avLst/>
            <a:gdLst>
              <a:gd name="T0" fmla="*/ 116 w 116"/>
              <a:gd name="T1" fmla="*/ 0 h 149"/>
              <a:gd name="T2" fmla="*/ 116 w 116"/>
              <a:gd name="T3" fmla="*/ 24 h 149"/>
              <a:gd name="T4" fmla="*/ 74 w 116"/>
              <a:gd name="T5" fmla="*/ 24 h 149"/>
              <a:gd name="T6" fmla="*/ 74 w 116"/>
              <a:gd name="T7" fmla="*/ 149 h 149"/>
              <a:gd name="T8" fmla="*/ 43 w 116"/>
              <a:gd name="T9" fmla="*/ 149 h 149"/>
              <a:gd name="T10" fmla="*/ 43 w 116"/>
              <a:gd name="T11" fmla="*/ 24 h 149"/>
              <a:gd name="T12" fmla="*/ 0 w 116"/>
              <a:gd name="T13" fmla="*/ 24 h 149"/>
              <a:gd name="T14" fmla="*/ 0 w 116"/>
              <a:gd name="T15" fmla="*/ 0 h 149"/>
              <a:gd name="T16" fmla="*/ 116 w 116"/>
              <a:gd name="T1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6" h="149">
                <a:moveTo>
                  <a:pt x="116" y="0"/>
                </a:moveTo>
                <a:lnTo>
                  <a:pt x="116" y="24"/>
                </a:lnTo>
                <a:lnTo>
                  <a:pt x="74" y="24"/>
                </a:lnTo>
                <a:lnTo>
                  <a:pt x="74" y="149"/>
                </a:lnTo>
                <a:lnTo>
                  <a:pt x="43" y="149"/>
                </a:lnTo>
                <a:lnTo>
                  <a:pt x="43" y="24"/>
                </a:lnTo>
                <a:lnTo>
                  <a:pt x="0" y="24"/>
                </a:lnTo>
                <a:lnTo>
                  <a:pt x="0" y="0"/>
                </a:lnTo>
                <a:lnTo>
                  <a:pt x="116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" name="Freeform 1493"/>
          <p:cNvSpPr>
            <a:spLocks noEditPoints="1"/>
          </p:cNvSpPr>
          <p:nvPr/>
        </p:nvSpPr>
        <p:spPr bwMode="auto">
          <a:xfrm>
            <a:off x="5451655" y="2042967"/>
            <a:ext cx="180869" cy="187149"/>
          </a:xfrm>
          <a:custGeom>
            <a:avLst/>
            <a:gdLst>
              <a:gd name="T0" fmla="*/ 0 w 144"/>
              <a:gd name="T1" fmla="*/ 149 h 149"/>
              <a:gd name="T2" fmla="*/ 56 w 144"/>
              <a:gd name="T3" fmla="*/ 0 h 149"/>
              <a:gd name="T4" fmla="*/ 87 w 144"/>
              <a:gd name="T5" fmla="*/ 0 h 149"/>
              <a:gd name="T6" fmla="*/ 144 w 144"/>
              <a:gd name="T7" fmla="*/ 149 h 149"/>
              <a:gd name="T8" fmla="*/ 113 w 144"/>
              <a:gd name="T9" fmla="*/ 149 h 149"/>
              <a:gd name="T10" fmla="*/ 101 w 144"/>
              <a:gd name="T11" fmla="*/ 116 h 149"/>
              <a:gd name="T12" fmla="*/ 42 w 144"/>
              <a:gd name="T13" fmla="*/ 116 h 149"/>
              <a:gd name="T14" fmla="*/ 30 w 144"/>
              <a:gd name="T15" fmla="*/ 149 h 149"/>
              <a:gd name="T16" fmla="*/ 0 w 144"/>
              <a:gd name="T17" fmla="*/ 149 h 149"/>
              <a:gd name="T18" fmla="*/ 66 w 144"/>
              <a:gd name="T19" fmla="*/ 50 h 149"/>
              <a:gd name="T20" fmla="*/ 52 w 144"/>
              <a:gd name="T21" fmla="*/ 90 h 149"/>
              <a:gd name="T22" fmla="*/ 92 w 144"/>
              <a:gd name="T23" fmla="*/ 90 h 149"/>
              <a:gd name="T24" fmla="*/ 75 w 144"/>
              <a:gd name="T25" fmla="*/ 50 h 149"/>
              <a:gd name="T26" fmla="*/ 66 w 144"/>
              <a:gd name="T27" fmla="*/ 5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4" h="149">
                <a:moveTo>
                  <a:pt x="0" y="149"/>
                </a:moveTo>
                <a:lnTo>
                  <a:pt x="56" y="0"/>
                </a:lnTo>
                <a:lnTo>
                  <a:pt x="87" y="0"/>
                </a:lnTo>
                <a:lnTo>
                  <a:pt x="144" y="149"/>
                </a:lnTo>
                <a:lnTo>
                  <a:pt x="113" y="149"/>
                </a:lnTo>
                <a:lnTo>
                  <a:pt x="101" y="116"/>
                </a:lnTo>
                <a:lnTo>
                  <a:pt x="42" y="116"/>
                </a:lnTo>
                <a:lnTo>
                  <a:pt x="30" y="149"/>
                </a:lnTo>
                <a:lnTo>
                  <a:pt x="0" y="149"/>
                </a:lnTo>
                <a:close/>
                <a:moveTo>
                  <a:pt x="66" y="50"/>
                </a:moveTo>
                <a:lnTo>
                  <a:pt x="52" y="90"/>
                </a:lnTo>
                <a:lnTo>
                  <a:pt x="92" y="90"/>
                </a:lnTo>
                <a:lnTo>
                  <a:pt x="75" y="50"/>
                </a:lnTo>
                <a:lnTo>
                  <a:pt x="66" y="5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" name="Freeform 1494"/>
          <p:cNvSpPr/>
          <p:nvPr/>
        </p:nvSpPr>
        <p:spPr bwMode="auto">
          <a:xfrm>
            <a:off x="5321027" y="2040454"/>
            <a:ext cx="141932" cy="187149"/>
          </a:xfrm>
          <a:custGeom>
            <a:avLst/>
            <a:gdLst>
              <a:gd name="T0" fmla="*/ 113 w 113"/>
              <a:gd name="T1" fmla="*/ 0 h 149"/>
              <a:gd name="T2" fmla="*/ 113 w 113"/>
              <a:gd name="T3" fmla="*/ 24 h 149"/>
              <a:gd name="T4" fmla="*/ 71 w 113"/>
              <a:gd name="T5" fmla="*/ 24 h 149"/>
              <a:gd name="T6" fmla="*/ 71 w 113"/>
              <a:gd name="T7" fmla="*/ 149 h 149"/>
              <a:gd name="T8" fmla="*/ 42 w 113"/>
              <a:gd name="T9" fmla="*/ 149 h 149"/>
              <a:gd name="T10" fmla="*/ 42 w 113"/>
              <a:gd name="T11" fmla="*/ 24 h 149"/>
              <a:gd name="T12" fmla="*/ 0 w 113"/>
              <a:gd name="T13" fmla="*/ 24 h 149"/>
              <a:gd name="T14" fmla="*/ 0 w 113"/>
              <a:gd name="T15" fmla="*/ 0 h 149"/>
              <a:gd name="T16" fmla="*/ 113 w 113"/>
              <a:gd name="T1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" h="149">
                <a:moveTo>
                  <a:pt x="113" y="0"/>
                </a:moveTo>
                <a:lnTo>
                  <a:pt x="113" y="24"/>
                </a:lnTo>
                <a:lnTo>
                  <a:pt x="71" y="24"/>
                </a:lnTo>
                <a:lnTo>
                  <a:pt x="71" y="149"/>
                </a:lnTo>
                <a:lnTo>
                  <a:pt x="42" y="149"/>
                </a:lnTo>
                <a:lnTo>
                  <a:pt x="42" y="24"/>
                </a:lnTo>
                <a:lnTo>
                  <a:pt x="0" y="24"/>
                </a:lnTo>
                <a:lnTo>
                  <a:pt x="0" y="0"/>
                </a:lnTo>
                <a:lnTo>
                  <a:pt x="113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" name="Freeform 1495"/>
          <p:cNvSpPr/>
          <p:nvPr/>
        </p:nvSpPr>
        <p:spPr bwMode="auto">
          <a:xfrm>
            <a:off x="5153975" y="2037942"/>
            <a:ext cx="149468" cy="192174"/>
          </a:xfrm>
          <a:custGeom>
            <a:avLst/>
            <a:gdLst>
              <a:gd name="T0" fmla="*/ 12 w 50"/>
              <a:gd name="T1" fmla="*/ 2 h 65"/>
              <a:gd name="T2" fmla="*/ 24 w 50"/>
              <a:gd name="T3" fmla="*/ 0 h 65"/>
              <a:gd name="T4" fmla="*/ 42 w 50"/>
              <a:gd name="T5" fmla="*/ 5 h 65"/>
              <a:gd name="T6" fmla="*/ 47 w 50"/>
              <a:gd name="T7" fmla="*/ 16 h 65"/>
              <a:gd name="T8" fmla="*/ 34 w 50"/>
              <a:gd name="T9" fmla="*/ 16 h 65"/>
              <a:gd name="T10" fmla="*/ 32 w 50"/>
              <a:gd name="T11" fmla="*/ 12 h 65"/>
              <a:gd name="T12" fmla="*/ 24 w 50"/>
              <a:gd name="T13" fmla="*/ 10 h 65"/>
              <a:gd name="T14" fmla="*/ 16 w 50"/>
              <a:gd name="T15" fmla="*/ 13 h 65"/>
              <a:gd name="T16" fmla="*/ 14 w 50"/>
              <a:gd name="T17" fmla="*/ 16 h 65"/>
              <a:gd name="T18" fmla="*/ 15 w 50"/>
              <a:gd name="T19" fmla="*/ 20 h 65"/>
              <a:gd name="T20" fmla="*/ 27 w 50"/>
              <a:gd name="T21" fmla="*/ 24 h 65"/>
              <a:gd name="T22" fmla="*/ 40 w 50"/>
              <a:gd name="T23" fmla="*/ 29 h 65"/>
              <a:gd name="T24" fmla="*/ 47 w 50"/>
              <a:gd name="T25" fmla="*/ 35 h 65"/>
              <a:gd name="T26" fmla="*/ 50 w 50"/>
              <a:gd name="T27" fmla="*/ 45 h 65"/>
              <a:gd name="T28" fmla="*/ 47 w 50"/>
              <a:gd name="T29" fmla="*/ 56 h 65"/>
              <a:gd name="T30" fmla="*/ 38 w 50"/>
              <a:gd name="T31" fmla="*/ 63 h 65"/>
              <a:gd name="T32" fmla="*/ 25 w 50"/>
              <a:gd name="T33" fmla="*/ 65 h 65"/>
              <a:gd name="T34" fmla="*/ 7 w 50"/>
              <a:gd name="T35" fmla="*/ 59 h 65"/>
              <a:gd name="T36" fmla="*/ 0 w 50"/>
              <a:gd name="T37" fmla="*/ 44 h 65"/>
              <a:gd name="T38" fmla="*/ 12 w 50"/>
              <a:gd name="T39" fmla="*/ 44 h 65"/>
              <a:gd name="T40" fmla="*/ 16 w 50"/>
              <a:gd name="T41" fmla="*/ 51 h 65"/>
              <a:gd name="T42" fmla="*/ 25 w 50"/>
              <a:gd name="T43" fmla="*/ 54 h 65"/>
              <a:gd name="T44" fmla="*/ 34 w 50"/>
              <a:gd name="T45" fmla="*/ 52 h 65"/>
              <a:gd name="T46" fmla="*/ 37 w 50"/>
              <a:gd name="T47" fmla="*/ 46 h 65"/>
              <a:gd name="T48" fmla="*/ 36 w 50"/>
              <a:gd name="T49" fmla="*/ 42 h 65"/>
              <a:gd name="T50" fmla="*/ 31 w 50"/>
              <a:gd name="T51" fmla="*/ 39 h 65"/>
              <a:gd name="T52" fmla="*/ 21 w 50"/>
              <a:gd name="T53" fmla="*/ 36 h 65"/>
              <a:gd name="T54" fmla="*/ 7 w 50"/>
              <a:gd name="T55" fmla="*/ 30 h 65"/>
              <a:gd name="T56" fmla="*/ 2 w 50"/>
              <a:gd name="T57" fmla="*/ 17 h 65"/>
              <a:gd name="T58" fmla="*/ 4 w 50"/>
              <a:gd name="T59" fmla="*/ 8 h 65"/>
              <a:gd name="T60" fmla="*/ 12 w 50"/>
              <a:gd name="T61" fmla="*/ 2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0" h="65">
                <a:moveTo>
                  <a:pt x="12" y="2"/>
                </a:moveTo>
                <a:cubicBezTo>
                  <a:pt x="15" y="0"/>
                  <a:pt x="19" y="0"/>
                  <a:pt x="24" y="0"/>
                </a:cubicBezTo>
                <a:cubicBezTo>
                  <a:pt x="32" y="0"/>
                  <a:pt x="38" y="1"/>
                  <a:pt x="42" y="5"/>
                </a:cubicBezTo>
                <a:cubicBezTo>
                  <a:pt x="45" y="8"/>
                  <a:pt x="47" y="11"/>
                  <a:pt x="47" y="16"/>
                </a:cubicBezTo>
                <a:cubicBezTo>
                  <a:pt x="34" y="16"/>
                  <a:pt x="34" y="16"/>
                  <a:pt x="34" y="16"/>
                </a:cubicBezTo>
                <a:cubicBezTo>
                  <a:pt x="34" y="14"/>
                  <a:pt x="33" y="13"/>
                  <a:pt x="32" y="12"/>
                </a:cubicBezTo>
                <a:cubicBezTo>
                  <a:pt x="30" y="11"/>
                  <a:pt x="28" y="10"/>
                  <a:pt x="24" y="10"/>
                </a:cubicBezTo>
                <a:cubicBezTo>
                  <a:pt x="20" y="10"/>
                  <a:pt x="18" y="11"/>
                  <a:pt x="16" y="13"/>
                </a:cubicBezTo>
                <a:cubicBezTo>
                  <a:pt x="14" y="14"/>
                  <a:pt x="14" y="15"/>
                  <a:pt x="14" y="16"/>
                </a:cubicBezTo>
                <a:cubicBezTo>
                  <a:pt x="14" y="18"/>
                  <a:pt x="14" y="19"/>
                  <a:pt x="15" y="20"/>
                </a:cubicBezTo>
                <a:cubicBezTo>
                  <a:pt x="17" y="22"/>
                  <a:pt x="21" y="23"/>
                  <a:pt x="27" y="24"/>
                </a:cubicBezTo>
                <a:cubicBezTo>
                  <a:pt x="33" y="26"/>
                  <a:pt x="37" y="27"/>
                  <a:pt x="40" y="29"/>
                </a:cubicBezTo>
                <a:cubicBezTo>
                  <a:pt x="43" y="31"/>
                  <a:pt x="45" y="33"/>
                  <a:pt x="47" y="35"/>
                </a:cubicBezTo>
                <a:cubicBezTo>
                  <a:pt x="49" y="38"/>
                  <a:pt x="50" y="41"/>
                  <a:pt x="50" y="45"/>
                </a:cubicBezTo>
                <a:cubicBezTo>
                  <a:pt x="50" y="49"/>
                  <a:pt x="49" y="52"/>
                  <a:pt x="47" y="56"/>
                </a:cubicBezTo>
                <a:cubicBezTo>
                  <a:pt x="45" y="59"/>
                  <a:pt x="42" y="61"/>
                  <a:pt x="38" y="63"/>
                </a:cubicBezTo>
                <a:cubicBezTo>
                  <a:pt x="35" y="64"/>
                  <a:pt x="30" y="65"/>
                  <a:pt x="25" y="65"/>
                </a:cubicBezTo>
                <a:cubicBezTo>
                  <a:pt x="17" y="65"/>
                  <a:pt x="11" y="63"/>
                  <a:pt x="7" y="59"/>
                </a:cubicBezTo>
                <a:cubicBezTo>
                  <a:pt x="3" y="56"/>
                  <a:pt x="1" y="51"/>
                  <a:pt x="0" y="44"/>
                </a:cubicBezTo>
                <a:cubicBezTo>
                  <a:pt x="12" y="44"/>
                  <a:pt x="12" y="44"/>
                  <a:pt x="12" y="44"/>
                </a:cubicBezTo>
                <a:cubicBezTo>
                  <a:pt x="13" y="47"/>
                  <a:pt x="14" y="50"/>
                  <a:pt x="16" y="51"/>
                </a:cubicBezTo>
                <a:cubicBezTo>
                  <a:pt x="18" y="53"/>
                  <a:pt x="21" y="54"/>
                  <a:pt x="25" y="54"/>
                </a:cubicBezTo>
                <a:cubicBezTo>
                  <a:pt x="29" y="54"/>
                  <a:pt x="32" y="53"/>
                  <a:pt x="34" y="52"/>
                </a:cubicBezTo>
                <a:cubicBezTo>
                  <a:pt x="36" y="50"/>
                  <a:pt x="37" y="48"/>
                  <a:pt x="37" y="46"/>
                </a:cubicBezTo>
                <a:cubicBezTo>
                  <a:pt x="37" y="44"/>
                  <a:pt x="37" y="43"/>
                  <a:pt x="36" y="42"/>
                </a:cubicBezTo>
                <a:cubicBezTo>
                  <a:pt x="35" y="41"/>
                  <a:pt x="33" y="40"/>
                  <a:pt x="31" y="39"/>
                </a:cubicBezTo>
                <a:cubicBezTo>
                  <a:pt x="30" y="38"/>
                  <a:pt x="27" y="38"/>
                  <a:pt x="21" y="36"/>
                </a:cubicBezTo>
                <a:cubicBezTo>
                  <a:pt x="15" y="35"/>
                  <a:pt x="10" y="32"/>
                  <a:pt x="7" y="30"/>
                </a:cubicBezTo>
                <a:cubicBezTo>
                  <a:pt x="4" y="27"/>
                  <a:pt x="2" y="22"/>
                  <a:pt x="2" y="17"/>
                </a:cubicBezTo>
                <a:cubicBezTo>
                  <a:pt x="2" y="14"/>
                  <a:pt x="3" y="11"/>
                  <a:pt x="4" y="8"/>
                </a:cubicBezTo>
                <a:cubicBezTo>
                  <a:pt x="6" y="6"/>
                  <a:pt x="9" y="3"/>
                  <a:pt x="12" y="2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" name="Freeform 1496"/>
          <p:cNvSpPr/>
          <p:nvPr/>
        </p:nvSpPr>
        <p:spPr bwMode="auto">
          <a:xfrm>
            <a:off x="4990691" y="2042967"/>
            <a:ext cx="125603" cy="187149"/>
          </a:xfrm>
          <a:custGeom>
            <a:avLst/>
            <a:gdLst>
              <a:gd name="T0" fmla="*/ 31 w 100"/>
              <a:gd name="T1" fmla="*/ 85 h 149"/>
              <a:gd name="T2" fmla="*/ 31 w 100"/>
              <a:gd name="T3" fmla="*/ 126 h 149"/>
              <a:gd name="T4" fmla="*/ 100 w 100"/>
              <a:gd name="T5" fmla="*/ 126 h 149"/>
              <a:gd name="T6" fmla="*/ 100 w 100"/>
              <a:gd name="T7" fmla="*/ 149 h 149"/>
              <a:gd name="T8" fmla="*/ 0 w 100"/>
              <a:gd name="T9" fmla="*/ 149 h 149"/>
              <a:gd name="T10" fmla="*/ 0 w 100"/>
              <a:gd name="T11" fmla="*/ 0 h 149"/>
              <a:gd name="T12" fmla="*/ 100 w 100"/>
              <a:gd name="T13" fmla="*/ 0 h 149"/>
              <a:gd name="T14" fmla="*/ 100 w 100"/>
              <a:gd name="T15" fmla="*/ 26 h 149"/>
              <a:gd name="T16" fmla="*/ 31 w 100"/>
              <a:gd name="T17" fmla="*/ 26 h 149"/>
              <a:gd name="T18" fmla="*/ 31 w 100"/>
              <a:gd name="T19" fmla="*/ 59 h 149"/>
              <a:gd name="T20" fmla="*/ 100 w 100"/>
              <a:gd name="T21" fmla="*/ 59 h 149"/>
              <a:gd name="T22" fmla="*/ 100 w 100"/>
              <a:gd name="T23" fmla="*/ 85 h 149"/>
              <a:gd name="T24" fmla="*/ 31 w 100"/>
              <a:gd name="T25" fmla="*/ 8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0" h="149">
                <a:moveTo>
                  <a:pt x="31" y="85"/>
                </a:moveTo>
                <a:lnTo>
                  <a:pt x="31" y="126"/>
                </a:lnTo>
                <a:lnTo>
                  <a:pt x="100" y="126"/>
                </a:lnTo>
                <a:lnTo>
                  <a:pt x="100" y="149"/>
                </a:lnTo>
                <a:lnTo>
                  <a:pt x="0" y="149"/>
                </a:lnTo>
                <a:lnTo>
                  <a:pt x="0" y="0"/>
                </a:lnTo>
                <a:lnTo>
                  <a:pt x="100" y="0"/>
                </a:lnTo>
                <a:lnTo>
                  <a:pt x="100" y="26"/>
                </a:lnTo>
                <a:lnTo>
                  <a:pt x="31" y="26"/>
                </a:lnTo>
                <a:lnTo>
                  <a:pt x="31" y="59"/>
                </a:lnTo>
                <a:lnTo>
                  <a:pt x="100" y="59"/>
                </a:lnTo>
                <a:lnTo>
                  <a:pt x="100" y="85"/>
                </a:lnTo>
                <a:lnTo>
                  <a:pt x="31" y="85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" name="Freeform 1497"/>
          <p:cNvSpPr/>
          <p:nvPr/>
        </p:nvSpPr>
        <p:spPr bwMode="auto">
          <a:xfrm>
            <a:off x="4770884" y="2040454"/>
            <a:ext cx="97971" cy="187149"/>
          </a:xfrm>
          <a:custGeom>
            <a:avLst/>
            <a:gdLst>
              <a:gd name="T0" fmla="*/ 78 w 78"/>
              <a:gd name="T1" fmla="*/ 123 h 149"/>
              <a:gd name="T2" fmla="*/ 78 w 78"/>
              <a:gd name="T3" fmla="*/ 149 h 149"/>
              <a:gd name="T4" fmla="*/ 0 w 78"/>
              <a:gd name="T5" fmla="*/ 149 h 149"/>
              <a:gd name="T6" fmla="*/ 0 w 78"/>
              <a:gd name="T7" fmla="*/ 0 h 149"/>
              <a:gd name="T8" fmla="*/ 29 w 78"/>
              <a:gd name="T9" fmla="*/ 0 h 149"/>
              <a:gd name="T10" fmla="*/ 29 w 78"/>
              <a:gd name="T11" fmla="*/ 123 h 149"/>
              <a:gd name="T12" fmla="*/ 78 w 78"/>
              <a:gd name="T13" fmla="*/ 123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" h="149">
                <a:moveTo>
                  <a:pt x="78" y="123"/>
                </a:moveTo>
                <a:lnTo>
                  <a:pt x="78" y="149"/>
                </a:lnTo>
                <a:lnTo>
                  <a:pt x="0" y="149"/>
                </a:lnTo>
                <a:lnTo>
                  <a:pt x="0" y="0"/>
                </a:lnTo>
                <a:lnTo>
                  <a:pt x="29" y="0"/>
                </a:lnTo>
                <a:lnTo>
                  <a:pt x="29" y="123"/>
                </a:lnTo>
                <a:lnTo>
                  <a:pt x="78" y="123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" name="Freeform 1498"/>
          <p:cNvSpPr>
            <a:spLocks noEditPoints="1"/>
          </p:cNvSpPr>
          <p:nvPr/>
        </p:nvSpPr>
        <p:spPr bwMode="auto">
          <a:xfrm>
            <a:off x="4566150" y="2040454"/>
            <a:ext cx="184637" cy="187149"/>
          </a:xfrm>
          <a:custGeom>
            <a:avLst/>
            <a:gdLst>
              <a:gd name="T0" fmla="*/ 93 w 147"/>
              <a:gd name="T1" fmla="*/ 90 h 149"/>
              <a:gd name="T2" fmla="*/ 78 w 147"/>
              <a:gd name="T3" fmla="*/ 50 h 149"/>
              <a:gd name="T4" fmla="*/ 69 w 147"/>
              <a:gd name="T5" fmla="*/ 50 h 149"/>
              <a:gd name="T6" fmla="*/ 55 w 147"/>
              <a:gd name="T7" fmla="*/ 90 h 149"/>
              <a:gd name="T8" fmla="*/ 93 w 147"/>
              <a:gd name="T9" fmla="*/ 90 h 149"/>
              <a:gd name="T10" fmla="*/ 102 w 147"/>
              <a:gd name="T11" fmla="*/ 113 h 149"/>
              <a:gd name="T12" fmla="*/ 45 w 147"/>
              <a:gd name="T13" fmla="*/ 113 h 149"/>
              <a:gd name="T14" fmla="*/ 33 w 147"/>
              <a:gd name="T15" fmla="*/ 149 h 149"/>
              <a:gd name="T16" fmla="*/ 0 w 147"/>
              <a:gd name="T17" fmla="*/ 149 h 149"/>
              <a:gd name="T18" fmla="*/ 57 w 147"/>
              <a:gd name="T19" fmla="*/ 0 h 149"/>
              <a:gd name="T20" fmla="*/ 90 w 147"/>
              <a:gd name="T21" fmla="*/ 0 h 149"/>
              <a:gd name="T22" fmla="*/ 147 w 147"/>
              <a:gd name="T23" fmla="*/ 149 h 149"/>
              <a:gd name="T24" fmla="*/ 116 w 147"/>
              <a:gd name="T25" fmla="*/ 149 h 149"/>
              <a:gd name="T26" fmla="*/ 102 w 147"/>
              <a:gd name="T27" fmla="*/ 113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7" h="149">
                <a:moveTo>
                  <a:pt x="93" y="90"/>
                </a:moveTo>
                <a:lnTo>
                  <a:pt x="78" y="50"/>
                </a:lnTo>
                <a:lnTo>
                  <a:pt x="69" y="50"/>
                </a:lnTo>
                <a:lnTo>
                  <a:pt x="55" y="90"/>
                </a:lnTo>
                <a:lnTo>
                  <a:pt x="93" y="90"/>
                </a:lnTo>
                <a:close/>
                <a:moveTo>
                  <a:pt x="102" y="113"/>
                </a:moveTo>
                <a:lnTo>
                  <a:pt x="45" y="113"/>
                </a:lnTo>
                <a:lnTo>
                  <a:pt x="33" y="149"/>
                </a:lnTo>
                <a:lnTo>
                  <a:pt x="0" y="149"/>
                </a:lnTo>
                <a:lnTo>
                  <a:pt x="57" y="0"/>
                </a:lnTo>
                <a:lnTo>
                  <a:pt x="90" y="0"/>
                </a:lnTo>
                <a:lnTo>
                  <a:pt x="147" y="149"/>
                </a:lnTo>
                <a:lnTo>
                  <a:pt x="116" y="149"/>
                </a:lnTo>
                <a:lnTo>
                  <a:pt x="102" y="113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" name="Freeform 1499"/>
          <p:cNvSpPr/>
          <p:nvPr/>
        </p:nvSpPr>
        <p:spPr bwMode="auto">
          <a:xfrm>
            <a:off x="4415426" y="2042967"/>
            <a:ext cx="124348" cy="187149"/>
          </a:xfrm>
          <a:custGeom>
            <a:avLst/>
            <a:gdLst>
              <a:gd name="T0" fmla="*/ 31 w 99"/>
              <a:gd name="T1" fmla="*/ 85 h 149"/>
              <a:gd name="T2" fmla="*/ 31 w 99"/>
              <a:gd name="T3" fmla="*/ 126 h 149"/>
              <a:gd name="T4" fmla="*/ 99 w 99"/>
              <a:gd name="T5" fmla="*/ 126 h 149"/>
              <a:gd name="T6" fmla="*/ 99 w 99"/>
              <a:gd name="T7" fmla="*/ 149 h 149"/>
              <a:gd name="T8" fmla="*/ 0 w 99"/>
              <a:gd name="T9" fmla="*/ 149 h 149"/>
              <a:gd name="T10" fmla="*/ 0 w 99"/>
              <a:gd name="T11" fmla="*/ 0 h 149"/>
              <a:gd name="T12" fmla="*/ 99 w 99"/>
              <a:gd name="T13" fmla="*/ 0 h 149"/>
              <a:gd name="T14" fmla="*/ 99 w 99"/>
              <a:gd name="T15" fmla="*/ 26 h 149"/>
              <a:gd name="T16" fmla="*/ 31 w 99"/>
              <a:gd name="T17" fmla="*/ 26 h 149"/>
              <a:gd name="T18" fmla="*/ 31 w 99"/>
              <a:gd name="T19" fmla="*/ 59 h 149"/>
              <a:gd name="T20" fmla="*/ 99 w 99"/>
              <a:gd name="T21" fmla="*/ 59 h 149"/>
              <a:gd name="T22" fmla="*/ 99 w 99"/>
              <a:gd name="T23" fmla="*/ 85 h 149"/>
              <a:gd name="T24" fmla="*/ 31 w 99"/>
              <a:gd name="T25" fmla="*/ 8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9" h="149">
                <a:moveTo>
                  <a:pt x="31" y="85"/>
                </a:moveTo>
                <a:lnTo>
                  <a:pt x="31" y="126"/>
                </a:lnTo>
                <a:lnTo>
                  <a:pt x="99" y="126"/>
                </a:lnTo>
                <a:lnTo>
                  <a:pt x="99" y="149"/>
                </a:lnTo>
                <a:lnTo>
                  <a:pt x="0" y="149"/>
                </a:lnTo>
                <a:lnTo>
                  <a:pt x="0" y="0"/>
                </a:lnTo>
                <a:lnTo>
                  <a:pt x="99" y="0"/>
                </a:lnTo>
                <a:lnTo>
                  <a:pt x="99" y="26"/>
                </a:lnTo>
                <a:lnTo>
                  <a:pt x="31" y="26"/>
                </a:lnTo>
                <a:lnTo>
                  <a:pt x="31" y="59"/>
                </a:lnTo>
                <a:lnTo>
                  <a:pt x="99" y="59"/>
                </a:lnTo>
                <a:lnTo>
                  <a:pt x="99" y="85"/>
                </a:lnTo>
                <a:lnTo>
                  <a:pt x="31" y="85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" name="Freeform 1500"/>
          <p:cNvSpPr/>
          <p:nvPr/>
        </p:nvSpPr>
        <p:spPr bwMode="auto">
          <a:xfrm>
            <a:off x="4230790" y="2040454"/>
            <a:ext cx="167053" cy="187149"/>
          </a:xfrm>
          <a:custGeom>
            <a:avLst/>
            <a:gdLst>
              <a:gd name="T0" fmla="*/ 24 w 56"/>
              <a:gd name="T1" fmla="*/ 38 h 63"/>
              <a:gd name="T2" fmla="*/ 24 w 56"/>
              <a:gd name="T3" fmla="*/ 26 h 63"/>
              <a:gd name="T4" fmla="*/ 33 w 56"/>
              <a:gd name="T5" fmla="*/ 26 h 63"/>
              <a:gd name="T6" fmla="*/ 37 w 56"/>
              <a:gd name="T7" fmla="*/ 23 h 63"/>
              <a:gd name="T8" fmla="*/ 38 w 56"/>
              <a:gd name="T9" fmla="*/ 18 h 63"/>
              <a:gd name="T10" fmla="*/ 36 w 56"/>
              <a:gd name="T11" fmla="*/ 13 h 63"/>
              <a:gd name="T12" fmla="*/ 32 w 56"/>
              <a:gd name="T13" fmla="*/ 11 h 63"/>
              <a:gd name="T14" fmla="*/ 23 w 56"/>
              <a:gd name="T15" fmla="*/ 10 h 63"/>
              <a:gd name="T16" fmla="*/ 13 w 56"/>
              <a:gd name="T17" fmla="*/ 10 h 63"/>
              <a:gd name="T18" fmla="*/ 13 w 56"/>
              <a:gd name="T19" fmla="*/ 14 h 63"/>
              <a:gd name="T20" fmla="*/ 13 w 56"/>
              <a:gd name="T21" fmla="*/ 26 h 63"/>
              <a:gd name="T22" fmla="*/ 13 w 56"/>
              <a:gd name="T23" fmla="*/ 37 h 63"/>
              <a:gd name="T24" fmla="*/ 13 w 56"/>
              <a:gd name="T25" fmla="*/ 54 h 63"/>
              <a:gd name="T26" fmla="*/ 13 w 56"/>
              <a:gd name="T27" fmla="*/ 63 h 63"/>
              <a:gd name="T28" fmla="*/ 0 w 56"/>
              <a:gd name="T29" fmla="*/ 63 h 63"/>
              <a:gd name="T30" fmla="*/ 0 w 56"/>
              <a:gd name="T31" fmla="*/ 0 h 63"/>
              <a:gd name="T32" fmla="*/ 27 w 56"/>
              <a:gd name="T33" fmla="*/ 0 h 63"/>
              <a:gd name="T34" fmla="*/ 41 w 56"/>
              <a:gd name="T35" fmla="*/ 2 h 63"/>
              <a:gd name="T36" fmla="*/ 48 w 56"/>
              <a:gd name="T37" fmla="*/ 8 h 63"/>
              <a:gd name="T38" fmla="*/ 51 w 56"/>
              <a:gd name="T39" fmla="*/ 17 h 63"/>
              <a:gd name="T40" fmla="*/ 47 w 56"/>
              <a:gd name="T41" fmla="*/ 29 h 63"/>
              <a:gd name="T42" fmla="*/ 35 w 56"/>
              <a:gd name="T43" fmla="*/ 35 h 63"/>
              <a:gd name="T44" fmla="*/ 56 w 56"/>
              <a:gd name="T45" fmla="*/ 63 h 63"/>
              <a:gd name="T46" fmla="*/ 41 w 56"/>
              <a:gd name="T47" fmla="*/ 63 h 63"/>
              <a:gd name="T48" fmla="*/ 24 w 56"/>
              <a:gd name="T49" fmla="*/ 38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6" h="63">
                <a:moveTo>
                  <a:pt x="24" y="38"/>
                </a:moveTo>
                <a:cubicBezTo>
                  <a:pt x="24" y="26"/>
                  <a:pt x="24" y="26"/>
                  <a:pt x="24" y="26"/>
                </a:cubicBezTo>
                <a:cubicBezTo>
                  <a:pt x="29" y="26"/>
                  <a:pt x="32" y="26"/>
                  <a:pt x="33" y="26"/>
                </a:cubicBezTo>
                <a:cubicBezTo>
                  <a:pt x="35" y="25"/>
                  <a:pt x="36" y="24"/>
                  <a:pt x="37" y="23"/>
                </a:cubicBezTo>
                <a:cubicBezTo>
                  <a:pt x="38" y="22"/>
                  <a:pt x="38" y="20"/>
                  <a:pt x="38" y="18"/>
                </a:cubicBezTo>
                <a:cubicBezTo>
                  <a:pt x="38" y="16"/>
                  <a:pt x="37" y="14"/>
                  <a:pt x="36" y="13"/>
                </a:cubicBezTo>
                <a:cubicBezTo>
                  <a:pt x="35" y="12"/>
                  <a:pt x="34" y="11"/>
                  <a:pt x="32" y="11"/>
                </a:cubicBezTo>
                <a:cubicBezTo>
                  <a:pt x="31" y="11"/>
                  <a:pt x="28" y="10"/>
                  <a:pt x="23" y="10"/>
                </a:cubicBezTo>
                <a:cubicBezTo>
                  <a:pt x="13" y="10"/>
                  <a:pt x="13" y="10"/>
                  <a:pt x="13" y="10"/>
                </a:cubicBezTo>
                <a:cubicBezTo>
                  <a:pt x="13" y="14"/>
                  <a:pt x="13" y="14"/>
                  <a:pt x="13" y="14"/>
                </a:cubicBezTo>
                <a:cubicBezTo>
                  <a:pt x="13" y="26"/>
                  <a:pt x="13" y="26"/>
                  <a:pt x="13" y="26"/>
                </a:cubicBezTo>
                <a:cubicBezTo>
                  <a:pt x="13" y="37"/>
                  <a:pt x="13" y="37"/>
                  <a:pt x="13" y="37"/>
                </a:cubicBezTo>
                <a:cubicBezTo>
                  <a:pt x="13" y="54"/>
                  <a:pt x="13" y="54"/>
                  <a:pt x="13" y="54"/>
                </a:cubicBezTo>
                <a:cubicBezTo>
                  <a:pt x="13" y="63"/>
                  <a:pt x="13" y="63"/>
                  <a:pt x="13" y="63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0"/>
                  <a:pt x="0" y="0"/>
                  <a:pt x="0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33" y="0"/>
                  <a:pt x="38" y="0"/>
                  <a:pt x="41" y="2"/>
                </a:cubicBezTo>
                <a:cubicBezTo>
                  <a:pt x="44" y="3"/>
                  <a:pt x="46" y="5"/>
                  <a:pt x="48" y="8"/>
                </a:cubicBezTo>
                <a:cubicBezTo>
                  <a:pt x="50" y="10"/>
                  <a:pt x="51" y="14"/>
                  <a:pt x="51" y="17"/>
                </a:cubicBezTo>
                <a:cubicBezTo>
                  <a:pt x="51" y="22"/>
                  <a:pt x="49" y="26"/>
                  <a:pt x="47" y="29"/>
                </a:cubicBezTo>
                <a:cubicBezTo>
                  <a:pt x="44" y="32"/>
                  <a:pt x="40" y="34"/>
                  <a:pt x="35" y="35"/>
                </a:cubicBezTo>
                <a:cubicBezTo>
                  <a:pt x="37" y="37"/>
                  <a:pt x="56" y="63"/>
                  <a:pt x="56" y="63"/>
                </a:cubicBezTo>
                <a:cubicBezTo>
                  <a:pt x="41" y="63"/>
                  <a:pt x="41" y="63"/>
                  <a:pt x="41" y="63"/>
                </a:cubicBezTo>
                <a:cubicBezTo>
                  <a:pt x="41" y="63"/>
                  <a:pt x="24" y="39"/>
                  <a:pt x="24" y="38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" name="Freeform 1501"/>
          <p:cNvSpPr/>
          <p:nvPr/>
        </p:nvSpPr>
        <p:spPr bwMode="auto">
          <a:xfrm>
            <a:off x="7496480" y="2037942"/>
            <a:ext cx="172077" cy="192174"/>
          </a:xfrm>
          <a:custGeom>
            <a:avLst/>
            <a:gdLst>
              <a:gd name="T0" fmla="*/ 58 w 58"/>
              <a:gd name="T1" fmla="*/ 47 h 65"/>
              <a:gd name="T2" fmla="*/ 46 w 58"/>
              <a:gd name="T3" fmla="*/ 62 h 65"/>
              <a:gd name="T4" fmla="*/ 31 w 58"/>
              <a:gd name="T5" fmla="*/ 65 h 65"/>
              <a:gd name="T6" fmla="*/ 15 w 58"/>
              <a:gd name="T7" fmla="*/ 61 h 65"/>
              <a:gd name="T8" fmla="*/ 4 w 58"/>
              <a:gd name="T9" fmla="*/ 49 h 65"/>
              <a:gd name="T10" fmla="*/ 0 w 58"/>
              <a:gd name="T11" fmla="*/ 32 h 65"/>
              <a:gd name="T12" fmla="*/ 4 w 58"/>
              <a:gd name="T13" fmla="*/ 15 h 65"/>
              <a:gd name="T14" fmla="*/ 16 w 58"/>
              <a:gd name="T15" fmla="*/ 3 h 65"/>
              <a:gd name="T16" fmla="*/ 31 w 58"/>
              <a:gd name="T17" fmla="*/ 0 h 65"/>
              <a:gd name="T18" fmla="*/ 49 w 58"/>
              <a:gd name="T19" fmla="*/ 5 h 65"/>
              <a:gd name="T20" fmla="*/ 55 w 58"/>
              <a:gd name="T21" fmla="*/ 13 h 65"/>
              <a:gd name="T22" fmla="*/ 40 w 58"/>
              <a:gd name="T23" fmla="*/ 13 h 65"/>
              <a:gd name="T24" fmla="*/ 31 w 58"/>
              <a:gd name="T25" fmla="*/ 11 h 65"/>
              <a:gd name="T26" fmla="*/ 18 w 58"/>
              <a:gd name="T27" fmla="*/ 16 h 65"/>
              <a:gd name="T28" fmla="*/ 13 w 58"/>
              <a:gd name="T29" fmla="*/ 32 h 65"/>
              <a:gd name="T30" fmla="*/ 18 w 58"/>
              <a:gd name="T31" fmla="*/ 48 h 65"/>
              <a:gd name="T32" fmla="*/ 31 w 58"/>
              <a:gd name="T33" fmla="*/ 54 h 65"/>
              <a:gd name="T34" fmla="*/ 38 w 58"/>
              <a:gd name="T35" fmla="*/ 52 h 65"/>
              <a:gd name="T36" fmla="*/ 45 w 58"/>
              <a:gd name="T37" fmla="*/ 49 h 65"/>
              <a:gd name="T38" fmla="*/ 45 w 58"/>
              <a:gd name="T39" fmla="*/ 41 h 65"/>
              <a:gd name="T40" fmla="*/ 39 w 58"/>
              <a:gd name="T41" fmla="*/ 41 h 65"/>
              <a:gd name="T42" fmla="*/ 39 w 58"/>
              <a:gd name="T43" fmla="*/ 30 h 65"/>
              <a:gd name="T44" fmla="*/ 58 w 58"/>
              <a:gd name="T45" fmla="*/ 30 h 65"/>
              <a:gd name="T46" fmla="*/ 58 w 58"/>
              <a:gd name="T47" fmla="*/ 47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8" h="65">
                <a:moveTo>
                  <a:pt x="58" y="47"/>
                </a:moveTo>
                <a:cubicBezTo>
                  <a:pt x="58" y="47"/>
                  <a:pt x="51" y="60"/>
                  <a:pt x="46" y="62"/>
                </a:cubicBezTo>
                <a:cubicBezTo>
                  <a:pt x="41" y="64"/>
                  <a:pt x="36" y="65"/>
                  <a:pt x="31" y="65"/>
                </a:cubicBezTo>
                <a:cubicBezTo>
                  <a:pt x="25" y="65"/>
                  <a:pt x="19" y="64"/>
                  <a:pt x="15" y="61"/>
                </a:cubicBezTo>
                <a:cubicBezTo>
                  <a:pt x="10" y="58"/>
                  <a:pt x="6" y="54"/>
                  <a:pt x="4" y="49"/>
                </a:cubicBezTo>
                <a:cubicBezTo>
                  <a:pt x="1" y="44"/>
                  <a:pt x="0" y="38"/>
                  <a:pt x="0" y="32"/>
                </a:cubicBezTo>
                <a:cubicBezTo>
                  <a:pt x="0" y="26"/>
                  <a:pt x="2" y="20"/>
                  <a:pt x="4" y="15"/>
                </a:cubicBezTo>
                <a:cubicBezTo>
                  <a:pt x="7" y="10"/>
                  <a:pt x="11" y="6"/>
                  <a:pt x="16" y="3"/>
                </a:cubicBezTo>
                <a:cubicBezTo>
                  <a:pt x="20" y="1"/>
                  <a:pt x="25" y="0"/>
                  <a:pt x="31" y="0"/>
                </a:cubicBezTo>
                <a:cubicBezTo>
                  <a:pt x="38" y="0"/>
                  <a:pt x="44" y="1"/>
                  <a:pt x="49" y="5"/>
                </a:cubicBezTo>
                <a:cubicBezTo>
                  <a:pt x="52" y="7"/>
                  <a:pt x="54" y="10"/>
                  <a:pt x="55" y="13"/>
                </a:cubicBezTo>
                <a:cubicBezTo>
                  <a:pt x="40" y="13"/>
                  <a:pt x="40" y="13"/>
                  <a:pt x="40" y="13"/>
                </a:cubicBezTo>
                <a:cubicBezTo>
                  <a:pt x="37" y="12"/>
                  <a:pt x="34" y="11"/>
                  <a:pt x="31" y="11"/>
                </a:cubicBezTo>
                <a:cubicBezTo>
                  <a:pt x="25" y="11"/>
                  <a:pt x="21" y="12"/>
                  <a:pt x="18" y="16"/>
                </a:cubicBezTo>
                <a:cubicBezTo>
                  <a:pt x="15" y="19"/>
                  <a:pt x="13" y="25"/>
                  <a:pt x="13" y="32"/>
                </a:cubicBezTo>
                <a:cubicBezTo>
                  <a:pt x="13" y="39"/>
                  <a:pt x="15" y="45"/>
                  <a:pt x="18" y="48"/>
                </a:cubicBezTo>
                <a:cubicBezTo>
                  <a:pt x="21" y="52"/>
                  <a:pt x="25" y="54"/>
                  <a:pt x="31" y="54"/>
                </a:cubicBezTo>
                <a:cubicBezTo>
                  <a:pt x="33" y="54"/>
                  <a:pt x="36" y="53"/>
                  <a:pt x="38" y="52"/>
                </a:cubicBezTo>
                <a:cubicBezTo>
                  <a:pt x="41" y="51"/>
                  <a:pt x="43" y="50"/>
                  <a:pt x="45" y="49"/>
                </a:cubicBezTo>
                <a:cubicBezTo>
                  <a:pt x="45" y="41"/>
                  <a:pt x="45" y="41"/>
                  <a:pt x="45" y="41"/>
                </a:cubicBezTo>
                <a:cubicBezTo>
                  <a:pt x="39" y="41"/>
                  <a:pt x="39" y="41"/>
                  <a:pt x="39" y="41"/>
                </a:cubicBezTo>
                <a:cubicBezTo>
                  <a:pt x="39" y="30"/>
                  <a:pt x="39" y="30"/>
                  <a:pt x="39" y="30"/>
                </a:cubicBezTo>
                <a:cubicBezTo>
                  <a:pt x="58" y="30"/>
                  <a:pt x="58" y="30"/>
                  <a:pt x="58" y="30"/>
                </a:cubicBezTo>
                <a:lnTo>
                  <a:pt x="58" y="47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" name="Freeform 1502"/>
          <p:cNvSpPr/>
          <p:nvPr/>
        </p:nvSpPr>
        <p:spPr bwMode="auto">
          <a:xfrm>
            <a:off x="7319379" y="2040454"/>
            <a:ext cx="144444" cy="187149"/>
          </a:xfrm>
          <a:custGeom>
            <a:avLst/>
            <a:gdLst>
              <a:gd name="T0" fmla="*/ 30 w 115"/>
              <a:gd name="T1" fmla="*/ 0 h 149"/>
              <a:gd name="T2" fmla="*/ 75 w 115"/>
              <a:gd name="T3" fmla="*/ 76 h 149"/>
              <a:gd name="T4" fmla="*/ 89 w 115"/>
              <a:gd name="T5" fmla="*/ 76 h 149"/>
              <a:gd name="T6" fmla="*/ 89 w 115"/>
              <a:gd name="T7" fmla="*/ 0 h 149"/>
              <a:gd name="T8" fmla="*/ 115 w 115"/>
              <a:gd name="T9" fmla="*/ 0 h 149"/>
              <a:gd name="T10" fmla="*/ 115 w 115"/>
              <a:gd name="T11" fmla="*/ 149 h 149"/>
              <a:gd name="T12" fmla="*/ 87 w 115"/>
              <a:gd name="T13" fmla="*/ 149 h 149"/>
              <a:gd name="T14" fmla="*/ 44 w 115"/>
              <a:gd name="T15" fmla="*/ 80 h 149"/>
              <a:gd name="T16" fmla="*/ 28 w 115"/>
              <a:gd name="T17" fmla="*/ 80 h 149"/>
              <a:gd name="T18" fmla="*/ 28 w 115"/>
              <a:gd name="T19" fmla="*/ 149 h 149"/>
              <a:gd name="T20" fmla="*/ 0 w 115"/>
              <a:gd name="T21" fmla="*/ 149 h 149"/>
              <a:gd name="T22" fmla="*/ 0 w 115"/>
              <a:gd name="T23" fmla="*/ 0 h 149"/>
              <a:gd name="T24" fmla="*/ 30 w 115"/>
              <a:gd name="T25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5" h="149">
                <a:moveTo>
                  <a:pt x="30" y="0"/>
                </a:moveTo>
                <a:lnTo>
                  <a:pt x="75" y="76"/>
                </a:lnTo>
                <a:lnTo>
                  <a:pt x="89" y="76"/>
                </a:lnTo>
                <a:lnTo>
                  <a:pt x="89" y="0"/>
                </a:lnTo>
                <a:lnTo>
                  <a:pt x="115" y="0"/>
                </a:lnTo>
                <a:lnTo>
                  <a:pt x="115" y="149"/>
                </a:lnTo>
                <a:lnTo>
                  <a:pt x="87" y="149"/>
                </a:lnTo>
                <a:lnTo>
                  <a:pt x="44" y="80"/>
                </a:lnTo>
                <a:lnTo>
                  <a:pt x="28" y="80"/>
                </a:lnTo>
                <a:lnTo>
                  <a:pt x="28" y="149"/>
                </a:lnTo>
                <a:lnTo>
                  <a:pt x="0" y="149"/>
                </a:lnTo>
                <a:lnTo>
                  <a:pt x="0" y="0"/>
                </a:lnTo>
                <a:lnTo>
                  <a:pt x="30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" name="Rectangle 1503"/>
          <p:cNvSpPr>
            <a:spLocks noChangeArrowheads="1"/>
          </p:cNvSpPr>
          <p:nvPr/>
        </p:nvSpPr>
        <p:spPr bwMode="auto">
          <a:xfrm>
            <a:off x="7247784" y="2040454"/>
            <a:ext cx="38937" cy="187149"/>
          </a:xfrm>
          <a:prstGeom prst="rect">
            <a:avLst/>
          </a:pr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" name="Freeform 1504"/>
          <p:cNvSpPr/>
          <p:nvPr/>
        </p:nvSpPr>
        <p:spPr bwMode="auto">
          <a:xfrm>
            <a:off x="7078219" y="2037942"/>
            <a:ext cx="139420" cy="187149"/>
          </a:xfrm>
          <a:custGeom>
            <a:avLst/>
            <a:gdLst>
              <a:gd name="T0" fmla="*/ 0 w 47"/>
              <a:gd name="T1" fmla="*/ 0 h 63"/>
              <a:gd name="T2" fmla="*/ 20 w 47"/>
              <a:gd name="T3" fmla="*/ 0 h 63"/>
              <a:gd name="T4" fmla="*/ 35 w 47"/>
              <a:gd name="T5" fmla="*/ 1 h 63"/>
              <a:gd name="T6" fmla="*/ 44 w 47"/>
              <a:gd name="T7" fmla="*/ 7 h 63"/>
              <a:gd name="T8" fmla="*/ 47 w 47"/>
              <a:gd name="T9" fmla="*/ 20 h 63"/>
              <a:gd name="T10" fmla="*/ 45 w 47"/>
              <a:gd name="T11" fmla="*/ 29 h 63"/>
              <a:gd name="T12" fmla="*/ 40 w 47"/>
              <a:gd name="T13" fmla="*/ 36 h 63"/>
              <a:gd name="T14" fmla="*/ 34 w 47"/>
              <a:gd name="T15" fmla="*/ 39 h 63"/>
              <a:gd name="T16" fmla="*/ 24 w 47"/>
              <a:gd name="T17" fmla="*/ 39 h 63"/>
              <a:gd name="T18" fmla="*/ 24 w 47"/>
              <a:gd name="T19" fmla="*/ 29 h 63"/>
              <a:gd name="T20" fmla="*/ 29 w 47"/>
              <a:gd name="T21" fmla="*/ 28 h 63"/>
              <a:gd name="T22" fmla="*/ 33 w 47"/>
              <a:gd name="T23" fmla="*/ 25 h 63"/>
              <a:gd name="T24" fmla="*/ 35 w 47"/>
              <a:gd name="T25" fmla="*/ 20 h 63"/>
              <a:gd name="T26" fmla="*/ 33 w 47"/>
              <a:gd name="T27" fmla="*/ 14 h 63"/>
              <a:gd name="T28" fmla="*/ 28 w 47"/>
              <a:gd name="T29" fmla="*/ 11 h 63"/>
              <a:gd name="T30" fmla="*/ 19 w 47"/>
              <a:gd name="T31" fmla="*/ 11 h 63"/>
              <a:gd name="T32" fmla="*/ 13 w 47"/>
              <a:gd name="T33" fmla="*/ 11 h 63"/>
              <a:gd name="T34" fmla="*/ 13 w 47"/>
              <a:gd name="T35" fmla="*/ 63 h 63"/>
              <a:gd name="T36" fmla="*/ 0 w 47"/>
              <a:gd name="T37" fmla="*/ 63 h 63"/>
              <a:gd name="T38" fmla="*/ 0 w 47"/>
              <a:gd name="T39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7" h="63">
                <a:moveTo>
                  <a:pt x="0" y="0"/>
                </a:moveTo>
                <a:cubicBezTo>
                  <a:pt x="20" y="0"/>
                  <a:pt x="20" y="0"/>
                  <a:pt x="20" y="0"/>
                </a:cubicBezTo>
                <a:cubicBezTo>
                  <a:pt x="28" y="0"/>
                  <a:pt x="33" y="1"/>
                  <a:pt x="35" y="1"/>
                </a:cubicBezTo>
                <a:cubicBezTo>
                  <a:pt x="38" y="2"/>
                  <a:pt x="41" y="4"/>
                  <a:pt x="44" y="7"/>
                </a:cubicBezTo>
                <a:cubicBezTo>
                  <a:pt x="46" y="11"/>
                  <a:pt x="47" y="15"/>
                  <a:pt x="47" y="20"/>
                </a:cubicBezTo>
                <a:cubicBezTo>
                  <a:pt x="47" y="24"/>
                  <a:pt x="47" y="27"/>
                  <a:pt x="45" y="29"/>
                </a:cubicBezTo>
                <a:cubicBezTo>
                  <a:pt x="44" y="32"/>
                  <a:pt x="42" y="34"/>
                  <a:pt x="40" y="36"/>
                </a:cubicBezTo>
                <a:cubicBezTo>
                  <a:pt x="38" y="37"/>
                  <a:pt x="36" y="38"/>
                  <a:pt x="34" y="39"/>
                </a:cubicBezTo>
                <a:cubicBezTo>
                  <a:pt x="31" y="39"/>
                  <a:pt x="28" y="39"/>
                  <a:pt x="24" y="39"/>
                </a:cubicBezTo>
                <a:cubicBezTo>
                  <a:pt x="24" y="29"/>
                  <a:pt x="24" y="29"/>
                  <a:pt x="24" y="29"/>
                </a:cubicBezTo>
                <a:cubicBezTo>
                  <a:pt x="26" y="29"/>
                  <a:pt x="28" y="28"/>
                  <a:pt x="29" y="28"/>
                </a:cubicBezTo>
                <a:cubicBezTo>
                  <a:pt x="31" y="27"/>
                  <a:pt x="32" y="26"/>
                  <a:pt x="33" y="25"/>
                </a:cubicBezTo>
                <a:cubicBezTo>
                  <a:pt x="34" y="23"/>
                  <a:pt x="35" y="22"/>
                  <a:pt x="35" y="20"/>
                </a:cubicBezTo>
                <a:cubicBezTo>
                  <a:pt x="35" y="18"/>
                  <a:pt x="34" y="16"/>
                  <a:pt x="33" y="14"/>
                </a:cubicBezTo>
                <a:cubicBezTo>
                  <a:pt x="31" y="13"/>
                  <a:pt x="30" y="12"/>
                  <a:pt x="28" y="11"/>
                </a:cubicBezTo>
                <a:cubicBezTo>
                  <a:pt x="26" y="11"/>
                  <a:pt x="23" y="11"/>
                  <a:pt x="19" y="11"/>
                </a:cubicBezTo>
                <a:cubicBezTo>
                  <a:pt x="13" y="11"/>
                  <a:pt x="13" y="11"/>
                  <a:pt x="13" y="11"/>
                </a:cubicBezTo>
                <a:cubicBezTo>
                  <a:pt x="13" y="63"/>
                  <a:pt x="13" y="63"/>
                  <a:pt x="13" y="63"/>
                </a:cubicBezTo>
                <a:cubicBezTo>
                  <a:pt x="0" y="63"/>
                  <a:pt x="0" y="63"/>
                  <a:pt x="0" y="63"/>
                </a:cubicBezTo>
                <a:lnTo>
                  <a:pt x="0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" name="Freeform 1505"/>
          <p:cNvSpPr/>
          <p:nvPr/>
        </p:nvSpPr>
        <p:spPr bwMode="auto">
          <a:xfrm>
            <a:off x="6908656" y="2040454"/>
            <a:ext cx="139420" cy="187149"/>
          </a:xfrm>
          <a:custGeom>
            <a:avLst/>
            <a:gdLst>
              <a:gd name="T0" fmla="*/ 20 w 47"/>
              <a:gd name="T1" fmla="*/ 0 h 63"/>
              <a:gd name="T2" fmla="*/ 35 w 47"/>
              <a:gd name="T3" fmla="*/ 1 h 63"/>
              <a:gd name="T4" fmla="*/ 43 w 47"/>
              <a:gd name="T5" fmla="*/ 7 h 63"/>
              <a:gd name="T6" fmla="*/ 47 w 47"/>
              <a:gd name="T7" fmla="*/ 19 h 63"/>
              <a:gd name="T8" fmla="*/ 45 w 47"/>
              <a:gd name="T9" fmla="*/ 29 h 63"/>
              <a:gd name="T10" fmla="*/ 40 w 47"/>
              <a:gd name="T11" fmla="*/ 35 h 63"/>
              <a:gd name="T12" fmla="*/ 33 w 47"/>
              <a:gd name="T13" fmla="*/ 38 h 63"/>
              <a:gd name="T14" fmla="*/ 24 w 47"/>
              <a:gd name="T15" fmla="*/ 39 h 63"/>
              <a:gd name="T16" fmla="*/ 24 w 47"/>
              <a:gd name="T17" fmla="*/ 28 h 63"/>
              <a:gd name="T18" fmla="*/ 29 w 47"/>
              <a:gd name="T19" fmla="*/ 27 h 63"/>
              <a:gd name="T20" fmla="*/ 33 w 47"/>
              <a:gd name="T21" fmla="*/ 24 h 63"/>
              <a:gd name="T22" fmla="*/ 34 w 47"/>
              <a:gd name="T23" fmla="*/ 19 h 63"/>
              <a:gd name="T24" fmla="*/ 32 w 47"/>
              <a:gd name="T25" fmla="*/ 14 h 63"/>
              <a:gd name="T26" fmla="*/ 27 w 47"/>
              <a:gd name="T27" fmla="*/ 11 h 63"/>
              <a:gd name="T28" fmla="*/ 18 w 47"/>
              <a:gd name="T29" fmla="*/ 10 h 63"/>
              <a:gd name="T30" fmla="*/ 12 w 47"/>
              <a:gd name="T31" fmla="*/ 10 h 63"/>
              <a:gd name="T32" fmla="*/ 12 w 47"/>
              <a:gd name="T33" fmla="*/ 63 h 63"/>
              <a:gd name="T34" fmla="*/ 0 w 47"/>
              <a:gd name="T35" fmla="*/ 63 h 63"/>
              <a:gd name="T36" fmla="*/ 0 w 47"/>
              <a:gd name="T37" fmla="*/ 0 h 63"/>
              <a:gd name="T38" fmla="*/ 20 w 47"/>
              <a:gd name="T39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7" h="63">
                <a:moveTo>
                  <a:pt x="20" y="0"/>
                </a:moveTo>
                <a:cubicBezTo>
                  <a:pt x="27" y="0"/>
                  <a:pt x="32" y="0"/>
                  <a:pt x="35" y="1"/>
                </a:cubicBezTo>
                <a:cubicBezTo>
                  <a:pt x="38" y="2"/>
                  <a:pt x="41" y="4"/>
                  <a:pt x="43" y="7"/>
                </a:cubicBezTo>
                <a:cubicBezTo>
                  <a:pt x="46" y="10"/>
                  <a:pt x="47" y="14"/>
                  <a:pt x="47" y="19"/>
                </a:cubicBezTo>
                <a:cubicBezTo>
                  <a:pt x="47" y="23"/>
                  <a:pt x="46" y="26"/>
                  <a:pt x="45" y="29"/>
                </a:cubicBezTo>
                <a:cubicBezTo>
                  <a:pt x="44" y="32"/>
                  <a:pt x="42" y="34"/>
                  <a:pt x="40" y="35"/>
                </a:cubicBezTo>
                <a:cubicBezTo>
                  <a:pt x="38" y="37"/>
                  <a:pt x="36" y="38"/>
                  <a:pt x="33" y="38"/>
                </a:cubicBezTo>
                <a:cubicBezTo>
                  <a:pt x="31" y="39"/>
                  <a:pt x="28" y="39"/>
                  <a:pt x="24" y="39"/>
                </a:cubicBezTo>
                <a:cubicBezTo>
                  <a:pt x="24" y="28"/>
                  <a:pt x="24" y="28"/>
                  <a:pt x="24" y="28"/>
                </a:cubicBezTo>
                <a:cubicBezTo>
                  <a:pt x="26" y="28"/>
                  <a:pt x="28" y="28"/>
                  <a:pt x="29" y="27"/>
                </a:cubicBezTo>
                <a:cubicBezTo>
                  <a:pt x="31" y="27"/>
                  <a:pt x="32" y="26"/>
                  <a:pt x="33" y="24"/>
                </a:cubicBezTo>
                <a:cubicBezTo>
                  <a:pt x="34" y="23"/>
                  <a:pt x="34" y="21"/>
                  <a:pt x="34" y="19"/>
                </a:cubicBezTo>
                <a:cubicBezTo>
                  <a:pt x="34" y="17"/>
                  <a:pt x="34" y="15"/>
                  <a:pt x="32" y="14"/>
                </a:cubicBezTo>
                <a:cubicBezTo>
                  <a:pt x="31" y="12"/>
                  <a:pt x="29" y="11"/>
                  <a:pt x="27" y="11"/>
                </a:cubicBezTo>
                <a:cubicBezTo>
                  <a:pt x="26" y="11"/>
                  <a:pt x="23" y="10"/>
                  <a:pt x="18" y="10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63"/>
                  <a:pt x="12" y="63"/>
                  <a:pt x="12" y="63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0"/>
                  <a:pt x="0" y="0"/>
                  <a:pt x="0" y="0"/>
                </a:cubicBezTo>
                <a:lnTo>
                  <a:pt x="20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" name="Rectangle 1506"/>
          <p:cNvSpPr>
            <a:spLocks noChangeArrowheads="1"/>
          </p:cNvSpPr>
          <p:nvPr/>
        </p:nvSpPr>
        <p:spPr bwMode="auto">
          <a:xfrm>
            <a:off x="6838318" y="2040454"/>
            <a:ext cx="35169" cy="187149"/>
          </a:xfrm>
          <a:prstGeom prst="rect">
            <a:avLst/>
          </a:pr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" name="Freeform 1507"/>
          <p:cNvSpPr/>
          <p:nvPr/>
        </p:nvSpPr>
        <p:spPr bwMode="auto">
          <a:xfrm>
            <a:off x="6653679" y="2040454"/>
            <a:ext cx="145700" cy="187149"/>
          </a:xfrm>
          <a:custGeom>
            <a:avLst/>
            <a:gdLst>
              <a:gd name="T0" fmla="*/ 31 w 116"/>
              <a:gd name="T1" fmla="*/ 83 h 149"/>
              <a:gd name="T2" fmla="*/ 31 w 116"/>
              <a:gd name="T3" fmla="*/ 149 h 149"/>
              <a:gd name="T4" fmla="*/ 0 w 116"/>
              <a:gd name="T5" fmla="*/ 149 h 149"/>
              <a:gd name="T6" fmla="*/ 0 w 116"/>
              <a:gd name="T7" fmla="*/ 0 h 149"/>
              <a:gd name="T8" fmla="*/ 31 w 116"/>
              <a:gd name="T9" fmla="*/ 0 h 149"/>
              <a:gd name="T10" fmla="*/ 31 w 116"/>
              <a:gd name="T11" fmla="*/ 59 h 149"/>
              <a:gd name="T12" fmla="*/ 88 w 116"/>
              <a:gd name="T13" fmla="*/ 59 h 149"/>
              <a:gd name="T14" fmla="*/ 88 w 116"/>
              <a:gd name="T15" fmla="*/ 0 h 149"/>
              <a:gd name="T16" fmla="*/ 116 w 116"/>
              <a:gd name="T17" fmla="*/ 0 h 149"/>
              <a:gd name="T18" fmla="*/ 116 w 116"/>
              <a:gd name="T19" fmla="*/ 149 h 149"/>
              <a:gd name="T20" fmla="*/ 88 w 116"/>
              <a:gd name="T21" fmla="*/ 149 h 149"/>
              <a:gd name="T22" fmla="*/ 88 w 116"/>
              <a:gd name="T23" fmla="*/ 83 h 149"/>
              <a:gd name="T24" fmla="*/ 31 w 116"/>
              <a:gd name="T25" fmla="*/ 83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49">
                <a:moveTo>
                  <a:pt x="31" y="83"/>
                </a:moveTo>
                <a:lnTo>
                  <a:pt x="31" y="149"/>
                </a:lnTo>
                <a:lnTo>
                  <a:pt x="0" y="149"/>
                </a:lnTo>
                <a:lnTo>
                  <a:pt x="0" y="0"/>
                </a:lnTo>
                <a:lnTo>
                  <a:pt x="31" y="0"/>
                </a:lnTo>
                <a:lnTo>
                  <a:pt x="31" y="59"/>
                </a:lnTo>
                <a:lnTo>
                  <a:pt x="88" y="59"/>
                </a:lnTo>
                <a:lnTo>
                  <a:pt x="88" y="0"/>
                </a:lnTo>
                <a:lnTo>
                  <a:pt x="116" y="0"/>
                </a:lnTo>
                <a:lnTo>
                  <a:pt x="116" y="149"/>
                </a:lnTo>
                <a:lnTo>
                  <a:pt x="88" y="149"/>
                </a:lnTo>
                <a:lnTo>
                  <a:pt x="88" y="83"/>
                </a:lnTo>
                <a:lnTo>
                  <a:pt x="31" y="83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8" name="Freeform 1508"/>
          <p:cNvSpPr/>
          <p:nvPr/>
        </p:nvSpPr>
        <p:spPr bwMode="auto">
          <a:xfrm>
            <a:off x="6475322" y="2037945"/>
            <a:ext cx="148212" cy="192174"/>
          </a:xfrm>
          <a:custGeom>
            <a:avLst/>
            <a:gdLst>
              <a:gd name="T0" fmla="*/ 2 w 50"/>
              <a:gd name="T1" fmla="*/ 17 h 65"/>
              <a:gd name="T2" fmla="*/ 5 w 50"/>
              <a:gd name="T3" fmla="*/ 8 h 65"/>
              <a:gd name="T4" fmla="*/ 12 w 50"/>
              <a:gd name="T5" fmla="*/ 2 h 65"/>
              <a:gd name="T6" fmla="*/ 24 w 50"/>
              <a:gd name="T7" fmla="*/ 0 h 65"/>
              <a:gd name="T8" fmla="*/ 42 w 50"/>
              <a:gd name="T9" fmla="*/ 5 h 65"/>
              <a:gd name="T10" fmla="*/ 48 w 50"/>
              <a:gd name="T11" fmla="*/ 16 h 65"/>
              <a:gd name="T12" fmla="*/ 34 w 50"/>
              <a:gd name="T13" fmla="*/ 16 h 65"/>
              <a:gd name="T14" fmla="*/ 32 w 50"/>
              <a:gd name="T15" fmla="*/ 12 h 65"/>
              <a:gd name="T16" fmla="*/ 24 w 50"/>
              <a:gd name="T17" fmla="*/ 10 h 65"/>
              <a:gd name="T18" fmla="*/ 16 w 50"/>
              <a:gd name="T19" fmla="*/ 13 h 65"/>
              <a:gd name="T20" fmla="*/ 14 w 50"/>
              <a:gd name="T21" fmla="*/ 16 h 65"/>
              <a:gd name="T22" fmla="*/ 16 w 50"/>
              <a:gd name="T23" fmla="*/ 20 h 65"/>
              <a:gd name="T24" fmla="*/ 27 w 50"/>
              <a:gd name="T25" fmla="*/ 24 h 65"/>
              <a:gd name="T26" fmla="*/ 40 w 50"/>
              <a:gd name="T27" fmla="*/ 29 h 65"/>
              <a:gd name="T28" fmla="*/ 47 w 50"/>
              <a:gd name="T29" fmla="*/ 35 h 65"/>
              <a:gd name="T30" fmla="*/ 50 w 50"/>
              <a:gd name="T31" fmla="*/ 45 h 65"/>
              <a:gd name="T32" fmla="*/ 47 w 50"/>
              <a:gd name="T33" fmla="*/ 56 h 65"/>
              <a:gd name="T34" fmla="*/ 38 w 50"/>
              <a:gd name="T35" fmla="*/ 63 h 65"/>
              <a:gd name="T36" fmla="*/ 25 w 50"/>
              <a:gd name="T37" fmla="*/ 65 h 65"/>
              <a:gd name="T38" fmla="*/ 7 w 50"/>
              <a:gd name="T39" fmla="*/ 59 h 65"/>
              <a:gd name="T40" fmla="*/ 0 w 50"/>
              <a:gd name="T41" fmla="*/ 44 h 65"/>
              <a:gd name="T42" fmla="*/ 12 w 50"/>
              <a:gd name="T43" fmla="*/ 44 h 65"/>
              <a:gd name="T44" fmla="*/ 16 w 50"/>
              <a:gd name="T45" fmla="*/ 51 h 65"/>
              <a:gd name="T46" fmla="*/ 25 w 50"/>
              <a:gd name="T47" fmla="*/ 54 h 65"/>
              <a:gd name="T48" fmla="*/ 34 w 50"/>
              <a:gd name="T49" fmla="*/ 52 h 65"/>
              <a:gd name="T50" fmla="*/ 37 w 50"/>
              <a:gd name="T51" fmla="*/ 46 h 65"/>
              <a:gd name="T52" fmla="*/ 36 w 50"/>
              <a:gd name="T53" fmla="*/ 42 h 65"/>
              <a:gd name="T54" fmla="*/ 32 w 50"/>
              <a:gd name="T55" fmla="*/ 39 h 65"/>
              <a:gd name="T56" fmla="*/ 22 w 50"/>
              <a:gd name="T57" fmla="*/ 36 h 65"/>
              <a:gd name="T58" fmla="*/ 8 w 50"/>
              <a:gd name="T59" fmla="*/ 30 h 65"/>
              <a:gd name="T60" fmla="*/ 2 w 50"/>
              <a:gd name="T61" fmla="*/ 17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0" h="65">
                <a:moveTo>
                  <a:pt x="2" y="17"/>
                </a:moveTo>
                <a:cubicBezTo>
                  <a:pt x="2" y="14"/>
                  <a:pt x="3" y="11"/>
                  <a:pt x="5" y="8"/>
                </a:cubicBezTo>
                <a:cubicBezTo>
                  <a:pt x="6" y="6"/>
                  <a:pt x="9" y="3"/>
                  <a:pt x="12" y="2"/>
                </a:cubicBezTo>
                <a:cubicBezTo>
                  <a:pt x="16" y="0"/>
                  <a:pt x="20" y="0"/>
                  <a:pt x="24" y="0"/>
                </a:cubicBezTo>
                <a:cubicBezTo>
                  <a:pt x="32" y="0"/>
                  <a:pt x="38" y="1"/>
                  <a:pt x="42" y="5"/>
                </a:cubicBezTo>
                <a:cubicBezTo>
                  <a:pt x="45" y="8"/>
                  <a:pt x="47" y="11"/>
                  <a:pt x="48" y="16"/>
                </a:cubicBezTo>
                <a:cubicBezTo>
                  <a:pt x="34" y="16"/>
                  <a:pt x="34" y="16"/>
                  <a:pt x="34" y="16"/>
                </a:cubicBezTo>
                <a:cubicBezTo>
                  <a:pt x="34" y="14"/>
                  <a:pt x="33" y="13"/>
                  <a:pt x="32" y="12"/>
                </a:cubicBezTo>
                <a:cubicBezTo>
                  <a:pt x="30" y="11"/>
                  <a:pt x="28" y="10"/>
                  <a:pt x="24" y="10"/>
                </a:cubicBezTo>
                <a:cubicBezTo>
                  <a:pt x="21" y="10"/>
                  <a:pt x="18" y="11"/>
                  <a:pt x="16" y="13"/>
                </a:cubicBezTo>
                <a:cubicBezTo>
                  <a:pt x="14" y="14"/>
                  <a:pt x="14" y="15"/>
                  <a:pt x="14" y="16"/>
                </a:cubicBezTo>
                <a:cubicBezTo>
                  <a:pt x="14" y="18"/>
                  <a:pt x="14" y="19"/>
                  <a:pt x="16" y="20"/>
                </a:cubicBezTo>
                <a:cubicBezTo>
                  <a:pt x="17" y="22"/>
                  <a:pt x="21" y="23"/>
                  <a:pt x="27" y="24"/>
                </a:cubicBezTo>
                <a:cubicBezTo>
                  <a:pt x="33" y="26"/>
                  <a:pt x="38" y="27"/>
                  <a:pt x="40" y="29"/>
                </a:cubicBezTo>
                <a:cubicBezTo>
                  <a:pt x="43" y="31"/>
                  <a:pt x="46" y="33"/>
                  <a:pt x="47" y="35"/>
                </a:cubicBezTo>
                <a:cubicBezTo>
                  <a:pt x="49" y="38"/>
                  <a:pt x="50" y="41"/>
                  <a:pt x="50" y="45"/>
                </a:cubicBezTo>
                <a:cubicBezTo>
                  <a:pt x="50" y="49"/>
                  <a:pt x="49" y="52"/>
                  <a:pt x="47" y="56"/>
                </a:cubicBezTo>
                <a:cubicBezTo>
                  <a:pt x="45" y="59"/>
                  <a:pt x="42" y="61"/>
                  <a:pt x="38" y="63"/>
                </a:cubicBezTo>
                <a:cubicBezTo>
                  <a:pt x="35" y="64"/>
                  <a:pt x="30" y="65"/>
                  <a:pt x="25" y="65"/>
                </a:cubicBezTo>
                <a:cubicBezTo>
                  <a:pt x="17" y="65"/>
                  <a:pt x="11" y="63"/>
                  <a:pt x="7" y="59"/>
                </a:cubicBezTo>
                <a:cubicBezTo>
                  <a:pt x="3" y="56"/>
                  <a:pt x="1" y="51"/>
                  <a:pt x="0" y="44"/>
                </a:cubicBezTo>
                <a:cubicBezTo>
                  <a:pt x="12" y="44"/>
                  <a:pt x="12" y="44"/>
                  <a:pt x="12" y="44"/>
                </a:cubicBezTo>
                <a:cubicBezTo>
                  <a:pt x="13" y="47"/>
                  <a:pt x="14" y="50"/>
                  <a:pt x="16" y="51"/>
                </a:cubicBezTo>
                <a:cubicBezTo>
                  <a:pt x="18" y="53"/>
                  <a:pt x="21" y="54"/>
                  <a:pt x="25" y="54"/>
                </a:cubicBezTo>
                <a:cubicBezTo>
                  <a:pt x="29" y="54"/>
                  <a:pt x="32" y="53"/>
                  <a:pt x="34" y="52"/>
                </a:cubicBezTo>
                <a:cubicBezTo>
                  <a:pt x="36" y="50"/>
                  <a:pt x="37" y="48"/>
                  <a:pt x="37" y="46"/>
                </a:cubicBezTo>
                <a:cubicBezTo>
                  <a:pt x="37" y="44"/>
                  <a:pt x="37" y="43"/>
                  <a:pt x="36" y="42"/>
                </a:cubicBezTo>
                <a:cubicBezTo>
                  <a:pt x="35" y="41"/>
                  <a:pt x="34" y="40"/>
                  <a:pt x="32" y="39"/>
                </a:cubicBezTo>
                <a:cubicBezTo>
                  <a:pt x="30" y="38"/>
                  <a:pt x="27" y="38"/>
                  <a:pt x="22" y="36"/>
                </a:cubicBezTo>
                <a:cubicBezTo>
                  <a:pt x="15" y="35"/>
                  <a:pt x="10" y="32"/>
                  <a:pt x="8" y="30"/>
                </a:cubicBezTo>
                <a:cubicBezTo>
                  <a:pt x="4" y="27"/>
                  <a:pt x="2" y="22"/>
                  <a:pt x="2" y="17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9" name="Freeform 1509"/>
          <p:cNvSpPr/>
          <p:nvPr/>
        </p:nvSpPr>
        <p:spPr bwMode="auto">
          <a:xfrm>
            <a:off x="9405652" y="2040457"/>
            <a:ext cx="167053" cy="187149"/>
          </a:xfrm>
          <a:custGeom>
            <a:avLst/>
            <a:gdLst>
              <a:gd name="T0" fmla="*/ 74 w 133"/>
              <a:gd name="T1" fmla="*/ 57 h 149"/>
              <a:gd name="T2" fmla="*/ 133 w 133"/>
              <a:gd name="T3" fmla="*/ 149 h 149"/>
              <a:gd name="T4" fmla="*/ 95 w 133"/>
              <a:gd name="T5" fmla="*/ 149 h 149"/>
              <a:gd name="T6" fmla="*/ 66 w 133"/>
              <a:gd name="T7" fmla="*/ 99 h 149"/>
              <a:gd name="T8" fmla="*/ 33 w 133"/>
              <a:gd name="T9" fmla="*/ 99 h 149"/>
              <a:gd name="T10" fmla="*/ 31 w 133"/>
              <a:gd name="T11" fmla="*/ 104 h 149"/>
              <a:gd name="T12" fmla="*/ 31 w 133"/>
              <a:gd name="T13" fmla="*/ 149 h 149"/>
              <a:gd name="T14" fmla="*/ 0 w 133"/>
              <a:gd name="T15" fmla="*/ 149 h 149"/>
              <a:gd name="T16" fmla="*/ 0 w 133"/>
              <a:gd name="T17" fmla="*/ 0 h 149"/>
              <a:gd name="T18" fmla="*/ 31 w 133"/>
              <a:gd name="T19" fmla="*/ 0 h 149"/>
              <a:gd name="T20" fmla="*/ 31 w 133"/>
              <a:gd name="T21" fmla="*/ 66 h 149"/>
              <a:gd name="T22" fmla="*/ 90 w 133"/>
              <a:gd name="T23" fmla="*/ 0 h 149"/>
              <a:gd name="T24" fmla="*/ 130 w 133"/>
              <a:gd name="T25" fmla="*/ 0 h 149"/>
              <a:gd name="T26" fmla="*/ 74 w 133"/>
              <a:gd name="T27" fmla="*/ 57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3" h="149">
                <a:moveTo>
                  <a:pt x="74" y="57"/>
                </a:moveTo>
                <a:lnTo>
                  <a:pt x="133" y="149"/>
                </a:lnTo>
                <a:lnTo>
                  <a:pt x="95" y="149"/>
                </a:lnTo>
                <a:lnTo>
                  <a:pt x="66" y="99"/>
                </a:lnTo>
                <a:lnTo>
                  <a:pt x="33" y="99"/>
                </a:lnTo>
                <a:lnTo>
                  <a:pt x="31" y="104"/>
                </a:lnTo>
                <a:lnTo>
                  <a:pt x="31" y="149"/>
                </a:lnTo>
                <a:lnTo>
                  <a:pt x="0" y="149"/>
                </a:lnTo>
                <a:lnTo>
                  <a:pt x="0" y="0"/>
                </a:lnTo>
                <a:lnTo>
                  <a:pt x="31" y="0"/>
                </a:lnTo>
                <a:lnTo>
                  <a:pt x="31" y="66"/>
                </a:lnTo>
                <a:lnTo>
                  <a:pt x="90" y="0"/>
                </a:lnTo>
                <a:lnTo>
                  <a:pt x="130" y="0"/>
                </a:lnTo>
                <a:lnTo>
                  <a:pt x="74" y="57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0" name="Freeform 1510"/>
          <p:cNvSpPr/>
          <p:nvPr/>
        </p:nvSpPr>
        <p:spPr bwMode="auto">
          <a:xfrm>
            <a:off x="9222271" y="2040457"/>
            <a:ext cx="165797" cy="187149"/>
          </a:xfrm>
          <a:custGeom>
            <a:avLst/>
            <a:gdLst>
              <a:gd name="T0" fmla="*/ 0 w 56"/>
              <a:gd name="T1" fmla="*/ 0 h 63"/>
              <a:gd name="T2" fmla="*/ 26 w 56"/>
              <a:gd name="T3" fmla="*/ 0 h 63"/>
              <a:gd name="T4" fmla="*/ 41 w 56"/>
              <a:gd name="T5" fmla="*/ 2 h 63"/>
              <a:gd name="T6" fmla="*/ 48 w 56"/>
              <a:gd name="T7" fmla="*/ 8 h 63"/>
              <a:gd name="T8" fmla="*/ 51 w 56"/>
              <a:gd name="T9" fmla="*/ 17 h 63"/>
              <a:gd name="T10" fmla="*/ 46 w 56"/>
              <a:gd name="T11" fmla="*/ 29 h 63"/>
              <a:gd name="T12" fmla="*/ 34 w 56"/>
              <a:gd name="T13" fmla="*/ 35 h 63"/>
              <a:gd name="T14" fmla="*/ 56 w 56"/>
              <a:gd name="T15" fmla="*/ 63 h 63"/>
              <a:gd name="T16" fmla="*/ 41 w 56"/>
              <a:gd name="T17" fmla="*/ 63 h 63"/>
              <a:gd name="T18" fmla="*/ 24 w 56"/>
              <a:gd name="T19" fmla="*/ 38 h 63"/>
              <a:gd name="T20" fmla="*/ 24 w 56"/>
              <a:gd name="T21" fmla="*/ 26 h 63"/>
              <a:gd name="T22" fmla="*/ 33 w 56"/>
              <a:gd name="T23" fmla="*/ 26 h 63"/>
              <a:gd name="T24" fmla="*/ 37 w 56"/>
              <a:gd name="T25" fmla="*/ 23 h 63"/>
              <a:gd name="T26" fmla="*/ 38 w 56"/>
              <a:gd name="T27" fmla="*/ 18 h 63"/>
              <a:gd name="T28" fmla="*/ 36 w 56"/>
              <a:gd name="T29" fmla="*/ 13 h 63"/>
              <a:gd name="T30" fmla="*/ 31 w 56"/>
              <a:gd name="T31" fmla="*/ 11 h 63"/>
              <a:gd name="T32" fmla="*/ 22 w 56"/>
              <a:gd name="T33" fmla="*/ 10 h 63"/>
              <a:gd name="T34" fmla="*/ 13 w 56"/>
              <a:gd name="T35" fmla="*/ 10 h 63"/>
              <a:gd name="T36" fmla="*/ 13 w 56"/>
              <a:gd name="T37" fmla="*/ 14 h 63"/>
              <a:gd name="T38" fmla="*/ 13 w 56"/>
              <a:gd name="T39" fmla="*/ 26 h 63"/>
              <a:gd name="T40" fmla="*/ 13 w 56"/>
              <a:gd name="T41" fmla="*/ 37 h 63"/>
              <a:gd name="T42" fmla="*/ 13 w 56"/>
              <a:gd name="T43" fmla="*/ 54 h 63"/>
              <a:gd name="T44" fmla="*/ 13 w 56"/>
              <a:gd name="T45" fmla="*/ 63 h 63"/>
              <a:gd name="T46" fmla="*/ 0 w 56"/>
              <a:gd name="T47" fmla="*/ 63 h 63"/>
              <a:gd name="T48" fmla="*/ 0 w 56"/>
              <a:gd name="T49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6" h="63">
                <a:moveTo>
                  <a:pt x="0" y="0"/>
                </a:moveTo>
                <a:cubicBezTo>
                  <a:pt x="26" y="0"/>
                  <a:pt x="26" y="0"/>
                  <a:pt x="26" y="0"/>
                </a:cubicBezTo>
                <a:cubicBezTo>
                  <a:pt x="33" y="0"/>
                  <a:pt x="38" y="0"/>
                  <a:pt x="41" y="2"/>
                </a:cubicBezTo>
                <a:cubicBezTo>
                  <a:pt x="44" y="3"/>
                  <a:pt x="46" y="5"/>
                  <a:pt x="48" y="8"/>
                </a:cubicBezTo>
                <a:cubicBezTo>
                  <a:pt x="50" y="10"/>
                  <a:pt x="51" y="14"/>
                  <a:pt x="51" y="17"/>
                </a:cubicBezTo>
                <a:cubicBezTo>
                  <a:pt x="51" y="22"/>
                  <a:pt x="49" y="26"/>
                  <a:pt x="46" y="29"/>
                </a:cubicBezTo>
                <a:cubicBezTo>
                  <a:pt x="44" y="32"/>
                  <a:pt x="40" y="34"/>
                  <a:pt x="34" y="35"/>
                </a:cubicBezTo>
                <a:cubicBezTo>
                  <a:pt x="37" y="37"/>
                  <a:pt x="56" y="63"/>
                  <a:pt x="56" y="63"/>
                </a:cubicBezTo>
                <a:cubicBezTo>
                  <a:pt x="41" y="63"/>
                  <a:pt x="41" y="63"/>
                  <a:pt x="41" y="63"/>
                </a:cubicBezTo>
                <a:cubicBezTo>
                  <a:pt x="41" y="63"/>
                  <a:pt x="24" y="39"/>
                  <a:pt x="24" y="38"/>
                </a:cubicBezTo>
                <a:cubicBezTo>
                  <a:pt x="24" y="26"/>
                  <a:pt x="24" y="26"/>
                  <a:pt x="24" y="26"/>
                </a:cubicBezTo>
                <a:cubicBezTo>
                  <a:pt x="28" y="26"/>
                  <a:pt x="32" y="26"/>
                  <a:pt x="33" y="26"/>
                </a:cubicBezTo>
                <a:cubicBezTo>
                  <a:pt x="35" y="25"/>
                  <a:pt x="36" y="24"/>
                  <a:pt x="37" y="23"/>
                </a:cubicBezTo>
                <a:cubicBezTo>
                  <a:pt x="37" y="22"/>
                  <a:pt x="38" y="20"/>
                  <a:pt x="38" y="18"/>
                </a:cubicBezTo>
                <a:cubicBezTo>
                  <a:pt x="38" y="16"/>
                  <a:pt x="37" y="14"/>
                  <a:pt x="36" y="13"/>
                </a:cubicBezTo>
                <a:cubicBezTo>
                  <a:pt x="35" y="12"/>
                  <a:pt x="33" y="11"/>
                  <a:pt x="31" y="11"/>
                </a:cubicBezTo>
                <a:cubicBezTo>
                  <a:pt x="30" y="11"/>
                  <a:pt x="27" y="10"/>
                  <a:pt x="22" y="10"/>
                </a:cubicBezTo>
                <a:cubicBezTo>
                  <a:pt x="13" y="10"/>
                  <a:pt x="13" y="10"/>
                  <a:pt x="13" y="10"/>
                </a:cubicBezTo>
                <a:cubicBezTo>
                  <a:pt x="13" y="14"/>
                  <a:pt x="13" y="14"/>
                  <a:pt x="13" y="14"/>
                </a:cubicBezTo>
                <a:cubicBezTo>
                  <a:pt x="13" y="26"/>
                  <a:pt x="13" y="26"/>
                  <a:pt x="13" y="26"/>
                </a:cubicBezTo>
                <a:cubicBezTo>
                  <a:pt x="13" y="37"/>
                  <a:pt x="13" y="37"/>
                  <a:pt x="13" y="37"/>
                </a:cubicBezTo>
                <a:cubicBezTo>
                  <a:pt x="13" y="54"/>
                  <a:pt x="13" y="54"/>
                  <a:pt x="13" y="54"/>
                </a:cubicBezTo>
                <a:cubicBezTo>
                  <a:pt x="13" y="63"/>
                  <a:pt x="13" y="63"/>
                  <a:pt x="13" y="63"/>
                </a:cubicBezTo>
                <a:cubicBezTo>
                  <a:pt x="0" y="63"/>
                  <a:pt x="0" y="63"/>
                  <a:pt x="0" y="63"/>
                </a:cubicBezTo>
                <a:lnTo>
                  <a:pt x="0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1" name="Freeform 1511"/>
          <p:cNvSpPr>
            <a:spLocks noEditPoints="1"/>
          </p:cNvSpPr>
          <p:nvPr/>
        </p:nvSpPr>
        <p:spPr bwMode="auto">
          <a:xfrm>
            <a:off x="9017537" y="2037943"/>
            <a:ext cx="177101" cy="192174"/>
          </a:xfrm>
          <a:custGeom>
            <a:avLst/>
            <a:gdLst>
              <a:gd name="T0" fmla="*/ 30 w 60"/>
              <a:gd name="T1" fmla="*/ 54 h 65"/>
              <a:gd name="T2" fmla="*/ 42 w 60"/>
              <a:gd name="T3" fmla="*/ 49 h 65"/>
              <a:gd name="T4" fmla="*/ 42 w 60"/>
              <a:gd name="T5" fmla="*/ 16 h 65"/>
              <a:gd name="T6" fmla="*/ 30 w 60"/>
              <a:gd name="T7" fmla="*/ 11 h 65"/>
              <a:gd name="T8" fmla="*/ 17 w 60"/>
              <a:gd name="T9" fmla="*/ 16 h 65"/>
              <a:gd name="T10" fmla="*/ 18 w 60"/>
              <a:gd name="T11" fmla="*/ 48 h 65"/>
              <a:gd name="T12" fmla="*/ 30 w 60"/>
              <a:gd name="T13" fmla="*/ 54 h 65"/>
              <a:gd name="T14" fmla="*/ 30 w 60"/>
              <a:gd name="T15" fmla="*/ 65 h 65"/>
              <a:gd name="T16" fmla="*/ 8 w 60"/>
              <a:gd name="T17" fmla="*/ 56 h 65"/>
              <a:gd name="T18" fmla="*/ 0 w 60"/>
              <a:gd name="T19" fmla="*/ 33 h 65"/>
              <a:gd name="T20" fmla="*/ 3 w 60"/>
              <a:gd name="T21" fmla="*/ 17 h 65"/>
              <a:gd name="T22" fmla="*/ 8 w 60"/>
              <a:gd name="T23" fmla="*/ 8 h 65"/>
              <a:gd name="T24" fmla="*/ 16 w 60"/>
              <a:gd name="T25" fmla="*/ 2 h 65"/>
              <a:gd name="T26" fmla="*/ 30 w 60"/>
              <a:gd name="T27" fmla="*/ 0 h 65"/>
              <a:gd name="T28" fmla="*/ 51 w 60"/>
              <a:gd name="T29" fmla="*/ 8 h 65"/>
              <a:gd name="T30" fmla="*/ 60 w 60"/>
              <a:gd name="T31" fmla="*/ 32 h 65"/>
              <a:gd name="T32" fmla="*/ 51 w 60"/>
              <a:gd name="T33" fmla="*/ 56 h 65"/>
              <a:gd name="T34" fmla="*/ 30 w 60"/>
              <a:gd name="T35" fmla="*/ 6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0" h="65">
                <a:moveTo>
                  <a:pt x="30" y="54"/>
                </a:moveTo>
                <a:cubicBezTo>
                  <a:pt x="35" y="54"/>
                  <a:pt x="39" y="52"/>
                  <a:pt x="42" y="49"/>
                </a:cubicBezTo>
                <a:cubicBezTo>
                  <a:pt x="45" y="45"/>
                  <a:pt x="45" y="19"/>
                  <a:pt x="42" y="16"/>
                </a:cubicBezTo>
                <a:cubicBezTo>
                  <a:pt x="39" y="12"/>
                  <a:pt x="35" y="11"/>
                  <a:pt x="30" y="11"/>
                </a:cubicBezTo>
                <a:cubicBezTo>
                  <a:pt x="25" y="11"/>
                  <a:pt x="21" y="12"/>
                  <a:pt x="17" y="16"/>
                </a:cubicBezTo>
                <a:cubicBezTo>
                  <a:pt x="14" y="20"/>
                  <a:pt x="14" y="45"/>
                  <a:pt x="18" y="48"/>
                </a:cubicBezTo>
                <a:cubicBezTo>
                  <a:pt x="21" y="52"/>
                  <a:pt x="25" y="54"/>
                  <a:pt x="30" y="54"/>
                </a:cubicBezTo>
                <a:close/>
                <a:moveTo>
                  <a:pt x="30" y="65"/>
                </a:moveTo>
                <a:cubicBezTo>
                  <a:pt x="21" y="65"/>
                  <a:pt x="13" y="62"/>
                  <a:pt x="8" y="56"/>
                </a:cubicBezTo>
                <a:cubicBezTo>
                  <a:pt x="3" y="51"/>
                  <a:pt x="0" y="43"/>
                  <a:pt x="0" y="33"/>
                </a:cubicBezTo>
                <a:cubicBezTo>
                  <a:pt x="0" y="26"/>
                  <a:pt x="1" y="21"/>
                  <a:pt x="3" y="17"/>
                </a:cubicBezTo>
                <a:cubicBezTo>
                  <a:pt x="4" y="13"/>
                  <a:pt x="6" y="10"/>
                  <a:pt x="8" y="8"/>
                </a:cubicBezTo>
                <a:cubicBezTo>
                  <a:pt x="11" y="5"/>
                  <a:pt x="14" y="3"/>
                  <a:pt x="16" y="2"/>
                </a:cubicBezTo>
                <a:cubicBezTo>
                  <a:pt x="20" y="1"/>
                  <a:pt x="25" y="0"/>
                  <a:pt x="30" y="0"/>
                </a:cubicBezTo>
                <a:cubicBezTo>
                  <a:pt x="39" y="0"/>
                  <a:pt x="46" y="3"/>
                  <a:pt x="51" y="8"/>
                </a:cubicBezTo>
                <a:cubicBezTo>
                  <a:pt x="57" y="14"/>
                  <a:pt x="60" y="22"/>
                  <a:pt x="60" y="32"/>
                </a:cubicBezTo>
                <a:cubicBezTo>
                  <a:pt x="60" y="43"/>
                  <a:pt x="57" y="51"/>
                  <a:pt x="51" y="56"/>
                </a:cubicBezTo>
                <a:cubicBezTo>
                  <a:pt x="46" y="62"/>
                  <a:pt x="39" y="65"/>
                  <a:pt x="30" y="65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2" name="Freeform 1512"/>
          <p:cNvSpPr/>
          <p:nvPr/>
        </p:nvSpPr>
        <p:spPr bwMode="auto">
          <a:xfrm>
            <a:off x="8765075" y="2040455"/>
            <a:ext cx="239903" cy="187149"/>
          </a:xfrm>
          <a:custGeom>
            <a:avLst/>
            <a:gdLst>
              <a:gd name="T0" fmla="*/ 106 w 191"/>
              <a:gd name="T1" fmla="*/ 71 h 149"/>
              <a:gd name="T2" fmla="*/ 87 w 191"/>
              <a:gd name="T3" fmla="*/ 71 h 149"/>
              <a:gd name="T4" fmla="*/ 68 w 191"/>
              <a:gd name="T5" fmla="*/ 149 h 149"/>
              <a:gd name="T6" fmla="*/ 35 w 191"/>
              <a:gd name="T7" fmla="*/ 149 h 149"/>
              <a:gd name="T8" fmla="*/ 0 w 191"/>
              <a:gd name="T9" fmla="*/ 0 h 149"/>
              <a:gd name="T10" fmla="*/ 30 w 191"/>
              <a:gd name="T11" fmla="*/ 0 h 149"/>
              <a:gd name="T12" fmla="*/ 45 w 191"/>
              <a:gd name="T13" fmla="*/ 64 h 149"/>
              <a:gd name="T14" fmla="*/ 64 w 191"/>
              <a:gd name="T15" fmla="*/ 64 h 149"/>
              <a:gd name="T16" fmla="*/ 80 w 191"/>
              <a:gd name="T17" fmla="*/ 0 h 149"/>
              <a:gd name="T18" fmla="*/ 113 w 191"/>
              <a:gd name="T19" fmla="*/ 0 h 149"/>
              <a:gd name="T20" fmla="*/ 130 w 191"/>
              <a:gd name="T21" fmla="*/ 64 h 149"/>
              <a:gd name="T22" fmla="*/ 149 w 191"/>
              <a:gd name="T23" fmla="*/ 64 h 149"/>
              <a:gd name="T24" fmla="*/ 163 w 191"/>
              <a:gd name="T25" fmla="*/ 0 h 149"/>
              <a:gd name="T26" fmla="*/ 191 w 191"/>
              <a:gd name="T27" fmla="*/ 0 h 149"/>
              <a:gd name="T28" fmla="*/ 156 w 191"/>
              <a:gd name="T29" fmla="*/ 149 h 149"/>
              <a:gd name="T30" fmla="*/ 125 w 191"/>
              <a:gd name="T31" fmla="*/ 149 h 149"/>
              <a:gd name="T32" fmla="*/ 106 w 191"/>
              <a:gd name="T33" fmla="*/ 71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91" h="149">
                <a:moveTo>
                  <a:pt x="106" y="71"/>
                </a:moveTo>
                <a:lnTo>
                  <a:pt x="87" y="71"/>
                </a:lnTo>
                <a:lnTo>
                  <a:pt x="68" y="149"/>
                </a:lnTo>
                <a:lnTo>
                  <a:pt x="35" y="149"/>
                </a:lnTo>
                <a:lnTo>
                  <a:pt x="0" y="0"/>
                </a:lnTo>
                <a:lnTo>
                  <a:pt x="30" y="0"/>
                </a:lnTo>
                <a:lnTo>
                  <a:pt x="45" y="64"/>
                </a:lnTo>
                <a:lnTo>
                  <a:pt x="64" y="64"/>
                </a:lnTo>
                <a:lnTo>
                  <a:pt x="80" y="0"/>
                </a:lnTo>
                <a:lnTo>
                  <a:pt x="113" y="0"/>
                </a:lnTo>
                <a:lnTo>
                  <a:pt x="130" y="64"/>
                </a:lnTo>
                <a:lnTo>
                  <a:pt x="149" y="64"/>
                </a:lnTo>
                <a:lnTo>
                  <a:pt x="163" y="0"/>
                </a:lnTo>
                <a:lnTo>
                  <a:pt x="191" y="0"/>
                </a:lnTo>
                <a:lnTo>
                  <a:pt x="156" y="149"/>
                </a:lnTo>
                <a:lnTo>
                  <a:pt x="125" y="149"/>
                </a:lnTo>
                <a:lnTo>
                  <a:pt x="106" y="71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" name="Freeform 1513"/>
          <p:cNvSpPr/>
          <p:nvPr/>
        </p:nvSpPr>
        <p:spPr bwMode="auto">
          <a:xfrm>
            <a:off x="8604302" y="2040455"/>
            <a:ext cx="143188" cy="187149"/>
          </a:xfrm>
          <a:custGeom>
            <a:avLst/>
            <a:gdLst>
              <a:gd name="T0" fmla="*/ 114 w 114"/>
              <a:gd name="T1" fmla="*/ 0 h 149"/>
              <a:gd name="T2" fmla="*/ 114 w 114"/>
              <a:gd name="T3" fmla="*/ 24 h 149"/>
              <a:gd name="T4" fmla="*/ 71 w 114"/>
              <a:gd name="T5" fmla="*/ 24 h 149"/>
              <a:gd name="T6" fmla="*/ 71 w 114"/>
              <a:gd name="T7" fmla="*/ 149 h 149"/>
              <a:gd name="T8" fmla="*/ 43 w 114"/>
              <a:gd name="T9" fmla="*/ 149 h 149"/>
              <a:gd name="T10" fmla="*/ 43 w 114"/>
              <a:gd name="T11" fmla="*/ 24 h 149"/>
              <a:gd name="T12" fmla="*/ 0 w 114"/>
              <a:gd name="T13" fmla="*/ 24 h 149"/>
              <a:gd name="T14" fmla="*/ 0 w 114"/>
              <a:gd name="T15" fmla="*/ 0 h 149"/>
              <a:gd name="T16" fmla="*/ 114 w 114"/>
              <a:gd name="T1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4" h="149">
                <a:moveTo>
                  <a:pt x="114" y="0"/>
                </a:moveTo>
                <a:lnTo>
                  <a:pt x="114" y="24"/>
                </a:lnTo>
                <a:lnTo>
                  <a:pt x="71" y="24"/>
                </a:lnTo>
                <a:lnTo>
                  <a:pt x="71" y="149"/>
                </a:lnTo>
                <a:lnTo>
                  <a:pt x="43" y="149"/>
                </a:lnTo>
                <a:lnTo>
                  <a:pt x="43" y="24"/>
                </a:lnTo>
                <a:lnTo>
                  <a:pt x="0" y="24"/>
                </a:lnTo>
                <a:lnTo>
                  <a:pt x="0" y="0"/>
                </a:lnTo>
                <a:lnTo>
                  <a:pt x="114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" name="Freeform 1514"/>
          <p:cNvSpPr/>
          <p:nvPr/>
        </p:nvSpPr>
        <p:spPr bwMode="auto">
          <a:xfrm>
            <a:off x="8453578" y="2040455"/>
            <a:ext cx="124348" cy="187149"/>
          </a:xfrm>
          <a:custGeom>
            <a:avLst/>
            <a:gdLst>
              <a:gd name="T0" fmla="*/ 30 w 99"/>
              <a:gd name="T1" fmla="*/ 83 h 149"/>
              <a:gd name="T2" fmla="*/ 30 w 99"/>
              <a:gd name="T3" fmla="*/ 123 h 149"/>
              <a:gd name="T4" fmla="*/ 99 w 99"/>
              <a:gd name="T5" fmla="*/ 123 h 149"/>
              <a:gd name="T6" fmla="*/ 99 w 99"/>
              <a:gd name="T7" fmla="*/ 149 h 149"/>
              <a:gd name="T8" fmla="*/ 0 w 99"/>
              <a:gd name="T9" fmla="*/ 149 h 149"/>
              <a:gd name="T10" fmla="*/ 0 w 99"/>
              <a:gd name="T11" fmla="*/ 0 h 149"/>
              <a:gd name="T12" fmla="*/ 99 w 99"/>
              <a:gd name="T13" fmla="*/ 0 h 149"/>
              <a:gd name="T14" fmla="*/ 99 w 99"/>
              <a:gd name="T15" fmla="*/ 24 h 149"/>
              <a:gd name="T16" fmla="*/ 30 w 99"/>
              <a:gd name="T17" fmla="*/ 24 h 149"/>
              <a:gd name="T18" fmla="*/ 30 w 99"/>
              <a:gd name="T19" fmla="*/ 57 h 149"/>
              <a:gd name="T20" fmla="*/ 99 w 99"/>
              <a:gd name="T21" fmla="*/ 57 h 149"/>
              <a:gd name="T22" fmla="*/ 99 w 99"/>
              <a:gd name="T23" fmla="*/ 83 h 149"/>
              <a:gd name="T24" fmla="*/ 30 w 99"/>
              <a:gd name="T25" fmla="*/ 83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9" h="149">
                <a:moveTo>
                  <a:pt x="30" y="83"/>
                </a:moveTo>
                <a:lnTo>
                  <a:pt x="30" y="123"/>
                </a:lnTo>
                <a:lnTo>
                  <a:pt x="99" y="123"/>
                </a:lnTo>
                <a:lnTo>
                  <a:pt x="99" y="149"/>
                </a:lnTo>
                <a:lnTo>
                  <a:pt x="0" y="149"/>
                </a:lnTo>
                <a:lnTo>
                  <a:pt x="0" y="0"/>
                </a:lnTo>
                <a:lnTo>
                  <a:pt x="99" y="0"/>
                </a:lnTo>
                <a:lnTo>
                  <a:pt x="99" y="24"/>
                </a:lnTo>
                <a:lnTo>
                  <a:pt x="30" y="24"/>
                </a:lnTo>
                <a:lnTo>
                  <a:pt x="30" y="57"/>
                </a:lnTo>
                <a:lnTo>
                  <a:pt x="99" y="57"/>
                </a:lnTo>
                <a:lnTo>
                  <a:pt x="99" y="83"/>
                </a:lnTo>
                <a:lnTo>
                  <a:pt x="30" y="83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" name="Freeform 1515"/>
          <p:cNvSpPr/>
          <p:nvPr/>
        </p:nvSpPr>
        <p:spPr bwMode="auto">
          <a:xfrm>
            <a:off x="8275221" y="2040455"/>
            <a:ext cx="145700" cy="187149"/>
          </a:xfrm>
          <a:custGeom>
            <a:avLst/>
            <a:gdLst>
              <a:gd name="T0" fmla="*/ 28 w 116"/>
              <a:gd name="T1" fmla="*/ 0 h 149"/>
              <a:gd name="T2" fmla="*/ 73 w 116"/>
              <a:gd name="T3" fmla="*/ 76 h 149"/>
              <a:gd name="T4" fmla="*/ 87 w 116"/>
              <a:gd name="T5" fmla="*/ 76 h 149"/>
              <a:gd name="T6" fmla="*/ 87 w 116"/>
              <a:gd name="T7" fmla="*/ 0 h 149"/>
              <a:gd name="T8" fmla="*/ 116 w 116"/>
              <a:gd name="T9" fmla="*/ 0 h 149"/>
              <a:gd name="T10" fmla="*/ 116 w 116"/>
              <a:gd name="T11" fmla="*/ 149 h 149"/>
              <a:gd name="T12" fmla="*/ 85 w 116"/>
              <a:gd name="T13" fmla="*/ 149 h 149"/>
              <a:gd name="T14" fmla="*/ 45 w 116"/>
              <a:gd name="T15" fmla="*/ 80 h 149"/>
              <a:gd name="T16" fmla="*/ 26 w 116"/>
              <a:gd name="T17" fmla="*/ 80 h 149"/>
              <a:gd name="T18" fmla="*/ 26 w 116"/>
              <a:gd name="T19" fmla="*/ 149 h 149"/>
              <a:gd name="T20" fmla="*/ 0 w 116"/>
              <a:gd name="T21" fmla="*/ 149 h 149"/>
              <a:gd name="T22" fmla="*/ 0 w 116"/>
              <a:gd name="T23" fmla="*/ 0 h 149"/>
              <a:gd name="T24" fmla="*/ 28 w 116"/>
              <a:gd name="T25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49">
                <a:moveTo>
                  <a:pt x="28" y="0"/>
                </a:moveTo>
                <a:lnTo>
                  <a:pt x="73" y="76"/>
                </a:lnTo>
                <a:lnTo>
                  <a:pt x="87" y="76"/>
                </a:lnTo>
                <a:lnTo>
                  <a:pt x="87" y="0"/>
                </a:lnTo>
                <a:lnTo>
                  <a:pt x="116" y="0"/>
                </a:lnTo>
                <a:lnTo>
                  <a:pt x="116" y="149"/>
                </a:lnTo>
                <a:lnTo>
                  <a:pt x="85" y="149"/>
                </a:lnTo>
                <a:lnTo>
                  <a:pt x="45" y="80"/>
                </a:lnTo>
                <a:lnTo>
                  <a:pt x="26" y="80"/>
                </a:lnTo>
                <a:lnTo>
                  <a:pt x="26" y="149"/>
                </a:lnTo>
                <a:lnTo>
                  <a:pt x="0" y="149"/>
                </a:lnTo>
                <a:lnTo>
                  <a:pt x="0" y="0"/>
                </a:lnTo>
                <a:lnTo>
                  <a:pt x="28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" name="Freeform 1516"/>
          <p:cNvSpPr/>
          <p:nvPr/>
        </p:nvSpPr>
        <p:spPr bwMode="auto">
          <a:xfrm>
            <a:off x="11499461" y="2037942"/>
            <a:ext cx="172077" cy="192174"/>
          </a:xfrm>
          <a:custGeom>
            <a:avLst/>
            <a:gdLst>
              <a:gd name="T0" fmla="*/ 58 w 58"/>
              <a:gd name="T1" fmla="*/ 47 h 65"/>
              <a:gd name="T2" fmla="*/ 46 w 58"/>
              <a:gd name="T3" fmla="*/ 62 h 65"/>
              <a:gd name="T4" fmla="*/ 31 w 58"/>
              <a:gd name="T5" fmla="*/ 65 h 65"/>
              <a:gd name="T6" fmla="*/ 14 w 58"/>
              <a:gd name="T7" fmla="*/ 61 h 65"/>
              <a:gd name="T8" fmla="*/ 4 w 58"/>
              <a:gd name="T9" fmla="*/ 49 h 65"/>
              <a:gd name="T10" fmla="*/ 0 w 58"/>
              <a:gd name="T11" fmla="*/ 32 h 65"/>
              <a:gd name="T12" fmla="*/ 4 w 58"/>
              <a:gd name="T13" fmla="*/ 15 h 65"/>
              <a:gd name="T14" fmla="*/ 16 w 58"/>
              <a:gd name="T15" fmla="*/ 3 h 65"/>
              <a:gd name="T16" fmla="*/ 31 w 58"/>
              <a:gd name="T17" fmla="*/ 0 h 65"/>
              <a:gd name="T18" fmla="*/ 48 w 58"/>
              <a:gd name="T19" fmla="*/ 5 h 65"/>
              <a:gd name="T20" fmla="*/ 55 w 58"/>
              <a:gd name="T21" fmla="*/ 13 h 65"/>
              <a:gd name="T22" fmla="*/ 40 w 58"/>
              <a:gd name="T23" fmla="*/ 13 h 65"/>
              <a:gd name="T24" fmla="*/ 31 w 58"/>
              <a:gd name="T25" fmla="*/ 11 h 65"/>
              <a:gd name="T26" fmla="*/ 18 w 58"/>
              <a:gd name="T27" fmla="*/ 16 h 65"/>
              <a:gd name="T28" fmla="*/ 13 w 58"/>
              <a:gd name="T29" fmla="*/ 32 h 65"/>
              <a:gd name="T30" fmla="*/ 18 w 58"/>
              <a:gd name="T31" fmla="*/ 48 h 65"/>
              <a:gd name="T32" fmla="*/ 30 w 58"/>
              <a:gd name="T33" fmla="*/ 54 h 65"/>
              <a:gd name="T34" fmla="*/ 38 w 58"/>
              <a:gd name="T35" fmla="*/ 52 h 65"/>
              <a:gd name="T36" fmla="*/ 45 w 58"/>
              <a:gd name="T37" fmla="*/ 49 h 65"/>
              <a:gd name="T38" fmla="*/ 45 w 58"/>
              <a:gd name="T39" fmla="*/ 41 h 65"/>
              <a:gd name="T40" fmla="*/ 39 w 58"/>
              <a:gd name="T41" fmla="*/ 41 h 65"/>
              <a:gd name="T42" fmla="*/ 39 w 58"/>
              <a:gd name="T43" fmla="*/ 30 h 65"/>
              <a:gd name="T44" fmla="*/ 58 w 58"/>
              <a:gd name="T45" fmla="*/ 30 h 65"/>
              <a:gd name="T46" fmla="*/ 58 w 58"/>
              <a:gd name="T47" fmla="*/ 47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8" h="65">
                <a:moveTo>
                  <a:pt x="58" y="47"/>
                </a:moveTo>
                <a:cubicBezTo>
                  <a:pt x="58" y="47"/>
                  <a:pt x="51" y="60"/>
                  <a:pt x="46" y="62"/>
                </a:cubicBezTo>
                <a:cubicBezTo>
                  <a:pt x="41" y="64"/>
                  <a:pt x="36" y="65"/>
                  <a:pt x="31" y="65"/>
                </a:cubicBezTo>
                <a:cubicBezTo>
                  <a:pt x="25" y="65"/>
                  <a:pt x="19" y="64"/>
                  <a:pt x="14" y="61"/>
                </a:cubicBezTo>
                <a:cubicBezTo>
                  <a:pt x="10" y="58"/>
                  <a:pt x="6" y="54"/>
                  <a:pt x="4" y="49"/>
                </a:cubicBezTo>
                <a:cubicBezTo>
                  <a:pt x="1" y="44"/>
                  <a:pt x="0" y="38"/>
                  <a:pt x="0" y="32"/>
                </a:cubicBezTo>
                <a:cubicBezTo>
                  <a:pt x="0" y="26"/>
                  <a:pt x="1" y="20"/>
                  <a:pt x="4" y="15"/>
                </a:cubicBezTo>
                <a:cubicBezTo>
                  <a:pt x="7" y="10"/>
                  <a:pt x="11" y="6"/>
                  <a:pt x="16" y="3"/>
                </a:cubicBezTo>
                <a:cubicBezTo>
                  <a:pt x="20" y="1"/>
                  <a:pt x="25" y="0"/>
                  <a:pt x="31" y="0"/>
                </a:cubicBezTo>
                <a:cubicBezTo>
                  <a:pt x="38" y="0"/>
                  <a:pt x="44" y="1"/>
                  <a:pt x="48" y="5"/>
                </a:cubicBezTo>
                <a:cubicBezTo>
                  <a:pt x="51" y="7"/>
                  <a:pt x="54" y="10"/>
                  <a:pt x="55" y="13"/>
                </a:cubicBezTo>
                <a:cubicBezTo>
                  <a:pt x="40" y="13"/>
                  <a:pt x="40" y="13"/>
                  <a:pt x="40" y="13"/>
                </a:cubicBezTo>
                <a:cubicBezTo>
                  <a:pt x="37" y="12"/>
                  <a:pt x="34" y="11"/>
                  <a:pt x="31" y="11"/>
                </a:cubicBezTo>
                <a:cubicBezTo>
                  <a:pt x="25" y="11"/>
                  <a:pt x="21" y="12"/>
                  <a:pt x="18" y="16"/>
                </a:cubicBezTo>
                <a:cubicBezTo>
                  <a:pt x="14" y="19"/>
                  <a:pt x="13" y="25"/>
                  <a:pt x="13" y="32"/>
                </a:cubicBezTo>
                <a:cubicBezTo>
                  <a:pt x="13" y="39"/>
                  <a:pt x="14" y="45"/>
                  <a:pt x="18" y="48"/>
                </a:cubicBezTo>
                <a:cubicBezTo>
                  <a:pt x="21" y="52"/>
                  <a:pt x="25" y="54"/>
                  <a:pt x="30" y="54"/>
                </a:cubicBezTo>
                <a:cubicBezTo>
                  <a:pt x="33" y="54"/>
                  <a:pt x="36" y="53"/>
                  <a:pt x="38" y="52"/>
                </a:cubicBezTo>
                <a:cubicBezTo>
                  <a:pt x="41" y="51"/>
                  <a:pt x="43" y="50"/>
                  <a:pt x="45" y="49"/>
                </a:cubicBezTo>
                <a:cubicBezTo>
                  <a:pt x="45" y="41"/>
                  <a:pt x="45" y="41"/>
                  <a:pt x="45" y="41"/>
                </a:cubicBezTo>
                <a:cubicBezTo>
                  <a:pt x="39" y="41"/>
                  <a:pt x="39" y="41"/>
                  <a:pt x="39" y="41"/>
                </a:cubicBezTo>
                <a:cubicBezTo>
                  <a:pt x="39" y="30"/>
                  <a:pt x="39" y="30"/>
                  <a:pt x="39" y="30"/>
                </a:cubicBezTo>
                <a:cubicBezTo>
                  <a:pt x="58" y="30"/>
                  <a:pt x="58" y="30"/>
                  <a:pt x="58" y="30"/>
                </a:cubicBezTo>
                <a:lnTo>
                  <a:pt x="58" y="47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" name="Freeform 1517"/>
          <p:cNvSpPr/>
          <p:nvPr/>
        </p:nvSpPr>
        <p:spPr bwMode="auto">
          <a:xfrm>
            <a:off x="11321104" y="2040454"/>
            <a:ext cx="145700" cy="187149"/>
          </a:xfrm>
          <a:custGeom>
            <a:avLst/>
            <a:gdLst>
              <a:gd name="T0" fmla="*/ 28 w 116"/>
              <a:gd name="T1" fmla="*/ 0 h 149"/>
              <a:gd name="T2" fmla="*/ 76 w 116"/>
              <a:gd name="T3" fmla="*/ 76 h 149"/>
              <a:gd name="T4" fmla="*/ 90 w 116"/>
              <a:gd name="T5" fmla="*/ 76 h 149"/>
              <a:gd name="T6" fmla="*/ 90 w 116"/>
              <a:gd name="T7" fmla="*/ 0 h 149"/>
              <a:gd name="T8" fmla="*/ 116 w 116"/>
              <a:gd name="T9" fmla="*/ 0 h 149"/>
              <a:gd name="T10" fmla="*/ 116 w 116"/>
              <a:gd name="T11" fmla="*/ 149 h 149"/>
              <a:gd name="T12" fmla="*/ 87 w 116"/>
              <a:gd name="T13" fmla="*/ 149 h 149"/>
              <a:gd name="T14" fmla="*/ 45 w 116"/>
              <a:gd name="T15" fmla="*/ 80 h 149"/>
              <a:gd name="T16" fmla="*/ 28 w 116"/>
              <a:gd name="T17" fmla="*/ 80 h 149"/>
              <a:gd name="T18" fmla="*/ 28 w 116"/>
              <a:gd name="T19" fmla="*/ 149 h 149"/>
              <a:gd name="T20" fmla="*/ 0 w 116"/>
              <a:gd name="T21" fmla="*/ 149 h 149"/>
              <a:gd name="T22" fmla="*/ 0 w 116"/>
              <a:gd name="T23" fmla="*/ 0 h 149"/>
              <a:gd name="T24" fmla="*/ 28 w 116"/>
              <a:gd name="T25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49">
                <a:moveTo>
                  <a:pt x="28" y="0"/>
                </a:moveTo>
                <a:lnTo>
                  <a:pt x="76" y="76"/>
                </a:lnTo>
                <a:lnTo>
                  <a:pt x="90" y="76"/>
                </a:lnTo>
                <a:lnTo>
                  <a:pt x="90" y="0"/>
                </a:lnTo>
                <a:lnTo>
                  <a:pt x="116" y="0"/>
                </a:lnTo>
                <a:lnTo>
                  <a:pt x="116" y="149"/>
                </a:lnTo>
                <a:lnTo>
                  <a:pt x="87" y="149"/>
                </a:lnTo>
                <a:lnTo>
                  <a:pt x="45" y="80"/>
                </a:lnTo>
                <a:lnTo>
                  <a:pt x="28" y="80"/>
                </a:lnTo>
                <a:lnTo>
                  <a:pt x="28" y="149"/>
                </a:lnTo>
                <a:lnTo>
                  <a:pt x="0" y="149"/>
                </a:lnTo>
                <a:lnTo>
                  <a:pt x="0" y="0"/>
                </a:lnTo>
                <a:lnTo>
                  <a:pt x="28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" name="Rectangle 1518"/>
          <p:cNvSpPr>
            <a:spLocks noChangeArrowheads="1"/>
          </p:cNvSpPr>
          <p:nvPr/>
        </p:nvSpPr>
        <p:spPr bwMode="auto">
          <a:xfrm>
            <a:off x="11249511" y="2040454"/>
            <a:ext cx="36425" cy="187149"/>
          </a:xfrm>
          <a:prstGeom prst="rect">
            <a:avLst/>
          </a:pr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" name="Freeform 1519"/>
          <p:cNvSpPr/>
          <p:nvPr/>
        </p:nvSpPr>
        <p:spPr bwMode="auto">
          <a:xfrm>
            <a:off x="11083716" y="2040454"/>
            <a:ext cx="141932" cy="187149"/>
          </a:xfrm>
          <a:custGeom>
            <a:avLst/>
            <a:gdLst>
              <a:gd name="T0" fmla="*/ 113 w 113"/>
              <a:gd name="T1" fmla="*/ 0 h 149"/>
              <a:gd name="T2" fmla="*/ 113 w 113"/>
              <a:gd name="T3" fmla="*/ 24 h 149"/>
              <a:gd name="T4" fmla="*/ 71 w 113"/>
              <a:gd name="T5" fmla="*/ 24 h 149"/>
              <a:gd name="T6" fmla="*/ 71 w 113"/>
              <a:gd name="T7" fmla="*/ 149 h 149"/>
              <a:gd name="T8" fmla="*/ 42 w 113"/>
              <a:gd name="T9" fmla="*/ 149 h 149"/>
              <a:gd name="T10" fmla="*/ 42 w 113"/>
              <a:gd name="T11" fmla="*/ 24 h 149"/>
              <a:gd name="T12" fmla="*/ 0 w 113"/>
              <a:gd name="T13" fmla="*/ 24 h 149"/>
              <a:gd name="T14" fmla="*/ 0 w 113"/>
              <a:gd name="T15" fmla="*/ 0 h 149"/>
              <a:gd name="T16" fmla="*/ 113 w 113"/>
              <a:gd name="T1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" h="149">
                <a:moveTo>
                  <a:pt x="113" y="0"/>
                </a:moveTo>
                <a:lnTo>
                  <a:pt x="113" y="24"/>
                </a:lnTo>
                <a:lnTo>
                  <a:pt x="71" y="24"/>
                </a:lnTo>
                <a:lnTo>
                  <a:pt x="71" y="149"/>
                </a:lnTo>
                <a:lnTo>
                  <a:pt x="42" y="149"/>
                </a:lnTo>
                <a:lnTo>
                  <a:pt x="42" y="24"/>
                </a:lnTo>
                <a:lnTo>
                  <a:pt x="0" y="24"/>
                </a:lnTo>
                <a:lnTo>
                  <a:pt x="0" y="0"/>
                </a:lnTo>
                <a:lnTo>
                  <a:pt x="113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" name="Freeform 1520"/>
          <p:cNvSpPr/>
          <p:nvPr/>
        </p:nvSpPr>
        <p:spPr bwMode="auto">
          <a:xfrm>
            <a:off x="10931725" y="2040454"/>
            <a:ext cx="125603" cy="187149"/>
          </a:xfrm>
          <a:custGeom>
            <a:avLst/>
            <a:gdLst>
              <a:gd name="T0" fmla="*/ 31 w 100"/>
              <a:gd name="T1" fmla="*/ 83 h 149"/>
              <a:gd name="T2" fmla="*/ 31 w 100"/>
              <a:gd name="T3" fmla="*/ 123 h 149"/>
              <a:gd name="T4" fmla="*/ 100 w 100"/>
              <a:gd name="T5" fmla="*/ 123 h 149"/>
              <a:gd name="T6" fmla="*/ 100 w 100"/>
              <a:gd name="T7" fmla="*/ 149 h 149"/>
              <a:gd name="T8" fmla="*/ 0 w 100"/>
              <a:gd name="T9" fmla="*/ 149 h 149"/>
              <a:gd name="T10" fmla="*/ 0 w 100"/>
              <a:gd name="T11" fmla="*/ 0 h 149"/>
              <a:gd name="T12" fmla="*/ 100 w 100"/>
              <a:gd name="T13" fmla="*/ 0 h 149"/>
              <a:gd name="T14" fmla="*/ 100 w 100"/>
              <a:gd name="T15" fmla="*/ 24 h 149"/>
              <a:gd name="T16" fmla="*/ 31 w 100"/>
              <a:gd name="T17" fmla="*/ 24 h 149"/>
              <a:gd name="T18" fmla="*/ 31 w 100"/>
              <a:gd name="T19" fmla="*/ 57 h 149"/>
              <a:gd name="T20" fmla="*/ 100 w 100"/>
              <a:gd name="T21" fmla="*/ 57 h 149"/>
              <a:gd name="T22" fmla="*/ 100 w 100"/>
              <a:gd name="T23" fmla="*/ 83 h 149"/>
              <a:gd name="T24" fmla="*/ 31 w 100"/>
              <a:gd name="T25" fmla="*/ 83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0" h="149">
                <a:moveTo>
                  <a:pt x="31" y="83"/>
                </a:moveTo>
                <a:lnTo>
                  <a:pt x="31" y="123"/>
                </a:lnTo>
                <a:lnTo>
                  <a:pt x="100" y="123"/>
                </a:lnTo>
                <a:lnTo>
                  <a:pt x="100" y="149"/>
                </a:lnTo>
                <a:lnTo>
                  <a:pt x="0" y="149"/>
                </a:lnTo>
                <a:lnTo>
                  <a:pt x="0" y="0"/>
                </a:lnTo>
                <a:lnTo>
                  <a:pt x="100" y="0"/>
                </a:lnTo>
                <a:lnTo>
                  <a:pt x="100" y="24"/>
                </a:lnTo>
                <a:lnTo>
                  <a:pt x="31" y="24"/>
                </a:lnTo>
                <a:lnTo>
                  <a:pt x="31" y="57"/>
                </a:lnTo>
                <a:lnTo>
                  <a:pt x="100" y="57"/>
                </a:lnTo>
                <a:lnTo>
                  <a:pt x="100" y="83"/>
                </a:lnTo>
                <a:lnTo>
                  <a:pt x="31" y="83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" name="Freeform 1521"/>
          <p:cNvSpPr/>
          <p:nvPr/>
        </p:nvSpPr>
        <p:spPr bwMode="auto">
          <a:xfrm>
            <a:off x="10742074" y="2042964"/>
            <a:ext cx="163284" cy="187150"/>
          </a:xfrm>
          <a:custGeom>
            <a:avLst/>
            <a:gdLst>
              <a:gd name="T0" fmla="*/ 73 w 130"/>
              <a:gd name="T1" fmla="*/ 57 h 149"/>
              <a:gd name="T2" fmla="*/ 130 w 130"/>
              <a:gd name="T3" fmla="*/ 149 h 149"/>
              <a:gd name="T4" fmla="*/ 92 w 130"/>
              <a:gd name="T5" fmla="*/ 149 h 149"/>
              <a:gd name="T6" fmla="*/ 66 w 130"/>
              <a:gd name="T7" fmla="*/ 100 h 149"/>
              <a:gd name="T8" fmla="*/ 33 w 130"/>
              <a:gd name="T9" fmla="*/ 100 h 149"/>
              <a:gd name="T10" fmla="*/ 28 w 130"/>
              <a:gd name="T11" fmla="*/ 104 h 149"/>
              <a:gd name="T12" fmla="*/ 28 w 130"/>
              <a:gd name="T13" fmla="*/ 149 h 149"/>
              <a:gd name="T14" fmla="*/ 0 w 130"/>
              <a:gd name="T15" fmla="*/ 149 h 149"/>
              <a:gd name="T16" fmla="*/ 0 w 130"/>
              <a:gd name="T17" fmla="*/ 0 h 149"/>
              <a:gd name="T18" fmla="*/ 28 w 130"/>
              <a:gd name="T19" fmla="*/ 0 h 149"/>
              <a:gd name="T20" fmla="*/ 28 w 130"/>
              <a:gd name="T21" fmla="*/ 67 h 149"/>
              <a:gd name="T22" fmla="*/ 87 w 130"/>
              <a:gd name="T23" fmla="*/ 0 h 149"/>
              <a:gd name="T24" fmla="*/ 128 w 130"/>
              <a:gd name="T25" fmla="*/ 0 h 149"/>
              <a:gd name="T26" fmla="*/ 73 w 130"/>
              <a:gd name="T27" fmla="*/ 57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0" h="149">
                <a:moveTo>
                  <a:pt x="73" y="57"/>
                </a:moveTo>
                <a:lnTo>
                  <a:pt x="130" y="149"/>
                </a:lnTo>
                <a:lnTo>
                  <a:pt x="92" y="149"/>
                </a:lnTo>
                <a:lnTo>
                  <a:pt x="66" y="100"/>
                </a:lnTo>
                <a:lnTo>
                  <a:pt x="33" y="100"/>
                </a:lnTo>
                <a:lnTo>
                  <a:pt x="28" y="104"/>
                </a:lnTo>
                <a:lnTo>
                  <a:pt x="28" y="149"/>
                </a:lnTo>
                <a:lnTo>
                  <a:pt x="0" y="149"/>
                </a:lnTo>
                <a:lnTo>
                  <a:pt x="0" y="0"/>
                </a:lnTo>
                <a:lnTo>
                  <a:pt x="28" y="0"/>
                </a:lnTo>
                <a:lnTo>
                  <a:pt x="28" y="67"/>
                </a:lnTo>
                <a:lnTo>
                  <a:pt x="87" y="0"/>
                </a:lnTo>
                <a:lnTo>
                  <a:pt x="128" y="0"/>
                </a:lnTo>
                <a:lnTo>
                  <a:pt x="73" y="57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" name="Freeform 1522"/>
          <p:cNvSpPr/>
          <p:nvPr/>
        </p:nvSpPr>
        <p:spPr bwMode="auto">
          <a:xfrm>
            <a:off x="10557429" y="2040451"/>
            <a:ext cx="163284" cy="187150"/>
          </a:xfrm>
          <a:custGeom>
            <a:avLst/>
            <a:gdLst>
              <a:gd name="T0" fmla="*/ 26 w 55"/>
              <a:gd name="T1" fmla="*/ 0 h 63"/>
              <a:gd name="T2" fmla="*/ 40 w 55"/>
              <a:gd name="T3" fmla="*/ 2 h 63"/>
              <a:gd name="T4" fmla="*/ 47 w 55"/>
              <a:gd name="T5" fmla="*/ 8 h 63"/>
              <a:gd name="T6" fmla="*/ 50 w 55"/>
              <a:gd name="T7" fmla="*/ 17 h 63"/>
              <a:gd name="T8" fmla="*/ 46 w 55"/>
              <a:gd name="T9" fmla="*/ 29 h 63"/>
              <a:gd name="T10" fmla="*/ 34 w 55"/>
              <a:gd name="T11" fmla="*/ 35 h 63"/>
              <a:gd name="T12" fmla="*/ 55 w 55"/>
              <a:gd name="T13" fmla="*/ 63 h 63"/>
              <a:gd name="T14" fmla="*/ 40 w 55"/>
              <a:gd name="T15" fmla="*/ 63 h 63"/>
              <a:gd name="T16" fmla="*/ 23 w 55"/>
              <a:gd name="T17" fmla="*/ 38 h 63"/>
              <a:gd name="T18" fmla="*/ 23 w 55"/>
              <a:gd name="T19" fmla="*/ 26 h 63"/>
              <a:gd name="T20" fmla="*/ 32 w 55"/>
              <a:gd name="T21" fmla="*/ 26 h 63"/>
              <a:gd name="T22" fmla="*/ 36 w 55"/>
              <a:gd name="T23" fmla="*/ 23 h 63"/>
              <a:gd name="T24" fmla="*/ 37 w 55"/>
              <a:gd name="T25" fmla="*/ 18 h 63"/>
              <a:gd name="T26" fmla="*/ 36 w 55"/>
              <a:gd name="T27" fmla="*/ 13 h 63"/>
              <a:gd name="T28" fmla="*/ 31 w 55"/>
              <a:gd name="T29" fmla="*/ 11 h 63"/>
              <a:gd name="T30" fmla="*/ 22 w 55"/>
              <a:gd name="T31" fmla="*/ 10 h 63"/>
              <a:gd name="T32" fmla="*/ 12 w 55"/>
              <a:gd name="T33" fmla="*/ 10 h 63"/>
              <a:gd name="T34" fmla="*/ 12 w 55"/>
              <a:gd name="T35" fmla="*/ 14 h 63"/>
              <a:gd name="T36" fmla="*/ 12 w 55"/>
              <a:gd name="T37" fmla="*/ 26 h 63"/>
              <a:gd name="T38" fmla="*/ 12 w 55"/>
              <a:gd name="T39" fmla="*/ 37 h 63"/>
              <a:gd name="T40" fmla="*/ 12 w 55"/>
              <a:gd name="T41" fmla="*/ 54 h 63"/>
              <a:gd name="T42" fmla="*/ 12 w 55"/>
              <a:gd name="T43" fmla="*/ 63 h 63"/>
              <a:gd name="T44" fmla="*/ 0 w 55"/>
              <a:gd name="T45" fmla="*/ 63 h 63"/>
              <a:gd name="T46" fmla="*/ 0 w 55"/>
              <a:gd name="T47" fmla="*/ 0 h 63"/>
              <a:gd name="T48" fmla="*/ 26 w 55"/>
              <a:gd name="T49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5" h="63">
                <a:moveTo>
                  <a:pt x="26" y="0"/>
                </a:moveTo>
                <a:cubicBezTo>
                  <a:pt x="32" y="0"/>
                  <a:pt x="37" y="0"/>
                  <a:pt x="40" y="2"/>
                </a:cubicBezTo>
                <a:cubicBezTo>
                  <a:pt x="43" y="3"/>
                  <a:pt x="46" y="5"/>
                  <a:pt x="47" y="8"/>
                </a:cubicBezTo>
                <a:cubicBezTo>
                  <a:pt x="49" y="10"/>
                  <a:pt x="50" y="14"/>
                  <a:pt x="50" y="17"/>
                </a:cubicBezTo>
                <a:cubicBezTo>
                  <a:pt x="50" y="22"/>
                  <a:pt x="49" y="26"/>
                  <a:pt x="46" y="29"/>
                </a:cubicBezTo>
                <a:cubicBezTo>
                  <a:pt x="43" y="32"/>
                  <a:pt x="39" y="34"/>
                  <a:pt x="34" y="35"/>
                </a:cubicBezTo>
                <a:cubicBezTo>
                  <a:pt x="36" y="37"/>
                  <a:pt x="55" y="63"/>
                  <a:pt x="55" y="63"/>
                </a:cubicBezTo>
                <a:cubicBezTo>
                  <a:pt x="40" y="63"/>
                  <a:pt x="40" y="63"/>
                  <a:pt x="40" y="63"/>
                </a:cubicBezTo>
                <a:cubicBezTo>
                  <a:pt x="40" y="63"/>
                  <a:pt x="24" y="39"/>
                  <a:pt x="23" y="38"/>
                </a:cubicBezTo>
                <a:cubicBezTo>
                  <a:pt x="23" y="26"/>
                  <a:pt x="23" y="26"/>
                  <a:pt x="23" y="26"/>
                </a:cubicBezTo>
                <a:cubicBezTo>
                  <a:pt x="28" y="26"/>
                  <a:pt x="31" y="26"/>
                  <a:pt x="32" y="26"/>
                </a:cubicBezTo>
                <a:cubicBezTo>
                  <a:pt x="34" y="25"/>
                  <a:pt x="35" y="24"/>
                  <a:pt x="36" y="23"/>
                </a:cubicBezTo>
                <a:cubicBezTo>
                  <a:pt x="37" y="22"/>
                  <a:pt x="37" y="20"/>
                  <a:pt x="37" y="18"/>
                </a:cubicBezTo>
                <a:cubicBezTo>
                  <a:pt x="37" y="16"/>
                  <a:pt x="37" y="14"/>
                  <a:pt x="36" y="13"/>
                </a:cubicBezTo>
                <a:cubicBezTo>
                  <a:pt x="34" y="12"/>
                  <a:pt x="33" y="11"/>
                  <a:pt x="31" y="11"/>
                </a:cubicBezTo>
                <a:cubicBezTo>
                  <a:pt x="30" y="11"/>
                  <a:pt x="27" y="10"/>
                  <a:pt x="22" y="10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37"/>
                  <a:pt x="12" y="37"/>
                  <a:pt x="12" y="37"/>
                </a:cubicBezTo>
                <a:cubicBezTo>
                  <a:pt x="12" y="54"/>
                  <a:pt x="12" y="54"/>
                  <a:pt x="12" y="54"/>
                </a:cubicBezTo>
                <a:cubicBezTo>
                  <a:pt x="12" y="63"/>
                  <a:pt x="12" y="63"/>
                  <a:pt x="12" y="63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0"/>
                  <a:pt x="0" y="0"/>
                  <a:pt x="0" y="0"/>
                </a:cubicBezTo>
                <a:lnTo>
                  <a:pt x="26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" name="Freeform 1523"/>
          <p:cNvSpPr>
            <a:spLocks noEditPoints="1"/>
          </p:cNvSpPr>
          <p:nvPr/>
        </p:nvSpPr>
        <p:spPr bwMode="auto">
          <a:xfrm>
            <a:off x="10352701" y="2042963"/>
            <a:ext cx="184638" cy="187150"/>
          </a:xfrm>
          <a:custGeom>
            <a:avLst/>
            <a:gdLst>
              <a:gd name="T0" fmla="*/ 69 w 147"/>
              <a:gd name="T1" fmla="*/ 50 h 149"/>
              <a:gd name="T2" fmla="*/ 52 w 147"/>
              <a:gd name="T3" fmla="*/ 90 h 149"/>
              <a:gd name="T4" fmla="*/ 93 w 147"/>
              <a:gd name="T5" fmla="*/ 90 h 149"/>
              <a:gd name="T6" fmla="*/ 78 w 147"/>
              <a:gd name="T7" fmla="*/ 50 h 149"/>
              <a:gd name="T8" fmla="*/ 69 w 147"/>
              <a:gd name="T9" fmla="*/ 50 h 149"/>
              <a:gd name="T10" fmla="*/ 90 w 147"/>
              <a:gd name="T11" fmla="*/ 0 h 149"/>
              <a:gd name="T12" fmla="*/ 147 w 147"/>
              <a:gd name="T13" fmla="*/ 149 h 149"/>
              <a:gd name="T14" fmla="*/ 116 w 147"/>
              <a:gd name="T15" fmla="*/ 149 h 149"/>
              <a:gd name="T16" fmla="*/ 102 w 147"/>
              <a:gd name="T17" fmla="*/ 116 h 149"/>
              <a:gd name="T18" fmla="*/ 45 w 147"/>
              <a:gd name="T19" fmla="*/ 116 h 149"/>
              <a:gd name="T20" fmla="*/ 33 w 147"/>
              <a:gd name="T21" fmla="*/ 149 h 149"/>
              <a:gd name="T22" fmla="*/ 0 w 147"/>
              <a:gd name="T23" fmla="*/ 149 h 149"/>
              <a:gd name="T24" fmla="*/ 57 w 147"/>
              <a:gd name="T25" fmla="*/ 0 h 149"/>
              <a:gd name="T26" fmla="*/ 90 w 147"/>
              <a:gd name="T2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7" h="149">
                <a:moveTo>
                  <a:pt x="69" y="50"/>
                </a:moveTo>
                <a:lnTo>
                  <a:pt x="52" y="90"/>
                </a:lnTo>
                <a:lnTo>
                  <a:pt x="93" y="90"/>
                </a:lnTo>
                <a:lnTo>
                  <a:pt x="78" y="50"/>
                </a:lnTo>
                <a:lnTo>
                  <a:pt x="69" y="50"/>
                </a:lnTo>
                <a:close/>
                <a:moveTo>
                  <a:pt x="90" y="0"/>
                </a:moveTo>
                <a:lnTo>
                  <a:pt x="147" y="149"/>
                </a:lnTo>
                <a:lnTo>
                  <a:pt x="116" y="149"/>
                </a:lnTo>
                <a:lnTo>
                  <a:pt x="102" y="116"/>
                </a:lnTo>
                <a:lnTo>
                  <a:pt x="45" y="116"/>
                </a:lnTo>
                <a:lnTo>
                  <a:pt x="33" y="149"/>
                </a:lnTo>
                <a:lnTo>
                  <a:pt x="0" y="149"/>
                </a:lnTo>
                <a:lnTo>
                  <a:pt x="57" y="0"/>
                </a:lnTo>
                <a:lnTo>
                  <a:pt x="90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" name="Freeform 1524"/>
          <p:cNvSpPr/>
          <p:nvPr/>
        </p:nvSpPr>
        <p:spPr bwMode="auto">
          <a:xfrm>
            <a:off x="10160531" y="2040449"/>
            <a:ext cx="174589" cy="187150"/>
          </a:xfrm>
          <a:custGeom>
            <a:avLst/>
            <a:gdLst>
              <a:gd name="T0" fmla="*/ 35 w 139"/>
              <a:gd name="T1" fmla="*/ 64 h 149"/>
              <a:gd name="T2" fmla="*/ 28 w 139"/>
              <a:gd name="T3" fmla="*/ 64 h 149"/>
              <a:gd name="T4" fmla="*/ 28 w 139"/>
              <a:gd name="T5" fmla="*/ 149 h 149"/>
              <a:gd name="T6" fmla="*/ 0 w 139"/>
              <a:gd name="T7" fmla="*/ 149 h 149"/>
              <a:gd name="T8" fmla="*/ 0 w 139"/>
              <a:gd name="T9" fmla="*/ 0 h 149"/>
              <a:gd name="T10" fmla="*/ 45 w 139"/>
              <a:gd name="T11" fmla="*/ 0 h 149"/>
              <a:gd name="T12" fmla="*/ 61 w 139"/>
              <a:gd name="T13" fmla="*/ 69 h 149"/>
              <a:gd name="T14" fmla="*/ 78 w 139"/>
              <a:gd name="T15" fmla="*/ 69 h 149"/>
              <a:gd name="T16" fmla="*/ 97 w 139"/>
              <a:gd name="T17" fmla="*/ 0 h 149"/>
              <a:gd name="T18" fmla="*/ 139 w 139"/>
              <a:gd name="T19" fmla="*/ 0 h 149"/>
              <a:gd name="T20" fmla="*/ 139 w 139"/>
              <a:gd name="T21" fmla="*/ 149 h 149"/>
              <a:gd name="T22" fmla="*/ 113 w 139"/>
              <a:gd name="T23" fmla="*/ 149 h 149"/>
              <a:gd name="T24" fmla="*/ 113 w 139"/>
              <a:gd name="T25" fmla="*/ 64 h 149"/>
              <a:gd name="T26" fmla="*/ 104 w 139"/>
              <a:gd name="T27" fmla="*/ 64 h 149"/>
              <a:gd name="T28" fmla="*/ 85 w 139"/>
              <a:gd name="T29" fmla="*/ 149 h 149"/>
              <a:gd name="T30" fmla="*/ 56 w 139"/>
              <a:gd name="T31" fmla="*/ 149 h 149"/>
              <a:gd name="T32" fmla="*/ 35 w 139"/>
              <a:gd name="T33" fmla="*/ 64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9" h="149">
                <a:moveTo>
                  <a:pt x="35" y="64"/>
                </a:moveTo>
                <a:lnTo>
                  <a:pt x="28" y="64"/>
                </a:lnTo>
                <a:lnTo>
                  <a:pt x="28" y="149"/>
                </a:lnTo>
                <a:lnTo>
                  <a:pt x="0" y="149"/>
                </a:lnTo>
                <a:lnTo>
                  <a:pt x="0" y="0"/>
                </a:lnTo>
                <a:lnTo>
                  <a:pt x="45" y="0"/>
                </a:lnTo>
                <a:lnTo>
                  <a:pt x="61" y="69"/>
                </a:lnTo>
                <a:lnTo>
                  <a:pt x="78" y="69"/>
                </a:lnTo>
                <a:lnTo>
                  <a:pt x="97" y="0"/>
                </a:lnTo>
                <a:lnTo>
                  <a:pt x="139" y="0"/>
                </a:lnTo>
                <a:lnTo>
                  <a:pt x="139" y="149"/>
                </a:lnTo>
                <a:lnTo>
                  <a:pt x="113" y="149"/>
                </a:lnTo>
                <a:lnTo>
                  <a:pt x="113" y="64"/>
                </a:lnTo>
                <a:lnTo>
                  <a:pt x="104" y="64"/>
                </a:lnTo>
                <a:lnTo>
                  <a:pt x="85" y="149"/>
                </a:lnTo>
                <a:lnTo>
                  <a:pt x="56" y="149"/>
                </a:lnTo>
                <a:lnTo>
                  <a:pt x="35" y="64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563"/>
          <p:cNvSpPr>
            <a:spLocks noChangeArrowheads="1"/>
          </p:cNvSpPr>
          <p:nvPr/>
        </p:nvSpPr>
        <p:spPr bwMode="auto">
          <a:xfrm>
            <a:off x="471391" y="86793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564"/>
          <p:cNvSpPr/>
          <p:nvPr/>
        </p:nvSpPr>
        <p:spPr bwMode="auto">
          <a:xfrm>
            <a:off x="744801" y="1063758"/>
            <a:ext cx="44337" cy="78821"/>
          </a:xfrm>
          <a:custGeom>
            <a:avLst/>
            <a:gdLst>
              <a:gd name="T0" fmla="*/ 36 w 36"/>
              <a:gd name="T1" fmla="*/ 35 h 64"/>
              <a:gd name="T2" fmla="*/ 14 w 36"/>
              <a:gd name="T3" fmla="*/ 35 h 64"/>
              <a:gd name="T4" fmla="*/ 14 w 36"/>
              <a:gd name="T5" fmla="*/ 52 h 64"/>
              <a:gd name="T6" fmla="*/ 36 w 36"/>
              <a:gd name="T7" fmla="*/ 52 h 64"/>
              <a:gd name="T8" fmla="*/ 36 w 36"/>
              <a:gd name="T9" fmla="*/ 64 h 64"/>
              <a:gd name="T10" fmla="*/ 0 w 36"/>
              <a:gd name="T11" fmla="*/ 64 h 64"/>
              <a:gd name="T12" fmla="*/ 0 w 36"/>
              <a:gd name="T13" fmla="*/ 0 h 64"/>
              <a:gd name="T14" fmla="*/ 36 w 36"/>
              <a:gd name="T15" fmla="*/ 0 h 64"/>
              <a:gd name="T16" fmla="*/ 36 w 36"/>
              <a:gd name="T17" fmla="*/ 12 h 64"/>
              <a:gd name="T18" fmla="*/ 14 w 36"/>
              <a:gd name="T19" fmla="*/ 12 h 64"/>
              <a:gd name="T20" fmla="*/ 14 w 36"/>
              <a:gd name="T21" fmla="*/ 23 h 64"/>
              <a:gd name="T22" fmla="*/ 36 w 36"/>
              <a:gd name="T23" fmla="*/ 23 h 64"/>
              <a:gd name="T24" fmla="*/ 36 w 36"/>
              <a:gd name="T25" fmla="*/ 35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" h="64">
                <a:moveTo>
                  <a:pt x="36" y="35"/>
                </a:moveTo>
                <a:lnTo>
                  <a:pt x="14" y="35"/>
                </a:lnTo>
                <a:lnTo>
                  <a:pt x="14" y="52"/>
                </a:lnTo>
                <a:lnTo>
                  <a:pt x="36" y="52"/>
                </a:lnTo>
                <a:lnTo>
                  <a:pt x="36" y="64"/>
                </a:lnTo>
                <a:lnTo>
                  <a:pt x="0" y="64"/>
                </a:lnTo>
                <a:lnTo>
                  <a:pt x="0" y="0"/>
                </a:lnTo>
                <a:lnTo>
                  <a:pt x="36" y="0"/>
                </a:lnTo>
                <a:lnTo>
                  <a:pt x="36" y="12"/>
                </a:lnTo>
                <a:lnTo>
                  <a:pt x="14" y="12"/>
                </a:lnTo>
                <a:lnTo>
                  <a:pt x="14" y="23"/>
                </a:lnTo>
                <a:lnTo>
                  <a:pt x="36" y="23"/>
                </a:lnTo>
                <a:lnTo>
                  <a:pt x="36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65"/>
          <p:cNvSpPr/>
          <p:nvPr/>
        </p:nvSpPr>
        <p:spPr bwMode="auto">
          <a:xfrm>
            <a:off x="535433" y="996021"/>
            <a:ext cx="305431" cy="198284"/>
          </a:xfrm>
          <a:custGeom>
            <a:avLst/>
            <a:gdLst>
              <a:gd name="T0" fmla="*/ 229 w 248"/>
              <a:gd name="T1" fmla="*/ 142 h 161"/>
              <a:gd name="T2" fmla="*/ 229 w 248"/>
              <a:gd name="T3" fmla="*/ 17 h 161"/>
              <a:gd name="T4" fmla="*/ 201 w 248"/>
              <a:gd name="T5" fmla="*/ 17 h 161"/>
              <a:gd name="T6" fmla="*/ 201 w 248"/>
              <a:gd name="T7" fmla="*/ 0 h 161"/>
              <a:gd name="T8" fmla="*/ 248 w 248"/>
              <a:gd name="T9" fmla="*/ 0 h 161"/>
              <a:gd name="T10" fmla="*/ 248 w 248"/>
              <a:gd name="T11" fmla="*/ 161 h 161"/>
              <a:gd name="T12" fmla="*/ 0 w 248"/>
              <a:gd name="T13" fmla="*/ 161 h 161"/>
              <a:gd name="T14" fmla="*/ 0 w 248"/>
              <a:gd name="T15" fmla="*/ 0 h 161"/>
              <a:gd name="T16" fmla="*/ 45 w 248"/>
              <a:gd name="T17" fmla="*/ 0 h 161"/>
              <a:gd name="T18" fmla="*/ 45 w 248"/>
              <a:gd name="T19" fmla="*/ 17 h 161"/>
              <a:gd name="T20" fmla="*/ 19 w 248"/>
              <a:gd name="T21" fmla="*/ 17 h 161"/>
              <a:gd name="T22" fmla="*/ 19 w 248"/>
              <a:gd name="T23" fmla="*/ 142 h 161"/>
              <a:gd name="T24" fmla="*/ 229 w 248"/>
              <a:gd name="T25" fmla="*/ 142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8" h="161">
                <a:moveTo>
                  <a:pt x="229" y="142"/>
                </a:moveTo>
                <a:lnTo>
                  <a:pt x="229" y="17"/>
                </a:lnTo>
                <a:lnTo>
                  <a:pt x="201" y="17"/>
                </a:lnTo>
                <a:lnTo>
                  <a:pt x="201" y="0"/>
                </a:lnTo>
                <a:lnTo>
                  <a:pt x="248" y="0"/>
                </a:lnTo>
                <a:lnTo>
                  <a:pt x="248" y="161"/>
                </a:lnTo>
                <a:lnTo>
                  <a:pt x="0" y="161"/>
                </a:lnTo>
                <a:lnTo>
                  <a:pt x="0" y="0"/>
                </a:lnTo>
                <a:lnTo>
                  <a:pt x="45" y="0"/>
                </a:lnTo>
                <a:lnTo>
                  <a:pt x="45" y="17"/>
                </a:lnTo>
                <a:lnTo>
                  <a:pt x="19" y="17"/>
                </a:lnTo>
                <a:lnTo>
                  <a:pt x="19" y="142"/>
                </a:lnTo>
                <a:lnTo>
                  <a:pt x="229" y="1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566"/>
          <p:cNvSpPr>
            <a:spLocks noEditPoints="1"/>
          </p:cNvSpPr>
          <p:nvPr/>
        </p:nvSpPr>
        <p:spPr bwMode="auto">
          <a:xfrm>
            <a:off x="736180" y="964001"/>
            <a:ext cx="32021" cy="64042"/>
          </a:xfrm>
          <a:custGeom>
            <a:avLst/>
            <a:gdLst>
              <a:gd name="T0" fmla="*/ 11 w 11"/>
              <a:gd name="T1" fmla="*/ 22 h 22"/>
              <a:gd name="T2" fmla="*/ 0 w 11"/>
              <a:gd name="T3" fmla="*/ 22 h 22"/>
              <a:gd name="T4" fmla="*/ 0 w 11"/>
              <a:gd name="T5" fmla="*/ 0 h 22"/>
              <a:gd name="T6" fmla="*/ 11 w 11"/>
              <a:gd name="T7" fmla="*/ 0 h 22"/>
              <a:gd name="T8" fmla="*/ 11 w 11"/>
              <a:gd name="T9" fmla="*/ 22 h 22"/>
              <a:gd name="T10" fmla="*/ 8 w 11"/>
              <a:gd name="T11" fmla="*/ 15 h 22"/>
              <a:gd name="T12" fmla="*/ 6 w 11"/>
              <a:gd name="T13" fmla="*/ 12 h 22"/>
              <a:gd name="T14" fmla="*/ 3 w 11"/>
              <a:gd name="T15" fmla="*/ 15 h 22"/>
              <a:gd name="T16" fmla="*/ 6 w 11"/>
              <a:gd name="T17" fmla="*/ 17 h 22"/>
              <a:gd name="T18" fmla="*/ 8 w 11"/>
              <a:gd name="T19" fmla="*/ 15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22">
                <a:moveTo>
                  <a:pt x="11" y="22"/>
                </a:moveTo>
                <a:cubicBezTo>
                  <a:pt x="0" y="22"/>
                  <a:pt x="0" y="22"/>
                  <a:pt x="0" y="22"/>
                </a:cubicBezTo>
                <a:cubicBezTo>
                  <a:pt x="0" y="0"/>
                  <a:pt x="0" y="0"/>
                  <a:pt x="0" y="0"/>
                </a:cubicBezTo>
                <a:cubicBezTo>
                  <a:pt x="11" y="0"/>
                  <a:pt x="11" y="0"/>
                  <a:pt x="11" y="0"/>
                </a:cubicBezTo>
                <a:lnTo>
                  <a:pt x="11" y="22"/>
                </a:lnTo>
                <a:close/>
                <a:moveTo>
                  <a:pt x="8" y="15"/>
                </a:moveTo>
                <a:cubicBezTo>
                  <a:pt x="8" y="13"/>
                  <a:pt x="7" y="12"/>
                  <a:pt x="6" y="12"/>
                </a:cubicBezTo>
                <a:cubicBezTo>
                  <a:pt x="4" y="12"/>
                  <a:pt x="3" y="13"/>
                  <a:pt x="3" y="15"/>
                </a:cubicBezTo>
                <a:cubicBezTo>
                  <a:pt x="3" y="16"/>
                  <a:pt x="4" y="17"/>
                  <a:pt x="6" y="17"/>
                </a:cubicBezTo>
                <a:cubicBezTo>
                  <a:pt x="7" y="17"/>
                  <a:pt x="8" y="16"/>
                  <a:pt x="8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567"/>
          <p:cNvSpPr/>
          <p:nvPr/>
        </p:nvSpPr>
        <p:spPr bwMode="auto">
          <a:xfrm>
            <a:off x="706623" y="1063758"/>
            <a:ext cx="29558" cy="78821"/>
          </a:xfrm>
          <a:custGeom>
            <a:avLst/>
            <a:gdLst>
              <a:gd name="T0" fmla="*/ 24 w 24"/>
              <a:gd name="T1" fmla="*/ 64 h 64"/>
              <a:gd name="T2" fmla="*/ 0 w 24"/>
              <a:gd name="T3" fmla="*/ 64 h 64"/>
              <a:gd name="T4" fmla="*/ 0 w 24"/>
              <a:gd name="T5" fmla="*/ 0 h 64"/>
              <a:gd name="T6" fmla="*/ 12 w 24"/>
              <a:gd name="T7" fmla="*/ 0 h 64"/>
              <a:gd name="T8" fmla="*/ 12 w 24"/>
              <a:gd name="T9" fmla="*/ 52 h 64"/>
              <a:gd name="T10" fmla="*/ 24 w 24"/>
              <a:gd name="T11" fmla="*/ 52 h 64"/>
              <a:gd name="T12" fmla="*/ 24 w 24"/>
              <a:gd name="T13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" h="64">
                <a:moveTo>
                  <a:pt x="24" y="64"/>
                </a:moveTo>
                <a:lnTo>
                  <a:pt x="0" y="64"/>
                </a:lnTo>
                <a:lnTo>
                  <a:pt x="0" y="0"/>
                </a:lnTo>
                <a:lnTo>
                  <a:pt x="12" y="0"/>
                </a:lnTo>
                <a:lnTo>
                  <a:pt x="12" y="52"/>
                </a:lnTo>
                <a:lnTo>
                  <a:pt x="24" y="52"/>
                </a:lnTo>
                <a:lnTo>
                  <a:pt x="24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568"/>
          <p:cNvSpPr>
            <a:spLocks noEditPoints="1"/>
          </p:cNvSpPr>
          <p:nvPr/>
        </p:nvSpPr>
        <p:spPr bwMode="auto">
          <a:xfrm>
            <a:off x="631496" y="1063758"/>
            <a:ext cx="64042" cy="78821"/>
          </a:xfrm>
          <a:custGeom>
            <a:avLst/>
            <a:gdLst>
              <a:gd name="T0" fmla="*/ 0 w 22"/>
              <a:gd name="T1" fmla="*/ 27 h 27"/>
              <a:gd name="T2" fmla="*/ 7 w 22"/>
              <a:gd name="T3" fmla="*/ 0 h 27"/>
              <a:gd name="T4" fmla="*/ 15 w 22"/>
              <a:gd name="T5" fmla="*/ 0 h 27"/>
              <a:gd name="T6" fmla="*/ 22 w 22"/>
              <a:gd name="T7" fmla="*/ 27 h 27"/>
              <a:gd name="T8" fmla="*/ 16 w 22"/>
              <a:gd name="T9" fmla="*/ 27 h 27"/>
              <a:gd name="T10" fmla="*/ 14 w 22"/>
              <a:gd name="T11" fmla="*/ 20 h 27"/>
              <a:gd name="T12" fmla="*/ 7 w 22"/>
              <a:gd name="T13" fmla="*/ 20 h 27"/>
              <a:gd name="T14" fmla="*/ 5 w 22"/>
              <a:gd name="T15" fmla="*/ 27 h 27"/>
              <a:gd name="T16" fmla="*/ 0 w 22"/>
              <a:gd name="T17" fmla="*/ 27 h 27"/>
              <a:gd name="T18" fmla="*/ 12 w 22"/>
              <a:gd name="T19" fmla="*/ 9 h 27"/>
              <a:gd name="T20" fmla="*/ 12 w 22"/>
              <a:gd name="T21" fmla="*/ 8 h 27"/>
              <a:gd name="T22" fmla="*/ 10 w 22"/>
              <a:gd name="T23" fmla="*/ 8 h 27"/>
              <a:gd name="T24" fmla="*/ 9 w 22"/>
              <a:gd name="T25" fmla="*/ 9 h 27"/>
              <a:gd name="T26" fmla="*/ 8 w 22"/>
              <a:gd name="T27" fmla="*/ 15 h 27"/>
              <a:gd name="T28" fmla="*/ 13 w 22"/>
              <a:gd name="T29" fmla="*/ 15 h 27"/>
              <a:gd name="T30" fmla="*/ 12 w 22"/>
              <a:gd name="T31" fmla="*/ 9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" h="27">
                <a:moveTo>
                  <a:pt x="0" y="27"/>
                </a:moveTo>
                <a:cubicBezTo>
                  <a:pt x="7" y="0"/>
                  <a:pt x="7" y="0"/>
                  <a:pt x="7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22" y="27"/>
                  <a:pt x="22" y="27"/>
                  <a:pt x="22" y="27"/>
                </a:cubicBezTo>
                <a:cubicBezTo>
                  <a:pt x="16" y="27"/>
                  <a:pt x="16" y="27"/>
                  <a:pt x="16" y="27"/>
                </a:cubicBezTo>
                <a:cubicBezTo>
                  <a:pt x="14" y="20"/>
                  <a:pt x="14" y="20"/>
                  <a:pt x="14" y="20"/>
                </a:cubicBezTo>
                <a:cubicBezTo>
                  <a:pt x="7" y="20"/>
                  <a:pt x="7" y="20"/>
                  <a:pt x="7" y="20"/>
                </a:cubicBezTo>
                <a:cubicBezTo>
                  <a:pt x="5" y="27"/>
                  <a:pt x="5" y="27"/>
                  <a:pt x="5" y="27"/>
                </a:cubicBezTo>
                <a:lnTo>
                  <a:pt x="0" y="27"/>
                </a:lnTo>
                <a:close/>
                <a:moveTo>
                  <a:pt x="12" y="9"/>
                </a:moveTo>
                <a:cubicBezTo>
                  <a:pt x="12" y="9"/>
                  <a:pt x="12" y="9"/>
                  <a:pt x="12" y="8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9"/>
                  <a:pt x="10" y="9"/>
                  <a:pt x="9" y="9"/>
                </a:cubicBezTo>
                <a:cubicBezTo>
                  <a:pt x="8" y="15"/>
                  <a:pt x="8" y="15"/>
                  <a:pt x="8" y="15"/>
                </a:cubicBezTo>
                <a:cubicBezTo>
                  <a:pt x="13" y="15"/>
                  <a:pt x="13" y="15"/>
                  <a:pt x="13" y="15"/>
                </a:cubicBezTo>
                <a:lnTo>
                  <a:pt x="12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Rectangle 569"/>
          <p:cNvSpPr>
            <a:spLocks noChangeArrowheads="1"/>
          </p:cNvSpPr>
          <p:nvPr/>
        </p:nvSpPr>
        <p:spPr bwMode="auto">
          <a:xfrm>
            <a:off x="648738" y="996021"/>
            <a:ext cx="76358" cy="209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570"/>
          <p:cNvSpPr>
            <a:spLocks noEditPoints="1"/>
          </p:cNvSpPr>
          <p:nvPr/>
        </p:nvSpPr>
        <p:spPr bwMode="auto">
          <a:xfrm>
            <a:off x="605633" y="964001"/>
            <a:ext cx="32021" cy="64042"/>
          </a:xfrm>
          <a:custGeom>
            <a:avLst/>
            <a:gdLst>
              <a:gd name="T0" fmla="*/ 0 w 11"/>
              <a:gd name="T1" fmla="*/ 0 h 22"/>
              <a:gd name="T2" fmla="*/ 11 w 11"/>
              <a:gd name="T3" fmla="*/ 0 h 22"/>
              <a:gd name="T4" fmla="*/ 11 w 11"/>
              <a:gd name="T5" fmla="*/ 22 h 22"/>
              <a:gd name="T6" fmla="*/ 0 w 11"/>
              <a:gd name="T7" fmla="*/ 22 h 22"/>
              <a:gd name="T8" fmla="*/ 0 w 11"/>
              <a:gd name="T9" fmla="*/ 0 h 22"/>
              <a:gd name="T10" fmla="*/ 8 w 11"/>
              <a:gd name="T11" fmla="*/ 15 h 22"/>
              <a:gd name="T12" fmla="*/ 5 w 11"/>
              <a:gd name="T13" fmla="*/ 12 h 22"/>
              <a:gd name="T14" fmla="*/ 3 w 11"/>
              <a:gd name="T15" fmla="*/ 15 h 22"/>
              <a:gd name="T16" fmla="*/ 5 w 11"/>
              <a:gd name="T17" fmla="*/ 17 h 22"/>
              <a:gd name="T18" fmla="*/ 8 w 11"/>
              <a:gd name="T19" fmla="*/ 15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22">
                <a:moveTo>
                  <a:pt x="0" y="0"/>
                </a:moveTo>
                <a:cubicBezTo>
                  <a:pt x="11" y="0"/>
                  <a:pt x="11" y="0"/>
                  <a:pt x="11" y="0"/>
                </a:cubicBezTo>
                <a:cubicBezTo>
                  <a:pt x="11" y="22"/>
                  <a:pt x="11" y="22"/>
                  <a:pt x="11" y="22"/>
                </a:cubicBezTo>
                <a:cubicBezTo>
                  <a:pt x="0" y="22"/>
                  <a:pt x="0" y="22"/>
                  <a:pt x="0" y="22"/>
                </a:cubicBezTo>
                <a:lnTo>
                  <a:pt x="0" y="0"/>
                </a:lnTo>
                <a:close/>
                <a:moveTo>
                  <a:pt x="8" y="15"/>
                </a:moveTo>
                <a:cubicBezTo>
                  <a:pt x="8" y="13"/>
                  <a:pt x="7" y="12"/>
                  <a:pt x="5" y="12"/>
                </a:cubicBezTo>
                <a:cubicBezTo>
                  <a:pt x="4" y="12"/>
                  <a:pt x="3" y="13"/>
                  <a:pt x="3" y="15"/>
                </a:cubicBezTo>
                <a:cubicBezTo>
                  <a:pt x="3" y="16"/>
                  <a:pt x="4" y="17"/>
                  <a:pt x="5" y="17"/>
                </a:cubicBezTo>
                <a:cubicBezTo>
                  <a:pt x="7" y="17"/>
                  <a:pt x="8" y="16"/>
                  <a:pt x="8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571"/>
          <p:cNvSpPr/>
          <p:nvPr/>
        </p:nvSpPr>
        <p:spPr bwMode="auto">
          <a:xfrm>
            <a:off x="578539" y="1060063"/>
            <a:ext cx="46800" cy="82516"/>
          </a:xfrm>
          <a:custGeom>
            <a:avLst/>
            <a:gdLst>
              <a:gd name="T0" fmla="*/ 13 w 16"/>
              <a:gd name="T1" fmla="*/ 6 h 28"/>
              <a:gd name="T2" fmla="*/ 9 w 16"/>
              <a:gd name="T3" fmla="*/ 5 h 28"/>
              <a:gd name="T4" fmla="*/ 5 w 16"/>
              <a:gd name="T5" fmla="*/ 8 h 28"/>
              <a:gd name="T6" fmla="*/ 10 w 16"/>
              <a:gd name="T7" fmla="*/ 12 h 28"/>
              <a:gd name="T8" fmla="*/ 16 w 16"/>
              <a:gd name="T9" fmla="*/ 20 h 28"/>
              <a:gd name="T10" fmla="*/ 6 w 16"/>
              <a:gd name="T11" fmla="*/ 28 h 28"/>
              <a:gd name="T12" fmla="*/ 1 w 16"/>
              <a:gd name="T13" fmla="*/ 28 h 28"/>
              <a:gd name="T14" fmla="*/ 1 w 16"/>
              <a:gd name="T15" fmla="*/ 22 h 28"/>
              <a:gd name="T16" fmla="*/ 7 w 16"/>
              <a:gd name="T17" fmla="*/ 23 h 28"/>
              <a:gd name="T18" fmla="*/ 11 w 16"/>
              <a:gd name="T19" fmla="*/ 20 h 28"/>
              <a:gd name="T20" fmla="*/ 7 w 16"/>
              <a:gd name="T21" fmla="*/ 16 h 28"/>
              <a:gd name="T22" fmla="*/ 0 w 16"/>
              <a:gd name="T23" fmla="*/ 8 h 28"/>
              <a:gd name="T24" fmla="*/ 9 w 16"/>
              <a:gd name="T25" fmla="*/ 0 h 28"/>
              <a:gd name="T26" fmla="*/ 13 w 16"/>
              <a:gd name="T27" fmla="*/ 1 h 28"/>
              <a:gd name="T28" fmla="*/ 13 w 16"/>
              <a:gd name="T29" fmla="*/ 6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6" h="28">
                <a:moveTo>
                  <a:pt x="13" y="6"/>
                </a:moveTo>
                <a:cubicBezTo>
                  <a:pt x="12" y="6"/>
                  <a:pt x="11" y="5"/>
                  <a:pt x="9" y="5"/>
                </a:cubicBezTo>
                <a:cubicBezTo>
                  <a:pt x="7" y="5"/>
                  <a:pt x="5" y="6"/>
                  <a:pt x="5" y="8"/>
                </a:cubicBezTo>
                <a:cubicBezTo>
                  <a:pt x="5" y="10"/>
                  <a:pt x="7" y="10"/>
                  <a:pt x="10" y="12"/>
                </a:cubicBezTo>
                <a:cubicBezTo>
                  <a:pt x="14" y="13"/>
                  <a:pt x="16" y="16"/>
                  <a:pt x="16" y="20"/>
                </a:cubicBezTo>
                <a:cubicBezTo>
                  <a:pt x="16" y="24"/>
                  <a:pt x="13" y="28"/>
                  <a:pt x="6" y="28"/>
                </a:cubicBezTo>
                <a:cubicBezTo>
                  <a:pt x="5" y="28"/>
                  <a:pt x="3" y="28"/>
                  <a:pt x="1" y="28"/>
                </a:cubicBezTo>
                <a:cubicBezTo>
                  <a:pt x="1" y="22"/>
                  <a:pt x="1" y="22"/>
                  <a:pt x="1" y="22"/>
                </a:cubicBezTo>
                <a:cubicBezTo>
                  <a:pt x="3" y="23"/>
                  <a:pt x="5" y="23"/>
                  <a:pt x="7" y="23"/>
                </a:cubicBezTo>
                <a:cubicBezTo>
                  <a:pt x="9" y="23"/>
                  <a:pt x="11" y="22"/>
                  <a:pt x="11" y="20"/>
                </a:cubicBezTo>
                <a:cubicBezTo>
                  <a:pt x="11" y="19"/>
                  <a:pt x="9" y="18"/>
                  <a:pt x="7" y="16"/>
                </a:cubicBezTo>
                <a:cubicBezTo>
                  <a:pt x="2" y="15"/>
                  <a:pt x="0" y="12"/>
                  <a:pt x="0" y="8"/>
                </a:cubicBezTo>
                <a:cubicBezTo>
                  <a:pt x="0" y="4"/>
                  <a:pt x="3" y="0"/>
                  <a:pt x="9" y="0"/>
                </a:cubicBezTo>
                <a:cubicBezTo>
                  <a:pt x="11" y="0"/>
                  <a:pt x="12" y="0"/>
                  <a:pt x="13" y="1"/>
                </a:cubicBezTo>
                <a:lnTo>
                  <a:pt x="13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Oval 572"/>
          <p:cNvSpPr>
            <a:spLocks noChangeArrowheads="1"/>
          </p:cNvSpPr>
          <p:nvPr/>
        </p:nvSpPr>
        <p:spPr bwMode="auto">
          <a:xfrm>
            <a:off x="1015748" y="86793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573"/>
          <p:cNvSpPr/>
          <p:nvPr/>
        </p:nvSpPr>
        <p:spPr bwMode="auto">
          <a:xfrm>
            <a:off x="1085948" y="991095"/>
            <a:ext cx="301737" cy="197052"/>
          </a:xfrm>
          <a:custGeom>
            <a:avLst/>
            <a:gdLst>
              <a:gd name="T0" fmla="*/ 201 w 245"/>
              <a:gd name="T1" fmla="*/ 0 h 160"/>
              <a:gd name="T2" fmla="*/ 245 w 245"/>
              <a:gd name="T3" fmla="*/ 0 h 160"/>
              <a:gd name="T4" fmla="*/ 245 w 245"/>
              <a:gd name="T5" fmla="*/ 160 h 160"/>
              <a:gd name="T6" fmla="*/ 0 w 245"/>
              <a:gd name="T7" fmla="*/ 160 h 160"/>
              <a:gd name="T8" fmla="*/ 0 w 245"/>
              <a:gd name="T9" fmla="*/ 0 h 160"/>
              <a:gd name="T10" fmla="*/ 45 w 245"/>
              <a:gd name="T11" fmla="*/ 0 h 160"/>
              <a:gd name="T12" fmla="*/ 45 w 245"/>
              <a:gd name="T13" fmla="*/ 19 h 160"/>
              <a:gd name="T14" fmla="*/ 19 w 245"/>
              <a:gd name="T15" fmla="*/ 19 h 160"/>
              <a:gd name="T16" fmla="*/ 19 w 245"/>
              <a:gd name="T17" fmla="*/ 144 h 160"/>
              <a:gd name="T18" fmla="*/ 229 w 245"/>
              <a:gd name="T19" fmla="*/ 144 h 160"/>
              <a:gd name="T20" fmla="*/ 229 w 245"/>
              <a:gd name="T21" fmla="*/ 19 h 160"/>
              <a:gd name="T22" fmla="*/ 201 w 245"/>
              <a:gd name="T23" fmla="*/ 19 h 160"/>
              <a:gd name="T24" fmla="*/ 201 w 245"/>
              <a:gd name="T25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5" h="160">
                <a:moveTo>
                  <a:pt x="201" y="0"/>
                </a:moveTo>
                <a:lnTo>
                  <a:pt x="245" y="0"/>
                </a:lnTo>
                <a:lnTo>
                  <a:pt x="245" y="160"/>
                </a:lnTo>
                <a:lnTo>
                  <a:pt x="0" y="160"/>
                </a:lnTo>
                <a:lnTo>
                  <a:pt x="0" y="0"/>
                </a:lnTo>
                <a:lnTo>
                  <a:pt x="45" y="0"/>
                </a:lnTo>
                <a:lnTo>
                  <a:pt x="45" y="19"/>
                </a:lnTo>
                <a:lnTo>
                  <a:pt x="19" y="19"/>
                </a:lnTo>
                <a:lnTo>
                  <a:pt x="19" y="144"/>
                </a:lnTo>
                <a:lnTo>
                  <a:pt x="229" y="144"/>
                </a:lnTo>
                <a:lnTo>
                  <a:pt x="229" y="19"/>
                </a:lnTo>
                <a:lnTo>
                  <a:pt x="201" y="19"/>
                </a:lnTo>
                <a:lnTo>
                  <a:pt x="2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reeform 574"/>
          <p:cNvSpPr/>
          <p:nvPr/>
        </p:nvSpPr>
        <p:spPr bwMode="auto">
          <a:xfrm>
            <a:off x="1310095" y="1060063"/>
            <a:ext cx="40642" cy="78821"/>
          </a:xfrm>
          <a:custGeom>
            <a:avLst/>
            <a:gdLst>
              <a:gd name="T0" fmla="*/ 0 w 33"/>
              <a:gd name="T1" fmla="*/ 0 h 64"/>
              <a:gd name="T2" fmla="*/ 33 w 33"/>
              <a:gd name="T3" fmla="*/ 0 h 64"/>
              <a:gd name="T4" fmla="*/ 33 w 33"/>
              <a:gd name="T5" fmla="*/ 12 h 64"/>
              <a:gd name="T6" fmla="*/ 23 w 33"/>
              <a:gd name="T7" fmla="*/ 12 h 64"/>
              <a:gd name="T8" fmla="*/ 23 w 33"/>
              <a:gd name="T9" fmla="*/ 64 h 64"/>
              <a:gd name="T10" fmla="*/ 9 w 33"/>
              <a:gd name="T11" fmla="*/ 64 h 64"/>
              <a:gd name="T12" fmla="*/ 9 w 33"/>
              <a:gd name="T13" fmla="*/ 12 h 64"/>
              <a:gd name="T14" fmla="*/ 0 w 33"/>
              <a:gd name="T15" fmla="*/ 12 h 64"/>
              <a:gd name="T16" fmla="*/ 0 w 33"/>
              <a:gd name="T17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" h="64">
                <a:moveTo>
                  <a:pt x="0" y="0"/>
                </a:moveTo>
                <a:lnTo>
                  <a:pt x="33" y="0"/>
                </a:lnTo>
                <a:lnTo>
                  <a:pt x="33" y="12"/>
                </a:lnTo>
                <a:lnTo>
                  <a:pt x="23" y="12"/>
                </a:lnTo>
                <a:lnTo>
                  <a:pt x="23" y="64"/>
                </a:lnTo>
                <a:lnTo>
                  <a:pt x="9" y="64"/>
                </a:lnTo>
                <a:lnTo>
                  <a:pt x="9" y="12"/>
                </a:lnTo>
                <a:lnTo>
                  <a:pt x="0" y="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reeform 575"/>
          <p:cNvSpPr>
            <a:spLocks noEditPoints="1"/>
          </p:cNvSpPr>
          <p:nvPr/>
        </p:nvSpPr>
        <p:spPr bwMode="auto">
          <a:xfrm>
            <a:off x="1286695" y="959074"/>
            <a:ext cx="32021" cy="64042"/>
          </a:xfrm>
          <a:custGeom>
            <a:avLst/>
            <a:gdLst>
              <a:gd name="T0" fmla="*/ 11 w 11"/>
              <a:gd name="T1" fmla="*/ 22 h 22"/>
              <a:gd name="T2" fmla="*/ 0 w 11"/>
              <a:gd name="T3" fmla="*/ 22 h 22"/>
              <a:gd name="T4" fmla="*/ 0 w 11"/>
              <a:gd name="T5" fmla="*/ 0 h 22"/>
              <a:gd name="T6" fmla="*/ 11 w 11"/>
              <a:gd name="T7" fmla="*/ 0 h 22"/>
              <a:gd name="T8" fmla="*/ 11 w 11"/>
              <a:gd name="T9" fmla="*/ 22 h 22"/>
              <a:gd name="T10" fmla="*/ 8 w 11"/>
              <a:gd name="T11" fmla="*/ 15 h 22"/>
              <a:gd name="T12" fmla="*/ 6 w 11"/>
              <a:gd name="T13" fmla="*/ 13 h 22"/>
              <a:gd name="T14" fmla="*/ 3 w 11"/>
              <a:gd name="T15" fmla="*/ 15 h 22"/>
              <a:gd name="T16" fmla="*/ 6 w 11"/>
              <a:gd name="T17" fmla="*/ 17 h 22"/>
              <a:gd name="T18" fmla="*/ 8 w 11"/>
              <a:gd name="T19" fmla="*/ 15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22">
                <a:moveTo>
                  <a:pt x="11" y="22"/>
                </a:moveTo>
                <a:cubicBezTo>
                  <a:pt x="0" y="22"/>
                  <a:pt x="0" y="22"/>
                  <a:pt x="0" y="22"/>
                </a:cubicBezTo>
                <a:cubicBezTo>
                  <a:pt x="0" y="0"/>
                  <a:pt x="0" y="0"/>
                  <a:pt x="0" y="0"/>
                </a:cubicBezTo>
                <a:cubicBezTo>
                  <a:pt x="11" y="0"/>
                  <a:pt x="11" y="0"/>
                  <a:pt x="11" y="0"/>
                </a:cubicBezTo>
                <a:lnTo>
                  <a:pt x="11" y="22"/>
                </a:lnTo>
                <a:close/>
                <a:moveTo>
                  <a:pt x="8" y="15"/>
                </a:moveTo>
                <a:cubicBezTo>
                  <a:pt x="8" y="14"/>
                  <a:pt x="7" y="13"/>
                  <a:pt x="6" y="13"/>
                </a:cubicBezTo>
                <a:cubicBezTo>
                  <a:pt x="4" y="13"/>
                  <a:pt x="3" y="14"/>
                  <a:pt x="3" y="15"/>
                </a:cubicBezTo>
                <a:cubicBezTo>
                  <a:pt x="3" y="16"/>
                  <a:pt x="4" y="17"/>
                  <a:pt x="6" y="17"/>
                </a:cubicBezTo>
                <a:cubicBezTo>
                  <a:pt x="7" y="17"/>
                  <a:pt x="8" y="16"/>
                  <a:pt x="8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reeform 576"/>
          <p:cNvSpPr/>
          <p:nvPr/>
        </p:nvSpPr>
        <p:spPr bwMode="auto">
          <a:xfrm>
            <a:off x="1242358" y="1060063"/>
            <a:ext cx="59116" cy="78821"/>
          </a:xfrm>
          <a:custGeom>
            <a:avLst/>
            <a:gdLst>
              <a:gd name="T0" fmla="*/ 14 w 20"/>
              <a:gd name="T1" fmla="*/ 27 h 27"/>
              <a:gd name="T2" fmla="*/ 9 w 20"/>
              <a:gd name="T3" fmla="*/ 17 h 27"/>
              <a:gd name="T4" fmla="*/ 7 w 20"/>
              <a:gd name="T5" fmla="*/ 12 h 27"/>
              <a:gd name="T6" fmla="*/ 5 w 20"/>
              <a:gd name="T7" fmla="*/ 12 h 27"/>
              <a:gd name="T8" fmla="*/ 5 w 20"/>
              <a:gd name="T9" fmla="*/ 19 h 27"/>
              <a:gd name="T10" fmla="*/ 5 w 20"/>
              <a:gd name="T11" fmla="*/ 27 h 27"/>
              <a:gd name="T12" fmla="*/ 0 w 20"/>
              <a:gd name="T13" fmla="*/ 27 h 27"/>
              <a:gd name="T14" fmla="*/ 0 w 20"/>
              <a:gd name="T15" fmla="*/ 0 h 27"/>
              <a:gd name="T16" fmla="*/ 6 w 20"/>
              <a:gd name="T17" fmla="*/ 0 h 27"/>
              <a:gd name="T18" fmla="*/ 11 w 20"/>
              <a:gd name="T19" fmla="*/ 10 h 27"/>
              <a:gd name="T20" fmla="*/ 14 w 20"/>
              <a:gd name="T21" fmla="*/ 15 h 27"/>
              <a:gd name="T22" fmla="*/ 15 w 20"/>
              <a:gd name="T23" fmla="*/ 15 h 27"/>
              <a:gd name="T24" fmla="*/ 15 w 20"/>
              <a:gd name="T25" fmla="*/ 8 h 27"/>
              <a:gd name="T26" fmla="*/ 15 w 20"/>
              <a:gd name="T27" fmla="*/ 0 h 27"/>
              <a:gd name="T28" fmla="*/ 20 w 20"/>
              <a:gd name="T29" fmla="*/ 0 h 27"/>
              <a:gd name="T30" fmla="*/ 20 w 20"/>
              <a:gd name="T31" fmla="*/ 27 h 27"/>
              <a:gd name="T32" fmla="*/ 14 w 20"/>
              <a:gd name="T33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0" h="27">
                <a:moveTo>
                  <a:pt x="14" y="27"/>
                </a:moveTo>
                <a:cubicBezTo>
                  <a:pt x="9" y="17"/>
                  <a:pt x="9" y="17"/>
                  <a:pt x="9" y="17"/>
                </a:cubicBezTo>
                <a:cubicBezTo>
                  <a:pt x="8" y="15"/>
                  <a:pt x="8" y="13"/>
                  <a:pt x="7" y="12"/>
                </a:cubicBezTo>
                <a:cubicBezTo>
                  <a:pt x="5" y="12"/>
                  <a:pt x="5" y="12"/>
                  <a:pt x="5" y="12"/>
                </a:cubicBezTo>
                <a:cubicBezTo>
                  <a:pt x="5" y="14"/>
                  <a:pt x="5" y="16"/>
                  <a:pt x="5" y="19"/>
                </a:cubicBezTo>
                <a:cubicBezTo>
                  <a:pt x="5" y="27"/>
                  <a:pt x="5" y="27"/>
                  <a:pt x="5" y="2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0"/>
                  <a:pt x="0" y="0"/>
                  <a:pt x="0" y="0"/>
                </a:cubicBezTo>
                <a:cubicBezTo>
                  <a:pt x="6" y="0"/>
                  <a:pt x="6" y="0"/>
                  <a:pt x="6" y="0"/>
                </a:cubicBezTo>
                <a:cubicBezTo>
                  <a:pt x="11" y="10"/>
                  <a:pt x="11" y="10"/>
                  <a:pt x="11" y="10"/>
                </a:cubicBezTo>
                <a:cubicBezTo>
                  <a:pt x="12" y="11"/>
                  <a:pt x="13" y="13"/>
                  <a:pt x="14" y="15"/>
                </a:cubicBezTo>
                <a:cubicBezTo>
                  <a:pt x="15" y="15"/>
                  <a:pt x="15" y="15"/>
                  <a:pt x="15" y="15"/>
                </a:cubicBezTo>
                <a:cubicBezTo>
                  <a:pt x="15" y="12"/>
                  <a:pt x="15" y="10"/>
                  <a:pt x="15" y="8"/>
                </a:cubicBezTo>
                <a:cubicBezTo>
                  <a:pt x="15" y="0"/>
                  <a:pt x="15" y="0"/>
                  <a:pt x="15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27"/>
                  <a:pt x="20" y="27"/>
                  <a:pt x="20" y="27"/>
                </a:cubicBezTo>
                <a:lnTo>
                  <a:pt x="14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reeform 577"/>
          <p:cNvSpPr/>
          <p:nvPr/>
        </p:nvSpPr>
        <p:spPr bwMode="auto">
          <a:xfrm>
            <a:off x="1186937" y="1060063"/>
            <a:ext cx="44337" cy="78821"/>
          </a:xfrm>
          <a:custGeom>
            <a:avLst/>
            <a:gdLst>
              <a:gd name="T0" fmla="*/ 36 w 36"/>
              <a:gd name="T1" fmla="*/ 38 h 64"/>
              <a:gd name="T2" fmla="*/ 15 w 36"/>
              <a:gd name="T3" fmla="*/ 38 h 64"/>
              <a:gd name="T4" fmla="*/ 15 w 36"/>
              <a:gd name="T5" fmla="*/ 52 h 64"/>
              <a:gd name="T6" fmla="*/ 36 w 36"/>
              <a:gd name="T7" fmla="*/ 52 h 64"/>
              <a:gd name="T8" fmla="*/ 36 w 36"/>
              <a:gd name="T9" fmla="*/ 64 h 64"/>
              <a:gd name="T10" fmla="*/ 0 w 36"/>
              <a:gd name="T11" fmla="*/ 64 h 64"/>
              <a:gd name="T12" fmla="*/ 0 w 36"/>
              <a:gd name="T13" fmla="*/ 0 h 64"/>
              <a:gd name="T14" fmla="*/ 36 w 36"/>
              <a:gd name="T15" fmla="*/ 0 h 64"/>
              <a:gd name="T16" fmla="*/ 36 w 36"/>
              <a:gd name="T17" fmla="*/ 12 h 64"/>
              <a:gd name="T18" fmla="*/ 15 w 36"/>
              <a:gd name="T19" fmla="*/ 12 h 64"/>
              <a:gd name="T20" fmla="*/ 15 w 36"/>
              <a:gd name="T21" fmla="*/ 24 h 64"/>
              <a:gd name="T22" fmla="*/ 36 w 36"/>
              <a:gd name="T23" fmla="*/ 24 h 64"/>
              <a:gd name="T24" fmla="*/ 36 w 36"/>
              <a:gd name="T25" fmla="*/ 3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" h="64">
                <a:moveTo>
                  <a:pt x="36" y="38"/>
                </a:moveTo>
                <a:lnTo>
                  <a:pt x="15" y="38"/>
                </a:lnTo>
                <a:lnTo>
                  <a:pt x="15" y="52"/>
                </a:lnTo>
                <a:lnTo>
                  <a:pt x="36" y="52"/>
                </a:lnTo>
                <a:lnTo>
                  <a:pt x="36" y="64"/>
                </a:lnTo>
                <a:lnTo>
                  <a:pt x="0" y="64"/>
                </a:lnTo>
                <a:lnTo>
                  <a:pt x="0" y="0"/>
                </a:lnTo>
                <a:lnTo>
                  <a:pt x="36" y="0"/>
                </a:lnTo>
                <a:lnTo>
                  <a:pt x="36" y="12"/>
                </a:lnTo>
                <a:lnTo>
                  <a:pt x="15" y="12"/>
                </a:lnTo>
                <a:lnTo>
                  <a:pt x="15" y="24"/>
                </a:lnTo>
                <a:lnTo>
                  <a:pt x="36" y="24"/>
                </a:lnTo>
                <a:lnTo>
                  <a:pt x="36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Rectangle 578"/>
          <p:cNvSpPr>
            <a:spLocks noChangeArrowheads="1"/>
          </p:cNvSpPr>
          <p:nvPr/>
        </p:nvSpPr>
        <p:spPr bwMode="auto">
          <a:xfrm>
            <a:off x="1199253" y="991095"/>
            <a:ext cx="75127" cy="23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579"/>
          <p:cNvSpPr/>
          <p:nvPr/>
        </p:nvSpPr>
        <p:spPr bwMode="auto">
          <a:xfrm>
            <a:off x="1126590" y="1057600"/>
            <a:ext cx="55421" cy="81284"/>
          </a:xfrm>
          <a:custGeom>
            <a:avLst/>
            <a:gdLst>
              <a:gd name="T0" fmla="*/ 8 w 19"/>
              <a:gd name="T1" fmla="*/ 5 h 28"/>
              <a:gd name="T2" fmla="*/ 5 w 19"/>
              <a:gd name="T3" fmla="*/ 5 h 28"/>
              <a:gd name="T4" fmla="*/ 5 w 19"/>
              <a:gd name="T5" fmla="*/ 28 h 28"/>
              <a:gd name="T6" fmla="*/ 0 w 19"/>
              <a:gd name="T7" fmla="*/ 28 h 28"/>
              <a:gd name="T8" fmla="*/ 0 w 19"/>
              <a:gd name="T9" fmla="*/ 1 h 28"/>
              <a:gd name="T10" fmla="*/ 7 w 19"/>
              <a:gd name="T11" fmla="*/ 0 h 28"/>
              <a:gd name="T12" fmla="*/ 15 w 19"/>
              <a:gd name="T13" fmla="*/ 3 h 28"/>
              <a:gd name="T14" fmla="*/ 18 w 19"/>
              <a:gd name="T15" fmla="*/ 8 h 28"/>
              <a:gd name="T16" fmla="*/ 13 w 19"/>
              <a:gd name="T17" fmla="*/ 15 h 28"/>
              <a:gd name="T18" fmla="*/ 19 w 19"/>
              <a:gd name="T19" fmla="*/ 28 h 28"/>
              <a:gd name="T20" fmla="*/ 13 w 19"/>
              <a:gd name="T21" fmla="*/ 28 h 28"/>
              <a:gd name="T22" fmla="*/ 8 w 19"/>
              <a:gd name="T23" fmla="*/ 18 h 28"/>
              <a:gd name="T24" fmla="*/ 8 w 19"/>
              <a:gd name="T25" fmla="*/ 13 h 28"/>
              <a:gd name="T26" fmla="*/ 12 w 19"/>
              <a:gd name="T27" fmla="*/ 9 h 28"/>
              <a:gd name="T28" fmla="*/ 8 w 19"/>
              <a:gd name="T29" fmla="*/ 5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" h="28">
                <a:moveTo>
                  <a:pt x="8" y="5"/>
                </a:moveTo>
                <a:cubicBezTo>
                  <a:pt x="7" y="5"/>
                  <a:pt x="6" y="5"/>
                  <a:pt x="5" y="5"/>
                </a:cubicBezTo>
                <a:cubicBezTo>
                  <a:pt x="5" y="28"/>
                  <a:pt x="5" y="28"/>
                  <a:pt x="5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"/>
                  <a:pt x="0" y="1"/>
                  <a:pt x="0" y="1"/>
                </a:cubicBezTo>
                <a:cubicBezTo>
                  <a:pt x="2" y="1"/>
                  <a:pt x="4" y="0"/>
                  <a:pt x="7" y="0"/>
                </a:cubicBezTo>
                <a:cubicBezTo>
                  <a:pt x="11" y="0"/>
                  <a:pt x="14" y="1"/>
                  <a:pt x="15" y="3"/>
                </a:cubicBezTo>
                <a:cubicBezTo>
                  <a:pt x="17" y="4"/>
                  <a:pt x="18" y="6"/>
                  <a:pt x="18" y="8"/>
                </a:cubicBezTo>
                <a:cubicBezTo>
                  <a:pt x="18" y="12"/>
                  <a:pt x="15" y="14"/>
                  <a:pt x="13" y="15"/>
                </a:cubicBezTo>
                <a:cubicBezTo>
                  <a:pt x="13" y="15"/>
                  <a:pt x="18" y="27"/>
                  <a:pt x="19" y="28"/>
                </a:cubicBezTo>
                <a:cubicBezTo>
                  <a:pt x="13" y="28"/>
                  <a:pt x="13" y="28"/>
                  <a:pt x="13" y="28"/>
                </a:cubicBezTo>
                <a:cubicBezTo>
                  <a:pt x="12" y="27"/>
                  <a:pt x="10" y="20"/>
                  <a:pt x="8" y="18"/>
                </a:cubicBezTo>
                <a:cubicBezTo>
                  <a:pt x="8" y="13"/>
                  <a:pt x="8" y="13"/>
                  <a:pt x="8" y="13"/>
                </a:cubicBezTo>
                <a:cubicBezTo>
                  <a:pt x="11" y="13"/>
                  <a:pt x="12" y="11"/>
                  <a:pt x="12" y="9"/>
                </a:cubicBezTo>
                <a:cubicBezTo>
                  <a:pt x="12" y="6"/>
                  <a:pt x="10" y="5"/>
                  <a:pt x="8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Freeform 580"/>
          <p:cNvSpPr>
            <a:spLocks noEditPoints="1"/>
          </p:cNvSpPr>
          <p:nvPr/>
        </p:nvSpPr>
        <p:spPr bwMode="auto">
          <a:xfrm>
            <a:off x="1154916" y="959074"/>
            <a:ext cx="32021" cy="64042"/>
          </a:xfrm>
          <a:custGeom>
            <a:avLst/>
            <a:gdLst>
              <a:gd name="T0" fmla="*/ 5 w 11"/>
              <a:gd name="T1" fmla="*/ 13 h 22"/>
              <a:gd name="T2" fmla="*/ 3 w 11"/>
              <a:gd name="T3" fmla="*/ 15 h 22"/>
              <a:gd name="T4" fmla="*/ 5 w 11"/>
              <a:gd name="T5" fmla="*/ 17 h 22"/>
              <a:gd name="T6" fmla="*/ 8 w 11"/>
              <a:gd name="T7" fmla="*/ 15 h 22"/>
              <a:gd name="T8" fmla="*/ 5 w 11"/>
              <a:gd name="T9" fmla="*/ 13 h 22"/>
              <a:gd name="T10" fmla="*/ 11 w 11"/>
              <a:gd name="T11" fmla="*/ 0 h 22"/>
              <a:gd name="T12" fmla="*/ 11 w 11"/>
              <a:gd name="T13" fmla="*/ 22 h 22"/>
              <a:gd name="T14" fmla="*/ 0 w 11"/>
              <a:gd name="T15" fmla="*/ 22 h 22"/>
              <a:gd name="T16" fmla="*/ 0 w 11"/>
              <a:gd name="T17" fmla="*/ 0 h 22"/>
              <a:gd name="T18" fmla="*/ 11 w 11"/>
              <a:gd name="T19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22">
                <a:moveTo>
                  <a:pt x="5" y="13"/>
                </a:moveTo>
                <a:cubicBezTo>
                  <a:pt x="4" y="13"/>
                  <a:pt x="3" y="14"/>
                  <a:pt x="3" y="15"/>
                </a:cubicBezTo>
                <a:cubicBezTo>
                  <a:pt x="3" y="16"/>
                  <a:pt x="4" y="17"/>
                  <a:pt x="5" y="17"/>
                </a:cubicBezTo>
                <a:cubicBezTo>
                  <a:pt x="7" y="17"/>
                  <a:pt x="8" y="16"/>
                  <a:pt x="8" y="15"/>
                </a:cubicBezTo>
                <a:cubicBezTo>
                  <a:pt x="8" y="14"/>
                  <a:pt x="7" y="13"/>
                  <a:pt x="5" y="13"/>
                </a:cubicBezTo>
                <a:close/>
                <a:moveTo>
                  <a:pt x="11" y="0"/>
                </a:moveTo>
                <a:cubicBezTo>
                  <a:pt x="11" y="22"/>
                  <a:pt x="11" y="22"/>
                  <a:pt x="11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0"/>
                  <a:pt x="0" y="0"/>
                  <a:pt x="0" y="0"/>
                </a:cubicBezTo>
                <a:lnTo>
                  <a:pt x="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Oval 581"/>
          <p:cNvSpPr>
            <a:spLocks noChangeArrowheads="1"/>
          </p:cNvSpPr>
          <p:nvPr/>
        </p:nvSpPr>
        <p:spPr bwMode="auto">
          <a:xfrm>
            <a:off x="1598284" y="871632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Freeform 582"/>
          <p:cNvSpPr>
            <a:spLocks noEditPoints="1"/>
          </p:cNvSpPr>
          <p:nvPr/>
        </p:nvSpPr>
        <p:spPr bwMode="auto">
          <a:xfrm>
            <a:off x="1880314" y="1016958"/>
            <a:ext cx="72663" cy="200747"/>
          </a:xfrm>
          <a:custGeom>
            <a:avLst/>
            <a:gdLst>
              <a:gd name="T0" fmla="*/ 50 w 59"/>
              <a:gd name="T1" fmla="*/ 57 h 163"/>
              <a:gd name="T2" fmla="*/ 50 w 59"/>
              <a:gd name="T3" fmla="*/ 47 h 163"/>
              <a:gd name="T4" fmla="*/ 35 w 59"/>
              <a:gd name="T5" fmla="*/ 47 h 163"/>
              <a:gd name="T6" fmla="*/ 35 w 59"/>
              <a:gd name="T7" fmla="*/ 57 h 163"/>
              <a:gd name="T8" fmla="*/ 50 w 59"/>
              <a:gd name="T9" fmla="*/ 57 h 163"/>
              <a:gd name="T10" fmla="*/ 26 w 59"/>
              <a:gd name="T11" fmla="*/ 31 h 163"/>
              <a:gd name="T12" fmla="*/ 26 w 59"/>
              <a:gd name="T13" fmla="*/ 21 h 163"/>
              <a:gd name="T14" fmla="*/ 12 w 59"/>
              <a:gd name="T15" fmla="*/ 21 h 163"/>
              <a:gd name="T16" fmla="*/ 12 w 59"/>
              <a:gd name="T17" fmla="*/ 31 h 163"/>
              <a:gd name="T18" fmla="*/ 26 w 59"/>
              <a:gd name="T19" fmla="*/ 31 h 163"/>
              <a:gd name="T20" fmla="*/ 35 w 59"/>
              <a:gd name="T21" fmla="*/ 76 h 163"/>
              <a:gd name="T22" fmla="*/ 35 w 59"/>
              <a:gd name="T23" fmla="*/ 85 h 163"/>
              <a:gd name="T24" fmla="*/ 50 w 59"/>
              <a:gd name="T25" fmla="*/ 85 h 163"/>
              <a:gd name="T26" fmla="*/ 50 w 59"/>
              <a:gd name="T27" fmla="*/ 76 h 163"/>
              <a:gd name="T28" fmla="*/ 35 w 59"/>
              <a:gd name="T29" fmla="*/ 76 h 163"/>
              <a:gd name="T30" fmla="*/ 0 w 59"/>
              <a:gd name="T31" fmla="*/ 163 h 163"/>
              <a:gd name="T32" fmla="*/ 0 w 59"/>
              <a:gd name="T33" fmla="*/ 0 h 163"/>
              <a:gd name="T34" fmla="*/ 59 w 59"/>
              <a:gd name="T35" fmla="*/ 0 h 163"/>
              <a:gd name="T36" fmla="*/ 59 w 59"/>
              <a:gd name="T37" fmla="*/ 163 h 163"/>
              <a:gd name="T38" fmla="*/ 0 w 59"/>
              <a:gd name="T39" fmla="*/ 163 h 163"/>
              <a:gd name="T40" fmla="*/ 50 w 59"/>
              <a:gd name="T41" fmla="*/ 64 h 163"/>
              <a:gd name="T42" fmla="*/ 35 w 59"/>
              <a:gd name="T43" fmla="*/ 64 h 163"/>
              <a:gd name="T44" fmla="*/ 35 w 59"/>
              <a:gd name="T45" fmla="*/ 71 h 163"/>
              <a:gd name="T46" fmla="*/ 50 w 59"/>
              <a:gd name="T47" fmla="*/ 71 h 163"/>
              <a:gd name="T48" fmla="*/ 50 w 59"/>
              <a:gd name="T49" fmla="*/ 64 h 163"/>
              <a:gd name="T50" fmla="*/ 50 w 59"/>
              <a:gd name="T51" fmla="*/ 116 h 163"/>
              <a:gd name="T52" fmla="*/ 50 w 59"/>
              <a:gd name="T53" fmla="*/ 106 h 163"/>
              <a:gd name="T54" fmla="*/ 35 w 59"/>
              <a:gd name="T55" fmla="*/ 106 h 163"/>
              <a:gd name="T56" fmla="*/ 35 w 59"/>
              <a:gd name="T57" fmla="*/ 116 h 163"/>
              <a:gd name="T58" fmla="*/ 50 w 59"/>
              <a:gd name="T59" fmla="*/ 116 h 163"/>
              <a:gd name="T60" fmla="*/ 12 w 59"/>
              <a:gd name="T61" fmla="*/ 50 h 163"/>
              <a:gd name="T62" fmla="*/ 12 w 59"/>
              <a:gd name="T63" fmla="*/ 59 h 163"/>
              <a:gd name="T64" fmla="*/ 26 w 59"/>
              <a:gd name="T65" fmla="*/ 59 h 163"/>
              <a:gd name="T66" fmla="*/ 26 w 59"/>
              <a:gd name="T67" fmla="*/ 50 h 163"/>
              <a:gd name="T68" fmla="*/ 12 w 59"/>
              <a:gd name="T69" fmla="*/ 50 h 163"/>
              <a:gd name="T70" fmla="*/ 26 w 59"/>
              <a:gd name="T71" fmla="*/ 121 h 163"/>
              <a:gd name="T72" fmla="*/ 12 w 59"/>
              <a:gd name="T73" fmla="*/ 121 h 163"/>
              <a:gd name="T74" fmla="*/ 12 w 59"/>
              <a:gd name="T75" fmla="*/ 130 h 163"/>
              <a:gd name="T76" fmla="*/ 26 w 59"/>
              <a:gd name="T77" fmla="*/ 130 h 163"/>
              <a:gd name="T78" fmla="*/ 26 w 59"/>
              <a:gd name="T79" fmla="*/ 121 h 163"/>
              <a:gd name="T80" fmla="*/ 12 w 59"/>
              <a:gd name="T81" fmla="*/ 35 h 163"/>
              <a:gd name="T82" fmla="*/ 12 w 59"/>
              <a:gd name="T83" fmla="*/ 45 h 163"/>
              <a:gd name="T84" fmla="*/ 26 w 59"/>
              <a:gd name="T85" fmla="*/ 45 h 163"/>
              <a:gd name="T86" fmla="*/ 26 w 59"/>
              <a:gd name="T87" fmla="*/ 35 h 163"/>
              <a:gd name="T88" fmla="*/ 12 w 59"/>
              <a:gd name="T89" fmla="*/ 35 h 163"/>
              <a:gd name="T90" fmla="*/ 26 w 59"/>
              <a:gd name="T91" fmla="*/ 92 h 163"/>
              <a:gd name="T92" fmla="*/ 12 w 59"/>
              <a:gd name="T93" fmla="*/ 92 h 163"/>
              <a:gd name="T94" fmla="*/ 12 w 59"/>
              <a:gd name="T95" fmla="*/ 102 h 163"/>
              <a:gd name="T96" fmla="*/ 26 w 59"/>
              <a:gd name="T97" fmla="*/ 102 h 163"/>
              <a:gd name="T98" fmla="*/ 26 w 59"/>
              <a:gd name="T99" fmla="*/ 9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59" h="163">
                <a:moveTo>
                  <a:pt x="50" y="57"/>
                </a:moveTo>
                <a:lnTo>
                  <a:pt x="50" y="47"/>
                </a:lnTo>
                <a:lnTo>
                  <a:pt x="35" y="47"/>
                </a:lnTo>
                <a:lnTo>
                  <a:pt x="35" y="57"/>
                </a:lnTo>
                <a:lnTo>
                  <a:pt x="50" y="57"/>
                </a:lnTo>
                <a:close/>
                <a:moveTo>
                  <a:pt x="26" y="31"/>
                </a:moveTo>
                <a:lnTo>
                  <a:pt x="26" y="21"/>
                </a:lnTo>
                <a:lnTo>
                  <a:pt x="12" y="21"/>
                </a:lnTo>
                <a:lnTo>
                  <a:pt x="12" y="31"/>
                </a:lnTo>
                <a:lnTo>
                  <a:pt x="26" y="31"/>
                </a:lnTo>
                <a:close/>
                <a:moveTo>
                  <a:pt x="35" y="76"/>
                </a:moveTo>
                <a:lnTo>
                  <a:pt x="35" y="85"/>
                </a:lnTo>
                <a:lnTo>
                  <a:pt x="50" y="85"/>
                </a:lnTo>
                <a:lnTo>
                  <a:pt x="50" y="76"/>
                </a:lnTo>
                <a:lnTo>
                  <a:pt x="35" y="76"/>
                </a:lnTo>
                <a:close/>
                <a:moveTo>
                  <a:pt x="0" y="163"/>
                </a:moveTo>
                <a:lnTo>
                  <a:pt x="0" y="0"/>
                </a:lnTo>
                <a:lnTo>
                  <a:pt x="59" y="0"/>
                </a:lnTo>
                <a:lnTo>
                  <a:pt x="59" y="163"/>
                </a:lnTo>
                <a:lnTo>
                  <a:pt x="0" y="163"/>
                </a:lnTo>
                <a:close/>
                <a:moveTo>
                  <a:pt x="50" y="64"/>
                </a:moveTo>
                <a:lnTo>
                  <a:pt x="35" y="64"/>
                </a:lnTo>
                <a:lnTo>
                  <a:pt x="35" y="71"/>
                </a:lnTo>
                <a:lnTo>
                  <a:pt x="50" y="71"/>
                </a:lnTo>
                <a:lnTo>
                  <a:pt x="50" y="64"/>
                </a:lnTo>
                <a:close/>
                <a:moveTo>
                  <a:pt x="50" y="116"/>
                </a:moveTo>
                <a:lnTo>
                  <a:pt x="50" y="106"/>
                </a:lnTo>
                <a:lnTo>
                  <a:pt x="35" y="106"/>
                </a:lnTo>
                <a:lnTo>
                  <a:pt x="35" y="116"/>
                </a:lnTo>
                <a:lnTo>
                  <a:pt x="50" y="116"/>
                </a:lnTo>
                <a:close/>
                <a:moveTo>
                  <a:pt x="12" y="50"/>
                </a:moveTo>
                <a:lnTo>
                  <a:pt x="12" y="59"/>
                </a:lnTo>
                <a:lnTo>
                  <a:pt x="26" y="59"/>
                </a:lnTo>
                <a:lnTo>
                  <a:pt x="26" y="50"/>
                </a:lnTo>
                <a:lnTo>
                  <a:pt x="12" y="50"/>
                </a:lnTo>
                <a:close/>
                <a:moveTo>
                  <a:pt x="26" y="121"/>
                </a:moveTo>
                <a:lnTo>
                  <a:pt x="12" y="121"/>
                </a:lnTo>
                <a:lnTo>
                  <a:pt x="12" y="130"/>
                </a:lnTo>
                <a:lnTo>
                  <a:pt x="26" y="130"/>
                </a:lnTo>
                <a:lnTo>
                  <a:pt x="26" y="121"/>
                </a:lnTo>
                <a:close/>
                <a:moveTo>
                  <a:pt x="12" y="35"/>
                </a:moveTo>
                <a:lnTo>
                  <a:pt x="12" y="45"/>
                </a:lnTo>
                <a:lnTo>
                  <a:pt x="26" y="45"/>
                </a:lnTo>
                <a:lnTo>
                  <a:pt x="26" y="35"/>
                </a:lnTo>
                <a:lnTo>
                  <a:pt x="12" y="35"/>
                </a:lnTo>
                <a:close/>
                <a:moveTo>
                  <a:pt x="26" y="92"/>
                </a:moveTo>
                <a:lnTo>
                  <a:pt x="12" y="92"/>
                </a:lnTo>
                <a:lnTo>
                  <a:pt x="12" y="102"/>
                </a:lnTo>
                <a:lnTo>
                  <a:pt x="26" y="102"/>
                </a:lnTo>
                <a:lnTo>
                  <a:pt x="26" y="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Freeform 583"/>
          <p:cNvSpPr/>
          <p:nvPr/>
        </p:nvSpPr>
        <p:spPr bwMode="auto">
          <a:xfrm>
            <a:off x="1880314" y="987400"/>
            <a:ext cx="72663" cy="23400"/>
          </a:xfrm>
          <a:custGeom>
            <a:avLst/>
            <a:gdLst>
              <a:gd name="T0" fmla="*/ 59 w 59"/>
              <a:gd name="T1" fmla="*/ 19 h 19"/>
              <a:gd name="T2" fmla="*/ 0 w 59"/>
              <a:gd name="T3" fmla="*/ 19 h 19"/>
              <a:gd name="T4" fmla="*/ 0 w 59"/>
              <a:gd name="T5" fmla="*/ 0 h 19"/>
              <a:gd name="T6" fmla="*/ 59 w 59"/>
              <a:gd name="T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9" h="19">
                <a:moveTo>
                  <a:pt x="59" y="19"/>
                </a:moveTo>
                <a:lnTo>
                  <a:pt x="0" y="19"/>
                </a:lnTo>
                <a:lnTo>
                  <a:pt x="0" y="0"/>
                </a:lnTo>
                <a:lnTo>
                  <a:pt x="59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Freeform 584"/>
          <p:cNvSpPr>
            <a:spLocks noEditPoints="1"/>
          </p:cNvSpPr>
          <p:nvPr/>
        </p:nvSpPr>
        <p:spPr bwMode="auto">
          <a:xfrm>
            <a:off x="1763315" y="909811"/>
            <a:ext cx="110842" cy="307894"/>
          </a:xfrm>
          <a:custGeom>
            <a:avLst/>
            <a:gdLst>
              <a:gd name="T0" fmla="*/ 69 w 90"/>
              <a:gd name="T1" fmla="*/ 35 h 250"/>
              <a:gd name="T2" fmla="*/ 55 w 90"/>
              <a:gd name="T3" fmla="*/ 49 h 250"/>
              <a:gd name="T4" fmla="*/ 33 w 90"/>
              <a:gd name="T5" fmla="*/ 23 h 250"/>
              <a:gd name="T6" fmla="*/ 19 w 90"/>
              <a:gd name="T7" fmla="*/ 40 h 250"/>
              <a:gd name="T8" fmla="*/ 33 w 90"/>
              <a:gd name="T9" fmla="*/ 23 h 250"/>
              <a:gd name="T10" fmla="*/ 33 w 90"/>
              <a:gd name="T11" fmla="*/ 158 h 250"/>
              <a:gd name="T12" fmla="*/ 19 w 90"/>
              <a:gd name="T13" fmla="*/ 172 h 250"/>
              <a:gd name="T14" fmla="*/ 33 w 90"/>
              <a:gd name="T15" fmla="*/ 148 h 250"/>
              <a:gd name="T16" fmla="*/ 19 w 90"/>
              <a:gd name="T17" fmla="*/ 134 h 250"/>
              <a:gd name="T18" fmla="*/ 33 w 90"/>
              <a:gd name="T19" fmla="*/ 148 h 250"/>
              <a:gd name="T20" fmla="*/ 0 w 90"/>
              <a:gd name="T21" fmla="*/ 250 h 250"/>
              <a:gd name="T22" fmla="*/ 90 w 90"/>
              <a:gd name="T23" fmla="*/ 0 h 250"/>
              <a:gd name="T24" fmla="*/ 33 w 90"/>
              <a:gd name="T25" fmla="*/ 193 h 250"/>
              <a:gd name="T26" fmla="*/ 19 w 90"/>
              <a:gd name="T27" fmla="*/ 179 h 250"/>
              <a:gd name="T28" fmla="*/ 33 w 90"/>
              <a:gd name="T29" fmla="*/ 193 h 250"/>
              <a:gd name="T30" fmla="*/ 19 w 90"/>
              <a:gd name="T31" fmla="*/ 44 h 250"/>
              <a:gd name="T32" fmla="*/ 33 w 90"/>
              <a:gd name="T33" fmla="*/ 59 h 250"/>
              <a:gd name="T34" fmla="*/ 33 w 90"/>
              <a:gd name="T35" fmla="*/ 89 h 250"/>
              <a:gd name="T36" fmla="*/ 19 w 90"/>
              <a:gd name="T37" fmla="*/ 104 h 250"/>
              <a:gd name="T38" fmla="*/ 33 w 90"/>
              <a:gd name="T39" fmla="*/ 89 h 250"/>
              <a:gd name="T40" fmla="*/ 55 w 90"/>
              <a:gd name="T41" fmla="*/ 163 h 250"/>
              <a:gd name="T42" fmla="*/ 69 w 90"/>
              <a:gd name="T43" fmla="*/ 177 h 250"/>
              <a:gd name="T44" fmla="*/ 33 w 90"/>
              <a:gd name="T45" fmla="*/ 68 h 250"/>
              <a:gd name="T46" fmla="*/ 19 w 90"/>
              <a:gd name="T47" fmla="*/ 82 h 250"/>
              <a:gd name="T48" fmla="*/ 33 w 90"/>
              <a:gd name="T49" fmla="*/ 68 h 250"/>
              <a:gd name="T50" fmla="*/ 55 w 90"/>
              <a:gd name="T51" fmla="*/ 80 h 250"/>
              <a:gd name="T52" fmla="*/ 69 w 90"/>
              <a:gd name="T53" fmla="*/ 96 h 250"/>
              <a:gd name="T54" fmla="*/ 33 w 90"/>
              <a:gd name="T55" fmla="*/ 113 h 250"/>
              <a:gd name="T56" fmla="*/ 19 w 90"/>
              <a:gd name="T57" fmla="*/ 127 h 250"/>
              <a:gd name="T58" fmla="*/ 33 w 90"/>
              <a:gd name="T59" fmla="*/ 113 h 250"/>
              <a:gd name="T60" fmla="*/ 55 w 90"/>
              <a:gd name="T61" fmla="*/ 101 h 250"/>
              <a:gd name="T62" fmla="*/ 69 w 90"/>
              <a:gd name="T63" fmla="*/ 115 h 250"/>
              <a:gd name="T64" fmla="*/ 69 w 90"/>
              <a:gd name="T65" fmla="*/ 56 h 250"/>
              <a:gd name="T66" fmla="*/ 55 w 90"/>
              <a:gd name="T67" fmla="*/ 70 h 250"/>
              <a:gd name="T68" fmla="*/ 69 w 90"/>
              <a:gd name="T69" fmla="*/ 56 h 250"/>
              <a:gd name="T70" fmla="*/ 55 w 90"/>
              <a:gd name="T71" fmla="*/ 141 h 250"/>
              <a:gd name="T72" fmla="*/ 69 w 90"/>
              <a:gd name="T73" fmla="*/ 156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0" h="250">
                <a:moveTo>
                  <a:pt x="69" y="49"/>
                </a:moveTo>
                <a:lnTo>
                  <a:pt x="69" y="35"/>
                </a:lnTo>
                <a:lnTo>
                  <a:pt x="55" y="35"/>
                </a:lnTo>
                <a:lnTo>
                  <a:pt x="55" y="49"/>
                </a:lnTo>
                <a:lnTo>
                  <a:pt x="69" y="49"/>
                </a:lnTo>
                <a:close/>
                <a:moveTo>
                  <a:pt x="33" y="23"/>
                </a:moveTo>
                <a:lnTo>
                  <a:pt x="19" y="23"/>
                </a:lnTo>
                <a:lnTo>
                  <a:pt x="19" y="40"/>
                </a:lnTo>
                <a:lnTo>
                  <a:pt x="33" y="40"/>
                </a:lnTo>
                <a:lnTo>
                  <a:pt x="33" y="23"/>
                </a:lnTo>
                <a:close/>
                <a:moveTo>
                  <a:pt x="33" y="172"/>
                </a:moveTo>
                <a:lnTo>
                  <a:pt x="33" y="158"/>
                </a:lnTo>
                <a:lnTo>
                  <a:pt x="19" y="158"/>
                </a:lnTo>
                <a:lnTo>
                  <a:pt x="19" y="172"/>
                </a:lnTo>
                <a:lnTo>
                  <a:pt x="33" y="172"/>
                </a:lnTo>
                <a:close/>
                <a:moveTo>
                  <a:pt x="33" y="148"/>
                </a:moveTo>
                <a:lnTo>
                  <a:pt x="33" y="134"/>
                </a:lnTo>
                <a:lnTo>
                  <a:pt x="19" y="134"/>
                </a:lnTo>
                <a:lnTo>
                  <a:pt x="19" y="148"/>
                </a:lnTo>
                <a:lnTo>
                  <a:pt x="33" y="148"/>
                </a:lnTo>
                <a:close/>
                <a:moveTo>
                  <a:pt x="90" y="250"/>
                </a:moveTo>
                <a:lnTo>
                  <a:pt x="0" y="250"/>
                </a:lnTo>
                <a:lnTo>
                  <a:pt x="0" y="0"/>
                </a:lnTo>
                <a:lnTo>
                  <a:pt x="90" y="0"/>
                </a:lnTo>
                <a:lnTo>
                  <a:pt x="90" y="250"/>
                </a:lnTo>
                <a:close/>
                <a:moveTo>
                  <a:pt x="33" y="193"/>
                </a:moveTo>
                <a:lnTo>
                  <a:pt x="33" y="179"/>
                </a:lnTo>
                <a:lnTo>
                  <a:pt x="19" y="179"/>
                </a:lnTo>
                <a:lnTo>
                  <a:pt x="19" y="193"/>
                </a:lnTo>
                <a:lnTo>
                  <a:pt x="33" y="193"/>
                </a:lnTo>
                <a:close/>
                <a:moveTo>
                  <a:pt x="33" y="44"/>
                </a:moveTo>
                <a:lnTo>
                  <a:pt x="19" y="44"/>
                </a:lnTo>
                <a:lnTo>
                  <a:pt x="19" y="59"/>
                </a:lnTo>
                <a:lnTo>
                  <a:pt x="33" y="59"/>
                </a:lnTo>
                <a:lnTo>
                  <a:pt x="33" y="44"/>
                </a:lnTo>
                <a:close/>
                <a:moveTo>
                  <a:pt x="33" y="89"/>
                </a:moveTo>
                <a:lnTo>
                  <a:pt x="19" y="89"/>
                </a:lnTo>
                <a:lnTo>
                  <a:pt x="19" y="104"/>
                </a:lnTo>
                <a:lnTo>
                  <a:pt x="33" y="104"/>
                </a:lnTo>
                <a:lnTo>
                  <a:pt x="33" y="89"/>
                </a:lnTo>
                <a:close/>
                <a:moveTo>
                  <a:pt x="69" y="163"/>
                </a:moveTo>
                <a:lnTo>
                  <a:pt x="55" y="163"/>
                </a:lnTo>
                <a:lnTo>
                  <a:pt x="55" y="177"/>
                </a:lnTo>
                <a:lnTo>
                  <a:pt x="69" y="177"/>
                </a:lnTo>
                <a:lnTo>
                  <a:pt x="69" y="163"/>
                </a:lnTo>
                <a:close/>
                <a:moveTo>
                  <a:pt x="33" y="68"/>
                </a:moveTo>
                <a:lnTo>
                  <a:pt x="19" y="68"/>
                </a:lnTo>
                <a:lnTo>
                  <a:pt x="19" y="82"/>
                </a:lnTo>
                <a:lnTo>
                  <a:pt x="33" y="82"/>
                </a:lnTo>
                <a:lnTo>
                  <a:pt x="33" y="68"/>
                </a:lnTo>
                <a:close/>
                <a:moveTo>
                  <a:pt x="69" y="80"/>
                </a:moveTo>
                <a:lnTo>
                  <a:pt x="55" y="80"/>
                </a:lnTo>
                <a:lnTo>
                  <a:pt x="55" y="96"/>
                </a:lnTo>
                <a:lnTo>
                  <a:pt x="69" y="96"/>
                </a:lnTo>
                <a:lnTo>
                  <a:pt x="69" y="80"/>
                </a:lnTo>
                <a:close/>
                <a:moveTo>
                  <a:pt x="33" y="113"/>
                </a:moveTo>
                <a:lnTo>
                  <a:pt x="19" y="113"/>
                </a:lnTo>
                <a:lnTo>
                  <a:pt x="19" y="127"/>
                </a:lnTo>
                <a:lnTo>
                  <a:pt x="33" y="127"/>
                </a:lnTo>
                <a:lnTo>
                  <a:pt x="33" y="113"/>
                </a:lnTo>
                <a:close/>
                <a:moveTo>
                  <a:pt x="69" y="101"/>
                </a:moveTo>
                <a:lnTo>
                  <a:pt x="55" y="101"/>
                </a:lnTo>
                <a:lnTo>
                  <a:pt x="55" y="115"/>
                </a:lnTo>
                <a:lnTo>
                  <a:pt x="69" y="115"/>
                </a:lnTo>
                <a:lnTo>
                  <a:pt x="69" y="101"/>
                </a:lnTo>
                <a:close/>
                <a:moveTo>
                  <a:pt x="69" y="56"/>
                </a:moveTo>
                <a:lnTo>
                  <a:pt x="55" y="56"/>
                </a:lnTo>
                <a:lnTo>
                  <a:pt x="55" y="70"/>
                </a:lnTo>
                <a:lnTo>
                  <a:pt x="69" y="70"/>
                </a:lnTo>
                <a:lnTo>
                  <a:pt x="69" y="56"/>
                </a:lnTo>
                <a:close/>
                <a:moveTo>
                  <a:pt x="69" y="141"/>
                </a:moveTo>
                <a:lnTo>
                  <a:pt x="55" y="141"/>
                </a:lnTo>
                <a:lnTo>
                  <a:pt x="55" y="156"/>
                </a:lnTo>
                <a:lnTo>
                  <a:pt x="69" y="156"/>
                </a:lnTo>
                <a:lnTo>
                  <a:pt x="69" y="1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Freeform 585"/>
          <p:cNvSpPr/>
          <p:nvPr/>
        </p:nvSpPr>
        <p:spPr bwMode="auto">
          <a:xfrm>
            <a:off x="1675873" y="1031737"/>
            <a:ext cx="78821" cy="28327"/>
          </a:xfrm>
          <a:custGeom>
            <a:avLst/>
            <a:gdLst>
              <a:gd name="T0" fmla="*/ 64 w 64"/>
              <a:gd name="T1" fmla="*/ 0 h 23"/>
              <a:gd name="T2" fmla="*/ 64 w 64"/>
              <a:gd name="T3" fmla="*/ 23 h 23"/>
              <a:gd name="T4" fmla="*/ 0 w 64"/>
              <a:gd name="T5" fmla="*/ 23 h 23"/>
              <a:gd name="T6" fmla="*/ 64 w 64"/>
              <a:gd name="T7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" h="23">
                <a:moveTo>
                  <a:pt x="64" y="0"/>
                </a:moveTo>
                <a:lnTo>
                  <a:pt x="64" y="23"/>
                </a:lnTo>
                <a:lnTo>
                  <a:pt x="0" y="23"/>
                </a:lnTo>
                <a:lnTo>
                  <a:pt x="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Freeform 586"/>
          <p:cNvSpPr>
            <a:spLocks noEditPoints="1"/>
          </p:cNvSpPr>
          <p:nvPr/>
        </p:nvSpPr>
        <p:spPr bwMode="auto">
          <a:xfrm>
            <a:off x="1675873" y="1066221"/>
            <a:ext cx="78821" cy="151484"/>
          </a:xfrm>
          <a:custGeom>
            <a:avLst/>
            <a:gdLst>
              <a:gd name="T0" fmla="*/ 50 w 64"/>
              <a:gd name="T1" fmla="*/ 81 h 123"/>
              <a:gd name="T2" fmla="*/ 50 w 64"/>
              <a:gd name="T3" fmla="*/ 71 h 123"/>
              <a:gd name="T4" fmla="*/ 36 w 64"/>
              <a:gd name="T5" fmla="*/ 71 h 123"/>
              <a:gd name="T6" fmla="*/ 36 w 64"/>
              <a:gd name="T7" fmla="*/ 81 h 123"/>
              <a:gd name="T8" fmla="*/ 50 w 64"/>
              <a:gd name="T9" fmla="*/ 81 h 123"/>
              <a:gd name="T10" fmla="*/ 29 w 64"/>
              <a:gd name="T11" fmla="*/ 55 h 123"/>
              <a:gd name="T12" fmla="*/ 15 w 64"/>
              <a:gd name="T13" fmla="*/ 55 h 123"/>
              <a:gd name="T14" fmla="*/ 15 w 64"/>
              <a:gd name="T15" fmla="*/ 64 h 123"/>
              <a:gd name="T16" fmla="*/ 29 w 64"/>
              <a:gd name="T17" fmla="*/ 64 h 123"/>
              <a:gd name="T18" fmla="*/ 29 w 64"/>
              <a:gd name="T19" fmla="*/ 55 h 123"/>
              <a:gd name="T20" fmla="*/ 29 w 64"/>
              <a:gd name="T21" fmla="*/ 43 h 123"/>
              <a:gd name="T22" fmla="*/ 15 w 64"/>
              <a:gd name="T23" fmla="*/ 43 h 123"/>
              <a:gd name="T24" fmla="*/ 15 w 64"/>
              <a:gd name="T25" fmla="*/ 52 h 123"/>
              <a:gd name="T26" fmla="*/ 29 w 64"/>
              <a:gd name="T27" fmla="*/ 52 h 123"/>
              <a:gd name="T28" fmla="*/ 29 w 64"/>
              <a:gd name="T29" fmla="*/ 43 h 123"/>
              <a:gd name="T30" fmla="*/ 50 w 64"/>
              <a:gd name="T31" fmla="*/ 99 h 123"/>
              <a:gd name="T32" fmla="*/ 36 w 64"/>
              <a:gd name="T33" fmla="*/ 99 h 123"/>
              <a:gd name="T34" fmla="*/ 36 w 64"/>
              <a:gd name="T35" fmla="*/ 109 h 123"/>
              <a:gd name="T36" fmla="*/ 50 w 64"/>
              <a:gd name="T37" fmla="*/ 109 h 123"/>
              <a:gd name="T38" fmla="*/ 50 w 64"/>
              <a:gd name="T39" fmla="*/ 99 h 123"/>
              <a:gd name="T40" fmla="*/ 50 w 64"/>
              <a:gd name="T41" fmla="*/ 31 h 123"/>
              <a:gd name="T42" fmla="*/ 36 w 64"/>
              <a:gd name="T43" fmla="*/ 31 h 123"/>
              <a:gd name="T44" fmla="*/ 36 w 64"/>
              <a:gd name="T45" fmla="*/ 40 h 123"/>
              <a:gd name="T46" fmla="*/ 50 w 64"/>
              <a:gd name="T47" fmla="*/ 40 h 123"/>
              <a:gd name="T48" fmla="*/ 50 w 64"/>
              <a:gd name="T49" fmla="*/ 31 h 123"/>
              <a:gd name="T50" fmla="*/ 29 w 64"/>
              <a:gd name="T51" fmla="*/ 36 h 123"/>
              <a:gd name="T52" fmla="*/ 29 w 64"/>
              <a:gd name="T53" fmla="*/ 26 h 123"/>
              <a:gd name="T54" fmla="*/ 15 w 64"/>
              <a:gd name="T55" fmla="*/ 26 h 123"/>
              <a:gd name="T56" fmla="*/ 15 w 64"/>
              <a:gd name="T57" fmla="*/ 36 h 123"/>
              <a:gd name="T58" fmla="*/ 29 w 64"/>
              <a:gd name="T59" fmla="*/ 36 h 123"/>
              <a:gd name="T60" fmla="*/ 29 w 64"/>
              <a:gd name="T61" fmla="*/ 88 h 123"/>
              <a:gd name="T62" fmla="*/ 15 w 64"/>
              <a:gd name="T63" fmla="*/ 88 h 123"/>
              <a:gd name="T64" fmla="*/ 15 w 64"/>
              <a:gd name="T65" fmla="*/ 97 h 123"/>
              <a:gd name="T66" fmla="*/ 29 w 64"/>
              <a:gd name="T67" fmla="*/ 97 h 123"/>
              <a:gd name="T68" fmla="*/ 29 w 64"/>
              <a:gd name="T69" fmla="*/ 88 h 123"/>
              <a:gd name="T70" fmla="*/ 50 w 64"/>
              <a:gd name="T71" fmla="*/ 14 h 123"/>
              <a:gd name="T72" fmla="*/ 36 w 64"/>
              <a:gd name="T73" fmla="*/ 14 h 123"/>
              <a:gd name="T74" fmla="*/ 36 w 64"/>
              <a:gd name="T75" fmla="*/ 24 h 123"/>
              <a:gd name="T76" fmla="*/ 50 w 64"/>
              <a:gd name="T77" fmla="*/ 24 h 123"/>
              <a:gd name="T78" fmla="*/ 50 w 64"/>
              <a:gd name="T79" fmla="*/ 14 h 123"/>
              <a:gd name="T80" fmla="*/ 64 w 64"/>
              <a:gd name="T81" fmla="*/ 0 h 123"/>
              <a:gd name="T82" fmla="*/ 64 w 64"/>
              <a:gd name="T83" fmla="*/ 123 h 123"/>
              <a:gd name="T84" fmla="*/ 0 w 64"/>
              <a:gd name="T85" fmla="*/ 123 h 123"/>
              <a:gd name="T86" fmla="*/ 0 w 64"/>
              <a:gd name="T87" fmla="*/ 0 h 123"/>
              <a:gd name="T88" fmla="*/ 64 w 64"/>
              <a:gd name="T89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4" h="123">
                <a:moveTo>
                  <a:pt x="50" y="81"/>
                </a:moveTo>
                <a:lnTo>
                  <a:pt x="50" y="71"/>
                </a:lnTo>
                <a:lnTo>
                  <a:pt x="36" y="71"/>
                </a:lnTo>
                <a:lnTo>
                  <a:pt x="36" y="81"/>
                </a:lnTo>
                <a:lnTo>
                  <a:pt x="50" y="81"/>
                </a:lnTo>
                <a:close/>
                <a:moveTo>
                  <a:pt x="29" y="55"/>
                </a:moveTo>
                <a:lnTo>
                  <a:pt x="15" y="55"/>
                </a:lnTo>
                <a:lnTo>
                  <a:pt x="15" y="64"/>
                </a:lnTo>
                <a:lnTo>
                  <a:pt x="29" y="64"/>
                </a:lnTo>
                <a:lnTo>
                  <a:pt x="29" y="55"/>
                </a:lnTo>
                <a:close/>
                <a:moveTo>
                  <a:pt x="29" y="43"/>
                </a:moveTo>
                <a:lnTo>
                  <a:pt x="15" y="43"/>
                </a:lnTo>
                <a:lnTo>
                  <a:pt x="15" y="52"/>
                </a:lnTo>
                <a:lnTo>
                  <a:pt x="29" y="52"/>
                </a:lnTo>
                <a:lnTo>
                  <a:pt x="29" y="43"/>
                </a:lnTo>
                <a:close/>
                <a:moveTo>
                  <a:pt x="50" y="99"/>
                </a:moveTo>
                <a:lnTo>
                  <a:pt x="36" y="99"/>
                </a:lnTo>
                <a:lnTo>
                  <a:pt x="36" y="109"/>
                </a:lnTo>
                <a:lnTo>
                  <a:pt x="50" y="109"/>
                </a:lnTo>
                <a:lnTo>
                  <a:pt x="50" y="99"/>
                </a:lnTo>
                <a:close/>
                <a:moveTo>
                  <a:pt x="50" y="31"/>
                </a:moveTo>
                <a:lnTo>
                  <a:pt x="36" y="31"/>
                </a:lnTo>
                <a:lnTo>
                  <a:pt x="36" y="40"/>
                </a:lnTo>
                <a:lnTo>
                  <a:pt x="50" y="40"/>
                </a:lnTo>
                <a:lnTo>
                  <a:pt x="50" y="31"/>
                </a:lnTo>
                <a:close/>
                <a:moveTo>
                  <a:pt x="29" y="36"/>
                </a:moveTo>
                <a:lnTo>
                  <a:pt x="29" y="26"/>
                </a:lnTo>
                <a:lnTo>
                  <a:pt x="15" y="26"/>
                </a:lnTo>
                <a:lnTo>
                  <a:pt x="15" y="36"/>
                </a:lnTo>
                <a:lnTo>
                  <a:pt x="29" y="36"/>
                </a:lnTo>
                <a:close/>
                <a:moveTo>
                  <a:pt x="29" y="88"/>
                </a:moveTo>
                <a:lnTo>
                  <a:pt x="15" y="88"/>
                </a:lnTo>
                <a:lnTo>
                  <a:pt x="15" y="97"/>
                </a:lnTo>
                <a:lnTo>
                  <a:pt x="29" y="97"/>
                </a:lnTo>
                <a:lnTo>
                  <a:pt x="29" y="88"/>
                </a:lnTo>
                <a:close/>
                <a:moveTo>
                  <a:pt x="50" y="14"/>
                </a:moveTo>
                <a:lnTo>
                  <a:pt x="36" y="14"/>
                </a:lnTo>
                <a:lnTo>
                  <a:pt x="36" y="24"/>
                </a:lnTo>
                <a:lnTo>
                  <a:pt x="50" y="24"/>
                </a:lnTo>
                <a:lnTo>
                  <a:pt x="50" y="14"/>
                </a:lnTo>
                <a:close/>
                <a:moveTo>
                  <a:pt x="64" y="0"/>
                </a:moveTo>
                <a:lnTo>
                  <a:pt x="64" y="123"/>
                </a:lnTo>
                <a:lnTo>
                  <a:pt x="0" y="123"/>
                </a:lnTo>
                <a:lnTo>
                  <a:pt x="0" y="0"/>
                </a:lnTo>
                <a:lnTo>
                  <a:pt x="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Oval 587"/>
          <p:cNvSpPr>
            <a:spLocks noChangeArrowheads="1"/>
          </p:cNvSpPr>
          <p:nvPr/>
        </p:nvSpPr>
        <p:spPr bwMode="auto">
          <a:xfrm>
            <a:off x="2174661" y="871632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Freeform 588"/>
          <p:cNvSpPr>
            <a:spLocks noEditPoints="1"/>
          </p:cNvSpPr>
          <p:nvPr/>
        </p:nvSpPr>
        <p:spPr bwMode="auto">
          <a:xfrm>
            <a:off x="2267029" y="970158"/>
            <a:ext cx="251242" cy="185968"/>
          </a:xfrm>
          <a:custGeom>
            <a:avLst/>
            <a:gdLst>
              <a:gd name="T0" fmla="*/ 192 w 204"/>
              <a:gd name="T1" fmla="*/ 14 h 151"/>
              <a:gd name="T2" fmla="*/ 12 w 204"/>
              <a:gd name="T3" fmla="*/ 14 h 151"/>
              <a:gd name="T4" fmla="*/ 12 w 204"/>
              <a:gd name="T5" fmla="*/ 140 h 151"/>
              <a:gd name="T6" fmla="*/ 192 w 204"/>
              <a:gd name="T7" fmla="*/ 140 h 151"/>
              <a:gd name="T8" fmla="*/ 192 w 204"/>
              <a:gd name="T9" fmla="*/ 14 h 151"/>
              <a:gd name="T10" fmla="*/ 204 w 204"/>
              <a:gd name="T11" fmla="*/ 0 h 151"/>
              <a:gd name="T12" fmla="*/ 204 w 204"/>
              <a:gd name="T13" fmla="*/ 151 h 151"/>
              <a:gd name="T14" fmla="*/ 0 w 204"/>
              <a:gd name="T15" fmla="*/ 151 h 151"/>
              <a:gd name="T16" fmla="*/ 0 w 204"/>
              <a:gd name="T17" fmla="*/ 0 h 151"/>
              <a:gd name="T18" fmla="*/ 204 w 204"/>
              <a:gd name="T19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4" h="151">
                <a:moveTo>
                  <a:pt x="192" y="14"/>
                </a:moveTo>
                <a:lnTo>
                  <a:pt x="12" y="14"/>
                </a:lnTo>
                <a:lnTo>
                  <a:pt x="12" y="140"/>
                </a:lnTo>
                <a:lnTo>
                  <a:pt x="192" y="140"/>
                </a:lnTo>
                <a:lnTo>
                  <a:pt x="192" y="14"/>
                </a:lnTo>
                <a:close/>
                <a:moveTo>
                  <a:pt x="204" y="0"/>
                </a:moveTo>
                <a:lnTo>
                  <a:pt x="204" y="151"/>
                </a:lnTo>
                <a:lnTo>
                  <a:pt x="0" y="151"/>
                </a:lnTo>
                <a:lnTo>
                  <a:pt x="0" y="0"/>
                </a:lnTo>
                <a:lnTo>
                  <a:pt x="2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Freeform 589"/>
          <p:cNvSpPr/>
          <p:nvPr/>
        </p:nvSpPr>
        <p:spPr bwMode="auto">
          <a:xfrm>
            <a:off x="2302745" y="1019421"/>
            <a:ext cx="177347" cy="91137"/>
          </a:xfrm>
          <a:custGeom>
            <a:avLst/>
            <a:gdLst>
              <a:gd name="T0" fmla="*/ 14 w 144"/>
              <a:gd name="T1" fmla="*/ 74 h 74"/>
              <a:gd name="T2" fmla="*/ 0 w 144"/>
              <a:gd name="T3" fmla="*/ 57 h 74"/>
              <a:gd name="T4" fmla="*/ 73 w 144"/>
              <a:gd name="T5" fmla="*/ 0 h 74"/>
              <a:gd name="T6" fmla="*/ 73 w 144"/>
              <a:gd name="T7" fmla="*/ 0 h 74"/>
              <a:gd name="T8" fmla="*/ 73 w 144"/>
              <a:gd name="T9" fmla="*/ 0 h 74"/>
              <a:gd name="T10" fmla="*/ 73 w 144"/>
              <a:gd name="T11" fmla="*/ 0 h 74"/>
              <a:gd name="T12" fmla="*/ 73 w 144"/>
              <a:gd name="T13" fmla="*/ 0 h 74"/>
              <a:gd name="T14" fmla="*/ 106 w 144"/>
              <a:gd name="T15" fmla="*/ 29 h 74"/>
              <a:gd name="T16" fmla="*/ 106 w 144"/>
              <a:gd name="T17" fmla="*/ 12 h 74"/>
              <a:gd name="T18" fmla="*/ 132 w 144"/>
              <a:gd name="T19" fmla="*/ 12 h 74"/>
              <a:gd name="T20" fmla="*/ 132 w 144"/>
              <a:gd name="T21" fmla="*/ 48 h 74"/>
              <a:gd name="T22" fmla="*/ 144 w 144"/>
              <a:gd name="T23" fmla="*/ 57 h 74"/>
              <a:gd name="T24" fmla="*/ 132 w 144"/>
              <a:gd name="T25" fmla="*/ 74 h 74"/>
              <a:gd name="T26" fmla="*/ 73 w 144"/>
              <a:gd name="T27" fmla="*/ 26 h 74"/>
              <a:gd name="T28" fmla="*/ 14 w 144"/>
              <a:gd name="T29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4" h="74">
                <a:moveTo>
                  <a:pt x="14" y="74"/>
                </a:moveTo>
                <a:lnTo>
                  <a:pt x="0" y="57"/>
                </a:lnTo>
                <a:lnTo>
                  <a:pt x="73" y="0"/>
                </a:lnTo>
                <a:lnTo>
                  <a:pt x="73" y="0"/>
                </a:lnTo>
                <a:lnTo>
                  <a:pt x="73" y="0"/>
                </a:lnTo>
                <a:lnTo>
                  <a:pt x="73" y="0"/>
                </a:lnTo>
                <a:lnTo>
                  <a:pt x="73" y="0"/>
                </a:lnTo>
                <a:lnTo>
                  <a:pt x="106" y="29"/>
                </a:lnTo>
                <a:lnTo>
                  <a:pt x="106" y="12"/>
                </a:lnTo>
                <a:lnTo>
                  <a:pt x="132" y="12"/>
                </a:lnTo>
                <a:lnTo>
                  <a:pt x="132" y="48"/>
                </a:lnTo>
                <a:lnTo>
                  <a:pt x="144" y="57"/>
                </a:lnTo>
                <a:lnTo>
                  <a:pt x="132" y="74"/>
                </a:lnTo>
                <a:lnTo>
                  <a:pt x="73" y="26"/>
                </a:lnTo>
                <a:lnTo>
                  <a:pt x="14" y="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Freeform 590"/>
          <p:cNvSpPr>
            <a:spLocks noEditPoints="1"/>
          </p:cNvSpPr>
          <p:nvPr/>
        </p:nvSpPr>
        <p:spPr bwMode="auto">
          <a:xfrm>
            <a:off x="2226388" y="1165979"/>
            <a:ext cx="328831" cy="40642"/>
          </a:xfrm>
          <a:custGeom>
            <a:avLst/>
            <a:gdLst>
              <a:gd name="T0" fmla="*/ 17 w 113"/>
              <a:gd name="T1" fmla="*/ 2 h 14"/>
              <a:gd name="T2" fmla="*/ 13 w 113"/>
              <a:gd name="T3" fmla="*/ 4 h 14"/>
              <a:gd name="T4" fmla="*/ 102 w 113"/>
              <a:gd name="T5" fmla="*/ 4 h 14"/>
              <a:gd name="T6" fmla="*/ 98 w 113"/>
              <a:gd name="T7" fmla="*/ 2 h 14"/>
              <a:gd name="T8" fmla="*/ 17 w 113"/>
              <a:gd name="T9" fmla="*/ 2 h 14"/>
              <a:gd name="T10" fmla="*/ 113 w 113"/>
              <a:gd name="T11" fmla="*/ 10 h 14"/>
              <a:gd name="T12" fmla="*/ 104 w 113"/>
              <a:gd name="T13" fmla="*/ 14 h 14"/>
              <a:gd name="T14" fmla="*/ 73 w 113"/>
              <a:gd name="T15" fmla="*/ 14 h 14"/>
              <a:gd name="T16" fmla="*/ 40 w 113"/>
              <a:gd name="T17" fmla="*/ 14 h 14"/>
              <a:gd name="T18" fmla="*/ 10 w 113"/>
              <a:gd name="T19" fmla="*/ 14 h 14"/>
              <a:gd name="T20" fmla="*/ 0 w 113"/>
              <a:gd name="T21" fmla="*/ 10 h 14"/>
              <a:gd name="T22" fmla="*/ 0 w 113"/>
              <a:gd name="T23" fmla="*/ 5 h 14"/>
              <a:gd name="T24" fmla="*/ 14 w 113"/>
              <a:gd name="T25" fmla="*/ 0 h 14"/>
              <a:gd name="T26" fmla="*/ 57 w 113"/>
              <a:gd name="T27" fmla="*/ 0 h 14"/>
              <a:gd name="T28" fmla="*/ 100 w 113"/>
              <a:gd name="T29" fmla="*/ 0 h 14"/>
              <a:gd name="T30" fmla="*/ 113 w 113"/>
              <a:gd name="T31" fmla="*/ 5 h 14"/>
              <a:gd name="T32" fmla="*/ 113 w 113"/>
              <a:gd name="T33" fmla="*/ 10 h 14"/>
              <a:gd name="T34" fmla="*/ 64 w 113"/>
              <a:gd name="T35" fmla="*/ 9 h 14"/>
              <a:gd name="T36" fmla="*/ 52 w 113"/>
              <a:gd name="T37" fmla="*/ 9 h 14"/>
              <a:gd name="T38" fmla="*/ 51 w 113"/>
              <a:gd name="T39" fmla="*/ 10 h 14"/>
              <a:gd name="T40" fmla="*/ 51 w 113"/>
              <a:gd name="T41" fmla="*/ 10 h 14"/>
              <a:gd name="T42" fmla="*/ 52 w 113"/>
              <a:gd name="T43" fmla="*/ 11 h 14"/>
              <a:gd name="T44" fmla="*/ 64 w 113"/>
              <a:gd name="T45" fmla="*/ 11 h 14"/>
              <a:gd name="T46" fmla="*/ 64 w 113"/>
              <a:gd name="T47" fmla="*/ 10 h 14"/>
              <a:gd name="T48" fmla="*/ 64 w 113"/>
              <a:gd name="T49" fmla="*/ 9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13" h="14">
                <a:moveTo>
                  <a:pt x="17" y="2"/>
                </a:moveTo>
                <a:cubicBezTo>
                  <a:pt x="13" y="4"/>
                  <a:pt x="13" y="4"/>
                  <a:pt x="13" y="4"/>
                </a:cubicBezTo>
                <a:cubicBezTo>
                  <a:pt x="102" y="4"/>
                  <a:pt x="102" y="4"/>
                  <a:pt x="102" y="4"/>
                </a:cubicBezTo>
                <a:cubicBezTo>
                  <a:pt x="98" y="2"/>
                  <a:pt x="98" y="2"/>
                  <a:pt x="98" y="2"/>
                </a:cubicBezTo>
                <a:lnTo>
                  <a:pt x="17" y="2"/>
                </a:lnTo>
                <a:close/>
                <a:moveTo>
                  <a:pt x="113" y="10"/>
                </a:moveTo>
                <a:cubicBezTo>
                  <a:pt x="113" y="10"/>
                  <a:pt x="112" y="14"/>
                  <a:pt x="104" y="14"/>
                </a:cubicBezTo>
                <a:cubicBezTo>
                  <a:pt x="96" y="14"/>
                  <a:pt x="73" y="14"/>
                  <a:pt x="73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4"/>
                  <a:pt x="18" y="14"/>
                  <a:pt x="10" y="14"/>
                </a:cubicBezTo>
                <a:cubicBezTo>
                  <a:pt x="2" y="14"/>
                  <a:pt x="0" y="10"/>
                  <a:pt x="0" y="10"/>
                </a:cubicBezTo>
                <a:cubicBezTo>
                  <a:pt x="0" y="5"/>
                  <a:pt x="0" y="5"/>
                  <a:pt x="0" y="5"/>
                </a:cubicBezTo>
                <a:cubicBezTo>
                  <a:pt x="14" y="0"/>
                  <a:pt x="14" y="0"/>
                  <a:pt x="14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113" y="5"/>
                  <a:pt x="113" y="5"/>
                  <a:pt x="113" y="5"/>
                </a:cubicBezTo>
                <a:lnTo>
                  <a:pt x="113" y="10"/>
                </a:lnTo>
                <a:close/>
                <a:moveTo>
                  <a:pt x="64" y="9"/>
                </a:moveTo>
                <a:cubicBezTo>
                  <a:pt x="52" y="9"/>
                  <a:pt x="52" y="9"/>
                  <a:pt x="52" y="9"/>
                </a:cubicBezTo>
                <a:cubicBezTo>
                  <a:pt x="52" y="9"/>
                  <a:pt x="52" y="9"/>
                  <a:pt x="51" y="10"/>
                </a:cubicBezTo>
                <a:cubicBezTo>
                  <a:pt x="51" y="10"/>
                  <a:pt x="51" y="10"/>
                  <a:pt x="51" y="10"/>
                </a:cubicBezTo>
                <a:cubicBezTo>
                  <a:pt x="51" y="11"/>
                  <a:pt x="52" y="11"/>
                  <a:pt x="52" y="11"/>
                </a:cubicBezTo>
                <a:cubicBezTo>
                  <a:pt x="64" y="11"/>
                  <a:pt x="64" y="11"/>
                  <a:pt x="64" y="11"/>
                </a:cubicBezTo>
                <a:cubicBezTo>
                  <a:pt x="64" y="11"/>
                  <a:pt x="64" y="11"/>
                  <a:pt x="64" y="10"/>
                </a:cubicBezTo>
                <a:cubicBezTo>
                  <a:pt x="64" y="10"/>
                  <a:pt x="64" y="9"/>
                  <a:pt x="64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Oval 591"/>
          <p:cNvSpPr>
            <a:spLocks noChangeArrowheads="1"/>
          </p:cNvSpPr>
          <p:nvPr/>
        </p:nvSpPr>
        <p:spPr bwMode="auto">
          <a:xfrm>
            <a:off x="2747344" y="86547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Freeform 592"/>
          <p:cNvSpPr/>
          <p:nvPr/>
        </p:nvSpPr>
        <p:spPr bwMode="auto">
          <a:xfrm>
            <a:off x="3054007" y="1226326"/>
            <a:ext cx="34484" cy="25863"/>
          </a:xfrm>
          <a:custGeom>
            <a:avLst/>
            <a:gdLst>
              <a:gd name="T0" fmla="*/ 12 w 12"/>
              <a:gd name="T1" fmla="*/ 0 h 9"/>
              <a:gd name="T2" fmla="*/ 8 w 12"/>
              <a:gd name="T3" fmla="*/ 7 h 9"/>
              <a:gd name="T4" fmla="*/ 0 w 12"/>
              <a:gd name="T5" fmla="*/ 6 h 9"/>
              <a:gd name="T6" fmla="*/ 12 w 12"/>
              <a:gd name="T7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" h="9">
                <a:moveTo>
                  <a:pt x="12" y="0"/>
                </a:moveTo>
                <a:cubicBezTo>
                  <a:pt x="12" y="3"/>
                  <a:pt x="11" y="6"/>
                  <a:pt x="8" y="7"/>
                </a:cubicBezTo>
                <a:cubicBezTo>
                  <a:pt x="6" y="9"/>
                  <a:pt x="2" y="8"/>
                  <a:pt x="0" y="6"/>
                </a:cubicBez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Freeform 593"/>
          <p:cNvSpPr>
            <a:spLocks noEditPoints="1"/>
          </p:cNvSpPr>
          <p:nvPr/>
        </p:nvSpPr>
        <p:spPr bwMode="auto">
          <a:xfrm>
            <a:off x="2945628" y="1060063"/>
            <a:ext cx="145326" cy="183505"/>
          </a:xfrm>
          <a:custGeom>
            <a:avLst/>
            <a:gdLst>
              <a:gd name="T0" fmla="*/ 17 w 50"/>
              <a:gd name="T1" fmla="*/ 12 h 63"/>
              <a:gd name="T2" fmla="*/ 12 w 50"/>
              <a:gd name="T3" fmla="*/ 28 h 63"/>
              <a:gd name="T4" fmla="*/ 29 w 50"/>
              <a:gd name="T5" fmla="*/ 33 h 63"/>
              <a:gd name="T6" fmla="*/ 33 w 50"/>
              <a:gd name="T7" fmla="*/ 17 h 63"/>
              <a:gd name="T8" fmla="*/ 17 w 50"/>
              <a:gd name="T9" fmla="*/ 12 h 63"/>
              <a:gd name="T10" fmla="*/ 26 w 50"/>
              <a:gd name="T11" fmla="*/ 42 h 63"/>
              <a:gd name="T12" fmla="*/ 5 w 50"/>
              <a:gd name="T13" fmla="*/ 32 h 63"/>
              <a:gd name="T14" fmla="*/ 13 w 50"/>
              <a:gd name="T15" fmla="*/ 5 h 63"/>
              <a:gd name="T16" fmla="*/ 40 w 50"/>
              <a:gd name="T17" fmla="*/ 13 h 63"/>
              <a:gd name="T18" fmla="*/ 37 w 50"/>
              <a:gd name="T19" fmla="*/ 36 h 63"/>
              <a:gd name="T20" fmla="*/ 40 w 50"/>
              <a:gd name="T21" fmla="*/ 41 h 63"/>
              <a:gd name="T22" fmla="*/ 41 w 50"/>
              <a:gd name="T23" fmla="*/ 40 h 63"/>
              <a:gd name="T24" fmla="*/ 50 w 50"/>
              <a:gd name="T25" fmla="*/ 55 h 63"/>
              <a:gd name="T26" fmla="*/ 35 w 50"/>
              <a:gd name="T27" fmla="*/ 63 h 63"/>
              <a:gd name="T28" fmla="*/ 27 w 50"/>
              <a:gd name="T29" fmla="*/ 47 h 63"/>
              <a:gd name="T30" fmla="*/ 29 w 50"/>
              <a:gd name="T31" fmla="*/ 46 h 63"/>
              <a:gd name="T32" fmla="*/ 26 w 50"/>
              <a:gd name="T33" fmla="*/ 42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0" h="63">
                <a:moveTo>
                  <a:pt x="17" y="12"/>
                </a:moveTo>
                <a:cubicBezTo>
                  <a:pt x="11" y="15"/>
                  <a:pt x="9" y="22"/>
                  <a:pt x="12" y="28"/>
                </a:cubicBezTo>
                <a:cubicBezTo>
                  <a:pt x="15" y="34"/>
                  <a:pt x="23" y="36"/>
                  <a:pt x="29" y="33"/>
                </a:cubicBezTo>
                <a:cubicBezTo>
                  <a:pt x="34" y="30"/>
                  <a:pt x="37" y="23"/>
                  <a:pt x="33" y="17"/>
                </a:cubicBezTo>
                <a:cubicBezTo>
                  <a:pt x="30" y="11"/>
                  <a:pt x="23" y="9"/>
                  <a:pt x="17" y="12"/>
                </a:cubicBezTo>
                <a:close/>
                <a:moveTo>
                  <a:pt x="26" y="42"/>
                </a:moveTo>
                <a:cubicBezTo>
                  <a:pt x="18" y="43"/>
                  <a:pt x="10" y="40"/>
                  <a:pt x="5" y="32"/>
                </a:cubicBezTo>
                <a:cubicBezTo>
                  <a:pt x="0" y="22"/>
                  <a:pt x="4" y="10"/>
                  <a:pt x="13" y="5"/>
                </a:cubicBezTo>
                <a:cubicBezTo>
                  <a:pt x="23" y="0"/>
                  <a:pt x="35" y="3"/>
                  <a:pt x="40" y="13"/>
                </a:cubicBezTo>
                <a:cubicBezTo>
                  <a:pt x="45" y="21"/>
                  <a:pt x="43" y="30"/>
                  <a:pt x="37" y="36"/>
                </a:cubicBezTo>
                <a:cubicBezTo>
                  <a:pt x="40" y="41"/>
                  <a:pt x="40" y="41"/>
                  <a:pt x="40" y="41"/>
                </a:cubicBezTo>
                <a:cubicBezTo>
                  <a:pt x="41" y="40"/>
                  <a:pt x="41" y="40"/>
                  <a:pt x="41" y="40"/>
                </a:cubicBezTo>
                <a:cubicBezTo>
                  <a:pt x="50" y="55"/>
                  <a:pt x="50" y="55"/>
                  <a:pt x="50" y="55"/>
                </a:cubicBezTo>
                <a:cubicBezTo>
                  <a:pt x="35" y="63"/>
                  <a:pt x="35" y="63"/>
                  <a:pt x="35" y="63"/>
                </a:cubicBezTo>
                <a:cubicBezTo>
                  <a:pt x="27" y="47"/>
                  <a:pt x="27" y="47"/>
                  <a:pt x="27" y="47"/>
                </a:cubicBezTo>
                <a:cubicBezTo>
                  <a:pt x="29" y="46"/>
                  <a:pt x="29" y="46"/>
                  <a:pt x="29" y="46"/>
                </a:cubicBezTo>
                <a:lnTo>
                  <a:pt x="26" y="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Freeform 594"/>
          <p:cNvSpPr/>
          <p:nvPr/>
        </p:nvSpPr>
        <p:spPr bwMode="auto">
          <a:xfrm>
            <a:off x="2811386" y="931980"/>
            <a:ext cx="296810" cy="151484"/>
          </a:xfrm>
          <a:custGeom>
            <a:avLst/>
            <a:gdLst>
              <a:gd name="T0" fmla="*/ 121 w 241"/>
              <a:gd name="T1" fmla="*/ 0 h 123"/>
              <a:gd name="T2" fmla="*/ 121 w 241"/>
              <a:gd name="T3" fmla="*/ 0 h 123"/>
              <a:gd name="T4" fmla="*/ 121 w 241"/>
              <a:gd name="T5" fmla="*/ 0 h 123"/>
              <a:gd name="T6" fmla="*/ 178 w 241"/>
              <a:gd name="T7" fmla="*/ 45 h 123"/>
              <a:gd name="T8" fmla="*/ 178 w 241"/>
              <a:gd name="T9" fmla="*/ 22 h 123"/>
              <a:gd name="T10" fmla="*/ 220 w 241"/>
              <a:gd name="T11" fmla="*/ 22 h 123"/>
              <a:gd name="T12" fmla="*/ 220 w 241"/>
              <a:gd name="T13" fmla="*/ 78 h 123"/>
              <a:gd name="T14" fmla="*/ 241 w 241"/>
              <a:gd name="T15" fmla="*/ 95 h 123"/>
              <a:gd name="T16" fmla="*/ 220 w 241"/>
              <a:gd name="T17" fmla="*/ 123 h 123"/>
              <a:gd name="T18" fmla="*/ 121 w 241"/>
              <a:gd name="T19" fmla="*/ 43 h 123"/>
              <a:gd name="T20" fmla="*/ 22 w 241"/>
              <a:gd name="T21" fmla="*/ 123 h 123"/>
              <a:gd name="T22" fmla="*/ 0 w 241"/>
              <a:gd name="T23" fmla="*/ 95 h 123"/>
              <a:gd name="T24" fmla="*/ 121 w 241"/>
              <a:gd name="T25" fmla="*/ 0 h 123"/>
              <a:gd name="T26" fmla="*/ 121 w 241"/>
              <a:gd name="T27" fmla="*/ 0 h 123"/>
              <a:gd name="T28" fmla="*/ 121 w 241"/>
              <a:gd name="T29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1" h="123">
                <a:moveTo>
                  <a:pt x="121" y="0"/>
                </a:moveTo>
                <a:lnTo>
                  <a:pt x="121" y="0"/>
                </a:lnTo>
                <a:lnTo>
                  <a:pt x="121" y="0"/>
                </a:lnTo>
                <a:lnTo>
                  <a:pt x="178" y="45"/>
                </a:lnTo>
                <a:lnTo>
                  <a:pt x="178" y="22"/>
                </a:lnTo>
                <a:lnTo>
                  <a:pt x="220" y="22"/>
                </a:lnTo>
                <a:lnTo>
                  <a:pt x="220" y="78"/>
                </a:lnTo>
                <a:lnTo>
                  <a:pt x="241" y="95"/>
                </a:lnTo>
                <a:lnTo>
                  <a:pt x="220" y="123"/>
                </a:lnTo>
                <a:lnTo>
                  <a:pt x="121" y="43"/>
                </a:lnTo>
                <a:lnTo>
                  <a:pt x="22" y="123"/>
                </a:lnTo>
                <a:lnTo>
                  <a:pt x="0" y="95"/>
                </a:lnTo>
                <a:lnTo>
                  <a:pt x="121" y="0"/>
                </a:lnTo>
                <a:lnTo>
                  <a:pt x="121" y="0"/>
                </a:lnTo>
                <a:lnTo>
                  <a:pt x="1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Freeform 595"/>
          <p:cNvSpPr/>
          <p:nvPr/>
        </p:nvSpPr>
        <p:spPr bwMode="auto">
          <a:xfrm>
            <a:off x="2864344" y="1008337"/>
            <a:ext cx="153947" cy="171189"/>
          </a:xfrm>
          <a:custGeom>
            <a:avLst/>
            <a:gdLst>
              <a:gd name="T0" fmla="*/ 53 w 53"/>
              <a:gd name="T1" fmla="*/ 15 h 59"/>
              <a:gd name="T2" fmla="*/ 39 w 53"/>
              <a:gd name="T3" fmla="*/ 18 h 59"/>
              <a:gd name="T4" fmla="*/ 28 w 53"/>
              <a:gd name="T5" fmla="*/ 52 h 59"/>
              <a:gd name="T6" fmla="*/ 34 w 53"/>
              <a:gd name="T7" fmla="*/ 59 h 59"/>
              <a:gd name="T8" fmla="*/ 13 w 53"/>
              <a:gd name="T9" fmla="*/ 59 h 59"/>
              <a:gd name="T10" fmla="*/ 0 w 53"/>
              <a:gd name="T11" fmla="*/ 59 h 59"/>
              <a:gd name="T12" fmla="*/ 0 w 53"/>
              <a:gd name="T13" fmla="*/ 26 h 59"/>
              <a:gd name="T14" fmla="*/ 33 w 53"/>
              <a:gd name="T15" fmla="*/ 0 h 59"/>
              <a:gd name="T16" fmla="*/ 53 w 53"/>
              <a:gd name="T17" fmla="*/ 15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9">
                <a:moveTo>
                  <a:pt x="53" y="15"/>
                </a:moveTo>
                <a:cubicBezTo>
                  <a:pt x="48" y="15"/>
                  <a:pt x="43" y="16"/>
                  <a:pt x="39" y="18"/>
                </a:cubicBezTo>
                <a:cubicBezTo>
                  <a:pt x="26" y="25"/>
                  <a:pt x="22" y="40"/>
                  <a:pt x="28" y="52"/>
                </a:cubicBezTo>
                <a:cubicBezTo>
                  <a:pt x="30" y="55"/>
                  <a:pt x="32" y="57"/>
                  <a:pt x="34" y="59"/>
                </a:cubicBezTo>
                <a:cubicBezTo>
                  <a:pt x="13" y="59"/>
                  <a:pt x="13" y="59"/>
                  <a:pt x="13" y="59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26"/>
                  <a:pt x="0" y="26"/>
                  <a:pt x="0" y="26"/>
                </a:cubicBezTo>
                <a:cubicBezTo>
                  <a:pt x="33" y="0"/>
                  <a:pt x="33" y="0"/>
                  <a:pt x="33" y="0"/>
                </a:cubicBezTo>
                <a:lnTo>
                  <a:pt x="53" y="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" name="Oval 596"/>
          <p:cNvSpPr>
            <a:spLocks noChangeArrowheads="1"/>
          </p:cNvSpPr>
          <p:nvPr/>
        </p:nvSpPr>
        <p:spPr bwMode="auto">
          <a:xfrm>
            <a:off x="3315101" y="88025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" name="Freeform 597"/>
          <p:cNvSpPr/>
          <p:nvPr/>
        </p:nvSpPr>
        <p:spPr bwMode="auto">
          <a:xfrm>
            <a:off x="3524469" y="973853"/>
            <a:ext cx="14779" cy="4926"/>
          </a:xfrm>
          <a:custGeom>
            <a:avLst/>
            <a:gdLst>
              <a:gd name="T0" fmla="*/ 0 w 12"/>
              <a:gd name="T1" fmla="*/ 4 h 4"/>
              <a:gd name="T2" fmla="*/ 8 w 12"/>
              <a:gd name="T3" fmla="*/ 0 h 4"/>
              <a:gd name="T4" fmla="*/ 12 w 12"/>
              <a:gd name="T5" fmla="*/ 4 h 4"/>
              <a:gd name="T6" fmla="*/ 0 w 12"/>
              <a:gd name="T7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" h="4">
                <a:moveTo>
                  <a:pt x="0" y="4"/>
                </a:moveTo>
                <a:lnTo>
                  <a:pt x="8" y="0"/>
                </a:lnTo>
                <a:lnTo>
                  <a:pt x="12" y="4"/>
                </a:lnTo>
                <a:lnTo>
                  <a:pt x="0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Freeform 598"/>
          <p:cNvSpPr/>
          <p:nvPr/>
        </p:nvSpPr>
        <p:spPr bwMode="auto">
          <a:xfrm>
            <a:off x="3428406" y="950453"/>
            <a:ext cx="206905" cy="34484"/>
          </a:xfrm>
          <a:custGeom>
            <a:avLst/>
            <a:gdLst>
              <a:gd name="T0" fmla="*/ 121 w 168"/>
              <a:gd name="T1" fmla="*/ 28 h 28"/>
              <a:gd name="T2" fmla="*/ 102 w 168"/>
              <a:gd name="T3" fmla="*/ 28 h 28"/>
              <a:gd name="T4" fmla="*/ 86 w 168"/>
              <a:gd name="T5" fmla="*/ 11 h 28"/>
              <a:gd name="T6" fmla="*/ 67 w 168"/>
              <a:gd name="T7" fmla="*/ 28 h 28"/>
              <a:gd name="T8" fmla="*/ 48 w 168"/>
              <a:gd name="T9" fmla="*/ 28 h 28"/>
              <a:gd name="T10" fmla="*/ 0 w 168"/>
              <a:gd name="T11" fmla="*/ 28 h 28"/>
              <a:gd name="T12" fmla="*/ 19 w 168"/>
              <a:gd name="T13" fmla="*/ 0 h 28"/>
              <a:gd name="T14" fmla="*/ 86 w 168"/>
              <a:gd name="T15" fmla="*/ 0 h 28"/>
              <a:gd name="T16" fmla="*/ 149 w 168"/>
              <a:gd name="T17" fmla="*/ 0 h 28"/>
              <a:gd name="T18" fmla="*/ 168 w 168"/>
              <a:gd name="T19" fmla="*/ 28 h 28"/>
              <a:gd name="T20" fmla="*/ 121 w 168"/>
              <a:gd name="T21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8" h="28">
                <a:moveTo>
                  <a:pt x="121" y="28"/>
                </a:moveTo>
                <a:lnTo>
                  <a:pt x="102" y="28"/>
                </a:lnTo>
                <a:lnTo>
                  <a:pt x="86" y="11"/>
                </a:lnTo>
                <a:lnTo>
                  <a:pt x="67" y="28"/>
                </a:lnTo>
                <a:lnTo>
                  <a:pt x="48" y="28"/>
                </a:lnTo>
                <a:lnTo>
                  <a:pt x="0" y="28"/>
                </a:lnTo>
                <a:lnTo>
                  <a:pt x="19" y="0"/>
                </a:lnTo>
                <a:lnTo>
                  <a:pt x="86" y="0"/>
                </a:lnTo>
                <a:lnTo>
                  <a:pt x="149" y="0"/>
                </a:lnTo>
                <a:lnTo>
                  <a:pt x="168" y="28"/>
                </a:lnTo>
                <a:lnTo>
                  <a:pt x="121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" name="Freeform 599"/>
          <p:cNvSpPr>
            <a:spLocks noEditPoints="1"/>
          </p:cNvSpPr>
          <p:nvPr/>
        </p:nvSpPr>
        <p:spPr bwMode="auto">
          <a:xfrm>
            <a:off x="3408701" y="991095"/>
            <a:ext cx="250010" cy="256168"/>
          </a:xfrm>
          <a:custGeom>
            <a:avLst/>
            <a:gdLst>
              <a:gd name="T0" fmla="*/ 42 w 203"/>
              <a:gd name="T1" fmla="*/ 33 h 208"/>
              <a:gd name="T2" fmla="*/ 104 w 203"/>
              <a:gd name="T3" fmla="*/ 33 h 208"/>
              <a:gd name="T4" fmla="*/ 113 w 203"/>
              <a:gd name="T5" fmla="*/ 33 h 208"/>
              <a:gd name="T6" fmla="*/ 104 w 203"/>
              <a:gd name="T7" fmla="*/ 75 h 208"/>
              <a:gd name="T8" fmla="*/ 113 w 203"/>
              <a:gd name="T9" fmla="*/ 75 h 208"/>
              <a:gd name="T10" fmla="*/ 132 w 203"/>
              <a:gd name="T11" fmla="*/ 99 h 208"/>
              <a:gd name="T12" fmla="*/ 156 w 203"/>
              <a:gd name="T13" fmla="*/ 125 h 208"/>
              <a:gd name="T14" fmla="*/ 146 w 203"/>
              <a:gd name="T15" fmla="*/ 125 h 208"/>
              <a:gd name="T16" fmla="*/ 158 w 203"/>
              <a:gd name="T17" fmla="*/ 45 h 208"/>
              <a:gd name="T18" fmla="*/ 158 w 203"/>
              <a:gd name="T19" fmla="*/ 54 h 208"/>
              <a:gd name="T20" fmla="*/ 158 w 203"/>
              <a:gd name="T21" fmla="*/ 85 h 208"/>
              <a:gd name="T22" fmla="*/ 144 w 203"/>
              <a:gd name="T23" fmla="*/ 75 h 208"/>
              <a:gd name="T24" fmla="*/ 144 w 203"/>
              <a:gd name="T25" fmla="*/ 85 h 208"/>
              <a:gd name="T26" fmla="*/ 42 w 203"/>
              <a:gd name="T27" fmla="*/ 132 h 208"/>
              <a:gd name="T28" fmla="*/ 52 w 203"/>
              <a:gd name="T29" fmla="*/ 132 h 208"/>
              <a:gd name="T30" fmla="*/ 146 w 203"/>
              <a:gd name="T31" fmla="*/ 139 h 208"/>
              <a:gd name="T32" fmla="*/ 66 w 203"/>
              <a:gd name="T33" fmla="*/ 139 h 208"/>
              <a:gd name="T34" fmla="*/ 57 w 203"/>
              <a:gd name="T35" fmla="*/ 139 h 208"/>
              <a:gd name="T36" fmla="*/ 102 w 203"/>
              <a:gd name="T37" fmla="*/ 97 h 208"/>
              <a:gd name="T38" fmla="*/ 102 w 203"/>
              <a:gd name="T39" fmla="*/ 90 h 208"/>
              <a:gd name="T40" fmla="*/ 90 w 203"/>
              <a:gd name="T41" fmla="*/ 97 h 208"/>
              <a:gd name="T42" fmla="*/ 144 w 203"/>
              <a:gd name="T43" fmla="*/ 33 h 208"/>
              <a:gd name="T44" fmla="*/ 144 w 203"/>
              <a:gd name="T45" fmla="*/ 42 h 208"/>
              <a:gd name="T46" fmla="*/ 146 w 203"/>
              <a:gd name="T47" fmla="*/ 99 h 208"/>
              <a:gd name="T48" fmla="*/ 146 w 203"/>
              <a:gd name="T49" fmla="*/ 90 h 208"/>
              <a:gd name="T50" fmla="*/ 14 w 203"/>
              <a:gd name="T51" fmla="*/ 194 h 208"/>
              <a:gd name="T52" fmla="*/ 28 w 203"/>
              <a:gd name="T53" fmla="*/ 0 h 208"/>
              <a:gd name="T54" fmla="*/ 180 w 203"/>
              <a:gd name="T55" fmla="*/ 184 h 208"/>
              <a:gd name="T56" fmla="*/ 203 w 203"/>
              <a:gd name="T57" fmla="*/ 198 h 208"/>
              <a:gd name="T58" fmla="*/ 80 w 203"/>
              <a:gd name="T59" fmla="*/ 208 h 208"/>
              <a:gd name="T60" fmla="*/ 142 w 203"/>
              <a:gd name="T61" fmla="*/ 118 h 208"/>
              <a:gd name="T62" fmla="*/ 142 w 203"/>
              <a:gd name="T63" fmla="*/ 125 h 208"/>
              <a:gd name="T64" fmla="*/ 146 w 203"/>
              <a:gd name="T65" fmla="*/ 42 h 208"/>
              <a:gd name="T66" fmla="*/ 146 w 203"/>
              <a:gd name="T67" fmla="*/ 33 h 208"/>
              <a:gd name="T68" fmla="*/ 42 w 203"/>
              <a:gd name="T69" fmla="*/ 99 h 208"/>
              <a:gd name="T70" fmla="*/ 52 w 203"/>
              <a:gd name="T71" fmla="*/ 118 h 208"/>
              <a:gd name="T72" fmla="*/ 52 w 203"/>
              <a:gd name="T73" fmla="*/ 127 h 208"/>
              <a:gd name="T74" fmla="*/ 90 w 203"/>
              <a:gd name="T75" fmla="*/ 45 h 208"/>
              <a:gd name="T76" fmla="*/ 99 w 203"/>
              <a:gd name="T77" fmla="*/ 45 h 208"/>
              <a:gd name="T78" fmla="*/ 42 w 203"/>
              <a:gd name="T79" fmla="*/ 54 h 208"/>
              <a:gd name="T80" fmla="*/ 99 w 203"/>
              <a:gd name="T81" fmla="*/ 75 h 208"/>
              <a:gd name="T82" fmla="*/ 99 w 203"/>
              <a:gd name="T83" fmla="*/ 85 h 208"/>
              <a:gd name="T84" fmla="*/ 92 w 203"/>
              <a:gd name="T85" fmla="*/ 116 h 208"/>
              <a:gd name="T86" fmla="*/ 109 w 203"/>
              <a:gd name="T87" fmla="*/ 116 h 208"/>
              <a:gd name="T88" fmla="*/ 132 w 203"/>
              <a:gd name="T89" fmla="*/ 54 h 208"/>
              <a:gd name="T90" fmla="*/ 66 w 203"/>
              <a:gd name="T91" fmla="*/ 75 h 208"/>
              <a:gd name="T92" fmla="*/ 66 w 203"/>
              <a:gd name="T93" fmla="*/ 85 h 208"/>
              <a:gd name="T94" fmla="*/ 66 w 203"/>
              <a:gd name="T95" fmla="*/ 47 h 208"/>
              <a:gd name="T96" fmla="*/ 66 w 203"/>
              <a:gd name="T97" fmla="*/ 54 h 208"/>
              <a:gd name="T98" fmla="*/ 132 w 203"/>
              <a:gd name="T99" fmla="*/ 139 h 208"/>
              <a:gd name="T100" fmla="*/ 66 w 203"/>
              <a:gd name="T101" fmla="*/ 127 h 208"/>
              <a:gd name="T102" fmla="*/ 57 w 203"/>
              <a:gd name="T103" fmla="*/ 127 h 208"/>
              <a:gd name="T104" fmla="*/ 90 w 203"/>
              <a:gd name="T105" fmla="*/ 33 h 208"/>
              <a:gd name="T106" fmla="*/ 99 w 203"/>
              <a:gd name="T107" fmla="*/ 33 h 208"/>
              <a:gd name="T108" fmla="*/ 102 w 203"/>
              <a:gd name="T109" fmla="*/ 45 h 208"/>
              <a:gd name="T110" fmla="*/ 66 w 203"/>
              <a:gd name="T111" fmla="*/ 42 h 208"/>
              <a:gd name="T112" fmla="*/ 57 w 203"/>
              <a:gd name="T113" fmla="*/ 42 h 208"/>
              <a:gd name="T114" fmla="*/ 66 w 203"/>
              <a:gd name="T115" fmla="*/ 90 h 208"/>
              <a:gd name="T116" fmla="*/ 66 w 203"/>
              <a:gd name="T117" fmla="*/ 99 h 208"/>
              <a:gd name="T118" fmla="*/ 42 w 203"/>
              <a:gd name="T119" fmla="*/ 75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03" h="208">
                <a:moveTo>
                  <a:pt x="52" y="42"/>
                </a:moveTo>
                <a:lnTo>
                  <a:pt x="52" y="33"/>
                </a:lnTo>
                <a:lnTo>
                  <a:pt x="42" y="33"/>
                </a:lnTo>
                <a:lnTo>
                  <a:pt x="42" y="42"/>
                </a:lnTo>
                <a:lnTo>
                  <a:pt x="52" y="42"/>
                </a:lnTo>
                <a:close/>
                <a:moveTo>
                  <a:pt x="104" y="33"/>
                </a:moveTo>
                <a:lnTo>
                  <a:pt x="104" y="40"/>
                </a:lnTo>
                <a:lnTo>
                  <a:pt x="113" y="40"/>
                </a:lnTo>
                <a:lnTo>
                  <a:pt x="113" y="33"/>
                </a:lnTo>
                <a:lnTo>
                  <a:pt x="104" y="33"/>
                </a:lnTo>
                <a:close/>
                <a:moveTo>
                  <a:pt x="113" y="75"/>
                </a:moveTo>
                <a:lnTo>
                  <a:pt x="104" y="75"/>
                </a:lnTo>
                <a:lnTo>
                  <a:pt x="104" y="85"/>
                </a:lnTo>
                <a:lnTo>
                  <a:pt x="113" y="85"/>
                </a:lnTo>
                <a:lnTo>
                  <a:pt x="113" y="75"/>
                </a:lnTo>
                <a:close/>
                <a:moveTo>
                  <a:pt x="144" y="90"/>
                </a:moveTo>
                <a:lnTo>
                  <a:pt x="132" y="90"/>
                </a:lnTo>
                <a:lnTo>
                  <a:pt x="132" y="99"/>
                </a:lnTo>
                <a:lnTo>
                  <a:pt x="144" y="99"/>
                </a:lnTo>
                <a:lnTo>
                  <a:pt x="144" y="90"/>
                </a:lnTo>
                <a:close/>
                <a:moveTo>
                  <a:pt x="156" y="125"/>
                </a:moveTo>
                <a:lnTo>
                  <a:pt x="156" y="118"/>
                </a:lnTo>
                <a:lnTo>
                  <a:pt x="146" y="118"/>
                </a:lnTo>
                <a:lnTo>
                  <a:pt x="146" y="125"/>
                </a:lnTo>
                <a:lnTo>
                  <a:pt x="156" y="125"/>
                </a:lnTo>
                <a:close/>
                <a:moveTo>
                  <a:pt x="158" y="54"/>
                </a:moveTo>
                <a:lnTo>
                  <a:pt x="158" y="45"/>
                </a:lnTo>
                <a:lnTo>
                  <a:pt x="146" y="45"/>
                </a:lnTo>
                <a:lnTo>
                  <a:pt x="146" y="54"/>
                </a:lnTo>
                <a:lnTo>
                  <a:pt x="158" y="54"/>
                </a:lnTo>
                <a:close/>
                <a:moveTo>
                  <a:pt x="146" y="75"/>
                </a:moveTo>
                <a:lnTo>
                  <a:pt x="146" y="85"/>
                </a:lnTo>
                <a:lnTo>
                  <a:pt x="158" y="85"/>
                </a:lnTo>
                <a:lnTo>
                  <a:pt x="158" y="75"/>
                </a:lnTo>
                <a:lnTo>
                  <a:pt x="146" y="75"/>
                </a:lnTo>
                <a:close/>
                <a:moveTo>
                  <a:pt x="144" y="75"/>
                </a:moveTo>
                <a:lnTo>
                  <a:pt x="135" y="75"/>
                </a:lnTo>
                <a:lnTo>
                  <a:pt x="135" y="85"/>
                </a:lnTo>
                <a:lnTo>
                  <a:pt x="144" y="85"/>
                </a:lnTo>
                <a:lnTo>
                  <a:pt x="144" y="75"/>
                </a:lnTo>
                <a:close/>
                <a:moveTo>
                  <a:pt x="52" y="132"/>
                </a:moveTo>
                <a:lnTo>
                  <a:pt x="42" y="132"/>
                </a:lnTo>
                <a:lnTo>
                  <a:pt x="42" y="139"/>
                </a:lnTo>
                <a:lnTo>
                  <a:pt x="52" y="139"/>
                </a:lnTo>
                <a:lnTo>
                  <a:pt x="52" y="132"/>
                </a:lnTo>
                <a:close/>
                <a:moveTo>
                  <a:pt x="156" y="130"/>
                </a:moveTo>
                <a:lnTo>
                  <a:pt x="146" y="130"/>
                </a:lnTo>
                <a:lnTo>
                  <a:pt x="146" y="139"/>
                </a:lnTo>
                <a:lnTo>
                  <a:pt x="156" y="139"/>
                </a:lnTo>
                <a:lnTo>
                  <a:pt x="156" y="130"/>
                </a:lnTo>
                <a:close/>
                <a:moveTo>
                  <a:pt x="66" y="139"/>
                </a:moveTo>
                <a:lnTo>
                  <a:pt x="66" y="132"/>
                </a:lnTo>
                <a:lnTo>
                  <a:pt x="57" y="132"/>
                </a:lnTo>
                <a:lnTo>
                  <a:pt x="57" y="139"/>
                </a:lnTo>
                <a:lnTo>
                  <a:pt x="66" y="139"/>
                </a:lnTo>
                <a:close/>
                <a:moveTo>
                  <a:pt x="102" y="90"/>
                </a:moveTo>
                <a:lnTo>
                  <a:pt x="102" y="97"/>
                </a:lnTo>
                <a:lnTo>
                  <a:pt x="113" y="97"/>
                </a:lnTo>
                <a:lnTo>
                  <a:pt x="113" y="90"/>
                </a:lnTo>
                <a:lnTo>
                  <a:pt x="102" y="90"/>
                </a:lnTo>
                <a:close/>
                <a:moveTo>
                  <a:pt x="99" y="90"/>
                </a:moveTo>
                <a:lnTo>
                  <a:pt x="90" y="90"/>
                </a:lnTo>
                <a:lnTo>
                  <a:pt x="90" y="97"/>
                </a:lnTo>
                <a:lnTo>
                  <a:pt x="99" y="97"/>
                </a:lnTo>
                <a:lnTo>
                  <a:pt x="99" y="90"/>
                </a:lnTo>
                <a:close/>
                <a:moveTo>
                  <a:pt x="144" y="33"/>
                </a:moveTo>
                <a:lnTo>
                  <a:pt x="135" y="33"/>
                </a:lnTo>
                <a:lnTo>
                  <a:pt x="135" y="42"/>
                </a:lnTo>
                <a:lnTo>
                  <a:pt x="144" y="42"/>
                </a:lnTo>
                <a:lnTo>
                  <a:pt x="144" y="33"/>
                </a:lnTo>
                <a:close/>
                <a:moveTo>
                  <a:pt x="146" y="90"/>
                </a:moveTo>
                <a:lnTo>
                  <a:pt x="146" y="99"/>
                </a:lnTo>
                <a:lnTo>
                  <a:pt x="158" y="99"/>
                </a:lnTo>
                <a:lnTo>
                  <a:pt x="158" y="90"/>
                </a:lnTo>
                <a:lnTo>
                  <a:pt x="146" y="90"/>
                </a:lnTo>
                <a:close/>
                <a:moveTo>
                  <a:pt x="0" y="198"/>
                </a:moveTo>
                <a:lnTo>
                  <a:pt x="7" y="194"/>
                </a:lnTo>
                <a:lnTo>
                  <a:pt x="14" y="194"/>
                </a:lnTo>
                <a:lnTo>
                  <a:pt x="24" y="184"/>
                </a:lnTo>
                <a:lnTo>
                  <a:pt x="28" y="184"/>
                </a:lnTo>
                <a:lnTo>
                  <a:pt x="28" y="0"/>
                </a:lnTo>
                <a:lnTo>
                  <a:pt x="175" y="0"/>
                </a:lnTo>
                <a:lnTo>
                  <a:pt x="175" y="184"/>
                </a:lnTo>
                <a:lnTo>
                  <a:pt x="180" y="184"/>
                </a:lnTo>
                <a:lnTo>
                  <a:pt x="189" y="194"/>
                </a:lnTo>
                <a:lnTo>
                  <a:pt x="196" y="194"/>
                </a:lnTo>
                <a:lnTo>
                  <a:pt x="203" y="198"/>
                </a:lnTo>
                <a:lnTo>
                  <a:pt x="203" y="208"/>
                </a:lnTo>
                <a:lnTo>
                  <a:pt x="123" y="208"/>
                </a:lnTo>
                <a:lnTo>
                  <a:pt x="80" y="208"/>
                </a:lnTo>
                <a:lnTo>
                  <a:pt x="0" y="208"/>
                </a:lnTo>
                <a:lnTo>
                  <a:pt x="0" y="198"/>
                </a:lnTo>
                <a:close/>
                <a:moveTo>
                  <a:pt x="142" y="118"/>
                </a:moveTo>
                <a:lnTo>
                  <a:pt x="132" y="118"/>
                </a:lnTo>
                <a:lnTo>
                  <a:pt x="132" y="125"/>
                </a:lnTo>
                <a:lnTo>
                  <a:pt x="142" y="125"/>
                </a:lnTo>
                <a:lnTo>
                  <a:pt x="142" y="118"/>
                </a:lnTo>
                <a:close/>
                <a:moveTo>
                  <a:pt x="146" y="33"/>
                </a:moveTo>
                <a:lnTo>
                  <a:pt x="146" y="42"/>
                </a:lnTo>
                <a:lnTo>
                  <a:pt x="158" y="42"/>
                </a:lnTo>
                <a:lnTo>
                  <a:pt x="158" y="33"/>
                </a:lnTo>
                <a:lnTo>
                  <a:pt x="146" y="33"/>
                </a:lnTo>
                <a:close/>
                <a:moveTo>
                  <a:pt x="52" y="90"/>
                </a:moveTo>
                <a:lnTo>
                  <a:pt x="42" y="90"/>
                </a:lnTo>
                <a:lnTo>
                  <a:pt x="42" y="99"/>
                </a:lnTo>
                <a:lnTo>
                  <a:pt x="52" y="99"/>
                </a:lnTo>
                <a:lnTo>
                  <a:pt x="52" y="90"/>
                </a:lnTo>
                <a:close/>
                <a:moveTo>
                  <a:pt x="52" y="118"/>
                </a:moveTo>
                <a:lnTo>
                  <a:pt x="42" y="118"/>
                </a:lnTo>
                <a:lnTo>
                  <a:pt x="42" y="127"/>
                </a:lnTo>
                <a:lnTo>
                  <a:pt x="52" y="127"/>
                </a:lnTo>
                <a:lnTo>
                  <a:pt x="52" y="118"/>
                </a:lnTo>
                <a:close/>
                <a:moveTo>
                  <a:pt x="99" y="45"/>
                </a:moveTo>
                <a:lnTo>
                  <a:pt x="90" y="45"/>
                </a:lnTo>
                <a:lnTo>
                  <a:pt x="90" y="54"/>
                </a:lnTo>
                <a:lnTo>
                  <a:pt x="99" y="54"/>
                </a:lnTo>
                <a:lnTo>
                  <a:pt x="99" y="45"/>
                </a:lnTo>
                <a:close/>
                <a:moveTo>
                  <a:pt x="52" y="47"/>
                </a:moveTo>
                <a:lnTo>
                  <a:pt x="42" y="47"/>
                </a:lnTo>
                <a:lnTo>
                  <a:pt x="42" y="54"/>
                </a:lnTo>
                <a:lnTo>
                  <a:pt x="52" y="54"/>
                </a:lnTo>
                <a:lnTo>
                  <a:pt x="52" y="47"/>
                </a:lnTo>
                <a:close/>
                <a:moveTo>
                  <a:pt x="99" y="75"/>
                </a:moveTo>
                <a:lnTo>
                  <a:pt x="90" y="75"/>
                </a:lnTo>
                <a:lnTo>
                  <a:pt x="90" y="85"/>
                </a:lnTo>
                <a:lnTo>
                  <a:pt x="99" y="85"/>
                </a:lnTo>
                <a:lnTo>
                  <a:pt x="99" y="75"/>
                </a:lnTo>
                <a:close/>
                <a:moveTo>
                  <a:pt x="109" y="116"/>
                </a:moveTo>
                <a:lnTo>
                  <a:pt x="92" y="116"/>
                </a:lnTo>
                <a:lnTo>
                  <a:pt x="92" y="163"/>
                </a:lnTo>
                <a:lnTo>
                  <a:pt x="109" y="163"/>
                </a:lnTo>
                <a:lnTo>
                  <a:pt x="109" y="116"/>
                </a:lnTo>
                <a:close/>
                <a:moveTo>
                  <a:pt x="144" y="45"/>
                </a:moveTo>
                <a:lnTo>
                  <a:pt x="132" y="45"/>
                </a:lnTo>
                <a:lnTo>
                  <a:pt x="132" y="54"/>
                </a:lnTo>
                <a:lnTo>
                  <a:pt x="144" y="54"/>
                </a:lnTo>
                <a:lnTo>
                  <a:pt x="144" y="45"/>
                </a:lnTo>
                <a:close/>
                <a:moveTo>
                  <a:pt x="66" y="75"/>
                </a:moveTo>
                <a:lnTo>
                  <a:pt x="57" y="75"/>
                </a:lnTo>
                <a:lnTo>
                  <a:pt x="57" y="85"/>
                </a:lnTo>
                <a:lnTo>
                  <a:pt x="66" y="85"/>
                </a:lnTo>
                <a:lnTo>
                  <a:pt x="66" y="75"/>
                </a:lnTo>
                <a:close/>
                <a:moveTo>
                  <a:pt x="66" y="54"/>
                </a:moveTo>
                <a:lnTo>
                  <a:pt x="66" y="47"/>
                </a:lnTo>
                <a:lnTo>
                  <a:pt x="57" y="47"/>
                </a:lnTo>
                <a:lnTo>
                  <a:pt x="57" y="54"/>
                </a:lnTo>
                <a:lnTo>
                  <a:pt x="66" y="54"/>
                </a:lnTo>
                <a:close/>
                <a:moveTo>
                  <a:pt x="142" y="130"/>
                </a:moveTo>
                <a:lnTo>
                  <a:pt x="132" y="130"/>
                </a:lnTo>
                <a:lnTo>
                  <a:pt x="132" y="139"/>
                </a:lnTo>
                <a:lnTo>
                  <a:pt x="142" y="139"/>
                </a:lnTo>
                <a:lnTo>
                  <a:pt x="142" y="130"/>
                </a:lnTo>
                <a:close/>
                <a:moveTo>
                  <a:pt x="66" y="127"/>
                </a:moveTo>
                <a:lnTo>
                  <a:pt x="66" y="118"/>
                </a:lnTo>
                <a:lnTo>
                  <a:pt x="57" y="118"/>
                </a:lnTo>
                <a:lnTo>
                  <a:pt x="57" y="127"/>
                </a:lnTo>
                <a:lnTo>
                  <a:pt x="66" y="127"/>
                </a:lnTo>
                <a:close/>
                <a:moveTo>
                  <a:pt x="99" y="33"/>
                </a:moveTo>
                <a:lnTo>
                  <a:pt x="90" y="33"/>
                </a:lnTo>
                <a:lnTo>
                  <a:pt x="90" y="40"/>
                </a:lnTo>
                <a:lnTo>
                  <a:pt x="99" y="40"/>
                </a:lnTo>
                <a:lnTo>
                  <a:pt x="99" y="33"/>
                </a:lnTo>
                <a:close/>
                <a:moveTo>
                  <a:pt x="113" y="54"/>
                </a:moveTo>
                <a:lnTo>
                  <a:pt x="113" y="45"/>
                </a:lnTo>
                <a:lnTo>
                  <a:pt x="102" y="45"/>
                </a:lnTo>
                <a:lnTo>
                  <a:pt x="102" y="54"/>
                </a:lnTo>
                <a:lnTo>
                  <a:pt x="113" y="54"/>
                </a:lnTo>
                <a:close/>
                <a:moveTo>
                  <a:pt x="66" y="42"/>
                </a:moveTo>
                <a:lnTo>
                  <a:pt x="66" y="33"/>
                </a:lnTo>
                <a:lnTo>
                  <a:pt x="57" y="33"/>
                </a:lnTo>
                <a:lnTo>
                  <a:pt x="57" y="42"/>
                </a:lnTo>
                <a:lnTo>
                  <a:pt x="66" y="42"/>
                </a:lnTo>
                <a:close/>
                <a:moveTo>
                  <a:pt x="66" y="99"/>
                </a:moveTo>
                <a:lnTo>
                  <a:pt x="66" y="90"/>
                </a:lnTo>
                <a:lnTo>
                  <a:pt x="57" y="90"/>
                </a:lnTo>
                <a:lnTo>
                  <a:pt x="57" y="99"/>
                </a:lnTo>
                <a:lnTo>
                  <a:pt x="66" y="99"/>
                </a:lnTo>
                <a:close/>
                <a:moveTo>
                  <a:pt x="52" y="85"/>
                </a:moveTo>
                <a:lnTo>
                  <a:pt x="52" y="75"/>
                </a:lnTo>
                <a:lnTo>
                  <a:pt x="42" y="75"/>
                </a:lnTo>
                <a:lnTo>
                  <a:pt x="42" y="85"/>
                </a:lnTo>
                <a:lnTo>
                  <a:pt x="52" y="8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" name="Oval 600"/>
          <p:cNvSpPr>
            <a:spLocks noChangeArrowheads="1"/>
          </p:cNvSpPr>
          <p:nvPr/>
        </p:nvSpPr>
        <p:spPr bwMode="auto">
          <a:xfrm>
            <a:off x="3880394" y="86547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" name="Freeform 601"/>
          <p:cNvSpPr>
            <a:spLocks noEditPoints="1"/>
          </p:cNvSpPr>
          <p:nvPr/>
        </p:nvSpPr>
        <p:spPr bwMode="auto">
          <a:xfrm>
            <a:off x="3978920" y="1127800"/>
            <a:ext cx="245084" cy="75127"/>
          </a:xfrm>
          <a:custGeom>
            <a:avLst/>
            <a:gdLst>
              <a:gd name="T0" fmla="*/ 45 w 84"/>
              <a:gd name="T1" fmla="*/ 12 h 26"/>
              <a:gd name="T2" fmla="*/ 45 w 84"/>
              <a:gd name="T3" fmla="*/ 22 h 26"/>
              <a:gd name="T4" fmla="*/ 55 w 84"/>
              <a:gd name="T5" fmla="*/ 22 h 26"/>
              <a:gd name="T6" fmla="*/ 55 w 84"/>
              <a:gd name="T7" fmla="*/ 12 h 26"/>
              <a:gd name="T8" fmla="*/ 45 w 84"/>
              <a:gd name="T9" fmla="*/ 12 h 26"/>
              <a:gd name="T10" fmla="*/ 39 w 84"/>
              <a:gd name="T11" fmla="*/ 12 h 26"/>
              <a:gd name="T12" fmla="*/ 27 w 84"/>
              <a:gd name="T13" fmla="*/ 12 h 26"/>
              <a:gd name="T14" fmla="*/ 27 w 84"/>
              <a:gd name="T15" fmla="*/ 22 h 26"/>
              <a:gd name="T16" fmla="*/ 39 w 84"/>
              <a:gd name="T17" fmla="*/ 22 h 26"/>
              <a:gd name="T18" fmla="*/ 39 w 84"/>
              <a:gd name="T19" fmla="*/ 12 h 26"/>
              <a:gd name="T20" fmla="*/ 7 w 84"/>
              <a:gd name="T21" fmla="*/ 22 h 26"/>
              <a:gd name="T22" fmla="*/ 7 w 84"/>
              <a:gd name="T23" fmla="*/ 12 h 26"/>
              <a:gd name="T24" fmla="*/ 0 w 84"/>
              <a:gd name="T25" fmla="*/ 12 h 26"/>
              <a:gd name="T26" fmla="*/ 0 w 84"/>
              <a:gd name="T27" fmla="*/ 8 h 26"/>
              <a:gd name="T28" fmla="*/ 7 w 84"/>
              <a:gd name="T29" fmla="*/ 8 h 26"/>
              <a:gd name="T30" fmla="*/ 7 w 84"/>
              <a:gd name="T31" fmla="*/ 3 h 26"/>
              <a:gd name="T32" fmla="*/ 9 w 84"/>
              <a:gd name="T33" fmla="*/ 1 h 26"/>
              <a:gd name="T34" fmla="*/ 12 w 84"/>
              <a:gd name="T35" fmla="*/ 3 h 26"/>
              <a:gd name="T36" fmla="*/ 12 w 84"/>
              <a:gd name="T37" fmla="*/ 8 h 26"/>
              <a:gd name="T38" fmla="*/ 22 w 84"/>
              <a:gd name="T39" fmla="*/ 8 h 26"/>
              <a:gd name="T40" fmla="*/ 22 w 84"/>
              <a:gd name="T41" fmla="*/ 3 h 26"/>
              <a:gd name="T42" fmla="*/ 25 w 84"/>
              <a:gd name="T43" fmla="*/ 1 h 26"/>
              <a:gd name="T44" fmla="*/ 27 w 84"/>
              <a:gd name="T45" fmla="*/ 3 h 26"/>
              <a:gd name="T46" fmla="*/ 27 w 84"/>
              <a:gd name="T47" fmla="*/ 8 h 26"/>
              <a:gd name="T48" fmla="*/ 39 w 84"/>
              <a:gd name="T49" fmla="*/ 8 h 26"/>
              <a:gd name="T50" fmla="*/ 39 w 84"/>
              <a:gd name="T51" fmla="*/ 4 h 26"/>
              <a:gd name="T52" fmla="*/ 42 w 84"/>
              <a:gd name="T53" fmla="*/ 1 h 26"/>
              <a:gd name="T54" fmla="*/ 45 w 84"/>
              <a:gd name="T55" fmla="*/ 4 h 26"/>
              <a:gd name="T56" fmla="*/ 45 w 84"/>
              <a:gd name="T57" fmla="*/ 8 h 26"/>
              <a:gd name="T58" fmla="*/ 55 w 84"/>
              <a:gd name="T59" fmla="*/ 8 h 26"/>
              <a:gd name="T60" fmla="*/ 55 w 84"/>
              <a:gd name="T61" fmla="*/ 3 h 26"/>
              <a:gd name="T62" fmla="*/ 58 w 84"/>
              <a:gd name="T63" fmla="*/ 1 h 26"/>
              <a:gd name="T64" fmla="*/ 60 w 84"/>
              <a:gd name="T65" fmla="*/ 3 h 26"/>
              <a:gd name="T66" fmla="*/ 60 w 84"/>
              <a:gd name="T67" fmla="*/ 8 h 26"/>
              <a:gd name="T68" fmla="*/ 72 w 84"/>
              <a:gd name="T69" fmla="*/ 8 h 26"/>
              <a:gd name="T70" fmla="*/ 72 w 84"/>
              <a:gd name="T71" fmla="*/ 3 h 26"/>
              <a:gd name="T72" fmla="*/ 74 w 84"/>
              <a:gd name="T73" fmla="*/ 0 h 26"/>
              <a:gd name="T74" fmla="*/ 77 w 84"/>
              <a:gd name="T75" fmla="*/ 3 h 26"/>
              <a:gd name="T76" fmla="*/ 77 w 84"/>
              <a:gd name="T77" fmla="*/ 8 h 26"/>
              <a:gd name="T78" fmla="*/ 83 w 84"/>
              <a:gd name="T79" fmla="*/ 8 h 26"/>
              <a:gd name="T80" fmla="*/ 83 w 84"/>
              <a:gd name="T81" fmla="*/ 12 h 26"/>
              <a:gd name="T82" fmla="*/ 77 w 84"/>
              <a:gd name="T83" fmla="*/ 12 h 26"/>
              <a:gd name="T84" fmla="*/ 77 w 84"/>
              <a:gd name="T85" fmla="*/ 22 h 26"/>
              <a:gd name="T86" fmla="*/ 84 w 84"/>
              <a:gd name="T87" fmla="*/ 22 h 26"/>
              <a:gd name="T88" fmla="*/ 84 w 84"/>
              <a:gd name="T89" fmla="*/ 26 h 26"/>
              <a:gd name="T90" fmla="*/ 0 w 84"/>
              <a:gd name="T91" fmla="*/ 26 h 26"/>
              <a:gd name="T92" fmla="*/ 0 w 84"/>
              <a:gd name="T93" fmla="*/ 22 h 26"/>
              <a:gd name="T94" fmla="*/ 7 w 84"/>
              <a:gd name="T95" fmla="*/ 22 h 26"/>
              <a:gd name="T96" fmla="*/ 72 w 84"/>
              <a:gd name="T97" fmla="*/ 22 h 26"/>
              <a:gd name="T98" fmla="*/ 72 w 84"/>
              <a:gd name="T99" fmla="*/ 12 h 26"/>
              <a:gd name="T100" fmla="*/ 60 w 84"/>
              <a:gd name="T101" fmla="*/ 12 h 26"/>
              <a:gd name="T102" fmla="*/ 60 w 84"/>
              <a:gd name="T103" fmla="*/ 22 h 26"/>
              <a:gd name="T104" fmla="*/ 72 w 84"/>
              <a:gd name="T105" fmla="*/ 22 h 26"/>
              <a:gd name="T106" fmla="*/ 22 w 84"/>
              <a:gd name="T107" fmla="*/ 22 h 26"/>
              <a:gd name="T108" fmla="*/ 22 w 84"/>
              <a:gd name="T109" fmla="*/ 12 h 26"/>
              <a:gd name="T110" fmla="*/ 12 w 84"/>
              <a:gd name="T111" fmla="*/ 12 h 26"/>
              <a:gd name="T112" fmla="*/ 12 w 84"/>
              <a:gd name="T113" fmla="*/ 22 h 26"/>
              <a:gd name="T114" fmla="*/ 22 w 84"/>
              <a:gd name="T115" fmla="*/ 22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4" h="26">
                <a:moveTo>
                  <a:pt x="45" y="12"/>
                </a:moveTo>
                <a:cubicBezTo>
                  <a:pt x="45" y="22"/>
                  <a:pt x="45" y="22"/>
                  <a:pt x="4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12"/>
                  <a:pt x="55" y="12"/>
                  <a:pt x="55" y="12"/>
                </a:cubicBezTo>
                <a:lnTo>
                  <a:pt x="45" y="12"/>
                </a:lnTo>
                <a:close/>
                <a:moveTo>
                  <a:pt x="39" y="12"/>
                </a:moveTo>
                <a:cubicBezTo>
                  <a:pt x="27" y="12"/>
                  <a:pt x="27" y="12"/>
                  <a:pt x="27" y="12"/>
                </a:cubicBezTo>
                <a:cubicBezTo>
                  <a:pt x="27" y="22"/>
                  <a:pt x="27" y="22"/>
                  <a:pt x="27" y="22"/>
                </a:cubicBezTo>
                <a:cubicBezTo>
                  <a:pt x="39" y="22"/>
                  <a:pt x="39" y="22"/>
                  <a:pt x="39" y="22"/>
                </a:cubicBezTo>
                <a:lnTo>
                  <a:pt x="39" y="12"/>
                </a:lnTo>
                <a:close/>
                <a:moveTo>
                  <a:pt x="7" y="22"/>
                </a:moveTo>
                <a:cubicBezTo>
                  <a:pt x="7" y="12"/>
                  <a:pt x="7" y="12"/>
                  <a:pt x="7" y="12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8"/>
                  <a:pt x="0" y="8"/>
                  <a:pt x="0" y="8"/>
                </a:cubicBezTo>
                <a:cubicBezTo>
                  <a:pt x="7" y="8"/>
                  <a:pt x="7" y="8"/>
                  <a:pt x="7" y="8"/>
                </a:cubicBezTo>
                <a:cubicBezTo>
                  <a:pt x="7" y="3"/>
                  <a:pt x="7" y="3"/>
                  <a:pt x="7" y="3"/>
                </a:cubicBezTo>
                <a:cubicBezTo>
                  <a:pt x="7" y="2"/>
                  <a:pt x="8" y="1"/>
                  <a:pt x="9" y="1"/>
                </a:cubicBezTo>
                <a:cubicBezTo>
                  <a:pt x="11" y="1"/>
                  <a:pt x="12" y="2"/>
                  <a:pt x="12" y="3"/>
                </a:cubicBezTo>
                <a:cubicBezTo>
                  <a:pt x="12" y="8"/>
                  <a:pt x="12" y="8"/>
                  <a:pt x="12" y="8"/>
                </a:cubicBezTo>
                <a:cubicBezTo>
                  <a:pt x="22" y="8"/>
                  <a:pt x="22" y="8"/>
                  <a:pt x="22" y="8"/>
                </a:cubicBezTo>
                <a:cubicBezTo>
                  <a:pt x="22" y="3"/>
                  <a:pt x="22" y="3"/>
                  <a:pt x="22" y="3"/>
                </a:cubicBezTo>
                <a:cubicBezTo>
                  <a:pt x="22" y="2"/>
                  <a:pt x="23" y="1"/>
                  <a:pt x="25" y="1"/>
                </a:cubicBezTo>
                <a:cubicBezTo>
                  <a:pt x="26" y="1"/>
                  <a:pt x="27" y="2"/>
                  <a:pt x="27" y="3"/>
                </a:cubicBezTo>
                <a:cubicBezTo>
                  <a:pt x="27" y="8"/>
                  <a:pt x="27" y="8"/>
                  <a:pt x="27" y="8"/>
                </a:cubicBezTo>
                <a:cubicBezTo>
                  <a:pt x="39" y="8"/>
                  <a:pt x="39" y="8"/>
                  <a:pt x="39" y="8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2"/>
                  <a:pt x="41" y="1"/>
                  <a:pt x="42" y="1"/>
                </a:cubicBezTo>
                <a:cubicBezTo>
                  <a:pt x="43" y="1"/>
                  <a:pt x="45" y="2"/>
                  <a:pt x="45" y="4"/>
                </a:cubicBezTo>
                <a:cubicBezTo>
                  <a:pt x="45" y="8"/>
                  <a:pt x="45" y="8"/>
                  <a:pt x="45" y="8"/>
                </a:cubicBezTo>
                <a:cubicBezTo>
                  <a:pt x="55" y="8"/>
                  <a:pt x="55" y="8"/>
                  <a:pt x="55" y="8"/>
                </a:cubicBezTo>
                <a:cubicBezTo>
                  <a:pt x="55" y="3"/>
                  <a:pt x="55" y="3"/>
                  <a:pt x="55" y="3"/>
                </a:cubicBezTo>
                <a:cubicBezTo>
                  <a:pt x="55" y="2"/>
                  <a:pt x="56" y="1"/>
                  <a:pt x="58" y="1"/>
                </a:cubicBezTo>
                <a:cubicBezTo>
                  <a:pt x="59" y="1"/>
                  <a:pt x="60" y="2"/>
                  <a:pt x="60" y="3"/>
                </a:cubicBezTo>
                <a:cubicBezTo>
                  <a:pt x="60" y="8"/>
                  <a:pt x="60" y="8"/>
                  <a:pt x="60" y="8"/>
                </a:cubicBezTo>
                <a:cubicBezTo>
                  <a:pt x="72" y="8"/>
                  <a:pt x="72" y="8"/>
                  <a:pt x="72" y="8"/>
                </a:cubicBezTo>
                <a:cubicBezTo>
                  <a:pt x="72" y="3"/>
                  <a:pt x="72" y="3"/>
                  <a:pt x="72" y="3"/>
                </a:cubicBezTo>
                <a:cubicBezTo>
                  <a:pt x="72" y="2"/>
                  <a:pt x="73" y="0"/>
                  <a:pt x="74" y="0"/>
                </a:cubicBezTo>
                <a:cubicBezTo>
                  <a:pt x="76" y="0"/>
                  <a:pt x="77" y="2"/>
                  <a:pt x="77" y="3"/>
                </a:cubicBezTo>
                <a:cubicBezTo>
                  <a:pt x="77" y="8"/>
                  <a:pt x="77" y="8"/>
                  <a:pt x="77" y="8"/>
                </a:cubicBezTo>
                <a:cubicBezTo>
                  <a:pt x="83" y="8"/>
                  <a:pt x="83" y="8"/>
                  <a:pt x="83" y="8"/>
                </a:cubicBezTo>
                <a:cubicBezTo>
                  <a:pt x="83" y="12"/>
                  <a:pt x="83" y="12"/>
                  <a:pt x="83" y="12"/>
                </a:cubicBezTo>
                <a:cubicBezTo>
                  <a:pt x="77" y="12"/>
                  <a:pt x="77" y="12"/>
                  <a:pt x="77" y="12"/>
                </a:cubicBezTo>
                <a:cubicBezTo>
                  <a:pt x="77" y="22"/>
                  <a:pt x="77" y="22"/>
                  <a:pt x="77" y="22"/>
                </a:cubicBezTo>
                <a:cubicBezTo>
                  <a:pt x="84" y="22"/>
                  <a:pt x="84" y="22"/>
                  <a:pt x="84" y="22"/>
                </a:cubicBezTo>
                <a:cubicBezTo>
                  <a:pt x="84" y="26"/>
                  <a:pt x="84" y="26"/>
                  <a:pt x="84" y="26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2"/>
                  <a:pt x="0" y="22"/>
                  <a:pt x="0" y="22"/>
                </a:cubicBezTo>
                <a:lnTo>
                  <a:pt x="7" y="22"/>
                </a:lnTo>
                <a:close/>
                <a:moveTo>
                  <a:pt x="72" y="22"/>
                </a:moveTo>
                <a:cubicBezTo>
                  <a:pt x="72" y="12"/>
                  <a:pt x="72" y="12"/>
                  <a:pt x="72" y="12"/>
                </a:cubicBezTo>
                <a:cubicBezTo>
                  <a:pt x="60" y="12"/>
                  <a:pt x="60" y="12"/>
                  <a:pt x="60" y="12"/>
                </a:cubicBezTo>
                <a:cubicBezTo>
                  <a:pt x="60" y="22"/>
                  <a:pt x="60" y="22"/>
                  <a:pt x="60" y="22"/>
                </a:cubicBezTo>
                <a:lnTo>
                  <a:pt x="72" y="22"/>
                </a:lnTo>
                <a:close/>
                <a:moveTo>
                  <a:pt x="22" y="22"/>
                </a:moveTo>
                <a:cubicBezTo>
                  <a:pt x="22" y="12"/>
                  <a:pt x="22" y="12"/>
                  <a:pt x="2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22"/>
                  <a:pt x="12" y="22"/>
                  <a:pt x="12" y="22"/>
                </a:cubicBezTo>
                <a:lnTo>
                  <a:pt x="22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" name="Freeform 602"/>
          <p:cNvSpPr/>
          <p:nvPr/>
        </p:nvSpPr>
        <p:spPr bwMode="auto">
          <a:xfrm>
            <a:off x="3946899" y="918432"/>
            <a:ext cx="300505" cy="153947"/>
          </a:xfrm>
          <a:custGeom>
            <a:avLst/>
            <a:gdLst>
              <a:gd name="T0" fmla="*/ 180 w 244"/>
              <a:gd name="T1" fmla="*/ 21 h 125"/>
              <a:gd name="T2" fmla="*/ 222 w 244"/>
              <a:gd name="T3" fmla="*/ 21 h 125"/>
              <a:gd name="T4" fmla="*/ 222 w 244"/>
              <a:gd name="T5" fmla="*/ 80 h 125"/>
              <a:gd name="T6" fmla="*/ 244 w 244"/>
              <a:gd name="T7" fmla="*/ 97 h 125"/>
              <a:gd name="T8" fmla="*/ 222 w 244"/>
              <a:gd name="T9" fmla="*/ 125 h 125"/>
              <a:gd name="T10" fmla="*/ 121 w 244"/>
              <a:gd name="T11" fmla="*/ 45 h 125"/>
              <a:gd name="T12" fmla="*/ 21 w 244"/>
              <a:gd name="T13" fmla="*/ 125 h 125"/>
              <a:gd name="T14" fmla="*/ 0 w 244"/>
              <a:gd name="T15" fmla="*/ 97 h 125"/>
              <a:gd name="T16" fmla="*/ 121 w 244"/>
              <a:gd name="T17" fmla="*/ 0 h 125"/>
              <a:gd name="T18" fmla="*/ 121 w 244"/>
              <a:gd name="T19" fmla="*/ 0 h 125"/>
              <a:gd name="T20" fmla="*/ 121 w 244"/>
              <a:gd name="T21" fmla="*/ 0 h 125"/>
              <a:gd name="T22" fmla="*/ 121 w 244"/>
              <a:gd name="T23" fmla="*/ 0 h 125"/>
              <a:gd name="T24" fmla="*/ 123 w 244"/>
              <a:gd name="T25" fmla="*/ 0 h 125"/>
              <a:gd name="T26" fmla="*/ 180 w 244"/>
              <a:gd name="T27" fmla="*/ 47 h 125"/>
              <a:gd name="T28" fmla="*/ 180 w 244"/>
              <a:gd name="T29" fmla="*/ 21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4" h="125">
                <a:moveTo>
                  <a:pt x="180" y="21"/>
                </a:moveTo>
                <a:lnTo>
                  <a:pt x="222" y="21"/>
                </a:lnTo>
                <a:lnTo>
                  <a:pt x="222" y="80"/>
                </a:lnTo>
                <a:lnTo>
                  <a:pt x="244" y="97"/>
                </a:lnTo>
                <a:lnTo>
                  <a:pt x="222" y="125"/>
                </a:lnTo>
                <a:lnTo>
                  <a:pt x="121" y="45"/>
                </a:lnTo>
                <a:lnTo>
                  <a:pt x="21" y="125"/>
                </a:lnTo>
                <a:lnTo>
                  <a:pt x="0" y="97"/>
                </a:lnTo>
                <a:lnTo>
                  <a:pt x="121" y="0"/>
                </a:lnTo>
                <a:lnTo>
                  <a:pt x="121" y="0"/>
                </a:lnTo>
                <a:lnTo>
                  <a:pt x="121" y="0"/>
                </a:lnTo>
                <a:lnTo>
                  <a:pt x="121" y="0"/>
                </a:lnTo>
                <a:lnTo>
                  <a:pt x="123" y="0"/>
                </a:lnTo>
                <a:lnTo>
                  <a:pt x="180" y="47"/>
                </a:lnTo>
                <a:lnTo>
                  <a:pt x="180" y="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" name="Oval 603"/>
          <p:cNvSpPr>
            <a:spLocks noChangeArrowheads="1"/>
          </p:cNvSpPr>
          <p:nvPr/>
        </p:nvSpPr>
        <p:spPr bwMode="auto">
          <a:xfrm>
            <a:off x="4444456" y="874095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" name="Freeform 604"/>
          <p:cNvSpPr>
            <a:spLocks noEditPoints="1"/>
          </p:cNvSpPr>
          <p:nvPr/>
        </p:nvSpPr>
        <p:spPr bwMode="auto">
          <a:xfrm>
            <a:off x="4634119" y="1031737"/>
            <a:ext cx="149021" cy="200747"/>
          </a:xfrm>
          <a:custGeom>
            <a:avLst/>
            <a:gdLst>
              <a:gd name="T0" fmla="*/ 121 w 121"/>
              <a:gd name="T1" fmla="*/ 16 h 163"/>
              <a:gd name="T2" fmla="*/ 121 w 121"/>
              <a:gd name="T3" fmla="*/ 163 h 163"/>
              <a:gd name="T4" fmla="*/ 0 w 121"/>
              <a:gd name="T5" fmla="*/ 163 h 163"/>
              <a:gd name="T6" fmla="*/ 0 w 121"/>
              <a:gd name="T7" fmla="*/ 33 h 163"/>
              <a:gd name="T8" fmla="*/ 64 w 121"/>
              <a:gd name="T9" fmla="*/ 0 h 163"/>
              <a:gd name="T10" fmla="*/ 121 w 121"/>
              <a:gd name="T11" fmla="*/ 16 h 163"/>
              <a:gd name="T12" fmla="*/ 69 w 121"/>
              <a:gd name="T13" fmla="*/ 156 h 163"/>
              <a:gd name="T14" fmla="*/ 69 w 121"/>
              <a:gd name="T15" fmla="*/ 12 h 163"/>
              <a:gd name="T16" fmla="*/ 62 w 121"/>
              <a:gd name="T17" fmla="*/ 9 h 163"/>
              <a:gd name="T18" fmla="*/ 10 w 121"/>
              <a:gd name="T19" fmla="*/ 38 h 163"/>
              <a:gd name="T20" fmla="*/ 10 w 121"/>
              <a:gd name="T21" fmla="*/ 156 h 163"/>
              <a:gd name="T22" fmla="*/ 69 w 121"/>
              <a:gd name="T23" fmla="*/ 156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1" h="163">
                <a:moveTo>
                  <a:pt x="121" y="16"/>
                </a:moveTo>
                <a:lnTo>
                  <a:pt x="121" y="163"/>
                </a:lnTo>
                <a:lnTo>
                  <a:pt x="0" y="163"/>
                </a:lnTo>
                <a:lnTo>
                  <a:pt x="0" y="33"/>
                </a:lnTo>
                <a:lnTo>
                  <a:pt x="64" y="0"/>
                </a:lnTo>
                <a:lnTo>
                  <a:pt x="121" y="16"/>
                </a:lnTo>
                <a:close/>
                <a:moveTo>
                  <a:pt x="69" y="156"/>
                </a:moveTo>
                <a:lnTo>
                  <a:pt x="69" y="12"/>
                </a:lnTo>
                <a:lnTo>
                  <a:pt x="62" y="9"/>
                </a:lnTo>
                <a:lnTo>
                  <a:pt x="10" y="38"/>
                </a:lnTo>
                <a:lnTo>
                  <a:pt x="10" y="156"/>
                </a:lnTo>
                <a:lnTo>
                  <a:pt x="69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Freeform 605"/>
          <p:cNvSpPr>
            <a:spLocks noEditPoints="1"/>
          </p:cNvSpPr>
          <p:nvPr/>
        </p:nvSpPr>
        <p:spPr bwMode="auto">
          <a:xfrm>
            <a:off x="4540519" y="952916"/>
            <a:ext cx="142863" cy="279568"/>
          </a:xfrm>
          <a:custGeom>
            <a:avLst/>
            <a:gdLst>
              <a:gd name="T0" fmla="*/ 67 w 116"/>
              <a:gd name="T1" fmla="*/ 9 h 227"/>
              <a:gd name="T2" fmla="*/ 8 w 116"/>
              <a:gd name="T3" fmla="*/ 40 h 227"/>
              <a:gd name="T4" fmla="*/ 8 w 116"/>
              <a:gd name="T5" fmla="*/ 220 h 227"/>
              <a:gd name="T6" fmla="*/ 57 w 116"/>
              <a:gd name="T7" fmla="*/ 220 h 227"/>
              <a:gd name="T8" fmla="*/ 57 w 116"/>
              <a:gd name="T9" fmla="*/ 92 h 227"/>
              <a:gd name="T10" fmla="*/ 67 w 116"/>
              <a:gd name="T11" fmla="*/ 85 h 227"/>
              <a:gd name="T12" fmla="*/ 67 w 116"/>
              <a:gd name="T13" fmla="*/ 9 h 227"/>
              <a:gd name="T14" fmla="*/ 116 w 116"/>
              <a:gd name="T15" fmla="*/ 17 h 227"/>
              <a:gd name="T16" fmla="*/ 116 w 116"/>
              <a:gd name="T17" fmla="*/ 66 h 227"/>
              <a:gd name="T18" fmla="*/ 67 w 116"/>
              <a:gd name="T19" fmla="*/ 92 h 227"/>
              <a:gd name="T20" fmla="*/ 67 w 116"/>
              <a:gd name="T21" fmla="*/ 227 h 227"/>
              <a:gd name="T22" fmla="*/ 0 w 116"/>
              <a:gd name="T23" fmla="*/ 227 h 227"/>
              <a:gd name="T24" fmla="*/ 0 w 116"/>
              <a:gd name="T25" fmla="*/ 35 h 227"/>
              <a:gd name="T26" fmla="*/ 67 w 116"/>
              <a:gd name="T27" fmla="*/ 0 h 227"/>
              <a:gd name="T28" fmla="*/ 116 w 116"/>
              <a:gd name="T29" fmla="*/ 17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6" h="227">
                <a:moveTo>
                  <a:pt x="67" y="9"/>
                </a:moveTo>
                <a:lnTo>
                  <a:pt x="8" y="40"/>
                </a:lnTo>
                <a:lnTo>
                  <a:pt x="8" y="220"/>
                </a:lnTo>
                <a:lnTo>
                  <a:pt x="57" y="220"/>
                </a:lnTo>
                <a:lnTo>
                  <a:pt x="57" y="92"/>
                </a:lnTo>
                <a:lnTo>
                  <a:pt x="67" y="85"/>
                </a:lnTo>
                <a:lnTo>
                  <a:pt x="67" y="9"/>
                </a:lnTo>
                <a:close/>
                <a:moveTo>
                  <a:pt x="116" y="17"/>
                </a:moveTo>
                <a:lnTo>
                  <a:pt x="116" y="66"/>
                </a:lnTo>
                <a:lnTo>
                  <a:pt x="67" y="92"/>
                </a:lnTo>
                <a:lnTo>
                  <a:pt x="67" y="227"/>
                </a:lnTo>
                <a:lnTo>
                  <a:pt x="0" y="227"/>
                </a:lnTo>
                <a:lnTo>
                  <a:pt x="0" y="35"/>
                </a:lnTo>
                <a:lnTo>
                  <a:pt x="67" y="0"/>
                </a:lnTo>
                <a:lnTo>
                  <a:pt x="116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Oval 606"/>
          <p:cNvSpPr>
            <a:spLocks noChangeArrowheads="1"/>
          </p:cNvSpPr>
          <p:nvPr/>
        </p:nvSpPr>
        <p:spPr bwMode="auto">
          <a:xfrm>
            <a:off x="5007287" y="86547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Freeform 608"/>
          <p:cNvSpPr/>
          <p:nvPr/>
        </p:nvSpPr>
        <p:spPr bwMode="auto">
          <a:xfrm>
            <a:off x="5108276" y="959073"/>
            <a:ext cx="242621" cy="279568"/>
          </a:xfrm>
          <a:custGeom>
            <a:avLst/>
            <a:gdLst>
              <a:gd name="T0" fmla="*/ 197 w 197"/>
              <a:gd name="T1" fmla="*/ 0 h 227"/>
              <a:gd name="T2" fmla="*/ 197 w 197"/>
              <a:gd name="T3" fmla="*/ 227 h 227"/>
              <a:gd name="T4" fmla="*/ 0 w 197"/>
              <a:gd name="T5" fmla="*/ 227 h 227"/>
              <a:gd name="T6" fmla="*/ 0 w 197"/>
              <a:gd name="T7" fmla="*/ 0 h 227"/>
              <a:gd name="T8" fmla="*/ 48 w 197"/>
              <a:gd name="T9" fmla="*/ 0 h 227"/>
              <a:gd name="T10" fmla="*/ 48 w 197"/>
              <a:gd name="T11" fmla="*/ 12 h 227"/>
              <a:gd name="T12" fmla="*/ 10 w 197"/>
              <a:gd name="T13" fmla="*/ 12 h 227"/>
              <a:gd name="T14" fmla="*/ 10 w 197"/>
              <a:gd name="T15" fmla="*/ 215 h 227"/>
              <a:gd name="T16" fmla="*/ 185 w 197"/>
              <a:gd name="T17" fmla="*/ 215 h 227"/>
              <a:gd name="T18" fmla="*/ 185 w 197"/>
              <a:gd name="T19" fmla="*/ 12 h 227"/>
              <a:gd name="T20" fmla="*/ 149 w 197"/>
              <a:gd name="T21" fmla="*/ 12 h 227"/>
              <a:gd name="T22" fmla="*/ 149 w 197"/>
              <a:gd name="T23" fmla="*/ 0 h 227"/>
              <a:gd name="T24" fmla="*/ 197 w 197"/>
              <a:gd name="T25" fmla="*/ 0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227">
                <a:moveTo>
                  <a:pt x="197" y="0"/>
                </a:moveTo>
                <a:lnTo>
                  <a:pt x="197" y="227"/>
                </a:lnTo>
                <a:lnTo>
                  <a:pt x="0" y="227"/>
                </a:lnTo>
                <a:lnTo>
                  <a:pt x="0" y="0"/>
                </a:lnTo>
                <a:lnTo>
                  <a:pt x="48" y="0"/>
                </a:lnTo>
                <a:lnTo>
                  <a:pt x="48" y="12"/>
                </a:lnTo>
                <a:lnTo>
                  <a:pt x="10" y="12"/>
                </a:lnTo>
                <a:lnTo>
                  <a:pt x="10" y="215"/>
                </a:lnTo>
                <a:lnTo>
                  <a:pt x="185" y="215"/>
                </a:lnTo>
                <a:lnTo>
                  <a:pt x="185" y="12"/>
                </a:lnTo>
                <a:lnTo>
                  <a:pt x="149" y="12"/>
                </a:lnTo>
                <a:lnTo>
                  <a:pt x="149" y="0"/>
                </a:lnTo>
                <a:lnTo>
                  <a:pt x="1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Rectangle 609"/>
          <p:cNvSpPr>
            <a:spLocks noChangeArrowheads="1"/>
          </p:cNvSpPr>
          <p:nvPr/>
        </p:nvSpPr>
        <p:spPr bwMode="auto">
          <a:xfrm>
            <a:off x="5295475" y="1183220"/>
            <a:ext cx="23400" cy="147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Rectangle 610"/>
          <p:cNvSpPr>
            <a:spLocks noChangeArrowheads="1"/>
          </p:cNvSpPr>
          <p:nvPr/>
        </p:nvSpPr>
        <p:spPr bwMode="auto">
          <a:xfrm>
            <a:off x="5295475" y="1151199"/>
            <a:ext cx="23400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Rectangle 611"/>
          <p:cNvSpPr>
            <a:spLocks noChangeArrowheads="1"/>
          </p:cNvSpPr>
          <p:nvPr/>
        </p:nvSpPr>
        <p:spPr bwMode="auto">
          <a:xfrm>
            <a:off x="5295475" y="1115484"/>
            <a:ext cx="23400" cy="123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Rectangle 612"/>
          <p:cNvSpPr>
            <a:spLocks noChangeArrowheads="1"/>
          </p:cNvSpPr>
          <p:nvPr/>
        </p:nvSpPr>
        <p:spPr bwMode="auto">
          <a:xfrm>
            <a:off x="5295475" y="1081000"/>
            <a:ext cx="23400" cy="147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Freeform 613"/>
          <p:cNvSpPr>
            <a:spLocks noEditPoints="1"/>
          </p:cNvSpPr>
          <p:nvPr/>
        </p:nvSpPr>
        <p:spPr bwMode="auto">
          <a:xfrm>
            <a:off x="5193254" y="909810"/>
            <a:ext cx="70200" cy="66505"/>
          </a:xfrm>
          <a:custGeom>
            <a:avLst/>
            <a:gdLst>
              <a:gd name="T0" fmla="*/ 42 w 57"/>
              <a:gd name="T1" fmla="*/ 7 h 54"/>
              <a:gd name="T2" fmla="*/ 14 w 57"/>
              <a:gd name="T3" fmla="*/ 7 h 54"/>
              <a:gd name="T4" fmla="*/ 14 w 57"/>
              <a:gd name="T5" fmla="*/ 28 h 54"/>
              <a:gd name="T6" fmla="*/ 42 w 57"/>
              <a:gd name="T7" fmla="*/ 28 h 54"/>
              <a:gd name="T8" fmla="*/ 42 w 57"/>
              <a:gd name="T9" fmla="*/ 7 h 54"/>
              <a:gd name="T10" fmla="*/ 57 w 57"/>
              <a:gd name="T11" fmla="*/ 28 h 54"/>
              <a:gd name="T12" fmla="*/ 57 w 57"/>
              <a:gd name="T13" fmla="*/ 54 h 54"/>
              <a:gd name="T14" fmla="*/ 0 w 57"/>
              <a:gd name="T15" fmla="*/ 54 h 54"/>
              <a:gd name="T16" fmla="*/ 0 w 57"/>
              <a:gd name="T17" fmla="*/ 28 h 54"/>
              <a:gd name="T18" fmla="*/ 7 w 57"/>
              <a:gd name="T19" fmla="*/ 28 h 54"/>
              <a:gd name="T20" fmla="*/ 7 w 57"/>
              <a:gd name="T21" fmla="*/ 0 h 54"/>
              <a:gd name="T22" fmla="*/ 52 w 57"/>
              <a:gd name="T23" fmla="*/ 0 h 54"/>
              <a:gd name="T24" fmla="*/ 52 w 57"/>
              <a:gd name="T25" fmla="*/ 28 h 54"/>
              <a:gd name="T26" fmla="*/ 57 w 57"/>
              <a:gd name="T27" fmla="*/ 28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7" h="54">
                <a:moveTo>
                  <a:pt x="42" y="7"/>
                </a:moveTo>
                <a:lnTo>
                  <a:pt x="14" y="7"/>
                </a:lnTo>
                <a:lnTo>
                  <a:pt x="14" y="28"/>
                </a:lnTo>
                <a:lnTo>
                  <a:pt x="42" y="28"/>
                </a:lnTo>
                <a:lnTo>
                  <a:pt x="42" y="7"/>
                </a:lnTo>
                <a:close/>
                <a:moveTo>
                  <a:pt x="57" y="28"/>
                </a:moveTo>
                <a:lnTo>
                  <a:pt x="57" y="54"/>
                </a:lnTo>
                <a:lnTo>
                  <a:pt x="0" y="54"/>
                </a:lnTo>
                <a:lnTo>
                  <a:pt x="0" y="28"/>
                </a:lnTo>
                <a:lnTo>
                  <a:pt x="7" y="28"/>
                </a:lnTo>
                <a:lnTo>
                  <a:pt x="7" y="0"/>
                </a:lnTo>
                <a:lnTo>
                  <a:pt x="52" y="0"/>
                </a:lnTo>
                <a:lnTo>
                  <a:pt x="52" y="28"/>
                </a:lnTo>
                <a:lnTo>
                  <a:pt x="57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reeform 614"/>
          <p:cNvSpPr>
            <a:spLocks noEditPoints="1"/>
          </p:cNvSpPr>
          <p:nvPr/>
        </p:nvSpPr>
        <p:spPr bwMode="auto">
          <a:xfrm>
            <a:off x="5155076" y="1124105"/>
            <a:ext cx="89905" cy="82516"/>
          </a:xfrm>
          <a:custGeom>
            <a:avLst/>
            <a:gdLst>
              <a:gd name="T0" fmla="*/ 73 w 73"/>
              <a:gd name="T1" fmla="*/ 67 h 67"/>
              <a:gd name="T2" fmla="*/ 59 w 73"/>
              <a:gd name="T3" fmla="*/ 67 h 67"/>
              <a:gd name="T4" fmla="*/ 14 w 73"/>
              <a:gd name="T5" fmla="*/ 67 h 67"/>
              <a:gd name="T6" fmla="*/ 0 w 73"/>
              <a:gd name="T7" fmla="*/ 67 h 67"/>
              <a:gd name="T8" fmla="*/ 0 w 73"/>
              <a:gd name="T9" fmla="*/ 29 h 67"/>
              <a:gd name="T10" fmla="*/ 36 w 73"/>
              <a:gd name="T11" fmla="*/ 0 h 67"/>
              <a:gd name="T12" fmla="*/ 73 w 73"/>
              <a:gd name="T13" fmla="*/ 29 h 67"/>
              <a:gd name="T14" fmla="*/ 73 w 73"/>
              <a:gd name="T15" fmla="*/ 67 h 67"/>
              <a:gd name="T16" fmla="*/ 52 w 73"/>
              <a:gd name="T17" fmla="*/ 57 h 67"/>
              <a:gd name="T18" fmla="*/ 52 w 73"/>
              <a:gd name="T19" fmla="*/ 45 h 67"/>
              <a:gd name="T20" fmla="*/ 40 w 73"/>
              <a:gd name="T21" fmla="*/ 45 h 67"/>
              <a:gd name="T22" fmla="*/ 40 w 73"/>
              <a:gd name="T23" fmla="*/ 57 h 67"/>
              <a:gd name="T24" fmla="*/ 52 w 73"/>
              <a:gd name="T25" fmla="*/ 57 h 67"/>
              <a:gd name="T26" fmla="*/ 52 w 73"/>
              <a:gd name="T27" fmla="*/ 41 h 67"/>
              <a:gd name="T28" fmla="*/ 52 w 73"/>
              <a:gd name="T29" fmla="*/ 26 h 67"/>
              <a:gd name="T30" fmla="*/ 38 w 73"/>
              <a:gd name="T31" fmla="*/ 26 h 67"/>
              <a:gd name="T32" fmla="*/ 38 w 73"/>
              <a:gd name="T33" fmla="*/ 41 h 67"/>
              <a:gd name="T34" fmla="*/ 52 w 73"/>
              <a:gd name="T35" fmla="*/ 41 h 67"/>
              <a:gd name="T36" fmla="*/ 33 w 73"/>
              <a:gd name="T37" fmla="*/ 57 h 67"/>
              <a:gd name="T38" fmla="*/ 33 w 73"/>
              <a:gd name="T39" fmla="*/ 45 h 67"/>
              <a:gd name="T40" fmla="*/ 21 w 73"/>
              <a:gd name="T41" fmla="*/ 45 h 67"/>
              <a:gd name="T42" fmla="*/ 21 w 73"/>
              <a:gd name="T43" fmla="*/ 57 h 67"/>
              <a:gd name="T44" fmla="*/ 33 w 73"/>
              <a:gd name="T45" fmla="*/ 57 h 67"/>
              <a:gd name="T46" fmla="*/ 33 w 73"/>
              <a:gd name="T47" fmla="*/ 41 h 67"/>
              <a:gd name="T48" fmla="*/ 33 w 73"/>
              <a:gd name="T49" fmla="*/ 26 h 67"/>
              <a:gd name="T50" fmla="*/ 21 w 73"/>
              <a:gd name="T51" fmla="*/ 26 h 67"/>
              <a:gd name="T52" fmla="*/ 21 w 73"/>
              <a:gd name="T53" fmla="*/ 41 h 67"/>
              <a:gd name="T54" fmla="*/ 33 w 73"/>
              <a:gd name="T55" fmla="*/ 41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3" h="67">
                <a:moveTo>
                  <a:pt x="73" y="67"/>
                </a:moveTo>
                <a:lnTo>
                  <a:pt x="59" y="67"/>
                </a:lnTo>
                <a:lnTo>
                  <a:pt x="14" y="67"/>
                </a:lnTo>
                <a:lnTo>
                  <a:pt x="0" y="67"/>
                </a:lnTo>
                <a:lnTo>
                  <a:pt x="0" y="29"/>
                </a:lnTo>
                <a:lnTo>
                  <a:pt x="36" y="0"/>
                </a:lnTo>
                <a:lnTo>
                  <a:pt x="73" y="29"/>
                </a:lnTo>
                <a:lnTo>
                  <a:pt x="73" y="67"/>
                </a:lnTo>
                <a:close/>
                <a:moveTo>
                  <a:pt x="52" y="57"/>
                </a:moveTo>
                <a:lnTo>
                  <a:pt x="52" y="45"/>
                </a:lnTo>
                <a:lnTo>
                  <a:pt x="40" y="45"/>
                </a:lnTo>
                <a:lnTo>
                  <a:pt x="40" y="57"/>
                </a:lnTo>
                <a:lnTo>
                  <a:pt x="52" y="57"/>
                </a:lnTo>
                <a:close/>
                <a:moveTo>
                  <a:pt x="52" y="41"/>
                </a:moveTo>
                <a:lnTo>
                  <a:pt x="52" y="26"/>
                </a:lnTo>
                <a:lnTo>
                  <a:pt x="38" y="26"/>
                </a:lnTo>
                <a:lnTo>
                  <a:pt x="38" y="41"/>
                </a:lnTo>
                <a:lnTo>
                  <a:pt x="52" y="41"/>
                </a:lnTo>
                <a:close/>
                <a:moveTo>
                  <a:pt x="33" y="57"/>
                </a:moveTo>
                <a:lnTo>
                  <a:pt x="33" y="45"/>
                </a:lnTo>
                <a:lnTo>
                  <a:pt x="21" y="45"/>
                </a:lnTo>
                <a:lnTo>
                  <a:pt x="21" y="57"/>
                </a:lnTo>
                <a:lnTo>
                  <a:pt x="33" y="57"/>
                </a:lnTo>
                <a:close/>
                <a:moveTo>
                  <a:pt x="33" y="41"/>
                </a:moveTo>
                <a:lnTo>
                  <a:pt x="33" y="26"/>
                </a:lnTo>
                <a:lnTo>
                  <a:pt x="21" y="26"/>
                </a:lnTo>
                <a:lnTo>
                  <a:pt x="21" y="41"/>
                </a:lnTo>
                <a:lnTo>
                  <a:pt x="33" y="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" name="Rectangle 615"/>
          <p:cNvSpPr>
            <a:spLocks noChangeArrowheads="1"/>
          </p:cNvSpPr>
          <p:nvPr/>
        </p:nvSpPr>
        <p:spPr bwMode="auto">
          <a:xfrm>
            <a:off x="5146454" y="1063758"/>
            <a:ext cx="84979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Rectangle 616"/>
          <p:cNvSpPr>
            <a:spLocks noChangeArrowheads="1"/>
          </p:cNvSpPr>
          <p:nvPr/>
        </p:nvSpPr>
        <p:spPr bwMode="auto">
          <a:xfrm>
            <a:off x="5146454" y="1028042"/>
            <a:ext cx="84979" cy="147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Freeform 617"/>
          <p:cNvSpPr/>
          <p:nvPr/>
        </p:nvSpPr>
        <p:spPr bwMode="auto">
          <a:xfrm>
            <a:off x="5135371" y="1098242"/>
            <a:ext cx="130547" cy="61579"/>
          </a:xfrm>
          <a:custGeom>
            <a:avLst/>
            <a:gdLst>
              <a:gd name="T0" fmla="*/ 5 w 45"/>
              <a:gd name="T1" fmla="*/ 20 h 21"/>
              <a:gd name="T2" fmla="*/ 1 w 45"/>
              <a:gd name="T3" fmla="*/ 20 h 21"/>
              <a:gd name="T4" fmla="*/ 1 w 45"/>
              <a:gd name="T5" fmla="*/ 16 h 21"/>
              <a:gd name="T6" fmla="*/ 20 w 45"/>
              <a:gd name="T7" fmla="*/ 1 h 21"/>
              <a:gd name="T8" fmla="*/ 22 w 45"/>
              <a:gd name="T9" fmla="*/ 0 h 21"/>
              <a:gd name="T10" fmla="*/ 25 w 45"/>
              <a:gd name="T11" fmla="*/ 1 h 21"/>
              <a:gd name="T12" fmla="*/ 44 w 45"/>
              <a:gd name="T13" fmla="*/ 16 h 21"/>
              <a:gd name="T14" fmla="*/ 44 w 45"/>
              <a:gd name="T15" fmla="*/ 20 h 21"/>
              <a:gd name="T16" fmla="*/ 40 w 45"/>
              <a:gd name="T17" fmla="*/ 20 h 21"/>
              <a:gd name="T18" fmla="*/ 22 w 45"/>
              <a:gd name="T19" fmla="*/ 6 h 21"/>
              <a:gd name="T20" fmla="*/ 5 w 45"/>
              <a:gd name="T21" fmla="*/ 2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" h="21">
                <a:moveTo>
                  <a:pt x="5" y="20"/>
                </a:moveTo>
                <a:cubicBezTo>
                  <a:pt x="3" y="21"/>
                  <a:pt x="2" y="21"/>
                  <a:pt x="1" y="20"/>
                </a:cubicBezTo>
                <a:cubicBezTo>
                  <a:pt x="0" y="18"/>
                  <a:pt x="0" y="17"/>
                  <a:pt x="1" y="16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2" y="0"/>
                  <a:pt x="22" y="0"/>
                </a:cubicBezTo>
                <a:cubicBezTo>
                  <a:pt x="23" y="0"/>
                  <a:pt x="24" y="0"/>
                  <a:pt x="25" y="1"/>
                </a:cubicBezTo>
                <a:cubicBezTo>
                  <a:pt x="44" y="16"/>
                  <a:pt x="44" y="16"/>
                  <a:pt x="44" y="16"/>
                </a:cubicBezTo>
                <a:cubicBezTo>
                  <a:pt x="45" y="17"/>
                  <a:pt x="45" y="18"/>
                  <a:pt x="44" y="20"/>
                </a:cubicBezTo>
                <a:cubicBezTo>
                  <a:pt x="43" y="21"/>
                  <a:pt x="41" y="21"/>
                  <a:pt x="40" y="20"/>
                </a:cubicBezTo>
                <a:cubicBezTo>
                  <a:pt x="22" y="6"/>
                  <a:pt x="22" y="6"/>
                  <a:pt x="22" y="6"/>
                </a:cubicBezTo>
                <a:lnTo>
                  <a:pt x="5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" name="Oval 618"/>
          <p:cNvSpPr>
            <a:spLocks noChangeArrowheads="1"/>
          </p:cNvSpPr>
          <p:nvPr/>
        </p:nvSpPr>
        <p:spPr bwMode="auto">
          <a:xfrm>
            <a:off x="5592285" y="863010"/>
            <a:ext cx="439673" cy="435978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" name="Freeform 619"/>
          <p:cNvSpPr/>
          <p:nvPr/>
        </p:nvSpPr>
        <p:spPr bwMode="auto">
          <a:xfrm>
            <a:off x="5812737" y="935674"/>
            <a:ext cx="134242" cy="288189"/>
          </a:xfrm>
          <a:custGeom>
            <a:avLst/>
            <a:gdLst>
              <a:gd name="T0" fmla="*/ 24 w 46"/>
              <a:gd name="T1" fmla="*/ 27 h 99"/>
              <a:gd name="T2" fmla="*/ 11 w 46"/>
              <a:gd name="T3" fmla="*/ 0 h 99"/>
              <a:gd name="T4" fmla="*/ 35 w 46"/>
              <a:gd name="T5" fmla="*/ 17 h 99"/>
              <a:gd name="T6" fmla="*/ 28 w 46"/>
              <a:gd name="T7" fmla="*/ 54 h 99"/>
              <a:gd name="T8" fmla="*/ 42 w 46"/>
              <a:gd name="T9" fmla="*/ 84 h 99"/>
              <a:gd name="T10" fmla="*/ 38 w 46"/>
              <a:gd name="T11" fmla="*/ 96 h 99"/>
              <a:gd name="T12" fmla="*/ 31 w 46"/>
              <a:gd name="T13" fmla="*/ 99 h 99"/>
              <a:gd name="T14" fmla="*/ 25 w 46"/>
              <a:gd name="T15" fmla="*/ 87 h 99"/>
              <a:gd name="T16" fmla="*/ 32 w 46"/>
              <a:gd name="T17" fmla="*/ 84 h 99"/>
              <a:gd name="T18" fmla="*/ 26 w 46"/>
              <a:gd name="T19" fmla="*/ 72 h 99"/>
              <a:gd name="T20" fmla="*/ 20 w 46"/>
              <a:gd name="T21" fmla="*/ 75 h 99"/>
              <a:gd name="T22" fmla="*/ 12 w 46"/>
              <a:gd name="T23" fmla="*/ 62 h 99"/>
              <a:gd name="T24" fmla="*/ 0 w 46"/>
              <a:gd name="T25" fmla="*/ 62 h 99"/>
              <a:gd name="T26" fmla="*/ 24 w 46"/>
              <a:gd name="T27" fmla="*/ 27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6" h="99">
                <a:moveTo>
                  <a:pt x="24" y="27"/>
                </a:moveTo>
                <a:cubicBezTo>
                  <a:pt x="24" y="16"/>
                  <a:pt x="19" y="6"/>
                  <a:pt x="11" y="0"/>
                </a:cubicBezTo>
                <a:cubicBezTo>
                  <a:pt x="21" y="1"/>
                  <a:pt x="31" y="7"/>
                  <a:pt x="35" y="17"/>
                </a:cubicBezTo>
                <a:cubicBezTo>
                  <a:pt x="42" y="30"/>
                  <a:pt x="38" y="45"/>
                  <a:pt x="28" y="54"/>
                </a:cubicBezTo>
                <a:cubicBezTo>
                  <a:pt x="42" y="84"/>
                  <a:pt x="42" y="84"/>
                  <a:pt x="42" y="84"/>
                </a:cubicBezTo>
                <a:cubicBezTo>
                  <a:pt x="42" y="84"/>
                  <a:pt x="46" y="92"/>
                  <a:pt x="38" y="96"/>
                </a:cubicBezTo>
                <a:cubicBezTo>
                  <a:pt x="31" y="99"/>
                  <a:pt x="31" y="99"/>
                  <a:pt x="31" y="99"/>
                </a:cubicBezTo>
                <a:cubicBezTo>
                  <a:pt x="25" y="87"/>
                  <a:pt x="25" y="87"/>
                  <a:pt x="25" y="87"/>
                </a:cubicBezTo>
                <a:cubicBezTo>
                  <a:pt x="32" y="84"/>
                  <a:pt x="32" y="84"/>
                  <a:pt x="32" y="84"/>
                </a:cubicBezTo>
                <a:cubicBezTo>
                  <a:pt x="26" y="72"/>
                  <a:pt x="26" y="72"/>
                  <a:pt x="26" y="72"/>
                </a:cubicBezTo>
                <a:cubicBezTo>
                  <a:pt x="20" y="75"/>
                  <a:pt x="20" y="75"/>
                  <a:pt x="20" y="75"/>
                </a:cubicBezTo>
                <a:cubicBezTo>
                  <a:pt x="12" y="62"/>
                  <a:pt x="12" y="62"/>
                  <a:pt x="12" y="62"/>
                </a:cubicBezTo>
                <a:cubicBezTo>
                  <a:pt x="8" y="63"/>
                  <a:pt x="4" y="62"/>
                  <a:pt x="0" y="62"/>
                </a:cubicBezTo>
                <a:cubicBezTo>
                  <a:pt x="14" y="57"/>
                  <a:pt x="24" y="43"/>
                  <a:pt x="24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" name="Freeform 620"/>
          <p:cNvSpPr>
            <a:spLocks noEditPoints="1"/>
          </p:cNvSpPr>
          <p:nvPr/>
        </p:nvSpPr>
        <p:spPr bwMode="auto">
          <a:xfrm>
            <a:off x="5682190" y="920895"/>
            <a:ext cx="183505" cy="302968"/>
          </a:xfrm>
          <a:custGeom>
            <a:avLst/>
            <a:gdLst>
              <a:gd name="T0" fmla="*/ 41 w 63"/>
              <a:gd name="T1" fmla="*/ 94 h 104"/>
              <a:gd name="T2" fmla="*/ 32 w 63"/>
              <a:gd name="T3" fmla="*/ 104 h 104"/>
              <a:gd name="T4" fmla="*/ 25 w 63"/>
              <a:gd name="T5" fmla="*/ 104 h 104"/>
              <a:gd name="T6" fmla="*/ 25 w 63"/>
              <a:gd name="T7" fmla="*/ 90 h 104"/>
              <a:gd name="T8" fmla="*/ 32 w 63"/>
              <a:gd name="T9" fmla="*/ 90 h 104"/>
              <a:gd name="T10" fmla="*/ 32 w 63"/>
              <a:gd name="T11" fmla="*/ 77 h 104"/>
              <a:gd name="T12" fmla="*/ 25 w 63"/>
              <a:gd name="T13" fmla="*/ 77 h 104"/>
              <a:gd name="T14" fmla="*/ 23 w 63"/>
              <a:gd name="T15" fmla="*/ 62 h 104"/>
              <a:gd name="T16" fmla="*/ 0 w 63"/>
              <a:gd name="T17" fmla="*/ 32 h 104"/>
              <a:gd name="T18" fmla="*/ 32 w 63"/>
              <a:gd name="T19" fmla="*/ 0 h 104"/>
              <a:gd name="T20" fmla="*/ 63 w 63"/>
              <a:gd name="T21" fmla="*/ 32 h 104"/>
              <a:gd name="T22" fmla="*/ 41 w 63"/>
              <a:gd name="T23" fmla="*/ 62 h 104"/>
              <a:gd name="T24" fmla="*/ 41 w 63"/>
              <a:gd name="T25" fmla="*/ 94 h 104"/>
              <a:gd name="T26" fmla="*/ 53 w 63"/>
              <a:gd name="T27" fmla="*/ 32 h 104"/>
              <a:gd name="T28" fmla="*/ 32 w 63"/>
              <a:gd name="T29" fmla="*/ 11 h 104"/>
              <a:gd name="T30" fmla="*/ 11 w 63"/>
              <a:gd name="T31" fmla="*/ 32 h 104"/>
              <a:gd name="T32" fmla="*/ 32 w 63"/>
              <a:gd name="T33" fmla="*/ 53 h 104"/>
              <a:gd name="T34" fmla="*/ 53 w 63"/>
              <a:gd name="T35" fmla="*/ 32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3" h="104">
                <a:moveTo>
                  <a:pt x="41" y="94"/>
                </a:moveTo>
                <a:cubicBezTo>
                  <a:pt x="41" y="94"/>
                  <a:pt x="41" y="104"/>
                  <a:pt x="32" y="104"/>
                </a:cubicBezTo>
                <a:cubicBezTo>
                  <a:pt x="25" y="104"/>
                  <a:pt x="25" y="104"/>
                  <a:pt x="25" y="104"/>
                </a:cubicBezTo>
                <a:cubicBezTo>
                  <a:pt x="25" y="90"/>
                  <a:pt x="25" y="90"/>
                  <a:pt x="25" y="90"/>
                </a:cubicBezTo>
                <a:cubicBezTo>
                  <a:pt x="32" y="90"/>
                  <a:pt x="32" y="90"/>
                  <a:pt x="32" y="90"/>
                </a:cubicBezTo>
                <a:cubicBezTo>
                  <a:pt x="32" y="77"/>
                  <a:pt x="32" y="77"/>
                  <a:pt x="32" y="77"/>
                </a:cubicBezTo>
                <a:cubicBezTo>
                  <a:pt x="25" y="77"/>
                  <a:pt x="25" y="77"/>
                  <a:pt x="25" y="77"/>
                </a:cubicBezTo>
                <a:cubicBezTo>
                  <a:pt x="23" y="62"/>
                  <a:pt x="23" y="62"/>
                  <a:pt x="23" y="62"/>
                </a:cubicBezTo>
                <a:cubicBezTo>
                  <a:pt x="10" y="59"/>
                  <a:pt x="0" y="46"/>
                  <a:pt x="0" y="32"/>
                </a:cubicBezTo>
                <a:cubicBezTo>
                  <a:pt x="0" y="14"/>
                  <a:pt x="14" y="0"/>
                  <a:pt x="32" y="0"/>
                </a:cubicBezTo>
                <a:cubicBezTo>
                  <a:pt x="49" y="0"/>
                  <a:pt x="63" y="14"/>
                  <a:pt x="63" y="32"/>
                </a:cubicBezTo>
                <a:cubicBezTo>
                  <a:pt x="63" y="46"/>
                  <a:pt x="54" y="58"/>
                  <a:pt x="41" y="62"/>
                </a:cubicBezTo>
                <a:lnTo>
                  <a:pt x="41" y="94"/>
                </a:lnTo>
                <a:close/>
                <a:moveTo>
                  <a:pt x="53" y="32"/>
                </a:moveTo>
                <a:cubicBezTo>
                  <a:pt x="53" y="20"/>
                  <a:pt x="44" y="11"/>
                  <a:pt x="32" y="11"/>
                </a:cubicBezTo>
                <a:cubicBezTo>
                  <a:pt x="20" y="11"/>
                  <a:pt x="11" y="20"/>
                  <a:pt x="11" y="32"/>
                </a:cubicBezTo>
                <a:cubicBezTo>
                  <a:pt x="11" y="44"/>
                  <a:pt x="20" y="53"/>
                  <a:pt x="32" y="53"/>
                </a:cubicBezTo>
                <a:cubicBezTo>
                  <a:pt x="44" y="53"/>
                  <a:pt x="53" y="44"/>
                  <a:pt x="53" y="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" name="Oval 621"/>
          <p:cNvSpPr>
            <a:spLocks noChangeArrowheads="1"/>
          </p:cNvSpPr>
          <p:nvPr/>
        </p:nvSpPr>
        <p:spPr bwMode="auto">
          <a:xfrm>
            <a:off x="6145263" y="86793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" name="Freeform 622"/>
          <p:cNvSpPr>
            <a:spLocks noEditPoints="1"/>
          </p:cNvSpPr>
          <p:nvPr/>
        </p:nvSpPr>
        <p:spPr bwMode="auto">
          <a:xfrm>
            <a:off x="6331231" y="973852"/>
            <a:ext cx="166263" cy="220453"/>
          </a:xfrm>
          <a:custGeom>
            <a:avLst/>
            <a:gdLst>
              <a:gd name="T0" fmla="*/ 135 w 135"/>
              <a:gd name="T1" fmla="*/ 179 h 179"/>
              <a:gd name="T2" fmla="*/ 0 w 135"/>
              <a:gd name="T3" fmla="*/ 179 h 179"/>
              <a:gd name="T4" fmla="*/ 0 w 135"/>
              <a:gd name="T5" fmla="*/ 0 h 179"/>
              <a:gd name="T6" fmla="*/ 135 w 135"/>
              <a:gd name="T7" fmla="*/ 0 h 179"/>
              <a:gd name="T8" fmla="*/ 135 w 135"/>
              <a:gd name="T9" fmla="*/ 179 h 179"/>
              <a:gd name="T10" fmla="*/ 118 w 135"/>
              <a:gd name="T11" fmla="*/ 16 h 179"/>
              <a:gd name="T12" fmla="*/ 17 w 135"/>
              <a:gd name="T13" fmla="*/ 16 h 179"/>
              <a:gd name="T14" fmla="*/ 17 w 135"/>
              <a:gd name="T15" fmla="*/ 160 h 179"/>
              <a:gd name="T16" fmla="*/ 118 w 135"/>
              <a:gd name="T17" fmla="*/ 160 h 179"/>
              <a:gd name="T18" fmla="*/ 118 w 135"/>
              <a:gd name="T19" fmla="*/ 16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5" h="179">
                <a:moveTo>
                  <a:pt x="135" y="179"/>
                </a:moveTo>
                <a:lnTo>
                  <a:pt x="0" y="179"/>
                </a:lnTo>
                <a:lnTo>
                  <a:pt x="0" y="0"/>
                </a:lnTo>
                <a:lnTo>
                  <a:pt x="135" y="0"/>
                </a:lnTo>
                <a:lnTo>
                  <a:pt x="135" y="179"/>
                </a:lnTo>
                <a:close/>
                <a:moveTo>
                  <a:pt x="118" y="16"/>
                </a:moveTo>
                <a:lnTo>
                  <a:pt x="17" y="16"/>
                </a:lnTo>
                <a:lnTo>
                  <a:pt x="17" y="160"/>
                </a:lnTo>
                <a:lnTo>
                  <a:pt x="118" y="160"/>
                </a:lnTo>
                <a:lnTo>
                  <a:pt x="118" y="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" name="Freeform 623"/>
          <p:cNvSpPr>
            <a:spLocks noEditPoints="1"/>
          </p:cNvSpPr>
          <p:nvPr/>
        </p:nvSpPr>
        <p:spPr bwMode="auto">
          <a:xfrm>
            <a:off x="6247483" y="950453"/>
            <a:ext cx="68968" cy="273410"/>
          </a:xfrm>
          <a:custGeom>
            <a:avLst/>
            <a:gdLst>
              <a:gd name="T0" fmla="*/ 24 w 24"/>
              <a:gd name="T1" fmla="*/ 84 h 94"/>
              <a:gd name="T2" fmla="*/ 0 w 24"/>
              <a:gd name="T3" fmla="*/ 94 h 94"/>
              <a:gd name="T4" fmla="*/ 0 w 24"/>
              <a:gd name="T5" fmla="*/ 0 h 94"/>
              <a:gd name="T6" fmla="*/ 24 w 24"/>
              <a:gd name="T7" fmla="*/ 8 h 94"/>
              <a:gd name="T8" fmla="*/ 24 w 24"/>
              <a:gd name="T9" fmla="*/ 84 h 94"/>
              <a:gd name="T10" fmla="*/ 10 w 24"/>
              <a:gd name="T11" fmla="*/ 31 h 94"/>
              <a:gd name="T12" fmla="*/ 9 w 24"/>
              <a:gd name="T13" fmla="*/ 30 h 94"/>
              <a:gd name="T14" fmla="*/ 6 w 24"/>
              <a:gd name="T15" fmla="*/ 33 h 94"/>
              <a:gd name="T16" fmla="*/ 6 w 24"/>
              <a:gd name="T17" fmla="*/ 39 h 94"/>
              <a:gd name="T18" fmla="*/ 7 w 24"/>
              <a:gd name="T19" fmla="*/ 41 h 94"/>
              <a:gd name="T20" fmla="*/ 9 w 24"/>
              <a:gd name="T21" fmla="*/ 42 h 94"/>
              <a:gd name="T22" fmla="*/ 11 w 24"/>
              <a:gd name="T23" fmla="*/ 39 h 94"/>
              <a:gd name="T24" fmla="*/ 11 w 24"/>
              <a:gd name="T25" fmla="*/ 33 h 94"/>
              <a:gd name="T26" fmla="*/ 10 w 24"/>
              <a:gd name="T27" fmla="*/ 31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4" h="94">
                <a:moveTo>
                  <a:pt x="24" y="84"/>
                </a:moveTo>
                <a:cubicBezTo>
                  <a:pt x="0" y="94"/>
                  <a:pt x="0" y="94"/>
                  <a:pt x="0" y="94"/>
                </a:cubicBezTo>
                <a:cubicBezTo>
                  <a:pt x="0" y="0"/>
                  <a:pt x="0" y="0"/>
                  <a:pt x="0" y="0"/>
                </a:cubicBezTo>
                <a:cubicBezTo>
                  <a:pt x="24" y="8"/>
                  <a:pt x="24" y="8"/>
                  <a:pt x="24" y="8"/>
                </a:cubicBezTo>
                <a:lnTo>
                  <a:pt x="24" y="84"/>
                </a:lnTo>
                <a:close/>
                <a:moveTo>
                  <a:pt x="10" y="31"/>
                </a:moveTo>
                <a:cubicBezTo>
                  <a:pt x="10" y="30"/>
                  <a:pt x="9" y="30"/>
                  <a:pt x="9" y="30"/>
                </a:cubicBezTo>
                <a:cubicBezTo>
                  <a:pt x="7" y="30"/>
                  <a:pt x="6" y="31"/>
                  <a:pt x="6" y="33"/>
                </a:cubicBezTo>
                <a:cubicBezTo>
                  <a:pt x="6" y="39"/>
                  <a:pt x="6" y="39"/>
                  <a:pt x="6" y="39"/>
                </a:cubicBezTo>
                <a:cubicBezTo>
                  <a:pt x="6" y="40"/>
                  <a:pt x="7" y="41"/>
                  <a:pt x="7" y="41"/>
                </a:cubicBezTo>
                <a:cubicBezTo>
                  <a:pt x="7" y="42"/>
                  <a:pt x="8" y="42"/>
                  <a:pt x="9" y="42"/>
                </a:cubicBezTo>
                <a:cubicBezTo>
                  <a:pt x="10" y="42"/>
                  <a:pt x="11" y="41"/>
                  <a:pt x="11" y="39"/>
                </a:cubicBezTo>
                <a:cubicBezTo>
                  <a:pt x="11" y="33"/>
                  <a:pt x="11" y="33"/>
                  <a:pt x="11" y="33"/>
                </a:cubicBezTo>
                <a:cubicBezTo>
                  <a:pt x="11" y="32"/>
                  <a:pt x="11" y="31"/>
                  <a:pt x="10" y="3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" name="Oval 629"/>
          <p:cNvSpPr>
            <a:spLocks noChangeArrowheads="1"/>
          </p:cNvSpPr>
          <p:nvPr/>
        </p:nvSpPr>
        <p:spPr bwMode="auto">
          <a:xfrm>
            <a:off x="6727798" y="86793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Freeform 630"/>
          <p:cNvSpPr>
            <a:spLocks noEditPoints="1"/>
          </p:cNvSpPr>
          <p:nvPr/>
        </p:nvSpPr>
        <p:spPr bwMode="auto">
          <a:xfrm>
            <a:off x="6890366" y="1014495"/>
            <a:ext cx="160105" cy="141632"/>
          </a:xfrm>
          <a:custGeom>
            <a:avLst/>
            <a:gdLst>
              <a:gd name="T0" fmla="*/ 92 w 130"/>
              <a:gd name="T1" fmla="*/ 68 h 115"/>
              <a:gd name="T2" fmla="*/ 92 w 130"/>
              <a:gd name="T3" fmla="*/ 47 h 115"/>
              <a:gd name="T4" fmla="*/ 71 w 130"/>
              <a:gd name="T5" fmla="*/ 47 h 115"/>
              <a:gd name="T6" fmla="*/ 71 w 130"/>
              <a:gd name="T7" fmla="*/ 68 h 115"/>
              <a:gd name="T8" fmla="*/ 92 w 130"/>
              <a:gd name="T9" fmla="*/ 68 h 115"/>
              <a:gd name="T10" fmla="*/ 0 w 130"/>
              <a:gd name="T11" fmla="*/ 115 h 115"/>
              <a:gd name="T12" fmla="*/ 0 w 130"/>
              <a:gd name="T13" fmla="*/ 52 h 115"/>
              <a:gd name="T14" fmla="*/ 66 w 130"/>
              <a:gd name="T15" fmla="*/ 0 h 115"/>
              <a:gd name="T16" fmla="*/ 130 w 130"/>
              <a:gd name="T17" fmla="*/ 52 h 115"/>
              <a:gd name="T18" fmla="*/ 130 w 130"/>
              <a:gd name="T19" fmla="*/ 115 h 115"/>
              <a:gd name="T20" fmla="*/ 104 w 130"/>
              <a:gd name="T21" fmla="*/ 115 h 115"/>
              <a:gd name="T22" fmla="*/ 26 w 130"/>
              <a:gd name="T23" fmla="*/ 115 h 115"/>
              <a:gd name="T24" fmla="*/ 0 w 130"/>
              <a:gd name="T25" fmla="*/ 115 h 115"/>
              <a:gd name="T26" fmla="*/ 59 w 130"/>
              <a:gd name="T27" fmla="*/ 68 h 115"/>
              <a:gd name="T28" fmla="*/ 59 w 130"/>
              <a:gd name="T29" fmla="*/ 47 h 115"/>
              <a:gd name="T30" fmla="*/ 38 w 130"/>
              <a:gd name="T31" fmla="*/ 47 h 115"/>
              <a:gd name="T32" fmla="*/ 38 w 130"/>
              <a:gd name="T33" fmla="*/ 68 h 115"/>
              <a:gd name="T34" fmla="*/ 59 w 130"/>
              <a:gd name="T35" fmla="*/ 68 h 115"/>
              <a:gd name="T36" fmla="*/ 92 w 130"/>
              <a:gd name="T37" fmla="*/ 99 h 115"/>
              <a:gd name="T38" fmla="*/ 92 w 130"/>
              <a:gd name="T39" fmla="*/ 78 h 115"/>
              <a:gd name="T40" fmla="*/ 69 w 130"/>
              <a:gd name="T41" fmla="*/ 78 h 115"/>
              <a:gd name="T42" fmla="*/ 69 w 130"/>
              <a:gd name="T43" fmla="*/ 99 h 115"/>
              <a:gd name="T44" fmla="*/ 92 w 130"/>
              <a:gd name="T45" fmla="*/ 99 h 115"/>
              <a:gd name="T46" fmla="*/ 59 w 130"/>
              <a:gd name="T47" fmla="*/ 99 h 115"/>
              <a:gd name="T48" fmla="*/ 59 w 130"/>
              <a:gd name="T49" fmla="*/ 78 h 115"/>
              <a:gd name="T50" fmla="*/ 38 w 130"/>
              <a:gd name="T51" fmla="*/ 78 h 115"/>
              <a:gd name="T52" fmla="*/ 38 w 130"/>
              <a:gd name="T53" fmla="*/ 99 h 115"/>
              <a:gd name="T54" fmla="*/ 59 w 130"/>
              <a:gd name="T55" fmla="*/ 99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30" h="115">
                <a:moveTo>
                  <a:pt x="92" y="68"/>
                </a:moveTo>
                <a:lnTo>
                  <a:pt x="92" y="47"/>
                </a:lnTo>
                <a:lnTo>
                  <a:pt x="71" y="47"/>
                </a:lnTo>
                <a:lnTo>
                  <a:pt x="71" y="68"/>
                </a:lnTo>
                <a:lnTo>
                  <a:pt x="92" y="68"/>
                </a:lnTo>
                <a:close/>
                <a:moveTo>
                  <a:pt x="0" y="115"/>
                </a:moveTo>
                <a:lnTo>
                  <a:pt x="0" y="52"/>
                </a:lnTo>
                <a:lnTo>
                  <a:pt x="66" y="0"/>
                </a:lnTo>
                <a:lnTo>
                  <a:pt x="130" y="52"/>
                </a:lnTo>
                <a:lnTo>
                  <a:pt x="130" y="115"/>
                </a:lnTo>
                <a:lnTo>
                  <a:pt x="104" y="115"/>
                </a:lnTo>
                <a:lnTo>
                  <a:pt x="26" y="115"/>
                </a:lnTo>
                <a:lnTo>
                  <a:pt x="0" y="115"/>
                </a:lnTo>
                <a:close/>
                <a:moveTo>
                  <a:pt x="59" y="68"/>
                </a:moveTo>
                <a:lnTo>
                  <a:pt x="59" y="47"/>
                </a:lnTo>
                <a:lnTo>
                  <a:pt x="38" y="47"/>
                </a:lnTo>
                <a:lnTo>
                  <a:pt x="38" y="68"/>
                </a:lnTo>
                <a:lnTo>
                  <a:pt x="59" y="68"/>
                </a:lnTo>
                <a:close/>
                <a:moveTo>
                  <a:pt x="92" y="99"/>
                </a:moveTo>
                <a:lnTo>
                  <a:pt x="92" y="78"/>
                </a:lnTo>
                <a:lnTo>
                  <a:pt x="69" y="78"/>
                </a:lnTo>
                <a:lnTo>
                  <a:pt x="69" y="99"/>
                </a:lnTo>
                <a:lnTo>
                  <a:pt x="92" y="99"/>
                </a:lnTo>
                <a:close/>
                <a:moveTo>
                  <a:pt x="59" y="99"/>
                </a:moveTo>
                <a:lnTo>
                  <a:pt x="59" y="78"/>
                </a:lnTo>
                <a:lnTo>
                  <a:pt x="38" y="78"/>
                </a:lnTo>
                <a:lnTo>
                  <a:pt x="38" y="99"/>
                </a:lnTo>
                <a:lnTo>
                  <a:pt x="59" y="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" name="Freeform 631"/>
          <p:cNvSpPr/>
          <p:nvPr/>
        </p:nvSpPr>
        <p:spPr bwMode="auto">
          <a:xfrm>
            <a:off x="6855882" y="970158"/>
            <a:ext cx="229073" cy="108379"/>
          </a:xfrm>
          <a:custGeom>
            <a:avLst/>
            <a:gdLst>
              <a:gd name="T0" fmla="*/ 2 w 79"/>
              <a:gd name="T1" fmla="*/ 34 h 37"/>
              <a:gd name="T2" fmla="*/ 3 w 79"/>
              <a:gd name="T3" fmla="*/ 27 h 37"/>
              <a:gd name="T4" fmla="*/ 36 w 79"/>
              <a:gd name="T5" fmla="*/ 1 h 37"/>
              <a:gd name="T6" fmla="*/ 40 w 79"/>
              <a:gd name="T7" fmla="*/ 0 h 37"/>
              <a:gd name="T8" fmla="*/ 43 w 79"/>
              <a:gd name="T9" fmla="*/ 1 h 37"/>
              <a:gd name="T10" fmla="*/ 77 w 79"/>
              <a:gd name="T11" fmla="*/ 27 h 37"/>
              <a:gd name="T12" fmla="*/ 78 w 79"/>
              <a:gd name="T13" fmla="*/ 34 h 37"/>
              <a:gd name="T14" fmla="*/ 71 w 79"/>
              <a:gd name="T15" fmla="*/ 35 h 37"/>
              <a:gd name="T16" fmla="*/ 40 w 79"/>
              <a:gd name="T17" fmla="*/ 10 h 37"/>
              <a:gd name="T18" fmla="*/ 9 w 79"/>
              <a:gd name="T19" fmla="*/ 35 h 37"/>
              <a:gd name="T20" fmla="*/ 2 w 79"/>
              <a:gd name="T21" fmla="*/ 34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9" h="37">
                <a:moveTo>
                  <a:pt x="2" y="34"/>
                </a:moveTo>
                <a:cubicBezTo>
                  <a:pt x="0" y="32"/>
                  <a:pt x="0" y="29"/>
                  <a:pt x="3" y="27"/>
                </a:cubicBezTo>
                <a:cubicBezTo>
                  <a:pt x="36" y="1"/>
                  <a:pt x="36" y="1"/>
                  <a:pt x="36" y="1"/>
                </a:cubicBezTo>
                <a:cubicBezTo>
                  <a:pt x="37" y="0"/>
                  <a:pt x="38" y="0"/>
                  <a:pt x="40" y="0"/>
                </a:cubicBezTo>
                <a:cubicBezTo>
                  <a:pt x="41" y="0"/>
                  <a:pt x="42" y="0"/>
                  <a:pt x="43" y="1"/>
                </a:cubicBezTo>
                <a:cubicBezTo>
                  <a:pt x="77" y="27"/>
                  <a:pt x="77" y="27"/>
                  <a:pt x="77" y="27"/>
                </a:cubicBezTo>
                <a:cubicBezTo>
                  <a:pt x="79" y="29"/>
                  <a:pt x="79" y="32"/>
                  <a:pt x="78" y="34"/>
                </a:cubicBezTo>
                <a:cubicBezTo>
                  <a:pt x="76" y="36"/>
                  <a:pt x="73" y="37"/>
                  <a:pt x="71" y="35"/>
                </a:cubicBezTo>
                <a:cubicBezTo>
                  <a:pt x="40" y="10"/>
                  <a:pt x="40" y="10"/>
                  <a:pt x="40" y="10"/>
                </a:cubicBezTo>
                <a:cubicBezTo>
                  <a:pt x="9" y="35"/>
                  <a:pt x="9" y="35"/>
                  <a:pt x="9" y="35"/>
                </a:cubicBezTo>
                <a:cubicBezTo>
                  <a:pt x="7" y="37"/>
                  <a:pt x="3" y="36"/>
                  <a:pt x="2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" name="Freeform 632"/>
          <p:cNvSpPr>
            <a:spLocks noEditPoints="1"/>
          </p:cNvSpPr>
          <p:nvPr/>
        </p:nvSpPr>
        <p:spPr bwMode="auto">
          <a:xfrm>
            <a:off x="6823861" y="950453"/>
            <a:ext cx="247547" cy="250010"/>
          </a:xfrm>
          <a:custGeom>
            <a:avLst/>
            <a:gdLst>
              <a:gd name="T0" fmla="*/ 35 w 201"/>
              <a:gd name="T1" fmla="*/ 193 h 203"/>
              <a:gd name="T2" fmla="*/ 9 w 201"/>
              <a:gd name="T3" fmla="*/ 61 h 203"/>
              <a:gd name="T4" fmla="*/ 9 w 201"/>
              <a:gd name="T5" fmla="*/ 66 h 203"/>
              <a:gd name="T6" fmla="*/ 2 w 201"/>
              <a:gd name="T7" fmla="*/ 144 h 203"/>
              <a:gd name="T8" fmla="*/ 9 w 201"/>
              <a:gd name="T9" fmla="*/ 144 h 203"/>
              <a:gd name="T10" fmla="*/ 156 w 201"/>
              <a:gd name="T11" fmla="*/ 193 h 203"/>
              <a:gd name="T12" fmla="*/ 170 w 201"/>
              <a:gd name="T13" fmla="*/ 193 h 203"/>
              <a:gd name="T14" fmla="*/ 170 w 201"/>
              <a:gd name="T15" fmla="*/ 201 h 203"/>
              <a:gd name="T16" fmla="*/ 63 w 201"/>
              <a:gd name="T17" fmla="*/ 193 h 203"/>
              <a:gd name="T18" fmla="*/ 63 w 201"/>
              <a:gd name="T19" fmla="*/ 201 h 203"/>
              <a:gd name="T20" fmla="*/ 111 w 201"/>
              <a:gd name="T21" fmla="*/ 201 h 203"/>
              <a:gd name="T22" fmla="*/ 184 w 201"/>
              <a:gd name="T23" fmla="*/ 201 h 203"/>
              <a:gd name="T24" fmla="*/ 179 w 201"/>
              <a:gd name="T25" fmla="*/ 201 h 203"/>
              <a:gd name="T26" fmla="*/ 45 w 201"/>
              <a:gd name="T27" fmla="*/ 193 h 203"/>
              <a:gd name="T28" fmla="*/ 49 w 201"/>
              <a:gd name="T29" fmla="*/ 193 h 203"/>
              <a:gd name="T30" fmla="*/ 2 w 201"/>
              <a:gd name="T31" fmla="*/ 40 h 203"/>
              <a:gd name="T32" fmla="*/ 191 w 201"/>
              <a:gd name="T33" fmla="*/ 193 h 203"/>
              <a:gd name="T34" fmla="*/ 193 w 201"/>
              <a:gd name="T35" fmla="*/ 193 h 203"/>
              <a:gd name="T36" fmla="*/ 120 w 201"/>
              <a:gd name="T37" fmla="*/ 193 h 203"/>
              <a:gd name="T38" fmla="*/ 123 w 201"/>
              <a:gd name="T39" fmla="*/ 193 h 203"/>
              <a:gd name="T40" fmla="*/ 2 w 201"/>
              <a:gd name="T41" fmla="*/ 137 h 203"/>
              <a:gd name="T42" fmla="*/ 9 w 201"/>
              <a:gd name="T43" fmla="*/ 23 h 203"/>
              <a:gd name="T44" fmla="*/ 9 w 201"/>
              <a:gd name="T45" fmla="*/ 26 h 203"/>
              <a:gd name="T46" fmla="*/ 2 w 201"/>
              <a:gd name="T47" fmla="*/ 47 h 203"/>
              <a:gd name="T48" fmla="*/ 9 w 201"/>
              <a:gd name="T49" fmla="*/ 47 h 203"/>
              <a:gd name="T50" fmla="*/ 2 w 201"/>
              <a:gd name="T51" fmla="*/ 99 h 203"/>
              <a:gd name="T52" fmla="*/ 9 w 201"/>
              <a:gd name="T53" fmla="*/ 167 h 203"/>
              <a:gd name="T54" fmla="*/ 9 w 201"/>
              <a:gd name="T55" fmla="*/ 172 h 203"/>
              <a:gd name="T56" fmla="*/ 2 w 201"/>
              <a:gd name="T57" fmla="*/ 85 h 203"/>
              <a:gd name="T58" fmla="*/ 9 w 201"/>
              <a:gd name="T59" fmla="*/ 85 h 203"/>
              <a:gd name="T60" fmla="*/ 2 w 201"/>
              <a:gd name="T61" fmla="*/ 113 h 203"/>
              <a:gd name="T62" fmla="*/ 9 w 201"/>
              <a:gd name="T63" fmla="*/ 120 h 203"/>
              <a:gd name="T64" fmla="*/ 9 w 201"/>
              <a:gd name="T65" fmla="*/ 125 h 203"/>
              <a:gd name="T66" fmla="*/ 87 w 201"/>
              <a:gd name="T67" fmla="*/ 193 h 203"/>
              <a:gd name="T68" fmla="*/ 87 w 201"/>
              <a:gd name="T69" fmla="*/ 201 h 203"/>
              <a:gd name="T70" fmla="*/ 71 w 201"/>
              <a:gd name="T71" fmla="*/ 193 h 203"/>
              <a:gd name="T72" fmla="*/ 0 w 201"/>
              <a:gd name="T73" fmla="*/ 203 h 203"/>
              <a:gd name="T74" fmla="*/ 16 w 201"/>
              <a:gd name="T75" fmla="*/ 0 h 203"/>
              <a:gd name="T76" fmla="*/ 201 w 201"/>
              <a:gd name="T77" fmla="*/ 203 h 203"/>
              <a:gd name="T78" fmla="*/ 9 w 201"/>
              <a:gd name="T79" fmla="*/ 73 h 203"/>
              <a:gd name="T80" fmla="*/ 9 w 201"/>
              <a:gd name="T81" fmla="*/ 75 h 203"/>
              <a:gd name="T82" fmla="*/ 2 w 201"/>
              <a:gd name="T83" fmla="*/ 11 h 203"/>
              <a:gd name="T84" fmla="*/ 9 w 201"/>
              <a:gd name="T85" fmla="*/ 11 h 203"/>
              <a:gd name="T86" fmla="*/ 144 w 201"/>
              <a:gd name="T87" fmla="*/ 201 h 203"/>
              <a:gd name="T88" fmla="*/ 9 w 201"/>
              <a:gd name="T89" fmla="*/ 160 h 203"/>
              <a:gd name="T90" fmla="*/ 2 w 201"/>
              <a:gd name="T91" fmla="*/ 160 h 203"/>
              <a:gd name="T92" fmla="*/ 134 w 201"/>
              <a:gd name="T93" fmla="*/ 193 h 203"/>
              <a:gd name="T94" fmla="*/ 134 w 201"/>
              <a:gd name="T95" fmla="*/ 201 h 203"/>
              <a:gd name="T96" fmla="*/ 94 w 201"/>
              <a:gd name="T97" fmla="*/ 193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01" h="203">
                <a:moveTo>
                  <a:pt x="37" y="201"/>
                </a:moveTo>
                <a:lnTo>
                  <a:pt x="37" y="193"/>
                </a:lnTo>
                <a:lnTo>
                  <a:pt x="35" y="193"/>
                </a:lnTo>
                <a:lnTo>
                  <a:pt x="35" y="201"/>
                </a:lnTo>
                <a:lnTo>
                  <a:pt x="37" y="201"/>
                </a:lnTo>
                <a:close/>
                <a:moveTo>
                  <a:pt x="9" y="61"/>
                </a:moveTo>
                <a:lnTo>
                  <a:pt x="2" y="61"/>
                </a:lnTo>
                <a:lnTo>
                  <a:pt x="2" y="66"/>
                </a:lnTo>
                <a:lnTo>
                  <a:pt x="9" y="66"/>
                </a:lnTo>
                <a:lnTo>
                  <a:pt x="9" y="61"/>
                </a:lnTo>
                <a:close/>
                <a:moveTo>
                  <a:pt x="9" y="144"/>
                </a:moveTo>
                <a:lnTo>
                  <a:pt x="2" y="144"/>
                </a:lnTo>
                <a:lnTo>
                  <a:pt x="2" y="149"/>
                </a:lnTo>
                <a:lnTo>
                  <a:pt x="9" y="149"/>
                </a:lnTo>
                <a:lnTo>
                  <a:pt x="9" y="144"/>
                </a:lnTo>
                <a:close/>
                <a:moveTo>
                  <a:pt x="158" y="201"/>
                </a:moveTo>
                <a:lnTo>
                  <a:pt x="158" y="193"/>
                </a:lnTo>
                <a:lnTo>
                  <a:pt x="156" y="193"/>
                </a:lnTo>
                <a:lnTo>
                  <a:pt x="156" y="201"/>
                </a:lnTo>
                <a:lnTo>
                  <a:pt x="158" y="201"/>
                </a:lnTo>
                <a:close/>
                <a:moveTo>
                  <a:pt x="170" y="193"/>
                </a:moveTo>
                <a:lnTo>
                  <a:pt x="167" y="193"/>
                </a:lnTo>
                <a:lnTo>
                  <a:pt x="167" y="201"/>
                </a:lnTo>
                <a:lnTo>
                  <a:pt x="170" y="201"/>
                </a:lnTo>
                <a:lnTo>
                  <a:pt x="170" y="193"/>
                </a:lnTo>
                <a:close/>
                <a:moveTo>
                  <a:pt x="63" y="201"/>
                </a:moveTo>
                <a:lnTo>
                  <a:pt x="63" y="193"/>
                </a:lnTo>
                <a:lnTo>
                  <a:pt x="59" y="193"/>
                </a:lnTo>
                <a:lnTo>
                  <a:pt x="59" y="201"/>
                </a:lnTo>
                <a:lnTo>
                  <a:pt x="63" y="201"/>
                </a:lnTo>
                <a:close/>
                <a:moveTo>
                  <a:pt x="108" y="193"/>
                </a:moveTo>
                <a:lnTo>
                  <a:pt x="108" y="201"/>
                </a:lnTo>
                <a:lnTo>
                  <a:pt x="111" y="201"/>
                </a:lnTo>
                <a:lnTo>
                  <a:pt x="111" y="193"/>
                </a:lnTo>
                <a:lnTo>
                  <a:pt x="108" y="193"/>
                </a:lnTo>
                <a:close/>
                <a:moveTo>
                  <a:pt x="184" y="201"/>
                </a:moveTo>
                <a:lnTo>
                  <a:pt x="184" y="193"/>
                </a:lnTo>
                <a:lnTo>
                  <a:pt x="179" y="193"/>
                </a:lnTo>
                <a:lnTo>
                  <a:pt x="179" y="201"/>
                </a:lnTo>
                <a:lnTo>
                  <a:pt x="184" y="201"/>
                </a:lnTo>
                <a:close/>
                <a:moveTo>
                  <a:pt x="49" y="193"/>
                </a:moveTo>
                <a:lnTo>
                  <a:pt x="45" y="193"/>
                </a:lnTo>
                <a:lnTo>
                  <a:pt x="45" y="201"/>
                </a:lnTo>
                <a:lnTo>
                  <a:pt x="49" y="201"/>
                </a:lnTo>
                <a:lnTo>
                  <a:pt x="49" y="193"/>
                </a:lnTo>
                <a:close/>
                <a:moveTo>
                  <a:pt x="9" y="35"/>
                </a:moveTo>
                <a:lnTo>
                  <a:pt x="2" y="35"/>
                </a:lnTo>
                <a:lnTo>
                  <a:pt x="2" y="40"/>
                </a:lnTo>
                <a:lnTo>
                  <a:pt x="9" y="40"/>
                </a:lnTo>
                <a:lnTo>
                  <a:pt x="9" y="35"/>
                </a:lnTo>
                <a:close/>
                <a:moveTo>
                  <a:pt x="191" y="193"/>
                </a:moveTo>
                <a:lnTo>
                  <a:pt x="191" y="201"/>
                </a:lnTo>
                <a:lnTo>
                  <a:pt x="193" y="201"/>
                </a:lnTo>
                <a:lnTo>
                  <a:pt x="193" y="193"/>
                </a:lnTo>
                <a:lnTo>
                  <a:pt x="191" y="193"/>
                </a:lnTo>
                <a:close/>
                <a:moveTo>
                  <a:pt x="123" y="193"/>
                </a:moveTo>
                <a:lnTo>
                  <a:pt x="120" y="193"/>
                </a:lnTo>
                <a:lnTo>
                  <a:pt x="120" y="201"/>
                </a:lnTo>
                <a:lnTo>
                  <a:pt x="123" y="201"/>
                </a:lnTo>
                <a:lnTo>
                  <a:pt x="123" y="193"/>
                </a:lnTo>
                <a:close/>
                <a:moveTo>
                  <a:pt x="9" y="134"/>
                </a:moveTo>
                <a:lnTo>
                  <a:pt x="2" y="134"/>
                </a:lnTo>
                <a:lnTo>
                  <a:pt x="2" y="137"/>
                </a:lnTo>
                <a:lnTo>
                  <a:pt x="9" y="137"/>
                </a:lnTo>
                <a:lnTo>
                  <a:pt x="9" y="134"/>
                </a:lnTo>
                <a:close/>
                <a:moveTo>
                  <a:pt x="9" y="23"/>
                </a:moveTo>
                <a:lnTo>
                  <a:pt x="2" y="23"/>
                </a:lnTo>
                <a:lnTo>
                  <a:pt x="2" y="26"/>
                </a:lnTo>
                <a:lnTo>
                  <a:pt x="9" y="26"/>
                </a:lnTo>
                <a:lnTo>
                  <a:pt x="9" y="23"/>
                </a:lnTo>
                <a:close/>
                <a:moveTo>
                  <a:pt x="9" y="47"/>
                </a:moveTo>
                <a:lnTo>
                  <a:pt x="2" y="47"/>
                </a:lnTo>
                <a:lnTo>
                  <a:pt x="2" y="49"/>
                </a:lnTo>
                <a:lnTo>
                  <a:pt x="9" y="49"/>
                </a:lnTo>
                <a:lnTo>
                  <a:pt x="9" y="47"/>
                </a:lnTo>
                <a:close/>
                <a:moveTo>
                  <a:pt x="9" y="97"/>
                </a:moveTo>
                <a:lnTo>
                  <a:pt x="2" y="97"/>
                </a:lnTo>
                <a:lnTo>
                  <a:pt x="2" y="99"/>
                </a:lnTo>
                <a:lnTo>
                  <a:pt x="9" y="99"/>
                </a:lnTo>
                <a:lnTo>
                  <a:pt x="9" y="97"/>
                </a:lnTo>
                <a:close/>
                <a:moveTo>
                  <a:pt x="9" y="167"/>
                </a:moveTo>
                <a:lnTo>
                  <a:pt x="2" y="167"/>
                </a:lnTo>
                <a:lnTo>
                  <a:pt x="2" y="172"/>
                </a:lnTo>
                <a:lnTo>
                  <a:pt x="9" y="172"/>
                </a:lnTo>
                <a:lnTo>
                  <a:pt x="9" y="167"/>
                </a:lnTo>
                <a:close/>
                <a:moveTo>
                  <a:pt x="9" y="85"/>
                </a:moveTo>
                <a:lnTo>
                  <a:pt x="2" y="85"/>
                </a:lnTo>
                <a:lnTo>
                  <a:pt x="2" y="89"/>
                </a:lnTo>
                <a:lnTo>
                  <a:pt x="9" y="89"/>
                </a:lnTo>
                <a:lnTo>
                  <a:pt x="9" y="85"/>
                </a:lnTo>
                <a:close/>
                <a:moveTo>
                  <a:pt x="9" y="108"/>
                </a:moveTo>
                <a:lnTo>
                  <a:pt x="2" y="108"/>
                </a:lnTo>
                <a:lnTo>
                  <a:pt x="2" y="113"/>
                </a:lnTo>
                <a:lnTo>
                  <a:pt x="9" y="113"/>
                </a:lnTo>
                <a:lnTo>
                  <a:pt x="9" y="108"/>
                </a:lnTo>
                <a:close/>
                <a:moveTo>
                  <a:pt x="9" y="120"/>
                </a:moveTo>
                <a:lnTo>
                  <a:pt x="2" y="120"/>
                </a:lnTo>
                <a:lnTo>
                  <a:pt x="2" y="125"/>
                </a:lnTo>
                <a:lnTo>
                  <a:pt x="9" y="125"/>
                </a:lnTo>
                <a:lnTo>
                  <a:pt x="9" y="120"/>
                </a:lnTo>
                <a:close/>
                <a:moveTo>
                  <a:pt x="87" y="201"/>
                </a:moveTo>
                <a:lnTo>
                  <a:pt x="87" y="193"/>
                </a:lnTo>
                <a:lnTo>
                  <a:pt x="85" y="193"/>
                </a:lnTo>
                <a:lnTo>
                  <a:pt x="85" y="201"/>
                </a:lnTo>
                <a:lnTo>
                  <a:pt x="87" y="201"/>
                </a:lnTo>
                <a:close/>
                <a:moveTo>
                  <a:pt x="75" y="201"/>
                </a:moveTo>
                <a:lnTo>
                  <a:pt x="75" y="193"/>
                </a:lnTo>
                <a:lnTo>
                  <a:pt x="71" y="193"/>
                </a:lnTo>
                <a:lnTo>
                  <a:pt x="71" y="201"/>
                </a:lnTo>
                <a:lnTo>
                  <a:pt x="75" y="201"/>
                </a:lnTo>
                <a:close/>
                <a:moveTo>
                  <a:pt x="0" y="203"/>
                </a:moveTo>
                <a:lnTo>
                  <a:pt x="0" y="203"/>
                </a:lnTo>
                <a:lnTo>
                  <a:pt x="0" y="0"/>
                </a:lnTo>
                <a:lnTo>
                  <a:pt x="16" y="0"/>
                </a:lnTo>
                <a:lnTo>
                  <a:pt x="16" y="184"/>
                </a:lnTo>
                <a:lnTo>
                  <a:pt x="201" y="184"/>
                </a:lnTo>
                <a:lnTo>
                  <a:pt x="201" y="203"/>
                </a:lnTo>
                <a:lnTo>
                  <a:pt x="0" y="203"/>
                </a:lnTo>
                <a:lnTo>
                  <a:pt x="0" y="203"/>
                </a:lnTo>
                <a:close/>
                <a:moveTo>
                  <a:pt x="9" y="73"/>
                </a:moveTo>
                <a:lnTo>
                  <a:pt x="2" y="73"/>
                </a:lnTo>
                <a:lnTo>
                  <a:pt x="2" y="75"/>
                </a:lnTo>
                <a:lnTo>
                  <a:pt x="9" y="75"/>
                </a:lnTo>
                <a:lnTo>
                  <a:pt x="9" y="73"/>
                </a:lnTo>
                <a:close/>
                <a:moveTo>
                  <a:pt x="9" y="11"/>
                </a:moveTo>
                <a:lnTo>
                  <a:pt x="2" y="11"/>
                </a:lnTo>
                <a:lnTo>
                  <a:pt x="2" y="16"/>
                </a:lnTo>
                <a:lnTo>
                  <a:pt x="9" y="16"/>
                </a:lnTo>
                <a:lnTo>
                  <a:pt x="9" y="11"/>
                </a:lnTo>
                <a:close/>
                <a:moveTo>
                  <a:pt x="146" y="193"/>
                </a:moveTo>
                <a:lnTo>
                  <a:pt x="144" y="193"/>
                </a:lnTo>
                <a:lnTo>
                  <a:pt x="144" y="201"/>
                </a:lnTo>
                <a:lnTo>
                  <a:pt x="146" y="201"/>
                </a:lnTo>
                <a:lnTo>
                  <a:pt x="146" y="193"/>
                </a:lnTo>
                <a:close/>
                <a:moveTo>
                  <a:pt x="9" y="160"/>
                </a:moveTo>
                <a:lnTo>
                  <a:pt x="9" y="158"/>
                </a:lnTo>
                <a:lnTo>
                  <a:pt x="2" y="158"/>
                </a:lnTo>
                <a:lnTo>
                  <a:pt x="2" y="160"/>
                </a:lnTo>
                <a:lnTo>
                  <a:pt x="9" y="160"/>
                </a:lnTo>
                <a:close/>
                <a:moveTo>
                  <a:pt x="134" y="201"/>
                </a:moveTo>
                <a:lnTo>
                  <a:pt x="134" y="193"/>
                </a:lnTo>
                <a:lnTo>
                  <a:pt x="132" y="193"/>
                </a:lnTo>
                <a:lnTo>
                  <a:pt x="132" y="201"/>
                </a:lnTo>
                <a:lnTo>
                  <a:pt x="134" y="201"/>
                </a:lnTo>
                <a:close/>
                <a:moveTo>
                  <a:pt x="99" y="201"/>
                </a:moveTo>
                <a:lnTo>
                  <a:pt x="99" y="193"/>
                </a:lnTo>
                <a:lnTo>
                  <a:pt x="94" y="193"/>
                </a:lnTo>
                <a:lnTo>
                  <a:pt x="94" y="201"/>
                </a:lnTo>
                <a:lnTo>
                  <a:pt x="99" y="2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" name="Oval 633"/>
          <p:cNvSpPr>
            <a:spLocks noChangeArrowheads="1"/>
          </p:cNvSpPr>
          <p:nvPr/>
        </p:nvSpPr>
        <p:spPr bwMode="auto">
          <a:xfrm>
            <a:off x="7312797" y="86547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" name="Freeform 634"/>
          <p:cNvSpPr>
            <a:spLocks noEditPoints="1"/>
          </p:cNvSpPr>
          <p:nvPr/>
        </p:nvSpPr>
        <p:spPr bwMode="auto">
          <a:xfrm>
            <a:off x="7551723" y="1101936"/>
            <a:ext cx="109611" cy="150252"/>
          </a:xfrm>
          <a:custGeom>
            <a:avLst/>
            <a:gdLst>
              <a:gd name="T0" fmla="*/ 22 w 38"/>
              <a:gd name="T1" fmla="*/ 52 h 52"/>
              <a:gd name="T2" fmla="*/ 22 w 38"/>
              <a:gd name="T3" fmla="*/ 31 h 52"/>
              <a:gd name="T4" fmla="*/ 19 w 38"/>
              <a:gd name="T5" fmla="*/ 32 h 52"/>
              <a:gd name="T6" fmla="*/ 15 w 38"/>
              <a:gd name="T7" fmla="*/ 31 h 52"/>
              <a:gd name="T8" fmla="*/ 15 w 38"/>
              <a:gd name="T9" fmla="*/ 52 h 52"/>
              <a:gd name="T10" fmla="*/ 8 w 38"/>
              <a:gd name="T11" fmla="*/ 42 h 52"/>
              <a:gd name="T12" fmla="*/ 0 w 38"/>
              <a:gd name="T13" fmla="*/ 52 h 52"/>
              <a:gd name="T14" fmla="*/ 6 w 38"/>
              <a:gd name="T15" fmla="*/ 24 h 52"/>
              <a:gd name="T16" fmla="*/ 4 w 38"/>
              <a:gd name="T17" fmla="*/ 16 h 52"/>
              <a:gd name="T18" fmla="*/ 19 w 38"/>
              <a:gd name="T19" fmla="*/ 0 h 52"/>
              <a:gd name="T20" fmla="*/ 35 w 38"/>
              <a:gd name="T21" fmla="*/ 16 h 52"/>
              <a:gd name="T22" fmla="*/ 32 w 38"/>
              <a:gd name="T23" fmla="*/ 25 h 52"/>
              <a:gd name="T24" fmla="*/ 38 w 38"/>
              <a:gd name="T25" fmla="*/ 52 h 52"/>
              <a:gd name="T26" fmla="*/ 30 w 38"/>
              <a:gd name="T27" fmla="*/ 42 h 52"/>
              <a:gd name="T28" fmla="*/ 22 w 38"/>
              <a:gd name="T29" fmla="*/ 52 h 52"/>
              <a:gd name="T30" fmla="*/ 29 w 38"/>
              <a:gd name="T31" fmla="*/ 16 h 52"/>
              <a:gd name="T32" fmla="*/ 19 w 38"/>
              <a:gd name="T33" fmla="*/ 6 h 52"/>
              <a:gd name="T34" fmla="*/ 9 w 38"/>
              <a:gd name="T35" fmla="*/ 16 h 52"/>
              <a:gd name="T36" fmla="*/ 19 w 38"/>
              <a:gd name="T37" fmla="*/ 26 h 52"/>
              <a:gd name="T38" fmla="*/ 29 w 38"/>
              <a:gd name="T39" fmla="*/ 16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8" h="52">
                <a:moveTo>
                  <a:pt x="22" y="52"/>
                </a:moveTo>
                <a:cubicBezTo>
                  <a:pt x="22" y="31"/>
                  <a:pt x="22" y="31"/>
                  <a:pt x="22" y="31"/>
                </a:cubicBezTo>
                <a:cubicBezTo>
                  <a:pt x="21" y="31"/>
                  <a:pt x="20" y="32"/>
                  <a:pt x="19" y="32"/>
                </a:cubicBezTo>
                <a:cubicBezTo>
                  <a:pt x="18" y="32"/>
                  <a:pt x="17" y="31"/>
                  <a:pt x="15" y="31"/>
                </a:cubicBezTo>
                <a:cubicBezTo>
                  <a:pt x="15" y="52"/>
                  <a:pt x="15" y="52"/>
                  <a:pt x="15" y="52"/>
                </a:cubicBezTo>
                <a:cubicBezTo>
                  <a:pt x="8" y="42"/>
                  <a:pt x="8" y="42"/>
                  <a:pt x="8" y="42"/>
                </a:cubicBezTo>
                <a:cubicBezTo>
                  <a:pt x="0" y="52"/>
                  <a:pt x="0" y="52"/>
                  <a:pt x="0" y="52"/>
                </a:cubicBezTo>
                <a:cubicBezTo>
                  <a:pt x="6" y="24"/>
                  <a:pt x="6" y="24"/>
                  <a:pt x="6" y="24"/>
                </a:cubicBezTo>
                <a:cubicBezTo>
                  <a:pt x="4" y="22"/>
                  <a:pt x="4" y="19"/>
                  <a:pt x="4" y="16"/>
                </a:cubicBezTo>
                <a:cubicBezTo>
                  <a:pt x="4" y="7"/>
                  <a:pt x="10" y="0"/>
                  <a:pt x="19" y="0"/>
                </a:cubicBezTo>
                <a:cubicBezTo>
                  <a:pt x="28" y="0"/>
                  <a:pt x="35" y="7"/>
                  <a:pt x="35" y="16"/>
                </a:cubicBezTo>
                <a:cubicBezTo>
                  <a:pt x="35" y="19"/>
                  <a:pt x="34" y="22"/>
                  <a:pt x="32" y="25"/>
                </a:cubicBezTo>
                <a:cubicBezTo>
                  <a:pt x="38" y="52"/>
                  <a:pt x="38" y="52"/>
                  <a:pt x="38" y="52"/>
                </a:cubicBezTo>
                <a:cubicBezTo>
                  <a:pt x="30" y="42"/>
                  <a:pt x="30" y="42"/>
                  <a:pt x="30" y="42"/>
                </a:cubicBezTo>
                <a:lnTo>
                  <a:pt x="22" y="52"/>
                </a:lnTo>
                <a:close/>
                <a:moveTo>
                  <a:pt x="29" y="16"/>
                </a:moveTo>
                <a:cubicBezTo>
                  <a:pt x="29" y="11"/>
                  <a:pt x="24" y="6"/>
                  <a:pt x="19" y="6"/>
                </a:cubicBezTo>
                <a:cubicBezTo>
                  <a:pt x="13" y="6"/>
                  <a:pt x="9" y="11"/>
                  <a:pt x="9" y="16"/>
                </a:cubicBezTo>
                <a:cubicBezTo>
                  <a:pt x="9" y="22"/>
                  <a:pt x="13" y="26"/>
                  <a:pt x="19" y="26"/>
                </a:cubicBezTo>
                <a:cubicBezTo>
                  <a:pt x="24" y="26"/>
                  <a:pt x="29" y="22"/>
                  <a:pt x="29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" name="Rectangle 635"/>
          <p:cNvSpPr>
            <a:spLocks noChangeArrowheads="1"/>
          </p:cNvSpPr>
          <p:nvPr/>
        </p:nvSpPr>
        <p:spPr bwMode="auto">
          <a:xfrm>
            <a:off x="7458123" y="1095779"/>
            <a:ext cx="66505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" name="Rectangle 636"/>
          <p:cNvSpPr>
            <a:spLocks noChangeArrowheads="1"/>
          </p:cNvSpPr>
          <p:nvPr/>
        </p:nvSpPr>
        <p:spPr bwMode="auto">
          <a:xfrm>
            <a:off x="7458123" y="1057600"/>
            <a:ext cx="66505" cy="123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" name="Rectangle 637"/>
          <p:cNvSpPr>
            <a:spLocks noChangeArrowheads="1"/>
          </p:cNvSpPr>
          <p:nvPr/>
        </p:nvSpPr>
        <p:spPr bwMode="auto">
          <a:xfrm>
            <a:off x="7458123" y="1023115"/>
            <a:ext cx="66505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" name="Rectangle 638"/>
          <p:cNvSpPr>
            <a:spLocks noChangeArrowheads="1"/>
          </p:cNvSpPr>
          <p:nvPr/>
        </p:nvSpPr>
        <p:spPr bwMode="auto">
          <a:xfrm>
            <a:off x="7458123" y="993558"/>
            <a:ext cx="66505" cy="123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" name="Freeform 639"/>
          <p:cNvSpPr/>
          <p:nvPr/>
        </p:nvSpPr>
        <p:spPr bwMode="auto">
          <a:xfrm>
            <a:off x="7411323" y="935674"/>
            <a:ext cx="206905" cy="256168"/>
          </a:xfrm>
          <a:custGeom>
            <a:avLst/>
            <a:gdLst>
              <a:gd name="T0" fmla="*/ 71 w 71"/>
              <a:gd name="T1" fmla="*/ 54 h 88"/>
              <a:gd name="T2" fmla="*/ 66 w 71"/>
              <a:gd name="T3" fmla="*/ 52 h 88"/>
              <a:gd name="T4" fmla="*/ 66 w 71"/>
              <a:gd name="T5" fmla="*/ 5 h 88"/>
              <a:gd name="T6" fmla="*/ 6 w 71"/>
              <a:gd name="T7" fmla="*/ 5 h 88"/>
              <a:gd name="T8" fmla="*/ 6 w 71"/>
              <a:gd name="T9" fmla="*/ 83 h 88"/>
              <a:gd name="T10" fmla="*/ 43 w 71"/>
              <a:gd name="T11" fmla="*/ 83 h 88"/>
              <a:gd name="T12" fmla="*/ 47 w 71"/>
              <a:gd name="T13" fmla="*/ 88 h 88"/>
              <a:gd name="T14" fmla="*/ 0 w 71"/>
              <a:gd name="T15" fmla="*/ 88 h 88"/>
              <a:gd name="T16" fmla="*/ 0 w 71"/>
              <a:gd name="T17" fmla="*/ 0 h 88"/>
              <a:gd name="T18" fmla="*/ 71 w 71"/>
              <a:gd name="T19" fmla="*/ 0 h 88"/>
              <a:gd name="T20" fmla="*/ 71 w 71"/>
              <a:gd name="T21" fmla="*/ 54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1" h="88">
                <a:moveTo>
                  <a:pt x="71" y="54"/>
                </a:moveTo>
                <a:cubicBezTo>
                  <a:pt x="70" y="53"/>
                  <a:pt x="68" y="52"/>
                  <a:pt x="66" y="52"/>
                </a:cubicBezTo>
                <a:cubicBezTo>
                  <a:pt x="66" y="5"/>
                  <a:pt x="66" y="5"/>
                  <a:pt x="66" y="5"/>
                </a:cubicBezTo>
                <a:cubicBezTo>
                  <a:pt x="6" y="5"/>
                  <a:pt x="6" y="5"/>
                  <a:pt x="6" y="5"/>
                </a:cubicBezTo>
                <a:cubicBezTo>
                  <a:pt x="6" y="83"/>
                  <a:pt x="6" y="83"/>
                  <a:pt x="6" y="83"/>
                </a:cubicBezTo>
                <a:cubicBezTo>
                  <a:pt x="43" y="83"/>
                  <a:pt x="43" y="83"/>
                  <a:pt x="43" y="83"/>
                </a:cubicBezTo>
                <a:cubicBezTo>
                  <a:pt x="44" y="85"/>
                  <a:pt x="45" y="86"/>
                  <a:pt x="47" y="88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0"/>
                  <a:pt x="0" y="0"/>
                  <a:pt x="0" y="0"/>
                </a:cubicBezTo>
                <a:cubicBezTo>
                  <a:pt x="71" y="0"/>
                  <a:pt x="71" y="0"/>
                  <a:pt x="71" y="0"/>
                </a:cubicBezTo>
                <a:lnTo>
                  <a:pt x="71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" name="Oval 640"/>
          <p:cNvSpPr>
            <a:spLocks noChangeArrowheads="1"/>
          </p:cNvSpPr>
          <p:nvPr/>
        </p:nvSpPr>
        <p:spPr bwMode="auto">
          <a:xfrm>
            <a:off x="7865775" y="874095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" name="Freeform 641"/>
          <p:cNvSpPr/>
          <p:nvPr/>
        </p:nvSpPr>
        <p:spPr bwMode="auto">
          <a:xfrm>
            <a:off x="7967996" y="1010800"/>
            <a:ext cx="256168" cy="61579"/>
          </a:xfrm>
          <a:custGeom>
            <a:avLst/>
            <a:gdLst>
              <a:gd name="T0" fmla="*/ 184 w 208"/>
              <a:gd name="T1" fmla="*/ 12 h 50"/>
              <a:gd name="T2" fmla="*/ 184 w 208"/>
              <a:gd name="T3" fmla="*/ 50 h 50"/>
              <a:gd name="T4" fmla="*/ 0 w 208"/>
              <a:gd name="T5" fmla="*/ 50 h 50"/>
              <a:gd name="T6" fmla="*/ 0 w 208"/>
              <a:gd name="T7" fmla="*/ 36 h 50"/>
              <a:gd name="T8" fmla="*/ 175 w 208"/>
              <a:gd name="T9" fmla="*/ 36 h 50"/>
              <a:gd name="T10" fmla="*/ 175 w 208"/>
              <a:gd name="T11" fmla="*/ 12 h 50"/>
              <a:gd name="T12" fmla="*/ 175 w 208"/>
              <a:gd name="T13" fmla="*/ 3 h 50"/>
              <a:gd name="T14" fmla="*/ 175 w 208"/>
              <a:gd name="T15" fmla="*/ 0 h 50"/>
              <a:gd name="T16" fmla="*/ 208 w 208"/>
              <a:gd name="T17" fmla="*/ 0 h 50"/>
              <a:gd name="T18" fmla="*/ 208 w 208"/>
              <a:gd name="T19" fmla="*/ 12 h 50"/>
              <a:gd name="T20" fmla="*/ 184 w 208"/>
              <a:gd name="T21" fmla="*/ 12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08" h="50">
                <a:moveTo>
                  <a:pt x="184" y="12"/>
                </a:moveTo>
                <a:lnTo>
                  <a:pt x="184" y="50"/>
                </a:lnTo>
                <a:lnTo>
                  <a:pt x="0" y="50"/>
                </a:lnTo>
                <a:lnTo>
                  <a:pt x="0" y="36"/>
                </a:lnTo>
                <a:lnTo>
                  <a:pt x="175" y="36"/>
                </a:lnTo>
                <a:lnTo>
                  <a:pt x="175" y="12"/>
                </a:lnTo>
                <a:lnTo>
                  <a:pt x="175" y="3"/>
                </a:lnTo>
                <a:lnTo>
                  <a:pt x="175" y="0"/>
                </a:lnTo>
                <a:lnTo>
                  <a:pt x="208" y="0"/>
                </a:lnTo>
                <a:lnTo>
                  <a:pt x="208" y="12"/>
                </a:lnTo>
                <a:lnTo>
                  <a:pt x="184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" name="Freeform 642"/>
          <p:cNvSpPr/>
          <p:nvPr/>
        </p:nvSpPr>
        <p:spPr bwMode="auto">
          <a:xfrm>
            <a:off x="7976616" y="931979"/>
            <a:ext cx="165031" cy="99758"/>
          </a:xfrm>
          <a:custGeom>
            <a:avLst/>
            <a:gdLst>
              <a:gd name="T0" fmla="*/ 73 w 134"/>
              <a:gd name="T1" fmla="*/ 24 h 81"/>
              <a:gd name="T2" fmla="*/ 7 w 134"/>
              <a:gd name="T3" fmla="*/ 57 h 81"/>
              <a:gd name="T4" fmla="*/ 0 w 134"/>
              <a:gd name="T5" fmla="*/ 41 h 81"/>
              <a:gd name="T6" fmla="*/ 78 w 134"/>
              <a:gd name="T7" fmla="*/ 0 h 81"/>
              <a:gd name="T8" fmla="*/ 78 w 134"/>
              <a:gd name="T9" fmla="*/ 0 h 81"/>
              <a:gd name="T10" fmla="*/ 78 w 134"/>
              <a:gd name="T11" fmla="*/ 0 h 81"/>
              <a:gd name="T12" fmla="*/ 104 w 134"/>
              <a:gd name="T13" fmla="*/ 34 h 81"/>
              <a:gd name="T14" fmla="*/ 108 w 134"/>
              <a:gd name="T15" fmla="*/ 19 h 81"/>
              <a:gd name="T16" fmla="*/ 132 w 134"/>
              <a:gd name="T17" fmla="*/ 24 h 81"/>
              <a:gd name="T18" fmla="*/ 125 w 134"/>
              <a:gd name="T19" fmla="*/ 57 h 81"/>
              <a:gd name="T20" fmla="*/ 134 w 134"/>
              <a:gd name="T21" fmla="*/ 69 h 81"/>
              <a:gd name="T22" fmla="*/ 118 w 134"/>
              <a:gd name="T23" fmla="*/ 81 h 81"/>
              <a:gd name="T24" fmla="*/ 73 w 134"/>
              <a:gd name="T25" fmla="*/ 24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4" h="81">
                <a:moveTo>
                  <a:pt x="73" y="24"/>
                </a:moveTo>
                <a:lnTo>
                  <a:pt x="7" y="57"/>
                </a:lnTo>
                <a:lnTo>
                  <a:pt x="0" y="41"/>
                </a:lnTo>
                <a:lnTo>
                  <a:pt x="78" y="0"/>
                </a:lnTo>
                <a:lnTo>
                  <a:pt x="78" y="0"/>
                </a:lnTo>
                <a:lnTo>
                  <a:pt x="78" y="0"/>
                </a:lnTo>
                <a:lnTo>
                  <a:pt x="104" y="34"/>
                </a:lnTo>
                <a:lnTo>
                  <a:pt x="108" y="19"/>
                </a:lnTo>
                <a:lnTo>
                  <a:pt x="132" y="24"/>
                </a:lnTo>
                <a:lnTo>
                  <a:pt x="125" y="57"/>
                </a:lnTo>
                <a:lnTo>
                  <a:pt x="134" y="69"/>
                </a:lnTo>
                <a:lnTo>
                  <a:pt x="118" y="81"/>
                </a:lnTo>
                <a:lnTo>
                  <a:pt x="73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" name="Freeform 643"/>
          <p:cNvSpPr>
            <a:spLocks noEditPoints="1"/>
          </p:cNvSpPr>
          <p:nvPr/>
        </p:nvSpPr>
        <p:spPr bwMode="auto">
          <a:xfrm>
            <a:off x="8109627" y="1174600"/>
            <a:ext cx="61579" cy="60348"/>
          </a:xfrm>
          <a:custGeom>
            <a:avLst/>
            <a:gdLst>
              <a:gd name="T0" fmla="*/ 10 w 21"/>
              <a:gd name="T1" fmla="*/ 5 h 21"/>
              <a:gd name="T2" fmla="*/ 5 w 21"/>
              <a:gd name="T3" fmla="*/ 10 h 21"/>
              <a:gd name="T4" fmla="*/ 10 w 21"/>
              <a:gd name="T5" fmla="*/ 16 h 21"/>
              <a:gd name="T6" fmla="*/ 16 w 21"/>
              <a:gd name="T7" fmla="*/ 10 h 21"/>
              <a:gd name="T8" fmla="*/ 10 w 21"/>
              <a:gd name="T9" fmla="*/ 5 h 21"/>
              <a:gd name="T10" fmla="*/ 10 w 21"/>
              <a:gd name="T11" fmla="*/ 21 h 21"/>
              <a:gd name="T12" fmla="*/ 0 w 21"/>
              <a:gd name="T13" fmla="*/ 10 h 21"/>
              <a:gd name="T14" fmla="*/ 10 w 21"/>
              <a:gd name="T15" fmla="*/ 0 h 21"/>
              <a:gd name="T16" fmla="*/ 21 w 21"/>
              <a:gd name="T17" fmla="*/ 10 h 21"/>
              <a:gd name="T18" fmla="*/ 10 w 21"/>
              <a:gd name="T19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" h="21">
                <a:moveTo>
                  <a:pt x="10" y="5"/>
                </a:moveTo>
                <a:cubicBezTo>
                  <a:pt x="7" y="5"/>
                  <a:pt x="5" y="7"/>
                  <a:pt x="5" y="10"/>
                </a:cubicBezTo>
                <a:cubicBezTo>
                  <a:pt x="5" y="14"/>
                  <a:pt x="7" y="16"/>
                  <a:pt x="10" y="16"/>
                </a:cubicBezTo>
                <a:cubicBezTo>
                  <a:pt x="14" y="16"/>
                  <a:pt x="16" y="14"/>
                  <a:pt x="16" y="10"/>
                </a:cubicBezTo>
                <a:cubicBezTo>
                  <a:pt x="16" y="7"/>
                  <a:pt x="14" y="5"/>
                  <a:pt x="10" y="5"/>
                </a:cubicBezTo>
                <a:close/>
                <a:moveTo>
                  <a:pt x="10" y="21"/>
                </a:moveTo>
                <a:cubicBezTo>
                  <a:pt x="5" y="21"/>
                  <a:pt x="0" y="16"/>
                  <a:pt x="0" y="10"/>
                </a:cubicBezTo>
                <a:cubicBezTo>
                  <a:pt x="0" y="5"/>
                  <a:pt x="5" y="0"/>
                  <a:pt x="10" y="0"/>
                </a:cubicBezTo>
                <a:cubicBezTo>
                  <a:pt x="16" y="0"/>
                  <a:pt x="21" y="5"/>
                  <a:pt x="21" y="10"/>
                </a:cubicBezTo>
                <a:cubicBezTo>
                  <a:pt x="21" y="16"/>
                  <a:pt x="16" y="21"/>
                  <a:pt x="10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" name="Freeform 644"/>
          <p:cNvSpPr/>
          <p:nvPr/>
        </p:nvSpPr>
        <p:spPr bwMode="auto">
          <a:xfrm>
            <a:off x="7993859" y="976315"/>
            <a:ext cx="113305" cy="64042"/>
          </a:xfrm>
          <a:custGeom>
            <a:avLst/>
            <a:gdLst>
              <a:gd name="T0" fmla="*/ 0 w 92"/>
              <a:gd name="T1" fmla="*/ 52 h 52"/>
              <a:gd name="T2" fmla="*/ 5 w 92"/>
              <a:gd name="T3" fmla="*/ 24 h 52"/>
              <a:gd name="T4" fmla="*/ 57 w 92"/>
              <a:gd name="T5" fmla="*/ 0 h 52"/>
              <a:gd name="T6" fmla="*/ 92 w 92"/>
              <a:gd name="T7" fmla="*/ 42 h 52"/>
              <a:gd name="T8" fmla="*/ 92 w 92"/>
              <a:gd name="T9" fmla="*/ 52 h 52"/>
              <a:gd name="T10" fmla="*/ 0 w 92"/>
              <a:gd name="T11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" h="52">
                <a:moveTo>
                  <a:pt x="0" y="52"/>
                </a:moveTo>
                <a:lnTo>
                  <a:pt x="5" y="24"/>
                </a:lnTo>
                <a:lnTo>
                  <a:pt x="57" y="0"/>
                </a:lnTo>
                <a:lnTo>
                  <a:pt x="92" y="42"/>
                </a:lnTo>
                <a:lnTo>
                  <a:pt x="92" y="52"/>
                </a:lnTo>
                <a:lnTo>
                  <a:pt x="0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" name="Freeform 645"/>
          <p:cNvSpPr>
            <a:spLocks noEditPoints="1"/>
          </p:cNvSpPr>
          <p:nvPr/>
        </p:nvSpPr>
        <p:spPr bwMode="auto">
          <a:xfrm>
            <a:off x="7981543" y="1174600"/>
            <a:ext cx="61579" cy="60348"/>
          </a:xfrm>
          <a:custGeom>
            <a:avLst/>
            <a:gdLst>
              <a:gd name="T0" fmla="*/ 10 w 21"/>
              <a:gd name="T1" fmla="*/ 5 h 21"/>
              <a:gd name="T2" fmla="*/ 5 w 21"/>
              <a:gd name="T3" fmla="*/ 10 h 21"/>
              <a:gd name="T4" fmla="*/ 10 w 21"/>
              <a:gd name="T5" fmla="*/ 16 h 21"/>
              <a:gd name="T6" fmla="*/ 16 w 21"/>
              <a:gd name="T7" fmla="*/ 10 h 21"/>
              <a:gd name="T8" fmla="*/ 10 w 21"/>
              <a:gd name="T9" fmla="*/ 5 h 21"/>
              <a:gd name="T10" fmla="*/ 10 w 21"/>
              <a:gd name="T11" fmla="*/ 0 h 21"/>
              <a:gd name="T12" fmla="*/ 21 w 21"/>
              <a:gd name="T13" fmla="*/ 10 h 21"/>
              <a:gd name="T14" fmla="*/ 10 w 21"/>
              <a:gd name="T15" fmla="*/ 21 h 21"/>
              <a:gd name="T16" fmla="*/ 0 w 21"/>
              <a:gd name="T17" fmla="*/ 10 h 21"/>
              <a:gd name="T18" fmla="*/ 10 w 21"/>
              <a:gd name="T19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" h="21">
                <a:moveTo>
                  <a:pt x="10" y="5"/>
                </a:moveTo>
                <a:cubicBezTo>
                  <a:pt x="7" y="5"/>
                  <a:pt x="5" y="7"/>
                  <a:pt x="5" y="10"/>
                </a:cubicBezTo>
                <a:cubicBezTo>
                  <a:pt x="5" y="14"/>
                  <a:pt x="7" y="16"/>
                  <a:pt x="10" y="16"/>
                </a:cubicBezTo>
                <a:cubicBezTo>
                  <a:pt x="14" y="16"/>
                  <a:pt x="16" y="14"/>
                  <a:pt x="16" y="10"/>
                </a:cubicBezTo>
                <a:cubicBezTo>
                  <a:pt x="16" y="7"/>
                  <a:pt x="14" y="5"/>
                  <a:pt x="10" y="5"/>
                </a:cubicBezTo>
                <a:close/>
                <a:moveTo>
                  <a:pt x="10" y="0"/>
                </a:moveTo>
                <a:cubicBezTo>
                  <a:pt x="16" y="0"/>
                  <a:pt x="21" y="5"/>
                  <a:pt x="21" y="10"/>
                </a:cubicBezTo>
                <a:cubicBezTo>
                  <a:pt x="21" y="16"/>
                  <a:pt x="16" y="21"/>
                  <a:pt x="10" y="21"/>
                </a:cubicBezTo>
                <a:cubicBezTo>
                  <a:pt x="5" y="21"/>
                  <a:pt x="0" y="16"/>
                  <a:pt x="0" y="10"/>
                </a:cubicBezTo>
                <a:cubicBezTo>
                  <a:pt x="0" y="5"/>
                  <a:pt x="5" y="0"/>
                  <a:pt x="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" name="Freeform 646"/>
          <p:cNvSpPr/>
          <p:nvPr/>
        </p:nvSpPr>
        <p:spPr bwMode="auto">
          <a:xfrm>
            <a:off x="7981543" y="1083463"/>
            <a:ext cx="206905" cy="114537"/>
          </a:xfrm>
          <a:custGeom>
            <a:avLst/>
            <a:gdLst>
              <a:gd name="T0" fmla="*/ 0 w 71"/>
              <a:gd name="T1" fmla="*/ 24 h 39"/>
              <a:gd name="T2" fmla="*/ 0 w 71"/>
              <a:gd name="T3" fmla="*/ 0 h 39"/>
              <a:gd name="T4" fmla="*/ 71 w 71"/>
              <a:gd name="T5" fmla="*/ 0 h 39"/>
              <a:gd name="T6" fmla="*/ 71 w 71"/>
              <a:gd name="T7" fmla="*/ 39 h 39"/>
              <a:gd name="T8" fmla="*/ 68 w 71"/>
              <a:gd name="T9" fmla="*/ 38 h 39"/>
              <a:gd name="T10" fmla="*/ 68 w 71"/>
              <a:gd name="T11" fmla="*/ 36 h 39"/>
              <a:gd name="T12" fmla="*/ 55 w 71"/>
              <a:gd name="T13" fmla="*/ 24 h 39"/>
              <a:gd name="T14" fmla="*/ 43 w 71"/>
              <a:gd name="T15" fmla="*/ 33 h 39"/>
              <a:gd name="T16" fmla="*/ 0 w 71"/>
              <a:gd name="T17" fmla="*/ 24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1" h="39">
                <a:moveTo>
                  <a:pt x="0" y="24"/>
                </a:moveTo>
                <a:cubicBezTo>
                  <a:pt x="0" y="0"/>
                  <a:pt x="0" y="0"/>
                  <a:pt x="0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71" y="39"/>
                  <a:pt x="71" y="39"/>
                  <a:pt x="71" y="39"/>
                </a:cubicBezTo>
                <a:cubicBezTo>
                  <a:pt x="68" y="38"/>
                  <a:pt x="68" y="38"/>
                  <a:pt x="68" y="38"/>
                </a:cubicBezTo>
                <a:cubicBezTo>
                  <a:pt x="68" y="38"/>
                  <a:pt x="68" y="37"/>
                  <a:pt x="68" y="36"/>
                </a:cubicBezTo>
                <a:cubicBezTo>
                  <a:pt x="68" y="29"/>
                  <a:pt x="62" y="24"/>
                  <a:pt x="55" y="24"/>
                </a:cubicBezTo>
                <a:cubicBezTo>
                  <a:pt x="49" y="24"/>
                  <a:pt x="44" y="28"/>
                  <a:pt x="43" y="33"/>
                </a:cubicBez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" name="Oval 662"/>
          <p:cNvSpPr>
            <a:spLocks noChangeArrowheads="1"/>
          </p:cNvSpPr>
          <p:nvPr/>
        </p:nvSpPr>
        <p:spPr bwMode="auto">
          <a:xfrm>
            <a:off x="8444615" y="85931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" name="Freeform 663"/>
          <p:cNvSpPr/>
          <p:nvPr/>
        </p:nvSpPr>
        <p:spPr bwMode="auto">
          <a:xfrm>
            <a:off x="8625658" y="1014495"/>
            <a:ext cx="188432" cy="28327"/>
          </a:xfrm>
          <a:custGeom>
            <a:avLst/>
            <a:gdLst>
              <a:gd name="T0" fmla="*/ 59 w 65"/>
              <a:gd name="T1" fmla="*/ 0 h 10"/>
              <a:gd name="T2" fmla="*/ 65 w 65"/>
              <a:gd name="T3" fmla="*/ 5 h 10"/>
              <a:gd name="T4" fmla="*/ 59 w 65"/>
              <a:gd name="T5" fmla="*/ 10 h 10"/>
              <a:gd name="T6" fmla="*/ 5 w 65"/>
              <a:gd name="T7" fmla="*/ 10 h 10"/>
              <a:gd name="T8" fmla="*/ 0 w 65"/>
              <a:gd name="T9" fmla="*/ 5 h 10"/>
              <a:gd name="T10" fmla="*/ 1 w 65"/>
              <a:gd name="T11" fmla="*/ 1 h 10"/>
              <a:gd name="T12" fmla="*/ 5 w 65"/>
              <a:gd name="T13" fmla="*/ 0 h 10"/>
              <a:gd name="T14" fmla="*/ 59 w 65"/>
              <a:gd name="T15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5" h="10">
                <a:moveTo>
                  <a:pt x="59" y="0"/>
                </a:moveTo>
                <a:cubicBezTo>
                  <a:pt x="62" y="0"/>
                  <a:pt x="65" y="2"/>
                  <a:pt x="65" y="5"/>
                </a:cubicBezTo>
                <a:cubicBezTo>
                  <a:pt x="65" y="8"/>
                  <a:pt x="62" y="10"/>
                  <a:pt x="59" y="10"/>
                </a:cubicBezTo>
                <a:cubicBezTo>
                  <a:pt x="5" y="10"/>
                  <a:pt x="5" y="10"/>
                  <a:pt x="5" y="10"/>
                </a:cubicBezTo>
                <a:cubicBezTo>
                  <a:pt x="2" y="10"/>
                  <a:pt x="0" y="8"/>
                  <a:pt x="0" y="5"/>
                </a:cubicBezTo>
                <a:cubicBezTo>
                  <a:pt x="0" y="3"/>
                  <a:pt x="1" y="2"/>
                  <a:pt x="1" y="1"/>
                </a:cubicBezTo>
                <a:cubicBezTo>
                  <a:pt x="2" y="0"/>
                  <a:pt x="4" y="0"/>
                  <a:pt x="5" y="0"/>
                </a:cubicBez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" name="Freeform 664"/>
          <p:cNvSpPr/>
          <p:nvPr/>
        </p:nvSpPr>
        <p:spPr bwMode="auto">
          <a:xfrm>
            <a:off x="8604720" y="1057600"/>
            <a:ext cx="195821" cy="153947"/>
          </a:xfrm>
          <a:custGeom>
            <a:avLst/>
            <a:gdLst>
              <a:gd name="T0" fmla="*/ 66 w 67"/>
              <a:gd name="T1" fmla="*/ 0 h 53"/>
              <a:gd name="T2" fmla="*/ 43 w 67"/>
              <a:gd name="T3" fmla="*/ 27 h 53"/>
              <a:gd name="T4" fmla="*/ 29 w 67"/>
              <a:gd name="T5" fmla="*/ 27 h 53"/>
              <a:gd name="T6" fmla="*/ 29 w 67"/>
              <a:gd name="T7" fmla="*/ 36 h 53"/>
              <a:gd name="T8" fmla="*/ 58 w 67"/>
              <a:gd name="T9" fmla="*/ 47 h 53"/>
              <a:gd name="T10" fmla="*/ 58 w 67"/>
              <a:gd name="T11" fmla="*/ 53 h 53"/>
              <a:gd name="T12" fmla="*/ 0 w 67"/>
              <a:gd name="T13" fmla="*/ 53 h 53"/>
              <a:gd name="T14" fmla="*/ 0 w 67"/>
              <a:gd name="T15" fmla="*/ 0 h 53"/>
              <a:gd name="T16" fmla="*/ 12 w 67"/>
              <a:gd name="T17" fmla="*/ 0 h 53"/>
              <a:gd name="T18" fmla="*/ 66 w 67"/>
              <a:gd name="T19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7" h="53">
                <a:moveTo>
                  <a:pt x="66" y="0"/>
                </a:moveTo>
                <a:cubicBezTo>
                  <a:pt x="66" y="0"/>
                  <a:pt x="67" y="27"/>
                  <a:pt x="43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36"/>
                  <a:pt x="29" y="36"/>
                  <a:pt x="29" y="36"/>
                </a:cubicBezTo>
                <a:cubicBezTo>
                  <a:pt x="58" y="47"/>
                  <a:pt x="58" y="47"/>
                  <a:pt x="58" y="47"/>
                </a:cubicBezTo>
                <a:cubicBezTo>
                  <a:pt x="58" y="53"/>
                  <a:pt x="58" y="53"/>
                  <a:pt x="58" y="53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0"/>
                  <a:pt x="0" y="0"/>
                  <a:pt x="0" y="0"/>
                </a:cubicBezTo>
                <a:cubicBezTo>
                  <a:pt x="12" y="0"/>
                  <a:pt x="12" y="0"/>
                  <a:pt x="12" y="0"/>
                </a:cubicBezTo>
                <a:lnTo>
                  <a:pt x="6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4" name="Freeform 665"/>
          <p:cNvSpPr/>
          <p:nvPr/>
        </p:nvSpPr>
        <p:spPr bwMode="auto">
          <a:xfrm>
            <a:off x="8517279" y="961537"/>
            <a:ext cx="99758" cy="181042"/>
          </a:xfrm>
          <a:custGeom>
            <a:avLst/>
            <a:gdLst>
              <a:gd name="T0" fmla="*/ 29 w 34"/>
              <a:gd name="T1" fmla="*/ 0 h 62"/>
              <a:gd name="T2" fmla="*/ 34 w 34"/>
              <a:gd name="T3" fmla="*/ 5 h 62"/>
              <a:gd name="T4" fmla="*/ 29 w 34"/>
              <a:gd name="T5" fmla="*/ 9 h 62"/>
              <a:gd name="T6" fmla="*/ 26 w 34"/>
              <a:gd name="T7" fmla="*/ 9 h 62"/>
              <a:gd name="T8" fmla="*/ 26 w 34"/>
              <a:gd name="T9" fmla="*/ 41 h 62"/>
              <a:gd name="T10" fmla="*/ 26 w 34"/>
              <a:gd name="T11" fmla="*/ 62 h 62"/>
              <a:gd name="T12" fmla="*/ 7 w 34"/>
              <a:gd name="T13" fmla="*/ 47 h 62"/>
              <a:gd name="T14" fmla="*/ 7 w 34"/>
              <a:gd name="T15" fmla="*/ 18 h 62"/>
              <a:gd name="T16" fmla="*/ 13 w 34"/>
              <a:gd name="T17" fmla="*/ 9 h 62"/>
              <a:gd name="T18" fmla="*/ 5 w 34"/>
              <a:gd name="T19" fmla="*/ 9 h 62"/>
              <a:gd name="T20" fmla="*/ 0 w 34"/>
              <a:gd name="T21" fmla="*/ 5 h 62"/>
              <a:gd name="T22" fmla="*/ 5 w 34"/>
              <a:gd name="T23" fmla="*/ 0 h 62"/>
              <a:gd name="T24" fmla="*/ 29 w 34"/>
              <a:gd name="T25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" h="62">
                <a:moveTo>
                  <a:pt x="29" y="0"/>
                </a:moveTo>
                <a:cubicBezTo>
                  <a:pt x="31" y="0"/>
                  <a:pt x="34" y="2"/>
                  <a:pt x="34" y="5"/>
                </a:cubicBezTo>
                <a:cubicBezTo>
                  <a:pt x="34" y="7"/>
                  <a:pt x="31" y="9"/>
                  <a:pt x="29" y="9"/>
                </a:cubicBezTo>
                <a:cubicBezTo>
                  <a:pt x="26" y="9"/>
                  <a:pt x="26" y="9"/>
                  <a:pt x="26" y="9"/>
                </a:cubicBezTo>
                <a:cubicBezTo>
                  <a:pt x="26" y="41"/>
                  <a:pt x="26" y="41"/>
                  <a:pt x="26" y="41"/>
                </a:cubicBezTo>
                <a:cubicBezTo>
                  <a:pt x="26" y="62"/>
                  <a:pt x="26" y="62"/>
                  <a:pt x="26" y="62"/>
                </a:cubicBezTo>
                <a:cubicBezTo>
                  <a:pt x="7" y="47"/>
                  <a:pt x="7" y="47"/>
                  <a:pt x="7" y="47"/>
                </a:cubicBezTo>
                <a:cubicBezTo>
                  <a:pt x="7" y="47"/>
                  <a:pt x="7" y="26"/>
                  <a:pt x="7" y="18"/>
                </a:cubicBezTo>
                <a:cubicBezTo>
                  <a:pt x="7" y="13"/>
                  <a:pt x="10" y="11"/>
                  <a:pt x="13" y="9"/>
                </a:cubicBezTo>
                <a:cubicBezTo>
                  <a:pt x="5" y="9"/>
                  <a:pt x="5" y="9"/>
                  <a:pt x="5" y="9"/>
                </a:cubicBezTo>
                <a:cubicBezTo>
                  <a:pt x="3" y="9"/>
                  <a:pt x="0" y="7"/>
                  <a:pt x="0" y="5"/>
                </a:cubicBezTo>
                <a:cubicBezTo>
                  <a:pt x="0" y="2"/>
                  <a:pt x="3" y="0"/>
                  <a:pt x="5" y="0"/>
                </a:cubicBezTo>
                <a:lnTo>
                  <a:pt x="2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5" name="Oval 666"/>
          <p:cNvSpPr>
            <a:spLocks noChangeArrowheads="1"/>
          </p:cNvSpPr>
          <p:nvPr/>
        </p:nvSpPr>
        <p:spPr bwMode="auto">
          <a:xfrm>
            <a:off x="9009909" y="85685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6" name="Freeform 667"/>
          <p:cNvSpPr/>
          <p:nvPr/>
        </p:nvSpPr>
        <p:spPr bwMode="auto">
          <a:xfrm>
            <a:off x="9059172" y="1016959"/>
            <a:ext cx="349768" cy="142863"/>
          </a:xfrm>
          <a:custGeom>
            <a:avLst/>
            <a:gdLst>
              <a:gd name="T0" fmla="*/ 120 w 120"/>
              <a:gd name="T1" fmla="*/ 49 h 49"/>
              <a:gd name="T2" fmla="*/ 114 w 120"/>
              <a:gd name="T3" fmla="*/ 49 h 49"/>
              <a:gd name="T4" fmla="*/ 114 w 120"/>
              <a:gd name="T5" fmla="*/ 27 h 49"/>
              <a:gd name="T6" fmla="*/ 108 w 120"/>
              <a:gd name="T7" fmla="*/ 27 h 49"/>
              <a:gd name="T8" fmla="*/ 108 w 120"/>
              <a:gd name="T9" fmla="*/ 32 h 49"/>
              <a:gd name="T10" fmla="*/ 29 w 120"/>
              <a:gd name="T11" fmla="*/ 32 h 49"/>
              <a:gd name="T12" fmla="*/ 29 w 120"/>
              <a:gd name="T13" fmla="*/ 27 h 49"/>
              <a:gd name="T14" fmla="*/ 6 w 120"/>
              <a:gd name="T15" fmla="*/ 27 h 49"/>
              <a:gd name="T16" fmla="*/ 6 w 120"/>
              <a:gd name="T17" fmla="*/ 49 h 49"/>
              <a:gd name="T18" fmla="*/ 0 w 120"/>
              <a:gd name="T19" fmla="*/ 49 h 49"/>
              <a:gd name="T20" fmla="*/ 0 w 120"/>
              <a:gd name="T21" fmla="*/ 0 h 49"/>
              <a:gd name="T22" fmla="*/ 6 w 120"/>
              <a:gd name="T23" fmla="*/ 0 h 49"/>
              <a:gd name="T24" fmla="*/ 6 w 120"/>
              <a:gd name="T25" fmla="*/ 21 h 49"/>
              <a:gd name="T26" fmla="*/ 29 w 120"/>
              <a:gd name="T27" fmla="*/ 21 h 49"/>
              <a:gd name="T28" fmla="*/ 29 w 120"/>
              <a:gd name="T29" fmla="*/ 12 h 49"/>
              <a:gd name="T30" fmla="*/ 36 w 120"/>
              <a:gd name="T31" fmla="*/ 7 h 49"/>
              <a:gd name="T32" fmla="*/ 108 w 120"/>
              <a:gd name="T33" fmla="*/ 7 h 49"/>
              <a:gd name="T34" fmla="*/ 108 w 120"/>
              <a:gd name="T35" fmla="*/ 17 h 49"/>
              <a:gd name="T36" fmla="*/ 108 w 120"/>
              <a:gd name="T37" fmla="*/ 21 h 49"/>
              <a:gd name="T38" fmla="*/ 114 w 120"/>
              <a:gd name="T39" fmla="*/ 21 h 49"/>
              <a:gd name="T40" fmla="*/ 114 w 120"/>
              <a:gd name="T41" fmla="*/ 7 h 49"/>
              <a:gd name="T42" fmla="*/ 120 w 120"/>
              <a:gd name="T43" fmla="*/ 7 h 49"/>
              <a:gd name="T44" fmla="*/ 120 w 120"/>
              <a:gd name="T45" fmla="*/ 49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20" h="49">
                <a:moveTo>
                  <a:pt x="120" y="49"/>
                </a:moveTo>
                <a:cubicBezTo>
                  <a:pt x="114" y="49"/>
                  <a:pt x="114" y="49"/>
                  <a:pt x="114" y="49"/>
                </a:cubicBezTo>
                <a:cubicBezTo>
                  <a:pt x="114" y="27"/>
                  <a:pt x="114" y="27"/>
                  <a:pt x="114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32"/>
                  <a:pt x="108" y="32"/>
                  <a:pt x="108" y="32"/>
                </a:cubicBezTo>
                <a:cubicBezTo>
                  <a:pt x="29" y="32"/>
                  <a:pt x="29" y="32"/>
                  <a:pt x="29" y="32"/>
                </a:cubicBezTo>
                <a:cubicBezTo>
                  <a:pt x="29" y="27"/>
                  <a:pt x="29" y="27"/>
                  <a:pt x="29" y="27"/>
                </a:cubicBezTo>
                <a:cubicBezTo>
                  <a:pt x="6" y="27"/>
                  <a:pt x="6" y="27"/>
                  <a:pt x="6" y="27"/>
                </a:cubicBezTo>
                <a:cubicBezTo>
                  <a:pt x="6" y="49"/>
                  <a:pt x="6" y="49"/>
                  <a:pt x="6" y="49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0"/>
                  <a:pt x="0" y="0"/>
                  <a:pt x="0" y="0"/>
                </a:cubicBezTo>
                <a:cubicBezTo>
                  <a:pt x="6" y="0"/>
                  <a:pt x="6" y="0"/>
                  <a:pt x="6" y="0"/>
                </a:cubicBezTo>
                <a:cubicBezTo>
                  <a:pt x="6" y="21"/>
                  <a:pt x="6" y="21"/>
                  <a:pt x="6" y="21"/>
                </a:cubicBezTo>
                <a:cubicBezTo>
                  <a:pt x="29" y="21"/>
                  <a:pt x="29" y="21"/>
                  <a:pt x="29" y="21"/>
                </a:cubicBezTo>
                <a:cubicBezTo>
                  <a:pt x="29" y="12"/>
                  <a:pt x="29" y="12"/>
                  <a:pt x="29" y="12"/>
                </a:cubicBezTo>
                <a:cubicBezTo>
                  <a:pt x="29" y="7"/>
                  <a:pt x="36" y="7"/>
                  <a:pt x="36" y="7"/>
                </a:cubicBezTo>
                <a:cubicBezTo>
                  <a:pt x="108" y="7"/>
                  <a:pt x="108" y="7"/>
                  <a:pt x="108" y="7"/>
                </a:cubicBezTo>
                <a:cubicBezTo>
                  <a:pt x="108" y="17"/>
                  <a:pt x="108" y="17"/>
                  <a:pt x="108" y="17"/>
                </a:cubicBezTo>
                <a:cubicBezTo>
                  <a:pt x="108" y="21"/>
                  <a:pt x="108" y="21"/>
                  <a:pt x="108" y="21"/>
                </a:cubicBezTo>
                <a:cubicBezTo>
                  <a:pt x="114" y="21"/>
                  <a:pt x="114" y="21"/>
                  <a:pt x="114" y="21"/>
                </a:cubicBezTo>
                <a:cubicBezTo>
                  <a:pt x="114" y="7"/>
                  <a:pt x="114" y="7"/>
                  <a:pt x="114" y="7"/>
                </a:cubicBezTo>
                <a:cubicBezTo>
                  <a:pt x="120" y="7"/>
                  <a:pt x="120" y="7"/>
                  <a:pt x="120" y="7"/>
                </a:cubicBezTo>
                <a:lnTo>
                  <a:pt x="120" y="4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7" name="Freeform 668"/>
          <p:cNvSpPr/>
          <p:nvPr/>
        </p:nvSpPr>
        <p:spPr bwMode="auto">
          <a:xfrm>
            <a:off x="9082572" y="1042821"/>
            <a:ext cx="51726" cy="29558"/>
          </a:xfrm>
          <a:custGeom>
            <a:avLst/>
            <a:gdLst>
              <a:gd name="T0" fmla="*/ 18 w 18"/>
              <a:gd name="T1" fmla="*/ 10 h 10"/>
              <a:gd name="T2" fmla="*/ 0 w 18"/>
              <a:gd name="T3" fmla="*/ 10 h 10"/>
              <a:gd name="T4" fmla="*/ 0 w 18"/>
              <a:gd name="T5" fmla="*/ 1 h 10"/>
              <a:gd name="T6" fmla="*/ 12 w 18"/>
              <a:gd name="T7" fmla="*/ 1 h 10"/>
              <a:gd name="T8" fmla="*/ 18 w 18"/>
              <a:gd name="T9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10">
                <a:moveTo>
                  <a:pt x="18" y="10"/>
                </a:moveTo>
                <a:cubicBezTo>
                  <a:pt x="0" y="10"/>
                  <a:pt x="0" y="10"/>
                  <a:pt x="0" y="10"/>
                </a:cubicBezTo>
                <a:cubicBezTo>
                  <a:pt x="0" y="1"/>
                  <a:pt x="0" y="1"/>
                  <a:pt x="0" y="1"/>
                </a:cubicBezTo>
                <a:cubicBezTo>
                  <a:pt x="12" y="1"/>
                  <a:pt x="12" y="1"/>
                  <a:pt x="12" y="1"/>
                </a:cubicBezTo>
                <a:cubicBezTo>
                  <a:pt x="12" y="1"/>
                  <a:pt x="18" y="0"/>
                  <a:pt x="18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8" name="Oval 669"/>
          <p:cNvSpPr>
            <a:spLocks noChangeArrowheads="1"/>
          </p:cNvSpPr>
          <p:nvPr/>
        </p:nvSpPr>
        <p:spPr bwMode="auto">
          <a:xfrm>
            <a:off x="9565350" y="865475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9" name="Freeform 670"/>
          <p:cNvSpPr/>
          <p:nvPr/>
        </p:nvSpPr>
        <p:spPr bwMode="auto">
          <a:xfrm>
            <a:off x="9859697" y="1215242"/>
            <a:ext cx="14779" cy="19705"/>
          </a:xfrm>
          <a:custGeom>
            <a:avLst/>
            <a:gdLst>
              <a:gd name="T0" fmla="*/ 5 w 5"/>
              <a:gd name="T1" fmla="*/ 6 h 7"/>
              <a:gd name="T2" fmla="*/ 4 w 5"/>
              <a:gd name="T3" fmla="*/ 7 h 7"/>
              <a:gd name="T4" fmla="*/ 2 w 5"/>
              <a:gd name="T5" fmla="*/ 6 h 7"/>
              <a:gd name="T6" fmla="*/ 0 w 5"/>
              <a:gd name="T7" fmla="*/ 2 h 7"/>
              <a:gd name="T8" fmla="*/ 0 w 5"/>
              <a:gd name="T9" fmla="*/ 1 h 7"/>
              <a:gd name="T10" fmla="*/ 1 w 5"/>
              <a:gd name="T11" fmla="*/ 0 h 7"/>
              <a:gd name="T12" fmla="*/ 3 w 5"/>
              <a:gd name="T13" fmla="*/ 1 h 7"/>
              <a:gd name="T14" fmla="*/ 5 w 5"/>
              <a:gd name="T15" fmla="*/ 5 h 7"/>
              <a:gd name="T16" fmla="*/ 5 w 5"/>
              <a:gd name="T17" fmla="*/ 6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" h="7">
                <a:moveTo>
                  <a:pt x="5" y="6"/>
                </a:moveTo>
                <a:cubicBezTo>
                  <a:pt x="5" y="6"/>
                  <a:pt x="4" y="7"/>
                  <a:pt x="4" y="7"/>
                </a:cubicBezTo>
                <a:cubicBezTo>
                  <a:pt x="3" y="7"/>
                  <a:pt x="2" y="7"/>
                  <a:pt x="2" y="6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1"/>
                </a:cubicBezTo>
                <a:cubicBezTo>
                  <a:pt x="0" y="1"/>
                  <a:pt x="0" y="0"/>
                  <a:pt x="1" y="0"/>
                </a:cubicBezTo>
                <a:cubicBezTo>
                  <a:pt x="2" y="0"/>
                  <a:pt x="3" y="0"/>
                  <a:pt x="3" y="1"/>
                </a:cubicBezTo>
                <a:cubicBezTo>
                  <a:pt x="5" y="5"/>
                  <a:pt x="5" y="5"/>
                  <a:pt x="5" y="5"/>
                </a:cubicBezTo>
                <a:cubicBezTo>
                  <a:pt x="5" y="5"/>
                  <a:pt x="5" y="5"/>
                  <a:pt x="5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0" name="Freeform 671"/>
          <p:cNvSpPr/>
          <p:nvPr/>
        </p:nvSpPr>
        <p:spPr bwMode="auto">
          <a:xfrm>
            <a:off x="9848612" y="1183221"/>
            <a:ext cx="13548" cy="23400"/>
          </a:xfrm>
          <a:custGeom>
            <a:avLst/>
            <a:gdLst>
              <a:gd name="T0" fmla="*/ 5 w 5"/>
              <a:gd name="T1" fmla="*/ 6 h 8"/>
              <a:gd name="T2" fmla="*/ 4 w 5"/>
              <a:gd name="T3" fmla="*/ 8 h 8"/>
              <a:gd name="T4" fmla="*/ 2 w 5"/>
              <a:gd name="T5" fmla="*/ 7 h 8"/>
              <a:gd name="T6" fmla="*/ 0 w 5"/>
              <a:gd name="T7" fmla="*/ 3 h 8"/>
              <a:gd name="T8" fmla="*/ 0 w 5"/>
              <a:gd name="T9" fmla="*/ 2 h 8"/>
              <a:gd name="T10" fmla="*/ 1 w 5"/>
              <a:gd name="T11" fmla="*/ 1 h 8"/>
              <a:gd name="T12" fmla="*/ 3 w 5"/>
              <a:gd name="T13" fmla="*/ 1 h 8"/>
              <a:gd name="T14" fmla="*/ 5 w 5"/>
              <a:gd name="T15" fmla="*/ 6 h 8"/>
              <a:gd name="T16" fmla="*/ 5 w 5"/>
              <a:gd name="T17" fmla="*/ 6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" h="8">
                <a:moveTo>
                  <a:pt x="5" y="6"/>
                </a:moveTo>
                <a:cubicBezTo>
                  <a:pt x="5" y="7"/>
                  <a:pt x="4" y="7"/>
                  <a:pt x="4" y="8"/>
                </a:cubicBezTo>
                <a:cubicBezTo>
                  <a:pt x="3" y="8"/>
                  <a:pt x="2" y="8"/>
                  <a:pt x="2" y="7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0" y="1"/>
                  <a:pt x="1" y="1"/>
                </a:cubicBezTo>
                <a:cubicBezTo>
                  <a:pt x="2" y="0"/>
                  <a:pt x="3" y="1"/>
                  <a:pt x="3" y="1"/>
                </a:cubicBezTo>
                <a:cubicBezTo>
                  <a:pt x="5" y="6"/>
                  <a:pt x="5" y="6"/>
                  <a:pt x="5" y="6"/>
                </a:cubicBezTo>
                <a:cubicBezTo>
                  <a:pt x="5" y="6"/>
                  <a:pt x="5" y="6"/>
                  <a:pt x="5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1" name="Freeform 672"/>
          <p:cNvSpPr/>
          <p:nvPr/>
        </p:nvSpPr>
        <p:spPr bwMode="auto">
          <a:xfrm>
            <a:off x="9836297" y="1153663"/>
            <a:ext cx="14779" cy="20937"/>
          </a:xfrm>
          <a:custGeom>
            <a:avLst/>
            <a:gdLst>
              <a:gd name="T0" fmla="*/ 4 w 5"/>
              <a:gd name="T1" fmla="*/ 7 h 7"/>
              <a:gd name="T2" fmla="*/ 2 w 5"/>
              <a:gd name="T3" fmla="*/ 6 h 7"/>
              <a:gd name="T4" fmla="*/ 0 w 5"/>
              <a:gd name="T5" fmla="*/ 2 h 7"/>
              <a:gd name="T6" fmla="*/ 0 w 5"/>
              <a:gd name="T7" fmla="*/ 1 h 7"/>
              <a:gd name="T8" fmla="*/ 1 w 5"/>
              <a:gd name="T9" fmla="*/ 0 h 7"/>
              <a:gd name="T10" fmla="*/ 3 w 5"/>
              <a:gd name="T11" fmla="*/ 1 h 7"/>
              <a:gd name="T12" fmla="*/ 5 w 5"/>
              <a:gd name="T13" fmla="*/ 5 h 7"/>
              <a:gd name="T14" fmla="*/ 5 w 5"/>
              <a:gd name="T15" fmla="*/ 6 h 7"/>
              <a:gd name="T16" fmla="*/ 4 w 5"/>
              <a:gd name="T17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" h="7">
                <a:moveTo>
                  <a:pt x="4" y="7"/>
                </a:moveTo>
                <a:cubicBezTo>
                  <a:pt x="3" y="7"/>
                  <a:pt x="2" y="7"/>
                  <a:pt x="2" y="6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1"/>
                </a:cubicBezTo>
                <a:cubicBezTo>
                  <a:pt x="0" y="1"/>
                  <a:pt x="0" y="0"/>
                  <a:pt x="1" y="0"/>
                </a:cubicBezTo>
                <a:cubicBezTo>
                  <a:pt x="2" y="0"/>
                  <a:pt x="3" y="0"/>
                  <a:pt x="3" y="1"/>
                </a:cubicBezTo>
                <a:cubicBezTo>
                  <a:pt x="5" y="5"/>
                  <a:pt x="5" y="5"/>
                  <a:pt x="5" y="5"/>
                </a:cubicBezTo>
                <a:cubicBezTo>
                  <a:pt x="5" y="5"/>
                  <a:pt x="5" y="5"/>
                  <a:pt x="5" y="6"/>
                </a:cubicBezTo>
                <a:cubicBezTo>
                  <a:pt x="5" y="6"/>
                  <a:pt x="4" y="7"/>
                  <a:pt x="4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" name="Freeform 673"/>
          <p:cNvSpPr/>
          <p:nvPr/>
        </p:nvSpPr>
        <p:spPr bwMode="auto">
          <a:xfrm>
            <a:off x="9810434" y="1217705"/>
            <a:ext cx="8621" cy="23400"/>
          </a:xfrm>
          <a:custGeom>
            <a:avLst/>
            <a:gdLst>
              <a:gd name="T0" fmla="*/ 0 w 3"/>
              <a:gd name="T1" fmla="*/ 6 h 8"/>
              <a:gd name="T2" fmla="*/ 0 w 3"/>
              <a:gd name="T3" fmla="*/ 2 h 8"/>
              <a:gd name="T4" fmla="*/ 2 w 3"/>
              <a:gd name="T5" fmla="*/ 0 h 8"/>
              <a:gd name="T6" fmla="*/ 3 w 3"/>
              <a:gd name="T7" fmla="*/ 1 h 8"/>
              <a:gd name="T8" fmla="*/ 3 w 3"/>
              <a:gd name="T9" fmla="*/ 2 h 8"/>
              <a:gd name="T10" fmla="*/ 3 w 3"/>
              <a:gd name="T11" fmla="*/ 6 h 8"/>
              <a:gd name="T12" fmla="*/ 2 w 3"/>
              <a:gd name="T13" fmla="*/ 8 h 8"/>
              <a:gd name="T14" fmla="*/ 1 w 3"/>
              <a:gd name="T15" fmla="*/ 7 h 8"/>
              <a:gd name="T16" fmla="*/ 0 w 3"/>
              <a:gd name="T17" fmla="*/ 6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" h="8">
                <a:moveTo>
                  <a:pt x="0" y="6"/>
                </a:move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" y="0"/>
                  <a:pt x="3" y="0"/>
                  <a:pt x="3" y="1"/>
                </a:cubicBezTo>
                <a:cubicBezTo>
                  <a:pt x="3" y="1"/>
                  <a:pt x="3" y="1"/>
                  <a:pt x="3" y="2"/>
                </a:cubicBezTo>
                <a:cubicBezTo>
                  <a:pt x="3" y="6"/>
                  <a:pt x="3" y="6"/>
                  <a:pt x="3" y="6"/>
                </a:cubicBezTo>
                <a:cubicBezTo>
                  <a:pt x="3" y="7"/>
                  <a:pt x="3" y="8"/>
                  <a:pt x="2" y="8"/>
                </a:cubicBezTo>
                <a:cubicBezTo>
                  <a:pt x="1" y="8"/>
                  <a:pt x="1" y="8"/>
                  <a:pt x="1" y="7"/>
                </a:cubicBezTo>
                <a:cubicBezTo>
                  <a:pt x="0" y="7"/>
                  <a:pt x="0" y="7"/>
                  <a:pt x="0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" name="Freeform 674"/>
          <p:cNvSpPr/>
          <p:nvPr/>
        </p:nvSpPr>
        <p:spPr bwMode="auto">
          <a:xfrm>
            <a:off x="9810434" y="1185684"/>
            <a:ext cx="8621" cy="23400"/>
          </a:xfrm>
          <a:custGeom>
            <a:avLst/>
            <a:gdLst>
              <a:gd name="T0" fmla="*/ 2 w 3"/>
              <a:gd name="T1" fmla="*/ 8 h 8"/>
              <a:gd name="T2" fmla="*/ 1 w 3"/>
              <a:gd name="T3" fmla="*/ 7 h 8"/>
              <a:gd name="T4" fmla="*/ 0 w 3"/>
              <a:gd name="T5" fmla="*/ 6 h 8"/>
              <a:gd name="T6" fmla="*/ 0 w 3"/>
              <a:gd name="T7" fmla="*/ 2 h 8"/>
              <a:gd name="T8" fmla="*/ 2 w 3"/>
              <a:gd name="T9" fmla="*/ 0 h 8"/>
              <a:gd name="T10" fmla="*/ 3 w 3"/>
              <a:gd name="T11" fmla="*/ 1 h 8"/>
              <a:gd name="T12" fmla="*/ 3 w 3"/>
              <a:gd name="T13" fmla="*/ 2 h 8"/>
              <a:gd name="T14" fmla="*/ 3 w 3"/>
              <a:gd name="T15" fmla="*/ 6 h 8"/>
              <a:gd name="T16" fmla="*/ 2 w 3"/>
              <a:gd name="T17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" h="8">
                <a:moveTo>
                  <a:pt x="2" y="8"/>
                </a:moveTo>
                <a:cubicBezTo>
                  <a:pt x="1" y="8"/>
                  <a:pt x="1" y="8"/>
                  <a:pt x="1" y="7"/>
                </a:cubicBezTo>
                <a:cubicBezTo>
                  <a:pt x="0" y="7"/>
                  <a:pt x="0" y="7"/>
                  <a:pt x="0" y="6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" y="0"/>
                  <a:pt x="3" y="0"/>
                  <a:pt x="3" y="1"/>
                </a:cubicBezTo>
                <a:cubicBezTo>
                  <a:pt x="3" y="1"/>
                  <a:pt x="3" y="1"/>
                  <a:pt x="3" y="2"/>
                </a:cubicBezTo>
                <a:cubicBezTo>
                  <a:pt x="3" y="6"/>
                  <a:pt x="3" y="6"/>
                  <a:pt x="3" y="6"/>
                </a:cubicBezTo>
                <a:cubicBezTo>
                  <a:pt x="3" y="7"/>
                  <a:pt x="3" y="8"/>
                  <a:pt x="2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" name="Freeform 675"/>
          <p:cNvSpPr/>
          <p:nvPr/>
        </p:nvSpPr>
        <p:spPr bwMode="auto">
          <a:xfrm>
            <a:off x="9810434" y="1153663"/>
            <a:ext cx="8621" cy="20937"/>
          </a:xfrm>
          <a:custGeom>
            <a:avLst/>
            <a:gdLst>
              <a:gd name="T0" fmla="*/ 2 w 3"/>
              <a:gd name="T1" fmla="*/ 7 h 7"/>
              <a:gd name="T2" fmla="*/ 1 w 3"/>
              <a:gd name="T3" fmla="*/ 7 h 7"/>
              <a:gd name="T4" fmla="*/ 0 w 3"/>
              <a:gd name="T5" fmla="*/ 6 h 7"/>
              <a:gd name="T6" fmla="*/ 0 w 3"/>
              <a:gd name="T7" fmla="*/ 1 h 7"/>
              <a:gd name="T8" fmla="*/ 2 w 3"/>
              <a:gd name="T9" fmla="*/ 0 h 7"/>
              <a:gd name="T10" fmla="*/ 3 w 3"/>
              <a:gd name="T11" fmla="*/ 0 h 7"/>
              <a:gd name="T12" fmla="*/ 3 w 3"/>
              <a:gd name="T13" fmla="*/ 1 h 7"/>
              <a:gd name="T14" fmla="*/ 3 w 3"/>
              <a:gd name="T15" fmla="*/ 6 h 7"/>
              <a:gd name="T16" fmla="*/ 2 w 3"/>
              <a:gd name="T17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" h="7">
                <a:moveTo>
                  <a:pt x="2" y="7"/>
                </a:moveTo>
                <a:cubicBezTo>
                  <a:pt x="1" y="7"/>
                  <a:pt x="1" y="7"/>
                  <a:pt x="1" y="7"/>
                </a:cubicBezTo>
                <a:cubicBezTo>
                  <a:pt x="0" y="7"/>
                  <a:pt x="0" y="6"/>
                  <a:pt x="0" y="6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1" y="0"/>
                  <a:pt x="2" y="0"/>
                </a:cubicBezTo>
                <a:cubicBezTo>
                  <a:pt x="2" y="0"/>
                  <a:pt x="3" y="0"/>
                  <a:pt x="3" y="0"/>
                </a:cubicBezTo>
                <a:cubicBezTo>
                  <a:pt x="3" y="1"/>
                  <a:pt x="3" y="1"/>
                  <a:pt x="3" y="1"/>
                </a:cubicBezTo>
                <a:cubicBezTo>
                  <a:pt x="3" y="6"/>
                  <a:pt x="3" y="6"/>
                  <a:pt x="3" y="6"/>
                </a:cubicBezTo>
                <a:cubicBezTo>
                  <a:pt x="3" y="7"/>
                  <a:pt x="3" y="7"/>
                  <a:pt x="2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" name="Freeform 676"/>
          <p:cNvSpPr/>
          <p:nvPr/>
        </p:nvSpPr>
        <p:spPr bwMode="auto">
          <a:xfrm>
            <a:off x="9780876" y="1151200"/>
            <a:ext cx="12316" cy="23400"/>
          </a:xfrm>
          <a:custGeom>
            <a:avLst/>
            <a:gdLst>
              <a:gd name="T0" fmla="*/ 3 w 4"/>
              <a:gd name="T1" fmla="*/ 7 h 8"/>
              <a:gd name="T2" fmla="*/ 1 w 4"/>
              <a:gd name="T3" fmla="*/ 7 h 8"/>
              <a:gd name="T4" fmla="*/ 0 w 4"/>
              <a:gd name="T5" fmla="*/ 6 h 8"/>
              <a:gd name="T6" fmla="*/ 0 w 4"/>
              <a:gd name="T7" fmla="*/ 5 h 8"/>
              <a:gd name="T8" fmla="*/ 1 w 4"/>
              <a:gd name="T9" fmla="*/ 1 h 8"/>
              <a:gd name="T10" fmla="*/ 3 w 4"/>
              <a:gd name="T11" fmla="*/ 0 h 8"/>
              <a:gd name="T12" fmla="*/ 4 w 4"/>
              <a:gd name="T13" fmla="*/ 2 h 8"/>
              <a:gd name="T14" fmla="*/ 4 w 4"/>
              <a:gd name="T15" fmla="*/ 2 h 8"/>
              <a:gd name="T16" fmla="*/ 3 w 4"/>
              <a:gd name="T17" fmla="*/ 7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8">
                <a:moveTo>
                  <a:pt x="3" y="7"/>
                </a:moveTo>
                <a:cubicBezTo>
                  <a:pt x="2" y="7"/>
                  <a:pt x="1" y="8"/>
                  <a:pt x="1" y="7"/>
                </a:cubicBezTo>
                <a:cubicBezTo>
                  <a:pt x="0" y="7"/>
                  <a:pt x="0" y="7"/>
                  <a:pt x="0" y="6"/>
                </a:cubicBezTo>
                <a:cubicBezTo>
                  <a:pt x="0" y="6"/>
                  <a:pt x="0" y="6"/>
                  <a:pt x="0" y="5"/>
                </a:cubicBezTo>
                <a:cubicBezTo>
                  <a:pt x="1" y="1"/>
                  <a:pt x="1" y="1"/>
                  <a:pt x="1" y="1"/>
                </a:cubicBezTo>
                <a:cubicBezTo>
                  <a:pt x="1" y="1"/>
                  <a:pt x="2" y="0"/>
                  <a:pt x="3" y="0"/>
                </a:cubicBezTo>
                <a:cubicBezTo>
                  <a:pt x="4" y="1"/>
                  <a:pt x="4" y="1"/>
                  <a:pt x="4" y="2"/>
                </a:cubicBezTo>
                <a:cubicBezTo>
                  <a:pt x="4" y="2"/>
                  <a:pt x="4" y="2"/>
                  <a:pt x="4" y="2"/>
                </a:cubicBezTo>
                <a:lnTo>
                  <a:pt x="3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" name="Freeform 677"/>
          <p:cNvSpPr/>
          <p:nvPr/>
        </p:nvSpPr>
        <p:spPr bwMode="auto">
          <a:xfrm>
            <a:off x="9769791" y="1183221"/>
            <a:ext cx="11085" cy="19705"/>
          </a:xfrm>
          <a:custGeom>
            <a:avLst/>
            <a:gdLst>
              <a:gd name="T0" fmla="*/ 0 w 4"/>
              <a:gd name="T1" fmla="*/ 6 h 7"/>
              <a:gd name="T2" fmla="*/ 0 w 4"/>
              <a:gd name="T3" fmla="*/ 5 h 7"/>
              <a:gd name="T4" fmla="*/ 1 w 4"/>
              <a:gd name="T5" fmla="*/ 1 h 7"/>
              <a:gd name="T6" fmla="*/ 3 w 4"/>
              <a:gd name="T7" fmla="*/ 0 h 7"/>
              <a:gd name="T8" fmla="*/ 4 w 4"/>
              <a:gd name="T9" fmla="*/ 1 h 7"/>
              <a:gd name="T10" fmla="*/ 4 w 4"/>
              <a:gd name="T11" fmla="*/ 2 h 7"/>
              <a:gd name="T12" fmla="*/ 3 w 4"/>
              <a:gd name="T13" fmla="*/ 6 h 7"/>
              <a:gd name="T14" fmla="*/ 1 w 4"/>
              <a:gd name="T15" fmla="*/ 7 h 7"/>
              <a:gd name="T16" fmla="*/ 0 w 4"/>
              <a:gd name="T17" fmla="*/ 6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7">
                <a:moveTo>
                  <a:pt x="0" y="6"/>
                </a:moveTo>
                <a:cubicBezTo>
                  <a:pt x="0" y="5"/>
                  <a:pt x="0" y="5"/>
                  <a:pt x="0" y="5"/>
                </a:cubicBezTo>
                <a:cubicBezTo>
                  <a:pt x="1" y="1"/>
                  <a:pt x="1" y="1"/>
                  <a:pt x="1" y="1"/>
                </a:cubicBezTo>
                <a:cubicBezTo>
                  <a:pt x="2" y="0"/>
                  <a:pt x="2" y="0"/>
                  <a:pt x="3" y="0"/>
                </a:cubicBezTo>
                <a:cubicBezTo>
                  <a:pt x="4" y="0"/>
                  <a:pt x="4" y="1"/>
                  <a:pt x="4" y="1"/>
                </a:cubicBezTo>
                <a:cubicBezTo>
                  <a:pt x="4" y="2"/>
                  <a:pt x="4" y="2"/>
                  <a:pt x="4" y="2"/>
                </a:cubicBezTo>
                <a:cubicBezTo>
                  <a:pt x="3" y="6"/>
                  <a:pt x="3" y="6"/>
                  <a:pt x="3" y="6"/>
                </a:cubicBezTo>
                <a:cubicBezTo>
                  <a:pt x="2" y="7"/>
                  <a:pt x="1" y="7"/>
                  <a:pt x="1" y="7"/>
                </a:cubicBezTo>
                <a:cubicBezTo>
                  <a:pt x="0" y="7"/>
                  <a:pt x="0" y="6"/>
                  <a:pt x="0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" name="Freeform 678"/>
          <p:cNvSpPr/>
          <p:nvPr/>
        </p:nvSpPr>
        <p:spPr bwMode="auto">
          <a:xfrm>
            <a:off x="9757476" y="1211548"/>
            <a:ext cx="12316" cy="23400"/>
          </a:xfrm>
          <a:custGeom>
            <a:avLst/>
            <a:gdLst>
              <a:gd name="T0" fmla="*/ 4 w 4"/>
              <a:gd name="T1" fmla="*/ 2 h 8"/>
              <a:gd name="T2" fmla="*/ 4 w 4"/>
              <a:gd name="T3" fmla="*/ 2 h 8"/>
              <a:gd name="T4" fmla="*/ 3 w 4"/>
              <a:gd name="T5" fmla="*/ 7 h 8"/>
              <a:gd name="T6" fmla="*/ 1 w 4"/>
              <a:gd name="T7" fmla="*/ 7 h 8"/>
              <a:gd name="T8" fmla="*/ 0 w 4"/>
              <a:gd name="T9" fmla="*/ 6 h 8"/>
              <a:gd name="T10" fmla="*/ 0 w 4"/>
              <a:gd name="T11" fmla="*/ 5 h 8"/>
              <a:gd name="T12" fmla="*/ 1 w 4"/>
              <a:gd name="T13" fmla="*/ 1 h 8"/>
              <a:gd name="T14" fmla="*/ 3 w 4"/>
              <a:gd name="T15" fmla="*/ 0 h 8"/>
              <a:gd name="T16" fmla="*/ 4 w 4"/>
              <a:gd name="T17" fmla="*/ 2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8">
                <a:moveTo>
                  <a:pt x="4" y="2"/>
                </a:moveTo>
                <a:cubicBezTo>
                  <a:pt x="4" y="2"/>
                  <a:pt x="4" y="2"/>
                  <a:pt x="4" y="2"/>
                </a:cubicBezTo>
                <a:cubicBezTo>
                  <a:pt x="3" y="7"/>
                  <a:pt x="3" y="7"/>
                  <a:pt x="3" y="7"/>
                </a:cubicBezTo>
                <a:cubicBezTo>
                  <a:pt x="2" y="7"/>
                  <a:pt x="1" y="8"/>
                  <a:pt x="1" y="7"/>
                </a:cubicBezTo>
                <a:cubicBezTo>
                  <a:pt x="0" y="7"/>
                  <a:pt x="0" y="7"/>
                  <a:pt x="0" y="6"/>
                </a:cubicBezTo>
                <a:cubicBezTo>
                  <a:pt x="0" y="6"/>
                  <a:pt x="0" y="6"/>
                  <a:pt x="0" y="5"/>
                </a:cubicBezTo>
                <a:cubicBezTo>
                  <a:pt x="1" y="1"/>
                  <a:pt x="1" y="1"/>
                  <a:pt x="1" y="1"/>
                </a:cubicBezTo>
                <a:cubicBezTo>
                  <a:pt x="2" y="0"/>
                  <a:pt x="2" y="0"/>
                  <a:pt x="3" y="0"/>
                </a:cubicBezTo>
                <a:cubicBezTo>
                  <a:pt x="4" y="1"/>
                  <a:pt x="4" y="1"/>
                  <a:pt x="4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" name="Freeform 679"/>
          <p:cNvSpPr/>
          <p:nvPr/>
        </p:nvSpPr>
        <p:spPr bwMode="auto">
          <a:xfrm>
            <a:off x="9676192" y="931980"/>
            <a:ext cx="213063" cy="210600"/>
          </a:xfrm>
          <a:custGeom>
            <a:avLst/>
            <a:gdLst>
              <a:gd name="T0" fmla="*/ 42 w 73"/>
              <a:gd name="T1" fmla="*/ 20 h 72"/>
              <a:gd name="T2" fmla="*/ 25 w 73"/>
              <a:gd name="T3" fmla="*/ 7 h 72"/>
              <a:gd name="T4" fmla="*/ 7 w 73"/>
              <a:gd name="T5" fmla="*/ 25 h 72"/>
              <a:gd name="T6" fmla="*/ 0 w 73"/>
              <a:gd name="T7" fmla="*/ 25 h 72"/>
              <a:gd name="T8" fmla="*/ 25 w 73"/>
              <a:gd name="T9" fmla="*/ 0 h 72"/>
              <a:gd name="T10" fmla="*/ 49 w 73"/>
              <a:gd name="T11" fmla="*/ 20 h 72"/>
              <a:gd name="T12" fmla="*/ 52 w 73"/>
              <a:gd name="T13" fmla="*/ 25 h 72"/>
              <a:gd name="T14" fmla="*/ 55 w 73"/>
              <a:gd name="T15" fmla="*/ 25 h 72"/>
              <a:gd name="T16" fmla="*/ 73 w 73"/>
              <a:gd name="T17" fmla="*/ 63 h 72"/>
              <a:gd name="T18" fmla="*/ 67 w 73"/>
              <a:gd name="T19" fmla="*/ 69 h 72"/>
              <a:gd name="T20" fmla="*/ 60 w 73"/>
              <a:gd name="T21" fmla="*/ 69 h 72"/>
              <a:gd name="T22" fmla="*/ 47 w 73"/>
              <a:gd name="T23" fmla="*/ 72 h 72"/>
              <a:gd name="T24" fmla="*/ 44 w 73"/>
              <a:gd name="T25" fmla="*/ 72 h 72"/>
              <a:gd name="T26" fmla="*/ 31 w 73"/>
              <a:gd name="T27" fmla="*/ 69 h 72"/>
              <a:gd name="T28" fmla="*/ 24 w 73"/>
              <a:gd name="T29" fmla="*/ 69 h 72"/>
              <a:gd name="T30" fmla="*/ 18 w 73"/>
              <a:gd name="T31" fmla="*/ 63 h 72"/>
              <a:gd name="T32" fmla="*/ 35 w 73"/>
              <a:gd name="T33" fmla="*/ 25 h 72"/>
              <a:gd name="T34" fmla="*/ 38 w 73"/>
              <a:gd name="T35" fmla="*/ 25 h 72"/>
              <a:gd name="T36" fmla="*/ 42 w 73"/>
              <a:gd name="T37" fmla="*/ 2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3" h="72">
                <a:moveTo>
                  <a:pt x="42" y="20"/>
                </a:moveTo>
                <a:cubicBezTo>
                  <a:pt x="40" y="12"/>
                  <a:pt x="33" y="7"/>
                  <a:pt x="25" y="7"/>
                </a:cubicBezTo>
                <a:cubicBezTo>
                  <a:pt x="15" y="7"/>
                  <a:pt x="7" y="15"/>
                  <a:pt x="7" y="25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11"/>
                  <a:pt x="11" y="0"/>
                  <a:pt x="25" y="0"/>
                </a:cubicBezTo>
                <a:cubicBezTo>
                  <a:pt x="37" y="0"/>
                  <a:pt x="47" y="9"/>
                  <a:pt x="49" y="20"/>
                </a:cubicBezTo>
                <a:cubicBezTo>
                  <a:pt x="51" y="21"/>
                  <a:pt x="52" y="23"/>
                  <a:pt x="52" y="25"/>
                </a:cubicBezTo>
                <a:cubicBezTo>
                  <a:pt x="55" y="25"/>
                  <a:pt x="55" y="25"/>
                  <a:pt x="55" y="25"/>
                </a:cubicBezTo>
                <a:cubicBezTo>
                  <a:pt x="73" y="63"/>
                  <a:pt x="73" y="63"/>
                  <a:pt x="73" y="63"/>
                </a:cubicBezTo>
                <a:cubicBezTo>
                  <a:pt x="73" y="63"/>
                  <a:pt x="73" y="69"/>
                  <a:pt x="67" y="69"/>
                </a:cubicBezTo>
                <a:cubicBezTo>
                  <a:pt x="60" y="69"/>
                  <a:pt x="60" y="69"/>
                  <a:pt x="60" y="69"/>
                </a:cubicBezTo>
                <a:cubicBezTo>
                  <a:pt x="60" y="69"/>
                  <a:pt x="60" y="72"/>
                  <a:pt x="47" y="72"/>
                </a:cubicBezTo>
                <a:cubicBezTo>
                  <a:pt x="44" y="72"/>
                  <a:pt x="44" y="72"/>
                  <a:pt x="44" y="72"/>
                </a:cubicBezTo>
                <a:cubicBezTo>
                  <a:pt x="30" y="72"/>
                  <a:pt x="31" y="69"/>
                  <a:pt x="31" y="69"/>
                </a:cubicBezTo>
                <a:cubicBezTo>
                  <a:pt x="31" y="69"/>
                  <a:pt x="31" y="69"/>
                  <a:pt x="24" y="69"/>
                </a:cubicBezTo>
                <a:cubicBezTo>
                  <a:pt x="17" y="69"/>
                  <a:pt x="18" y="63"/>
                  <a:pt x="18" y="63"/>
                </a:cubicBezTo>
                <a:cubicBezTo>
                  <a:pt x="35" y="25"/>
                  <a:pt x="35" y="25"/>
                  <a:pt x="35" y="25"/>
                </a:cubicBezTo>
                <a:cubicBezTo>
                  <a:pt x="38" y="25"/>
                  <a:pt x="38" y="25"/>
                  <a:pt x="38" y="25"/>
                </a:cubicBezTo>
                <a:cubicBezTo>
                  <a:pt x="38" y="23"/>
                  <a:pt x="40" y="21"/>
                  <a:pt x="42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" name="Oval 680"/>
          <p:cNvSpPr>
            <a:spLocks noChangeArrowheads="1"/>
          </p:cNvSpPr>
          <p:nvPr/>
        </p:nvSpPr>
        <p:spPr bwMode="auto">
          <a:xfrm>
            <a:off x="10156506" y="86793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" name="Freeform 681"/>
          <p:cNvSpPr/>
          <p:nvPr/>
        </p:nvSpPr>
        <p:spPr bwMode="auto">
          <a:xfrm>
            <a:off x="10232864" y="1005874"/>
            <a:ext cx="288189" cy="162568"/>
          </a:xfrm>
          <a:custGeom>
            <a:avLst/>
            <a:gdLst>
              <a:gd name="T0" fmla="*/ 11 w 99"/>
              <a:gd name="T1" fmla="*/ 53 h 56"/>
              <a:gd name="T2" fmla="*/ 2 w 99"/>
              <a:gd name="T3" fmla="*/ 53 h 56"/>
              <a:gd name="T4" fmla="*/ 2 w 99"/>
              <a:gd name="T5" fmla="*/ 45 h 56"/>
              <a:gd name="T6" fmla="*/ 45 w 99"/>
              <a:gd name="T7" fmla="*/ 1 h 56"/>
              <a:gd name="T8" fmla="*/ 49 w 99"/>
              <a:gd name="T9" fmla="*/ 0 h 56"/>
              <a:gd name="T10" fmla="*/ 54 w 99"/>
              <a:gd name="T11" fmla="*/ 1 h 56"/>
              <a:gd name="T12" fmla="*/ 82 w 99"/>
              <a:gd name="T13" fmla="*/ 30 h 56"/>
              <a:gd name="T14" fmla="*/ 82 w 99"/>
              <a:gd name="T15" fmla="*/ 24 h 56"/>
              <a:gd name="T16" fmla="*/ 80 w 99"/>
              <a:gd name="T17" fmla="*/ 24 h 56"/>
              <a:gd name="T18" fmla="*/ 80 w 99"/>
              <a:gd name="T19" fmla="*/ 17 h 56"/>
              <a:gd name="T20" fmla="*/ 95 w 99"/>
              <a:gd name="T21" fmla="*/ 17 h 56"/>
              <a:gd name="T22" fmla="*/ 95 w 99"/>
              <a:gd name="T23" fmla="*/ 24 h 56"/>
              <a:gd name="T24" fmla="*/ 93 w 99"/>
              <a:gd name="T25" fmla="*/ 24 h 56"/>
              <a:gd name="T26" fmla="*/ 93 w 99"/>
              <a:gd name="T27" fmla="*/ 41 h 56"/>
              <a:gd name="T28" fmla="*/ 97 w 99"/>
              <a:gd name="T29" fmla="*/ 45 h 56"/>
              <a:gd name="T30" fmla="*/ 96 w 99"/>
              <a:gd name="T31" fmla="*/ 53 h 56"/>
              <a:gd name="T32" fmla="*/ 88 w 99"/>
              <a:gd name="T33" fmla="*/ 53 h 56"/>
              <a:gd name="T34" fmla="*/ 49 w 99"/>
              <a:gd name="T35" fmla="*/ 14 h 56"/>
              <a:gd name="T36" fmla="*/ 11 w 99"/>
              <a:gd name="T37" fmla="*/ 53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9" h="56">
                <a:moveTo>
                  <a:pt x="11" y="53"/>
                </a:moveTo>
                <a:cubicBezTo>
                  <a:pt x="9" y="56"/>
                  <a:pt x="5" y="56"/>
                  <a:pt x="2" y="53"/>
                </a:cubicBezTo>
                <a:cubicBezTo>
                  <a:pt x="0" y="51"/>
                  <a:pt x="0" y="47"/>
                  <a:pt x="2" y="45"/>
                </a:cubicBezTo>
                <a:cubicBezTo>
                  <a:pt x="45" y="1"/>
                  <a:pt x="45" y="1"/>
                  <a:pt x="45" y="1"/>
                </a:cubicBezTo>
                <a:cubicBezTo>
                  <a:pt x="46" y="0"/>
                  <a:pt x="48" y="0"/>
                  <a:pt x="49" y="0"/>
                </a:cubicBezTo>
                <a:cubicBezTo>
                  <a:pt x="51" y="0"/>
                  <a:pt x="53" y="0"/>
                  <a:pt x="54" y="1"/>
                </a:cubicBezTo>
                <a:cubicBezTo>
                  <a:pt x="82" y="30"/>
                  <a:pt x="82" y="30"/>
                  <a:pt x="82" y="30"/>
                </a:cubicBezTo>
                <a:cubicBezTo>
                  <a:pt x="82" y="24"/>
                  <a:pt x="82" y="24"/>
                  <a:pt x="82" y="24"/>
                </a:cubicBezTo>
                <a:cubicBezTo>
                  <a:pt x="80" y="24"/>
                  <a:pt x="80" y="24"/>
                  <a:pt x="80" y="24"/>
                </a:cubicBezTo>
                <a:cubicBezTo>
                  <a:pt x="80" y="17"/>
                  <a:pt x="80" y="17"/>
                  <a:pt x="80" y="17"/>
                </a:cubicBezTo>
                <a:cubicBezTo>
                  <a:pt x="95" y="17"/>
                  <a:pt x="95" y="17"/>
                  <a:pt x="95" y="17"/>
                </a:cubicBezTo>
                <a:cubicBezTo>
                  <a:pt x="95" y="24"/>
                  <a:pt x="95" y="24"/>
                  <a:pt x="95" y="24"/>
                </a:cubicBezTo>
                <a:cubicBezTo>
                  <a:pt x="93" y="24"/>
                  <a:pt x="93" y="24"/>
                  <a:pt x="93" y="24"/>
                </a:cubicBezTo>
                <a:cubicBezTo>
                  <a:pt x="93" y="41"/>
                  <a:pt x="93" y="41"/>
                  <a:pt x="93" y="41"/>
                </a:cubicBezTo>
                <a:cubicBezTo>
                  <a:pt x="97" y="45"/>
                  <a:pt x="97" y="45"/>
                  <a:pt x="97" y="45"/>
                </a:cubicBezTo>
                <a:cubicBezTo>
                  <a:pt x="99" y="47"/>
                  <a:pt x="99" y="51"/>
                  <a:pt x="96" y="53"/>
                </a:cubicBezTo>
                <a:cubicBezTo>
                  <a:pt x="94" y="56"/>
                  <a:pt x="90" y="56"/>
                  <a:pt x="88" y="53"/>
                </a:cubicBezTo>
                <a:cubicBezTo>
                  <a:pt x="49" y="14"/>
                  <a:pt x="49" y="14"/>
                  <a:pt x="49" y="14"/>
                </a:cubicBezTo>
                <a:lnTo>
                  <a:pt x="11" y="5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" name="Freeform 682"/>
          <p:cNvSpPr/>
          <p:nvPr/>
        </p:nvSpPr>
        <p:spPr bwMode="auto">
          <a:xfrm>
            <a:off x="10450853" y="982475"/>
            <a:ext cx="8621" cy="11085"/>
          </a:xfrm>
          <a:custGeom>
            <a:avLst/>
            <a:gdLst>
              <a:gd name="T0" fmla="*/ 3 w 3"/>
              <a:gd name="T1" fmla="*/ 2 h 4"/>
              <a:gd name="T2" fmla="*/ 3 w 3"/>
              <a:gd name="T3" fmla="*/ 4 h 4"/>
              <a:gd name="T4" fmla="*/ 0 w 3"/>
              <a:gd name="T5" fmla="*/ 1 h 4"/>
              <a:gd name="T6" fmla="*/ 2 w 3"/>
              <a:gd name="T7" fmla="*/ 1 h 4"/>
              <a:gd name="T8" fmla="*/ 3 w 3"/>
              <a:gd name="T9" fmla="*/ 1 h 4"/>
              <a:gd name="T10" fmla="*/ 3 w 3"/>
              <a:gd name="T11" fmla="*/ 2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" h="4">
                <a:moveTo>
                  <a:pt x="3" y="2"/>
                </a:moveTo>
                <a:cubicBezTo>
                  <a:pt x="3" y="3"/>
                  <a:pt x="3" y="3"/>
                  <a:pt x="3" y="4"/>
                </a:cubicBezTo>
                <a:cubicBezTo>
                  <a:pt x="0" y="1"/>
                  <a:pt x="0" y="1"/>
                  <a:pt x="0" y="1"/>
                </a:cubicBezTo>
                <a:cubicBezTo>
                  <a:pt x="1" y="1"/>
                  <a:pt x="1" y="0"/>
                  <a:pt x="2" y="1"/>
                </a:cubicBezTo>
                <a:cubicBezTo>
                  <a:pt x="2" y="1"/>
                  <a:pt x="2" y="1"/>
                  <a:pt x="3" y="1"/>
                </a:cubicBezTo>
                <a:cubicBezTo>
                  <a:pt x="3" y="2"/>
                  <a:pt x="3" y="2"/>
                  <a:pt x="3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" name="Freeform 683"/>
          <p:cNvSpPr>
            <a:spLocks noEditPoints="1"/>
          </p:cNvSpPr>
          <p:nvPr/>
        </p:nvSpPr>
        <p:spPr bwMode="auto">
          <a:xfrm>
            <a:off x="10384348" y="920896"/>
            <a:ext cx="113305" cy="121926"/>
          </a:xfrm>
          <a:custGeom>
            <a:avLst/>
            <a:gdLst>
              <a:gd name="T0" fmla="*/ 20 w 39"/>
              <a:gd name="T1" fmla="*/ 29 h 42"/>
              <a:gd name="T2" fmla="*/ 22 w 39"/>
              <a:gd name="T3" fmla="*/ 30 h 42"/>
              <a:gd name="T4" fmla="*/ 25 w 39"/>
              <a:gd name="T5" fmla="*/ 29 h 42"/>
              <a:gd name="T6" fmla="*/ 22 w 39"/>
              <a:gd name="T7" fmla="*/ 27 h 42"/>
              <a:gd name="T8" fmla="*/ 20 w 39"/>
              <a:gd name="T9" fmla="*/ 29 h 42"/>
              <a:gd name="T10" fmla="*/ 25 w 39"/>
              <a:gd name="T11" fmla="*/ 18 h 42"/>
              <a:gd name="T12" fmla="*/ 21 w 39"/>
              <a:gd name="T13" fmla="*/ 19 h 42"/>
              <a:gd name="T14" fmla="*/ 17 w 39"/>
              <a:gd name="T15" fmla="*/ 15 h 42"/>
              <a:gd name="T16" fmla="*/ 19 w 39"/>
              <a:gd name="T17" fmla="*/ 15 h 42"/>
              <a:gd name="T18" fmla="*/ 20 w 39"/>
              <a:gd name="T19" fmla="*/ 15 h 42"/>
              <a:gd name="T20" fmla="*/ 23 w 39"/>
              <a:gd name="T21" fmla="*/ 13 h 42"/>
              <a:gd name="T22" fmla="*/ 19 w 39"/>
              <a:gd name="T23" fmla="*/ 12 h 42"/>
              <a:gd name="T24" fmla="*/ 15 w 39"/>
              <a:gd name="T25" fmla="*/ 13 h 42"/>
              <a:gd name="T26" fmla="*/ 15 w 39"/>
              <a:gd name="T27" fmla="*/ 12 h 42"/>
              <a:gd name="T28" fmla="*/ 13 w 39"/>
              <a:gd name="T29" fmla="*/ 13 h 42"/>
              <a:gd name="T30" fmla="*/ 27 w 39"/>
              <a:gd name="T31" fmla="*/ 29 h 42"/>
              <a:gd name="T32" fmla="*/ 28 w 39"/>
              <a:gd name="T33" fmla="*/ 28 h 42"/>
              <a:gd name="T34" fmla="*/ 28 w 39"/>
              <a:gd name="T35" fmla="*/ 27 h 42"/>
              <a:gd name="T36" fmla="*/ 29 w 39"/>
              <a:gd name="T37" fmla="*/ 23 h 42"/>
              <a:gd name="T38" fmla="*/ 28 w 39"/>
              <a:gd name="T39" fmla="*/ 20 h 42"/>
              <a:gd name="T40" fmla="*/ 25 w 39"/>
              <a:gd name="T41" fmla="*/ 18 h 42"/>
              <a:gd name="T42" fmla="*/ 12 w 39"/>
              <a:gd name="T43" fmla="*/ 19 h 42"/>
              <a:gd name="T44" fmla="*/ 13 w 39"/>
              <a:gd name="T45" fmla="*/ 22 h 42"/>
              <a:gd name="T46" fmla="*/ 16 w 39"/>
              <a:gd name="T47" fmla="*/ 24 h 42"/>
              <a:gd name="T48" fmla="*/ 20 w 39"/>
              <a:gd name="T49" fmla="*/ 23 h 42"/>
              <a:gd name="T50" fmla="*/ 17 w 39"/>
              <a:gd name="T51" fmla="*/ 21 h 42"/>
              <a:gd name="T52" fmla="*/ 17 w 39"/>
              <a:gd name="T53" fmla="*/ 21 h 42"/>
              <a:gd name="T54" fmla="*/ 15 w 39"/>
              <a:gd name="T55" fmla="*/ 20 h 42"/>
              <a:gd name="T56" fmla="*/ 15 w 39"/>
              <a:gd name="T57" fmla="*/ 18 h 42"/>
              <a:gd name="T58" fmla="*/ 15 w 39"/>
              <a:gd name="T59" fmla="*/ 18 h 42"/>
              <a:gd name="T60" fmla="*/ 13 w 39"/>
              <a:gd name="T61" fmla="*/ 16 h 42"/>
              <a:gd name="T62" fmla="*/ 12 w 39"/>
              <a:gd name="T63" fmla="*/ 19 h 42"/>
              <a:gd name="T64" fmla="*/ 36 w 39"/>
              <a:gd name="T65" fmla="*/ 33 h 42"/>
              <a:gd name="T66" fmla="*/ 32 w 39"/>
              <a:gd name="T67" fmla="*/ 33 h 42"/>
              <a:gd name="T68" fmla="*/ 31 w 39"/>
              <a:gd name="T69" fmla="*/ 37 h 42"/>
              <a:gd name="T70" fmla="*/ 34 w 39"/>
              <a:gd name="T71" fmla="*/ 38 h 42"/>
              <a:gd name="T72" fmla="*/ 38 w 39"/>
              <a:gd name="T73" fmla="*/ 42 h 42"/>
              <a:gd name="T74" fmla="*/ 17 w 39"/>
              <a:gd name="T75" fmla="*/ 39 h 42"/>
              <a:gd name="T76" fmla="*/ 0 w 39"/>
              <a:gd name="T77" fmla="*/ 19 h 42"/>
              <a:gd name="T78" fmla="*/ 6 w 39"/>
              <a:gd name="T79" fmla="*/ 15 h 42"/>
              <a:gd name="T80" fmla="*/ 17 w 39"/>
              <a:gd name="T81" fmla="*/ 5 h 42"/>
              <a:gd name="T82" fmla="*/ 22 w 39"/>
              <a:gd name="T83" fmla="*/ 0 h 42"/>
              <a:gd name="T84" fmla="*/ 39 w 39"/>
              <a:gd name="T85" fmla="*/ 19 h 42"/>
              <a:gd name="T86" fmla="*/ 39 w 39"/>
              <a:gd name="T87" fmla="*/ 40 h 42"/>
              <a:gd name="T88" fmla="*/ 36 w 39"/>
              <a:gd name="T89" fmla="*/ 36 h 42"/>
              <a:gd name="T90" fmla="*/ 36 w 39"/>
              <a:gd name="T91" fmla="*/ 33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9" h="42">
                <a:moveTo>
                  <a:pt x="20" y="29"/>
                </a:moveTo>
                <a:cubicBezTo>
                  <a:pt x="21" y="29"/>
                  <a:pt x="21" y="30"/>
                  <a:pt x="22" y="30"/>
                </a:cubicBezTo>
                <a:cubicBezTo>
                  <a:pt x="23" y="30"/>
                  <a:pt x="24" y="29"/>
                  <a:pt x="25" y="29"/>
                </a:cubicBezTo>
                <a:cubicBezTo>
                  <a:pt x="22" y="27"/>
                  <a:pt x="22" y="27"/>
                  <a:pt x="22" y="27"/>
                </a:cubicBezTo>
                <a:lnTo>
                  <a:pt x="20" y="29"/>
                </a:lnTo>
                <a:close/>
                <a:moveTo>
                  <a:pt x="25" y="18"/>
                </a:moveTo>
                <a:cubicBezTo>
                  <a:pt x="24" y="18"/>
                  <a:pt x="22" y="18"/>
                  <a:pt x="21" y="19"/>
                </a:cubicBezTo>
                <a:cubicBezTo>
                  <a:pt x="17" y="15"/>
                  <a:pt x="17" y="15"/>
                  <a:pt x="17" y="15"/>
                </a:cubicBezTo>
                <a:cubicBezTo>
                  <a:pt x="18" y="15"/>
                  <a:pt x="18" y="15"/>
                  <a:pt x="19" y="15"/>
                </a:cubicBezTo>
                <a:cubicBezTo>
                  <a:pt x="19" y="15"/>
                  <a:pt x="20" y="15"/>
                  <a:pt x="20" y="15"/>
                </a:cubicBezTo>
                <a:cubicBezTo>
                  <a:pt x="23" y="13"/>
                  <a:pt x="23" y="13"/>
                  <a:pt x="23" y="13"/>
                </a:cubicBezTo>
                <a:cubicBezTo>
                  <a:pt x="22" y="12"/>
                  <a:pt x="21" y="12"/>
                  <a:pt x="19" y="12"/>
                </a:cubicBezTo>
                <a:cubicBezTo>
                  <a:pt x="18" y="12"/>
                  <a:pt x="17" y="12"/>
                  <a:pt x="15" y="13"/>
                </a:cubicBezTo>
                <a:cubicBezTo>
                  <a:pt x="15" y="12"/>
                  <a:pt x="15" y="12"/>
                  <a:pt x="15" y="12"/>
                </a:cubicBezTo>
                <a:cubicBezTo>
                  <a:pt x="13" y="13"/>
                  <a:pt x="13" y="13"/>
                  <a:pt x="13" y="13"/>
                </a:cubicBezTo>
                <a:cubicBezTo>
                  <a:pt x="27" y="29"/>
                  <a:pt x="27" y="29"/>
                  <a:pt x="27" y="29"/>
                </a:cubicBezTo>
                <a:cubicBezTo>
                  <a:pt x="28" y="28"/>
                  <a:pt x="28" y="28"/>
                  <a:pt x="28" y="28"/>
                </a:cubicBezTo>
                <a:cubicBezTo>
                  <a:pt x="28" y="27"/>
                  <a:pt x="28" y="27"/>
                  <a:pt x="28" y="27"/>
                </a:cubicBezTo>
                <a:cubicBezTo>
                  <a:pt x="29" y="26"/>
                  <a:pt x="29" y="25"/>
                  <a:pt x="29" y="23"/>
                </a:cubicBezTo>
                <a:cubicBezTo>
                  <a:pt x="30" y="22"/>
                  <a:pt x="29" y="21"/>
                  <a:pt x="28" y="20"/>
                </a:cubicBezTo>
                <a:cubicBezTo>
                  <a:pt x="27" y="19"/>
                  <a:pt x="26" y="18"/>
                  <a:pt x="25" y="18"/>
                </a:cubicBezTo>
                <a:close/>
                <a:moveTo>
                  <a:pt x="12" y="19"/>
                </a:moveTo>
                <a:cubicBezTo>
                  <a:pt x="12" y="20"/>
                  <a:pt x="12" y="21"/>
                  <a:pt x="13" y="22"/>
                </a:cubicBezTo>
                <a:cubicBezTo>
                  <a:pt x="14" y="23"/>
                  <a:pt x="15" y="24"/>
                  <a:pt x="16" y="24"/>
                </a:cubicBezTo>
                <a:cubicBezTo>
                  <a:pt x="17" y="24"/>
                  <a:pt x="18" y="24"/>
                  <a:pt x="20" y="23"/>
                </a:cubicBezTo>
                <a:cubicBezTo>
                  <a:pt x="17" y="21"/>
                  <a:pt x="17" y="21"/>
                  <a:pt x="17" y="21"/>
                </a:cubicBezTo>
                <a:cubicBezTo>
                  <a:pt x="17" y="21"/>
                  <a:pt x="17" y="21"/>
                  <a:pt x="17" y="21"/>
                </a:cubicBezTo>
                <a:cubicBezTo>
                  <a:pt x="16" y="20"/>
                  <a:pt x="16" y="20"/>
                  <a:pt x="15" y="20"/>
                </a:cubicBezTo>
                <a:cubicBezTo>
                  <a:pt x="15" y="19"/>
                  <a:pt x="15" y="19"/>
                  <a:pt x="15" y="18"/>
                </a:cubicBezTo>
                <a:cubicBezTo>
                  <a:pt x="15" y="18"/>
                  <a:pt x="15" y="18"/>
                  <a:pt x="15" y="18"/>
                </a:cubicBezTo>
                <a:cubicBezTo>
                  <a:pt x="13" y="16"/>
                  <a:pt x="13" y="16"/>
                  <a:pt x="13" y="16"/>
                </a:cubicBezTo>
                <a:cubicBezTo>
                  <a:pt x="12" y="17"/>
                  <a:pt x="12" y="18"/>
                  <a:pt x="12" y="19"/>
                </a:cubicBezTo>
                <a:close/>
                <a:moveTo>
                  <a:pt x="36" y="33"/>
                </a:moveTo>
                <a:cubicBezTo>
                  <a:pt x="35" y="32"/>
                  <a:pt x="33" y="32"/>
                  <a:pt x="32" y="33"/>
                </a:cubicBezTo>
                <a:cubicBezTo>
                  <a:pt x="30" y="34"/>
                  <a:pt x="30" y="36"/>
                  <a:pt x="31" y="37"/>
                </a:cubicBezTo>
                <a:cubicBezTo>
                  <a:pt x="32" y="38"/>
                  <a:pt x="33" y="38"/>
                  <a:pt x="34" y="38"/>
                </a:cubicBezTo>
                <a:cubicBezTo>
                  <a:pt x="38" y="42"/>
                  <a:pt x="38" y="42"/>
                  <a:pt x="38" y="42"/>
                </a:cubicBezTo>
                <a:cubicBezTo>
                  <a:pt x="17" y="39"/>
                  <a:pt x="17" y="39"/>
                  <a:pt x="17" y="39"/>
                </a:cubicBezTo>
                <a:cubicBezTo>
                  <a:pt x="0" y="19"/>
                  <a:pt x="0" y="19"/>
                  <a:pt x="0" y="19"/>
                </a:cubicBezTo>
                <a:cubicBezTo>
                  <a:pt x="6" y="15"/>
                  <a:pt x="6" y="15"/>
                  <a:pt x="6" y="15"/>
                </a:cubicBezTo>
                <a:cubicBezTo>
                  <a:pt x="17" y="5"/>
                  <a:pt x="17" y="5"/>
                  <a:pt x="17" y="5"/>
                </a:cubicBezTo>
                <a:cubicBezTo>
                  <a:pt x="22" y="0"/>
                  <a:pt x="22" y="0"/>
                  <a:pt x="22" y="0"/>
                </a:cubicBezTo>
                <a:cubicBezTo>
                  <a:pt x="39" y="19"/>
                  <a:pt x="39" y="19"/>
                  <a:pt x="39" y="19"/>
                </a:cubicBezTo>
                <a:cubicBezTo>
                  <a:pt x="39" y="40"/>
                  <a:pt x="39" y="40"/>
                  <a:pt x="39" y="40"/>
                </a:cubicBezTo>
                <a:cubicBezTo>
                  <a:pt x="36" y="36"/>
                  <a:pt x="36" y="36"/>
                  <a:pt x="36" y="36"/>
                </a:cubicBezTo>
                <a:cubicBezTo>
                  <a:pt x="37" y="35"/>
                  <a:pt x="36" y="34"/>
                  <a:pt x="36" y="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" name="Freeform 684"/>
          <p:cNvSpPr>
            <a:spLocks noEditPoints="1"/>
          </p:cNvSpPr>
          <p:nvPr/>
        </p:nvSpPr>
        <p:spPr bwMode="auto">
          <a:xfrm>
            <a:off x="10282127" y="1069916"/>
            <a:ext cx="188432" cy="165031"/>
          </a:xfrm>
          <a:custGeom>
            <a:avLst/>
            <a:gdLst>
              <a:gd name="T0" fmla="*/ 68 w 153"/>
              <a:gd name="T1" fmla="*/ 82 h 134"/>
              <a:gd name="T2" fmla="*/ 68 w 153"/>
              <a:gd name="T3" fmla="*/ 56 h 134"/>
              <a:gd name="T4" fmla="*/ 49 w 153"/>
              <a:gd name="T5" fmla="*/ 56 h 134"/>
              <a:gd name="T6" fmla="*/ 49 w 153"/>
              <a:gd name="T7" fmla="*/ 82 h 134"/>
              <a:gd name="T8" fmla="*/ 68 w 153"/>
              <a:gd name="T9" fmla="*/ 82 h 134"/>
              <a:gd name="T10" fmla="*/ 68 w 153"/>
              <a:gd name="T11" fmla="*/ 92 h 134"/>
              <a:gd name="T12" fmla="*/ 52 w 153"/>
              <a:gd name="T13" fmla="*/ 92 h 134"/>
              <a:gd name="T14" fmla="*/ 52 w 153"/>
              <a:gd name="T15" fmla="*/ 118 h 134"/>
              <a:gd name="T16" fmla="*/ 68 w 153"/>
              <a:gd name="T17" fmla="*/ 118 h 134"/>
              <a:gd name="T18" fmla="*/ 68 w 153"/>
              <a:gd name="T19" fmla="*/ 92 h 134"/>
              <a:gd name="T20" fmla="*/ 99 w 153"/>
              <a:gd name="T21" fmla="*/ 56 h 134"/>
              <a:gd name="T22" fmla="*/ 83 w 153"/>
              <a:gd name="T23" fmla="*/ 56 h 134"/>
              <a:gd name="T24" fmla="*/ 83 w 153"/>
              <a:gd name="T25" fmla="*/ 82 h 134"/>
              <a:gd name="T26" fmla="*/ 99 w 153"/>
              <a:gd name="T27" fmla="*/ 82 h 134"/>
              <a:gd name="T28" fmla="*/ 99 w 153"/>
              <a:gd name="T29" fmla="*/ 56 h 134"/>
              <a:gd name="T30" fmla="*/ 153 w 153"/>
              <a:gd name="T31" fmla="*/ 78 h 134"/>
              <a:gd name="T32" fmla="*/ 153 w 153"/>
              <a:gd name="T33" fmla="*/ 134 h 134"/>
              <a:gd name="T34" fmla="*/ 97 w 153"/>
              <a:gd name="T35" fmla="*/ 134 h 134"/>
              <a:gd name="T36" fmla="*/ 57 w 153"/>
              <a:gd name="T37" fmla="*/ 134 h 134"/>
              <a:gd name="T38" fmla="*/ 0 w 153"/>
              <a:gd name="T39" fmla="*/ 134 h 134"/>
              <a:gd name="T40" fmla="*/ 0 w 153"/>
              <a:gd name="T41" fmla="*/ 78 h 134"/>
              <a:gd name="T42" fmla="*/ 75 w 153"/>
              <a:gd name="T43" fmla="*/ 0 h 134"/>
              <a:gd name="T44" fmla="*/ 153 w 153"/>
              <a:gd name="T45" fmla="*/ 78 h 134"/>
              <a:gd name="T46" fmla="*/ 101 w 153"/>
              <a:gd name="T47" fmla="*/ 118 h 134"/>
              <a:gd name="T48" fmla="*/ 101 w 153"/>
              <a:gd name="T49" fmla="*/ 92 h 134"/>
              <a:gd name="T50" fmla="*/ 85 w 153"/>
              <a:gd name="T51" fmla="*/ 92 h 134"/>
              <a:gd name="T52" fmla="*/ 85 w 153"/>
              <a:gd name="T53" fmla="*/ 118 h 134"/>
              <a:gd name="T54" fmla="*/ 101 w 153"/>
              <a:gd name="T55" fmla="*/ 118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53" h="134">
                <a:moveTo>
                  <a:pt x="68" y="82"/>
                </a:moveTo>
                <a:lnTo>
                  <a:pt x="68" y="56"/>
                </a:lnTo>
                <a:lnTo>
                  <a:pt x="49" y="56"/>
                </a:lnTo>
                <a:lnTo>
                  <a:pt x="49" y="82"/>
                </a:lnTo>
                <a:lnTo>
                  <a:pt x="68" y="82"/>
                </a:lnTo>
                <a:close/>
                <a:moveTo>
                  <a:pt x="68" y="92"/>
                </a:moveTo>
                <a:lnTo>
                  <a:pt x="52" y="92"/>
                </a:lnTo>
                <a:lnTo>
                  <a:pt x="52" y="118"/>
                </a:lnTo>
                <a:lnTo>
                  <a:pt x="68" y="118"/>
                </a:lnTo>
                <a:lnTo>
                  <a:pt x="68" y="92"/>
                </a:lnTo>
                <a:close/>
                <a:moveTo>
                  <a:pt x="99" y="56"/>
                </a:moveTo>
                <a:lnTo>
                  <a:pt x="83" y="56"/>
                </a:lnTo>
                <a:lnTo>
                  <a:pt x="83" y="82"/>
                </a:lnTo>
                <a:lnTo>
                  <a:pt x="99" y="82"/>
                </a:lnTo>
                <a:lnTo>
                  <a:pt x="99" y="56"/>
                </a:lnTo>
                <a:close/>
                <a:moveTo>
                  <a:pt x="153" y="78"/>
                </a:moveTo>
                <a:lnTo>
                  <a:pt x="153" y="134"/>
                </a:lnTo>
                <a:lnTo>
                  <a:pt x="97" y="134"/>
                </a:lnTo>
                <a:lnTo>
                  <a:pt x="57" y="134"/>
                </a:lnTo>
                <a:lnTo>
                  <a:pt x="0" y="134"/>
                </a:lnTo>
                <a:lnTo>
                  <a:pt x="0" y="78"/>
                </a:lnTo>
                <a:lnTo>
                  <a:pt x="75" y="0"/>
                </a:lnTo>
                <a:lnTo>
                  <a:pt x="153" y="78"/>
                </a:lnTo>
                <a:close/>
                <a:moveTo>
                  <a:pt x="101" y="118"/>
                </a:moveTo>
                <a:lnTo>
                  <a:pt x="101" y="92"/>
                </a:lnTo>
                <a:lnTo>
                  <a:pt x="85" y="92"/>
                </a:lnTo>
                <a:lnTo>
                  <a:pt x="85" y="118"/>
                </a:lnTo>
                <a:lnTo>
                  <a:pt x="101" y="1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" name="Oval 685"/>
          <p:cNvSpPr>
            <a:spLocks noChangeArrowheads="1"/>
          </p:cNvSpPr>
          <p:nvPr/>
        </p:nvSpPr>
        <p:spPr bwMode="auto">
          <a:xfrm>
            <a:off x="10709484" y="86793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" name="Freeform 686"/>
          <p:cNvSpPr>
            <a:spLocks noEditPoints="1"/>
          </p:cNvSpPr>
          <p:nvPr/>
        </p:nvSpPr>
        <p:spPr bwMode="auto">
          <a:xfrm>
            <a:off x="10811705" y="944296"/>
            <a:ext cx="238926" cy="290652"/>
          </a:xfrm>
          <a:custGeom>
            <a:avLst/>
            <a:gdLst>
              <a:gd name="T0" fmla="*/ 82 w 82"/>
              <a:gd name="T1" fmla="*/ 4 h 100"/>
              <a:gd name="T2" fmla="*/ 82 w 82"/>
              <a:gd name="T3" fmla="*/ 96 h 100"/>
              <a:gd name="T4" fmla="*/ 78 w 82"/>
              <a:gd name="T5" fmla="*/ 100 h 100"/>
              <a:gd name="T6" fmla="*/ 4 w 82"/>
              <a:gd name="T7" fmla="*/ 100 h 100"/>
              <a:gd name="T8" fmla="*/ 0 w 82"/>
              <a:gd name="T9" fmla="*/ 96 h 100"/>
              <a:gd name="T10" fmla="*/ 0 w 82"/>
              <a:gd name="T11" fmla="*/ 4 h 100"/>
              <a:gd name="T12" fmla="*/ 4 w 82"/>
              <a:gd name="T13" fmla="*/ 0 h 100"/>
              <a:gd name="T14" fmla="*/ 78 w 82"/>
              <a:gd name="T15" fmla="*/ 0 h 100"/>
              <a:gd name="T16" fmla="*/ 82 w 82"/>
              <a:gd name="T17" fmla="*/ 4 h 100"/>
              <a:gd name="T18" fmla="*/ 78 w 82"/>
              <a:gd name="T19" fmla="*/ 85 h 100"/>
              <a:gd name="T20" fmla="*/ 78 w 82"/>
              <a:gd name="T21" fmla="*/ 5 h 100"/>
              <a:gd name="T22" fmla="*/ 4 w 82"/>
              <a:gd name="T23" fmla="*/ 5 h 100"/>
              <a:gd name="T24" fmla="*/ 4 w 82"/>
              <a:gd name="T25" fmla="*/ 85 h 100"/>
              <a:gd name="T26" fmla="*/ 78 w 82"/>
              <a:gd name="T27" fmla="*/ 85 h 100"/>
              <a:gd name="T28" fmla="*/ 45 w 82"/>
              <a:gd name="T29" fmla="*/ 93 h 100"/>
              <a:gd name="T30" fmla="*/ 41 w 82"/>
              <a:gd name="T31" fmla="*/ 89 h 100"/>
              <a:gd name="T32" fmla="*/ 37 w 82"/>
              <a:gd name="T33" fmla="*/ 93 h 100"/>
              <a:gd name="T34" fmla="*/ 41 w 82"/>
              <a:gd name="T35" fmla="*/ 97 h 100"/>
              <a:gd name="T36" fmla="*/ 45 w 82"/>
              <a:gd name="T37" fmla="*/ 93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2" h="100">
                <a:moveTo>
                  <a:pt x="82" y="4"/>
                </a:moveTo>
                <a:cubicBezTo>
                  <a:pt x="82" y="96"/>
                  <a:pt x="82" y="96"/>
                  <a:pt x="82" y="96"/>
                </a:cubicBezTo>
                <a:cubicBezTo>
                  <a:pt x="82" y="98"/>
                  <a:pt x="80" y="100"/>
                  <a:pt x="78" y="100"/>
                </a:cubicBezTo>
                <a:cubicBezTo>
                  <a:pt x="4" y="100"/>
                  <a:pt x="4" y="100"/>
                  <a:pt x="4" y="100"/>
                </a:cubicBezTo>
                <a:cubicBezTo>
                  <a:pt x="2" y="100"/>
                  <a:pt x="0" y="98"/>
                  <a:pt x="0" y="96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80" y="0"/>
                  <a:pt x="82" y="2"/>
                  <a:pt x="82" y="4"/>
                </a:cubicBezTo>
                <a:close/>
                <a:moveTo>
                  <a:pt x="78" y="85"/>
                </a:moveTo>
                <a:cubicBezTo>
                  <a:pt x="78" y="5"/>
                  <a:pt x="78" y="5"/>
                  <a:pt x="78" y="5"/>
                </a:cubicBezTo>
                <a:cubicBezTo>
                  <a:pt x="4" y="5"/>
                  <a:pt x="4" y="5"/>
                  <a:pt x="4" y="5"/>
                </a:cubicBezTo>
                <a:cubicBezTo>
                  <a:pt x="4" y="85"/>
                  <a:pt x="4" y="85"/>
                  <a:pt x="4" y="85"/>
                </a:cubicBezTo>
                <a:lnTo>
                  <a:pt x="78" y="85"/>
                </a:lnTo>
                <a:close/>
                <a:moveTo>
                  <a:pt x="45" y="93"/>
                </a:moveTo>
                <a:cubicBezTo>
                  <a:pt x="45" y="91"/>
                  <a:pt x="43" y="89"/>
                  <a:pt x="41" y="89"/>
                </a:cubicBezTo>
                <a:cubicBezTo>
                  <a:pt x="39" y="89"/>
                  <a:pt x="37" y="91"/>
                  <a:pt x="37" y="93"/>
                </a:cubicBezTo>
                <a:cubicBezTo>
                  <a:pt x="37" y="96"/>
                  <a:pt x="39" y="97"/>
                  <a:pt x="41" y="97"/>
                </a:cubicBezTo>
                <a:cubicBezTo>
                  <a:pt x="43" y="97"/>
                  <a:pt x="45" y="96"/>
                  <a:pt x="45" y="9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" name="Freeform 687"/>
          <p:cNvSpPr/>
          <p:nvPr/>
        </p:nvSpPr>
        <p:spPr bwMode="auto">
          <a:xfrm>
            <a:off x="10969347" y="1130264"/>
            <a:ext cx="43106" cy="52958"/>
          </a:xfrm>
          <a:custGeom>
            <a:avLst/>
            <a:gdLst>
              <a:gd name="T0" fmla="*/ 35 w 35"/>
              <a:gd name="T1" fmla="*/ 31 h 43"/>
              <a:gd name="T2" fmla="*/ 23 w 35"/>
              <a:gd name="T3" fmla="*/ 43 h 43"/>
              <a:gd name="T4" fmla="*/ 14 w 35"/>
              <a:gd name="T5" fmla="*/ 31 h 43"/>
              <a:gd name="T6" fmla="*/ 9 w 35"/>
              <a:gd name="T7" fmla="*/ 38 h 43"/>
              <a:gd name="T8" fmla="*/ 0 w 35"/>
              <a:gd name="T9" fmla="*/ 0 h 43"/>
              <a:gd name="T10" fmla="*/ 35 w 35"/>
              <a:gd name="T11" fmla="*/ 17 h 43"/>
              <a:gd name="T12" fmla="*/ 28 w 35"/>
              <a:gd name="T13" fmla="*/ 21 h 43"/>
              <a:gd name="T14" fmla="*/ 35 w 35"/>
              <a:gd name="T15" fmla="*/ 3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" h="43">
                <a:moveTo>
                  <a:pt x="35" y="31"/>
                </a:moveTo>
                <a:lnTo>
                  <a:pt x="23" y="43"/>
                </a:lnTo>
                <a:lnTo>
                  <a:pt x="14" y="31"/>
                </a:lnTo>
                <a:lnTo>
                  <a:pt x="9" y="38"/>
                </a:lnTo>
                <a:lnTo>
                  <a:pt x="0" y="0"/>
                </a:lnTo>
                <a:lnTo>
                  <a:pt x="35" y="17"/>
                </a:lnTo>
                <a:lnTo>
                  <a:pt x="28" y="21"/>
                </a:lnTo>
                <a:lnTo>
                  <a:pt x="35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" name="Freeform 688"/>
          <p:cNvSpPr/>
          <p:nvPr/>
        </p:nvSpPr>
        <p:spPr bwMode="auto">
          <a:xfrm>
            <a:off x="10841263" y="976316"/>
            <a:ext cx="177347" cy="98526"/>
          </a:xfrm>
          <a:custGeom>
            <a:avLst/>
            <a:gdLst>
              <a:gd name="T0" fmla="*/ 54 w 61"/>
              <a:gd name="T1" fmla="*/ 33 h 34"/>
              <a:gd name="T2" fmla="*/ 30 w 61"/>
              <a:gd name="T3" fmla="*/ 9 h 34"/>
              <a:gd name="T4" fmla="*/ 7 w 61"/>
              <a:gd name="T5" fmla="*/ 33 h 34"/>
              <a:gd name="T6" fmla="*/ 2 w 61"/>
              <a:gd name="T7" fmla="*/ 33 h 34"/>
              <a:gd name="T8" fmla="*/ 1 w 61"/>
              <a:gd name="T9" fmla="*/ 28 h 34"/>
              <a:gd name="T10" fmla="*/ 28 w 61"/>
              <a:gd name="T11" fmla="*/ 1 h 34"/>
              <a:gd name="T12" fmla="*/ 30 w 61"/>
              <a:gd name="T13" fmla="*/ 0 h 34"/>
              <a:gd name="T14" fmla="*/ 33 w 61"/>
              <a:gd name="T15" fmla="*/ 1 h 34"/>
              <a:gd name="T16" fmla="*/ 51 w 61"/>
              <a:gd name="T17" fmla="*/ 19 h 34"/>
              <a:gd name="T18" fmla="*/ 51 w 61"/>
              <a:gd name="T19" fmla="*/ 15 h 34"/>
              <a:gd name="T20" fmla="*/ 49 w 61"/>
              <a:gd name="T21" fmla="*/ 15 h 34"/>
              <a:gd name="T22" fmla="*/ 49 w 61"/>
              <a:gd name="T23" fmla="*/ 11 h 34"/>
              <a:gd name="T24" fmla="*/ 59 w 61"/>
              <a:gd name="T25" fmla="*/ 11 h 34"/>
              <a:gd name="T26" fmla="*/ 59 w 61"/>
              <a:gd name="T27" fmla="*/ 15 h 34"/>
              <a:gd name="T28" fmla="*/ 58 w 61"/>
              <a:gd name="T29" fmla="*/ 15 h 34"/>
              <a:gd name="T30" fmla="*/ 58 w 61"/>
              <a:gd name="T31" fmla="*/ 26 h 34"/>
              <a:gd name="T32" fmla="*/ 59 w 61"/>
              <a:gd name="T33" fmla="*/ 28 h 34"/>
              <a:gd name="T34" fmla="*/ 59 w 61"/>
              <a:gd name="T35" fmla="*/ 33 h 34"/>
              <a:gd name="T36" fmla="*/ 54 w 61"/>
              <a:gd name="T37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1" h="34">
                <a:moveTo>
                  <a:pt x="54" y="33"/>
                </a:moveTo>
                <a:cubicBezTo>
                  <a:pt x="30" y="9"/>
                  <a:pt x="30" y="9"/>
                  <a:pt x="30" y="9"/>
                </a:cubicBezTo>
                <a:cubicBezTo>
                  <a:pt x="7" y="33"/>
                  <a:pt x="7" y="33"/>
                  <a:pt x="7" y="33"/>
                </a:cubicBezTo>
                <a:cubicBezTo>
                  <a:pt x="5" y="34"/>
                  <a:pt x="3" y="34"/>
                  <a:pt x="2" y="33"/>
                </a:cubicBezTo>
                <a:cubicBezTo>
                  <a:pt x="0" y="32"/>
                  <a:pt x="0" y="29"/>
                  <a:pt x="1" y="28"/>
                </a:cubicBezTo>
                <a:cubicBezTo>
                  <a:pt x="28" y="1"/>
                  <a:pt x="28" y="1"/>
                  <a:pt x="28" y="1"/>
                </a:cubicBezTo>
                <a:cubicBezTo>
                  <a:pt x="28" y="0"/>
                  <a:pt x="29" y="0"/>
                  <a:pt x="30" y="0"/>
                </a:cubicBezTo>
                <a:cubicBezTo>
                  <a:pt x="32" y="0"/>
                  <a:pt x="33" y="0"/>
                  <a:pt x="33" y="1"/>
                </a:cubicBezTo>
                <a:cubicBezTo>
                  <a:pt x="51" y="19"/>
                  <a:pt x="51" y="19"/>
                  <a:pt x="51" y="19"/>
                </a:cubicBezTo>
                <a:cubicBezTo>
                  <a:pt x="51" y="15"/>
                  <a:pt x="51" y="15"/>
                  <a:pt x="51" y="15"/>
                </a:cubicBezTo>
                <a:cubicBezTo>
                  <a:pt x="49" y="15"/>
                  <a:pt x="49" y="15"/>
                  <a:pt x="49" y="15"/>
                </a:cubicBezTo>
                <a:cubicBezTo>
                  <a:pt x="49" y="11"/>
                  <a:pt x="49" y="11"/>
                  <a:pt x="49" y="11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5"/>
                  <a:pt x="59" y="15"/>
                  <a:pt x="59" y="15"/>
                </a:cubicBezTo>
                <a:cubicBezTo>
                  <a:pt x="58" y="15"/>
                  <a:pt x="58" y="15"/>
                  <a:pt x="58" y="15"/>
                </a:cubicBezTo>
                <a:cubicBezTo>
                  <a:pt x="58" y="26"/>
                  <a:pt x="58" y="26"/>
                  <a:pt x="58" y="26"/>
                </a:cubicBezTo>
                <a:cubicBezTo>
                  <a:pt x="59" y="28"/>
                  <a:pt x="59" y="28"/>
                  <a:pt x="59" y="28"/>
                </a:cubicBezTo>
                <a:cubicBezTo>
                  <a:pt x="61" y="29"/>
                  <a:pt x="61" y="32"/>
                  <a:pt x="59" y="33"/>
                </a:cubicBezTo>
                <a:cubicBezTo>
                  <a:pt x="58" y="34"/>
                  <a:pt x="56" y="34"/>
                  <a:pt x="54" y="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8" name="Freeform 689"/>
          <p:cNvSpPr>
            <a:spLocks noEditPoints="1"/>
          </p:cNvSpPr>
          <p:nvPr/>
        </p:nvSpPr>
        <p:spPr bwMode="auto">
          <a:xfrm>
            <a:off x="10869589" y="1016959"/>
            <a:ext cx="119463" cy="102221"/>
          </a:xfrm>
          <a:custGeom>
            <a:avLst/>
            <a:gdLst>
              <a:gd name="T0" fmla="*/ 97 w 97"/>
              <a:gd name="T1" fmla="*/ 47 h 83"/>
              <a:gd name="T2" fmla="*/ 97 w 97"/>
              <a:gd name="T3" fmla="*/ 83 h 83"/>
              <a:gd name="T4" fmla="*/ 62 w 97"/>
              <a:gd name="T5" fmla="*/ 83 h 83"/>
              <a:gd name="T6" fmla="*/ 36 w 97"/>
              <a:gd name="T7" fmla="*/ 83 h 83"/>
              <a:gd name="T8" fmla="*/ 0 w 97"/>
              <a:gd name="T9" fmla="*/ 83 h 83"/>
              <a:gd name="T10" fmla="*/ 0 w 97"/>
              <a:gd name="T11" fmla="*/ 47 h 83"/>
              <a:gd name="T12" fmla="*/ 48 w 97"/>
              <a:gd name="T13" fmla="*/ 0 h 83"/>
              <a:gd name="T14" fmla="*/ 97 w 97"/>
              <a:gd name="T15" fmla="*/ 47 h 83"/>
              <a:gd name="T16" fmla="*/ 66 w 97"/>
              <a:gd name="T17" fmla="*/ 73 h 83"/>
              <a:gd name="T18" fmla="*/ 66 w 97"/>
              <a:gd name="T19" fmla="*/ 43 h 83"/>
              <a:gd name="T20" fmla="*/ 33 w 97"/>
              <a:gd name="T21" fmla="*/ 43 h 83"/>
              <a:gd name="T22" fmla="*/ 33 w 97"/>
              <a:gd name="T23" fmla="*/ 73 h 83"/>
              <a:gd name="T24" fmla="*/ 66 w 97"/>
              <a:gd name="T25" fmla="*/ 73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7" h="83">
                <a:moveTo>
                  <a:pt x="97" y="47"/>
                </a:moveTo>
                <a:lnTo>
                  <a:pt x="97" y="83"/>
                </a:lnTo>
                <a:lnTo>
                  <a:pt x="62" y="83"/>
                </a:lnTo>
                <a:lnTo>
                  <a:pt x="36" y="83"/>
                </a:lnTo>
                <a:lnTo>
                  <a:pt x="0" y="83"/>
                </a:lnTo>
                <a:lnTo>
                  <a:pt x="0" y="47"/>
                </a:lnTo>
                <a:lnTo>
                  <a:pt x="48" y="0"/>
                </a:lnTo>
                <a:lnTo>
                  <a:pt x="97" y="47"/>
                </a:lnTo>
                <a:close/>
                <a:moveTo>
                  <a:pt x="66" y="73"/>
                </a:moveTo>
                <a:lnTo>
                  <a:pt x="66" y="43"/>
                </a:lnTo>
                <a:lnTo>
                  <a:pt x="33" y="43"/>
                </a:lnTo>
                <a:lnTo>
                  <a:pt x="33" y="73"/>
                </a:lnTo>
                <a:lnTo>
                  <a:pt x="66" y="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9" name="Oval 690"/>
          <p:cNvSpPr>
            <a:spLocks noChangeArrowheads="1"/>
          </p:cNvSpPr>
          <p:nvPr/>
        </p:nvSpPr>
        <p:spPr bwMode="auto">
          <a:xfrm>
            <a:off x="11274778" y="86793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0" name="Freeform 691"/>
          <p:cNvSpPr/>
          <p:nvPr/>
        </p:nvSpPr>
        <p:spPr bwMode="auto">
          <a:xfrm>
            <a:off x="11609766" y="1066222"/>
            <a:ext cx="23400" cy="25863"/>
          </a:xfrm>
          <a:custGeom>
            <a:avLst/>
            <a:gdLst>
              <a:gd name="T0" fmla="*/ 11 w 19"/>
              <a:gd name="T1" fmla="*/ 12 h 21"/>
              <a:gd name="T2" fmla="*/ 11 w 19"/>
              <a:gd name="T3" fmla="*/ 21 h 21"/>
              <a:gd name="T4" fmla="*/ 7 w 19"/>
              <a:gd name="T5" fmla="*/ 21 h 21"/>
              <a:gd name="T6" fmla="*/ 7 w 19"/>
              <a:gd name="T7" fmla="*/ 12 h 21"/>
              <a:gd name="T8" fmla="*/ 0 w 19"/>
              <a:gd name="T9" fmla="*/ 0 h 21"/>
              <a:gd name="T10" fmla="*/ 4 w 19"/>
              <a:gd name="T11" fmla="*/ 0 h 21"/>
              <a:gd name="T12" fmla="*/ 9 w 19"/>
              <a:gd name="T13" fmla="*/ 7 h 21"/>
              <a:gd name="T14" fmla="*/ 11 w 19"/>
              <a:gd name="T15" fmla="*/ 7 h 21"/>
              <a:gd name="T16" fmla="*/ 14 w 19"/>
              <a:gd name="T17" fmla="*/ 0 h 21"/>
              <a:gd name="T18" fmla="*/ 19 w 19"/>
              <a:gd name="T19" fmla="*/ 0 h 21"/>
              <a:gd name="T20" fmla="*/ 11 w 19"/>
              <a:gd name="T21" fmla="*/ 12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" h="21">
                <a:moveTo>
                  <a:pt x="11" y="12"/>
                </a:moveTo>
                <a:lnTo>
                  <a:pt x="11" y="21"/>
                </a:lnTo>
                <a:lnTo>
                  <a:pt x="7" y="21"/>
                </a:lnTo>
                <a:lnTo>
                  <a:pt x="7" y="12"/>
                </a:lnTo>
                <a:lnTo>
                  <a:pt x="0" y="0"/>
                </a:lnTo>
                <a:lnTo>
                  <a:pt x="4" y="0"/>
                </a:lnTo>
                <a:lnTo>
                  <a:pt x="9" y="7"/>
                </a:lnTo>
                <a:lnTo>
                  <a:pt x="11" y="7"/>
                </a:lnTo>
                <a:lnTo>
                  <a:pt x="14" y="0"/>
                </a:lnTo>
                <a:lnTo>
                  <a:pt x="19" y="0"/>
                </a:lnTo>
                <a:lnTo>
                  <a:pt x="11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1" name="Freeform 692"/>
          <p:cNvSpPr/>
          <p:nvPr/>
        </p:nvSpPr>
        <p:spPr bwMode="auto">
          <a:xfrm>
            <a:off x="11603609" y="961538"/>
            <a:ext cx="34484" cy="93600"/>
          </a:xfrm>
          <a:custGeom>
            <a:avLst/>
            <a:gdLst>
              <a:gd name="T0" fmla="*/ 12 w 28"/>
              <a:gd name="T1" fmla="*/ 26 h 76"/>
              <a:gd name="T2" fmla="*/ 0 w 28"/>
              <a:gd name="T3" fmla="*/ 26 h 76"/>
              <a:gd name="T4" fmla="*/ 14 w 28"/>
              <a:gd name="T5" fmla="*/ 0 h 76"/>
              <a:gd name="T6" fmla="*/ 28 w 28"/>
              <a:gd name="T7" fmla="*/ 26 h 76"/>
              <a:gd name="T8" fmla="*/ 16 w 28"/>
              <a:gd name="T9" fmla="*/ 26 h 76"/>
              <a:gd name="T10" fmla="*/ 16 w 28"/>
              <a:gd name="T11" fmla="*/ 76 h 76"/>
              <a:gd name="T12" fmla="*/ 12 w 28"/>
              <a:gd name="T13" fmla="*/ 76 h 76"/>
              <a:gd name="T14" fmla="*/ 12 w 28"/>
              <a:gd name="T15" fmla="*/ 2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76">
                <a:moveTo>
                  <a:pt x="12" y="26"/>
                </a:moveTo>
                <a:lnTo>
                  <a:pt x="0" y="26"/>
                </a:lnTo>
                <a:lnTo>
                  <a:pt x="14" y="0"/>
                </a:lnTo>
                <a:lnTo>
                  <a:pt x="28" y="26"/>
                </a:lnTo>
                <a:lnTo>
                  <a:pt x="16" y="26"/>
                </a:lnTo>
                <a:lnTo>
                  <a:pt x="16" y="76"/>
                </a:lnTo>
                <a:lnTo>
                  <a:pt x="12" y="76"/>
                </a:lnTo>
                <a:lnTo>
                  <a:pt x="12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2" name="Freeform 693"/>
          <p:cNvSpPr/>
          <p:nvPr/>
        </p:nvSpPr>
        <p:spPr bwMode="auto">
          <a:xfrm>
            <a:off x="11495230" y="1101937"/>
            <a:ext cx="151484" cy="113305"/>
          </a:xfrm>
          <a:custGeom>
            <a:avLst/>
            <a:gdLst>
              <a:gd name="T0" fmla="*/ 104 w 123"/>
              <a:gd name="T1" fmla="*/ 73 h 92"/>
              <a:gd name="T2" fmla="*/ 104 w 123"/>
              <a:gd name="T3" fmla="*/ 92 h 92"/>
              <a:gd name="T4" fmla="*/ 100 w 123"/>
              <a:gd name="T5" fmla="*/ 92 h 92"/>
              <a:gd name="T6" fmla="*/ 100 w 123"/>
              <a:gd name="T7" fmla="*/ 73 h 92"/>
              <a:gd name="T8" fmla="*/ 0 w 123"/>
              <a:gd name="T9" fmla="*/ 73 h 92"/>
              <a:gd name="T10" fmla="*/ 0 w 123"/>
              <a:gd name="T11" fmla="*/ 70 h 92"/>
              <a:gd name="T12" fmla="*/ 100 w 123"/>
              <a:gd name="T13" fmla="*/ 70 h 92"/>
              <a:gd name="T14" fmla="*/ 100 w 123"/>
              <a:gd name="T15" fmla="*/ 0 h 92"/>
              <a:gd name="T16" fmla="*/ 104 w 123"/>
              <a:gd name="T17" fmla="*/ 0 h 92"/>
              <a:gd name="T18" fmla="*/ 104 w 123"/>
              <a:gd name="T19" fmla="*/ 70 h 92"/>
              <a:gd name="T20" fmla="*/ 123 w 123"/>
              <a:gd name="T21" fmla="*/ 70 h 92"/>
              <a:gd name="T22" fmla="*/ 123 w 123"/>
              <a:gd name="T23" fmla="*/ 73 h 92"/>
              <a:gd name="T24" fmla="*/ 104 w 123"/>
              <a:gd name="T25" fmla="*/ 73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3" h="92">
                <a:moveTo>
                  <a:pt x="104" y="73"/>
                </a:moveTo>
                <a:lnTo>
                  <a:pt x="104" y="92"/>
                </a:lnTo>
                <a:lnTo>
                  <a:pt x="100" y="92"/>
                </a:lnTo>
                <a:lnTo>
                  <a:pt x="100" y="73"/>
                </a:lnTo>
                <a:lnTo>
                  <a:pt x="0" y="73"/>
                </a:lnTo>
                <a:lnTo>
                  <a:pt x="0" y="70"/>
                </a:lnTo>
                <a:lnTo>
                  <a:pt x="100" y="70"/>
                </a:lnTo>
                <a:lnTo>
                  <a:pt x="100" y="0"/>
                </a:lnTo>
                <a:lnTo>
                  <a:pt x="104" y="0"/>
                </a:lnTo>
                <a:lnTo>
                  <a:pt x="104" y="70"/>
                </a:lnTo>
                <a:lnTo>
                  <a:pt x="123" y="70"/>
                </a:lnTo>
                <a:lnTo>
                  <a:pt x="123" y="73"/>
                </a:lnTo>
                <a:lnTo>
                  <a:pt x="104" y="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" name="Freeform 694"/>
          <p:cNvSpPr/>
          <p:nvPr/>
        </p:nvSpPr>
        <p:spPr bwMode="auto">
          <a:xfrm>
            <a:off x="11341283" y="935675"/>
            <a:ext cx="256168" cy="145326"/>
          </a:xfrm>
          <a:custGeom>
            <a:avLst/>
            <a:gdLst>
              <a:gd name="T0" fmla="*/ 10 w 88"/>
              <a:gd name="T1" fmla="*/ 47 h 50"/>
              <a:gd name="T2" fmla="*/ 2 w 88"/>
              <a:gd name="T3" fmla="*/ 47 h 50"/>
              <a:gd name="T4" fmla="*/ 2 w 88"/>
              <a:gd name="T5" fmla="*/ 40 h 50"/>
              <a:gd name="T6" fmla="*/ 40 w 88"/>
              <a:gd name="T7" fmla="*/ 1 h 50"/>
              <a:gd name="T8" fmla="*/ 44 w 88"/>
              <a:gd name="T9" fmla="*/ 0 h 50"/>
              <a:gd name="T10" fmla="*/ 48 w 88"/>
              <a:gd name="T11" fmla="*/ 1 h 50"/>
              <a:gd name="T12" fmla="*/ 73 w 88"/>
              <a:gd name="T13" fmla="*/ 27 h 50"/>
              <a:gd name="T14" fmla="*/ 73 w 88"/>
              <a:gd name="T15" fmla="*/ 21 h 50"/>
              <a:gd name="T16" fmla="*/ 71 w 88"/>
              <a:gd name="T17" fmla="*/ 21 h 50"/>
              <a:gd name="T18" fmla="*/ 71 w 88"/>
              <a:gd name="T19" fmla="*/ 15 h 50"/>
              <a:gd name="T20" fmla="*/ 84 w 88"/>
              <a:gd name="T21" fmla="*/ 15 h 50"/>
              <a:gd name="T22" fmla="*/ 84 w 88"/>
              <a:gd name="T23" fmla="*/ 21 h 50"/>
              <a:gd name="T24" fmla="*/ 83 w 88"/>
              <a:gd name="T25" fmla="*/ 21 h 50"/>
              <a:gd name="T26" fmla="*/ 83 w 88"/>
              <a:gd name="T27" fmla="*/ 37 h 50"/>
              <a:gd name="T28" fmla="*/ 86 w 88"/>
              <a:gd name="T29" fmla="*/ 40 h 50"/>
              <a:gd name="T30" fmla="*/ 86 w 88"/>
              <a:gd name="T31" fmla="*/ 47 h 50"/>
              <a:gd name="T32" fmla="*/ 78 w 88"/>
              <a:gd name="T33" fmla="*/ 47 h 50"/>
              <a:gd name="T34" fmla="*/ 44 w 88"/>
              <a:gd name="T35" fmla="*/ 13 h 50"/>
              <a:gd name="T36" fmla="*/ 10 w 88"/>
              <a:gd name="T37" fmla="*/ 47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8" h="50">
                <a:moveTo>
                  <a:pt x="10" y="47"/>
                </a:moveTo>
                <a:cubicBezTo>
                  <a:pt x="7" y="50"/>
                  <a:pt x="4" y="50"/>
                  <a:pt x="2" y="47"/>
                </a:cubicBezTo>
                <a:cubicBezTo>
                  <a:pt x="0" y="45"/>
                  <a:pt x="0" y="42"/>
                  <a:pt x="2" y="40"/>
                </a:cubicBezTo>
                <a:cubicBezTo>
                  <a:pt x="40" y="1"/>
                  <a:pt x="40" y="1"/>
                  <a:pt x="40" y="1"/>
                </a:cubicBezTo>
                <a:cubicBezTo>
                  <a:pt x="41" y="0"/>
                  <a:pt x="42" y="0"/>
                  <a:pt x="44" y="0"/>
                </a:cubicBezTo>
                <a:cubicBezTo>
                  <a:pt x="45" y="0"/>
                  <a:pt x="47" y="0"/>
                  <a:pt x="48" y="1"/>
                </a:cubicBezTo>
                <a:cubicBezTo>
                  <a:pt x="73" y="27"/>
                  <a:pt x="73" y="27"/>
                  <a:pt x="73" y="27"/>
                </a:cubicBezTo>
                <a:cubicBezTo>
                  <a:pt x="73" y="21"/>
                  <a:pt x="73" y="21"/>
                  <a:pt x="73" y="21"/>
                </a:cubicBezTo>
                <a:cubicBezTo>
                  <a:pt x="71" y="21"/>
                  <a:pt x="71" y="21"/>
                  <a:pt x="71" y="21"/>
                </a:cubicBezTo>
                <a:cubicBezTo>
                  <a:pt x="71" y="15"/>
                  <a:pt x="71" y="15"/>
                  <a:pt x="71" y="15"/>
                </a:cubicBezTo>
                <a:cubicBezTo>
                  <a:pt x="84" y="15"/>
                  <a:pt x="84" y="15"/>
                  <a:pt x="84" y="15"/>
                </a:cubicBezTo>
                <a:cubicBezTo>
                  <a:pt x="84" y="21"/>
                  <a:pt x="84" y="21"/>
                  <a:pt x="84" y="21"/>
                </a:cubicBezTo>
                <a:cubicBezTo>
                  <a:pt x="83" y="21"/>
                  <a:pt x="83" y="21"/>
                  <a:pt x="83" y="21"/>
                </a:cubicBezTo>
                <a:cubicBezTo>
                  <a:pt x="83" y="37"/>
                  <a:pt x="83" y="37"/>
                  <a:pt x="83" y="37"/>
                </a:cubicBezTo>
                <a:cubicBezTo>
                  <a:pt x="86" y="40"/>
                  <a:pt x="86" y="40"/>
                  <a:pt x="86" y="40"/>
                </a:cubicBezTo>
                <a:cubicBezTo>
                  <a:pt x="88" y="42"/>
                  <a:pt x="88" y="45"/>
                  <a:pt x="86" y="47"/>
                </a:cubicBezTo>
                <a:cubicBezTo>
                  <a:pt x="83" y="50"/>
                  <a:pt x="80" y="50"/>
                  <a:pt x="78" y="47"/>
                </a:cubicBezTo>
                <a:cubicBezTo>
                  <a:pt x="44" y="13"/>
                  <a:pt x="44" y="13"/>
                  <a:pt x="44" y="13"/>
                </a:cubicBezTo>
                <a:lnTo>
                  <a:pt x="10" y="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" name="Freeform 695"/>
          <p:cNvSpPr/>
          <p:nvPr/>
        </p:nvSpPr>
        <p:spPr bwMode="auto">
          <a:xfrm>
            <a:off x="11458283" y="1177064"/>
            <a:ext cx="23400" cy="25863"/>
          </a:xfrm>
          <a:custGeom>
            <a:avLst/>
            <a:gdLst>
              <a:gd name="T0" fmla="*/ 14 w 19"/>
              <a:gd name="T1" fmla="*/ 21 h 21"/>
              <a:gd name="T2" fmla="*/ 9 w 19"/>
              <a:gd name="T3" fmla="*/ 14 h 21"/>
              <a:gd name="T4" fmla="*/ 4 w 19"/>
              <a:gd name="T5" fmla="*/ 21 h 21"/>
              <a:gd name="T6" fmla="*/ 0 w 19"/>
              <a:gd name="T7" fmla="*/ 21 h 21"/>
              <a:gd name="T8" fmla="*/ 7 w 19"/>
              <a:gd name="T9" fmla="*/ 9 h 21"/>
              <a:gd name="T10" fmla="*/ 2 w 19"/>
              <a:gd name="T11" fmla="*/ 0 h 21"/>
              <a:gd name="T12" fmla="*/ 7 w 19"/>
              <a:gd name="T13" fmla="*/ 0 h 21"/>
              <a:gd name="T14" fmla="*/ 9 w 19"/>
              <a:gd name="T15" fmla="*/ 5 h 21"/>
              <a:gd name="T16" fmla="*/ 12 w 19"/>
              <a:gd name="T17" fmla="*/ 5 h 21"/>
              <a:gd name="T18" fmla="*/ 14 w 19"/>
              <a:gd name="T19" fmla="*/ 0 h 21"/>
              <a:gd name="T20" fmla="*/ 19 w 19"/>
              <a:gd name="T21" fmla="*/ 0 h 21"/>
              <a:gd name="T22" fmla="*/ 12 w 19"/>
              <a:gd name="T23" fmla="*/ 9 h 21"/>
              <a:gd name="T24" fmla="*/ 19 w 19"/>
              <a:gd name="T25" fmla="*/ 21 h 21"/>
              <a:gd name="T26" fmla="*/ 14 w 19"/>
              <a:gd name="T27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9" h="21">
                <a:moveTo>
                  <a:pt x="14" y="21"/>
                </a:moveTo>
                <a:lnTo>
                  <a:pt x="9" y="14"/>
                </a:lnTo>
                <a:lnTo>
                  <a:pt x="4" y="21"/>
                </a:lnTo>
                <a:lnTo>
                  <a:pt x="0" y="21"/>
                </a:lnTo>
                <a:lnTo>
                  <a:pt x="7" y="9"/>
                </a:lnTo>
                <a:lnTo>
                  <a:pt x="2" y="0"/>
                </a:lnTo>
                <a:lnTo>
                  <a:pt x="7" y="0"/>
                </a:lnTo>
                <a:lnTo>
                  <a:pt x="9" y="5"/>
                </a:lnTo>
                <a:lnTo>
                  <a:pt x="12" y="5"/>
                </a:lnTo>
                <a:lnTo>
                  <a:pt x="14" y="0"/>
                </a:lnTo>
                <a:lnTo>
                  <a:pt x="19" y="0"/>
                </a:lnTo>
                <a:lnTo>
                  <a:pt x="12" y="9"/>
                </a:lnTo>
                <a:lnTo>
                  <a:pt x="19" y="21"/>
                </a:lnTo>
                <a:lnTo>
                  <a:pt x="14" y="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" name="Freeform 696"/>
          <p:cNvSpPr/>
          <p:nvPr/>
        </p:nvSpPr>
        <p:spPr bwMode="auto">
          <a:xfrm>
            <a:off x="11356062" y="1174601"/>
            <a:ext cx="89905" cy="32021"/>
          </a:xfrm>
          <a:custGeom>
            <a:avLst/>
            <a:gdLst>
              <a:gd name="T0" fmla="*/ 26 w 73"/>
              <a:gd name="T1" fmla="*/ 11 h 26"/>
              <a:gd name="T2" fmla="*/ 73 w 73"/>
              <a:gd name="T3" fmla="*/ 11 h 26"/>
              <a:gd name="T4" fmla="*/ 73 w 73"/>
              <a:gd name="T5" fmla="*/ 14 h 26"/>
              <a:gd name="T6" fmla="*/ 26 w 73"/>
              <a:gd name="T7" fmla="*/ 14 h 26"/>
              <a:gd name="T8" fmla="*/ 26 w 73"/>
              <a:gd name="T9" fmla="*/ 26 h 26"/>
              <a:gd name="T10" fmla="*/ 0 w 73"/>
              <a:gd name="T11" fmla="*/ 11 h 26"/>
              <a:gd name="T12" fmla="*/ 26 w 73"/>
              <a:gd name="T13" fmla="*/ 0 h 26"/>
              <a:gd name="T14" fmla="*/ 26 w 73"/>
              <a:gd name="T15" fmla="*/ 11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" h="26">
                <a:moveTo>
                  <a:pt x="26" y="11"/>
                </a:moveTo>
                <a:lnTo>
                  <a:pt x="73" y="11"/>
                </a:lnTo>
                <a:lnTo>
                  <a:pt x="73" y="14"/>
                </a:lnTo>
                <a:lnTo>
                  <a:pt x="26" y="14"/>
                </a:lnTo>
                <a:lnTo>
                  <a:pt x="26" y="26"/>
                </a:lnTo>
                <a:lnTo>
                  <a:pt x="0" y="11"/>
                </a:lnTo>
                <a:lnTo>
                  <a:pt x="26" y="0"/>
                </a:lnTo>
                <a:lnTo>
                  <a:pt x="26" y="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" name="Freeform 697"/>
          <p:cNvSpPr>
            <a:spLocks noEditPoints="1"/>
          </p:cNvSpPr>
          <p:nvPr/>
        </p:nvSpPr>
        <p:spPr bwMode="auto">
          <a:xfrm>
            <a:off x="11385619" y="993559"/>
            <a:ext cx="168726" cy="145326"/>
          </a:xfrm>
          <a:custGeom>
            <a:avLst/>
            <a:gdLst>
              <a:gd name="T0" fmla="*/ 85 w 137"/>
              <a:gd name="T1" fmla="*/ 118 h 118"/>
              <a:gd name="T2" fmla="*/ 49 w 137"/>
              <a:gd name="T3" fmla="*/ 118 h 118"/>
              <a:gd name="T4" fmla="*/ 0 w 137"/>
              <a:gd name="T5" fmla="*/ 118 h 118"/>
              <a:gd name="T6" fmla="*/ 0 w 137"/>
              <a:gd name="T7" fmla="*/ 69 h 118"/>
              <a:gd name="T8" fmla="*/ 68 w 137"/>
              <a:gd name="T9" fmla="*/ 0 h 118"/>
              <a:gd name="T10" fmla="*/ 137 w 137"/>
              <a:gd name="T11" fmla="*/ 69 h 118"/>
              <a:gd name="T12" fmla="*/ 137 w 137"/>
              <a:gd name="T13" fmla="*/ 118 h 118"/>
              <a:gd name="T14" fmla="*/ 85 w 137"/>
              <a:gd name="T15" fmla="*/ 118 h 118"/>
              <a:gd name="T16" fmla="*/ 94 w 137"/>
              <a:gd name="T17" fmla="*/ 104 h 118"/>
              <a:gd name="T18" fmla="*/ 94 w 137"/>
              <a:gd name="T19" fmla="*/ 59 h 118"/>
              <a:gd name="T20" fmla="*/ 45 w 137"/>
              <a:gd name="T21" fmla="*/ 59 h 118"/>
              <a:gd name="T22" fmla="*/ 45 w 137"/>
              <a:gd name="T23" fmla="*/ 104 h 118"/>
              <a:gd name="T24" fmla="*/ 94 w 137"/>
              <a:gd name="T25" fmla="*/ 104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" h="118">
                <a:moveTo>
                  <a:pt x="85" y="118"/>
                </a:moveTo>
                <a:lnTo>
                  <a:pt x="49" y="118"/>
                </a:lnTo>
                <a:lnTo>
                  <a:pt x="0" y="118"/>
                </a:lnTo>
                <a:lnTo>
                  <a:pt x="0" y="69"/>
                </a:lnTo>
                <a:lnTo>
                  <a:pt x="68" y="0"/>
                </a:lnTo>
                <a:lnTo>
                  <a:pt x="137" y="69"/>
                </a:lnTo>
                <a:lnTo>
                  <a:pt x="137" y="118"/>
                </a:lnTo>
                <a:lnTo>
                  <a:pt x="85" y="118"/>
                </a:lnTo>
                <a:close/>
                <a:moveTo>
                  <a:pt x="94" y="104"/>
                </a:moveTo>
                <a:lnTo>
                  <a:pt x="94" y="59"/>
                </a:lnTo>
                <a:lnTo>
                  <a:pt x="45" y="59"/>
                </a:lnTo>
                <a:lnTo>
                  <a:pt x="45" y="104"/>
                </a:lnTo>
                <a:lnTo>
                  <a:pt x="94" y="1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" name="Oval 698"/>
          <p:cNvSpPr>
            <a:spLocks noChangeArrowheads="1"/>
          </p:cNvSpPr>
          <p:nvPr/>
        </p:nvSpPr>
        <p:spPr bwMode="auto">
          <a:xfrm>
            <a:off x="1035453" y="173866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" name="Freeform 699"/>
          <p:cNvSpPr/>
          <p:nvPr/>
        </p:nvSpPr>
        <p:spPr bwMode="auto">
          <a:xfrm>
            <a:off x="1271916" y="1896304"/>
            <a:ext cx="134242" cy="200747"/>
          </a:xfrm>
          <a:custGeom>
            <a:avLst/>
            <a:gdLst>
              <a:gd name="T0" fmla="*/ 109 w 109"/>
              <a:gd name="T1" fmla="*/ 0 h 163"/>
              <a:gd name="T2" fmla="*/ 109 w 109"/>
              <a:gd name="T3" fmla="*/ 113 h 163"/>
              <a:gd name="T4" fmla="*/ 0 w 109"/>
              <a:gd name="T5" fmla="*/ 163 h 163"/>
              <a:gd name="T6" fmla="*/ 0 w 109"/>
              <a:gd name="T7" fmla="*/ 33 h 163"/>
              <a:gd name="T8" fmla="*/ 109 w 109"/>
              <a:gd name="T9" fmla="*/ 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" h="163">
                <a:moveTo>
                  <a:pt x="109" y="0"/>
                </a:moveTo>
                <a:lnTo>
                  <a:pt x="109" y="113"/>
                </a:lnTo>
                <a:lnTo>
                  <a:pt x="0" y="163"/>
                </a:lnTo>
                <a:lnTo>
                  <a:pt x="0" y="33"/>
                </a:lnTo>
                <a:lnTo>
                  <a:pt x="10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" name="Freeform 700"/>
          <p:cNvSpPr/>
          <p:nvPr/>
        </p:nvSpPr>
        <p:spPr bwMode="auto">
          <a:xfrm>
            <a:off x="1135211" y="1849504"/>
            <a:ext cx="243852" cy="67737"/>
          </a:xfrm>
          <a:custGeom>
            <a:avLst/>
            <a:gdLst>
              <a:gd name="T0" fmla="*/ 198 w 198"/>
              <a:gd name="T1" fmla="*/ 24 h 55"/>
              <a:gd name="T2" fmla="*/ 99 w 198"/>
              <a:gd name="T3" fmla="*/ 55 h 55"/>
              <a:gd name="T4" fmla="*/ 0 w 198"/>
              <a:gd name="T5" fmla="*/ 24 h 55"/>
              <a:gd name="T6" fmla="*/ 97 w 198"/>
              <a:gd name="T7" fmla="*/ 0 h 55"/>
              <a:gd name="T8" fmla="*/ 198 w 198"/>
              <a:gd name="T9" fmla="*/ 2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8" h="55">
                <a:moveTo>
                  <a:pt x="198" y="24"/>
                </a:moveTo>
                <a:lnTo>
                  <a:pt x="99" y="55"/>
                </a:lnTo>
                <a:lnTo>
                  <a:pt x="0" y="24"/>
                </a:lnTo>
                <a:lnTo>
                  <a:pt x="97" y="0"/>
                </a:lnTo>
                <a:lnTo>
                  <a:pt x="198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" name="Freeform 701"/>
          <p:cNvSpPr/>
          <p:nvPr/>
        </p:nvSpPr>
        <p:spPr bwMode="auto">
          <a:xfrm>
            <a:off x="1111811" y="1896304"/>
            <a:ext cx="134242" cy="200747"/>
          </a:xfrm>
          <a:custGeom>
            <a:avLst/>
            <a:gdLst>
              <a:gd name="T0" fmla="*/ 109 w 109"/>
              <a:gd name="T1" fmla="*/ 33 h 163"/>
              <a:gd name="T2" fmla="*/ 109 w 109"/>
              <a:gd name="T3" fmla="*/ 163 h 163"/>
              <a:gd name="T4" fmla="*/ 0 w 109"/>
              <a:gd name="T5" fmla="*/ 113 h 163"/>
              <a:gd name="T6" fmla="*/ 0 w 109"/>
              <a:gd name="T7" fmla="*/ 0 h 163"/>
              <a:gd name="T8" fmla="*/ 109 w 109"/>
              <a:gd name="T9" fmla="*/ 33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" h="163">
                <a:moveTo>
                  <a:pt x="109" y="33"/>
                </a:moveTo>
                <a:lnTo>
                  <a:pt x="109" y="163"/>
                </a:lnTo>
                <a:lnTo>
                  <a:pt x="0" y="113"/>
                </a:lnTo>
                <a:lnTo>
                  <a:pt x="0" y="0"/>
                </a:lnTo>
                <a:lnTo>
                  <a:pt x="109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" name="Oval 702"/>
          <p:cNvSpPr>
            <a:spLocks noChangeArrowheads="1"/>
          </p:cNvSpPr>
          <p:nvPr/>
        </p:nvSpPr>
        <p:spPr bwMode="auto">
          <a:xfrm>
            <a:off x="1606904" y="1736199"/>
            <a:ext cx="435978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" name="Freeform 703"/>
          <p:cNvSpPr>
            <a:spLocks noEditPoints="1"/>
          </p:cNvSpPr>
          <p:nvPr/>
        </p:nvSpPr>
        <p:spPr bwMode="auto">
          <a:xfrm>
            <a:off x="1882777" y="2007146"/>
            <a:ext cx="38179" cy="38179"/>
          </a:xfrm>
          <a:custGeom>
            <a:avLst/>
            <a:gdLst>
              <a:gd name="T0" fmla="*/ 6 w 13"/>
              <a:gd name="T1" fmla="*/ 3 h 13"/>
              <a:gd name="T2" fmla="*/ 3 w 13"/>
              <a:gd name="T3" fmla="*/ 6 h 13"/>
              <a:gd name="T4" fmla="*/ 6 w 13"/>
              <a:gd name="T5" fmla="*/ 9 h 13"/>
              <a:gd name="T6" fmla="*/ 10 w 13"/>
              <a:gd name="T7" fmla="*/ 6 h 13"/>
              <a:gd name="T8" fmla="*/ 6 w 13"/>
              <a:gd name="T9" fmla="*/ 3 h 13"/>
              <a:gd name="T10" fmla="*/ 6 w 13"/>
              <a:gd name="T11" fmla="*/ 13 h 13"/>
              <a:gd name="T12" fmla="*/ 0 w 13"/>
              <a:gd name="T13" fmla="*/ 6 h 13"/>
              <a:gd name="T14" fmla="*/ 6 w 13"/>
              <a:gd name="T15" fmla="*/ 0 h 13"/>
              <a:gd name="T16" fmla="*/ 13 w 13"/>
              <a:gd name="T17" fmla="*/ 6 h 13"/>
              <a:gd name="T18" fmla="*/ 6 w 13"/>
              <a:gd name="T19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" h="13">
                <a:moveTo>
                  <a:pt x="6" y="3"/>
                </a:moveTo>
                <a:cubicBezTo>
                  <a:pt x="5" y="3"/>
                  <a:pt x="3" y="4"/>
                  <a:pt x="3" y="6"/>
                </a:cubicBezTo>
                <a:cubicBezTo>
                  <a:pt x="3" y="8"/>
                  <a:pt x="5" y="9"/>
                  <a:pt x="6" y="9"/>
                </a:cubicBezTo>
                <a:cubicBezTo>
                  <a:pt x="8" y="9"/>
                  <a:pt x="10" y="8"/>
                  <a:pt x="10" y="6"/>
                </a:cubicBezTo>
                <a:cubicBezTo>
                  <a:pt x="10" y="4"/>
                  <a:pt x="8" y="3"/>
                  <a:pt x="6" y="3"/>
                </a:cubicBezTo>
                <a:close/>
                <a:moveTo>
                  <a:pt x="6" y="13"/>
                </a:moveTo>
                <a:cubicBezTo>
                  <a:pt x="3" y="13"/>
                  <a:pt x="0" y="10"/>
                  <a:pt x="0" y="6"/>
                </a:cubicBezTo>
                <a:cubicBezTo>
                  <a:pt x="0" y="2"/>
                  <a:pt x="3" y="0"/>
                  <a:pt x="6" y="0"/>
                </a:cubicBezTo>
                <a:cubicBezTo>
                  <a:pt x="10" y="0"/>
                  <a:pt x="13" y="2"/>
                  <a:pt x="13" y="6"/>
                </a:cubicBezTo>
                <a:cubicBezTo>
                  <a:pt x="13" y="10"/>
                  <a:pt x="10" y="13"/>
                  <a:pt x="6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" name="Freeform 704"/>
          <p:cNvSpPr/>
          <p:nvPr/>
        </p:nvSpPr>
        <p:spPr bwMode="auto">
          <a:xfrm>
            <a:off x="1673409" y="1864283"/>
            <a:ext cx="285726" cy="162568"/>
          </a:xfrm>
          <a:custGeom>
            <a:avLst/>
            <a:gdLst>
              <a:gd name="T0" fmla="*/ 26 w 98"/>
              <a:gd name="T1" fmla="*/ 56 h 56"/>
              <a:gd name="T2" fmla="*/ 17 w 98"/>
              <a:gd name="T3" fmla="*/ 47 h 56"/>
              <a:gd name="T4" fmla="*/ 7 w 98"/>
              <a:gd name="T5" fmla="*/ 56 h 56"/>
              <a:gd name="T6" fmla="*/ 0 w 98"/>
              <a:gd name="T7" fmla="*/ 56 h 56"/>
              <a:gd name="T8" fmla="*/ 0 w 98"/>
              <a:gd name="T9" fmla="*/ 47 h 56"/>
              <a:gd name="T10" fmla="*/ 10 w 98"/>
              <a:gd name="T11" fmla="*/ 30 h 56"/>
              <a:gd name="T12" fmla="*/ 24 w 98"/>
              <a:gd name="T13" fmla="*/ 30 h 56"/>
              <a:gd name="T14" fmla="*/ 24 w 98"/>
              <a:gd name="T15" fmla="*/ 0 h 56"/>
              <a:gd name="T16" fmla="*/ 98 w 98"/>
              <a:gd name="T17" fmla="*/ 0 h 56"/>
              <a:gd name="T18" fmla="*/ 98 w 98"/>
              <a:gd name="T19" fmla="*/ 56 h 56"/>
              <a:gd name="T20" fmla="*/ 88 w 98"/>
              <a:gd name="T21" fmla="*/ 56 h 56"/>
              <a:gd name="T22" fmla="*/ 78 w 98"/>
              <a:gd name="T23" fmla="*/ 47 h 56"/>
              <a:gd name="T24" fmla="*/ 69 w 98"/>
              <a:gd name="T25" fmla="*/ 56 h 56"/>
              <a:gd name="T26" fmla="*/ 29 w 98"/>
              <a:gd name="T27" fmla="*/ 56 h 56"/>
              <a:gd name="T28" fmla="*/ 26 w 98"/>
              <a:gd name="T29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8" h="56">
                <a:moveTo>
                  <a:pt x="26" y="56"/>
                </a:moveTo>
                <a:cubicBezTo>
                  <a:pt x="26" y="51"/>
                  <a:pt x="22" y="47"/>
                  <a:pt x="17" y="47"/>
                </a:cubicBezTo>
                <a:cubicBezTo>
                  <a:pt x="12" y="47"/>
                  <a:pt x="7" y="51"/>
                  <a:pt x="7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47"/>
                  <a:pt x="0" y="47"/>
                  <a:pt x="0" y="47"/>
                </a:cubicBezTo>
                <a:cubicBezTo>
                  <a:pt x="10" y="30"/>
                  <a:pt x="10" y="30"/>
                  <a:pt x="10" y="30"/>
                </a:cubicBezTo>
                <a:cubicBezTo>
                  <a:pt x="24" y="30"/>
                  <a:pt x="24" y="30"/>
                  <a:pt x="24" y="30"/>
                </a:cubicBezTo>
                <a:cubicBezTo>
                  <a:pt x="24" y="0"/>
                  <a:pt x="24" y="0"/>
                  <a:pt x="24" y="0"/>
                </a:cubicBezTo>
                <a:cubicBezTo>
                  <a:pt x="98" y="0"/>
                  <a:pt x="98" y="0"/>
                  <a:pt x="98" y="0"/>
                </a:cubicBezTo>
                <a:cubicBezTo>
                  <a:pt x="98" y="56"/>
                  <a:pt x="98" y="56"/>
                  <a:pt x="98" y="56"/>
                </a:cubicBezTo>
                <a:cubicBezTo>
                  <a:pt x="88" y="56"/>
                  <a:pt x="88" y="56"/>
                  <a:pt x="88" y="56"/>
                </a:cubicBezTo>
                <a:cubicBezTo>
                  <a:pt x="88" y="51"/>
                  <a:pt x="84" y="47"/>
                  <a:pt x="78" y="47"/>
                </a:cubicBezTo>
                <a:cubicBezTo>
                  <a:pt x="73" y="47"/>
                  <a:pt x="69" y="51"/>
                  <a:pt x="69" y="56"/>
                </a:cubicBezTo>
                <a:cubicBezTo>
                  <a:pt x="29" y="56"/>
                  <a:pt x="29" y="56"/>
                  <a:pt x="29" y="56"/>
                </a:cubicBezTo>
                <a:lnTo>
                  <a:pt x="26" y="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" name="Freeform 705"/>
          <p:cNvSpPr>
            <a:spLocks noEditPoints="1"/>
          </p:cNvSpPr>
          <p:nvPr/>
        </p:nvSpPr>
        <p:spPr bwMode="auto">
          <a:xfrm>
            <a:off x="1702967" y="2007146"/>
            <a:ext cx="40642" cy="38179"/>
          </a:xfrm>
          <a:custGeom>
            <a:avLst/>
            <a:gdLst>
              <a:gd name="T0" fmla="*/ 7 w 14"/>
              <a:gd name="T1" fmla="*/ 13 h 13"/>
              <a:gd name="T2" fmla="*/ 0 w 14"/>
              <a:gd name="T3" fmla="*/ 7 h 13"/>
              <a:gd name="T4" fmla="*/ 7 w 14"/>
              <a:gd name="T5" fmla="*/ 0 h 13"/>
              <a:gd name="T6" fmla="*/ 14 w 14"/>
              <a:gd name="T7" fmla="*/ 7 h 13"/>
              <a:gd name="T8" fmla="*/ 7 w 14"/>
              <a:gd name="T9" fmla="*/ 13 h 13"/>
              <a:gd name="T10" fmla="*/ 7 w 14"/>
              <a:gd name="T11" fmla="*/ 4 h 13"/>
              <a:gd name="T12" fmla="*/ 4 w 14"/>
              <a:gd name="T13" fmla="*/ 7 h 13"/>
              <a:gd name="T14" fmla="*/ 7 w 14"/>
              <a:gd name="T15" fmla="*/ 10 h 13"/>
              <a:gd name="T16" fmla="*/ 10 w 14"/>
              <a:gd name="T17" fmla="*/ 7 h 13"/>
              <a:gd name="T18" fmla="*/ 7 w 14"/>
              <a:gd name="T19" fmla="*/ 4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3">
                <a:moveTo>
                  <a:pt x="7" y="13"/>
                </a:moveTo>
                <a:cubicBezTo>
                  <a:pt x="3" y="13"/>
                  <a:pt x="0" y="10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11" y="0"/>
                  <a:pt x="14" y="3"/>
                  <a:pt x="14" y="7"/>
                </a:cubicBezTo>
                <a:cubicBezTo>
                  <a:pt x="14" y="10"/>
                  <a:pt x="11" y="13"/>
                  <a:pt x="7" y="13"/>
                </a:cubicBezTo>
                <a:close/>
                <a:moveTo>
                  <a:pt x="7" y="4"/>
                </a:moveTo>
                <a:cubicBezTo>
                  <a:pt x="5" y="4"/>
                  <a:pt x="4" y="5"/>
                  <a:pt x="4" y="7"/>
                </a:cubicBezTo>
                <a:cubicBezTo>
                  <a:pt x="4" y="9"/>
                  <a:pt x="5" y="10"/>
                  <a:pt x="7" y="10"/>
                </a:cubicBezTo>
                <a:cubicBezTo>
                  <a:pt x="9" y="10"/>
                  <a:pt x="10" y="9"/>
                  <a:pt x="10" y="7"/>
                </a:cubicBezTo>
                <a:cubicBezTo>
                  <a:pt x="10" y="5"/>
                  <a:pt x="9" y="4"/>
                  <a:pt x="7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" name="Oval 706"/>
          <p:cNvSpPr>
            <a:spLocks noChangeArrowheads="1"/>
          </p:cNvSpPr>
          <p:nvPr/>
        </p:nvSpPr>
        <p:spPr bwMode="auto">
          <a:xfrm>
            <a:off x="2168503" y="174235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" name="Oval 707"/>
          <p:cNvSpPr>
            <a:spLocks noChangeArrowheads="1"/>
          </p:cNvSpPr>
          <p:nvPr/>
        </p:nvSpPr>
        <p:spPr bwMode="auto">
          <a:xfrm>
            <a:off x="2433292" y="2039167"/>
            <a:ext cx="57884" cy="57884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" name="Oval 708"/>
          <p:cNvSpPr>
            <a:spLocks noChangeArrowheads="1"/>
          </p:cNvSpPr>
          <p:nvPr/>
        </p:nvSpPr>
        <p:spPr bwMode="auto">
          <a:xfrm>
            <a:off x="2360629" y="2062567"/>
            <a:ext cx="29558" cy="2832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" name="Freeform 709"/>
          <p:cNvSpPr>
            <a:spLocks noEditPoints="1"/>
          </p:cNvSpPr>
          <p:nvPr/>
        </p:nvSpPr>
        <p:spPr bwMode="auto">
          <a:xfrm>
            <a:off x="2339693" y="1870441"/>
            <a:ext cx="183505" cy="197052"/>
          </a:xfrm>
          <a:custGeom>
            <a:avLst/>
            <a:gdLst>
              <a:gd name="T0" fmla="*/ 0 w 63"/>
              <a:gd name="T1" fmla="*/ 68 h 68"/>
              <a:gd name="T2" fmla="*/ 0 w 63"/>
              <a:gd name="T3" fmla="*/ 47 h 68"/>
              <a:gd name="T4" fmla="*/ 22 w 63"/>
              <a:gd name="T5" fmla="*/ 0 h 68"/>
              <a:gd name="T6" fmla="*/ 63 w 63"/>
              <a:gd name="T7" fmla="*/ 0 h 68"/>
              <a:gd name="T8" fmla="*/ 63 w 63"/>
              <a:gd name="T9" fmla="*/ 68 h 68"/>
              <a:gd name="T10" fmla="*/ 58 w 63"/>
              <a:gd name="T11" fmla="*/ 68 h 68"/>
              <a:gd name="T12" fmla="*/ 43 w 63"/>
              <a:gd name="T13" fmla="*/ 52 h 68"/>
              <a:gd name="T14" fmla="*/ 27 w 63"/>
              <a:gd name="T15" fmla="*/ 68 h 68"/>
              <a:gd name="T16" fmla="*/ 20 w 63"/>
              <a:gd name="T17" fmla="*/ 68 h 68"/>
              <a:gd name="T18" fmla="*/ 12 w 63"/>
              <a:gd name="T19" fmla="*/ 61 h 68"/>
              <a:gd name="T20" fmla="*/ 4 w 63"/>
              <a:gd name="T21" fmla="*/ 68 h 68"/>
              <a:gd name="T22" fmla="*/ 0 w 63"/>
              <a:gd name="T23" fmla="*/ 68 h 68"/>
              <a:gd name="T24" fmla="*/ 54 w 63"/>
              <a:gd name="T25" fmla="*/ 47 h 68"/>
              <a:gd name="T26" fmla="*/ 54 w 63"/>
              <a:gd name="T27" fmla="*/ 43 h 68"/>
              <a:gd name="T28" fmla="*/ 42 w 63"/>
              <a:gd name="T29" fmla="*/ 43 h 68"/>
              <a:gd name="T30" fmla="*/ 42 w 63"/>
              <a:gd name="T31" fmla="*/ 47 h 68"/>
              <a:gd name="T32" fmla="*/ 54 w 63"/>
              <a:gd name="T33" fmla="*/ 47 h 68"/>
              <a:gd name="T34" fmla="*/ 52 w 63"/>
              <a:gd name="T35" fmla="*/ 34 h 68"/>
              <a:gd name="T36" fmla="*/ 52 w 63"/>
              <a:gd name="T37" fmla="*/ 9 h 68"/>
              <a:gd name="T38" fmla="*/ 28 w 63"/>
              <a:gd name="T39" fmla="*/ 9 h 68"/>
              <a:gd name="T40" fmla="*/ 17 w 63"/>
              <a:gd name="T41" fmla="*/ 34 h 68"/>
              <a:gd name="T42" fmla="*/ 17 w 63"/>
              <a:gd name="T43" fmla="*/ 45 h 68"/>
              <a:gd name="T44" fmla="*/ 32 w 63"/>
              <a:gd name="T45" fmla="*/ 45 h 68"/>
              <a:gd name="T46" fmla="*/ 32 w 63"/>
              <a:gd name="T47" fmla="*/ 34 h 68"/>
              <a:gd name="T48" fmla="*/ 52 w 63"/>
              <a:gd name="T49" fmla="*/ 34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3" h="68">
                <a:moveTo>
                  <a:pt x="0" y="68"/>
                </a:moveTo>
                <a:cubicBezTo>
                  <a:pt x="0" y="47"/>
                  <a:pt x="0" y="47"/>
                  <a:pt x="0" y="47"/>
                </a:cubicBezTo>
                <a:cubicBezTo>
                  <a:pt x="22" y="0"/>
                  <a:pt x="22" y="0"/>
                  <a:pt x="22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63" y="68"/>
                  <a:pt x="63" y="68"/>
                  <a:pt x="63" y="68"/>
                </a:cubicBezTo>
                <a:cubicBezTo>
                  <a:pt x="58" y="68"/>
                  <a:pt x="58" y="68"/>
                  <a:pt x="58" y="68"/>
                </a:cubicBezTo>
                <a:cubicBezTo>
                  <a:pt x="58" y="59"/>
                  <a:pt x="51" y="52"/>
                  <a:pt x="43" y="52"/>
                </a:cubicBezTo>
                <a:cubicBezTo>
                  <a:pt x="34" y="52"/>
                  <a:pt x="27" y="59"/>
                  <a:pt x="27" y="68"/>
                </a:cubicBezTo>
                <a:cubicBezTo>
                  <a:pt x="20" y="68"/>
                  <a:pt x="20" y="68"/>
                  <a:pt x="20" y="68"/>
                </a:cubicBezTo>
                <a:cubicBezTo>
                  <a:pt x="19" y="64"/>
                  <a:pt x="16" y="61"/>
                  <a:pt x="12" y="61"/>
                </a:cubicBezTo>
                <a:cubicBezTo>
                  <a:pt x="8" y="61"/>
                  <a:pt x="5" y="64"/>
                  <a:pt x="4" y="68"/>
                </a:cubicBezTo>
                <a:lnTo>
                  <a:pt x="0" y="68"/>
                </a:lnTo>
                <a:close/>
                <a:moveTo>
                  <a:pt x="54" y="47"/>
                </a:moveTo>
                <a:cubicBezTo>
                  <a:pt x="54" y="43"/>
                  <a:pt x="54" y="43"/>
                  <a:pt x="54" y="43"/>
                </a:cubicBezTo>
                <a:cubicBezTo>
                  <a:pt x="42" y="43"/>
                  <a:pt x="42" y="43"/>
                  <a:pt x="42" y="43"/>
                </a:cubicBezTo>
                <a:cubicBezTo>
                  <a:pt x="42" y="47"/>
                  <a:pt x="42" y="47"/>
                  <a:pt x="42" y="47"/>
                </a:cubicBezTo>
                <a:lnTo>
                  <a:pt x="54" y="47"/>
                </a:lnTo>
                <a:close/>
                <a:moveTo>
                  <a:pt x="52" y="34"/>
                </a:moveTo>
                <a:cubicBezTo>
                  <a:pt x="52" y="9"/>
                  <a:pt x="52" y="9"/>
                  <a:pt x="52" y="9"/>
                </a:cubicBezTo>
                <a:cubicBezTo>
                  <a:pt x="28" y="9"/>
                  <a:pt x="28" y="9"/>
                  <a:pt x="28" y="9"/>
                </a:cubicBezTo>
                <a:cubicBezTo>
                  <a:pt x="17" y="34"/>
                  <a:pt x="17" y="34"/>
                  <a:pt x="17" y="34"/>
                </a:cubicBezTo>
                <a:cubicBezTo>
                  <a:pt x="17" y="45"/>
                  <a:pt x="17" y="45"/>
                  <a:pt x="17" y="45"/>
                </a:cubicBezTo>
                <a:cubicBezTo>
                  <a:pt x="32" y="45"/>
                  <a:pt x="32" y="45"/>
                  <a:pt x="32" y="45"/>
                </a:cubicBezTo>
                <a:cubicBezTo>
                  <a:pt x="32" y="34"/>
                  <a:pt x="32" y="34"/>
                  <a:pt x="32" y="34"/>
                </a:cubicBezTo>
                <a:lnTo>
                  <a:pt x="52" y="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" name="Freeform 710"/>
          <p:cNvSpPr/>
          <p:nvPr/>
        </p:nvSpPr>
        <p:spPr bwMode="auto">
          <a:xfrm>
            <a:off x="2232545" y="1806399"/>
            <a:ext cx="93600" cy="261094"/>
          </a:xfrm>
          <a:custGeom>
            <a:avLst/>
            <a:gdLst>
              <a:gd name="T0" fmla="*/ 76 w 76"/>
              <a:gd name="T1" fmla="*/ 0 h 212"/>
              <a:gd name="T2" fmla="*/ 76 w 76"/>
              <a:gd name="T3" fmla="*/ 212 h 212"/>
              <a:gd name="T4" fmla="*/ 68 w 76"/>
              <a:gd name="T5" fmla="*/ 212 h 212"/>
              <a:gd name="T6" fmla="*/ 64 w 76"/>
              <a:gd name="T7" fmla="*/ 212 h 212"/>
              <a:gd name="T8" fmla="*/ 0 w 76"/>
              <a:gd name="T9" fmla="*/ 212 h 212"/>
              <a:gd name="T10" fmla="*/ 0 w 76"/>
              <a:gd name="T11" fmla="*/ 198 h 212"/>
              <a:gd name="T12" fmla="*/ 64 w 76"/>
              <a:gd name="T13" fmla="*/ 198 h 212"/>
              <a:gd name="T14" fmla="*/ 64 w 76"/>
              <a:gd name="T15" fmla="*/ 0 h 212"/>
              <a:gd name="T16" fmla="*/ 76 w 76"/>
              <a:gd name="T17" fmla="*/ 0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6" h="212">
                <a:moveTo>
                  <a:pt x="76" y="0"/>
                </a:moveTo>
                <a:lnTo>
                  <a:pt x="76" y="212"/>
                </a:lnTo>
                <a:lnTo>
                  <a:pt x="68" y="212"/>
                </a:lnTo>
                <a:lnTo>
                  <a:pt x="64" y="212"/>
                </a:lnTo>
                <a:lnTo>
                  <a:pt x="0" y="212"/>
                </a:lnTo>
                <a:lnTo>
                  <a:pt x="0" y="198"/>
                </a:lnTo>
                <a:lnTo>
                  <a:pt x="64" y="198"/>
                </a:lnTo>
                <a:lnTo>
                  <a:pt x="64" y="0"/>
                </a:lnTo>
                <a:lnTo>
                  <a:pt x="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" name="Oval 711"/>
          <p:cNvSpPr>
            <a:spLocks noChangeArrowheads="1"/>
          </p:cNvSpPr>
          <p:nvPr/>
        </p:nvSpPr>
        <p:spPr bwMode="auto">
          <a:xfrm>
            <a:off x="2744881" y="174235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" name="Freeform 712"/>
          <p:cNvSpPr/>
          <p:nvPr/>
        </p:nvSpPr>
        <p:spPr bwMode="auto">
          <a:xfrm>
            <a:off x="2834786" y="1829799"/>
            <a:ext cx="253705" cy="92369"/>
          </a:xfrm>
          <a:custGeom>
            <a:avLst/>
            <a:gdLst>
              <a:gd name="T0" fmla="*/ 87 w 87"/>
              <a:gd name="T1" fmla="*/ 32 h 32"/>
              <a:gd name="T2" fmla="*/ 0 w 87"/>
              <a:gd name="T3" fmla="*/ 32 h 32"/>
              <a:gd name="T4" fmla="*/ 43 w 87"/>
              <a:gd name="T5" fmla="*/ 0 h 32"/>
              <a:gd name="T6" fmla="*/ 87 w 87"/>
              <a:gd name="T7" fmla="*/ 32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7" h="32">
                <a:moveTo>
                  <a:pt x="87" y="32"/>
                </a:moveTo>
                <a:cubicBezTo>
                  <a:pt x="0" y="32"/>
                  <a:pt x="0" y="32"/>
                  <a:pt x="0" y="32"/>
                </a:cubicBezTo>
                <a:cubicBezTo>
                  <a:pt x="5" y="13"/>
                  <a:pt x="23" y="0"/>
                  <a:pt x="43" y="0"/>
                </a:cubicBezTo>
                <a:cubicBezTo>
                  <a:pt x="64" y="0"/>
                  <a:pt x="81" y="13"/>
                  <a:pt x="87" y="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" name="Rectangle 713"/>
          <p:cNvSpPr>
            <a:spLocks noChangeArrowheads="1"/>
          </p:cNvSpPr>
          <p:nvPr/>
        </p:nvSpPr>
        <p:spPr bwMode="auto">
          <a:xfrm>
            <a:off x="2881586" y="2047788"/>
            <a:ext cx="160105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" name="Rectangle 714"/>
          <p:cNvSpPr>
            <a:spLocks noChangeArrowheads="1"/>
          </p:cNvSpPr>
          <p:nvPr/>
        </p:nvSpPr>
        <p:spPr bwMode="auto">
          <a:xfrm>
            <a:off x="2881586" y="2024388"/>
            <a:ext cx="160105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" name="Rectangle 715"/>
          <p:cNvSpPr>
            <a:spLocks noChangeArrowheads="1"/>
          </p:cNvSpPr>
          <p:nvPr/>
        </p:nvSpPr>
        <p:spPr bwMode="auto">
          <a:xfrm>
            <a:off x="2881586" y="2003451"/>
            <a:ext cx="160105" cy="123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5" name="Rectangle 716"/>
          <p:cNvSpPr>
            <a:spLocks noChangeArrowheads="1"/>
          </p:cNvSpPr>
          <p:nvPr/>
        </p:nvSpPr>
        <p:spPr bwMode="auto">
          <a:xfrm>
            <a:off x="2881586" y="1981283"/>
            <a:ext cx="160105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" name="Freeform 717"/>
          <p:cNvSpPr/>
          <p:nvPr/>
        </p:nvSpPr>
        <p:spPr bwMode="auto">
          <a:xfrm>
            <a:off x="2834786" y="1930788"/>
            <a:ext cx="253705" cy="136705"/>
          </a:xfrm>
          <a:custGeom>
            <a:avLst/>
            <a:gdLst>
              <a:gd name="T0" fmla="*/ 24 w 206"/>
              <a:gd name="T1" fmla="*/ 111 h 111"/>
              <a:gd name="T2" fmla="*/ 0 w 206"/>
              <a:gd name="T3" fmla="*/ 111 h 111"/>
              <a:gd name="T4" fmla="*/ 0 w 206"/>
              <a:gd name="T5" fmla="*/ 0 h 111"/>
              <a:gd name="T6" fmla="*/ 206 w 206"/>
              <a:gd name="T7" fmla="*/ 0 h 111"/>
              <a:gd name="T8" fmla="*/ 206 w 206"/>
              <a:gd name="T9" fmla="*/ 111 h 111"/>
              <a:gd name="T10" fmla="*/ 180 w 206"/>
              <a:gd name="T11" fmla="*/ 111 h 111"/>
              <a:gd name="T12" fmla="*/ 180 w 206"/>
              <a:gd name="T13" fmla="*/ 29 h 111"/>
              <a:gd name="T14" fmla="*/ 24 w 206"/>
              <a:gd name="T15" fmla="*/ 29 h 111"/>
              <a:gd name="T16" fmla="*/ 24 w 206"/>
              <a:gd name="T17" fmla="*/ 111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6" h="111">
                <a:moveTo>
                  <a:pt x="24" y="111"/>
                </a:moveTo>
                <a:lnTo>
                  <a:pt x="0" y="111"/>
                </a:lnTo>
                <a:lnTo>
                  <a:pt x="0" y="0"/>
                </a:lnTo>
                <a:lnTo>
                  <a:pt x="206" y="0"/>
                </a:lnTo>
                <a:lnTo>
                  <a:pt x="206" y="111"/>
                </a:lnTo>
                <a:lnTo>
                  <a:pt x="180" y="111"/>
                </a:lnTo>
                <a:lnTo>
                  <a:pt x="180" y="29"/>
                </a:lnTo>
                <a:lnTo>
                  <a:pt x="24" y="29"/>
                </a:lnTo>
                <a:lnTo>
                  <a:pt x="24" y="1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" name="Oval 718"/>
          <p:cNvSpPr>
            <a:spLocks noChangeArrowheads="1"/>
          </p:cNvSpPr>
          <p:nvPr/>
        </p:nvSpPr>
        <p:spPr bwMode="auto">
          <a:xfrm>
            <a:off x="465234" y="173619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" name="Freeform 719"/>
          <p:cNvSpPr>
            <a:spLocks noEditPoints="1"/>
          </p:cNvSpPr>
          <p:nvPr/>
        </p:nvSpPr>
        <p:spPr bwMode="auto">
          <a:xfrm>
            <a:off x="541591" y="1823641"/>
            <a:ext cx="273410" cy="270947"/>
          </a:xfrm>
          <a:custGeom>
            <a:avLst/>
            <a:gdLst>
              <a:gd name="T0" fmla="*/ 172 w 222"/>
              <a:gd name="T1" fmla="*/ 19 h 220"/>
              <a:gd name="T2" fmla="*/ 193 w 222"/>
              <a:gd name="T3" fmla="*/ 33 h 220"/>
              <a:gd name="T4" fmla="*/ 177 w 222"/>
              <a:gd name="T5" fmla="*/ 40 h 220"/>
              <a:gd name="T6" fmla="*/ 212 w 222"/>
              <a:gd name="T7" fmla="*/ 182 h 220"/>
              <a:gd name="T8" fmla="*/ 222 w 222"/>
              <a:gd name="T9" fmla="*/ 208 h 220"/>
              <a:gd name="T10" fmla="*/ 61 w 222"/>
              <a:gd name="T11" fmla="*/ 220 h 220"/>
              <a:gd name="T12" fmla="*/ 125 w 222"/>
              <a:gd name="T13" fmla="*/ 208 h 220"/>
              <a:gd name="T14" fmla="*/ 149 w 222"/>
              <a:gd name="T15" fmla="*/ 182 h 220"/>
              <a:gd name="T16" fmla="*/ 0 w 222"/>
              <a:gd name="T17" fmla="*/ 40 h 220"/>
              <a:gd name="T18" fmla="*/ 7 w 222"/>
              <a:gd name="T19" fmla="*/ 33 h 220"/>
              <a:gd name="T20" fmla="*/ 0 w 222"/>
              <a:gd name="T21" fmla="*/ 19 h 220"/>
              <a:gd name="T22" fmla="*/ 7 w 222"/>
              <a:gd name="T23" fmla="*/ 9 h 220"/>
              <a:gd name="T24" fmla="*/ 33 w 222"/>
              <a:gd name="T25" fmla="*/ 9 h 220"/>
              <a:gd name="T26" fmla="*/ 59 w 222"/>
              <a:gd name="T27" fmla="*/ 9 h 220"/>
              <a:gd name="T28" fmla="*/ 85 w 222"/>
              <a:gd name="T29" fmla="*/ 9 h 220"/>
              <a:gd name="T30" fmla="*/ 149 w 222"/>
              <a:gd name="T31" fmla="*/ 9 h 220"/>
              <a:gd name="T32" fmla="*/ 158 w 222"/>
              <a:gd name="T33" fmla="*/ 0 h 220"/>
              <a:gd name="T34" fmla="*/ 163 w 222"/>
              <a:gd name="T35" fmla="*/ 9 h 220"/>
              <a:gd name="T36" fmla="*/ 170 w 222"/>
              <a:gd name="T37" fmla="*/ 0 h 220"/>
              <a:gd name="T38" fmla="*/ 193 w 222"/>
              <a:gd name="T39" fmla="*/ 9 h 220"/>
              <a:gd name="T40" fmla="*/ 189 w 222"/>
              <a:gd name="T41" fmla="*/ 182 h 220"/>
              <a:gd name="T42" fmla="*/ 158 w 222"/>
              <a:gd name="T43" fmla="*/ 40 h 220"/>
              <a:gd name="T44" fmla="*/ 189 w 222"/>
              <a:gd name="T45" fmla="*/ 182 h 220"/>
              <a:gd name="T46" fmla="*/ 163 w 222"/>
              <a:gd name="T47" fmla="*/ 19 h 220"/>
              <a:gd name="T48" fmla="*/ 158 w 222"/>
              <a:gd name="T49" fmla="*/ 33 h 220"/>
              <a:gd name="T50" fmla="*/ 149 w 222"/>
              <a:gd name="T51" fmla="*/ 33 h 220"/>
              <a:gd name="T52" fmla="*/ 120 w 222"/>
              <a:gd name="T53" fmla="*/ 19 h 220"/>
              <a:gd name="T54" fmla="*/ 149 w 222"/>
              <a:gd name="T55" fmla="*/ 33 h 220"/>
              <a:gd name="T56" fmla="*/ 111 w 222"/>
              <a:gd name="T57" fmla="*/ 19 h 220"/>
              <a:gd name="T58" fmla="*/ 92 w 222"/>
              <a:gd name="T59" fmla="*/ 33 h 220"/>
              <a:gd name="T60" fmla="*/ 85 w 222"/>
              <a:gd name="T61" fmla="*/ 33 h 220"/>
              <a:gd name="T62" fmla="*/ 68 w 222"/>
              <a:gd name="T63" fmla="*/ 19 h 220"/>
              <a:gd name="T64" fmla="*/ 85 w 222"/>
              <a:gd name="T65" fmla="*/ 33 h 220"/>
              <a:gd name="T66" fmla="*/ 59 w 222"/>
              <a:gd name="T67" fmla="*/ 19 h 220"/>
              <a:gd name="T68" fmla="*/ 40 w 222"/>
              <a:gd name="T69" fmla="*/ 33 h 220"/>
              <a:gd name="T70" fmla="*/ 33 w 222"/>
              <a:gd name="T71" fmla="*/ 33 h 220"/>
              <a:gd name="T72" fmla="*/ 16 w 222"/>
              <a:gd name="T73" fmla="*/ 19 h 220"/>
              <a:gd name="T74" fmla="*/ 33 w 222"/>
              <a:gd name="T75" fmla="*/ 33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22" h="220">
                <a:moveTo>
                  <a:pt x="193" y="19"/>
                </a:moveTo>
                <a:lnTo>
                  <a:pt x="172" y="19"/>
                </a:lnTo>
                <a:lnTo>
                  <a:pt x="175" y="33"/>
                </a:lnTo>
                <a:lnTo>
                  <a:pt x="193" y="33"/>
                </a:lnTo>
                <a:lnTo>
                  <a:pt x="193" y="40"/>
                </a:lnTo>
                <a:lnTo>
                  <a:pt x="177" y="40"/>
                </a:lnTo>
                <a:lnTo>
                  <a:pt x="198" y="182"/>
                </a:lnTo>
                <a:lnTo>
                  <a:pt x="212" y="182"/>
                </a:lnTo>
                <a:lnTo>
                  <a:pt x="212" y="208"/>
                </a:lnTo>
                <a:lnTo>
                  <a:pt x="222" y="208"/>
                </a:lnTo>
                <a:lnTo>
                  <a:pt x="222" y="220"/>
                </a:lnTo>
                <a:lnTo>
                  <a:pt x="61" y="220"/>
                </a:lnTo>
                <a:lnTo>
                  <a:pt x="61" y="208"/>
                </a:lnTo>
                <a:lnTo>
                  <a:pt x="125" y="208"/>
                </a:lnTo>
                <a:lnTo>
                  <a:pt x="125" y="182"/>
                </a:lnTo>
                <a:lnTo>
                  <a:pt x="149" y="182"/>
                </a:lnTo>
                <a:lnTo>
                  <a:pt x="149" y="40"/>
                </a:lnTo>
                <a:lnTo>
                  <a:pt x="0" y="40"/>
                </a:lnTo>
                <a:lnTo>
                  <a:pt x="0" y="33"/>
                </a:lnTo>
                <a:lnTo>
                  <a:pt x="7" y="33"/>
                </a:lnTo>
                <a:lnTo>
                  <a:pt x="7" y="19"/>
                </a:lnTo>
                <a:lnTo>
                  <a:pt x="0" y="19"/>
                </a:lnTo>
                <a:lnTo>
                  <a:pt x="0" y="9"/>
                </a:lnTo>
                <a:lnTo>
                  <a:pt x="7" y="9"/>
                </a:lnTo>
                <a:lnTo>
                  <a:pt x="16" y="9"/>
                </a:lnTo>
                <a:lnTo>
                  <a:pt x="33" y="9"/>
                </a:lnTo>
                <a:lnTo>
                  <a:pt x="40" y="9"/>
                </a:lnTo>
                <a:lnTo>
                  <a:pt x="59" y="9"/>
                </a:lnTo>
                <a:lnTo>
                  <a:pt x="68" y="9"/>
                </a:lnTo>
                <a:lnTo>
                  <a:pt x="85" y="9"/>
                </a:lnTo>
                <a:lnTo>
                  <a:pt x="92" y="9"/>
                </a:lnTo>
                <a:lnTo>
                  <a:pt x="149" y="9"/>
                </a:lnTo>
                <a:lnTo>
                  <a:pt x="149" y="0"/>
                </a:lnTo>
                <a:lnTo>
                  <a:pt x="158" y="0"/>
                </a:lnTo>
                <a:lnTo>
                  <a:pt x="158" y="9"/>
                </a:lnTo>
                <a:lnTo>
                  <a:pt x="163" y="9"/>
                </a:lnTo>
                <a:lnTo>
                  <a:pt x="160" y="0"/>
                </a:lnTo>
                <a:lnTo>
                  <a:pt x="170" y="0"/>
                </a:lnTo>
                <a:lnTo>
                  <a:pt x="172" y="9"/>
                </a:lnTo>
                <a:lnTo>
                  <a:pt x="193" y="9"/>
                </a:lnTo>
                <a:lnTo>
                  <a:pt x="193" y="19"/>
                </a:lnTo>
                <a:close/>
                <a:moveTo>
                  <a:pt x="189" y="182"/>
                </a:moveTo>
                <a:lnTo>
                  <a:pt x="167" y="40"/>
                </a:lnTo>
                <a:lnTo>
                  <a:pt x="158" y="40"/>
                </a:lnTo>
                <a:lnTo>
                  <a:pt x="158" y="182"/>
                </a:lnTo>
                <a:lnTo>
                  <a:pt x="189" y="182"/>
                </a:lnTo>
                <a:close/>
                <a:moveTo>
                  <a:pt x="165" y="33"/>
                </a:moveTo>
                <a:lnTo>
                  <a:pt x="163" y="19"/>
                </a:lnTo>
                <a:lnTo>
                  <a:pt x="158" y="19"/>
                </a:lnTo>
                <a:lnTo>
                  <a:pt x="158" y="33"/>
                </a:lnTo>
                <a:lnTo>
                  <a:pt x="165" y="33"/>
                </a:lnTo>
                <a:close/>
                <a:moveTo>
                  <a:pt x="149" y="33"/>
                </a:moveTo>
                <a:lnTo>
                  <a:pt x="149" y="19"/>
                </a:lnTo>
                <a:lnTo>
                  <a:pt x="120" y="19"/>
                </a:lnTo>
                <a:lnTo>
                  <a:pt x="120" y="33"/>
                </a:lnTo>
                <a:lnTo>
                  <a:pt x="149" y="33"/>
                </a:lnTo>
                <a:close/>
                <a:moveTo>
                  <a:pt x="111" y="33"/>
                </a:moveTo>
                <a:lnTo>
                  <a:pt x="111" y="19"/>
                </a:lnTo>
                <a:lnTo>
                  <a:pt x="92" y="19"/>
                </a:lnTo>
                <a:lnTo>
                  <a:pt x="92" y="33"/>
                </a:lnTo>
                <a:lnTo>
                  <a:pt x="111" y="33"/>
                </a:lnTo>
                <a:close/>
                <a:moveTo>
                  <a:pt x="85" y="33"/>
                </a:moveTo>
                <a:lnTo>
                  <a:pt x="85" y="19"/>
                </a:lnTo>
                <a:lnTo>
                  <a:pt x="68" y="19"/>
                </a:lnTo>
                <a:lnTo>
                  <a:pt x="68" y="33"/>
                </a:lnTo>
                <a:lnTo>
                  <a:pt x="85" y="33"/>
                </a:lnTo>
                <a:close/>
                <a:moveTo>
                  <a:pt x="59" y="33"/>
                </a:moveTo>
                <a:lnTo>
                  <a:pt x="59" y="19"/>
                </a:lnTo>
                <a:lnTo>
                  <a:pt x="40" y="19"/>
                </a:lnTo>
                <a:lnTo>
                  <a:pt x="40" y="33"/>
                </a:lnTo>
                <a:lnTo>
                  <a:pt x="59" y="33"/>
                </a:lnTo>
                <a:close/>
                <a:moveTo>
                  <a:pt x="33" y="33"/>
                </a:moveTo>
                <a:lnTo>
                  <a:pt x="33" y="19"/>
                </a:lnTo>
                <a:lnTo>
                  <a:pt x="16" y="19"/>
                </a:lnTo>
                <a:lnTo>
                  <a:pt x="16" y="33"/>
                </a:lnTo>
                <a:lnTo>
                  <a:pt x="33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" name="Freeform 720"/>
          <p:cNvSpPr/>
          <p:nvPr/>
        </p:nvSpPr>
        <p:spPr bwMode="auto">
          <a:xfrm>
            <a:off x="558833" y="1881525"/>
            <a:ext cx="28327" cy="93600"/>
          </a:xfrm>
          <a:custGeom>
            <a:avLst/>
            <a:gdLst>
              <a:gd name="T0" fmla="*/ 14 w 23"/>
              <a:gd name="T1" fmla="*/ 76 h 76"/>
              <a:gd name="T2" fmla="*/ 9 w 23"/>
              <a:gd name="T3" fmla="*/ 76 h 76"/>
              <a:gd name="T4" fmla="*/ 9 w 23"/>
              <a:gd name="T5" fmla="*/ 7 h 76"/>
              <a:gd name="T6" fmla="*/ 5 w 23"/>
              <a:gd name="T7" fmla="*/ 7 h 76"/>
              <a:gd name="T8" fmla="*/ 0 w 23"/>
              <a:gd name="T9" fmla="*/ 0 h 76"/>
              <a:gd name="T10" fmla="*/ 23 w 23"/>
              <a:gd name="T11" fmla="*/ 0 h 76"/>
              <a:gd name="T12" fmla="*/ 19 w 23"/>
              <a:gd name="T13" fmla="*/ 7 h 76"/>
              <a:gd name="T14" fmla="*/ 14 w 23"/>
              <a:gd name="T15" fmla="*/ 7 h 76"/>
              <a:gd name="T16" fmla="*/ 14 w 23"/>
              <a:gd name="T17" fmla="*/ 7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" h="76">
                <a:moveTo>
                  <a:pt x="14" y="76"/>
                </a:moveTo>
                <a:lnTo>
                  <a:pt x="9" y="76"/>
                </a:lnTo>
                <a:lnTo>
                  <a:pt x="9" y="7"/>
                </a:lnTo>
                <a:lnTo>
                  <a:pt x="5" y="7"/>
                </a:lnTo>
                <a:lnTo>
                  <a:pt x="0" y="0"/>
                </a:lnTo>
                <a:lnTo>
                  <a:pt x="23" y="0"/>
                </a:lnTo>
                <a:lnTo>
                  <a:pt x="19" y="7"/>
                </a:lnTo>
                <a:lnTo>
                  <a:pt x="14" y="7"/>
                </a:lnTo>
                <a:lnTo>
                  <a:pt x="14" y="7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" name="Oval 721"/>
          <p:cNvSpPr>
            <a:spLocks noChangeArrowheads="1"/>
          </p:cNvSpPr>
          <p:nvPr/>
        </p:nvSpPr>
        <p:spPr bwMode="auto">
          <a:xfrm>
            <a:off x="3312638" y="174728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" name="Freeform 722"/>
          <p:cNvSpPr>
            <a:spLocks noEditPoints="1"/>
          </p:cNvSpPr>
          <p:nvPr/>
        </p:nvSpPr>
        <p:spPr bwMode="auto">
          <a:xfrm>
            <a:off x="3539248" y="1957883"/>
            <a:ext cx="145326" cy="96063"/>
          </a:xfrm>
          <a:custGeom>
            <a:avLst/>
            <a:gdLst>
              <a:gd name="T0" fmla="*/ 15 w 50"/>
              <a:gd name="T1" fmla="*/ 4 h 33"/>
              <a:gd name="T2" fmla="*/ 13 w 50"/>
              <a:gd name="T3" fmla="*/ 5 h 33"/>
              <a:gd name="T4" fmla="*/ 13 w 50"/>
              <a:gd name="T5" fmla="*/ 27 h 33"/>
              <a:gd name="T6" fmla="*/ 14 w 50"/>
              <a:gd name="T7" fmla="*/ 28 h 33"/>
              <a:gd name="T8" fmla="*/ 15 w 50"/>
              <a:gd name="T9" fmla="*/ 29 h 33"/>
              <a:gd name="T10" fmla="*/ 16 w 50"/>
              <a:gd name="T11" fmla="*/ 27 h 33"/>
              <a:gd name="T12" fmla="*/ 16 w 50"/>
              <a:gd name="T13" fmla="*/ 5 h 33"/>
              <a:gd name="T14" fmla="*/ 15 w 50"/>
              <a:gd name="T15" fmla="*/ 4 h 33"/>
              <a:gd name="T16" fmla="*/ 15 w 50"/>
              <a:gd name="T17" fmla="*/ 4 h 33"/>
              <a:gd name="T18" fmla="*/ 42 w 50"/>
              <a:gd name="T19" fmla="*/ 4 h 33"/>
              <a:gd name="T20" fmla="*/ 41 w 50"/>
              <a:gd name="T21" fmla="*/ 5 h 33"/>
              <a:gd name="T22" fmla="*/ 41 w 50"/>
              <a:gd name="T23" fmla="*/ 27 h 33"/>
              <a:gd name="T24" fmla="*/ 41 w 50"/>
              <a:gd name="T25" fmla="*/ 28 h 33"/>
              <a:gd name="T26" fmla="*/ 42 w 50"/>
              <a:gd name="T27" fmla="*/ 29 h 33"/>
              <a:gd name="T28" fmla="*/ 43 w 50"/>
              <a:gd name="T29" fmla="*/ 27 h 33"/>
              <a:gd name="T30" fmla="*/ 43 w 50"/>
              <a:gd name="T31" fmla="*/ 5 h 33"/>
              <a:gd name="T32" fmla="*/ 43 w 50"/>
              <a:gd name="T33" fmla="*/ 4 h 33"/>
              <a:gd name="T34" fmla="*/ 42 w 50"/>
              <a:gd name="T35" fmla="*/ 4 h 33"/>
              <a:gd name="T36" fmla="*/ 36 w 50"/>
              <a:gd name="T37" fmla="*/ 4 h 33"/>
              <a:gd name="T38" fmla="*/ 34 w 50"/>
              <a:gd name="T39" fmla="*/ 5 h 33"/>
              <a:gd name="T40" fmla="*/ 34 w 50"/>
              <a:gd name="T41" fmla="*/ 27 h 33"/>
              <a:gd name="T42" fmla="*/ 35 w 50"/>
              <a:gd name="T43" fmla="*/ 28 h 33"/>
              <a:gd name="T44" fmla="*/ 36 w 50"/>
              <a:gd name="T45" fmla="*/ 29 h 33"/>
              <a:gd name="T46" fmla="*/ 37 w 50"/>
              <a:gd name="T47" fmla="*/ 27 h 33"/>
              <a:gd name="T48" fmla="*/ 37 w 50"/>
              <a:gd name="T49" fmla="*/ 5 h 33"/>
              <a:gd name="T50" fmla="*/ 36 w 50"/>
              <a:gd name="T51" fmla="*/ 4 h 33"/>
              <a:gd name="T52" fmla="*/ 36 w 50"/>
              <a:gd name="T53" fmla="*/ 4 h 33"/>
              <a:gd name="T54" fmla="*/ 9 w 50"/>
              <a:gd name="T55" fmla="*/ 4 h 33"/>
              <a:gd name="T56" fmla="*/ 8 w 50"/>
              <a:gd name="T57" fmla="*/ 4 h 33"/>
              <a:gd name="T58" fmla="*/ 7 w 50"/>
              <a:gd name="T59" fmla="*/ 5 h 33"/>
              <a:gd name="T60" fmla="*/ 7 w 50"/>
              <a:gd name="T61" fmla="*/ 27 h 33"/>
              <a:gd name="T62" fmla="*/ 7 w 50"/>
              <a:gd name="T63" fmla="*/ 28 h 33"/>
              <a:gd name="T64" fmla="*/ 8 w 50"/>
              <a:gd name="T65" fmla="*/ 29 h 33"/>
              <a:gd name="T66" fmla="*/ 9 w 50"/>
              <a:gd name="T67" fmla="*/ 27 h 33"/>
              <a:gd name="T68" fmla="*/ 9 w 50"/>
              <a:gd name="T69" fmla="*/ 5 h 33"/>
              <a:gd name="T70" fmla="*/ 9 w 50"/>
              <a:gd name="T71" fmla="*/ 4 h 33"/>
              <a:gd name="T72" fmla="*/ 29 w 50"/>
              <a:gd name="T73" fmla="*/ 4 h 33"/>
              <a:gd name="T74" fmla="*/ 27 w 50"/>
              <a:gd name="T75" fmla="*/ 5 h 33"/>
              <a:gd name="T76" fmla="*/ 27 w 50"/>
              <a:gd name="T77" fmla="*/ 27 h 33"/>
              <a:gd name="T78" fmla="*/ 28 w 50"/>
              <a:gd name="T79" fmla="*/ 28 h 33"/>
              <a:gd name="T80" fmla="*/ 29 w 50"/>
              <a:gd name="T81" fmla="*/ 29 h 33"/>
              <a:gd name="T82" fmla="*/ 30 w 50"/>
              <a:gd name="T83" fmla="*/ 27 h 33"/>
              <a:gd name="T84" fmla="*/ 30 w 50"/>
              <a:gd name="T85" fmla="*/ 5 h 33"/>
              <a:gd name="T86" fmla="*/ 29 w 50"/>
              <a:gd name="T87" fmla="*/ 4 h 33"/>
              <a:gd name="T88" fmla="*/ 29 w 50"/>
              <a:gd name="T89" fmla="*/ 4 h 33"/>
              <a:gd name="T90" fmla="*/ 23 w 50"/>
              <a:gd name="T91" fmla="*/ 4 h 33"/>
              <a:gd name="T92" fmla="*/ 22 w 50"/>
              <a:gd name="T93" fmla="*/ 4 h 33"/>
              <a:gd name="T94" fmla="*/ 21 w 50"/>
              <a:gd name="T95" fmla="*/ 5 h 33"/>
              <a:gd name="T96" fmla="*/ 21 w 50"/>
              <a:gd name="T97" fmla="*/ 27 h 33"/>
              <a:gd name="T98" fmla="*/ 21 w 50"/>
              <a:gd name="T99" fmla="*/ 28 h 33"/>
              <a:gd name="T100" fmla="*/ 22 w 50"/>
              <a:gd name="T101" fmla="*/ 29 h 33"/>
              <a:gd name="T102" fmla="*/ 23 w 50"/>
              <a:gd name="T103" fmla="*/ 27 h 33"/>
              <a:gd name="T104" fmla="*/ 23 w 50"/>
              <a:gd name="T105" fmla="*/ 5 h 33"/>
              <a:gd name="T106" fmla="*/ 23 w 50"/>
              <a:gd name="T107" fmla="*/ 4 h 33"/>
              <a:gd name="T108" fmla="*/ 50 w 50"/>
              <a:gd name="T109" fmla="*/ 0 h 33"/>
              <a:gd name="T110" fmla="*/ 50 w 50"/>
              <a:gd name="T111" fmla="*/ 33 h 33"/>
              <a:gd name="T112" fmla="*/ 0 w 50"/>
              <a:gd name="T113" fmla="*/ 33 h 33"/>
              <a:gd name="T114" fmla="*/ 0 w 50"/>
              <a:gd name="T115" fmla="*/ 0 h 33"/>
              <a:gd name="T116" fmla="*/ 50 w 50"/>
              <a:gd name="T117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0" h="33">
                <a:moveTo>
                  <a:pt x="15" y="4"/>
                </a:moveTo>
                <a:cubicBezTo>
                  <a:pt x="14" y="4"/>
                  <a:pt x="13" y="5"/>
                  <a:pt x="13" y="5"/>
                </a:cubicBezTo>
                <a:cubicBezTo>
                  <a:pt x="13" y="27"/>
                  <a:pt x="13" y="27"/>
                  <a:pt x="13" y="27"/>
                </a:cubicBezTo>
                <a:cubicBezTo>
                  <a:pt x="13" y="28"/>
                  <a:pt x="13" y="28"/>
                  <a:pt x="14" y="28"/>
                </a:cubicBezTo>
                <a:cubicBezTo>
                  <a:pt x="14" y="29"/>
                  <a:pt x="14" y="29"/>
                  <a:pt x="15" y="29"/>
                </a:cubicBezTo>
                <a:cubicBezTo>
                  <a:pt x="15" y="29"/>
                  <a:pt x="16" y="28"/>
                  <a:pt x="16" y="27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5" y="4"/>
                </a:cubicBezTo>
                <a:cubicBezTo>
                  <a:pt x="15" y="4"/>
                  <a:pt x="15" y="4"/>
                  <a:pt x="15" y="4"/>
                </a:cubicBezTo>
                <a:close/>
                <a:moveTo>
                  <a:pt x="42" y="4"/>
                </a:moveTo>
                <a:cubicBezTo>
                  <a:pt x="41" y="4"/>
                  <a:pt x="41" y="5"/>
                  <a:pt x="41" y="5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8"/>
                  <a:pt x="41" y="28"/>
                  <a:pt x="41" y="28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8"/>
                  <a:pt x="43" y="27"/>
                </a:cubicBezTo>
                <a:cubicBezTo>
                  <a:pt x="43" y="5"/>
                  <a:pt x="43" y="5"/>
                  <a:pt x="43" y="5"/>
                </a:cubicBezTo>
                <a:cubicBezTo>
                  <a:pt x="43" y="5"/>
                  <a:pt x="43" y="5"/>
                  <a:pt x="43" y="4"/>
                </a:cubicBezTo>
                <a:cubicBezTo>
                  <a:pt x="43" y="4"/>
                  <a:pt x="42" y="4"/>
                  <a:pt x="42" y="4"/>
                </a:cubicBezTo>
                <a:close/>
                <a:moveTo>
                  <a:pt x="36" y="4"/>
                </a:moveTo>
                <a:cubicBezTo>
                  <a:pt x="35" y="4"/>
                  <a:pt x="34" y="5"/>
                  <a:pt x="34" y="5"/>
                </a:cubicBezTo>
                <a:cubicBezTo>
                  <a:pt x="34" y="27"/>
                  <a:pt x="34" y="27"/>
                  <a:pt x="34" y="27"/>
                </a:cubicBezTo>
                <a:cubicBezTo>
                  <a:pt x="34" y="28"/>
                  <a:pt x="35" y="28"/>
                  <a:pt x="35" y="28"/>
                </a:cubicBezTo>
                <a:cubicBezTo>
                  <a:pt x="35" y="29"/>
                  <a:pt x="35" y="29"/>
                  <a:pt x="36" y="29"/>
                </a:cubicBezTo>
                <a:cubicBezTo>
                  <a:pt x="36" y="29"/>
                  <a:pt x="37" y="28"/>
                  <a:pt x="37" y="27"/>
                </a:cubicBezTo>
                <a:cubicBezTo>
                  <a:pt x="37" y="5"/>
                  <a:pt x="37" y="5"/>
                  <a:pt x="37" y="5"/>
                </a:cubicBezTo>
                <a:cubicBezTo>
                  <a:pt x="37" y="5"/>
                  <a:pt x="37" y="5"/>
                  <a:pt x="36" y="4"/>
                </a:cubicBezTo>
                <a:cubicBezTo>
                  <a:pt x="36" y="4"/>
                  <a:pt x="36" y="4"/>
                  <a:pt x="36" y="4"/>
                </a:cubicBezTo>
                <a:close/>
                <a:moveTo>
                  <a:pt x="9" y="4"/>
                </a:moveTo>
                <a:cubicBezTo>
                  <a:pt x="9" y="4"/>
                  <a:pt x="8" y="4"/>
                  <a:pt x="8" y="4"/>
                </a:cubicBezTo>
                <a:cubicBezTo>
                  <a:pt x="7" y="4"/>
                  <a:pt x="7" y="5"/>
                  <a:pt x="7" y="5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29"/>
                  <a:pt x="8" y="29"/>
                  <a:pt x="8" y="29"/>
                </a:cubicBezTo>
                <a:cubicBezTo>
                  <a:pt x="9" y="29"/>
                  <a:pt x="9" y="28"/>
                  <a:pt x="9" y="27"/>
                </a:cubicBezTo>
                <a:cubicBezTo>
                  <a:pt x="9" y="5"/>
                  <a:pt x="9" y="5"/>
                  <a:pt x="9" y="5"/>
                </a:cubicBezTo>
                <a:cubicBezTo>
                  <a:pt x="9" y="5"/>
                  <a:pt x="9" y="5"/>
                  <a:pt x="9" y="4"/>
                </a:cubicBezTo>
                <a:close/>
                <a:moveTo>
                  <a:pt x="29" y="4"/>
                </a:moveTo>
                <a:cubicBezTo>
                  <a:pt x="28" y="4"/>
                  <a:pt x="27" y="5"/>
                  <a:pt x="27" y="5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28"/>
                  <a:pt x="28" y="28"/>
                  <a:pt x="28" y="28"/>
                </a:cubicBezTo>
                <a:cubicBezTo>
                  <a:pt x="28" y="29"/>
                  <a:pt x="28" y="29"/>
                  <a:pt x="29" y="29"/>
                </a:cubicBezTo>
                <a:cubicBezTo>
                  <a:pt x="29" y="29"/>
                  <a:pt x="30" y="28"/>
                  <a:pt x="30" y="27"/>
                </a:cubicBezTo>
                <a:cubicBezTo>
                  <a:pt x="30" y="5"/>
                  <a:pt x="30" y="5"/>
                  <a:pt x="30" y="5"/>
                </a:cubicBezTo>
                <a:cubicBezTo>
                  <a:pt x="30" y="5"/>
                  <a:pt x="30" y="5"/>
                  <a:pt x="29" y="4"/>
                </a:cubicBezTo>
                <a:cubicBezTo>
                  <a:pt x="29" y="4"/>
                  <a:pt x="29" y="4"/>
                  <a:pt x="29" y="4"/>
                </a:cubicBezTo>
                <a:close/>
                <a:moveTo>
                  <a:pt x="23" y="4"/>
                </a:moveTo>
                <a:cubicBezTo>
                  <a:pt x="23" y="4"/>
                  <a:pt x="22" y="4"/>
                  <a:pt x="22" y="4"/>
                </a:cubicBezTo>
                <a:cubicBezTo>
                  <a:pt x="21" y="4"/>
                  <a:pt x="21" y="5"/>
                  <a:pt x="21" y="5"/>
                </a:cubicBezTo>
                <a:cubicBezTo>
                  <a:pt x="21" y="27"/>
                  <a:pt x="21" y="27"/>
                  <a:pt x="21" y="27"/>
                </a:cubicBezTo>
                <a:cubicBezTo>
                  <a:pt x="21" y="28"/>
                  <a:pt x="21" y="28"/>
                  <a:pt x="21" y="28"/>
                </a:cubicBezTo>
                <a:cubicBezTo>
                  <a:pt x="22" y="29"/>
                  <a:pt x="22" y="29"/>
                  <a:pt x="22" y="29"/>
                </a:cubicBezTo>
                <a:cubicBezTo>
                  <a:pt x="23" y="29"/>
                  <a:pt x="23" y="28"/>
                  <a:pt x="23" y="27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5"/>
                  <a:pt x="23" y="5"/>
                  <a:pt x="23" y="4"/>
                </a:cubicBezTo>
                <a:close/>
                <a:moveTo>
                  <a:pt x="50" y="0"/>
                </a:moveTo>
                <a:cubicBezTo>
                  <a:pt x="50" y="33"/>
                  <a:pt x="50" y="33"/>
                  <a:pt x="50" y="33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0"/>
                  <a:pt x="0" y="0"/>
                  <a:pt x="0" y="0"/>
                </a:cubicBezTo>
                <a:lnTo>
                  <a:pt x="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" name="Freeform 723"/>
          <p:cNvSpPr>
            <a:spLocks noEditPoints="1"/>
          </p:cNvSpPr>
          <p:nvPr/>
        </p:nvSpPr>
        <p:spPr bwMode="auto">
          <a:xfrm>
            <a:off x="3376680" y="1957883"/>
            <a:ext cx="145326" cy="96063"/>
          </a:xfrm>
          <a:custGeom>
            <a:avLst/>
            <a:gdLst>
              <a:gd name="T0" fmla="*/ 43 w 50"/>
              <a:gd name="T1" fmla="*/ 4 h 33"/>
              <a:gd name="T2" fmla="*/ 42 w 50"/>
              <a:gd name="T3" fmla="*/ 4 h 33"/>
              <a:gd name="T4" fmla="*/ 41 w 50"/>
              <a:gd name="T5" fmla="*/ 5 h 33"/>
              <a:gd name="T6" fmla="*/ 41 w 50"/>
              <a:gd name="T7" fmla="*/ 27 h 33"/>
              <a:gd name="T8" fmla="*/ 41 w 50"/>
              <a:gd name="T9" fmla="*/ 28 h 33"/>
              <a:gd name="T10" fmla="*/ 42 w 50"/>
              <a:gd name="T11" fmla="*/ 29 h 33"/>
              <a:gd name="T12" fmla="*/ 43 w 50"/>
              <a:gd name="T13" fmla="*/ 27 h 33"/>
              <a:gd name="T14" fmla="*/ 43 w 50"/>
              <a:gd name="T15" fmla="*/ 5 h 33"/>
              <a:gd name="T16" fmla="*/ 43 w 50"/>
              <a:gd name="T17" fmla="*/ 4 h 33"/>
              <a:gd name="T18" fmla="*/ 36 w 50"/>
              <a:gd name="T19" fmla="*/ 4 h 33"/>
              <a:gd name="T20" fmla="*/ 36 w 50"/>
              <a:gd name="T21" fmla="*/ 4 h 33"/>
              <a:gd name="T22" fmla="*/ 34 w 50"/>
              <a:gd name="T23" fmla="*/ 5 h 33"/>
              <a:gd name="T24" fmla="*/ 34 w 50"/>
              <a:gd name="T25" fmla="*/ 27 h 33"/>
              <a:gd name="T26" fmla="*/ 35 w 50"/>
              <a:gd name="T27" fmla="*/ 28 h 33"/>
              <a:gd name="T28" fmla="*/ 36 w 50"/>
              <a:gd name="T29" fmla="*/ 29 h 33"/>
              <a:gd name="T30" fmla="*/ 37 w 50"/>
              <a:gd name="T31" fmla="*/ 27 h 33"/>
              <a:gd name="T32" fmla="*/ 37 w 50"/>
              <a:gd name="T33" fmla="*/ 5 h 33"/>
              <a:gd name="T34" fmla="*/ 36 w 50"/>
              <a:gd name="T35" fmla="*/ 4 h 33"/>
              <a:gd name="T36" fmla="*/ 22 w 50"/>
              <a:gd name="T37" fmla="*/ 4 h 33"/>
              <a:gd name="T38" fmla="*/ 21 w 50"/>
              <a:gd name="T39" fmla="*/ 5 h 33"/>
              <a:gd name="T40" fmla="*/ 21 w 50"/>
              <a:gd name="T41" fmla="*/ 27 h 33"/>
              <a:gd name="T42" fmla="*/ 21 w 50"/>
              <a:gd name="T43" fmla="*/ 28 h 33"/>
              <a:gd name="T44" fmla="*/ 22 w 50"/>
              <a:gd name="T45" fmla="*/ 29 h 33"/>
              <a:gd name="T46" fmla="*/ 23 w 50"/>
              <a:gd name="T47" fmla="*/ 27 h 33"/>
              <a:gd name="T48" fmla="*/ 23 w 50"/>
              <a:gd name="T49" fmla="*/ 5 h 33"/>
              <a:gd name="T50" fmla="*/ 23 w 50"/>
              <a:gd name="T51" fmla="*/ 4 h 33"/>
              <a:gd name="T52" fmla="*/ 22 w 50"/>
              <a:gd name="T53" fmla="*/ 4 h 33"/>
              <a:gd name="T54" fmla="*/ 29 w 50"/>
              <a:gd name="T55" fmla="*/ 4 h 33"/>
              <a:gd name="T56" fmla="*/ 29 w 50"/>
              <a:gd name="T57" fmla="*/ 4 h 33"/>
              <a:gd name="T58" fmla="*/ 27 w 50"/>
              <a:gd name="T59" fmla="*/ 5 h 33"/>
              <a:gd name="T60" fmla="*/ 27 w 50"/>
              <a:gd name="T61" fmla="*/ 27 h 33"/>
              <a:gd name="T62" fmla="*/ 28 w 50"/>
              <a:gd name="T63" fmla="*/ 28 h 33"/>
              <a:gd name="T64" fmla="*/ 29 w 50"/>
              <a:gd name="T65" fmla="*/ 29 h 33"/>
              <a:gd name="T66" fmla="*/ 30 w 50"/>
              <a:gd name="T67" fmla="*/ 27 h 33"/>
              <a:gd name="T68" fmla="*/ 30 w 50"/>
              <a:gd name="T69" fmla="*/ 5 h 33"/>
              <a:gd name="T70" fmla="*/ 29 w 50"/>
              <a:gd name="T71" fmla="*/ 4 h 33"/>
              <a:gd name="T72" fmla="*/ 14 w 50"/>
              <a:gd name="T73" fmla="*/ 4 h 33"/>
              <a:gd name="T74" fmla="*/ 13 w 50"/>
              <a:gd name="T75" fmla="*/ 5 h 33"/>
              <a:gd name="T76" fmla="*/ 13 w 50"/>
              <a:gd name="T77" fmla="*/ 27 h 33"/>
              <a:gd name="T78" fmla="*/ 14 w 50"/>
              <a:gd name="T79" fmla="*/ 28 h 33"/>
              <a:gd name="T80" fmla="*/ 14 w 50"/>
              <a:gd name="T81" fmla="*/ 29 h 33"/>
              <a:gd name="T82" fmla="*/ 16 w 50"/>
              <a:gd name="T83" fmla="*/ 27 h 33"/>
              <a:gd name="T84" fmla="*/ 16 w 50"/>
              <a:gd name="T85" fmla="*/ 5 h 33"/>
              <a:gd name="T86" fmla="*/ 15 w 50"/>
              <a:gd name="T87" fmla="*/ 4 h 33"/>
              <a:gd name="T88" fmla="*/ 14 w 50"/>
              <a:gd name="T89" fmla="*/ 4 h 33"/>
              <a:gd name="T90" fmla="*/ 9 w 50"/>
              <a:gd name="T91" fmla="*/ 4 h 33"/>
              <a:gd name="T92" fmla="*/ 8 w 50"/>
              <a:gd name="T93" fmla="*/ 4 h 33"/>
              <a:gd name="T94" fmla="*/ 7 w 50"/>
              <a:gd name="T95" fmla="*/ 5 h 33"/>
              <a:gd name="T96" fmla="*/ 7 w 50"/>
              <a:gd name="T97" fmla="*/ 27 h 33"/>
              <a:gd name="T98" fmla="*/ 7 w 50"/>
              <a:gd name="T99" fmla="*/ 28 h 33"/>
              <a:gd name="T100" fmla="*/ 8 w 50"/>
              <a:gd name="T101" fmla="*/ 29 h 33"/>
              <a:gd name="T102" fmla="*/ 9 w 50"/>
              <a:gd name="T103" fmla="*/ 27 h 33"/>
              <a:gd name="T104" fmla="*/ 9 w 50"/>
              <a:gd name="T105" fmla="*/ 5 h 33"/>
              <a:gd name="T106" fmla="*/ 9 w 50"/>
              <a:gd name="T107" fmla="*/ 4 h 33"/>
              <a:gd name="T108" fmla="*/ 50 w 50"/>
              <a:gd name="T109" fmla="*/ 0 h 33"/>
              <a:gd name="T110" fmla="*/ 50 w 50"/>
              <a:gd name="T111" fmla="*/ 33 h 33"/>
              <a:gd name="T112" fmla="*/ 0 w 50"/>
              <a:gd name="T113" fmla="*/ 33 h 33"/>
              <a:gd name="T114" fmla="*/ 0 w 50"/>
              <a:gd name="T115" fmla="*/ 0 h 33"/>
              <a:gd name="T116" fmla="*/ 50 w 50"/>
              <a:gd name="T117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0" h="33">
                <a:moveTo>
                  <a:pt x="43" y="4"/>
                </a:moveTo>
                <a:cubicBezTo>
                  <a:pt x="43" y="4"/>
                  <a:pt x="42" y="4"/>
                  <a:pt x="42" y="4"/>
                </a:cubicBezTo>
                <a:cubicBezTo>
                  <a:pt x="41" y="4"/>
                  <a:pt x="41" y="5"/>
                  <a:pt x="41" y="5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2" y="29"/>
                  <a:pt x="42" y="29"/>
                </a:cubicBezTo>
                <a:cubicBezTo>
                  <a:pt x="43" y="29"/>
                  <a:pt x="43" y="28"/>
                  <a:pt x="43" y="27"/>
                </a:cubicBezTo>
                <a:cubicBezTo>
                  <a:pt x="43" y="5"/>
                  <a:pt x="43" y="5"/>
                  <a:pt x="43" y="5"/>
                </a:cubicBezTo>
                <a:cubicBezTo>
                  <a:pt x="43" y="5"/>
                  <a:pt x="43" y="5"/>
                  <a:pt x="43" y="4"/>
                </a:cubicBezTo>
                <a:close/>
                <a:moveTo>
                  <a:pt x="36" y="4"/>
                </a:moveTo>
                <a:cubicBezTo>
                  <a:pt x="36" y="4"/>
                  <a:pt x="36" y="4"/>
                  <a:pt x="36" y="4"/>
                </a:cubicBezTo>
                <a:cubicBezTo>
                  <a:pt x="35" y="4"/>
                  <a:pt x="34" y="5"/>
                  <a:pt x="34" y="5"/>
                </a:cubicBezTo>
                <a:cubicBezTo>
                  <a:pt x="34" y="27"/>
                  <a:pt x="34" y="27"/>
                  <a:pt x="34" y="27"/>
                </a:cubicBezTo>
                <a:cubicBezTo>
                  <a:pt x="34" y="28"/>
                  <a:pt x="35" y="28"/>
                  <a:pt x="35" y="28"/>
                </a:cubicBezTo>
                <a:cubicBezTo>
                  <a:pt x="35" y="29"/>
                  <a:pt x="35" y="29"/>
                  <a:pt x="36" y="29"/>
                </a:cubicBezTo>
                <a:cubicBezTo>
                  <a:pt x="36" y="29"/>
                  <a:pt x="37" y="28"/>
                  <a:pt x="37" y="27"/>
                </a:cubicBezTo>
                <a:cubicBezTo>
                  <a:pt x="37" y="5"/>
                  <a:pt x="37" y="5"/>
                  <a:pt x="37" y="5"/>
                </a:cubicBezTo>
                <a:cubicBezTo>
                  <a:pt x="37" y="5"/>
                  <a:pt x="37" y="5"/>
                  <a:pt x="36" y="4"/>
                </a:cubicBezTo>
                <a:close/>
                <a:moveTo>
                  <a:pt x="22" y="4"/>
                </a:moveTo>
                <a:cubicBezTo>
                  <a:pt x="21" y="4"/>
                  <a:pt x="21" y="5"/>
                  <a:pt x="21" y="5"/>
                </a:cubicBezTo>
                <a:cubicBezTo>
                  <a:pt x="21" y="27"/>
                  <a:pt x="21" y="27"/>
                  <a:pt x="21" y="27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9"/>
                  <a:pt x="22" y="29"/>
                  <a:pt x="22" y="29"/>
                </a:cubicBezTo>
                <a:cubicBezTo>
                  <a:pt x="23" y="29"/>
                  <a:pt x="23" y="28"/>
                  <a:pt x="23" y="27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5"/>
                  <a:pt x="23" y="5"/>
                  <a:pt x="23" y="4"/>
                </a:cubicBezTo>
                <a:cubicBezTo>
                  <a:pt x="23" y="4"/>
                  <a:pt x="22" y="4"/>
                  <a:pt x="22" y="4"/>
                </a:cubicBezTo>
                <a:close/>
                <a:moveTo>
                  <a:pt x="29" y="4"/>
                </a:moveTo>
                <a:cubicBezTo>
                  <a:pt x="29" y="4"/>
                  <a:pt x="29" y="4"/>
                  <a:pt x="29" y="4"/>
                </a:cubicBezTo>
                <a:cubicBezTo>
                  <a:pt x="28" y="4"/>
                  <a:pt x="27" y="5"/>
                  <a:pt x="27" y="5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28"/>
                  <a:pt x="28" y="28"/>
                  <a:pt x="28" y="28"/>
                </a:cubicBezTo>
                <a:cubicBezTo>
                  <a:pt x="28" y="29"/>
                  <a:pt x="28" y="29"/>
                  <a:pt x="29" y="29"/>
                </a:cubicBezTo>
                <a:cubicBezTo>
                  <a:pt x="29" y="29"/>
                  <a:pt x="30" y="28"/>
                  <a:pt x="30" y="27"/>
                </a:cubicBezTo>
                <a:cubicBezTo>
                  <a:pt x="30" y="5"/>
                  <a:pt x="30" y="5"/>
                  <a:pt x="30" y="5"/>
                </a:cubicBezTo>
                <a:cubicBezTo>
                  <a:pt x="30" y="5"/>
                  <a:pt x="30" y="5"/>
                  <a:pt x="29" y="4"/>
                </a:cubicBezTo>
                <a:close/>
                <a:moveTo>
                  <a:pt x="14" y="4"/>
                </a:moveTo>
                <a:cubicBezTo>
                  <a:pt x="14" y="4"/>
                  <a:pt x="13" y="5"/>
                  <a:pt x="13" y="5"/>
                </a:cubicBezTo>
                <a:cubicBezTo>
                  <a:pt x="13" y="27"/>
                  <a:pt x="13" y="27"/>
                  <a:pt x="13" y="27"/>
                </a:cubicBezTo>
                <a:cubicBezTo>
                  <a:pt x="13" y="28"/>
                  <a:pt x="13" y="28"/>
                  <a:pt x="14" y="28"/>
                </a:cubicBezTo>
                <a:cubicBezTo>
                  <a:pt x="14" y="29"/>
                  <a:pt x="14" y="29"/>
                  <a:pt x="14" y="29"/>
                </a:cubicBezTo>
                <a:cubicBezTo>
                  <a:pt x="15" y="29"/>
                  <a:pt x="16" y="28"/>
                  <a:pt x="16" y="27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5"/>
                  <a:pt x="15" y="4"/>
                </a:cubicBezTo>
                <a:cubicBezTo>
                  <a:pt x="15" y="4"/>
                  <a:pt x="15" y="4"/>
                  <a:pt x="14" y="4"/>
                </a:cubicBezTo>
                <a:close/>
                <a:moveTo>
                  <a:pt x="9" y="4"/>
                </a:moveTo>
                <a:cubicBezTo>
                  <a:pt x="9" y="4"/>
                  <a:pt x="8" y="4"/>
                  <a:pt x="8" y="4"/>
                </a:cubicBezTo>
                <a:cubicBezTo>
                  <a:pt x="7" y="4"/>
                  <a:pt x="7" y="5"/>
                  <a:pt x="7" y="5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29"/>
                  <a:pt x="8" y="29"/>
                  <a:pt x="8" y="29"/>
                </a:cubicBezTo>
                <a:cubicBezTo>
                  <a:pt x="9" y="29"/>
                  <a:pt x="9" y="28"/>
                  <a:pt x="9" y="27"/>
                </a:cubicBezTo>
                <a:cubicBezTo>
                  <a:pt x="9" y="5"/>
                  <a:pt x="9" y="5"/>
                  <a:pt x="9" y="5"/>
                </a:cubicBezTo>
                <a:cubicBezTo>
                  <a:pt x="9" y="5"/>
                  <a:pt x="9" y="5"/>
                  <a:pt x="9" y="4"/>
                </a:cubicBezTo>
                <a:close/>
                <a:moveTo>
                  <a:pt x="50" y="0"/>
                </a:moveTo>
                <a:cubicBezTo>
                  <a:pt x="50" y="33"/>
                  <a:pt x="50" y="33"/>
                  <a:pt x="50" y="33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0"/>
                  <a:pt x="0" y="0"/>
                  <a:pt x="0" y="0"/>
                </a:cubicBezTo>
                <a:lnTo>
                  <a:pt x="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" name="Freeform 724"/>
          <p:cNvSpPr>
            <a:spLocks noEditPoints="1"/>
          </p:cNvSpPr>
          <p:nvPr/>
        </p:nvSpPr>
        <p:spPr bwMode="auto">
          <a:xfrm>
            <a:off x="3460427" y="1843346"/>
            <a:ext cx="146558" cy="96063"/>
          </a:xfrm>
          <a:custGeom>
            <a:avLst/>
            <a:gdLst>
              <a:gd name="T0" fmla="*/ 0 w 50"/>
              <a:gd name="T1" fmla="*/ 0 h 33"/>
              <a:gd name="T2" fmla="*/ 50 w 50"/>
              <a:gd name="T3" fmla="*/ 0 h 33"/>
              <a:gd name="T4" fmla="*/ 50 w 50"/>
              <a:gd name="T5" fmla="*/ 33 h 33"/>
              <a:gd name="T6" fmla="*/ 0 w 50"/>
              <a:gd name="T7" fmla="*/ 33 h 33"/>
              <a:gd name="T8" fmla="*/ 0 w 50"/>
              <a:gd name="T9" fmla="*/ 0 h 33"/>
              <a:gd name="T10" fmla="*/ 22 w 50"/>
              <a:gd name="T11" fmla="*/ 4 h 33"/>
              <a:gd name="T12" fmla="*/ 21 w 50"/>
              <a:gd name="T13" fmla="*/ 6 h 33"/>
              <a:gd name="T14" fmla="*/ 21 w 50"/>
              <a:gd name="T15" fmla="*/ 28 h 33"/>
              <a:gd name="T16" fmla="*/ 21 w 50"/>
              <a:gd name="T17" fmla="*/ 29 h 33"/>
              <a:gd name="T18" fmla="*/ 22 w 50"/>
              <a:gd name="T19" fmla="*/ 29 h 33"/>
              <a:gd name="T20" fmla="*/ 23 w 50"/>
              <a:gd name="T21" fmla="*/ 28 h 33"/>
              <a:gd name="T22" fmla="*/ 23 w 50"/>
              <a:gd name="T23" fmla="*/ 6 h 33"/>
              <a:gd name="T24" fmla="*/ 23 w 50"/>
              <a:gd name="T25" fmla="*/ 5 h 33"/>
              <a:gd name="T26" fmla="*/ 22 w 50"/>
              <a:gd name="T27" fmla="*/ 4 h 33"/>
              <a:gd name="T28" fmla="*/ 14 w 50"/>
              <a:gd name="T29" fmla="*/ 4 h 33"/>
              <a:gd name="T30" fmla="*/ 13 w 50"/>
              <a:gd name="T31" fmla="*/ 6 h 33"/>
              <a:gd name="T32" fmla="*/ 13 w 50"/>
              <a:gd name="T33" fmla="*/ 28 h 33"/>
              <a:gd name="T34" fmla="*/ 13 w 50"/>
              <a:gd name="T35" fmla="*/ 29 h 33"/>
              <a:gd name="T36" fmla="*/ 14 w 50"/>
              <a:gd name="T37" fmla="*/ 29 h 33"/>
              <a:gd name="T38" fmla="*/ 15 w 50"/>
              <a:gd name="T39" fmla="*/ 28 h 33"/>
              <a:gd name="T40" fmla="*/ 15 w 50"/>
              <a:gd name="T41" fmla="*/ 6 h 33"/>
              <a:gd name="T42" fmla="*/ 15 w 50"/>
              <a:gd name="T43" fmla="*/ 5 h 33"/>
              <a:gd name="T44" fmla="*/ 14 w 50"/>
              <a:gd name="T45" fmla="*/ 4 h 33"/>
              <a:gd name="T46" fmla="*/ 28 w 50"/>
              <a:gd name="T47" fmla="*/ 4 h 33"/>
              <a:gd name="T48" fmla="*/ 27 w 50"/>
              <a:gd name="T49" fmla="*/ 6 h 33"/>
              <a:gd name="T50" fmla="*/ 27 w 50"/>
              <a:gd name="T51" fmla="*/ 28 h 33"/>
              <a:gd name="T52" fmla="*/ 27 w 50"/>
              <a:gd name="T53" fmla="*/ 29 h 33"/>
              <a:gd name="T54" fmla="*/ 28 w 50"/>
              <a:gd name="T55" fmla="*/ 29 h 33"/>
              <a:gd name="T56" fmla="*/ 29 w 50"/>
              <a:gd name="T57" fmla="*/ 28 h 33"/>
              <a:gd name="T58" fmla="*/ 29 w 50"/>
              <a:gd name="T59" fmla="*/ 6 h 33"/>
              <a:gd name="T60" fmla="*/ 29 w 50"/>
              <a:gd name="T61" fmla="*/ 5 h 33"/>
              <a:gd name="T62" fmla="*/ 28 w 50"/>
              <a:gd name="T63" fmla="*/ 4 h 33"/>
              <a:gd name="T64" fmla="*/ 42 w 50"/>
              <a:gd name="T65" fmla="*/ 4 h 33"/>
              <a:gd name="T66" fmla="*/ 41 w 50"/>
              <a:gd name="T67" fmla="*/ 6 h 33"/>
              <a:gd name="T68" fmla="*/ 41 w 50"/>
              <a:gd name="T69" fmla="*/ 28 h 33"/>
              <a:gd name="T70" fmla="*/ 41 w 50"/>
              <a:gd name="T71" fmla="*/ 29 h 33"/>
              <a:gd name="T72" fmla="*/ 42 w 50"/>
              <a:gd name="T73" fmla="*/ 29 h 33"/>
              <a:gd name="T74" fmla="*/ 43 w 50"/>
              <a:gd name="T75" fmla="*/ 28 h 33"/>
              <a:gd name="T76" fmla="*/ 43 w 50"/>
              <a:gd name="T77" fmla="*/ 6 h 33"/>
              <a:gd name="T78" fmla="*/ 43 w 50"/>
              <a:gd name="T79" fmla="*/ 5 h 33"/>
              <a:gd name="T80" fmla="*/ 42 w 50"/>
              <a:gd name="T81" fmla="*/ 4 h 33"/>
              <a:gd name="T82" fmla="*/ 8 w 50"/>
              <a:gd name="T83" fmla="*/ 4 h 33"/>
              <a:gd name="T84" fmla="*/ 7 w 50"/>
              <a:gd name="T85" fmla="*/ 6 h 33"/>
              <a:gd name="T86" fmla="*/ 7 w 50"/>
              <a:gd name="T87" fmla="*/ 28 h 33"/>
              <a:gd name="T88" fmla="*/ 7 w 50"/>
              <a:gd name="T89" fmla="*/ 29 h 33"/>
              <a:gd name="T90" fmla="*/ 8 w 50"/>
              <a:gd name="T91" fmla="*/ 29 h 33"/>
              <a:gd name="T92" fmla="*/ 9 w 50"/>
              <a:gd name="T93" fmla="*/ 28 h 33"/>
              <a:gd name="T94" fmla="*/ 9 w 50"/>
              <a:gd name="T95" fmla="*/ 6 h 33"/>
              <a:gd name="T96" fmla="*/ 8 w 50"/>
              <a:gd name="T97" fmla="*/ 5 h 33"/>
              <a:gd name="T98" fmla="*/ 8 w 50"/>
              <a:gd name="T99" fmla="*/ 4 h 33"/>
              <a:gd name="T100" fmla="*/ 36 w 50"/>
              <a:gd name="T101" fmla="*/ 28 h 33"/>
              <a:gd name="T102" fmla="*/ 36 w 50"/>
              <a:gd name="T103" fmla="*/ 6 h 33"/>
              <a:gd name="T104" fmla="*/ 36 w 50"/>
              <a:gd name="T105" fmla="*/ 5 h 33"/>
              <a:gd name="T106" fmla="*/ 35 w 50"/>
              <a:gd name="T107" fmla="*/ 4 h 33"/>
              <a:gd name="T108" fmla="*/ 34 w 50"/>
              <a:gd name="T109" fmla="*/ 6 h 33"/>
              <a:gd name="T110" fmla="*/ 34 w 50"/>
              <a:gd name="T111" fmla="*/ 28 h 33"/>
              <a:gd name="T112" fmla="*/ 34 w 50"/>
              <a:gd name="T113" fmla="*/ 29 h 33"/>
              <a:gd name="T114" fmla="*/ 35 w 50"/>
              <a:gd name="T115" fmla="*/ 29 h 33"/>
              <a:gd name="T116" fmla="*/ 36 w 50"/>
              <a:gd name="T117" fmla="*/ 28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0" h="33">
                <a:moveTo>
                  <a:pt x="0" y="0"/>
                </a:moveTo>
                <a:cubicBezTo>
                  <a:pt x="50" y="0"/>
                  <a:pt x="50" y="0"/>
                  <a:pt x="50" y="0"/>
                </a:cubicBezTo>
                <a:cubicBezTo>
                  <a:pt x="50" y="33"/>
                  <a:pt x="50" y="33"/>
                  <a:pt x="50" y="33"/>
                </a:cubicBezTo>
                <a:cubicBezTo>
                  <a:pt x="0" y="33"/>
                  <a:pt x="0" y="33"/>
                  <a:pt x="0" y="33"/>
                </a:cubicBezTo>
                <a:lnTo>
                  <a:pt x="0" y="0"/>
                </a:lnTo>
                <a:close/>
                <a:moveTo>
                  <a:pt x="22" y="4"/>
                </a:moveTo>
                <a:cubicBezTo>
                  <a:pt x="21" y="4"/>
                  <a:pt x="21" y="5"/>
                  <a:pt x="21" y="6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8"/>
                  <a:pt x="21" y="28"/>
                  <a:pt x="21" y="29"/>
                </a:cubicBezTo>
                <a:cubicBezTo>
                  <a:pt x="21" y="29"/>
                  <a:pt x="21" y="29"/>
                  <a:pt x="22" y="29"/>
                </a:cubicBezTo>
                <a:cubicBezTo>
                  <a:pt x="22" y="29"/>
                  <a:pt x="23" y="28"/>
                  <a:pt x="23" y="28"/>
                </a:cubicBezTo>
                <a:cubicBezTo>
                  <a:pt x="23" y="6"/>
                  <a:pt x="23" y="6"/>
                  <a:pt x="23" y="6"/>
                </a:cubicBezTo>
                <a:cubicBezTo>
                  <a:pt x="23" y="5"/>
                  <a:pt x="23" y="5"/>
                  <a:pt x="23" y="5"/>
                </a:cubicBezTo>
                <a:cubicBezTo>
                  <a:pt x="22" y="4"/>
                  <a:pt x="22" y="4"/>
                  <a:pt x="22" y="4"/>
                </a:cubicBezTo>
                <a:close/>
                <a:moveTo>
                  <a:pt x="14" y="4"/>
                </a:moveTo>
                <a:cubicBezTo>
                  <a:pt x="14" y="4"/>
                  <a:pt x="13" y="5"/>
                  <a:pt x="13" y="6"/>
                </a:cubicBezTo>
                <a:cubicBezTo>
                  <a:pt x="13" y="28"/>
                  <a:pt x="13" y="28"/>
                  <a:pt x="13" y="28"/>
                </a:cubicBezTo>
                <a:cubicBezTo>
                  <a:pt x="13" y="28"/>
                  <a:pt x="13" y="28"/>
                  <a:pt x="13" y="29"/>
                </a:cubicBezTo>
                <a:cubicBezTo>
                  <a:pt x="14" y="29"/>
                  <a:pt x="14" y="29"/>
                  <a:pt x="14" y="29"/>
                </a:cubicBezTo>
                <a:cubicBezTo>
                  <a:pt x="15" y="29"/>
                  <a:pt x="15" y="28"/>
                  <a:pt x="15" y="28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4"/>
                  <a:pt x="14" y="4"/>
                  <a:pt x="14" y="4"/>
                </a:cubicBezTo>
                <a:close/>
                <a:moveTo>
                  <a:pt x="28" y="4"/>
                </a:moveTo>
                <a:cubicBezTo>
                  <a:pt x="28" y="4"/>
                  <a:pt x="27" y="5"/>
                  <a:pt x="27" y="6"/>
                </a:cubicBezTo>
                <a:cubicBezTo>
                  <a:pt x="27" y="28"/>
                  <a:pt x="27" y="28"/>
                  <a:pt x="27" y="28"/>
                </a:cubicBezTo>
                <a:cubicBezTo>
                  <a:pt x="27" y="28"/>
                  <a:pt x="27" y="28"/>
                  <a:pt x="27" y="29"/>
                </a:cubicBezTo>
                <a:cubicBezTo>
                  <a:pt x="28" y="29"/>
                  <a:pt x="28" y="29"/>
                  <a:pt x="28" y="29"/>
                </a:cubicBezTo>
                <a:cubicBezTo>
                  <a:pt x="29" y="29"/>
                  <a:pt x="29" y="28"/>
                  <a:pt x="29" y="28"/>
                </a:cubicBezTo>
                <a:cubicBezTo>
                  <a:pt x="29" y="6"/>
                  <a:pt x="29" y="6"/>
                  <a:pt x="29" y="6"/>
                </a:cubicBezTo>
                <a:cubicBezTo>
                  <a:pt x="29" y="5"/>
                  <a:pt x="29" y="5"/>
                  <a:pt x="29" y="5"/>
                </a:cubicBezTo>
                <a:cubicBezTo>
                  <a:pt x="29" y="4"/>
                  <a:pt x="29" y="4"/>
                  <a:pt x="28" y="4"/>
                </a:cubicBezTo>
                <a:close/>
                <a:moveTo>
                  <a:pt x="42" y="4"/>
                </a:moveTo>
                <a:cubicBezTo>
                  <a:pt x="41" y="4"/>
                  <a:pt x="41" y="5"/>
                  <a:pt x="41" y="6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9"/>
                </a:cubicBezTo>
                <a:cubicBezTo>
                  <a:pt x="41" y="29"/>
                  <a:pt x="41" y="29"/>
                  <a:pt x="42" y="29"/>
                </a:cubicBezTo>
                <a:cubicBezTo>
                  <a:pt x="42" y="29"/>
                  <a:pt x="43" y="28"/>
                  <a:pt x="43" y="28"/>
                </a:cubicBezTo>
                <a:cubicBezTo>
                  <a:pt x="43" y="6"/>
                  <a:pt x="43" y="6"/>
                  <a:pt x="43" y="6"/>
                </a:cubicBezTo>
                <a:cubicBezTo>
                  <a:pt x="43" y="5"/>
                  <a:pt x="43" y="5"/>
                  <a:pt x="43" y="5"/>
                </a:cubicBezTo>
                <a:cubicBezTo>
                  <a:pt x="42" y="4"/>
                  <a:pt x="42" y="4"/>
                  <a:pt x="42" y="4"/>
                </a:cubicBezTo>
                <a:close/>
                <a:moveTo>
                  <a:pt x="8" y="4"/>
                </a:moveTo>
                <a:cubicBezTo>
                  <a:pt x="7" y="4"/>
                  <a:pt x="7" y="5"/>
                  <a:pt x="7" y="6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28"/>
                  <a:pt x="7" y="28"/>
                  <a:pt x="7" y="29"/>
                </a:cubicBezTo>
                <a:cubicBezTo>
                  <a:pt x="7" y="29"/>
                  <a:pt x="7" y="29"/>
                  <a:pt x="8" y="29"/>
                </a:cubicBezTo>
                <a:cubicBezTo>
                  <a:pt x="8" y="29"/>
                  <a:pt x="9" y="28"/>
                  <a:pt x="9" y="28"/>
                </a:cubicBezTo>
                <a:cubicBezTo>
                  <a:pt x="9" y="6"/>
                  <a:pt x="9" y="6"/>
                  <a:pt x="9" y="6"/>
                </a:cubicBezTo>
                <a:cubicBezTo>
                  <a:pt x="9" y="5"/>
                  <a:pt x="9" y="5"/>
                  <a:pt x="8" y="5"/>
                </a:cubicBezTo>
                <a:cubicBezTo>
                  <a:pt x="8" y="4"/>
                  <a:pt x="8" y="4"/>
                  <a:pt x="8" y="4"/>
                </a:cubicBezTo>
                <a:close/>
                <a:moveTo>
                  <a:pt x="36" y="28"/>
                </a:moveTo>
                <a:cubicBezTo>
                  <a:pt x="36" y="6"/>
                  <a:pt x="36" y="6"/>
                  <a:pt x="36" y="6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4"/>
                  <a:pt x="36" y="4"/>
                  <a:pt x="35" y="4"/>
                </a:cubicBezTo>
                <a:cubicBezTo>
                  <a:pt x="35" y="4"/>
                  <a:pt x="34" y="5"/>
                  <a:pt x="34" y="6"/>
                </a:cubicBezTo>
                <a:cubicBezTo>
                  <a:pt x="34" y="28"/>
                  <a:pt x="34" y="28"/>
                  <a:pt x="34" y="28"/>
                </a:cubicBezTo>
                <a:cubicBezTo>
                  <a:pt x="34" y="28"/>
                  <a:pt x="34" y="28"/>
                  <a:pt x="34" y="29"/>
                </a:cubicBezTo>
                <a:cubicBezTo>
                  <a:pt x="35" y="29"/>
                  <a:pt x="35" y="29"/>
                  <a:pt x="35" y="29"/>
                </a:cubicBezTo>
                <a:cubicBezTo>
                  <a:pt x="36" y="29"/>
                  <a:pt x="36" y="28"/>
                  <a:pt x="36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" name="Oval 725"/>
          <p:cNvSpPr>
            <a:spLocks noChangeArrowheads="1"/>
          </p:cNvSpPr>
          <p:nvPr/>
        </p:nvSpPr>
        <p:spPr bwMode="auto">
          <a:xfrm>
            <a:off x="3874237" y="174235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" name="Freeform 726"/>
          <p:cNvSpPr>
            <a:spLocks noEditPoints="1"/>
          </p:cNvSpPr>
          <p:nvPr/>
        </p:nvSpPr>
        <p:spPr bwMode="auto">
          <a:xfrm>
            <a:off x="4031878" y="1981283"/>
            <a:ext cx="200747" cy="115768"/>
          </a:xfrm>
          <a:custGeom>
            <a:avLst/>
            <a:gdLst>
              <a:gd name="T0" fmla="*/ 75 w 163"/>
              <a:gd name="T1" fmla="*/ 33 h 94"/>
              <a:gd name="T2" fmla="*/ 85 w 163"/>
              <a:gd name="T3" fmla="*/ 21 h 94"/>
              <a:gd name="T4" fmla="*/ 71 w 163"/>
              <a:gd name="T5" fmla="*/ 66 h 94"/>
              <a:gd name="T6" fmla="*/ 59 w 163"/>
              <a:gd name="T7" fmla="*/ 54 h 94"/>
              <a:gd name="T8" fmla="*/ 71 w 163"/>
              <a:gd name="T9" fmla="*/ 66 h 94"/>
              <a:gd name="T10" fmla="*/ 75 w 163"/>
              <a:gd name="T11" fmla="*/ 47 h 94"/>
              <a:gd name="T12" fmla="*/ 85 w 163"/>
              <a:gd name="T13" fmla="*/ 37 h 94"/>
              <a:gd name="T14" fmla="*/ 0 w 163"/>
              <a:gd name="T15" fmla="*/ 0 h 94"/>
              <a:gd name="T16" fmla="*/ 163 w 163"/>
              <a:gd name="T17" fmla="*/ 40 h 94"/>
              <a:gd name="T18" fmla="*/ 0 w 163"/>
              <a:gd name="T19" fmla="*/ 94 h 94"/>
              <a:gd name="T20" fmla="*/ 75 w 163"/>
              <a:gd name="T21" fmla="*/ 66 h 94"/>
              <a:gd name="T22" fmla="*/ 85 w 163"/>
              <a:gd name="T23" fmla="*/ 54 h 94"/>
              <a:gd name="T24" fmla="*/ 75 w 163"/>
              <a:gd name="T25" fmla="*/ 66 h 94"/>
              <a:gd name="T26" fmla="*/ 99 w 163"/>
              <a:gd name="T27" fmla="*/ 56 h 94"/>
              <a:gd name="T28" fmla="*/ 108 w 163"/>
              <a:gd name="T29" fmla="*/ 66 h 94"/>
              <a:gd name="T30" fmla="*/ 35 w 163"/>
              <a:gd name="T31" fmla="*/ 54 h 94"/>
              <a:gd name="T32" fmla="*/ 45 w 163"/>
              <a:gd name="T33" fmla="*/ 66 h 94"/>
              <a:gd name="T34" fmla="*/ 35 w 163"/>
              <a:gd name="T35" fmla="*/ 54 h 94"/>
              <a:gd name="T36" fmla="*/ 30 w 163"/>
              <a:gd name="T37" fmla="*/ 37 h 94"/>
              <a:gd name="T38" fmla="*/ 21 w 163"/>
              <a:gd name="T39" fmla="*/ 47 h 94"/>
              <a:gd name="T40" fmla="*/ 30 w 163"/>
              <a:gd name="T41" fmla="*/ 33 h 94"/>
              <a:gd name="T42" fmla="*/ 21 w 163"/>
              <a:gd name="T43" fmla="*/ 21 h 94"/>
              <a:gd name="T44" fmla="*/ 30 w 163"/>
              <a:gd name="T45" fmla="*/ 33 h 94"/>
              <a:gd name="T46" fmla="*/ 59 w 163"/>
              <a:gd name="T47" fmla="*/ 70 h 94"/>
              <a:gd name="T48" fmla="*/ 71 w 163"/>
              <a:gd name="T49" fmla="*/ 80 h 94"/>
              <a:gd name="T50" fmla="*/ 75 w 163"/>
              <a:gd name="T51" fmla="*/ 80 h 94"/>
              <a:gd name="T52" fmla="*/ 85 w 163"/>
              <a:gd name="T53" fmla="*/ 70 h 94"/>
              <a:gd name="T54" fmla="*/ 75 w 163"/>
              <a:gd name="T55" fmla="*/ 80 h 94"/>
              <a:gd name="T56" fmla="*/ 113 w 163"/>
              <a:gd name="T57" fmla="*/ 70 h 94"/>
              <a:gd name="T58" fmla="*/ 123 w 163"/>
              <a:gd name="T59" fmla="*/ 80 h 94"/>
              <a:gd name="T60" fmla="*/ 30 w 163"/>
              <a:gd name="T61" fmla="*/ 80 h 94"/>
              <a:gd name="T62" fmla="*/ 21 w 163"/>
              <a:gd name="T63" fmla="*/ 70 h 94"/>
              <a:gd name="T64" fmla="*/ 30 w 163"/>
              <a:gd name="T65" fmla="*/ 80 h 94"/>
              <a:gd name="T66" fmla="*/ 71 w 163"/>
              <a:gd name="T67" fmla="*/ 37 h 94"/>
              <a:gd name="T68" fmla="*/ 59 w 163"/>
              <a:gd name="T69" fmla="*/ 47 h 94"/>
              <a:gd name="T70" fmla="*/ 71 w 163"/>
              <a:gd name="T71" fmla="*/ 21 h 94"/>
              <a:gd name="T72" fmla="*/ 59 w 163"/>
              <a:gd name="T73" fmla="*/ 33 h 94"/>
              <a:gd name="T74" fmla="*/ 71 w 163"/>
              <a:gd name="T75" fmla="*/ 21 h 94"/>
              <a:gd name="T76" fmla="*/ 35 w 163"/>
              <a:gd name="T77" fmla="*/ 47 h 94"/>
              <a:gd name="T78" fmla="*/ 47 w 163"/>
              <a:gd name="T79" fmla="*/ 37 h 94"/>
              <a:gd name="T80" fmla="*/ 108 w 163"/>
              <a:gd name="T81" fmla="*/ 80 h 94"/>
              <a:gd name="T82" fmla="*/ 99 w 163"/>
              <a:gd name="T83" fmla="*/ 70 h 94"/>
              <a:gd name="T84" fmla="*/ 108 w 163"/>
              <a:gd name="T85" fmla="*/ 80 h 94"/>
              <a:gd name="T86" fmla="*/ 123 w 163"/>
              <a:gd name="T87" fmla="*/ 66 h 94"/>
              <a:gd name="T88" fmla="*/ 113 w 163"/>
              <a:gd name="T89" fmla="*/ 56 h 94"/>
              <a:gd name="T90" fmla="*/ 47 w 163"/>
              <a:gd name="T91" fmla="*/ 33 h 94"/>
              <a:gd name="T92" fmla="*/ 35 w 163"/>
              <a:gd name="T93" fmla="*/ 21 h 94"/>
              <a:gd name="T94" fmla="*/ 47 w 163"/>
              <a:gd name="T95" fmla="*/ 33 h 94"/>
              <a:gd name="T96" fmla="*/ 35 w 163"/>
              <a:gd name="T97" fmla="*/ 80 h 94"/>
              <a:gd name="T98" fmla="*/ 45 w 163"/>
              <a:gd name="T99" fmla="*/ 70 h 94"/>
              <a:gd name="T100" fmla="*/ 30 w 163"/>
              <a:gd name="T101" fmla="*/ 54 h 94"/>
              <a:gd name="T102" fmla="*/ 21 w 163"/>
              <a:gd name="T103" fmla="*/ 66 h 94"/>
              <a:gd name="T104" fmla="*/ 30 w 163"/>
              <a:gd name="T105" fmla="*/ 54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63" h="94">
                <a:moveTo>
                  <a:pt x="75" y="21"/>
                </a:moveTo>
                <a:lnTo>
                  <a:pt x="75" y="33"/>
                </a:lnTo>
                <a:lnTo>
                  <a:pt x="85" y="33"/>
                </a:lnTo>
                <a:lnTo>
                  <a:pt x="85" y="21"/>
                </a:lnTo>
                <a:lnTo>
                  <a:pt x="75" y="21"/>
                </a:lnTo>
                <a:close/>
                <a:moveTo>
                  <a:pt x="71" y="66"/>
                </a:moveTo>
                <a:lnTo>
                  <a:pt x="71" y="54"/>
                </a:lnTo>
                <a:lnTo>
                  <a:pt x="59" y="54"/>
                </a:lnTo>
                <a:lnTo>
                  <a:pt x="59" y="66"/>
                </a:lnTo>
                <a:lnTo>
                  <a:pt x="71" y="66"/>
                </a:lnTo>
                <a:close/>
                <a:moveTo>
                  <a:pt x="75" y="37"/>
                </a:moveTo>
                <a:lnTo>
                  <a:pt x="75" y="47"/>
                </a:lnTo>
                <a:lnTo>
                  <a:pt x="85" y="47"/>
                </a:lnTo>
                <a:lnTo>
                  <a:pt x="85" y="37"/>
                </a:lnTo>
                <a:lnTo>
                  <a:pt x="75" y="37"/>
                </a:lnTo>
                <a:close/>
                <a:moveTo>
                  <a:pt x="0" y="0"/>
                </a:moveTo>
                <a:lnTo>
                  <a:pt x="45" y="0"/>
                </a:lnTo>
                <a:lnTo>
                  <a:pt x="163" y="40"/>
                </a:lnTo>
                <a:lnTo>
                  <a:pt x="163" y="94"/>
                </a:lnTo>
                <a:lnTo>
                  <a:pt x="0" y="94"/>
                </a:lnTo>
                <a:lnTo>
                  <a:pt x="0" y="0"/>
                </a:lnTo>
                <a:close/>
                <a:moveTo>
                  <a:pt x="75" y="66"/>
                </a:moveTo>
                <a:lnTo>
                  <a:pt x="85" y="66"/>
                </a:lnTo>
                <a:lnTo>
                  <a:pt x="85" y="54"/>
                </a:lnTo>
                <a:lnTo>
                  <a:pt x="75" y="54"/>
                </a:lnTo>
                <a:lnTo>
                  <a:pt x="75" y="66"/>
                </a:lnTo>
                <a:close/>
                <a:moveTo>
                  <a:pt x="108" y="56"/>
                </a:moveTo>
                <a:lnTo>
                  <a:pt x="99" y="56"/>
                </a:lnTo>
                <a:lnTo>
                  <a:pt x="99" y="66"/>
                </a:lnTo>
                <a:lnTo>
                  <a:pt x="108" y="66"/>
                </a:lnTo>
                <a:lnTo>
                  <a:pt x="108" y="56"/>
                </a:lnTo>
                <a:close/>
                <a:moveTo>
                  <a:pt x="35" y="54"/>
                </a:moveTo>
                <a:lnTo>
                  <a:pt x="35" y="66"/>
                </a:lnTo>
                <a:lnTo>
                  <a:pt x="45" y="66"/>
                </a:lnTo>
                <a:lnTo>
                  <a:pt x="45" y="54"/>
                </a:lnTo>
                <a:lnTo>
                  <a:pt x="35" y="54"/>
                </a:lnTo>
                <a:close/>
                <a:moveTo>
                  <a:pt x="30" y="47"/>
                </a:moveTo>
                <a:lnTo>
                  <a:pt x="30" y="37"/>
                </a:lnTo>
                <a:lnTo>
                  <a:pt x="21" y="37"/>
                </a:lnTo>
                <a:lnTo>
                  <a:pt x="21" y="47"/>
                </a:lnTo>
                <a:lnTo>
                  <a:pt x="30" y="47"/>
                </a:lnTo>
                <a:close/>
                <a:moveTo>
                  <a:pt x="30" y="33"/>
                </a:moveTo>
                <a:lnTo>
                  <a:pt x="30" y="21"/>
                </a:lnTo>
                <a:lnTo>
                  <a:pt x="21" y="21"/>
                </a:lnTo>
                <a:lnTo>
                  <a:pt x="21" y="33"/>
                </a:lnTo>
                <a:lnTo>
                  <a:pt x="30" y="33"/>
                </a:lnTo>
                <a:close/>
                <a:moveTo>
                  <a:pt x="71" y="70"/>
                </a:moveTo>
                <a:lnTo>
                  <a:pt x="59" y="70"/>
                </a:lnTo>
                <a:lnTo>
                  <a:pt x="59" y="80"/>
                </a:lnTo>
                <a:lnTo>
                  <a:pt x="71" y="80"/>
                </a:lnTo>
                <a:lnTo>
                  <a:pt x="71" y="70"/>
                </a:lnTo>
                <a:close/>
                <a:moveTo>
                  <a:pt x="75" y="80"/>
                </a:moveTo>
                <a:lnTo>
                  <a:pt x="85" y="80"/>
                </a:lnTo>
                <a:lnTo>
                  <a:pt x="85" y="70"/>
                </a:lnTo>
                <a:lnTo>
                  <a:pt x="75" y="70"/>
                </a:lnTo>
                <a:lnTo>
                  <a:pt x="75" y="80"/>
                </a:lnTo>
                <a:close/>
                <a:moveTo>
                  <a:pt x="123" y="70"/>
                </a:moveTo>
                <a:lnTo>
                  <a:pt x="113" y="70"/>
                </a:lnTo>
                <a:lnTo>
                  <a:pt x="113" y="80"/>
                </a:lnTo>
                <a:lnTo>
                  <a:pt x="123" y="80"/>
                </a:lnTo>
                <a:lnTo>
                  <a:pt x="123" y="70"/>
                </a:lnTo>
                <a:close/>
                <a:moveTo>
                  <a:pt x="30" y="80"/>
                </a:moveTo>
                <a:lnTo>
                  <a:pt x="30" y="70"/>
                </a:lnTo>
                <a:lnTo>
                  <a:pt x="21" y="70"/>
                </a:lnTo>
                <a:lnTo>
                  <a:pt x="21" y="80"/>
                </a:lnTo>
                <a:lnTo>
                  <a:pt x="30" y="80"/>
                </a:lnTo>
                <a:close/>
                <a:moveTo>
                  <a:pt x="71" y="47"/>
                </a:moveTo>
                <a:lnTo>
                  <a:pt x="71" y="37"/>
                </a:lnTo>
                <a:lnTo>
                  <a:pt x="59" y="37"/>
                </a:lnTo>
                <a:lnTo>
                  <a:pt x="59" y="47"/>
                </a:lnTo>
                <a:lnTo>
                  <a:pt x="71" y="47"/>
                </a:lnTo>
                <a:close/>
                <a:moveTo>
                  <a:pt x="71" y="21"/>
                </a:moveTo>
                <a:lnTo>
                  <a:pt x="59" y="21"/>
                </a:lnTo>
                <a:lnTo>
                  <a:pt x="59" y="33"/>
                </a:lnTo>
                <a:lnTo>
                  <a:pt x="71" y="33"/>
                </a:lnTo>
                <a:lnTo>
                  <a:pt x="71" y="21"/>
                </a:lnTo>
                <a:close/>
                <a:moveTo>
                  <a:pt x="35" y="37"/>
                </a:moveTo>
                <a:lnTo>
                  <a:pt x="35" y="47"/>
                </a:lnTo>
                <a:lnTo>
                  <a:pt x="47" y="47"/>
                </a:lnTo>
                <a:lnTo>
                  <a:pt x="47" y="37"/>
                </a:lnTo>
                <a:lnTo>
                  <a:pt x="35" y="37"/>
                </a:lnTo>
                <a:close/>
                <a:moveTo>
                  <a:pt x="108" y="80"/>
                </a:moveTo>
                <a:lnTo>
                  <a:pt x="108" y="70"/>
                </a:lnTo>
                <a:lnTo>
                  <a:pt x="99" y="70"/>
                </a:lnTo>
                <a:lnTo>
                  <a:pt x="99" y="80"/>
                </a:lnTo>
                <a:lnTo>
                  <a:pt x="108" y="80"/>
                </a:lnTo>
                <a:close/>
                <a:moveTo>
                  <a:pt x="113" y="66"/>
                </a:moveTo>
                <a:lnTo>
                  <a:pt x="123" y="66"/>
                </a:lnTo>
                <a:lnTo>
                  <a:pt x="123" y="56"/>
                </a:lnTo>
                <a:lnTo>
                  <a:pt x="113" y="56"/>
                </a:lnTo>
                <a:lnTo>
                  <a:pt x="113" y="66"/>
                </a:lnTo>
                <a:close/>
                <a:moveTo>
                  <a:pt x="47" y="33"/>
                </a:moveTo>
                <a:lnTo>
                  <a:pt x="47" y="21"/>
                </a:lnTo>
                <a:lnTo>
                  <a:pt x="35" y="21"/>
                </a:lnTo>
                <a:lnTo>
                  <a:pt x="35" y="33"/>
                </a:lnTo>
                <a:lnTo>
                  <a:pt x="47" y="33"/>
                </a:lnTo>
                <a:close/>
                <a:moveTo>
                  <a:pt x="35" y="70"/>
                </a:moveTo>
                <a:lnTo>
                  <a:pt x="35" y="80"/>
                </a:lnTo>
                <a:lnTo>
                  <a:pt x="45" y="80"/>
                </a:lnTo>
                <a:lnTo>
                  <a:pt x="45" y="70"/>
                </a:lnTo>
                <a:lnTo>
                  <a:pt x="35" y="70"/>
                </a:lnTo>
                <a:close/>
                <a:moveTo>
                  <a:pt x="30" y="54"/>
                </a:moveTo>
                <a:lnTo>
                  <a:pt x="21" y="54"/>
                </a:lnTo>
                <a:lnTo>
                  <a:pt x="21" y="66"/>
                </a:lnTo>
                <a:lnTo>
                  <a:pt x="30" y="66"/>
                </a:lnTo>
                <a:lnTo>
                  <a:pt x="30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" name="Freeform 727"/>
          <p:cNvSpPr/>
          <p:nvPr/>
        </p:nvSpPr>
        <p:spPr bwMode="auto">
          <a:xfrm>
            <a:off x="4040499" y="1785462"/>
            <a:ext cx="49263" cy="172421"/>
          </a:xfrm>
          <a:custGeom>
            <a:avLst/>
            <a:gdLst>
              <a:gd name="T0" fmla="*/ 40 w 40"/>
              <a:gd name="T1" fmla="*/ 140 h 140"/>
              <a:gd name="T2" fmla="*/ 0 w 40"/>
              <a:gd name="T3" fmla="*/ 140 h 140"/>
              <a:gd name="T4" fmla="*/ 7 w 40"/>
              <a:gd name="T5" fmla="*/ 0 h 140"/>
              <a:gd name="T6" fmla="*/ 33 w 40"/>
              <a:gd name="T7" fmla="*/ 0 h 140"/>
              <a:gd name="T8" fmla="*/ 40 w 40"/>
              <a:gd name="T9" fmla="*/ 14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" h="140">
                <a:moveTo>
                  <a:pt x="40" y="140"/>
                </a:moveTo>
                <a:lnTo>
                  <a:pt x="0" y="140"/>
                </a:lnTo>
                <a:lnTo>
                  <a:pt x="7" y="0"/>
                </a:lnTo>
                <a:lnTo>
                  <a:pt x="33" y="0"/>
                </a:lnTo>
                <a:lnTo>
                  <a:pt x="40" y="1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7" name="Freeform 728"/>
          <p:cNvSpPr/>
          <p:nvPr/>
        </p:nvSpPr>
        <p:spPr bwMode="auto">
          <a:xfrm>
            <a:off x="4031878" y="1962809"/>
            <a:ext cx="211831" cy="61579"/>
          </a:xfrm>
          <a:custGeom>
            <a:avLst/>
            <a:gdLst>
              <a:gd name="T0" fmla="*/ 0 w 172"/>
              <a:gd name="T1" fmla="*/ 0 h 50"/>
              <a:gd name="T2" fmla="*/ 49 w 172"/>
              <a:gd name="T3" fmla="*/ 0 h 50"/>
              <a:gd name="T4" fmla="*/ 49 w 172"/>
              <a:gd name="T5" fmla="*/ 0 h 50"/>
              <a:gd name="T6" fmla="*/ 172 w 172"/>
              <a:gd name="T7" fmla="*/ 41 h 50"/>
              <a:gd name="T8" fmla="*/ 170 w 172"/>
              <a:gd name="T9" fmla="*/ 50 h 50"/>
              <a:gd name="T10" fmla="*/ 47 w 172"/>
              <a:gd name="T11" fmla="*/ 10 h 50"/>
              <a:gd name="T12" fmla="*/ 0 w 172"/>
              <a:gd name="T13" fmla="*/ 10 h 50"/>
              <a:gd name="T14" fmla="*/ 0 w 172"/>
              <a:gd name="T15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2" h="50">
                <a:moveTo>
                  <a:pt x="0" y="0"/>
                </a:moveTo>
                <a:lnTo>
                  <a:pt x="49" y="0"/>
                </a:lnTo>
                <a:lnTo>
                  <a:pt x="49" y="0"/>
                </a:lnTo>
                <a:lnTo>
                  <a:pt x="172" y="41"/>
                </a:lnTo>
                <a:lnTo>
                  <a:pt x="170" y="50"/>
                </a:lnTo>
                <a:lnTo>
                  <a:pt x="47" y="10"/>
                </a:lnTo>
                <a:lnTo>
                  <a:pt x="0" y="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" name="Rectangle 729"/>
          <p:cNvSpPr>
            <a:spLocks noChangeArrowheads="1"/>
          </p:cNvSpPr>
          <p:nvPr/>
        </p:nvSpPr>
        <p:spPr bwMode="auto">
          <a:xfrm>
            <a:off x="3953057" y="2030546"/>
            <a:ext cx="72663" cy="147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" name="Rectangle 730"/>
          <p:cNvSpPr>
            <a:spLocks noChangeArrowheads="1"/>
          </p:cNvSpPr>
          <p:nvPr/>
        </p:nvSpPr>
        <p:spPr bwMode="auto">
          <a:xfrm>
            <a:off x="3955521" y="2050251"/>
            <a:ext cx="64042" cy="46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" name="Oval 731"/>
          <p:cNvSpPr>
            <a:spLocks noChangeArrowheads="1"/>
          </p:cNvSpPr>
          <p:nvPr/>
        </p:nvSpPr>
        <p:spPr bwMode="auto">
          <a:xfrm>
            <a:off x="4441993" y="173004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" name="Freeform 732"/>
          <p:cNvSpPr/>
          <p:nvPr/>
        </p:nvSpPr>
        <p:spPr bwMode="auto">
          <a:xfrm>
            <a:off x="4706782" y="2073651"/>
            <a:ext cx="46800" cy="17242"/>
          </a:xfrm>
          <a:custGeom>
            <a:avLst/>
            <a:gdLst>
              <a:gd name="T0" fmla="*/ 8 w 16"/>
              <a:gd name="T1" fmla="*/ 6 h 6"/>
              <a:gd name="T2" fmla="*/ 0 w 16"/>
              <a:gd name="T3" fmla="*/ 0 h 6"/>
              <a:gd name="T4" fmla="*/ 5 w 16"/>
              <a:gd name="T5" fmla="*/ 0 h 6"/>
              <a:gd name="T6" fmla="*/ 8 w 16"/>
              <a:gd name="T7" fmla="*/ 2 h 6"/>
              <a:gd name="T8" fmla="*/ 12 w 16"/>
              <a:gd name="T9" fmla="*/ 0 h 6"/>
              <a:gd name="T10" fmla="*/ 16 w 16"/>
              <a:gd name="T11" fmla="*/ 0 h 6"/>
              <a:gd name="T12" fmla="*/ 8 w 16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" h="6">
                <a:moveTo>
                  <a:pt x="8" y="6"/>
                </a:moveTo>
                <a:cubicBezTo>
                  <a:pt x="4" y="6"/>
                  <a:pt x="1" y="4"/>
                  <a:pt x="0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1"/>
                  <a:pt x="7" y="2"/>
                  <a:pt x="8" y="2"/>
                </a:cubicBezTo>
                <a:cubicBezTo>
                  <a:pt x="10" y="2"/>
                  <a:pt x="11" y="1"/>
                  <a:pt x="12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5" y="4"/>
                  <a:pt x="12" y="6"/>
                  <a:pt x="8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2" name="Freeform 733"/>
          <p:cNvSpPr/>
          <p:nvPr/>
        </p:nvSpPr>
        <p:spPr bwMode="auto">
          <a:xfrm>
            <a:off x="4610719" y="1791620"/>
            <a:ext cx="102221" cy="87442"/>
          </a:xfrm>
          <a:custGeom>
            <a:avLst/>
            <a:gdLst>
              <a:gd name="T0" fmla="*/ 33 w 35"/>
              <a:gd name="T1" fmla="*/ 30 h 30"/>
              <a:gd name="T2" fmla="*/ 30 w 35"/>
              <a:gd name="T3" fmla="*/ 30 h 30"/>
              <a:gd name="T4" fmla="*/ 30 w 35"/>
              <a:gd name="T5" fmla="*/ 8 h 30"/>
              <a:gd name="T6" fmla="*/ 6 w 35"/>
              <a:gd name="T7" fmla="*/ 8 h 30"/>
              <a:gd name="T8" fmla="*/ 6 w 35"/>
              <a:gd name="T9" fmla="*/ 30 h 30"/>
              <a:gd name="T10" fmla="*/ 3 w 35"/>
              <a:gd name="T11" fmla="*/ 30 h 30"/>
              <a:gd name="T12" fmla="*/ 3 w 35"/>
              <a:gd name="T13" fmla="*/ 8 h 30"/>
              <a:gd name="T14" fmla="*/ 0 w 35"/>
              <a:gd name="T15" fmla="*/ 4 h 30"/>
              <a:gd name="T16" fmla="*/ 5 w 35"/>
              <a:gd name="T17" fmla="*/ 0 h 30"/>
              <a:gd name="T18" fmla="*/ 30 w 35"/>
              <a:gd name="T19" fmla="*/ 0 h 30"/>
              <a:gd name="T20" fmla="*/ 35 w 35"/>
              <a:gd name="T21" fmla="*/ 4 h 30"/>
              <a:gd name="T22" fmla="*/ 33 w 35"/>
              <a:gd name="T23" fmla="*/ 7 h 30"/>
              <a:gd name="T24" fmla="*/ 33 w 35"/>
              <a:gd name="T2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5" h="30">
                <a:moveTo>
                  <a:pt x="33" y="30"/>
                </a:moveTo>
                <a:cubicBezTo>
                  <a:pt x="30" y="30"/>
                  <a:pt x="30" y="30"/>
                  <a:pt x="30" y="30"/>
                </a:cubicBezTo>
                <a:cubicBezTo>
                  <a:pt x="30" y="8"/>
                  <a:pt x="30" y="8"/>
                  <a:pt x="30" y="8"/>
                </a:cubicBezTo>
                <a:cubicBezTo>
                  <a:pt x="6" y="8"/>
                  <a:pt x="6" y="8"/>
                  <a:pt x="6" y="8"/>
                </a:cubicBezTo>
                <a:cubicBezTo>
                  <a:pt x="6" y="30"/>
                  <a:pt x="6" y="30"/>
                  <a:pt x="6" y="30"/>
                </a:cubicBezTo>
                <a:cubicBezTo>
                  <a:pt x="3" y="30"/>
                  <a:pt x="3" y="30"/>
                  <a:pt x="3" y="30"/>
                </a:cubicBezTo>
                <a:cubicBezTo>
                  <a:pt x="3" y="8"/>
                  <a:pt x="3" y="8"/>
                  <a:pt x="3" y="8"/>
                </a:cubicBezTo>
                <a:cubicBezTo>
                  <a:pt x="1" y="7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3" y="0"/>
                  <a:pt x="35" y="2"/>
                  <a:pt x="35" y="4"/>
                </a:cubicBezTo>
                <a:cubicBezTo>
                  <a:pt x="35" y="5"/>
                  <a:pt x="34" y="6"/>
                  <a:pt x="33" y="7"/>
                </a:cubicBezTo>
                <a:lnTo>
                  <a:pt x="33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3" name="Freeform 734"/>
          <p:cNvSpPr/>
          <p:nvPr/>
        </p:nvSpPr>
        <p:spPr bwMode="auto">
          <a:xfrm>
            <a:off x="4540519" y="1887683"/>
            <a:ext cx="242621" cy="177347"/>
          </a:xfrm>
          <a:custGeom>
            <a:avLst/>
            <a:gdLst>
              <a:gd name="T0" fmla="*/ 5 w 83"/>
              <a:gd name="T1" fmla="*/ 61 h 61"/>
              <a:gd name="T2" fmla="*/ 0 w 83"/>
              <a:gd name="T3" fmla="*/ 56 h 61"/>
              <a:gd name="T4" fmla="*/ 0 w 83"/>
              <a:gd name="T5" fmla="*/ 5 h 61"/>
              <a:gd name="T6" fmla="*/ 5 w 83"/>
              <a:gd name="T7" fmla="*/ 0 h 61"/>
              <a:gd name="T8" fmla="*/ 13 w 83"/>
              <a:gd name="T9" fmla="*/ 0 h 61"/>
              <a:gd name="T10" fmla="*/ 13 w 83"/>
              <a:gd name="T11" fmla="*/ 53 h 61"/>
              <a:gd name="T12" fmla="*/ 21 w 83"/>
              <a:gd name="T13" fmla="*/ 53 h 61"/>
              <a:gd name="T14" fmla="*/ 21 w 83"/>
              <a:gd name="T15" fmla="*/ 0 h 61"/>
              <a:gd name="T16" fmla="*/ 27 w 83"/>
              <a:gd name="T17" fmla="*/ 0 h 61"/>
              <a:gd name="T18" fmla="*/ 54 w 83"/>
              <a:gd name="T19" fmla="*/ 0 h 61"/>
              <a:gd name="T20" fmla="*/ 61 w 83"/>
              <a:gd name="T21" fmla="*/ 0 h 61"/>
              <a:gd name="T22" fmla="*/ 61 w 83"/>
              <a:gd name="T23" fmla="*/ 53 h 61"/>
              <a:gd name="T24" fmla="*/ 69 w 83"/>
              <a:gd name="T25" fmla="*/ 53 h 61"/>
              <a:gd name="T26" fmla="*/ 69 w 83"/>
              <a:gd name="T27" fmla="*/ 0 h 61"/>
              <a:gd name="T28" fmla="*/ 78 w 83"/>
              <a:gd name="T29" fmla="*/ 0 h 61"/>
              <a:gd name="T30" fmla="*/ 83 w 83"/>
              <a:gd name="T31" fmla="*/ 5 h 61"/>
              <a:gd name="T32" fmla="*/ 83 w 83"/>
              <a:gd name="T33" fmla="*/ 56 h 61"/>
              <a:gd name="T34" fmla="*/ 78 w 83"/>
              <a:gd name="T35" fmla="*/ 61 h 61"/>
              <a:gd name="T36" fmla="*/ 5 w 83"/>
              <a:gd name="T37" fmla="*/ 61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3" h="61">
                <a:moveTo>
                  <a:pt x="5" y="61"/>
                </a:moveTo>
                <a:cubicBezTo>
                  <a:pt x="2" y="61"/>
                  <a:pt x="0" y="59"/>
                  <a:pt x="0" y="56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53"/>
                  <a:pt x="13" y="53"/>
                  <a:pt x="13" y="53"/>
                </a:cubicBezTo>
                <a:cubicBezTo>
                  <a:pt x="21" y="53"/>
                  <a:pt x="21" y="53"/>
                  <a:pt x="21" y="53"/>
                </a:cubicBezTo>
                <a:cubicBezTo>
                  <a:pt x="21" y="0"/>
                  <a:pt x="21" y="0"/>
                  <a:pt x="21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1" y="53"/>
                  <a:pt x="61" y="53"/>
                  <a:pt x="61" y="53"/>
                </a:cubicBezTo>
                <a:cubicBezTo>
                  <a:pt x="69" y="53"/>
                  <a:pt x="69" y="53"/>
                  <a:pt x="69" y="53"/>
                </a:cubicBezTo>
                <a:cubicBezTo>
                  <a:pt x="69" y="0"/>
                  <a:pt x="69" y="0"/>
                  <a:pt x="69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81" y="0"/>
                  <a:pt x="83" y="2"/>
                  <a:pt x="83" y="5"/>
                </a:cubicBezTo>
                <a:cubicBezTo>
                  <a:pt x="83" y="56"/>
                  <a:pt x="83" y="56"/>
                  <a:pt x="83" y="56"/>
                </a:cubicBezTo>
                <a:cubicBezTo>
                  <a:pt x="83" y="59"/>
                  <a:pt x="81" y="61"/>
                  <a:pt x="78" y="61"/>
                </a:cubicBezTo>
                <a:lnTo>
                  <a:pt x="5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4" name="Freeform 735"/>
          <p:cNvSpPr/>
          <p:nvPr/>
        </p:nvSpPr>
        <p:spPr bwMode="auto">
          <a:xfrm>
            <a:off x="4572540" y="2073651"/>
            <a:ext cx="46800" cy="17242"/>
          </a:xfrm>
          <a:custGeom>
            <a:avLst/>
            <a:gdLst>
              <a:gd name="T0" fmla="*/ 8 w 16"/>
              <a:gd name="T1" fmla="*/ 6 h 6"/>
              <a:gd name="T2" fmla="*/ 0 w 16"/>
              <a:gd name="T3" fmla="*/ 0 h 6"/>
              <a:gd name="T4" fmla="*/ 4 w 16"/>
              <a:gd name="T5" fmla="*/ 0 h 6"/>
              <a:gd name="T6" fmla="*/ 8 w 16"/>
              <a:gd name="T7" fmla="*/ 2 h 6"/>
              <a:gd name="T8" fmla="*/ 11 w 16"/>
              <a:gd name="T9" fmla="*/ 0 h 6"/>
              <a:gd name="T10" fmla="*/ 16 w 16"/>
              <a:gd name="T11" fmla="*/ 0 h 6"/>
              <a:gd name="T12" fmla="*/ 8 w 16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" h="6">
                <a:moveTo>
                  <a:pt x="8" y="6"/>
                </a:moveTo>
                <a:cubicBezTo>
                  <a:pt x="4" y="6"/>
                  <a:pt x="1" y="4"/>
                  <a:pt x="0" y="0"/>
                </a:cubicBezTo>
                <a:cubicBezTo>
                  <a:pt x="4" y="0"/>
                  <a:pt x="4" y="0"/>
                  <a:pt x="4" y="0"/>
                </a:cubicBezTo>
                <a:cubicBezTo>
                  <a:pt x="5" y="1"/>
                  <a:pt x="6" y="2"/>
                  <a:pt x="8" y="2"/>
                </a:cubicBezTo>
                <a:cubicBezTo>
                  <a:pt x="9" y="2"/>
                  <a:pt x="11" y="1"/>
                  <a:pt x="11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5" y="4"/>
                  <a:pt x="12" y="6"/>
                  <a:pt x="8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5" name="Oval 736"/>
          <p:cNvSpPr>
            <a:spLocks noChangeArrowheads="1"/>
          </p:cNvSpPr>
          <p:nvPr/>
        </p:nvSpPr>
        <p:spPr bwMode="auto">
          <a:xfrm>
            <a:off x="5033149" y="175097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6" name="Freeform 737"/>
          <p:cNvSpPr>
            <a:spLocks noEditPoints="1"/>
          </p:cNvSpPr>
          <p:nvPr/>
        </p:nvSpPr>
        <p:spPr bwMode="auto">
          <a:xfrm>
            <a:off x="5280697" y="1917241"/>
            <a:ext cx="142863" cy="141632"/>
          </a:xfrm>
          <a:custGeom>
            <a:avLst/>
            <a:gdLst>
              <a:gd name="T0" fmla="*/ 0 w 116"/>
              <a:gd name="T1" fmla="*/ 30 h 115"/>
              <a:gd name="T2" fmla="*/ 85 w 116"/>
              <a:gd name="T3" fmla="*/ 0 h 115"/>
              <a:gd name="T4" fmla="*/ 116 w 116"/>
              <a:gd name="T5" fmla="*/ 82 h 115"/>
              <a:gd name="T6" fmla="*/ 33 w 116"/>
              <a:gd name="T7" fmla="*/ 115 h 115"/>
              <a:gd name="T8" fmla="*/ 0 w 116"/>
              <a:gd name="T9" fmla="*/ 30 h 115"/>
              <a:gd name="T10" fmla="*/ 57 w 116"/>
              <a:gd name="T11" fmla="*/ 18 h 115"/>
              <a:gd name="T12" fmla="*/ 35 w 116"/>
              <a:gd name="T13" fmla="*/ 28 h 115"/>
              <a:gd name="T14" fmla="*/ 45 w 116"/>
              <a:gd name="T15" fmla="*/ 54 h 115"/>
              <a:gd name="T16" fmla="*/ 54 w 116"/>
              <a:gd name="T17" fmla="*/ 42 h 115"/>
              <a:gd name="T18" fmla="*/ 68 w 116"/>
              <a:gd name="T19" fmla="*/ 47 h 115"/>
              <a:gd name="T20" fmla="*/ 57 w 116"/>
              <a:gd name="T21" fmla="*/ 18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6" h="115">
                <a:moveTo>
                  <a:pt x="0" y="30"/>
                </a:moveTo>
                <a:lnTo>
                  <a:pt x="85" y="0"/>
                </a:lnTo>
                <a:lnTo>
                  <a:pt x="116" y="82"/>
                </a:lnTo>
                <a:lnTo>
                  <a:pt x="33" y="115"/>
                </a:lnTo>
                <a:lnTo>
                  <a:pt x="0" y="30"/>
                </a:lnTo>
                <a:close/>
                <a:moveTo>
                  <a:pt x="57" y="18"/>
                </a:moveTo>
                <a:lnTo>
                  <a:pt x="35" y="28"/>
                </a:lnTo>
                <a:lnTo>
                  <a:pt x="45" y="54"/>
                </a:lnTo>
                <a:lnTo>
                  <a:pt x="54" y="42"/>
                </a:lnTo>
                <a:lnTo>
                  <a:pt x="68" y="47"/>
                </a:lnTo>
                <a:lnTo>
                  <a:pt x="57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" name="Freeform 738"/>
          <p:cNvSpPr>
            <a:spLocks noEditPoints="1"/>
          </p:cNvSpPr>
          <p:nvPr/>
        </p:nvSpPr>
        <p:spPr bwMode="auto">
          <a:xfrm>
            <a:off x="5116897" y="1898767"/>
            <a:ext cx="160105" cy="160105"/>
          </a:xfrm>
          <a:custGeom>
            <a:avLst/>
            <a:gdLst>
              <a:gd name="T0" fmla="*/ 83 w 130"/>
              <a:gd name="T1" fmla="*/ 55 h 130"/>
              <a:gd name="T2" fmla="*/ 83 w 130"/>
              <a:gd name="T3" fmla="*/ 12 h 130"/>
              <a:gd name="T4" fmla="*/ 48 w 130"/>
              <a:gd name="T5" fmla="*/ 12 h 130"/>
              <a:gd name="T6" fmla="*/ 48 w 130"/>
              <a:gd name="T7" fmla="*/ 55 h 130"/>
              <a:gd name="T8" fmla="*/ 67 w 130"/>
              <a:gd name="T9" fmla="*/ 43 h 130"/>
              <a:gd name="T10" fmla="*/ 83 w 130"/>
              <a:gd name="T11" fmla="*/ 55 h 130"/>
              <a:gd name="T12" fmla="*/ 130 w 130"/>
              <a:gd name="T13" fmla="*/ 130 h 130"/>
              <a:gd name="T14" fmla="*/ 0 w 130"/>
              <a:gd name="T15" fmla="*/ 130 h 130"/>
              <a:gd name="T16" fmla="*/ 0 w 130"/>
              <a:gd name="T17" fmla="*/ 0 h 130"/>
              <a:gd name="T18" fmla="*/ 130 w 130"/>
              <a:gd name="T19" fmla="*/ 0 h 130"/>
              <a:gd name="T20" fmla="*/ 130 w 130"/>
              <a:gd name="T21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0" h="130">
                <a:moveTo>
                  <a:pt x="83" y="55"/>
                </a:moveTo>
                <a:lnTo>
                  <a:pt x="83" y="12"/>
                </a:lnTo>
                <a:lnTo>
                  <a:pt x="48" y="12"/>
                </a:lnTo>
                <a:lnTo>
                  <a:pt x="48" y="55"/>
                </a:lnTo>
                <a:lnTo>
                  <a:pt x="67" y="43"/>
                </a:lnTo>
                <a:lnTo>
                  <a:pt x="83" y="55"/>
                </a:lnTo>
                <a:close/>
                <a:moveTo>
                  <a:pt x="130" y="130"/>
                </a:moveTo>
                <a:lnTo>
                  <a:pt x="0" y="130"/>
                </a:lnTo>
                <a:lnTo>
                  <a:pt x="0" y="0"/>
                </a:lnTo>
                <a:lnTo>
                  <a:pt x="130" y="0"/>
                </a:lnTo>
                <a:lnTo>
                  <a:pt x="130" y="1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8" name="Oval 739"/>
          <p:cNvSpPr>
            <a:spLocks noChangeArrowheads="1"/>
          </p:cNvSpPr>
          <p:nvPr/>
        </p:nvSpPr>
        <p:spPr bwMode="auto">
          <a:xfrm>
            <a:off x="6174821" y="1736199"/>
            <a:ext cx="438441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9" name="Freeform 740"/>
          <p:cNvSpPr/>
          <p:nvPr/>
        </p:nvSpPr>
        <p:spPr bwMode="auto">
          <a:xfrm>
            <a:off x="6384189" y="1893841"/>
            <a:ext cx="55421" cy="36947"/>
          </a:xfrm>
          <a:custGeom>
            <a:avLst/>
            <a:gdLst>
              <a:gd name="T0" fmla="*/ 30 w 45"/>
              <a:gd name="T1" fmla="*/ 0 h 30"/>
              <a:gd name="T2" fmla="*/ 45 w 45"/>
              <a:gd name="T3" fmla="*/ 0 h 30"/>
              <a:gd name="T4" fmla="*/ 40 w 45"/>
              <a:gd name="T5" fmla="*/ 30 h 30"/>
              <a:gd name="T6" fmla="*/ 0 w 45"/>
              <a:gd name="T7" fmla="*/ 30 h 30"/>
              <a:gd name="T8" fmla="*/ 30 w 45"/>
              <a:gd name="T9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30">
                <a:moveTo>
                  <a:pt x="30" y="0"/>
                </a:moveTo>
                <a:lnTo>
                  <a:pt x="45" y="0"/>
                </a:lnTo>
                <a:lnTo>
                  <a:pt x="40" y="30"/>
                </a:lnTo>
                <a:lnTo>
                  <a:pt x="0" y="30"/>
                </a:lnTo>
                <a:lnTo>
                  <a:pt x="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0" name="Freeform 741"/>
          <p:cNvSpPr/>
          <p:nvPr/>
        </p:nvSpPr>
        <p:spPr bwMode="auto">
          <a:xfrm>
            <a:off x="6232705" y="1890146"/>
            <a:ext cx="348536" cy="160105"/>
          </a:xfrm>
          <a:custGeom>
            <a:avLst/>
            <a:gdLst>
              <a:gd name="T0" fmla="*/ 11 w 120"/>
              <a:gd name="T1" fmla="*/ 39 h 55"/>
              <a:gd name="T2" fmla="*/ 0 w 120"/>
              <a:gd name="T3" fmla="*/ 28 h 55"/>
              <a:gd name="T4" fmla="*/ 0 w 120"/>
              <a:gd name="T5" fmla="*/ 0 h 55"/>
              <a:gd name="T6" fmla="*/ 9 w 120"/>
              <a:gd name="T7" fmla="*/ 10 h 55"/>
              <a:gd name="T8" fmla="*/ 18 w 120"/>
              <a:gd name="T9" fmla="*/ 17 h 55"/>
              <a:gd name="T10" fmla="*/ 94 w 120"/>
              <a:gd name="T11" fmla="*/ 17 h 55"/>
              <a:gd name="T12" fmla="*/ 120 w 120"/>
              <a:gd name="T13" fmla="*/ 33 h 55"/>
              <a:gd name="T14" fmla="*/ 114 w 120"/>
              <a:gd name="T15" fmla="*/ 39 h 55"/>
              <a:gd name="T16" fmla="*/ 58 w 120"/>
              <a:gd name="T17" fmla="*/ 39 h 55"/>
              <a:gd name="T18" fmla="*/ 33 w 120"/>
              <a:gd name="T19" fmla="*/ 55 h 55"/>
              <a:gd name="T20" fmla="*/ 19 w 120"/>
              <a:gd name="T21" fmla="*/ 55 h 55"/>
              <a:gd name="T22" fmla="*/ 36 w 120"/>
              <a:gd name="T23" fmla="*/ 39 h 55"/>
              <a:gd name="T24" fmla="*/ 11 w 120"/>
              <a:gd name="T25" fmla="*/ 39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0" h="55">
                <a:moveTo>
                  <a:pt x="11" y="39"/>
                </a:moveTo>
                <a:cubicBezTo>
                  <a:pt x="6" y="39"/>
                  <a:pt x="0" y="36"/>
                  <a:pt x="0" y="28"/>
                </a:cubicBezTo>
                <a:cubicBezTo>
                  <a:pt x="0" y="0"/>
                  <a:pt x="0" y="0"/>
                  <a:pt x="0" y="0"/>
                </a:cubicBezTo>
                <a:cubicBezTo>
                  <a:pt x="10" y="0"/>
                  <a:pt x="9" y="10"/>
                  <a:pt x="9" y="10"/>
                </a:cubicBezTo>
                <a:cubicBezTo>
                  <a:pt x="9" y="17"/>
                  <a:pt x="18" y="17"/>
                  <a:pt x="18" y="17"/>
                </a:cubicBezTo>
                <a:cubicBezTo>
                  <a:pt x="18" y="17"/>
                  <a:pt x="76" y="17"/>
                  <a:pt x="94" y="17"/>
                </a:cubicBezTo>
                <a:cubicBezTo>
                  <a:pt x="112" y="17"/>
                  <a:pt x="120" y="27"/>
                  <a:pt x="120" y="33"/>
                </a:cubicBezTo>
                <a:cubicBezTo>
                  <a:pt x="120" y="38"/>
                  <a:pt x="114" y="39"/>
                  <a:pt x="114" y="39"/>
                </a:cubicBezTo>
                <a:cubicBezTo>
                  <a:pt x="58" y="39"/>
                  <a:pt x="58" y="39"/>
                  <a:pt x="58" y="39"/>
                </a:cubicBezTo>
                <a:cubicBezTo>
                  <a:pt x="33" y="55"/>
                  <a:pt x="33" y="55"/>
                  <a:pt x="33" y="55"/>
                </a:cubicBezTo>
                <a:cubicBezTo>
                  <a:pt x="19" y="55"/>
                  <a:pt x="19" y="55"/>
                  <a:pt x="19" y="55"/>
                </a:cubicBezTo>
                <a:cubicBezTo>
                  <a:pt x="36" y="39"/>
                  <a:pt x="36" y="39"/>
                  <a:pt x="36" y="39"/>
                </a:cubicBezTo>
                <a:cubicBezTo>
                  <a:pt x="36" y="39"/>
                  <a:pt x="17" y="39"/>
                  <a:pt x="11" y="3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1" name="Oval 742"/>
          <p:cNvSpPr>
            <a:spLocks noChangeArrowheads="1"/>
          </p:cNvSpPr>
          <p:nvPr/>
        </p:nvSpPr>
        <p:spPr bwMode="auto">
          <a:xfrm>
            <a:off x="6724104" y="173619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2" name="Freeform 743"/>
          <p:cNvSpPr>
            <a:spLocks noEditPoints="1"/>
          </p:cNvSpPr>
          <p:nvPr/>
        </p:nvSpPr>
        <p:spPr bwMode="auto">
          <a:xfrm>
            <a:off x="7024608" y="1994830"/>
            <a:ext cx="46800" cy="44337"/>
          </a:xfrm>
          <a:custGeom>
            <a:avLst/>
            <a:gdLst>
              <a:gd name="T0" fmla="*/ 8 w 16"/>
              <a:gd name="T1" fmla="*/ 11 h 15"/>
              <a:gd name="T2" fmla="*/ 12 w 16"/>
              <a:gd name="T3" fmla="*/ 7 h 15"/>
              <a:gd name="T4" fmla="*/ 8 w 16"/>
              <a:gd name="T5" fmla="*/ 4 h 15"/>
              <a:gd name="T6" fmla="*/ 5 w 16"/>
              <a:gd name="T7" fmla="*/ 7 h 15"/>
              <a:gd name="T8" fmla="*/ 8 w 16"/>
              <a:gd name="T9" fmla="*/ 11 h 15"/>
              <a:gd name="T10" fmla="*/ 8 w 16"/>
              <a:gd name="T11" fmla="*/ 15 h 15"/>
              <a:gd name="T12" fmla="*/ 0 w 16"/>
              <a:gd name="T13" fmla="*/ 7 h 15"/>
              <a:gd name="T14" fmla="*/ 8 w 16"/>
              <a:gd name="T15" fmla="*/ 0 h 15"/>
              <a:gd name="T16" fmla="*/ 16 w 16"/>
              <a:gd name="T17" fmla="*/ 7 h 15"/>
              <a:gd name="T18" fmla="*/ 8 w 16"/>
              <a:gd name="T19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" h="15">
                <a:moveTo>
                  <a:pt x="8" y="11"/>
                </a:moveTo>
                <a:cubicBezTo>
                  <a:pt x="10" y="11"/>
                  <a:pt x="12" y="9"/>
                  <a:pt x="12" y="7"/>
                </a:cubicBezTo>
                <a:cubicBezTo>
                  <a:pt x="12" y="6"/>
                  <a:pt x="10" y="4"/>
                  <a:pt x="8" y="4"/>
                </a:cubicBezTo>
                <a:cubicBezTo>
                  <a:pt x="6" y="4"/>
                  <a:pt x="5" y="6"/>
                  <a:pt x="5" y="7"/>
                </a:cubicBezTo>
                <a:cubicBezTo>
                  <a:pt x="5" y="9"/>
                  <a:pt x="6" y="11"/>
                  <a:pt x="8" y="11"/>
                </a:cubicBezTo>
                <a:close/>
                <a:moveTo>
                  <a:pt x="8" y="15"/>
                </a:moveTo>
                <a:cubicBezTo>
                  <a:pt x="4" y="15"/>
                  <a:pt x="0" y="12"/>
                  <a:pt x="0" y="7"/>
                </a:cubicBezTo>
                <a:cubicBezTo>
                  <a:pt x="0" y="3"/>
                  <a:pt x="4" y="0"/>
                  <a:pt x="8" y="0"/>
                </a:cubicBezTo>
                <a:cubicBezTo>
                  <a:pt x="13" y="0"/>
                  <a:pt x="16" y="3"/>
                  <a:pt x="16" y="7"/>
                </a:cubicBezTo>
                <a:cubicBezTo>
                  <a:pt x="16" y="12"/>
                  <a:pt x="13" y="15"/>
                  <a:pt x="8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3" name="Freeform 744"/>
          <p:cNvSpPr>
            <a:spLocks noEditPoints="1"/>
          </p:cNvSpPr>
          <p:nvPr/>
        </p:nvSpPr>
        <p:spPr bwMode="auto">
          <a:xfrm>
            <a:off x="6826324" y="1994830"/>
            <a:ext cx="46800" cy="44337"/>
          </a:xfrm>
          <a:custGeom>
            <a:avLst/>
            <a:gdLst>
              <a:gd name="T0" fmla="*/ 8 w 16"/>
              <a:gd name="T1" fmla="*/ 4 h 15"/>
              <a:gd name="T2" fmla="*/ 5 w 16"/>
              <a:gd name="T3" fmla="*/ 7 h 15"/>
              <a:gd name="T4" fmla="*/ 8 w 16"/>
              <a:gd name="T5" fmla="*/ 11 h 15"/>
              <a:gd name="T6" fmla="*/ 11 w 16"/>
              <a:gd name="T7" fmla="*/ 7 h 15"/>
              <a:gd name="T8" fmla="*/ 8 w 16"/>
              <a:gd name="T9" fmla="*/ 4 h 15"/>
              <a:gd name="T10" fmla="*/ 16 w 16"/>
              <a:gd name="T11" fmla="*/ 7 h 15"/>
              <a:gd name="T12" fmla="*/ 8 w 16"/>
              <a:gd name="T13" fmla="*/ 15 h 15"/>
              <a:gd name="T14" fmla="*/ 0 w 16"/>
              <a:gd name="T15" fmla="*/ 7 h 15"/>
              <a:gd name="T16" fmla="*/ 8 w 16"/>
              <a:gd name="T17" fmla="*/ 0 h 15"/>
              <a:gd name="T18" fmla="*/ 16 w 16"/>
              <a:gd name="T19" fmla="*/ 7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" h="15">
                <a:moveTo>
                  <a:pt x="8" y="4"/>
                </a:moveTo>
                <a:cubicBezTo>
                  <a:pt x="6" y="4"/>
                  <a:pt x="5" y="6"/>
                  <a:pt x="5" y="7"/>
                </a:cubicBezTo>
                <a:cubicBezTo>
                  <a:pt x="5" y="9"/>
                  <a:pt x="6" y="11"/>
                  <a:pt x="8" y="11"/>
                </a:cubicBezTo>
                <a:cubicBezTo>
                  <a:pt x="10" y="11"/>
                  <a:pt x="11" y="9"/>
                  <a:pt x="11" y="7"/>
                </a:cubicBezTo>
                <a:cubicBezTo>
                  <a:pt x="11" y="6"/>
                  <a:pt x="10" y="4"/>
                  <a:pt x="8" y="4"/>
                </a:cubicBezTo>
                <a:close/>
                <a:moveTo>
                  <a:pt x="16" y="7"/>
                </a:moveTo>
                <a:cubicBezTo>
                  <a:pt x="16" y="12"/>
                  <a:pt x="12" y="15"/>
                  <a:pt x="8" y="15"/>
                </a:cubicBezTo>
                <a:cubicBezTo>
                  <a:pt x="4" y="15"/>
                  <a:pt x="0" y="12"/>
                  <a:pt x="0" y="7"/>
                </a:cubicBezTo>
                <a:cubicBezTo>
                  <a:pt x="0" y="3"/>
                  <a:pt x="4" y="0"/>
                  <a:pt x="8" y="0"/>
                </a:cubicBezTo>
                <a:cubicBezTo>
                  <a:pt x="12" y="0"/>
                  <a:pt x="16" y="3"/>
                  <a:pt x="16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" name="Freeform 745"/>
          <p:cNvSpPr>
            <a:spLocks noEditPoints="1"/>
          </p:cNvSpPr>
          <p:nvPr/>
        </p:nvSpPr>
        <p:spPr bwMode="auto">
          <a:xfrm>
            <a:off x="6791840" y="1864283"/>
            <a:ext cx="331294" cy="160105"/>
          </a:xfrm>
          <a:custGeom>
            <a:avLst/>
            <a:gdLst>
              <a:gd name="T0" fmla="*/ 80 w 114"/>
              <a:gd name="T1" fmla="*/ 9 h 55"/>
              <a:gd name="T2" fmla="*/ 74 w 114"/>
              <a:gd name="T3" fmla="*/ 7 h 55"/>
              <a:gd name="T4" fmla="*/ 60 w 114"/>
              <a:gd name="T5" fmla="*/ 7 h 55"/>
              <a:gd name="T6" fmla="*/ 56 w 114"/>
              <a:gd name="T7" fmla="*/ 11 h 55"/>
              <a:gd name="T8" fmla="*/ 56 w 114"/>
              <a:gd name="T9" fmla="*/ 23 h 55"/>
              <a:gd name="T10" fmla="*/ 60 w 114"/>
              <a:gd name="T11" fmla="*/ 27 h 55"/>
              <a:gd name="T12" fmla="*/ 87 w 114"/>
              <a:gd name="T13" fmla="*/ 27 h 55"/>
              <a:gd name="T14" fmla="*/ 87 w 114"/>
              <a:gd name="T15" fmla="*/ 19 h 55"/>
              <a:gd name="T16" fmla="*/ 80 w 114"/>
              <a:gd name="T17" fmla="*/ 9 h 55"/>
              <a:gd name="T18" fmla="*/ 9 w 114"/>
              <a:gd name="T19" fmla="*/ 55 h 55"/>
              <a:gd name="T20" fmla="*/ 0 w 114"/>
              <a:gd name="T21" fmla="*/ 47 h 55"/>
              <a:gd name="T22" fmla="*/ 0 w 114"/>
              <a:gd name="T23" fmla="*/ 44 h 55"/>
              <a:gd name="T24" fmla="*/ 0 w 114"/>
              <a:gd name="T25" fmla="*/ 12 h 55"/>
              <a:gd name="T26" fmla="*/ 13 w 114"/>
              <a:gd name="T27" fmla="*/ 0 h 55"/>
              <a:gd name="T28" fmla="*/ 72 w 114"/>
              <a:gd name="T29" fmla="*/ 0 h 55"/>
              <a:gd name="T30" fmla="*/ 85 w 114"/>
              <a:gd name="T31" fmla="*/ 7 h 55"/>
              <a:gd name="T32" fmla="*/ 97 w 114"/>
              <a:gd name="T33" fmla="*/ 25 h 55"/>
              <a:gd name="T34" fmla="*/ 108 w 114"/>
              <a:gd name="T35" fmla="*/ 32 h 55"/>
              <a:gd name="T36" fmla="*/ 114 w 114"/>
              <a:gd name="T37" fmla="*/ 40 h 55"/>
              <a:gd name="T38" fmla="*/ 114 w 114"/>
              <a:gd name="T39" fmla="*/ 49 h 55"/>
              <a:gd name="T40" fmla="*/ 109 w 114"/>
              <a:gd name="T41" fmla="*/ 55 h 55"/>
              <a:gd name="T42" fmla="*/ 99 w 114"/>
              <a:gd name="T43" fmla="*/ 55 h 55"/>
              <a:gd name="T44" fmla="*/ 99 w 114"/>
              <a:gd name="T45" fmla="*/ 52 h 55"/>
              <a:gd name="T46" fmla="*/ 88 w 114"/>
              <a:gd name="T47" fmla="*/ 42 h 55"/>
              <a:gd name="T48" fmla="*/ 78 w 114"/>
              <a:gd name="T49" fmla="*/ 52 h 55"/>
              <a:gd name="T50" fmla="*/ 78 w 114"/>
              <a:gd name="T51" fmla="*/ 55 h 55"/>
              <a:gd name="T52" fmla="*/ 72 w 114"/>
              <a:gd name="T53" fmla="*/ 55 h 55"/>
              <a:gd name="T54" fmla="*/ 30 w 114"/>
              <a:gd name="T55" fmla="*/ 55 h 55"/>
              <a:gd name="T56" fmla="*/ 31 w 114"/>
              <a:gd name="T57" fmla="*/ 52 h 55"/>
              <a:gd name="T58" fmla="*/ 20 w 114"/>
              <a:gd name="T59" fmla="*/ 42 h 55"/>
              <a:gd name="T60" fmla="*/ 9 w 114"/>
              <a:gd name="T61" fmla="*/ 52 h 55"/>
              <a:gd name="T62" fmla="*/ 10 w 114"/>
              <a:gd name="T63" fmla="*/ 55 h 55"/>
              <a:gd name="T64" fmla="*/ 9 w 114"/>
              <a:gd name="T65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4" h="55">
                <a:moveTo>
                  <a:pt x="80" y="9"/>
                </a:moveTo>
                <a:cubicBezTo>
                  <a:pt x="80" y="9"/>
                  <a:pt x="77" y="7"/>
                  <a:pt x="74" y="7"/>
                </a:cubicBezTo>
                <a:cubicBezTo>
                  <a:pt x="72" y="7"/>
                  <a:pt x="60" y="7"/>
                  <a:pt x="60" y="7"/>
                </a:cubicBezTo>
                <a:cubicBezTo>
                  <a:pt x="60" y="7"/>
                  <a:pt x="56" y="7"/>
                  <a:pt x="56" y="11"/>
                </a:cubicBezTo>
                <a:cubicBezTo>
                  <a:pt x="56" y="15"/>
                  <a:pt x="56" y="23"/>
                  <a:pt x="56" y="23"/>
                </a:cubicBezTo>
                <a:cubicBezTo>
                  <a:pt x="56" y="23"/>
                  <a:pt x="56" y="27"/>
                  <a:pt x="60" y="27"/>
                </a:cubicBezTo>
                <a:cubicBezTo>
                  <a:pt x="87" y="27"/>
                  <a:pt x="87" y="27"/>
                  <a:pt x="87" y="27"/>
                </a:cubicBezTo>
                <a:cubicBezTo>
                  <a:pt x="87" y="27"/>
                  <a:pt x="92" y="26"/>
                  <a:pt x="87" y="19"/>
                </a:cubicBezTo>
                <a:cubicBezTo>
                  <a:pt x="81" y="12"/>
                  <a:pt x="80" y="9"/>
                  <a:pt x="80" y="9"/>
                </a:cubicBezTo>
                <a:close/>
                <a:moveTo>
                  <a:pt x="9" y="55"/>
                </a:moveTo>
                <a:cubicBezTo>
                  <a:pt x="0" y="55"/>
                  <a:pt x="0" y="47"/>
                  <a:pt x="0" y="47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4"/>
                  <a:pt x="0" y="24"/>
                  <a:pt x="0" y="12"/>
                </a:cubicBezTo>
                <a:cubicBezTo>
                  <a:pt x="0" y="0"/>
                  <a:pt x="13" y="0"/>
                  <a:pt x="13" y="0"/>
                </a:cubicBezTo>
                <a:cubicBezTo>
                  <a:pt x="13" y="0"/>
                  <a:pt x="61" y="0"/>
                  <a:pt x="72" y="0"/>
                </a:cubicBezTo>
                <a:cubicBezTo>
                  <a:pt x="82" y="0"/>
                  <a:pt x="85" y="7"/>
                  <a:pt x="85" y="7"/>
                </a:cubicBezTo>
                <a:cubicBezTo>
                  <a:pt x="97" y="25"/>
                  <a:pt x="97" y="25"/>
                  <a:pt x="97" y="25"/>
                </a:cubicBezTo>
                <a:cubicBezTo>
                  <a:pt x="97" y="25"/>
                  <a:pt x="103" y="30"/>
                  <a:pt x="108" y="32"/>
                </a:cubicBezTo>
                <a:cubicBezTo>
                  <a:pt x="113" y="34"/>
                  <a:pt x="114" y="40"/>
                  <a:pt x="114" y="40"/>
                </a:cubicBezTo>
                <a:cubicBezTo>
                  <a:pt x="114" y="49"/>
                  <a:pt x="114" y="49"/>
                  <a:pt x="114" y="49"/>
                </a:cubicBezTo>
                <a:cubicBezTo>
                  <a:pt x="114" y="55"/>
                  <a:pt x="109" y="55"/>
                  <a:pt x="109" y="55"/>
                </a:cubicBezTo>
                <a:cubicBezTo>
                  <a:pt x="99" y="55"/>
                  <a:pt x="99" y="55"/>
                  <a:pt x="99" y="55"/>
                </a:cubicBezTo>
                <a:cubicBezTo>
                  <a:pt x="99" y="54"/>
                  <a:pt x="99" y="53"/>
                  <a:pt x="99" y="52"/>
                </a:cubicBezTo>
                <a:cubicBezTo>
                  <a:pt x="99" y="46"/>
                  <a:pt x="94" y="42"/>
                  <a:pt x="88" y="42"/>
                </a:cubicBezTo>
                <a:cubicBezTo>
                  <a:pt x="83" y="42"/>
                  <a:pt x="78" y="46"/>
                  <a:pt x="78" y="52"/>
                </a:cubicBezTo>
                <a:cubicBezTo>
                  <a:pt x="78" y="53"/>
                  <a:pt x="78" y="54"/>
                  <a:pt x="78" y="55"/>
                </a:cubicBezTo>
                <a:cubicBezTo>
                  <a:pt x="72" y="55"/>
                  <a:pt x="72" y="55"/>
                  <a:pt x="72" y="55"/>
                </a:cubicBezTo>
                <a:cubicBezTo>
                  <a:pt x="72" y="55"/>
                  <a:pt x="49" y="55"/>
                  <a:pt x="30" y="55"/>
                </a:cubicBezTo>
                <a:cubicBezTo>
                  <a:pt x="31" y="54"/>
                  <a:pt x="31" y="53"/>
                  <a:pt x="31" y="52"/>
                </a:cubicBezTo>
                <a:cubicBezTo>
                  <a:pt x="31" y="46"/>
                  <a:pt x="26" y="42"/>
                  <a:pt x="20" y="42"/>
                </a:cubicBezTo>
                <a:cubicBezTo>
                  <a:pt x="14" y="42"/>
                  <a:pt x="9" y="46"/>
                  <a:pt x="9" y="52"/>
                </a:cubicBezTo>
                <a:cubicBezTo>
                  <a:pt x="9" y="53"/>
                  <a:pt x="10" y="54"/>
                  <a:pt x="10" y="55"/>
                </a:cubicBezTo>
                <a:cubicBezTo>
                  <a:pt x="9" y="55"/>
                  <a:pt x="9" y="55"/>
                  <a:pt x="9" y="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5" name="Oval 746"/>
          <p:cNvSpPr>
            <a:spLocks noChangeArrowheads="1"/>
          </p:cNvSpPr>
          <p:nvPr/>
        </p:nvSpPr>
        <p:spPr bwMode="auto">
          <a:xfrm>
            <a:off x="7304176" y="1747283"/>
            <a:ext cx="435978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6" name="Freeform 747"/>
          <p:cNvSpPr/>
          <p:nvPr/>
        </p:nvSpPr>
        <p:spPr bwMode="auto">
          <a:xfrm>
            <a:off x="7419944" y="1858125"/>
            <a:ext cx="204442" cy="241389"/>
          </a:xfrm>
          <a:custGeom>
            <a:avLst/>
            <a:gdLst>
              <a:gd name="T0" fmla="*/ 70 w 70"/>
              <a:gd name="T1" fmla="*/ 0 h 83"/>
              <a:gd name="T2" fmla="*/ 28 w 70"/>
              <a:gd name="T3" fmla="*/ 0 h 83"/>
              <a:gd name="T4" fmla="*/ 16 w 70"/>
              <a:gd name="T5" fmla="*/ 23 h 83"/>
              <a:gd name="T6" fmla="*/ 16 w 70"/>
              <a:gd name="T7" fmla="*/ 0 h 83"/>
              <a:gd name="T8" fmla="*/ 0 w 70"/>
              <a:gd name="T9" fmla="*/ 0 h 83"/>
              <a:gd name="T10" fmla="*/ 32 w 70"/>
              <a:gd name="T11" fmla="*/ 47 h 83"/>
              <a:gd name="T12" fmla="*/ 32 w 70"/>
              <a:gd name="T13" fmla="*/ 77 h 83"/>
              <a:gd name="T14" fmla="*/ 20 w 70"/>
              <a:gd name="T15" fmla="*/ 77 h 83"/>
              <a:gd name="T16" fmla="*/ 17 w 70"/>
              <a:gd name="T17" fmla="*/ 80 h 83"/>
              <a:gd name="T18" fmla="*/ 17 w 70"/>
              <a:gd name="T19" fmla="*/ 81 h 83"/>
              <a:gd name="T20" fmla="*/ 20 w 70"/>
              <a:gd name="T21" fmla="*/ 83 h 83"/>
              <a:gd name="T22" fmla="*/ 50 w 70"/>
              <a:gd name="T23" fmla="*/ 83 h 83"/>
              <a:gd name="T24" fmla="*/ 52 w 70"/>
              <a:gd name="T25" fmla="*/ 81 h 83"/>
              <a:gd name="T26" fmla="*/ 52 w 70"/>
              <a:gd name="T27" fmla="*/ 80 h 83"/>
              <a:gd name="T28" fmla="*/ 50 w 70"/>
              <a:gd name="T29" fmla="*/ 77 h 83"/>
              <a:gd name="T30" fmla="*/ 37 w 70"/>
              <a:gd name="T31" fmla="*/ 77 h 83"/>
              <a:gd name="T32" fmla="*/ 37 w 70"/>
              <a:gd name="T33" fmla="*/ 47 h 83"/>
              <a:gd name="T34" fmla="*/ 70 w 70"/>
              <a:gd name="T35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0" h="83">
                <a:moveTo>
                  <a:pt x="70" y="0"/>
                </a:moveTo>
                <a:cubicBezTo>
                  <a:pt x="28" y="0"/>
                  <a:pt x="28" y="0"/>
                  <a:pt x="28" y="0"/>
                </a:cubicBezTo>
                <a:cubicBezTo>
                  <a:pt x="16" y="23"/>
                  <a:pt x="16" y="23"/>
                  <a:pt x="16" y="23"/>
                </a:cubicBezTo>
                <a:cubicBezTo>
                  <a:pt x="16" y="0"/>
                  <a:pt x="16" y="0"/>
                  <a:pt x="1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5"/>
                  <a:pt x="14" y="45"/>
                  <a:pt x="32" y="47"/>
                </a:cubicBezTo>
                <a:cubicBezTo>
                  <a:pt x="32" y="77"/>
                  <a:pt x="32" y="77"/>
                  <a:pt x="32" y="77"/>
                </a:cubicBezTo>
                <a:cubicBezTo>
                  <a:pt x="20" y="77"/>
                  <a:pt x="20" y="77"/>
                  <a:pt x="20" y="77"/>
                </a:cubicBezTo>
                <a:cubicBezTo>
                  <a:pt x="18" y="77"/>
                  <a:pt x="17" y="78"/>
                  <a:pt x="17" y="80"/>
                </a:cubicBezTo>
                <a:cubicBezTo>
                  <a:pt x="17" y="81"/>
                  <a:pt x="17" y="81"/>
                  <a:pt x="17" y="81"/>
                </a:cubicBezTo>
                <a:cubicBezTo>
                  <a:pt x="17" y="82"/>
                  <a:pt x="18" y="83"/>
                  <a:pt x="20" y="83"/>
                </a:cubicBezTo>
                <a:cubicBezTo>
                  <a:pt x="50" y="83"/>
                  <a:pt x="50" y="83"/>
                  <a:pt x="50" y="83"/>
                </a:cubicBezTo>
                <a:cubicBezTo>
                  <a:pt x="51" y="83"/>
                  <a:pt x="52" y="82"/>
                  <a:pt x="52" y="81"/>
                </a:cubicBezTo>
                <a:cubicBezTo>
                  <a:pt x="52" y="80"/>
                  <a:pt x="52" y="80"/>
                  <a:pt x="52" y="80"/>
                </a:cubicBezTo>
                <a:cubicBezTo>
                  <a:pt x="52" y="78"/>
                  <a:pt x="51" y="77"/>
                  <a:pt x="50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7" y="47"/>
                  <a:pt x="37" y="47"/>
                  <a:pt x="37" y="47"/>
                </a:cubicBezTo>
                <a:cubicBezTo>
                  <a:pt x="55" y="45"/>
                  <a:pt x="70" y="25"/>
                  <a:pt x="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7" name="Oval 748"/>
          <p:cNvSpPr>
            <a:spLocks noChangeArrowheads="1"/>
          </p:cNvSpPr>
          <p:nvPr/>
        </p:nvSpPr>
        <p:spPr bwMode="auto">
          <a:xfrm>
            <a:off x="7868238" y="174728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8" name="Freeform 749"/>
          <p:cNvSpPr/>
          <p:nvPr/>
        </p:nvSpPr>
        <p:spPr bwMode="auto">
          <a:xfrm>
            <a:off x="8045585" y="1949262"/>
            <a:ext cx="55421" cy="139168"/>
          </a:xfrm>
          <a:custGeom>
            <a:avLst/>
            <a:gdLst>
              <a:gd name="T0" fmla="*/ 4 w 19"/>
              <a:gd name="T1" fmla="*/ 48 h 48"/>
              <a:gd name="T2" fmla="*/ 1 w 19"/>
              <a:gd name="T3" fmla="*/ 47 h 48"/>
              <a:gd name="T4" fmla="*/ 0 w 19"/>
              <a:gd name="T5" fmla="*/ 46 h 48"/>
              <a:gd name="T6" fmla="*/ 1 w 19"/>
              <a:gd name="T7" fmla="*/ 43 h 48"/>
              <a:gd name="T8" fmla="*/ 14 w 19"/>
              <a:gd name="T9" fmla="*/ 36 h 48"/>
              <a:gd name="T10" fmla="*/ 14 w 19"/>
              <a:gd name="T11" fmla="*/ 0 h 48"/>
              <a:gd name="T12" fmla="*/ 19 w 19"/>
              <a:gd name="T13" fmla="*/ 0 h 48"/>
              <a:gd name="T14" fmla="*/ 19 w 19"/>
              <a:gd name="T15" fmla="*/ 38 h 48"/>
              <a:gd name="T16" fmla="*/ 19 w 19"/>
              <a:gd name="T17" fmla="*/ 38 h 48"/>
              <a:gd name="T18" fmla="*/ 18 w 19"/>
              <a:gd name="T19" fmla="*/ 40 h 48"/>
              <a:gd name="T20" fmla="*/ 4 w 19"/>
              <a:gd name="T21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" h="48">
                <a:moveTo>
                  <a:pt x="4" y="48"/>
                </a:moveTo>
                <a:cubicBezTo>
                  <a:pt x="3" y="48"/>
                  <a:pt x="2" y="48"/>
                  <a:pt x="1" y="47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45"/>
                  <a:pt x="0" y="43"/>
                  <a:pt x="1" y="43"/>
                </a:cubicBezTo>
                <a:cubicBezTo>
                  <a:pt x="14" y="36"/>
                  <a:pt x="14" y="36"/>
                  <a:pt x="14" y="36"/>
                </a:cubicBezTo>
                <a:cubicBezTo>
                  <a:pt x="14" y="0"/>
                  <a:pt x="14" y="0"/>
                  <a:pt x="14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9" y="38"/>
                  <a:pt x="19" y="38"/>
                  <a:pt x="19" y="38"/>
                </a:cubicBezTo>
                <a:cubicBezTo>
                  <a:pt x="19" y="38"/>
                  <a:pt x="19" y="38"/>
                  <a:pt x="19" y="38"/>
                </a:cubicBezTo>
                <a:cubicBezTo>
                  <a:pt x="19" y="38"/>
                  <a:pt x="19" y="39"/>
                  <a:pt x="18" y="40"/>
                </a:cubicBezTo>
                <a:lnTo>
                  <a:pt x="4" y="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9" name="Freeform 750"/>
          <p:cNvSpPr/>
          <p:nvPr/>
        </p:nvSpPr>
        <p:spPr bwMode="auto">
          <a:xfrm>
            <a:off x="7990164" y="1834725"/>
            <a:ext cx="206905" cy="104684"/>
          </a:xfrm>
          <a:custGeom>
            <a:avLst/>
            <a:gdLst>
              <a:gd name="T0" fmla="*/ 0 w 71"/>
              <a:gd name="T1" fmla="*/ 36 h 36"/>
              <a:gd name="T2" fmla="*/ 36 w 71"/>
              <a:gd name="T3" fmla="*/ 0 h 36"/>
              <a:gd name="T4" fmla="*/ 71 w 71"/>
              <a:gd name="T5" fmla="*/ 36 h 36"/>
              <a:gd name="T6" fmla="*/ 0 w 71"/>
              <a:gd name="T7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1" h="36">
                <a:moveTo>
                  <a:pt x="0" y="36"/>
                </a:moveTo>
                <a:cubicBezTo>
                  <a:pt x="0" y="16"/>
                  <a:pt x="16" y="0"/>
                  <a:pt x="36" y="0"/>
                </a:cubicBezTo>
                <a:cubicBezTo>
                  <a:pt x="55" y="0"/>
                  <a:pt x="71" y="16"/>
                  <a:pt x="71" y="36"/>
                </a:cubicBezTo>
                <a:lnTo>
                  <a:pt x="0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0" name="Oval 751"/>
          <p:cNvSpPr>
            <a:spLocks noChangeArrowheads="1"/>
          </p:cNvSpPr>
          <p:nvPr/>
        </p:nvSpPr>
        <p:spPr bwMode="auto">
          <a:xfrm>
            <a:off x="5609527" y="173004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1" name="Freeform 752"/>
          <p:cNvSpPr>
            <a:spLocks noEditPoints="1"/>
          </p:cNvSpPr>
          <p:nvPr/>
        </p:nvSpPr>
        <p:spPr bwMode="auto">
          <a:xfrm>
            <a:off x="5682190" y="2021925"/>
            <a:ext cx="288189" cy="45569"/>
          </a:xfrm>
          <a:custGeom>
            <a:avLst/>
            <a:gdLst>
              <a:gd name="T0" fmla="*/ 70 w 99"/>
              <a:gd name="T1" fmla="*/ 7 h 16"/>
              <a:gd name="T2" fmla="*/ 70 w 99"/>
              <a:gd name="T3" fmla="*/ 4 h 16"/>
              <a:gd name="T4" fmla="*/ 30 w 99"/>
              <a:gd name="T5" fmla="*/ 4 h 16"/>
              <a:gd name="T6" fmla="*/ 30 w 99"/>
              <a:gd name="T7" fmla="*/ 7 h 16"/>
              <a:gd name="T8" fmla="*/ 70 w 99"/>
              <a:gd name="T9" fmla="*/ 7 h 16"/>
              <a:gd name="T10" fmla="*/ 70 w 99"/>
              <a:gd name="T11" fmla="*/ 9 h 16"/>
              <a:gd name="T12" fmla="*/ 30 w 99"/>
              <a:gd name="T13" fmla="*/ 9 h 16"/>
              <a:gd name="T14" fmla="*/ 30 w 99"/>
              <a:gd name="T15" fmla="*/ 12 h 16"/>
              <a:gd name="T16" fmla="*/ 70 w 99"/>
              <a:gd name="T17" fmla="*/ 12 h 16"/>
              <a:gd name="T18" fmla="*/ 70 w 99"/>
              <a:gd name="T19" fmla="*/ 9 h 16"/>
              <a:gd name="T20" fmla="*/ 30 w 99"/>
              <a:gd name="T21" fmla="*/ 16 h 16"/>
              <a:gd name="T22" fmla="*/ 7 w 99"/>
              <a:gd name="T23" fmla="*/ 16 h 16"/>
              <a:gd name="T24" fmla="*/ 3 w 99"/>
              <a:gd name="T25" fmla="*/ 15 h 16"/>
              <a:gd name="T26" fmla="*/ 21 w 99"/>
              <a:gd name="T27" fmla="*/ 0 h 16"/>
              <a:gd name="T28" fmla="*/ 30 w 99"/>
              <a:gd name="T29" fmla="*/ 0 h 16"/>
              <a:gd name="T30" fmla="*/ 30 w 99"/>
              <a:gd name="T31" fmla="*/ 2 h 16"/>
              <a:gd name="T32" fmla="*/ 70 w 99"/>
              <a:gd name="T33" fmla="*/ 2 h 16"/>
              <a:gd name="T34" fmla="*/ 70 w 99"/>
              <a:gd name="T35" fmla="*/ 0 h 16"/>
              <a:gd name="T36" fmla="*/ 79 w 99"/>
              <a:gd name="T37" fmla="*/ 0 h 16"/>
              <a:gd name="T38" fmla="*/ 97 w 99"/>
              <a:gd name="T39" fmla="*/ 15 h 16"/>
              <a:gd name="T40" fmla="*/ 93 w 99"/>
              <a:gd name="T41" fmla="*/ 16 h 16"/>
              <a:gd name="T42" fmla="*/ 70 w 99"/>
              <a:gd name="T43" fmla="*/ 16 h 16"/>
              <a:gd name="T44" fmla="*/ 70 w 99"/>
              <a:gd name="T45" fmla="*/ 14 h 16"/>
              <a:gd name="T46" fmla="*/ 30 w 99"/>
              <a:gd name="T47" fmla="*/ 14 h 16"/>
              <a:gd name="T48" fmla="*/ 30 w 99"/>
              <a:gd name="T49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99" h="16">
                <a:moveTo>
                  <a:pt x="70" y="7"/>
                </a:moveTo>
                <a:cubicBezTo>
                  <a:pt x="70" y="4"/>
                  <a:pt x="70" y="4"/>
                  <a:pt x="70" y="4"/>
                </a:cubicBezTo>
                <a:cubicBezTo>
                  <a:pt x="30" y="4"/>
                  <a:pt x="30" y="4"/>
                  <a:pt x="30" y="4"/>
                </a:cubicBezTo>
                <a:cubicBezTo>
                  <a:pt x="30" y="7"/>
                  <a:pt x="30" y="7"/>
                  <a:pt x="30" y="7"/>
                </a:cubicBezTo>
                <a:lnTo>
                  <a:pt x="70" y="7"/>
                </a:lnTo>
                <a:close/>
                <a:moveTo>
                  <a:pt x="70" y="9"/>
                </a:moveTo>
                <a:cubicBezTo>
                  <a:pt x="30" y="9"/>
                  <a:pt x="30" y="9"/>
                  <a:pt x="30" y="9"/>
                </a:cubicBezTo>
                <a:cubicBezTo>
                  <a:pt x="30" y="12"/>
                  <a:pt x="30" y="12"/>
                  <a:pt x="30" y="12"/>
                </a:cubicBezTo>
                <a:cubicBezTo>
                  <a:pt x="70" y="12"/>
                  <a:pt x="70" y="12"/>
                  <a:pt x="70" y="12"/>
                </a:cubicBezTo>
                <a:lnTo>
                  <a:pt x="70" y="9"/>
                </a:lnTo>
                <a:close/>
                <a:moveTo>
                  <a:pt x="30" y="16"/>
                </a:moveTo>
                <a:cubicBezTo>
                  <a:pt x="30" y="16"/>
                  <a:pt x="13" y="16"/>
                  <a:pt x="7" y="16"/>
                </a:cubicBezTo>
                <a:cubicBezTo>
                  <a:pt x="0" y="16"/>
                  <a:pt x="3" y="15"/>
                  <a:pt x="3" y="15"/>
                </a:cubicBezTo>
                <a:cubicBezTo>
                  <a:pt x="21" y="0"/>
                  <a:pt x="21" y="0"/>
                  <a:pt x="21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2"/>
                  <a:pt x="30" y="2"/>
                  <a:pt x="30" y="2"/>
                </a:cubicBezTo>
                <a:cubicBezTo>
                  <a:pt x="70" y="2"/>
                  <a:pt x="70" y="2"/>
                  <a:pt x="70" y="2"/>
                </a:cubicBezTo>
                <a:cubicBezTo>
                  <a:pt x="70" y="0"/>
                  <a:pt x="70" y="0"/>
                  <a:pt x="70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97" y="15"/>
                  <a:pt x="97" y="15"/>
                  <a:pt x="97" y="15"/>
                </a:cubicBezTo>
                <a:cubicBezTo>
                  <a:pt x="97" y="15"/>
                  <a:pt x="99" y="16"/>
                  <a:pt x="93" y="16"/>
                </a:cubicBezTo>
                <a:cubicBezTo>
                  <a:pt x="86" y="16"/>
                  <a:pt x="70" y="16"/>
                  <a:pt x="70" y="16"/>
                </a:cubicBezTo>
                <a:cubicBezTo>
                  <a:pt x="70" y="14"/>
                  <a:pt x="70" y="14"/>
                  <a:pt x="70" y="14"/>
                </a:cubicBezTo>
                <a:cubicBezTo>
                  <a:pt x="30" y="14"/>
                  <a:pt x="30" y="14"/>
                  <a:pt x="30" y="14"/>
                </a:cubicBezTo>
                <a:lnTo>
                  <a:pt x="30" y="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2" name="Freeform 753"/>
          <p:cNvSpPr/>
          <p:nvPr/>
        </p:nvSpPr>
        <p:spPr bwMode="auto">
          <a:xfrm>
            <a:off x="5722832" y="1986210"/>
            <a:ext cx="209368" cy="27095"/>
          </a:xfrm>
          <a:custGeom>
            <a:avLst/>
            <a:gdLst>
              <a:gd name="T0" fmla="*/ 2 w 72"/>
              <a:gd name="T1" fmla="*/ 9 h 9"/>
              <a:gd name="T2" fmla="*/ 0 w 72"/>
              <a:gd name="T3" fmla="*/ 6 h 9"/>
              <a:gd name="T4" fmla="*/ 0 w 72"/>
              <a:gd name="T5" fmla="*/ 0 h 9"/>
              <a:gd name="T6" fmla="*/ 72 w 72"/>
              <a:gd name="T7" fmla="*/ 0 h 9"/>
              <a:gd name="T8" fmla="*/ 72 w 72"/>
              <a:gd name="T9" fmla="*/ 6 h 9"/>
              <a:gd name="T10" fmla="*/ 69 w 72"/>
              <a:gd name="T11" fmla="*/ 9 h 9"/>
              <a:gd name="T12" fmla="*/ 2 w 72"/>
              <a:gd name="T13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" h="9">
                <a:moveTo>
                  <a:pt x="2" y="9"/>
                </a:moveTo>
                <a:cubicBezTo>
                  <a:pt x="1" y="9"/>
                  <a:pt x="0" y="7"/>
                  <a:pt x="0" y="6"/>
                </a:cubicBezTo>
                <a:cubicBezTo>
                  <a:pt x="0" y="0"/>
                  <a:pt x="0" y="0"/>
                  <a:pt x="0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72" y="6"/>
                  <a:pt x="72" y="6"/>
                  <a:pt x="72" y="6"/>
                </a:cubicBezTo>
                <a:cubicBezTo>
                  <a:pt x="72" y="7"/>
                  <a:pt x="71" y="9"/>
                  <a:pt x="69" y="9"/>
                </a:cubicBezTo>
                <a:lnTo>
                  <a:pt x="2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3" name="Freeform 754"/>
          <p:cNvSpPr>
            <a:spLocks noEditPoints="1"/>
          </p:cNvSpPr>
          <p:nvPr/>
        </p:nvSpPr>
        <p:spPr bwMode="auto">
          <a:xfrm>
            <a:off x="5722832" y="1791620"/>
            <a:ext cx="209368" cy="185968"/>
          </a:xfrm>
          <a:custGeom>
            <a:avLst/>
            <a:gdLst>
              <a:gd name="T0" fmla="*/ 46 w 72"/>
              <a:gd name="T1" fmla="*/ 64 h 64"/>
              <a:gd name="T2" fmla="*/ 26 w 72"/>
              <a:gd name="T3" fmla="*/ 64 h 64"/>
              <a:gd name="T4" fmla="*/ 0 w 72"/>
              <a:gd name="T5" fmla="*/ 64 h 64"/>
              <a:gd name="T6" fmla="*/ 0 w 72"/>
              <a:gd name="T7" fmla="*/ 58 h 64"/>
              <a:gd name="T8" fmla="*/ 0 w 72"/>
              <a:gd name="T9" fmla="*/ 24 h 64"/>
              <a:gd name="T10" fmla="*/ 36 w 72"/>
              <a:gd name="T11" fmla="*/ 0 h 64"/>
              <a:gd name="T12" fmla="*/ 36 w 72"/>
              <a:gd name="T13" fmla="*/ 0 h 64"/>
              <a:gd name="T14" fmla="*/ 72 w 72"/>
              <a:gd name="T15" fmla="*/ 24 h 64"/>
              <a:gd name="T16" fmla="*/ 72 w 72"/>
              <a:gd name="T17" fmla="*/ 58 h 64"/>
              <a:gd name="T18" fmla="*/ 72 w 72"/>
              <a:gd name="T19" fmla="*/ 64 h 64"/>
              <a:gd name="T20" fmla="*/ 46 w 72"/>
              <a:gd name="T21" fmla="*/ 64 h 64"/>
              <a:gd name="T22" fmla="*/ 20 w 72"/>
              <a:gd name="T23" fmla="*/ 53 h 64"/>
              <a:gd name="T24" fmla="*/ 14 w 72"/>
              <a:gd name="T25" fmla="*/ 48 h 64"/>
              <a:gd name="T26" fmla="*/ 9 w 72"/>
              <a:gd name="T27" fmla="*/ 53 h 64"/>
              <a:gd name="T28" fmla="*/ 14 w 72"/>
              <a:gd name="T29" fmla="*/ 59 h 64"/>
              <a:gd name="T30" fmla="*/ 20 w 72"/>
              <a:gd name="T31" fmla="*/ 53 h 64"/>
              <a:gd name="T32" fmla="*/ 62 w 72"/>
              <a:gd name="T33" fmla="*/ 53 h 64"/>
              <a:gd name="T34" fmla="*/ 57 w 72"/>
              <a:gd name="T35" fmla="*/ 48 h 64"/>
              <a:gd name="T36" fmla="*/ 51 w 72"/>
              <a:gd name="T37" fmla="*/ 53 h 64"/>
              <a:gd name="T38" fmla="*/ 57 w 72"/>
              <a:gd name="T39" fmla="*/ 59 h 64"/>
              <a:gd name="T40" fmla="*/ 62 w 72"/>
              <a:gd name="T41" fmla="*/ 53 h 64"/>
              <a:gd name="T42" fmla="*/ 32 w 72"/>
              <a:gd name="T43" fmla="*/ 13 h 64"/>
              <a:gd name="T44" fmla="*/ 10 w 72"/>
              <a:gd name="T45" fmla="*/ 23 h 64"/>
              <a:gd name="T46" fmla="*/ 10 w 72"/>
              <a:gd name="T47" fmla="*/ 38 h 64"/>
              <a:gd name="T48" fmla="*/ 27 w 72"/>
              <a:gd name="T49" fmla="*/ 38 h 64"/>
              <a:gd name="T50" fmla="*/ 32 w 72"/>
              <a:gd name="T51" fmla="*/ 32 h 64"/>
              <a:gd name="T52" fmla="*/ 32 w 72"/>
              <a:gd name="T53" fmla="*/ 13 h 64"/>
              <a:gd name="T54" fmla="*/ 62 w 72"/>
              <a:gd name="T55" fmla="*/ 23 h 64"/>
              <a:gd name="T56" fmla="*/ 40 w 72"/>
              <a:gd name="T57" fmla="*/ 13 h 64"/>
              <a:gd name="T58" fmla="*/ 40 w 72"/>
              <a:gd name="T59" fmla="*/ 32 h 64"/>
              <a:gd name="T60" fmla="*/ 46 w 72"/>
              <a:gd name="T61" fmla="*/ 38 h 64"/>
              <a:gd name="T62" fmla="*/ 62 w 72"/>
              <a:gd name="T63" fmla="*/ 38 h 64"/>
              <a:gd name="T64" fmla="*/ 62 w 72"/>
              <a:gd name="T65" fmla="*/ 2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2" h="64">
                <a:moveTo>
                  <a:pt x="46" y="64"/>
                </a:moveTo>
                <a:cubicBezTo>
                  <a:pt x="26" y="64"/>
                  <a:pt x="26" y="64"/>
                  <a:pt x="26" y="6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8"/>
                  <a:pt x="0" y="48"/>
                  <a:pt x="0" y="24"/>
                </a:cubicBezTo>
                <a:cubicBezTo>
                  <a:pt x="0" y="1"/>
                  <a:pt x="35" y="0"/>
                  <a:pt x="36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7" y="0"/>
                  <a:pt x="72" y="2"/>
                  <a:pt x="72" y="24"/>
                </a:cubicBezTo>
                <a:cubicBezTo>
                  <a:pt x="72" y="48"/>
                  <a:pt x="72" y="58"/>
                  <a:pt x="72" y="58"/>
                </a:cubicBezTo>
                <a:cubicBezTo>
                  <a:pt x="72" y="64"/>
                  <a:pt x="72" y="64"/>
                  <a:pt x="72" y="64"/>
                </a:cubicBezTo>
                <a:lnTo>
                  <a:pt x="46" y="64"/>
                </a:lnTo>
                <a:close/>
                <a:moveTo>
                  <a:pt x="20" y="53"/>
                </a:moveTo>
                <a:cubicBezTo>
                  <a:pt x="20" y="50"/>
                  <a:pt x="17" y="48"/>
                  <a:pt x="14" y="48"/>
                </a:cubicBezTo>
                <a:cubicBezTo>
                  <a:pt x="11" y="48"/>
                  <a:pt x="9" y="50"/>
                  <a:pt x="9" y="53"/>
                </a:cubicBezTo>
                <a:cubicBezTo>
                  <a:pt x="9" y="56"/>
                  <a:pt x="11" y="59"/>
                  <a:pt x="14" y="59"/>
                </a:cubicBezTo>
                <a:cubicBezTo>
                  <a:pt x="17" y="59"/>
                  <a:pt x="20" y="56"/>
                  <a:pt x="20" y="53"/>
                </a:cubicBezTo>
                <a:close/>
                <a:moveTo>
                  <a:pt x="62" y="53"/>
                </a:moveTo>
                <a:cubicBezTo>
                  <a:pt x="62" y="50"/>
                  <a:pt x="60" y="48"/>
                  <a:pt x="57" y="48"/>
                </a:cubicBezTo>
                <a:cubicBezTo>
                  <a:pt x="54" y="48"/>
                  <a:pt x="51" y="50"/>
                  <a:pt x="51" y="53"/>
                </a:cubicBezTo>
                <a:cubicBezTo>
                  <a:pt x="51" y="56"/>
                  <a:pt x="54" y="59"/>
                  <a:pt x="57" y="59"/>
                </a:cubicBezTo>
                <a:cubicBezTo>
                  <a:pt x="60" y="59"/>
                  <a:pt x="62" y="56"/>
                  <a:pt x="62" y="53"/>
                </a:cubicBezTo>
                <a:close/>
                <a:moveTo>
                  <a:pt x="32" y="13"/>
                </a:moveTo>
                <a:cubicBezTo>
                  <a:pt x="32" y="13"/>
                  <a:pt x="10" y="11"/>
                  <a:pt x="10" y="23"/>
                </a:cubicBezTo>
                <a:cubicBezTo>
                  <a:pt x="10" y="38"/>
                  <a:pt x="10" y="38"/>
                  <a:pt x="10" y="38"/>
                </a:cubicBezTo>
                <a:cubicBezTo>
                  <a:pt x="27" y="38"/>
                  <a:pt x="27" y="38"/>
                  <a:pt x="27" y="38"/>
                </a:cubicBezTo>
                <a:cubicBezTo>
                  <a:pt x="27" y="38"/>
                  <a:pt x="32" y="38"/>
                  <a:pt x="32" y="32"/>
                </a:cubicBezTo>
                <a:cubicBezTo>
                  <a:pt x="32" y="26"/>
                  <a:pt x="32" y="13"/>
                  <a:pt x="32" y="13"/>
                </a:cubicBezTo>
                <a:close/>
                <a:moveTo>
                  <a:pt x="62" y="23"/>
                </a:moveTo>
                <a:cubicBezTo>
                  <a:pt x="62" y="11"/>
                  <a:pt x="40" y="13"/>
                  <a:pt x="40" y="13"/>
                </a:cubicBezTo>
                <a:cubicBezTo>
                  <a:pt x="40" y="13"/>
                  <a:pt x="40" y="26"/>
                  <a:pt x="40" y="32"/>
                </a:cubicBezTo>
                <a:cubicBezTo>
                  <a:pt x="40" y="38"/>
                  <a:pt x="46" y="38"/>
                  <a:pt x="46" y="38"/>
                </a:cubicBezTo>
                <a:cubicBezTo>
                  <a:pt x="62" y="38"/>
                  <a:pt x="62" y="38"/>
                  <a:pt x="62" y="38"/>
                </a:cubicBezTo>
                <a:lnTo>
                  <a:pt x="62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4" name="Oval 755"/>
          <p:cNvSpPr>
            <a:spLocks noChangeArrowheads="1"/>
          </p:cNvSpPr>
          <p:nvPr/>
        </p:nvSpPr>
        <p:spPr bwMode="auto">
          <a:xfrm>
            <a:off x="8448311" y="174235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5" name="Rectangle 756"/>
          <p:cNvSpPr>
            <a:spLocks noChangeArrowheads="1"/>
          </p:cNvSpPr>
          <p:nvPr/>
        </p:nvSpPr>
        <p:spPr bwMode="auto">
          <a:xfrm>
            <a:off x="8779604" y="1858125"/>
            <a:ext cx="20937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6" name="Rectangle 757"/>
          <p:cNvSpPr>
            <a:spLocks noChangeArrowheads="1"/>
          </p:cNvSpPr>
          <p:nvPr/>
        </p:nvSpPr>
        <p:spPr bwMode="auto">
          <a:xfrm>
            <a:off x="8768520" y="1858125"/>
            <a:ext cx="4926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7" name="Rectangle 758"/>
          <p:cNvSpPr>
            <a:spLocks noChangeArrowheads="1"/>
          </p:cNvSpPr>
          <p:nvPr/>
        </p:nvSpPr>
        <p:spPr bwMode="auto">
          <a:xfrm>
            <a:off x="8762362" y="1858125"/>
            <a:ext cx="2463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8" name="Rectangle 759"/>
          <p:cNvSpPr>
            <a:spLocks noChangeArrowheads="1"/>
          </p:cNvSpPr>
          <p:nvPr/>
        </p:nvSpPr>
        <p:spPr bwMode="auto">
          <a:xfrm>
            <a:off x="8732804" y="1858125"/>
            <a:ext cx="23400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9" name="Rectangle 760"/>
          <p:cNvSpPr>
            <a:spLocks noChangeArrowheads="1"/>
          </p:cNvSpPr>
          <p:nvPr/>
        </p:nvSpPr>
        <p:spPr bwMode="auto">
          <a:xfrm>
            <a:off x="8713099" y="1858125"/>
            <a:ext cx="14779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0" name="Rectangle 761"/>
          <p:cNvSpPr>
            <a:spLocks noChangeArrowheads="1"/>
          </p:cNvSpPr>
          <p:nvPr/>
        </p:nvSpPr>
        <p:spPr bwMode="auto">
          <a:xfrm>
            <a:off x="8698320" y="1858125"/>
            <a:ext cx="8621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1" name="Rectangle 762"/>
          <p:cNvSpPr>
            <a:spLocks noChangeArrowheads="1"/>
          </p:cNvSpPr>
          <p:nvPr/>
        </p:nvSpPr>
        <p:spPr bwMode="auto">
          <a:xfrm>
            <a:off x="8686004" y="1858125"/>
            <a:ext cx="6158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2" name="Rectangle 763"/>
          <p:cNvSpPr>
            <a:spLocks noChangeArrowheads="1"/>
          </p:cNvSpPr>
          <p:nvPr/>
        </p:nvSpPr>
        <p:spPr bwMode="auto">
          <a:xfrm>
            <a:off x="8672457" y="1858125"/>
            <a:ext cx="8621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3" name="Rectangle 764"/>
          <p:cNvSpPr>
            <a:spLocks noChangeArrowheads="1"/>
          </p:cNvSpPr>
          <p:nvPr/>
        </p:nvSpPr>
        <p:spPr bwMode="auto">
          <a:xfrm>
            <a:off x="8636741" y="1858125"/>
            <a:ext cx="29558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4" name="Freeform 765"/>
          <p:cNvSpPr/>
          <p:nvPr/>
        </p:nvSpPr>
        <p:spPr bwMode="auto">
          <a:xfrm>
            <a:off x="8613342" y="2007146"/>
            <a:ext cx="38179" cy="38179"/>
          </a:xfrm>
          <a:custGeom>
            <a:avLst/>
            <a:gdLst>
              <a:gd name="T0" fmla="*/ 9 w 13"/>
              <a:gd name="T1" fmla="*/ 13 h 13"/>
              <a:gd name="T2" fmla="*/ 0 w 13"/>
              <a:gd name="T3" fmla="*/ 9 h 13"/>
              <a:gd name="T4" fmla="*/ 3 w 13"/>
              <a:gd name="T5" fmla="*/ 0 h 13"/>
              <a:gd name="T6" fmla="*/ 8 w 13"/>
              <a:gd name="T7" fmla="*/ 2 h 13"/>
              <a:gd name="T8" fmla="*/ 13 w 13"/>
              <a:gd name="T9" fmla="*/ 3 h 13"/>
              <a:gd name="T10" fmla="*/ 9 w 13"/>
              <a:gd name="T11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" h="13">
                <a:moveTo>
                  <a:pt x="9" y="13"/>
                </a:moveTo>
                <a:cubicBezTo>
                  <a:pt x="0" y="9"/>
                  <a:pt x="0" y="9"/>
                  <a:pt x="0" y="9"/>
                </a:cubicBezTo>
                <a:cubicBezTo>
                  <a:pt x="3" y="0"/>
                  <a:pt x="3" y="0"/>
                  <a:pt x="3" y="0"/>
                </a:cubicBezTo>
                <a:cubicBezTo>
                  <a:pt x="5" y="1"/>
                  <a:pt x="6" y="1"/>
                  <a:pt x="8" y="2"/>
                </a:cubicBezTo>
                <a:cubicBezTo>
                  <a:pt x="9" y="3"/>
                  <a:pt x="11" y="3"/>
                  <a:pt x="13" y="3"/>
                </a:cubicBezTo>
                <a:lnTo>
                  <a:pt x="9" y="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5" name="Freeform 766"/>
          <p:cNvSpPr/>
          <p:nvPr/>
        </p:nvSpPr>
        <p:spPr bwMode="auto">
          <a:xfrm>
            <a:off x="8585015" y="2039167"/>
            <a:ext cx="55421" cy="83747"/>
          </a:xfrm>
          <a:custGeom>
            <a:avLst/>
            <a:gdLst>
              <a:gd name="T0" fmla="*/ 11 w 19"/>
              <a:gd name="T1" fmla="*/ 27 h 29"/>
              <a:gd name="T2" fmla="*/ 8 w 19"/>
              <a:gd name="T3" fmla="*/ 29 h 29"/>
              <a:gd name="T4" fmla="*/ 2 w 19"/>
              <a:gd name="T5" fmla="*/ 27 h 29"/>
              <a:gd name="T6" fmla="*/ 1 w 19"/>
              <a:gd name="T7" fmla="*/ 24 h 29"/>
              <a:gd name="T8" fmla="*/ 8 w 19"/>
              <a:gd name="T9" fmla="*/ 2 h 29"/>
              <a:gd name="T10" fmla="*/ 11 w 19"/>
              <a:gd name="T11" fmla="*/ 1 h 29"/>
              <a:gd name="T12" fmla="*/ 17 w 19"/>
              <a:gd name="T13" fmla="*/ 3 h 29"/>
              <a:gd name="T14" fmla="*/ 19 w 19"/>
              <a:gd name="T15" fmla="*/ 6 h 29"/>
              <a:gd name="T16" fmla="*/ 11 w 19"/>
              <a:gd name="T17" fmla="*/ 27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" h="29">
                <a:moveTo>
                  <a:pt x="11" y="27"/>
                </a:moveTo>
                <a:cubicBezTo>
                  <a:pt x="11" y="28"/>
                  <a:pt x="9" y="29"/>
                  <a:pt x="8" y="29"/>
                </a:cubicBezTo>
                <a:cubicBezTo>
                  <a:pt x="2" y="27"/>
                  <a:pt x="2" y="27"/>
                  <a:pt x="2" y="27"/>
                </a:cubicBezTo>
                <a:cubicBezTo>
                  <a:pt x="1" y="26"/>
                  <a:pt x="0" y="25"/>
                  <a:pt x="1" y="24"/>
                </a:cubicBezTo>
                <a:cubicBezTo>
                  <a:pt x="8" y="2"/>
                  <a:pt x="8" y="2"/>
                  <a:pt x="8" y="2"/>
                </a:cubicBezTo>
                <a:cubicBezTo>
                  <a:pt x="9" y="1"/>
                  <a:pt x="10" y="0"/>
                  <a:pt x="11" y="1"/>
                </a:cubicBezTo>
                <a:cubicBezTo>
                  <a:pt x="17" y="3"/>
                  <a:pt x="17" y="3"/>
                  <a:pt x="17" y="3"/>
                </a:cubicBezTo>
                <a:cubicBezTo>
                  <a:pt x="18" y="3"/>
                  <a:pt x="19" y="4"/>
                  <a:pt x="19" y="6"/>
                </a:cubicBezTo>
                <a:lnTo>
                  <a:pt x="11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6" name="Freeform 767"/>
          <p:cNvSpPr/>
          <p:nvPr/>
        </p:nvSpPr>
        <p:spPr bwMode="auto">
          <a:xfrm>
            <a:off x="8552994" y="1782999"/>
            <a:ext cx="209368" cy="235231"/>
          </a:xfrm>
          <a:custGeom>
            <a:avLst/>
            <a:gdLst>
              <a:gd name="T0" fmla="*/ 52 w 72"/>
              <a:gd name="T1" fmla="*/ 12 h 81"/>
              <a:gd name="T2" fmla="*/ 12 w 72"/>
              <a:gd name="T3" fmla="*/ 32 h 81"/>
              <a:gd name="T4" fmla="*/ 31 w 72"/>
              <a:gd name="T5" fmla="*/ 72 h 81"/>
              <a:gd name="T6" fmla="*/ 53 w 72"/>
              <a:gd name="T7" fmla="*/ 71 h 81"/>
              <a:gd name="T8" fmla="*/ 65 w 72"/>
              <a:gd name="T9" fmla="*/ 71 h 81"/>
              <a:gd name="T10" fmla="*/ 29 w 72"/>
              <a:gd name="T11" fmla="*/ 77 h 81"/>
              <a:gd name="T12" fmla="*/ 6 w 72"/>
              <a:gd name="T13" fmla="*/ 30 h 81"/>
              <a:gd name="T14" fmla="*/ 54 w 72"/>
              <a:gd name="T15" fmla="*/ 7 h 81"/>
              <a:gd name="T16" fmla="*/ 72 w 72"/>
              <a:gd name="T17" fmla="*/ 20 h 81"/>
              <a:gd name="T18" fmla="*/ 65 w 72"/>
              <a:gd name="T19" fmla="*/ 20 h 81"/>
              <a:gd name="T20" fmla="*/ 52 w 72"/>
              <a:gd name="T21" fmla="*/ 12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2" h="81">
                <a:moveTo>
                  <a:pt x="52" y="12"/>
                </a:moveTo>
                <a:cubicBezTo>
                  <a:pt x="35" y="7"/>
                  <a:pt x="17" y="15"/>
                  <a:pt x="12" y="32"/>
                </a:cubicBezTo>
                <a:cubicBezTo>
                  <a:pt x="6" y="48"/>
                  <a:pt x="15" y="66"/>
                  <a:pt x="31" y="72"/>
                </a:cubicBezTo>
                <a:cubicBezTo>
                  <a:pt x="39" y="74"/>
                  <a:pt x="47" y="74"/>
                  <a:pt x="53" y="71"/>
                </a:cubicBezTo>
                <a:cubicBezTo>
                  <a:pt x="65" y="71"/>
                  <a:pt x="65" y="71"/>
                  <a:pt x="65" y="71"/>
                </a:cubicBezTo>
                <a:cubicBezTo>
                  <a:pt x="55" y="79"/>
                  <a:pt x="42" y="81"/>
                  <a:pt x="29" y="77"/>
                </a:cubicBezTo>
                <a:cubicBezTo>
                  <a:pt x="10" y="70"/>
                  <a:pt x="0" y="49"/>
                  <a:pt x="6" y="30"/>
                </a:cubicBezTo>
                <a:cubicBezTo>
                  <a:pt x="13" y="10"/>
                  <a:pt x="34" y="0"/>
                  <a:pt x="54" y="7"/>
                </a:cubicBezTo>
                <a:cubicBezTo>
                  <a:pt x="61" y="9"/>
                  <a:pt x="68" y="14"/>
                  <a:pt x="72" y="20"/>
                </a:cubicBezTo>
                <a:cubicBezTo>
                  <a:pt x="65" y="20"/>
                  <a:pt x="65" y="20"/>
                  <a:pt x="65" y="20"/>
                </a:cubicBezTo>
                <a:cubicBezTo>
                  <a:pt x="61" y="17"/>
                  <a:pt x="57" y="14"/>
                  <a:pt x="52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7" name="Freeform 768"/>
          <p:cNvSpPr/>
          <p:nvPr/>
        </p:nvSpPr>
        <p:spPr bwMode="auto">
          <a:xfrm>
            <a:off x="8587478" y="2120451"/>
            <a:ext cx="20937" cy="14779"/>
          </a:xfrm>
          <a:custGeom>
            <a:avLst/>
            <a:gdLst>
              <a:gd name="T0" fmla="*/ 7 w 7"/>
              <a:gd name="T1" fmla="*/ 3 h 5"/>
              <a:gd name="T2" fmla="*/ 3 w 7"/>
              <a:gd name="T3" fmla="*/ 4 h 5"/>
              <a:gd name="T4" fmla="*/ 0 w 7"/>
              <a:gd name="T5" fmla="*/ 0 h 5"/>
              <a:gd name="T6" fmla="*/ 7 w 7"/>
              <a:gd name="T7" fmla="*/ 3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" h="5">
                <a:moveTo>
                  <a:pt x="7" y="3"/>
                </a:moveTo>
                <a:cubicBezTo>
                  <a:pt x="6" y="4"/>
                  <a:pt x="4" y="5"/>
                  <a:pt x="3" y="4"/>
                </a:cubicBezTo>
                <a:cubicBezTo>
                  <a:pt x="1" y="4"/>
                  <a:pt x="0" y="2"/>
                  <a:pt x="0" y="0"/>
                </a:cubicBezTo>
                <a:lnTo>
                  <a:pt x="7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8" name="Oval 769"/>
          <p:cNvSpPr>
            <a:spLocks noChangeArrowheads="1"/>
          </p:cNvSpPr>
          <p:nvPr/>
        </p:nvSpPr>
        <p:spPr bwMode="auto">
          <a:xfrm>
            <a:off x="454149" y="243204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9" name="Freeform 770"/>
          <p:cNvSpPr/>
          <p:nvPr/>
        </p:nvSpPr>
        <p:spPr bwMode="auto">
          <a:xfrm>
            <a:off x="599475" y="2562587"/>
            <a:ext cx="215526" cy="232768"/>
          </a:xfrm>
          <a:custGeom>
            <a:avLst/>
            <a:gdLst>
              <a:gd name="T0" fmla="*/ 74 w 74"/>
              <a:gd name="T1" fmla="*/ 30 h 80"/>
              <a:gd name="T2" fmla="*/ 24 w 74"/>
              <a:gd name="T3" fmla="*/ 80 h 80"/>
              <a:gd name="T4" fmla="*/ 0 w 74"/>
              <a:gd name="T5" fmla="*/ 74 h 80"/>
              <a:gd name="T6" fmla="*/ 11 w 74"/>
              <a:gd name="T7" fmla="*/ 61 h 80"/>
              <a:gd name="T8" fmla="*/ 24 w 74"/>
              <a:gd name="T9" fmla="*/ 64 h 80"/>
              <a:gd name="T10" fmla="*/ 58 w 74"/>
              <a:gd name="T11" fmla="*/ 30 h 80"/>
              <a:gd name="T12" fmla="*/ 54 w 74"/>
              <a:gd name="T13" fmla="*/ 13 h 80"/>
              <a:gd name="T14" fmla="*/ 65 w 74"/>
              <a:gd name="T15" fmla="*/ 0 h 80"/>
              <a:gd name="T16" fmla="*/ 74 w 74"/>
              <a:gd name="T17" fmla="*/ 3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4" h="80">
                <a:moveTo>
                  <a:pt x="74" y="30"/>
                </a:moveTo>
                <a:cubicBezTo>
                  <a:pt x="74" y="57"/>
                  <a:pt x="52" y="80"/>
                  <a:pt x="24" y="80"/>
                </a:cubicBezTo>
                <a:cubicBezTo>
                  <a:pt x="15" y="80"/>
                  <a:pt x="7" y="78"/>
                  <a:pt x="0" y="74"/>
                </a:cubicBezTo>
                <a:cubicBezTo>
                  <a:pt x="11" y="61"/>
                  <a:pt x="11" y="61"/>
                  <a:pt x="11" y="61"/>
                </a:cubicBezTo>
                <a:cubicBezTo>
                  <a:pt x="15" y="63"/>
                  <a:pt x="19" y="64"/>
                  <a:pt x="24" y="64"/>
                </a:cubicBezTo>
                <a:cubicBezTo>
                  <a:pt x="43" y="64"/>
                  <a:pt x="58" y="49"/>
                  <a:pt x="58" y="30"/>
                </a:cubicBezTo>
                <a:cubicBezTo>
                  <a:pt x="58" y="24"/>
                  <a:pt x="57" y="18"/>
                  <a:pt x="54" y="13"/>
                </a:cubicBezTo>
                <a:cubicBezTo>
                  <a:pt x="65" y="0"/>
                  <a:pt x="65" y="0"/>
                  <a:pt x="65" y="0"/>
                </a:cubicBezTo>
                <a:cubicBezTo>
                  <a:pt x="71" y="9"/>
                  <a:pt x="74" y="19"/>
                  <a:pt x="74" y="3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0" name="Freeform 771"/>
          <p:cNvSpPr/>
          <p:nvPr/>
        </p:nvSpPr>
        <p:spPr bwMode="auto">
          <a:xfrm>
            <a:off x="657359" y="2594608"/>
            <a:ext cx="102221" cy="78821"/>
          </a:xfrm>
          <a:custGeom>
            <a:avLst/>
            <a:gdLst>
              <a:gd name="T0" fmla="*/ 50 w 83"/>
              <a:gd name="T1" fmla="*/ 0 h 64"/>
              <a:gd name="T2" fmla="*/ 76 w 83"/>
              <a:gd name="T3" fmla="*/ 24 h 64"/>
              <a:gd name="T4" fmla="*/ 76 w 83"/>
              <a:gd name="T5" fmla="*/ 24 h 64"/>
              <a:gd name="T6" fmla="*/ 76 w 83"/>
              <a:gd name="T7" fmla="*/ 24 h 64"/>
              <a:gd name="T8" fmla="*/ 83 w 83"/>
              <a:gd name="T9" fmla="*/ 31 h 64"/>
              <a:gd name="T10" fmla="*/ 83 w 83"/>
              <a:gd name="T11" fmla="*/ 31 h 64"/>
              <a:gd name="T12" fmla="*/ 83 w 83"/>
              <a:gd name="T13" fmla="*/ 31 h 64"/>
              <a:gd name="T14" fmla="*/ 76 w 83"/>
              <a:gd name="T15" fmla="*/ 38 h 64"/>
              <a:gd name="T16" fmla="*/ 76 w 83"/>
              <a:gd name="T17" fmla="*/ 41 h 64"/>
              <a:gd name="T18" fmla="*/ 76 w 83"/>
              <a:gd name="T19" fmla="*/ 41 h 64"/>
              <a:gd name="T20" fmla="*/ 50 w 83"/>
              <a:gd name="T21" fmla="*/ 64 h 64"/>
              <a:gd name="T22" fmla="*/ 43 w 83"/>
              <a:gd name="T23" fmla="*/ 55 h 64"/>
              <a:gd name="T24" fmla="*/ 55 w 83"/>
              <a:gd name="T25" fmla="*/ 43 h 64"/>
              <a:gd name="T26" fmla="*/ 0 w 83"/>
              <a:gd name="T27" fmla="*/ 43 h 64"/>
              <a:gd name="T28" fmla="*/ 0 w 83"/>
              <a:gd name="T29" fmla="*/ 19 h 64"/>
              <a:gd name="T30" fmla="*/ 55 w 83"/>
              <a:gd name="T31" fmla="*/ 19 h 64"/>
              <a:gd name="T32" fmla="*/ 43 w 83"/>
              <a:gd name="T33" fmla="*/ 7 h 64"/>
              <a:gd name="T34" fmla="*/ 50 w 83"/>
              <a:gd name="T35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3" h="64">
                <a:moveTo>
                  <a:pt x="50" y="0"/>
                </a:moveTo>
                <a:lnTo>
                  <a:pt x="76" y="24"/>
                </a:lnTo>
                <a:lnTo>
                  <a:pt x="76" y="24"/>
                </a:lnTo>
                <a:lnTo>
                  <a:pt x="76" y="24"/>
                </a:lnTo>
                <a:lnTo>
                  <a:pt x="83" y="31"/>
                </a:lnTo>
                <a:lnTo>
                  <a:pt x="83" y="31"/>
                </a:lnTo>
                <a:lnTo>
                  <a:pt x="83" y="31"/>
                </a:lnTo>
                <a:lnTo>
                  <a:pt x="76" y="38"/>
                </a:lnTo>
                <a:lnTo>
                  <a:pt x="76" y="41"/>
                </a:lnTo>
                <a:lnTo>
                  <a:pt x="76" y="41"/>
                </a:lnTo>
                <a:lnTo>
                  <a:pt x="50" y="64"/>
                </a:lnTo>
                <a:lnTo>
                  <a:pt x="43" y="55"/>
                </a:lnTo>
                <a:lnTo>
                  <a:pt x="55" y="43"/>
                </a:lnTo>
                <a:lnTo>
                  <a:pt x="0" y="43"/>
                </a:lnTo>
                <a:lnTo>
                  <a:pt x="0" y="19"/>
                </a:lnTo>
                <a:lnTo>
                  <a:pt x="55" y="19"/>
                </a:lnTo>
                <a:lnTo>
                  <a:pt x="43" y="7"/>
                </a:lnTo>
                <a:lnTo>
                  <a:pt x="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1" name="Freeform 772"/>
          <p:cNvSpPr/>
          <p:nvPr/>
        </p:nvSpPr>
        <p:spPr bwMode="auto">
          <a:xfrm>
            <a:off x="587159" y="2632788"/>
            <a:ext cx="102221" cy="78821"/>
          </a:xfrm>
          <a:custGeom>
            <a:avLst/>
            <a:gdLst>
              <a:gd name="T0" fmla="*/ 0 w 83"/>
              <a:gd name="T1" fmla="*/ 33 h 64"/>
              <a:gd name="T2" fmla="*/ 0 w 83"/>
              <a:gd name="T3" fmla="*/ 33 h 64"/>
              <a:gd name="T4" fmla="*/ 0 w 83"/>
              <a:gd name="T5" fmla="*/ 33 h 64"/>
              <a:gd name="T6" fmla="*/ 8 w 83"/>
              <a:gd name="T7" fmla="*/ 26 h 64"/>
              <a:gd name="T8" fmla="*/ 8 w 83"/>
              <a:gd name="T9" fmla="*/ 26 h 64"/>
              <a:gd name="T10" fmla="*/ 8 w 83"/>
              <a:gd name="T11" fmla="*/ 26 h 64"/>
              <a:gd name="T12" fmla="*/ 34 w 83"/>
              <a:gd name="T13" fmla="*/ 0 h 64"/>
              <a:gd name="T14" fmla="*/ 41 w 83"/>
              <a:gd name="T15" fmla="*/ 10 h 64"/>
              <a:gd name="T16" fmla="*/ 29 w 83"/>
              <a:gd name="T17" fmla="*/ 21 h 64"/>
              <a:gd name="T18" fmla="*/ 83 w 83"/>
              <a:gd name="T19" fmla="*/ 21 h 64"/>
              <a:gd name="T20" fmla="*/ 83 w 83"/>
              <a:gd name="T21" fmla="*/ 45 h 64"/>
              <a:gd name="T22" fmla="*/ 29 w 83"/>
              <a:gd name="T23" fmla="*/ 45 h 64"/>
              <a:gd name="T24" fmla="*/ 41 w 83"/>
              <a:gd name="T25" fmla="*/ 57 h 64"/>
              <a:gd name="T26" fmla="*/ 34 w 83"/>
              <a:gd name="T27" fmla="*/ 64 h 64"/>
              <a:gd name="T28" fmla="*/ 8 w 83"/>
              <a:gd name="T29" fmla="*/ 40 h 64"/>
              <a:gd name="T30" fmla="*/ 8 w 83"/>
              <a:gd name="T31" fmla="*/ 40 h 64"/>
              <a:gd name="T32" fmla="*/ 8 w 83"/>
              <a:gd name="T33" fmla="*/ 40 h 64"/>
              <a:gd name="T34" fmla="*/ 0 w 83"/>
              <a:gd name="T35" fmla="*/ 3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3" h="64">
                <a:moveTo>
                  <a:pt x="0" y="33"/>
                </a:moveTo>
                <a:lnTo>
                  <a:pt x="0" y="33"/>
                </a:lnTo>
                <a:lnTo>
                  <a:pt x="0" y="33"/>
                </a:lnTo>
                <a:lnTo>
                  <a:pt x="8" y="26"/>
                </a:lnTo>
                <a:lnTo>
                  <a:pt x="8" y="26"/>
                </a:lnTo>
                <a:lnTo>
                  <a:pt x="8" y="26"/>
                </a:lnTo>
                <a:lnTo>
                  <a:pt x="34" y="0"/>
                </a:lnTo>
                <a:lnTo>
                  <a:pt x="41" y="10"/>
                </a:lnTo>
                <a:lnTo>
                  <a:pt x="29" y="21"/>
                </a:lnTo>
                <a:lnTo>
                  <a:pt x="83" y="21"/>
                </a:lnTo>
                <a:lnTo>
                  <a:pt x="83" y="45"/>
                </a:lnTo>
                <a:lnTo>
                  <a:pt x="29" y="45"/>
                </a:lnTo>
                <a:lnTo>
                  <a:pt x="41" y="57"/>
                </a:lnTo>
                <a:lnTo>
                  <a:pt x="34" y="64"/>
                </a:lnTo>
                <a:lnTo>
                  <a:pt x="8" y="40"/>
                </a:lnTo>
                <a:lnTo>
                  <a:pt x="8" y="40"/>
                </a:lnTo>
                <a:lnTo>
                  <a:pt x="8" y="40"/>
                </a:lnTo>
                <a:lnTo>
                  <a:pt x="0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2" name="Freeform 773"/>
          <p:cNvSpPr/>
          <p:nvPr/>
        </p:nvSpPr>
        <p:spPr bwMode="auto">
          <a:xfrm>
            <a:off x="520654" y="2502240"/>
            <a:ext cx="217989" cy="232768"/>
          </a:xfrm>
          <a:custGeom>
            <a:avLst/>
            <a:gdLst>
              <a:gd name="T0" fmla="*/ 64 w 75"/>
              <a:gd name="T1" fmla="*/ 19 h 80"/>
              <a:gd name="T2" fmla="*/ 51 w 75"/>
              <a:gd name="T3" fmla="*/ 16 h 80"/>
              <a:gd name="T4" fmla="*/ 17 w 75"/>
              <a:gd name="T5" fmla="*/ 50 h 80"/>
              <a:gd name="T6" fmla="*/ 21 w 75"/>
              <a:gd name="T7" fmla="*/ 67 h 80"/>
              <a:gd name="T8" fmla="*/ 10 w 75"/>
              <a:gd name="T9" fmla="*/ 80 h 80"/>
              <a:gd name="T10" fmla="*/ 0 w 75"/>
              <a:gd name="T11" fmla="*/ 51 h 80"/>
              <a:gd name="T12" fmla="*/ 51 w 75"/>
              <a:gd name="T13" fmla="*/ 0 h 80"/>
              <a:gd name="T14" fmla="*/ 75 w 75"/>
              <a:gd name="T15" fmla="*/ 6 h 80"/>
              <a:gd name="T16" fmla="*/ 64 w 75"/>
              <a:gd name="T17" fmla="*/ 19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5" h="80">
                <a:moveTo>
                  <a:pt x="64" y="19"/>
                </a:moveTo>
                <a:cubicBezTo>
                  <a:pt x="60" y="17"/>
                  <a:pt x="56" y="16"/>
                  <a:pt x="51" y="16"/>
                </a:cubicBezTo>
                <a:cubicBezTo>
                  <a:pt x="32" y="16"/>
                  <a:pt x="17" y="31"/>
                  <a:pt x="17" y="50"/>
                </a:cubicBezTo>
                <a:cubicBezTo>
                  <a:pt x="17" y="57"/>
                  <a:pt x="18" y="62"/>
                  <a:pt x="21" y="67"/>
                </a:cubicBezTo>
                <a:cubicBezTo>
                  <a:pt x="10" y="80"/>
                  <a:pt x="10" y="80"/>
                  <a:pt x="10" y="80"/>
                </a:cubicBezTo>
                <a:cubicBezTo>
                  <a:pt x="4" y="71"/>
                  <a:pt x="0" y="61"/>
                  <a:pt x="0" y="51"/>
                </a:cubicBezTo>
                <a:cubicBezTo>
                  <a:pt x="0" y="23"/>
                  <a:pt x="23" y="0"/>
                  <a:pt x="51" y="0"/>
                </a:cubicBezTo>
                <a:cubicBezTo>
                  <a:pt x="60" y="0"/>
                  <a:pt x="68" y="2"/>
                  <a:pt x="75" y="6"/>
                </a:cubicBezTo>
                <a:lnTo>
                  <a:pt x="64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3" name="Oval 774"/>
          <p:cNvSpPr>
            <a:spLocks noChangeArrowheads="1"/>
          </p:cNvSpPr>
          <p:nvPr/>
        </p:nvSpPr>
        <p:spPr bwMode="auto">
          <a:xfrm>
            <a:off x="2151261" y="242957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4" name="Freeform 775"/>
          <p:cNvSpPr/>
          <p:nvPr/>
        </p:nvSpPr>
        <p:spPr bwMode="auto">
          <a:xfrm>
            <a:off x="2174661" y="2507167"/>
            <a:ext cx="392873" cy="242621"/>
          </a:xfrm>
          <a:custGeom>
            <a:avLst/>
            <a:gdLst>
              <a:gd name="T0" fmla="*/ 111 w 135"/>
              <a:gd name="T1" fmla="*/ 80 h 83"/>
              <a:gd name="T2" fmla="*/ 102 w 135"/>
              <a:gd name="T3" fmla="*/ 80 h 83"/>
              <a:gd name="T4" fmla="*/ 102 w 135"/>
              <a:gd name="T5" fmla="*/ 80 h 83"/>
              <a:gd name="T6" fmla="*/ 102 w 135"/>
              <a:gd name="T7" fmla="*/ 71 h 83"/>
              <a:gd name="T8" fmla="*/ 107 w 135"/>
              <a:gd name="T9" fmla="*/ 66 h 83"/>
              <a:gd name="T10" fmla="*/ 81 w 135"/>
              <a:gd name="T11" fmla="*/ 72 h 83"/>
              <a:gd name="T12" fmla="*/ 68 w 135"/>
              <a:gd name="T13" fmla="*/ 64 h 83"/>
              <a:gd name="T14" fmla="*/ 54 w 135"/>
              <a:gd name="T15" fmla="*/ 72 h 83"/>
              <a:gd name="T16" fmla="*/ 28 w 135"/>
              <a:gd name="T17" fmla="*/ 66 h 83"/>
              <a:gd name="T18" fmla="*/ 33 w 135"/>
              <a:gd name="T19" fmla="*/ 71 h 83"/>
              <a:gd name="T20" fmla="*/ 33 w 135"/>
              <a:gd name="T21" fmla="*/ 80 h 83"/>
              <a:gd name="T22" fmla="*/ 33 w 135"/>
              <a:gd name="T23" fmla="*/ 80 h 83"/>
              <a:gd name="T24" fmla="*/ 24 w 135"/>
              <a:gd name="T25" fmla="*/ 80 h 83"/>
              <a:gd name="T26" fmla="*/ 3 w 135"/>
              <a:gd name="T27" fmla="*/ 59 h 83"/>
              <a:gd name="T28" fmla="*/ 1 w 135"/>
              <a:gd name="T29" fmla="*/ 53 h 83"/>
              <a:gd name="T30" fmla="*/ 5 w 135"/>
              <a:gd name="T31" fmla="*/ 48 h 83"/>
              <a:gd name="T32" fmla="*/ 34 w 135"/>
              <a:gd name="T33" fmla="*/ 39 h 83"/>
              <a:gd name="T34" fmla="*/ 42 w 135"/>
              <a:gd name="T35" fmla="*/ 43 h 83"/>
              <a:gd name="T36" fmla="*/ 42 w 135"/>
              <a:gd name="T37" fmla="*/ 44 h 83"/>
              <a:gd name="T38" fmla="*/ 38 w 135"/>
              <a:gd name="T39" fmla="*/ 51 h 83"/>
              <a:gd name="T40" fmla="*/ 31 w 135"/>
              <a:gd name="T41" fmla="*/ 54 h 83"/>
              <a:gd name="T42" fmla="*/ 62 w 135"/>
              <a:gd name="T43" fmla="*/ 61 h 83"/>
              <a:gd name="T44" fmla="*/ 62 w 135"/>
              <a:gd name="T45" fmla="*/ 30 h 83"/>
              <a:gd name="T46" fmla="*/ 58 w 135"/>
              <a:gd name="T47" fmla="*/ 36 h 83"/>
              <a:gd name="T48" fmla="*/ 49 w 135"/>
              <a:gd name="T49" fmla="*/ 38 h 83"/>
              <a:gd name="T50" fmla="*/ 49 w 135"/>
              <a:gd name="T51" fmla="*/ 38 h 83"/>
              <a:gd name="T52" fmla="*/ 46 w 135"/>
              <a:gd name="T53" fmla="*/ 29 h 83"/>
              <a:gd name="T54" fmla="*/ 62 w 135"/>
              <a:gd name="T55" fmla="*/ 3 h 83"/>
              <a:gd name="T56" fmla="*/ 68 w 135"/>
              <a:gd name="T57" fmla="*/ 0 h 83"/>
              <a:gd name="T58" fmla="*/ 74 w 135"/>
              <a:gd name="T59" fmla="*/ 3 h 83"/>
              <a:gd name="T60" fmla="*/ 89 w 135"/>
              <a:gd name="T61" fmla="*/ 29 h 83"/>
              <a:gd name="T62" fmla="*/ 87 w 135"/>
              <a:gd name="T63" fmla="*/ 38 h 83"/>
              <a:gd name="T64" fmla="*/ 86 w 135"/>
              <a:gd name="T65" fmla="*/ 38 h 83"/>
              <a:gd name="T66" fmla="*/ 78 w 135"/>
              <a:gd name="T67" fmla="*/ 36 h 83"/>
              <a:gd name="T68" fmla="*/ 74 w 135"/>
              <a:gd name="T69" fmla="*/ 30 h 83"/>
              <a:gd name="T70" fmla="*/ 74 w 135"/>
              <a:gd name="T71" fmla="*/ 61 h 83"/>
              <a:gd name="T72" fmla="*/ 104 w 135"/>
              <a:gd name="T73" fmla="*/ 54 h 83"/>
              <a:gd name="T74" fmla="*/ 97 w 135"/>
              <a:gd name="T75" fmla="*/ 51 h 83"/>
              <a:gd name="T76" fmla="*/ 93 w 135"/>
              <a:gd name="T77" fmla="*/ 44 h 83"/>
              <a:gd name="T78" fmla="*/ 93 w 135"/>
              <a:gd name="T79" fmla="*/ 43 h 83"/>
              <a:gd name="T80" fmla="*/ 101 w 135"/>
              <a:gd name="T81" fmla="*/ 39 h 83"/>
              <a:gd name="T82" fmla="*/ 130 w 135"/>
              <a:gd name="T83" fmla="*/ 48 h 83"/>
              <a:gd name="T84" fmla="*/ 134 w 135"/>
              <a:gd name="T85" fmla="*/ 53 h 83"/>
              <a:gd name="T86" fmla="*/ 132 w 135"/>
              <a:gd name="T87" fmla="*/ 59 h 83"/>
              <a:gd name="T88" fmla="*/ 111 w 135"/>
              <a:gd name="T89" fmla="*/ 8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35" h="83">
                <a:moveTo>
                  <a:pt x="111" y="80"/>
                </a:moveTo>
                <a:cubicBezTo>
                  <a:pt x="109" y="83"/>
                  <a:pt x="105" y="83"/>
                  <a:pt x="102" y="80"/>
                </a:cubicBezTo>
                <a:cubicBezTo>
                  <a:pt x="102" y="80"/>
                  <a:pt x="102" y="80"/>
                  <a:pt x="102" y="80"/>
                </a:cubicBezTo>
                <a:cubicBezTo>
                  <a:pt x="99" y="77"/>
                  <a:pt x="99" y="73"/>
                  <a:pt x="102" y="71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81" y="72"/>
                  <a:pt x="81" y="72"/>
                  <a:pt x="81" y="72"/>
                </a:cubicBezTo>
                <a:cubicBezTo>
                  <a:pt x="79" y="67"/>
                  <a:pt x="73" y="64"/>
                  <a:pt x="68" y="64"/>
                </a:cubicBezTo>
                <a:cubicBezTo>
                  <a:pt x="62" y="64"/>
                  <a:pt x="56" y="67"/>
                  <a:pt x="54" y="72"/>
                </a:cubicBezTo>
                <a:cubicBezTo>
                  <a:pt x="28" y="66"/>
                  <a:pt x="28" y="66"/>
                  <a:pt x="28" y="66"/>
                </a:cubicBezTo>
                <a:cubicBezTo>
                  <a:pt x="33" y="71"/>
                  <a:pt x="33" y="71"/>
                  <a:pt x="33" y="71"/>
                </a:cubicBezTo>
                <a:cubicBezTo>
                  <a:pt x="36" y="73"/>
                  <a:pt x="36" y="77"/>
                  <a:pt x="33" y="80"/>
                </a:cubicBezTo>
                <a:cubicBezTo>
                  <a:pt x="33" y="80"/>
                  <a:pt x="33" y="80"/>
                  <a:pt x="33" y="80"/>
                </a:cubicBezTo>
                <a:cubicBezTo>
                  <a:pt x="30" y="83"/>
                  <a:pt x="26" y="83"/>
                  <a:pt x="24" y="80"/>
                </a:cubicBezTo>
                <a:cubicBezTo>
                  <a:pt x="3" y="59"/>
                  <a:pt x="3" y="59"/>
                  <a:pt x="3" y="59"/>
                </a:cubicBezTo>
                <a:cubicBezTo>
                  <a:pt x="1" y="58"/>
                  <a:pt x="0" y="55"/>
                  <a:pt x="1" y="53"/>
                </a:cubicBezTo>
                <a:cubicBezTo>
                  <a:pt x="1" y="51"/>
                  <a:pt x="3" y="49"/>
                  <a:pt x="5" y="48"/>
                </a:cubicBezTo>
                <a:cubicBezTo>
                  <a:pt x="34" y="39"/>
                  <a:pt x="34" y="39"/>
                  <a:pt x="34" y="39"/>
                </a:cubicBezTo>
                <a:cubicBezTo>
                  <a:pt x="37" y="38"/>
                  <a:pt x="41" y="39"/>
                  <a:pt x="42" y="43"/>
                </a:cubicBezTo>
                <a:cubicBezTo>
                  <a:pt x="42" y="44"/>
                  <a:pt x="42" y="44"/>
                  <a:pt x="42" y="44"/>
                </a:cubicBezTo>
                <a:cubicBezTo>
                  <a:pt x="43" y="47"/>
                  <a:pt x="41" y="50"/>
                  <a:pt x="38" y="51"/>
                </a:cubicBezTo>
                <a:cubicBezTo>
                  <a:pt x="31" y="54"/>
                  <a:pt x="31" y="54"/>
                  <a:pt x="31" y="54"/>
                </a:cubicBezTo>
                <a:cubicBezTo>
                  <a:pt x="62" y="61"/>
                  <a:pt x="62" y="61"/>
                  <a:pt x="62" y="61"/>
                </a:cubicBezTo>
                <a:cubicBezTo>
                  <a:pt x="62" y="30"/>
                  <a:pt x="62" y="30"/>
                  <a:pt x="62" y="30"/>
                </a:cubicBezTo>
                <a:cubicBezTo>
                  <a:pt x="58" y="36"/>
                  <a:pt x="58" y="36"/>
                  <a:pt x="58" y="36"/>
                </a:cubicBezTo>
                <a:cubicBezTo>
                  <a:pt x="56" y="39"/>
                  <a:pt x="52" y="40"/>
                  <a:pt x="49" y="38"/>
                </a:cubicBezTo>
                <a:cubicBezTo>
                  <a:pt x="49" y="38"/>
                  <a:pt x="49" y="38"/>
                  <a:pt x="49" y="38"/>
                </a:cubicBezTo>
                <a:cubicBezTo>
                  <a:pt x="46" y="36"/>
                  <a:pt x="45" y="32"/>
                  <a:pt x="46" y="29"/>
                </a:cubicBezTo>
                <a:cubicBezTo>
                  <a:pt x="62" y="3"/>
                  <a:pt x="62" y="3"/>
                  <a:pt x="62" y="3"/>
                </a:cubicBezTo>
                <a:cubicBezTo>
                  <a:pt x="63" y="1"/>
                  <a:pt x="66" y="0"/>
                  <a:pt x="68" y="0"/>
                </a:cubicBezTo>
                <a:cubicBezTo>
                  <a:pt x="70" y="0"/>
                  <a:pt x="73" y="1"/>
                  <a:pt x="74" y="3"/>
                </a:cubicBezTo>
                <a:cubicBezTo>
                  <a:pt x="89" y="29"/>
                  <a:pt x="89" y="29"/>
                  <a:pt x="89" y="29"/>
                </a:cubicBezTo>
                <a:cubicBezTo>
                  <a:pt x="91" y="32"/>
                  <a:pt x="90" y="36"/>
                  <a:pt x="87" y="38"/>
                </a:cubicBezTo>
                <a:cubicBezTo>
                  <a:pt x="86" y="38"/>
                  <a:pt x="86" y="38"/>
                  <a:pt x="86" y="38"/>
                </a:cubicBezTo>
                <a:cubicBezTo>
                  <a:pt x="83" y="40"/>
                  <a:pt x="80" y="39"/>
                  <a:pt x="78" y="36"/>
                </a:cubicBezTo>
                <a:cubicBezTo>
                  <a:pt x="74" y="30"/>
                  <a:pt x="74" y="30"/>
                  <a:pt x="74" y="30"/>
                </a:cubicBezTo>
                <a:cubicBezTo>
                  <a:pt x="74" y="61"/>
                  <a:pt x="74" y="61"/>
                  <a:pt x="74" y="61"/>
                </a:cubicBezTo>
                <a:cubicBezTo>
                  <a:pt x="104" y="54"/>
                  <a:pt x="104" y="54"/>
                  <a:pt x="104" y="54"/>
                </a:cubicBezTo>
                <a:cubicBezTo>
                  <a:pt x="97" y="51"/>
                  <a:pt x="97" y="51"/>
                  <a:pt x="97" y="51"/>
                </a:cubicBezTo>
                <a:cubicBezTo>
                  <a:pt x="94" y="50"/>
                  <a:pt x="92" y="47"/>
                  <a:pt x="93" y="44"/>
                </a:cubicBezTo>
                <a:cubicBezTo>
                  <a:pt x="93" y="43"/>
                  <a:pt x="93" y="43"/>
                  <a:pt x="93" y="43"/>
                </a:cubicBezTo>
                <a:cubicBezTo>
                  <a:pt x="94" y="39"/>
                  <a:pt x="98" y="38"/>
                  <a:pt x="101" y="39"/>
                </a:cubicBezTo>
                <a:cubicBezTo>
                  <a:pt x="130" y="48"/>
                  <a:pt x="130" y="48"/>
                  <a:pt x="130" y="48"/>
                </a:cubicBezTo>
                <a:cubicBezTo>
                  <a:pt x="132" y="49"/>
                  <a:pt x="134" y="51"/>
                  <a:pt x="134" y="53"/>
                </a:cubicBezTo>
                <a:cubicBezTo>
                  <a:pt x="135" y="55"/>
                  <a:pt x="134" y="58"/>
                  <a:pt x="132" y="59"/>
                </a:cubicBezTo>
                <a:lnTo>
                  <a:pt x="111" y="8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5" name="Oval 776"/>
          <p:cNvSpPr>
            <a:spLocks noChangeArrowheads="1"/>
          </p:cNvSpPr>
          <p:nvPr/>
        </p:nvSpPr>
        <p:spPr bwMode="auto">
          <a:xfrm>
            <a:off x="2343387" y="2709146"/>
            <a:ext cx="55421" cy="54189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6" name="Oval 777"/>
          <p:cNvSpPr>
            <a:spLocks noChangeArrowheads="1"/>
          </p:cNvSpPr>
          <p:nvPr/>
        </p:nvSpPr>
        <p:spPr bwMode="auto">
          <a:xfrm>
            <a:off x="1594589" y="243204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7" name="Freeform 778"/>
          <p:cNvSpPr>
            <a:spLocks noEditPoints="1"/>
          </p:cNvSpPr>
          <p:nvPr/>
        </p:nvSpPr>
        <p:spPr bwMode="auto">
          <a:xfrm>
            <a:off x="1650010" y="2487461"/>
            <a:ext cx="332526" cy="331294"/>
          </a:xfrm>
          <a:custGeom>
            <a:avLst/>
            <a:gdLst>
              <a:gd name="T0" fmla="*/ 28 w 114"/>
              <a:gd name="T1" fmla="*/ 23 h 114"/>
              <a:gd name="T2" fmla="*/ 33 w 114"/>
              <a:gd name="T3" fmla="*/ 28 h 114"/>
              <a:gd name="T4" fmla="*/ 33 w 114"/>
              <a:gd name="T5" fmla="*/ 33 h 114"/>
              <a:gd name="T6" fmla="*/ 28 w 114"/>
              <a:gd name="T7" fmla="*/ 33 h 114"/>
              <a:gd name="T8" fmla="*/ 23 w 114"/>
              <a:gd name="T9" fmla="*/ 28 h 114"/>
              <a:gd name="T10" fmla="*/ 12 w 114"/>
              <a:gd name="T11" fmla="*/ 54 h 114"/>
              <a:gd name="T12" fmla="*/ 19 w 114"/>
              <a:gd name="T13" fmla="*/ 54 h 114"/>
              <a:gd name="T14" fmla="*/ 22 w 114"/>
              <a:gd name="T15" fmla="*/ 57 h 114"/>
              <a:gd name="T16" fmla="*/ 19 w 114"/>
              <a:gd name="T17" fmla="*/ 60 h 114"/>
              <a:gd name="T18" fmla="*/ 12 w 114"/>
              <a:gd name="T19" fmla="*/ 60 h 114"/>
              <a:gd name="T20" fmla="*/ 23 w 114"/>
              <a:gd name="T21" fmla="*/ 87 h 114"/>
              <a:gd name="T22" fmla="*/ 28 w 114"/>
              <a:gd name="T23" fmla="*/ 82 h 114"/>
              <a:gd name="T24" fmla="*/ 33 w 114"/>
              <a:gd name="T25" fmla="*/ 82 h 114"/>
              <a:gd name="T26" fmla="*/ 33 w 114"/>
              <a:gd name="T27" fmla="*/ 86 h 114"/>
              <a:gd name="T28" fmla="*/ 28 w 114"/>
              <a:gd name="T29" fmla="*/ 91 h 114"/>
              <a:gd name="T30" fmla="*/ 54 w 114"/>
              <a:gd name="T31" fmla="*/ 102 h 114"/>
              <a:gd name="T32" fmla="*/ 54 w 114"/>
              <a:gd name="T33" fmla="*/ 95 h 114"/>
              <a:gd name="T34" fmla="*/ 57 w 114"/>
              <a:gd name="T35" fmla="*/ 92 h 114"/>
              <a:gd name="T36" fmla="*/ 60 w 114"/>
              <a:gd name="T37" fmla="*/ 95 h 114"/>
              <a:gd name="T38" fmla="*/ 60 w 114"/>
              <a:gd name="T39" fmla="*/ 102 h 114"/>
              <a:gd name="T40" fmla="*/ 87 w 114"/>
              <a:gd name="T41" fmla="*/ 91 h 114"/>
              <a:gd name="T42" fmla="*/ 82 w 114"/>
              <a:gd name="T43" fmla="*/ 86 h 114"/>
              <a:gd name="T44" fmla="*/ 82 w 114"/>
              <a:gd name="T45" fmla="*/ 82 h 114"/>
              <a:gd name="T46" fmla="*/ 86 w 114"/>
              <a:gd name="T47" fmla="*/ 82 h 114"/>
              <a:gd name="T48" fmla="*/ 91 w 114"/>
              <a:gd name="T49" fmla="*/ 87 h 114"/>
              <a:gd name="T50" fmla="*/ 102 w 114"/>
              <a:gd name="T51" fmla="*/ 60 h 114"/>
              <a:gd name="T52" fmla="*/ 95 w 114"/>
              <a:gd name="T53" fmla="*/ 60 h 114"/>
              <a:gd name="T54" fmla="*/ 92 w 114"/>
              <a:gd name="T55" fmla="*/ 57 h 114"/>
              <a:gd name="T56" fmla="*/ 95 w 114"/>
              <a:gd name="T57" fmla="*/ 54 h 114"/>
              <a:gd name="T58" fmla="*/ 102 w 114"/>
              <a:gd name="T59" fmla="*/ 54 h 114"/>
              <a:gd name="T60" fmla="*/ 91 w 114"/>
              <a:gd name="T61" fmla="*/ 28 h 114"/>
              <a:gd name="T62" fmla="*/ 86 w 114"/>
              <a:gd name="T63" fmla="*/ 33 h 114"/>
              <a:gd name="T64" fmla="*/ 82 w 114"/>
              <a:gd name="T65" fmla="*/ 33 h 114"/>
              <a:gd name="T66" fmla="*/ 82 w 114"/>
              <a:gd name="T67" fmla="*/ 28 h 114"/>
              <a:gd name="T68" fmla="*/ 87 w 114"/>
              <a:gd name="T69" fmla="*/ 23 h 114"/>
              <a:gd name="T70" fmla="*/ 60 w 114"/>
              <a:gd name="T71" fmla="*/ 12 h 114"/>
              <a:gd name="T72" fmla="*/ 60 w 114"/>
              <a:gd name="T73" fmla="*/ 19 h 114"/>
              <a:gd name="T74" fmla="*/ 57 w 114"/>
              <a:gd name="T75" fmla="*/ 22 h 114"/>
              <a:gd name="T76" fmla="*/ 54 w 114"/>
              <a:gd name="T77" fmla="*/ 19 h 114"/>
              <a:gd name="T78" fmla="*/ 54 w 114"/>
              <a:gd name="T79" fmla="*/ 12 h 114"/>
              <a:gd name="T80" fmla="*/ 28 w 114"/>
              <a:gd name="T81" fmla="*/ 23 h 114"/>
              <a:gd name="T82" fmla="*/ 57 w 114"/>
              <a:gd name="T83" fmla="*/ 0 h 114"/>
              <a:gd name="T84" fmla="*/ 114 w 114"/>
              <a:gd name="T85" fmla="*/ 57 h 114"/>
              <a:gd name="T86" fmla="*/ 57 w 114"/>
              <a:gd name="T87" fmla="*/ 114 h 114"/>
              <a:gd name="T88" fmla="*/ 0 w 114"/>
              <a:gd name="T89" fmla="*/ 57 h 114"/>
              <a:gd name="T90" fmla="*/ 57 w 114"/>
              <a:gd name="T91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14" h="114">
                <a:moveTo>
                  <a:pt x="28" y="23"/>
                </a:moveTo>
                <a:cubicBezTo>
                  <a:pt x="33" y="28"/>
                  <a:pt x="33" y="28"/>
                  <a:pt x="33" y="28"/>
                </a:cubicBezTo>
                <a:cubicBezTo>
                  <a:pt x="34" y="29"/>
                  <a:pt x="34" y="31"/>
                  <a:pt x="33" y="33"/>
                </a:cubicBezTo>
                <a:cubicBezTo>
                  <a:pt x="31" y="34"/>
                  <a:pt x="29" y="34"/>
                  <a:pt x="28" y="33"/>
                </a:cubicBezTo>
                <a:cubicBezTo>
                  <a:pt x="23" y="28"/>
                  <a:pt x="23" y="28"/>
                  <a:pt x="23" y="28"/>
                </a:cubicBezTo>
                <a:cubicBezTo>
                  <a:pt x="17" y="35"/>
                  <a:pt x="13" y="44"/>
                  <a:pt x="12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21" y="54"/>
                  <a:pt x="22" y="55"/>
                  <a:pt x="22" y="57"/>
                </a:cubicBezTo>
                <a:cubicBezTo>
                  <a:pt x="22" y="59"/>
                  <a:pt x="21" y="60"/>
                  <a:pt x="19" y="60"/>
                </a:cubicBezTo>
                <a:cubicBezTo>
                  <a:pt x="12" y="60"/>
                  <a:pt x="12" y="60"/>
                  <a:pt x="12" y="60"/>
                </a:cubicBezTo>
                <a:cubicBezTo>
                  <a:pt x="13" y="70"/>
                  <a:pt x="17" y="79"/>
                  <a:pt x="23" y="87"/>
                </a:cubicBezTo>
                <a:cubicBezTo>
                  <a:pt x="28" y="82"/>
                  <a:pt x="28" y="82"/>
                  <a:pt x="28" y="82"/>
                </a:cubicBezTo>
                <a:cubicBezTo>
                  <a:pt x="29" y="80"/>
                  <a:pt x="31" y="80"/>
                  <a:pt x="33" y="82"/>
                </a:cubicBezTo>
                <a:cubicBezTo>
                  <a:pt x="34" y="83"/>
                  <a:pt x="34" y="85"/>
                  <a:pt x="33" y="86"/>
                </a:cubicBezTo>
                <a:cubicBezTo>
                  <a:pt x="28" y="91"/>
                  <a:pt x="28" y="91"/>
                  <a:pt x="28" y="91"/>
                </a:cubicBezTo>
                <a:cubicBezTo>
                  <a:pt x="35" y="97"/>
                  <a:pt x="44" y="101"/>
                  <a:pt x="54" y="102"/>
                </a:cubicBezTo>
                <a:cubicBezTo>
                  <a:pt x="54" y="95"/>
                  <a:pt x="54" y="95"/>
                  <a:pt x="54" y="95"/>
                </a:cubicBezTo>
                <a:cubicBezTo>
                  <a:pt x="54" y="93"/>
                  <a:pt x="55" y="92"/>
                  <a:pt x="57" y="92"/>
                </a:cubicBezTo>
                <a:cubicBezTo>
                  <a:pt x="59" y="92"/>
                  <a:pt x="60" y="93"/>
                  <a:pt x="60" y="95"/>
                </a:cubicBezTo>
                <a:cubicBezTo>
                  <a:pt x="60" y="102"/>
                  <a:pt x="60" y="102"/>
                  <a:pt x="60" y="102"/>
                </a:cubicBezTo>
                <a:cubicBezTo>
                  <a:pt x="70" y="101"/>
                  <a:pt x="79" y="97"/>
                  <a:pt x="87" y="91"/>
                </a:cubicBezTo>
                <a:cubicBezTo>
                  <a:pt x="82" y="86"/>
                  <a:pt x="82" y="86"/>
                  <a:pt x="82" y="86"/>
                </a:cubicBezTo>
                <a:cubicBezTo>
                  <a:pt x="80" y="85"/>
                  <a:pt x="80" y="83"/>
                  <a:pt x="82" y="82"/>
                </a:cubicBezTo>
                <a:cubicBezTo>
                  <a:pt x="83" y="80"/>
                  <a:pt x="85" y="80"/>
                  <a:pt x="86" y="82"/>
                </a:cubicBezTo>
                <a:cubicBezTo>
                  <a:pt x="91" y="87"/>
                  <a:pt x="91" y="87"/>
                  <a:pt x="91" y="87"/>
                </a:cubicBezTo>
                <a:cubicBezTo>
                  <a:pt x="97" y="79"/>
                  <a:pt x="101" y="70"/>
                  <a:pt x="102" y="60"/>
                </a:cubicBezTo>
                <a:cubicBezTo>
                  <a:pt x="95" y="60"/>
                  <a:pt x="95" y="60"/>
                  <a:pt x="95" y="60"/>
                </a:cubicBezTo>
                <a:cubicBezTo>
                  <a:pt x="93" y="60"/>
                  <a:pt x="92" y="59"/>
                  <a:pt x="92" y="57"/>
                </a:cubicBezTo>
                <a:cubicBezTo>
                  <a:pt x="92" y="55"/>
                  <a:pt x="93" y="54"/>
                  <a:pt x="95" y="54"/>
                </a:cubicBezTo>
                <a:cubicBezTo>
                  <a:pt x="102" y="54"/>
                  <a:pt x="102" y="54"/>
                  <a:pt x="102" y="54"/>
                </a:cubicBezTo>
                <a:cubicBezTo>
                  <a:pt x="101" y="44"/>
                  <a:pt x="97" y="35"/>
                  <a:pt x="91" y="28"/>
                </a:cubicBezTo>
                <a:cubicBezTo>
                  <a:pt x="86" y="33"/>
                  <a:pt x="86" y="33"/>
                  <a:pt x="86" y="33"/>
                </a:cubicBezTo>
                <a:cubicBezTo>
                  <a:pt x="85" y="34"/>
                  <a:pt x="83" y="34"/>
                  <a:pt x="82" y="33"/>
                </a:cubicBezTo>
                <a:cubicBezTo>
                  <a:pt x="80" y="31"/>
                  <a:pt x="80" y="29"/>
                  <a:pt x="82" y="28"/>
                </a:cubicBezTo>
                <a:cubicBezTo>
                  <a:pt x="87" y="23"/>
                  <a:pt x="87" y="23"/>
                  <a:pt x="87" y="23"/>
                </a:cubicBezTo>
                <a:cubicBezTo>
                  <a:pt x="79" y="17"/>
                  <a:pt x="70" y="13"/>
                  <a:pt x="60" y="12"/>
                </a:cubicBezTo>
                <a:cubicBezTo>
                  <a:pt x="60" y="19"/>
                  <a:pt x="60" y="19"/>
                  <a:pt x="60" y="19"/>
                </a:cubicBezTo>
                <a:cubicBezTo>
                  <a:pt x="60" y="21"/>
                  <a:pt x="59" y="22"/>
                  <a:pt x="57" y="22"/>
                </a:cubicBezTo>
                <a:cubicBezTo>
                  <a:pt x="55" y="22"/>
                  <a:pt x="54" y="21"/>
                  <a:pt x="54" y="19"/>
                </a:cubicBezTo>
                <a:cubicBezTo>
                  <a:pt x="54" y="12"/>
                  <a:pt x="54" y="12"/>
                  <a:pt x="54" y="12"/>
                </a:cubicBezTo>
                <a:cubicBezTo>
                  <a:pt x="44" y="13"/>
                  <a:pt x="35" y="17"/>
                  <a:pt x="28" y="23"/>
                </a:cubicBezTo>
                <a:close/>
                <a:moveTo>
                  <a:pt x="57" y="0"/>
                </a:moveTo>
                <a:cubicBezTo>
                  <a:pt x="89" y="0"/>
                  <a:pt x="114" y="26"/>
                  <a:pt x="114" y="57"/>
                </a:cubicBezTo>
                <a:cubicBezTo>
                  <a:pt x="114" y="89"/>
                  <a:pt x="89" y="114"/>
                  <a:pt x="57" y="114"/>
                </a:cubicBezTo>
                <a:cubicBezTo>
                  <a:pt x="26" y="114"/>
                  <a:pt x="0" y="89"/>
                  <a:pt x="0" y="57"/>
                </a:cubicBezTo>
                <a:cubicBezTo>
                  <a:pt x="0" y="26"/>
                  <a:pt x="26" y="0"/>
                  <a:pt x="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8" name="Freeform 779"/>
          <p:cNvSpPr>
            <a:spLocks noEditPoints="1"/>
          </p:cNvSpPr>
          <p:nvPr/>
        </p:nvSpPr>
        <p:spPr bwMode="auto">
          <a:xfrm>
            <a:off x="1824894" y="2615545"/>
            <a:ext cx="55421" cy="102221"/>
          </a:xfrm>
          <a:custGeom>
            <a:avLst/>
            <a:gdLst>
              <a:gd name="T0" fmla="*/ 17 w 19"/>
              <a:gd name="T1" fmla="*/ 35 h 35"/>
              <a:gd name="T2" fmla="*/ 5 w 19"/>
              <a:gd name="T3" fmla="*/ 35 h 35"/>
              <a:gd name="T4" fmla="*/ 3 w 19"/>
              <a:gd name="T5" fmla="*/ 33 h 35"/>
              <a:gd name="T6" fmla="*/ 5 w 19"/>
              <a:gd name="T7" fmla="*/ 31 h 35"/>
              <a:gd name="T8" fmla="*/ 14 w 19"/>
              <a:gd name="T9" fmla="*/ 31 h 35"/>
              <a:gd name="T10" fmla="*/ 14 w 19"/>
              <a:gd name="T11" fmla="*/ 24 h 35"/>
              <a:gd name="T12" fmla="*/ 13 w 19"/>
              <a:gd name="T13" fmla="*/ 24 h 35"/>
              <a:gd name="T14" fmla="*/ 6 w 19"/>
              <a:gd name="T15" fmla="*/ 24 h 35"/>
              <a:gd name="T16" fmla="*/ 0 w 19"/>
              <a:gd name="T17" fmla="*/ 18 h 35"/>
              <a:gd name="T18" fmla="*/ 0 w 19"/>
              <a:gd name="T19" fmla="*/ 6 h 35"/>
              <a:gd name="T20" fmla="*/ 6 w 19"/>
              <a:gd name="T21" fmla="*/ 0 h 35"/>
              <a:gd name="T22" fmla="*/ 13 w 19"/>
              <a:gd name="T23" fmla="*/ 0 h 35"/>
              <a:gd name="T24" fmla="*/ 19 w 19"/>
              <a:gd name="T25" fmla="*/ 6 h 35"/>
              <a:gd name="T26" fmla="*/ 19 w 19"/>
              <a:gd name="T27" fmla="*/ 11 h 35"/>
              <a:gd name="T28" fmla="*/ 19 w 19"/>
              <a:gd name="T29" fmla="*/ 18 h 35"/>
              <a:gd name="T30" fmla="*/ 18 w 19"/>
              <a:gd name="T31" fmla="*/ 32 h 35"/>
              <a:gd name="T32" fmla="*/ 19 w 19"/>
              <a:gd name="T33" fmla="*/ 33 h 35"/>
              <a:gd name="T34" fmla="*/ 17 w 19"/>
              <a:gd name="T35" fmla="*/ 35 h 35"/>
              <a:gd name="T36" fmla="*/ 14 w 19"/>
              <a:gd name="T37" fmla="*/ 16 h 35"/>
              <a:gd name="T38" fmla="*/ 14 w 19"/>
              <a:gd name="T39" fmla="*/ 9 h 35"/>
              <a:gd name="T40" fmla="*/ 11 w 19"/>
              <a:gd name="T41" fmla="*/ 6 h 35"/>
              <a:gd name="T42" fmla="*/ 7 w 19"/>
              <a:gd name="T43" fmla="*/ 6 h 35"/>
              <a:gd name="T44" fmla="*/ 4 w 19"/>
              <a:gd name="T45" fmla="*/ 9 h 35"/>
              <a:gd name="T46" fmla="*/ 4 w 19"/>
              <a:gd name="T47" fmla="*/ 16 h 35"/>
              <a:gd name="T48" fmla="*/ 7 w 19"/>
              <a:gd name="T49" fmla="*/ 20 h 35"/>
              <a:gd name="T50" fmla="*/ 11 w 19"/>
              <a:gd name="T51" fmla="*/ 20 h 35"/>
              <a:gd name="T52" fmla="*/ 14 w 19"/>
              <a:gd name="T53" fmla="*/ 16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9" h="35">
                <a:moveTo>
                  <a:pt x="17" y="35"/>
                </a:moveTo>
                <a:cubicBezTo>
                  <a:pt x="5" y="35"/>
                  <a:pt x="5" y="35"/>
                  <a:pt x="5" y="35"/>
                </a:cubicBezTo>
                <a:cubicBezTo>
                  <a:pt x="3" y="35"/>
                  <a:pt x="3" y="34"/>
                  <a:pt x="3" y="33"/>
                </a:cubicBezTo>
                <a:cubicBezTo>
                  <a:pt x="3" y="32"/>
                  <a:pt x="3" y="31"/>
                  <a:pt x="5" y="31"/>
                </a:cubicBezTo>
                <a:cubicBezTo>
                  <a:pt x="14" y="31"/>
                  <a:pt x="14" y="31"/>
                  <a:pt x="14" y="31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3" y="24"/>
                  <a:pt x="13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3" y="24"/>
                  <a:pt x="0" y="21"/>
                  <a:pt x="0" y="18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6" y="0"/>
                  <a:pt x="19" y="3"/>
                  <a:pt x="19" y="6"/>
                </a:cubicBezTo>
                <a:cubicBezTo>
                  <a:pt x="19" y="11"/>
                  <a:pt x="19" y="11"/>
                  <a:pt x="19" y="11"/>
                </a:cubicBezTo>
                <a:cubicBezTo>
                  <a:pt x="19" y="18"/>
                  <a:pt x="19" y="18"/>
                  <a:pt x="19" y="18"/>
                </a:cubicBezTo>
                <a:cubicBezTo>
                  <a:pt x="19" y="18"/>
                  <a:pt x="19" y="32"/>
                  <a:pt x="18" y="32"/>
                </a:cubicBezTo>
                <a:cubicBezTo>
                  <a:pt x="19" y="33"/>
                  <a:pt x="19" y="33"/>
                  <a:pt x="19" y="33"/>
                </a:cubicBezTo>
                <a:cubicBezTo>
                  <a:pt x="19" y="34"/>
                  <a:pt x="18" y="35"/>
                  <a:pt x="17" y="35"/>
                </a:cubicBezTo>
                <a:close/>
                <a:moveTo>
                  <a:pt x="14" y="16"/>
                </a:moveTo>
                <a:cubicBezTo>
                  <a:pt x="14" y="9"/>
                  <a:pt x="14" y="9"/>
                  <a:pt x="14" y="9"/>
                </a:cubicBezTo>
                <a:cubicBezTo>
                  <a:pt x="14" y="7"/>
                  <a:pt x="12" y="6"/>
                  <a:pt x="11" y="6"/>
                </a:cubicBezTo>
                <a:cubicBezTo>
                  <a:pt x="7" y="6"/>
                  <a:pt x="7" y="6"/>
                  <a:pt x="7" y="6"/>
                </a:cubicBezTo>
                <a:cubicBezTo>
                  <a:pt x="5" y="6"/>
                  <a:pt x="4" y="7"/>
                  <a:pt x="4" y="9"/>
                </a:cubicBezTo>
                <a:cubicBezTo>
                  <a:pt x="4" y="16"/>
                  <a:pt x="4" y="16"/>
                  <a:pt x="4" y="16"/>
                </a:cubicBezTo>
                <a:cubicBezTo>
                  <a:pt x="4" y="18"/>
                  <a:pt x="5" y="20"/>
                  <a:pt x="7" y="20"/>
                </a:cubicBezTo>
                <a:cubicBezTo>
                  <a:pt x="11" y="20"/>
                  <a:pt x="11" y="20"/>
                  <a:pt x="11" y="20"/>
                </a:cubicBezTo>
                <a:cubicBezTo>
                  <a:pt x="12" y="20"/>
                  <a:pt x="14" y="18"/>
                  <a:pt x="14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9" name="Freeform 780"/>
          <p:cNvSpPr/>
          <p:nvPr/>
        </p:nvSpPr>
        <p:spPr bwMode="auto">
          <a:xfrm>
            <a:off x="1754693" y="2581061"/>
            <a:ext cx="64042" cy="104684"/>
          </a:xfrm>
          <a:custGeom>
            <a:avLst/>
            <a:gdLst>
              <a:gd name="T0" fmla="*/ 21 w 22"/>
              <a:gd name="T1" fmla="*/ 33 h 36"/>
              <a:gd name="T2" fmla="*/ 22 w 22"/>
              <a:gd name="T3" fmla="*/ 35 h 36"/>
              <a:gd name="T4" fmla="*/ 19 w 22"/>
              <a:gd name="T5" fmla="*/ 36 h 36"/>
              <a:gd name="T6" fmla="*/ 7 w 22"/>
              <a:gd name="T7" fmla="*/ 24 h 36"/>
              <a:gd name="T8" fmla="*/ 5 w 22"/>
              <a:gd name="T9" fmla="*/ 26 h 36"/>
              <a:gd name="T10" fmla="*/ 4 w 22"/>
              <a:gd name="T11" fmla="*/ 26 h 36"/>
              <a:gd name="T12" fmla="*/ 4 w 22"/>
              <a:gd name="T13" fmla="*/ 34 h 36"/>
              <a:gd name="T14" fmla="*/ 2 w 22"/>
              <a:gd name="T15" fmla="*/ 36 h 36"/>
              <a:gd name="T16" fmla="*/ 0 w 22"/>
              <a:gd name="T17" fmla="*/ 34 h 36"/>
              <a:gd name="T18" fmla="*/ 0 w 22"/>
              <a:gd name="T19" fmla="*/ 2 h 36"/>
              <a:gd name="T20" fmla="*/ 2 w 22"/>
              <a:gd name="T21" fmla="*/ 0 h 36"/>
              <a:gd name="T22" fmla="*/ 4 w 22"/>
              <a:gd name="T23" fmla="*/ 2 h 36"/>
              <a:gd name="T24" fmla="*/ 4 w 22"/>
              <a:gd name="T25" fmla="*/ 21 h 36"/>
              <a:gd name="T26" fmla="*/ 14 w 22"/>
              <a:gd name="T27" fmla="*/ 12 h 36"/>
              <a:gd name="T28" fmla="*/ 17 w 22"/>
              <a:gd name="T29" fmla="*/ 12 h 36"/>
              <a:gd name="T30" fmla="*/ 17 w 22"/>
              <a:gd name="T31" fmla="*/ 15 h 36"/>
              <a:gd name="T32" fmla="*/ 10 w 22"/>
              <a:gd name="T33" fmla="*/ 22 h 36"/>
              <a:gd name="T34" fmla="*/ 21 w 22"/>
              <a:gd name="T35" fmla="*/ 33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2" h="36">
                <a:moveTo>
                  <a:pt x="21" y="33"/>
                </a:moveTo>
                <a:cubicBezTo>
                  <a:pt x="22" y="33"/>
                  <a:pt x="22" y="35"/>
                  <a:pt x="22" y="35"/>
                </a:cubicBezTo>
                <a:cubicBezTo>
                  <a:pt x="21" y="36"/>
                  <a:pt x="20" y="36"/>
                  <a:pt x="19" y="36"/>
                </a:cubicBezTo>
                <a:cubicBezTo>
                  <a:pt x="7" y="24"/>
                  <a:pt x="7" y="24"/>
                  <a:pt x="7" y="24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26"/>
                  <a:pt x="5" y="26"/>
                  <a:pt x="4" y="26"/>
                </a:cubicBezTo>
                <a:cubicBezTo>
                  <a:pt x="4" y="34"/>
                  <a:pt x="4" y="34"/>
                  <a:pt x="4" y="34"/>
                </a:cubicBezTo>
                <a:cubicBezTo>
                  <a:pt x="4" y="35"/>
                  <a:pt x="3" y="36"/>
                  <a:pt x="2" y="36"/>
                </a:cubicBezTo>
                <a:cubicBezTo>
                  <a:pt x="1" y="36"/>
                  <a:pt x="0" y="35"/>
                  <a:pt x="0" y="34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3" y="0"/>
                  <a:pt x="4" y="1"/>
                  <a:pt x="4" y="2"/>
                </a:cubicBezTo>
                <a:cubicBezTo>
                  <a:pt x="4" y="21"/>
                  <a:pt x="4" y="21"/>
                  <a:pt x="4" y="21"/>
                </a:cubicBezTo>
                <a:cubicBezTo>
                  <a:pt x="14" y="12"/>
                  <a:pt x="14" y="12"/>
                  <a:pt x="14" y="12"/>
                </a:cubicBezTo>
                <a:cubicBezTo>
                  <a:pt x="15" y="11"/>
                  <a:pt x="16" y="11"/>
                  <a:pt x="17" y="12"/>
                </a:cubicBezTo>
                <a:cubicBezTo>
                  <a:pt x="18" y="13"/>
                  <a:pt x="18" y="14"/>
                  <a:pt x="17" y="15"/>
                </a:cubicBezTo>
                <a:cubicBezTo>
                  <a:pt x="10" y="22"/>
                  <a:pt x="10" y="22"/>
                  <a:pt x="10" y="22"/>
                </a:cubicBezTo>
                <a:lnTo>
                  <a:pt x="21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0" name="Oval 781"/>
          <p:cNvSpPr>
            <a:spLocks noChangeArrowheads="1"/>
          </p:cNvSpPr>
          <p:nvPr/>
        </p:nvSpPr>
        <p:spPr bwMode="auto">
          <a:xfrm>
            <a:off x="10141727" y="174482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1" name="Oval 782"/>
          <p:cNvSpPr>
            <a:spLocks noChangeArrowheads="1"/>
          </p:cNvSpPr>
          <p:nvPr/>
        </p:nvSpPr>
        <p:spPr bwMode="auto">
          <a:xfrm>
            <a:off x="10322770" y="1847042"/>
            <a:ext cx="75127" cy="7512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2" name="Freeform 783"/>
          <p:cNvSpPr/>
          <p:nvPr/>
        </p:nvSpPr>
        <p:spPr bwMode="auto">
          <a:xfrm>
            <a:off x="10282127" y="2090893"/>
            <a:ext cx="156411" cy="35716"/>
          </a:xfrm>
          <a:custGeom>
            <a:avLst/>
            <a:gdLst>
              <a:gd name="T0" fmla="*/ 23 w 127"/>
              <a:gd name="T1" fmla="*/ 0 h 29"/>
              <a:gd name="T2" fmla="*/ 61 w 127"/>
              <a:gd name="T3" fmla="*/ 0 h 29"/>
              <a:gd name="T4" fmla="*/ 66 w 127"/>
              <a:gd name="T5" fmla="*/ 0 h 29"/>
              <a:gd name="T6" fmla="*/ 104 w 127"/>
              <a:gd name="T7" fmla="*/ 0 h 29"/>
              <a:gd name="T8" fmla="*/ 127 w 127"/>
              <a:gd name="T9" fmla="*/ 29 h 29"/>
              <a:gd name="T10" fmla="*/ 90 w 127"/>
              <a:gd name="T11" fmla="*/ 29 h 29"/>
              <a:gd name="T12" fmla="*/ 38 w 127"/>
              <a:gd name="T13" fmla="*/ 29 h 29"/>
              <a:gd name="T14" fmla="*/ 0 w 127"/>
              <a:gd name="T15" fmla="*/ 29 h 29"/>
              <a:gd name="T16" fmla="*/ 23 w 127"/>
              <a:gd name="T17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7" h="29">
                <a:moveTo>
                  <a:pt x="23" y="0"/>
                </a:moveTo>
                <a:lnTo>
                  <a:pt x="61" y="0"/>
                </a:lnTo>
                <a:lnTo>
                  <a:pt x="66" y="0"/>
                </a:lnTo>
                <a:lnTo>
                  <a:pt x="104" y="0"/>
                </a:lnTo>
                <a:lnTo>
                  <a:pt x="127" y="29"/>
                </a:lnTo>
                <a:lnTo>
                  <a:pt x="90" y="29"/>
                </a:lnTo>
                <a:lnTo>
                  <a:pt x="38" y="29"/>
                </a:lnTo>
                <a:lnTo>
                  <a:pt x="0" y="29"/>
                </a:lnTo>
                <a:lnTo>
                  <a:pt x="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3" name="Freeform 784"/>
          <p:cNvSpPr>
            <a:spLocks noEditPoints="1"/>
          </p:cNvSpPr>
          <p:nvPr/>
        </p:nvSpPr>
        <p:spPr bwMode="auto">
          <a:xfrm>
            <a:off x="10267348" y="1791620"/>
            <a:ext cx="185968" cy="288189"/>
          </a:xfrm>
          <a:custGeom>
            <a:avLst/>
            <a:gdLst>
              <a:gd name="T0" fmla="*/ 61 w 64"/>
              <a:gd name="T1" fmla="*/ 46 h 99"/>
              <a:gd name="T2" fmla="*/ 60 w 64"/>
              <a:gd name="T3" fmla="*/ 48 h 99"/>
              <a:gd name="T4" fmla="*/ 32 w 64"/>
              <a:gd name="T5" fmla="*/ 99 h 99"/>
              <a:gd name="T6" fmla="*/ 4 w 64"/>
              <a:gd name="T7" fmla="*/ 48 h 99"/>
              <a:gd name="T8" fmla="*/ 3 w 64"/>
              <a:gd name="T9" fmla="*/ 46 h 99"/>
              <a:gd name="T10" fmla="*/ 3 w 64"/>
              <a:gd name="T11" fmla="*/ 46 h 99"/>
              <a:gd name="T12" fmla="*/ 0 w 64"/>
              <a:gd name="T13" fmla="*/ 32 h 99"/>
              <a:gd name="T14" fmla="*/ 32 w 64"/>
              <a:gd name="T15" fmla="*/ 0 h 99"/>
              <a:gd name="T16" fmla="*/ 64 w 64"/>
              <a:gd name="T17" fmla="*/ 32 h 99"/>
              <a:gd name="T18" fmla="*/ 61 w 64"/>
              <a:gd name="T19" fmla="*/ 46 h 99"/>
              <a:gd name="T20" fmla="*/ 61 w 64"/>
              <a:gd name="T21" fmla="*/ 46 h 99"/>
              <a:gd name="T22" fmla="*/ 32 w 64"/>
              <a:gd name="T23" fmla="*/ 7 h 99"/>
              <a:gd name="T24" fmla="*/ 6 w 64"/>
              <a:gd name="T25" fmla="*/ 32 h 99"/>
              <a:gd name="T26" fmla="*/ 32 w 64"/>
              <a:gd name="T27" fmla="*/ 58 h 99"/>
              <a:gd name="T28" fmla="*/ 58 w 64"/>
              <a:gd name="T29" fmla="*/ 32 h 99"/>
              <a:gd name="T30" fmla="*/ 32 w 64"/>
              <a:gd name="T31" fmla="*/ 7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" h="99">
                <a:moveTo>
                  <a:pt x="61" y="46"/>
                </a:moveTo>
                <a:cubicBezTo>
                  <a:pt x="60" y="47"/>
                  <a:pt x="60" y="48"/>
                  <a:pt x="60" y="48"/>
                </a:cubicBezTo>
                <a:cubicBezTo>
                  <a:pt x="32" y="99"/>
                  <a:pt x="32" y="99"/>
                  <a:pt x="32" y="99"/>
                </a:cubicBezTo>
                <a:cubicBezTo>
                  <a:pt x="4" y="48"/>
                  <a:pt x="4" y="48"/>
                  <a:pt x="4" y="48"/>
                </a:cubicBezTo>
                <a:cubicBezTo>
                  <a:pt x="4" y="48"/>
                  <a:pt x="4" y="47"/>
                  <a:pt x="3" y="46"/>
                </a:cubicBezTo>
                <a:cubicBezTo>
                  <a:pt x="3" y="46"/>
                  <a:pt x="3" y="46"/>
                  <a:pt x="3" y="46"/>
                </a:cubicBezTo>
                <a:cubicBezTo>
                  <a:pt x="1" y="42"/>
                  <a:pt x="0" y="37"/>
                  <a:pt x="0" y="32"/>
                </a:cubicBezTo>
                <a:cubicBezTo>
                  <a:pt x="0" y="15"/>
                  <a:pt x="14" y="0"/>
                  <a:pt x="32" y="0"/>
                </a:cubicBezTo>
                <a:cubicBezTo>
                  <a:pt x="50" y="0"/>
                  <a:pt x="64" y="15"/>
                  <a:pt x="64" y="32"/>
                </a:cubicBezTo>
                <a:cubicBezTo>
                  <a:pt x="64" y="37"/>
                  <a:pt x="63" y="42"/>
                  <a:pt x="61" y="46"/>
                </a:cubicBezTo>
                <a:cubicBezTo>
                  <a:pt x="61" y="46"/>
                  <a:pt x="61" y="46"/>
                  <a:pt x="61" y="46"/>
                </a:cubicBezTo>
                <a:close/>
                <a:moveTo>
                  <a:pt x="32" y="7"/>
                </a:moveTo>
                <a:cubicBezTo>
                  <a:pt x="18" y="7"/>
                  <a:pt x="6" y="18"/>
                  <a:pt x="6" y="32"/>
                </a:cubicBezTo>
                <a:cubicBezTo>
                  <a:pt x="6" y="47"/>
                  <a:pt x="18" y="58"/>
                  <a:pt x="32" y="58"/>
                </a:cubicBezTo>
                <a:cubicBezTo>
                  <a:pt x="46" y="58"/>
                  <a:pt x="58" y="47"/>
                  <a:pt x="58" y="32"/>
                </a:cubicBezTo>
                <a:cubicBezTo>
                  <a:pt x="58" y="18"/>
                  <a:pt x="46" y="7"/>
                  <a:pt x="32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4" name="Oval 785"/>
          <p:cNvSpPr>
            <a:spLocks noChangeArrowheads="1"/>
          </p:cNvSpPr>
          <p:nvPr/>
        </p:nvSpPr>
        <p:spPr bwMode="auto">
          <a:xfrm>
            <a:off x="10724263" y="173866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5" name="Freeform 786"/>
          <p:cNvSpPr/>
          <p:nvPr/>
        </p:nvSpPr>
        <p:spPr bwMode="auto">
          <a:xfrm>
            <a:off x="10800621" y="1855662"/>
            <a:ext cx="284494" cy="211831"/>
          </a:xfrm>
          <a:custGeom>
            <a:avLst/>
            <a:gdLst>
              <a:gd name="T0" fmla="*/ 9 w 98"/>
              <a:gd name="T1" fmla="*/ 4 h 73"/>
              <a:gd name="T2" fmla="*/ 5 w 98"/>
              <a:gd name="T3" fmla="*/ 8 h 73"/>
              <a:gd name="T4" fmla="*/ 5 w 98"/>
              <a:gd name="T5" fmla="*/ 65 h 73"/>
              <a:gd name="T6" fmla="*/ 9 w 98"/>
              <a:gd name="T7" fmla="*/ 69 h 73"/>
              <a:gd name="T8" fmla="*/ 89 w 98"/>
              <a:gd name="T9" fmla="*/ 69 h 73"/>
              <a:gd name="T10" fmla="*/ 93 w 98"/>
              <a:gd name="T11" fmla="*/ 65 h 73"/>
              <a:gd name="T12" fmla="*/ 93 w 98"/>
              <a:gd name="T13" fmla="*/ 8 h 73"/>
              <a:gd name="T14" fmla="*/ 89 w 98"/>
              <a:gd name="T15" fmla="*/ 4 h 73"/>
              <a:gd name="T16" fmla="*/ 81 w 98"/>
              <a:gd name="T17" fmla="*/ 4 h 73"/>
              <a:gd name="T18" fmla="*/ 81 w 98"/>
              <a:gd name="T19" fmla="*/ 0 h 73"/>
              <a:gd name="T20" fmla="*/ 93 w 98"/>
              <a:gd name="T21" fmla="*/ 0 h 73"/>
              <a:gd name="T22" fmla="*/ 98 w 98"/>
              <a:gd name="T23" fmla="*/ 4 h 73"/>
              <a:gd name="T24" fmla="*/ 98 w 98"/>
              <a:gd name="T25" fmla="*/ 69 h 73"/>
              <a:gd name="T26" fmla="*/ 93 w 98"/>
              <a:gd name="T27" fmla="*/ 73 h 73"/>
              <a:gd name="T28" fmla="*/ 5 w 98"/>
              <a:gd name="T29" fmla="*/ 73 h 73"/>
              <a:gd name="T30" fmla="*/ 0 w 98"/>
              <a:gd name="T31" fmla="*/ 69 h 73"/>
              <a:gd name="T32" fmla="*/ 0 w 98"/>
              <a:gd name="T33" fmla="*/ 4 h 73"/>
              <a:gd name="T34" fmla="*/ 5 w 98"/>
              <a:gd name="T35" fmla="*/ 0 h 73"/>
              <a:gd name="T36" fmla="*/ 17 w 98"/>
              <a:gd name="T37" fmla="*/ 0 h 73"/>
              <a:gd name="T38" fmla="*/ 17 w 98"/>
              <a:gd name="T39" fmla="*/ 4 h 73"/>
              <a:gd name="T40" fmla="*/ 9 w 98"/>
              <a:gd name="T41" fmla="*/ 4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8" h="73">
                <a:moveTo>
                  <a:pt x="9" y="4"/>
                </a:moveTo>
                <a:cubicBezTo>
                  <a:pt x="7" y="4"/>
                  <a:pt x="5" y="6"/>
                  <a:pt x="5" y="8"/>
                </a:cubicBezTo>
                <a:cubicBezTo>
                  <a:pt x="5" y="65"/>
                  <a:pt x="5" y="65"/>
                  <a:pt x="5" y="65"/>
                </a:cubicBezTo>
                <a:cubicBezTo>
                  <a:pt x="5" y="67"/>
                  <a:pt x="7" y="69"/>
                  <a:pt x="9" y="69"/>
                </a:cubicBezTo>
                <a:cubicBezTo>
                  <a:pt x="89" y="69"/>
                  <a:pt x="89" y="69"/>
                  <a:pt x="89" y="69"/>
                </a:cubicBezTo>
                <a:cubicBezTo>
                  <a:pt x="91" y="69"/>
                  <a:pt x="93" y="67"/>
                  <a:pt x="93" y="65"/>
                </a:cubicBezTo>
                <a:cubicBezTo>
                  <a:pt x="93" y="8"/>
                  <a:pt x="93" y="8"/>
                  <a:pt x="93" y="8"/>
                </a:cubicBezTo>
                <a:cubicBezTo>
                  <a:pt x="93" y="6"/>
                  <a:pt x="91" y="4"/>
                  <a:pt x="89" y="4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0"/>
                  <a:pt x="81" y="0"/>
                  <a:pt x="81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96" y="0"/>
                  <a:pt x="98" y="2"/>
                  <a:pt x="98" y="4"/>
                </a:cubicBezTo>
                <a:cubicBezTo>
                  <a:pt x="98" y="69"/>
                  <a:pt x="98" y="69"/>
                  <a:pt x="98" y="69"/>
                </a:cubicBezTo>
                <a:cubicBezTo>
                  <a:pt x="98" y="71"/>
                  <a:pt x="96" y="73"/>
                  <a:pt x="93" y="73"/>
                </a:cubicBezTo>
                <a:cubicBezTo>
                  <a:pt x="5" y="73"/>
                  <a:pt x="5" y="73"/>
                  <a:pt x="5" y="73"/>
                </a:cubicBezTo>
                <a:cubicBezTo>
                  <a:pt x="2" y="73"/>
                  <a:pt x="0" y="71"/>
                  <a:pt x="0" y="69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4"/>
                  <a:pt x="17" y="4"/>
                  <a:pt x="17" y="4"/>
                </a:cubicBezTo>
                <a:lnTo>
                  <a:pt x="9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6" name="Freeform 787"/>
          <p:cNvSpPr>
            <a:spLocks noEditPoints="1"/>
          </p:cNvSpPr>
          <p:nvPr/>
        </p:nvSpPr>
        <p:spPr bwMode="auto">
          <a:xfrm>
            <a:off x="11014915" y="2013304"/>
            <a:ext cx="32021" cy="32021"/>
          </a:xfrm>
          <a:custGeom>
            <a:avLst/>
            <a:gdLst>
              <a:gd name="T0" fmla="*/ 22 w 26"/>
              <a:gd name="T1" fmla="*/ 4 h 26"/>
              <a:gd name="T2" fmla="*/ 8 w 26"/>
              <a:gd name="T3" fmla="*/ 4 h 26"/>
              <a:gd name="T4" fmla="*/ 8 w 26"/>
              <a:gd name="T5" fmla="*/ 18 h 26"/>
              <a:gd name="T6" fmla="*/ 22 w 26"/>
              <a:gd name="T7" fmla="*/ 4 h 26"/>
              <a:gd name="T8" fmla="*/ 26 w 26"/>
              <a:gd name="T9" fmla="*/ 26 h 26"/>
              <a:gd name="T10" fmla="*/ 0 w 26"/>
              <a:gd name="T11" fmla="*/ 26 h 26"/>
              <a:gd name="T12" fmla="*/ 0 w 26"/>
              <a:gd name="T13" fmla="*/ 0 h 26"/>
              <a:gd name="T14" fmla="*/ 26 w 26"/>
              <a:gd name="T15" fmla="*/ 0 h 26"/>
              <a:gd name="T16" fmla="*/ 26 w 26"/>
              <a:gd name="T17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" h="26">
                <a:moveTo>
                  <a:pt x="22" y="4"/>
                </a:moveTo>
                <a:lnTo>
                  <a:pt x="8" y="4"/>
                </a:lnTo>
                <a:lnTo>
                  <a:pt x="8" y="18"/>
                </a:lnTo>
                <a:lnTo>
                  <a:pt x="22" y="4"/>
                </a:lnTo>
                <a:close/>
                <a:moveTo>
                  <a:pt x="26" y="26"/>
                </a:moveTo>
                <a:lnTo>
                  <a:pt x="0" y="26"/>
                </a:lnTo>
                <a:lnTo>
                  <a:pt x="0" y="0"/>
                </a:lnTo>
                <a:lnTo>
                  <a:pt x="26" y="0"/>
                </a:lnTo>
                <a:lnTo>
                  <a:pt x="26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7" name="Rectangle 788"/>
          <p:cNvSpPr>
            <a:spLocks noChangeArrowheads="1"/>
          </p:cNvSpPr>
          <p:nvPr/>
        </p:nvSpPr>
        <p:spPr bwMode="auto">
          <a:xfrm>
            <a:off x="11014915" y="1971431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8" name="Rectangle 789"/>
          <p:cNvSpPr>
            <a:spLocks noChangeArrowheads="1"/>
          </p:cNvSpPr>
          <p:nvPr/>
        </p:nvSpPr>
        <p:spPr bwMode="auto">
          <a:xfrm>
            <a:off x="11014915" y="1930788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9" name="Freeform 790"/>
          <p:cNvSpPr>
            <a:spLocks noEditPoints="1"/>
          </p:cNvSpPr>
          <p:nvPr/>
        </p:nvSpPr>
        <p:spPr bwMode="auto">
          <a:xfrm>
            <a:off x="11006294" y="1834726"/>
            <a:ext cx="18474" cy="50495"/>
          </a:xfrm>
          <a:custGeom>
            <a:avLst/>
            <a:gdLst>
              <a:gd name="T0" fmla="*/ 5 w 6"/>
              <a:gd name="T1" fmla="*/ 5 h 17"/>
              <a:gd name="T2" fmla="*/ 3 w 6"/>
              <a:gd name="T3" fmla="*/ 3 h 17"/>
              <a:gd name="T4" fmla="*/ 1 w 6"/>
              <a:gd name="T5" fmla="*/ 5 h 17"/>
              <a:gd name="T6" fmla="*/ 3 w 6"/>
              <a:gd name="T7" fmla="*/ 7 h 17"/>
              <a:gd name="T8" fmla="*/ 5 w 6"/>
              <a:gd name="T9" fmla="*/ 5 h 17"/>
              <a:gd name="T10" fmla="*/ 6 w 6"/>
              <a:gd name="T11" fmla="*/ 0 h 17"/>
              <a:gd name="T12" fmla="*/ 6 w 6"/>
              <a:gd name="T13" fmla="*/ 17 h 17"/>
              <a:gd name="T14" fmla="*/ 0 w 6"/>
              <a:gd name="T15" fmla="*/ 17 h 17"/>
              <a:gd name="T16" fmla="*/ 0 w 6"/>
              <a:gd name="T17" fmla="*/ 0 h 17"/>
              <a:gd name="T18" fmla="*/ 6 w 6"/>
              <a:gd name="T19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" h="17">
                <a:moveTo>
                  <a:pt x="5" y="5"/>
                </a:moveTo>
                <a:cubicBezTo>
                  <a:pt x="5" y="4"/>
                  <a:pt x="4" y="3"/>
                  <a:pt x="3" y="3"/>
                </a:cubicBezTo>
                <a:cubicBezTo>
                  <a:pt x="2" y="3"/>
                  <a:pt x="1" y="4"/>
                  <a:pt x="1" y="5"/>
                </a:cubicBezTo>
                <a:cubicBezTo>
                  <a:pt x="1" y="6"/>
                  <a:pt x="2" y="7"/>
                  <a:pt x="3" y="7"/>
                </a:cubicBezTo>
                <a:cubicBezTo>
                  <a:pt x="4" y="7"/>
                  <a:pt x="5" y="6"/>
                  <a:pt x="5" y="5"/>
                </a:cubicBezTo>
                <a:close/>
                <a:moveTo>
                  <a:pt x="6" y="0"/>
                </a:moveTo>
                <a:cubicBezTo>
                  <a:pt x="6" y="17"/>
                  <a:pt x="6" y="17"/>
                  <a:pt x="6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0"/>
                  <a:pt x="0" y="0"/>
                  <a:pt x="0" y="0"/>
                </a:cubicBezTo>
                <a:lnTo>
                  <a:pt x="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0" name="Rectangle 791"/>
          <p:cNvSpPr>
            <a:spLocks noChangeArrowheads="1"/>
          </p:cNvSpPr>
          <p:nvPr/>
        </p:nvSpPr>
        <p:spPr bwMode="auto">
          <a:xfrm>
            <a:off x="10971810" y="2013304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1" name="Rectangle 792"/>
          <p:cNvSpPr>
            <a:spLocks noChangeArrowheads="1"/>
          </p:cNvSpPr>
          <p:nvPr/>
        </p:nvSpPr>
        <p:spPr bwMode="auto">
          <a:xfrm>
            <a:off x="10971810" y="1971431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2" name="Rectangle 793"/>
          <p:cNvSpPr>
            <a:spLocks noChangeArrowheads="1"/>
          </p:cNvSpPr>
          <p:nvPr/>
        </p:nvSpPr>
        <p:spPr bwMode="auto">
          <a:xfrm>
            <a:off x="10971810" y="1934483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3" name="Rectangle 794"/>
          <p:cNvSpPr>
            <a:spLocks noChangeArrowheads="1"/>
          </p:cNvSpPr>
          <p:nvPr/>
        </p:nvSpPr>
        <p:spPr bwMode="auto">
          <a:xfrm>
            <a:off x="10925010" y="2013304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4" name="Rectangle 795"/>
          <p:cNvSpPr>
            <a:spLocks noChangeArrowheads="1"/>
          </p:cNvSpPr>
          <p:nvPr/>
        </p:nvSpPr>
        <p:spPr bwMode="auto">
          <a:xfrm>
            <a:off x="10925010" y="1971431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5" name="Rectangle 796"/>
          <p:cNvSpPr>
            <a:spLocks noChangeArrowheads="1"/>
          </p:cNvSpPr>
          <p:nvPr/>
        </p:nvSpPr>
        <p:spPr bwMode="auto">
          <a:xfrm>
            <a:off x="10925010" y="1934483"/>
            <a:ext cx="32021" cy="2832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6" name="Rectangle 797"/>
          <p:cNvSpPr>
            <a:spLocks noChangeArrowheads="1"/>
          </p:cNvSpPr>
          <p:nvPr/>
        </p:nvSpPr>
        <p:spPr bwMode="auto">
          <a:xfrm>
            <a:off x="10886831" y="1855662"/>
            <a:ext cx="108379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7" name="Rectangle 798"/>
          <p:cNvSpPr>
            <a:spLocks noChangeArrowheads="1"/>
          </p:cNvSpPr>
          <p:nvPr/>
        </p:nvSpPr>
        <p:spPr bwMode="auto">
          <a:xfrm>
            <a:off x="10878210" y="2013304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8" name="Rectangle 799"/>
          <p:cNvSpPr>
            <a:spLocks noChangeArrowheads="1"/>
          </p:cNvSpPr>
          <p:nvPr/>
        </p:nvSpPr>
        <p:spPr bwMode="auto">
          <a:xfrm>
            <a:off x="10878210" y="1971431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9" name="Rectangle 800"/>
          <p:cNvSpPr>
            <a:spLocks noChangeArrowheads="1"/>
          </p:cNvSpPr>
          <p:nvPr/>
        </p:nvSpPr>
        <p:spPr bwMode="auto">
          <a:xfrm>
            <a:off x="10878210" y="1934483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0" name="Freeform 801"/>
          <p:cNvSpPr>
            <a:spLocks noEditPoints="1"/>
          </p:cNvSpPr>
          <p:nvPr/>
        </p:nvSpPr>
        <p:spPr bwMode="auto">
          <a:xfrm>
            <a:off x="10860968" y="1834726"/>
            <a:ext cx="17242" cy="50495"/>
          </a:xfrm>
          <a:custGeom>
            <a:avLst/>
            <a:gdLst>
              <a:gd name="T0" fmla="*/ 6 w 6"/>
              <a:gd name="T1" fmla="*/ 17 h 17"/>
              <a:gd name="T2" fmla="*/ 0 w 6"/>
              <a:gd name="T3" fmla="*/ 17 h 17"/>
              <a:gd name="T4" fmla="*/ 0 w 6"/>
              <a:gd name="T5" fmla="*/ 0 h 17"/>
              <a:gd name="T6" fmla="*/ 6 w 6"/>
              <a:gd name="T7" fmla="*/ 0 h 17"/>
              <a:gd name="T8" fmla="*/ 6 w 6"/>
              <a:gd name="T9" fmla="*/ 17 h 17"/>
              <a:gd name="T10" fmla="*/ 3 w 6"/>
              <a:gd name="T11" fmla="*/ 3 h 17"/>
              <a:gd name="T12" fmla="*/ 1 w 6"/>
              <a:gd name="T13" fmla="*/ 5 h 17"/>
              <a:gd name="T14" fmla="*/ 3 w 6"/>
              <a:gd name="T15" fmla="*/ 7 h 17"/>
              <a:gd name="T16" fmla="*/ 4 w 6"/>
              <a:gd name="T17" fmla="*/ 5 h 17"/>
              <a:gd name="T18" fmla="*/ 3 w 6"/>
              <a:gd name="T19" fmla="*/ 3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" h="17">
                <a:moveTo>
                  <a:pt x="6" y="17"/>
                </a:moveTo>
                <a:cubicBezTo>
                  <a:pt x="0" y="17"/>
                  <a:pt x="0" y="17"/>
                  <a:pt x="0" y="17"/>
                </a:cubicBezTo>
                <a:cubicBezTo>
                  <a:pt x="0" y="0"/>
                  <a:pt x="0" y="0"/>
                  <a:pt x="0" y="0"/>
                </a:cubicBezTo>
                <a:cubicBezTo>
                  <a:pt x="6" y="0"/>
                  <a:pt x="6" y="0"/>
                  <a:pt x="6" y="0"/>
                </a:cubicBezTo>
                <a:lnTo>
                  <a:pt x="6" y="17"/>
                </a:lnTo>
                <a:close/>
                <a:moveTo>
                  <a:pt x="3" y="3"/>
                </a:moveTo>
                <a:cubicBezTo>
                  <a:pt x="2" y="3"/>
                  <a:pt x="1" y="4"/>
                  <a:pt x="1" y="5"/>
                </a:cubicBezTo>
                <a:cubicBezTo>
                  <a:pt x="1" y="6"/>
                  <a:pt x="2" y="7"/>
                  <a:pt x="3" y="7"/>
                </a:cubicBezTo>
                <a:cubicBezTo>
                  <a:pt x="4" y="7"/>
                  <a:pt x="4" y="6"/>
                  <a:pt x="4" y="5"/>
                </a:cubicBezTo>
                <a:cubicBezTo>
                  <a:pt x="4" y="4"/>
                  <a:pt x="4" y="3"/>
                  <a:pt x="3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1" name="Rectangle 802"/>
          <p:cNvSpPr>
            <a:spLocks noChangeArrowheads="1"/>
          </p:cNvSpPr>
          <p:nvPr/>
        </p:nvSpPr>
        <p:spPr bwMode="auto">
          <a:xfrm>
            <a:off x="10832642" y="2013304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2" name="Rectangle 803"/>
          <p:cNvSpPr>
            <a:spLocks noChangeArrowheads="1"/>
          </p:cNvSpPr>
          <p:nvPr/>
        </p:nvSpPr>
        <p:spPr bwMode="auto">
          <a:xfrm>
            <a:off x="10832642" y="1971431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3" name="Rectangle 804"/>
          <p:cNvSpPr>
            <a:spLocks noChangeArrowheads="1"/>
          </p:cNvSpPr>
          <p:nvPr/>
        </p:nvSpPr>
        <p:spPr bwMode="auto">
          <a:xfrm>
            <a:off x="10832642" y="1934483"/>
            <a:ext cx="32021" cy="2832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4" name="Oval 805"/>
          <p:cNvSpPr>
            <a:spLocks noChangeArrowheads="1"/>
          </p:cNvSpPr>
          <p:nvPr/>
        </p:nvSpPr>
        <p:spPr bwMode="auto">
          <a:xfrm>
            <a:off x="9569045" y="174728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5" name="Freeform 806"/>
          <p:cNvSpPr>
            <a:spLocks noEditPoints="1"/>
          </p:cNvSpPr>
          <p:nvPr/>
        </p:nvSpPr>
        <p:spPr bwMode="auto">
          <a:xfrm>
            <a:off x="9894181" y="2021926"/>
            <a:ext cx="32021" cy="32021"/>
          </a:xfrm>
          <a:custGeom>
            <a:avLst/>
            <a:gdLst>
              <a:gd name="T0" fmla="*/ 8 w 11"/>
              <a:gd name="T1" fmla="*/ 6 h 11"/>
              <a:gd name="T2" fmla="*/ 6 w 11"/>
              <a:gd name="T3" fmla="*/ 3 h 11"/>
              <a:gd name="T4" fmla="*/ 3 w 11"/>
              <a:gd name="T5" fmla="*/ 6 h 11"/>
              <a:gd name="T6" fmla="*/ 6 w 11"/>
              <a:gd name="T7" fmla="*/ 8 h 11"/>
              <a:gd name="T8" fmla="*/ 8 w 11"/>
              <a:gd name="T9" fmla="*/ 6 h 11"/>
              <a:gd name="T10" fmla="*/ 6 w 11"/>
              <a:gd name="T11" fmla="*/ 0 h 11"/>
              <a:gd name="T12" fmla="*/ 11 w 11"/>
              <a:gd name="T13" fmla="*/ 6 h 11"/>
              <a:gd name="T14" fmla="*/ 6 w 11"/>
              <a:gd name="T15" fmla="*/ 11 h 11"/>
              <a:gd name="T16" fmla="*/ 0 w 11"/>
              <a:gd name="T17" fmla="*/ 6 h 11"/>
              <a:gd name="T18" fmla="*/ 6 w 11"/>
              <a:gd name="T19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11">
                <a:moveTo>
                  <a:pt x="8" y="6"/>
                </a:moveTo>
                <a:cubicBezTo>
                  <a:pt x="8" y="4"/>
                  <a:pt x="7" y="3"/>
                  <a:pt x="6" y="3"/>
                </a:cubicBezTo>
                <a:cubicBezTo>
                  <a:pt x="5" y="3"/>
                  <a:pt x="3" y="4"/>
                  <a:pt x="3" y="6"/>
                </a:cubicBezTo>
                <a:cubicBezTo>
                  <a:pt x="3" y="7"/>
                  <a:pt x="5" y="8"/>
                  <a:pt x="6" y="8"/>
                </a:cubicBezTo>
                <a:cubicBezTo>
                  <a:pt x="7" y="8"/>
                  <a:pt x="8" y="7"/>
                  <a:pt x="8" y="6"/>
                </a:cubicBezTo>
                <a:close/>
                <a:moveTo>
                  <a:pt x="6" y="0"/>
                </a:moveTo>
                <a:cubicBezTo>
                  <a:pt x="9" y="0"/>
                  <a:pt x="11" y="3"/>
                  <a:pt x="11" y="6"/>
                </a:cubicBezTo>
                <a:cubicBezTo>
                  <a:pt x="11" y="9"/>
                  <a:pt x="9" y="11"/>
                  <a:pt x="6" y="11"/>
                </a:cubicBezTo>
                <a:cubicBezTo>
                  <a:pt x="3" y="11"/>
                  <a:pt x="0" y="9"/>
                  <a:pt x="0" y="6"/>
                </a:cubicBezTo>
                <a:cubicBezTo>
                  <a:pt x="0" y="3"/>
                  <a:pt x="3" y="0"/>
                  <a:pt x="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6" name="Freeform 807"/>
          <p:cNvSpPr/>
          <p:nvPr/>
        </p:nvSpPr>
        <p:spPr bwMode="auto">
          <a:xfrm>
            <a:off x="9876939" y="1951725"/>
            <a:ext cx="70200" cy="83747"/>
          </a:xfrm>
          <a:custGeom>
            <a:avLst/>
            <a:gdLst>
              <a:gd name="T0" fmla="*/ 19 w 24"/>
              <a:gd name="T1" fmla="*/ 29 h 29"/>
              <a:gd name="T2" fmla="*/ 12 w 24"/>
              <a:gd name="T3" fmla="*/ 22 h 29"/>
              <a:gd name="T4" fmla="*/ 5 w 24"/>
              <a:gd name="T5" fmla="*/ 29 h 29"/>
              <a:gd name="T6" fmla="*/ 0 w 24"/>
              <a:gd name="T7" fmla="*/ 29 h 29"/>
              <a:gd name="T8" fmla="*/ 0 w 24"/>
              <a:gd name="T9" fmla="*/ 0 h 29"/>
              <a:gd name="T10" fmla="*/ 12 w 24"/>
              <a:gd name="T11" fmla="*/ 0 h 29"/>
              <a:gd name="T12" fmla="*/ 24 w 24"/>
              <a:gd name="T13" fmla="*/ 15 h 29"/>
              <a:gd name="T14" fmla="*/ 24 w 24"/>
              <a:gd name="T15" fmla="*/ 29 h 29"/>
              <a:gd name="T16" fmla="*/ 19 w 24"/>
              <a:gd name="T17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" h="29">
                <a:moveTo>
                  <a:pt x="19" y="29"/>
                </a:moveTo>
                <a:cubicBezTo>
                  <a:pt x="19" y="25"/>
                  <a:pt x="16" y="22"/>
                  <a:pt x="12" y="22"/>
                </a:cubicBezTo>
                <a:cubicBezTo>
                  <a:pt x="8" y="22"/>
                  <a:pt x="5" y="25"/>
                  <a:pt x="5" y="29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0"/>
                  <a:pt x="0" y="0"/>
                  <a:pt x="0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24" y="15"/>
                  <a:pt x="24" y="15"/>
                  <a:pt x="24" y="15"/>
                </a:cubicBezTo>
                <a:cubicBezTo>
                  <a:pt x="24" y="29"/>
                  <a:pt x="24" y="29"/>
                  <a:pt x="24" y="29"/>
                </a:cubicBezTo>
                <a:lnTo>
                  <a:pt x="19" y="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7" name="Freeform 809"/>
          <p:cNvSpPr>
            <a:spLocks noEditPoints="1"/>
          </p:cNvSpPr>
          <p:nvPr/>
        </p:nvSpPr>
        <p:spPr bwMode="auto">
          <a:xfrm>
            <a:off x="9793192" y="2021927"/>
            <a:ext cx="32021" cy="32021"/>
          </a:xfrm>
          <a:custGeom>
            <a:avLst/>
            <a:gdLst>
              <a:gd name="T0" fmla="*/ 6 w 11"/>
              <a:gd name="T1" fmla="*/ 11 h 11"/>
              <a:gd name="T2" fmla="*/ 0 w 11"/>
              <a:gd name="T3" fmla="*/ 6 h 11"/>
              <a:gd name="T4" fmla="*/ 6 w 11"/>
              <a:gd name="T5" fmla="*/ 0 h 11"/>
              <a:gd name="T6" fmla="*/ 11 w 11"/>
              <a:gd name="T7" fmla="*/ 6 h 11"/>
              <a:gd name="T8" fmla="*/ 6 w 11"/>
              <a:gd name="T9" fmla="*/ 11 h 11"/>
              <a:gd name="T10" fmla="*/ 6 w 11"/>
              <a:gd name="T11" fmla="*/ 3 h 11"/>
              <a:gd name="T12" fmla="*/ 3 w 11"/>
              <a:gd name="T13" fmla="*/ 6 h 11"/>
              <a:gd name="T14" fmla="*/ 6 w 11"/>
              <a:gd name="T15" fmla="*/ 8 h 11"/>
              <a:gd name="T16" fmla="*/ 8 w 11"/>
              <a:gd name="T17" fmla="*/ 6 h 11"/>
              <a:gd name="T18" fmla="*/ 6 w 11"/>
              <a:gd name="T19" fmla="*/ 3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11">
                <a:moveTo>
                  <a:pt x="6" y="11"/>
                </a:moveTo>
                <a:cubicBezTo>
                  <a:pt x="3" y="11"/>
                  <a:pt x="0" y="9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9" y="0"/>
                  <a:pt x="11" y="3"/>
                  <a:pt x="11" y="6"/>
                </a:cubicBezTo>
                <a:cubicBezTo>
                  <a:pt x="11" y="9"/>
                  <a:pt x="9" y="11"/>
                  <a:pt x="6" y="11"/>
                </a:cubicBezTo>
                <a:close/>
                <a:moveTo>
                  <a:pt x="6" y="3"/>
                </a:moveTo>
                <a:cubicBezTo>
                  <a:pt x="4" y="3"/>
                  <a:pt x="3" y="4"/>
                  <a:pt x="3" y="6"/>
                </a:cubicBezTo>
                <a:cubicBezTo>
                  <a:pt x="3" y="7"/>
                  <a:pt x="4" y="8"/>
                  <a:pt x="6" y="8"/>
                </a:cubicBezTo>
                <a:cubicBezTo>
                  <a:pt x="7" y="8"/>
                  <a:pt x="8" y="7"/>
                  <a:pt x="8" y="6"/>
                </a:cubicBezTo>
                <a:cubicBezTo>
                  <a:pt x="8" y="4"/>
                  <a:pt x="7" y="3"/>
                  <a:pt x="6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8" name="Freeform 810"/>
          <p:cNvSpPr>
            <a:spLocks noEditPoints="1"/>
          </p:cNvSpPr>
          <p:nvPr/>
        </p:nvSpPr>
        <p:spPr bwMode="auto">
          <a:xfrm>
            <a:off x="9661413" y="2021927"/>
            <a:ext cx="32021" cy="32021"/>
          </a:xfrm>
          <a:custGeom>
            <a:avLst/>
            <a:gdLst>
              <a:gd name="T0" fmla="*/ 11 w 11"/>
              <a:gd name="T1" fmla="*/ 6 h 11"/>
              <a:gd name="T2" fmla="*/ 6 w 11"/>
              <a:gd name="T3" fmla="*/ 11 h 11"/>
              <a:gd name="T4" fmla="*/ 0 w 11"/>
              <a:gd name="T5" fmla="*/ 6 h 11"/>
              <a:gd name="T6" fmla="*/ 6 w 11"/>
              <a:gd name="T7" fmla="*/ 0 h 11"/>
              <a:gd name="T8" fmla="*/ 11 w 11"/>
              <a:gd name="T9" fmla="*/ 6 h 11"/>
              <a:gd name="T10" fmla="*/ 8 w 11"/>
              <a:gd name="T11" fmla="*/ 6 h 11"/>
              <a:gd name="T12" fmla="*/ 6 w 11"/>
              <a:gd name="T13" fmla="*/ 3 h 11"/>
              <a:gd name="T14" fmla="*/ 3 w 11"/>
              <a:gd name="T15" fmla="*/ 6 h 11"/>
              <a:gd name="T16" fmla="*/ 6 w 11"/>
              <a:gd name="T17" fmla="*/ 8 h 11"/>
              <a:gd name="T18" fmla="*/ 8 w 11"/>
              <a:gd name="T19" fmla="*/ 6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11">
                <a:moveTo>
                  <a:pt x="11" y="6"/>
                </a:moveTo>
                <a:cubicBezTo>
                  <a:pt x="11" y="9"/>
                  <a:pt x="9" y="11"/>
                  <a:pt x="6" y="11"/>
                </a:cubicBezTo>
                <a:cubicBezTo>
                  <a:pt x="2" y="11"/>
                  <a:pt x="0" y="9"/>
                  <a:pt x="0" y="6"/>
                </a:cubicBezTo>
                <a:cubicBezTo>
                  <a:pt x="0" y="3"/>
                  <a:pt x="2" y="0"/>
                  <a:pt x="6" y="0"/>
                </a:cubicBezTo>
                <a:cubicBezTo>
                  <a:pt x="9" y="0"/>
                  <a:pt x="11" y="3"/>
                  <a:pt x="11" y="6"/>
                </a:cubicBezTo>
                <a:close/>
                <a:moveTo>
                  <a:pt x="8" y="6"/>
                </a:moveTo>
                <a:cubicBezTo>
                  <a:pt x="8" y="4"/>
                  <a:pt x="7" y="3"/>
                  <a:pt x="6" y="3"/>
                </a:cubicBezTo>
                <a:cubicBezTo>
                  <a:pt x="4" y="3"/>
                  <a:pt x="3" y="4"/>
                  <a:pt x="3" y="6"/>
                </a:cubicBezTo>
                <a:cubicBezTo>
                  <a:pt x="3" y="7"/>
                  <a:pt x="4" y="8"/>
                  <a:pt x="6" y="8"/>
                </a:cubicBezTo>
                <a:cubicBezTo>
                  <a:pt x="7" y="8"/>
                  <a:pt x="8" y="7"/>
                  <a:pt x="8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9" name="Freeform 811"/>
          <p:cNvSpPr/>
          <p:nvPr/>
        </p:nvSpPr>
        <p:spPr bwMode="auto">
          <a:xfrm>
            <a:off x="9638013" y="1919705"/>
            <a:ext cx="224147" cy="115768"/>
          </a:xfrm>
          <a:custGeom>
            <a:avLst/>
            <a:gdLst>
              <a:gd name="T0" fmla="*/ 13 w 77"/>
              <a:gd name="T1" fmla="*/ 33 h 40"/>
              <a:gd name="T2" fmla="*/ 6 w 77"/>
              <a:gd name="T3" fmla="*/ 40 h 40"/>
              <a:gd name="T4" fmla="*/ 0 w 77"/>
              <a:gd name="T5" fmla="*/ 40 h 40"/>
              <a:gd name="T6" fmla="*/ 0 w 77"/>
              <a:gd name="T7" fmla="*/ 0 h 40"/>
              <a:gd name="T8" fmla="*/ 77 w 77"/>
              <a:gd name="T9" fmla="*/ 0 h 40"/>
              <a:gd name="T10" fmla="*/ 77 w 77"/>
              <a:gd name="T11" fmla="*/ 40 h 40"/>
              <a:gd name="T12" fmla="*/ 66 w 77"/>
              <a:gd name="T13" fmla="*/ 40 h 40"/>
              <a:gd name="T14" fmla="*/ 59 w 77"/>
              <a:gd name="T15" fmla="*/ 33 h 40"/>
              <a:gd name="T16" fmla="*/ 52 w 77"/>
              <a:gd name="T17" fmla="*/ 40 h 40"/>
              <a:gd name="T18" fmla="*/ 20 w 77"/>
              <a:gd name="T19" fmla="*/ 40 h 40"/>
              <a:gd name="T20" fmla="*/ 13 w 77"/>
              <a:gd name="T21" fmla="*/ 33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7" h="40">
                <a:moveTo>
                  <a:pt x="13" y="33"/>
                </a:moveTo>
                <a:cubicBezTo>
                  <a:pt x="9" y="33"/>
                  <a:pt x="6" y="36"/>
                  <a:pt x="6" y="40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0"/>
                  <a:pt x="0" y="0"/>
                  <a:pt x="0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77" y="40"/>
                  <a:pt x="77" y="40"/>
                  <a:pt x="77" y="40"/>
                </a:cubicBezTo>
                <a:cubicBezTo>
                  <a:pt x="66" y="40"/>
                  <a:pt x="66" y="40"/>
                  <a:pt x="66" y="40"/>
                </a:cubicBezTo>
                <a:cubicBezTo>
                  <a:pt x="66" y="36"/>
                  <a:pt x="63" y="33"/>
                  <a:pt x="59" y="33"/>
                </a:cubicBezTo>
                <a:cubicBezTo>
                  <a:pt x="55" y="33"/>
                  <a:pt x="52" y="36"/>
                  <a:pt x="52" y="40"/>
                </a:cubicBezTo>
                <a:cubicBezTo>
                  <a:pt x="20" y="40"/>
                  <a:pt x="20" y="40"/>
                  <a:pt x="20" y="40"/>
                </a:cubicBezTo>
                <a:cubicBezTo>
                  <a:pt x="20" y="36"/>
                  <a:pt x="17" y="33"/>
                  <a:pt x="13" y="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0" name="Rectangle 812"/>
          <p:cNvSpPr>
            <a:spLocks noChangeArrowheads="1"/>
          </p:cNvSpPr>
          <p:nvPr/>
        </p:nvSpPr>
        <p:spPr bwMode="auto">
          <a:xfrm>
            <a:off x="9638013" y="1866748"/>
            <a:ext cx="224147" cy="381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1" name="Oval 813"/>
          <p:cNvSpPr>
            <a:spLocks noChangeArrowheads="1"/>
          </p:cNvSpPr>
          <p:nvPr/>
        </p:nvSpPr>
        <p:spPr bwMode="auto">
          <a:xfrm>
            <a:off x="9006214" y="174235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2" name="Rectangle 814"/>
          <p:cNvSpPr>
            <a:spLocks noChangeArrowheads="1"/>
          </p:cNvSpPr>
          <p:nvPr/>
        </p:nvSpPr>
        <p:spPr bwMode="auto">
          <a:xfrm>
            <a:off x="9097351" y="1917241"/>
            <a:ext cx="185968" cy="3694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3" name="Freeform 815"/>
          <p:cNvSpPr/>
          <p:nvPr/>
        </p:nvSpPr>
        <p:spPr bwMode="auto">
          <a:xfrm>
            <a:off x="9272235" y="2007148"/>
            <a:ext cx="19705" cy="19705"/>
          </a:xfrm>
          <a:custGeom>
            <a:avLst/>
            <a:gdLst>
              <a:gd name="T0" fmla="*/ 6 w 7"/>
              <a:gd name="T1" fmla="*/ 7 h 7"/>
              <a:gd name="T2" fmla="*/ 2 w 7"/>
              <a:gd name="T3" fmla="*/ 7 h 7"/>
              <a:gd name="T4" fmla="*/ 0 w 7"/>
              <a:gd name="T5" fmla="*/ 6 h 7"/>
              <a:gd name="T6" fmla="*/ 0 w 7"/>
              <a:gd name="T7" fmla="*/ 1 h 7"/>
              <a:gd name="T8" fmla="*/ 2 w 7"/>
              <a:gd name="T9" fmla="*/ 0 h 7"/>
              <a:gd name="T10" fmla="*/ 6 w 7"/>
              <a:gd name="T11" fmla="*/ 0 h 7"/>
              <a:gd name="T12" fmla="*/ 7 w 7"/>
              <a:gd name="T13" fmla="*/ 1 h 7"/>
              <a:gd name="T14" fmla="*/ 7 w 7"/>
              <a:gd name="T15" fmla="*/ 6 h 7"/>
              <a:gd name="T16" fmla="*/ 6 w 7"/>
              <a:gd name="T17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7">
                <a:moveTo>
                  <a:pt x="6" y="7"/>
                </a:moveTo>
                <a:cubicBezTo>
                  <a:pt x="2" y="7"/>
                  <a:pt x="2" y="7"/>
                  <a:pt x="2" y="7"/>
                </a:cubicBezTo>
                <a:cubicBezTo>
                  <a:pt x="1" y="7"/>
                  <a:pt x="0" y="7"/>
                  <a:pt x="0" y="6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1" y="0"/>
                  <a:pt x="2" y="0"/>
                </a:cubicBezTo>
                <a:cubicBezTo>
                  <a:pt x="6" y="0"/>
                  <a:pt x="6" y="0"/>
                  <a:pt x="6" y="0"/>
                </a:cubicBezTo>
                <a:cubicBezTo>
                  <a:pt x="7" y="0"/>
                  <a:pt x="7" y="1"/>
                  <a:pt x="7" y="1"/>
                </a:cubicBezTo>
                <a:cubicBezTo>
                  <a:pt x="7" y="6"/>
                  <a:pt x="7" y="6"/>
                  <a:pt x="7" y="6"/>
                </a:cubicBezTo>
                <a:cubicBezTo>
                  <a:pt x="7" y="7"/>
                  <a:pt x="7" y="7"/>
                  <a:pt x="6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4" name="Freeform 816"/>
          <p:cNvSpPr/>
          <p:nvPr/>
        </p:nvSpPr>
        <p:spPr bwMode="auto">
          <a:xfrm>
            <a:off x="9117056" y="1817484"/>
            <a:ext cx="134242" cy="84979"/>
          </a:xfrm>
          <a:custGeom>
            <a:avLst/>
            <a:gdLst>
              <a:gd name="T0" fmla="*/ 109 w 109"/>
              <a:gd name="T1" fmla="*/ 69 h 69"/>
              <a:gd name="T2" fmla="*/ 0 w 109"/>
              <a:gd name="T3" fmla="*/ 69 h 69"/>
              <a:gd name="T4" fmla="*/ 0 w 109"/>
              <a:gd name="T5" fmla="*/ 29 h 69"/>
              <a:gd name="T6" fmla="*/ 12 w 109"/>
              <a:gd name="T7" fmla="*/ 29 h 69"/>
              <a:gd name="T8" fmla="*/ 12 w 109"/>
              <a:gd name="T9" fmla="*/ 0 h 69"/>
              <a:gd name="T10" fmla="*/ 19 w 109"/>
              <a:gd name="T11" fmla="*/ 0 h 69"/>
              <a:gd name="T12" fmla="*/ 19 w 109"/>
              <a:gd name="T13" fmla="*/ 29 h 69"/>
              <a:gd name="T14" fmla="*/ 66 w 109"/>
              <a:gd name="T15" fmla="*/ 29 h 69"/>
              <a:gd name="T16" fmla="*/ 109 w 109"/>
              <a:gd name="T17" fmla="*/ 69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9" h="69">
                <a:moveTo>
                  <a:pt x="109" y="69"/>
                </a:moveTo>
                <a:lnTo>
                  <a:pt x="0" y="69"/>
                </a:lnTo>
                <a:lnTo>
                  <a:pt x="0" y="29"/>
                </a:lnTo>
                <a:lnTo>
                  <a:pt x="12" y="29"/>
                </a:lnTo>
                <a:lnTo>
                  <a:pt x="12" y="0"/>
                </a:lnTo>
                <a:lnTo>
                  <a:pt x="19" y="0"/>
                </a:lnTo>
                <a:lnTo>
                  <a:pt x="19" y="29"/>
                </a:lnTo>
                <a:lnTo>
                  <a:pt x="66" y="29"/>
                </a:lnTo>
                <a:lnTo>
                  <a:pt x="109" y="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5" name="Freeform 817"/>
          <p:cNvSpPr/>
          <p:nvPr/>
        </p:nvSpPr>
        <p:spPr bwMode="auto">
          <a:xfrm>
            <a:off x="9208193" y="2007148"/>
            <a:ext cx="22168" cy="19705"/>
          </a:xfrm>
          <a:custGeom>
            <a:avLst/>
            <a:gdLst>
              <a:gd name="T0" fmla="*/ 8 w 8"/>
              <a:gd name="T1" fmla="*/ 6 h 7"/>
              <a:gd name="T2" fmla="*/ 6 w 8"/>
              <a:gd name="T3" fmla="*/ 7 h 7"/>
              <a:gd name="T4" fmla="*/ 2 w 8"/>
              <a:gd name="T5" fmla="*/ 7 h 7"/>
              <a:gd name="T6" fmla="*/ 0 w 8"/>
              <a:gd name="T7" fmla="*/ 6 h 7"/>
              <a:gd name="T8" fmla="*/ 0 w 8"/>
              <a:gd name="T9" fmla="*/ 1 h 7"/>
              <a:gd name="T10" fmla="*/ 2 w 8"/>
              <a:gd name="T11" fmla="*/ 0 h 7"/>
              <a:gd name="T12" fmla="*/ 6 w 8"/>
              <a:gd name="T13" fmla="*/ 0 h 7"/>
              <a:gd name="T14" fmla="*/ 8 w 8"/>
              <a:gd name="T15" fmla="*/ 1 h 7"/>
              <a:gd name="T16" fmla="*/ 8 w 8"/>
              <a:gd name="T17" fmla="*/ 6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" h="7">
                <a:moveTo>
                  <a:pt x="8" y="6"/>
                </a:moveTo>
                <a:cubicBezTo>
                  <a:pt x="8" y="7"/>
                  <a:pt x="7" y="7"/>
                  <a:pt x="6" y="7"/>
                </a:cubicBezTo>
                <a:cubicBezTo>
                  <a:pt x="2" y="7"/>
                  <a:pt x="2" y="7"/>
                  <a:pt x="2" y="7"/>
                </a:cubicBezTo>
                <a:cubicBezTo>
                  <a:pt x="1" y="7"/>
                  <a:pt x="0" y="7"/>
                  <a:pt x="0" y="6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1" y="0"/>
                  <a:pt x="2" y="0"/>
                </a:cubicBezTo>
                <a:cubicBezTo>
                  <a:pt x="6" y="0"/>
                  <a:pt x="6" y="0"/>
                  <a:pt x="6" y="0"/>
                </a:cubicBezTo>
                <a:cubicBezTo>
                  <a:pt x="7" y="0"/>
                  <a:pt x="8" y="1"/>
                  <a:pt x="8" y="1"/>
                </a:cubicBezTo>
                <a:lnTo>
                  <a:pt x="8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6" name="Freeform 818"/>
          <p:cNvSpPr/>
          <p:nvPr/>
        </p:nvSpPr>
        <p:spPr bwMode="auto">
          <a:xfrm>
            <a:off x="9146614" y="2007148"/>
            <a:ext cx="19705" cy="19705"/>
          </a:xfrm>
          <a:custGeom>
            <a:avLst/>
            <a:gdLst>
              <a:gd name="T0" fmla="*/ 0 w 7"/>
              <a:gd name="T1" fmla="*/ 6 h 7"/>
              <a:gd name="T2" fmla="*/ 0 w 7"/>
              <a:gd name="T3" fmla="*/ 1 h 7"/>
              <a:gd name="T4" fmla="*/ 1 w 7"/>
              <a:gd name="T5" fmla="*/ 0 h 7"/>
              <a:gd name="T6" fmla="*/ 5 w 7"/>
              <a:gd name="T7" fmla="*/ 0 h 7"/>
              <a:gd name="T8" fmla="*/ 7 w 7"/>
              <a:gd name="T9" fmla="*/ 1 h 7"/>
              <a:gd name="T10" fmla="*/ 7 w 7"/>
              <a:gd name="T11" fmla="*/ 6 h 7"/>
              <a:gd name="T12" fmla="*/ 5 w 7"/>
              <a:gd name="T13" fmla="*/ 7 h 7"/>
              <a:gd name="T14" fmla="*/ 1 w 7"/>
              <a:gd name="T15" fmla="*/ 7 h 7"/>
              <a:gd name="T16" fmla="*/ 0 w 7"/>
              <a:gd name="T17" fmla="*/ 6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7">
                <a:moveTo>
                  <a:pt x="0" y="6"/>
                </a:move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0"/>
                  <a:pt x="1" y="0"/>
                </a:cubicBezTo>
                <a:cubicBezTo>
                  <a:pt x="5" y="0"/>
                  <a:pt x="5" y="0"/>
                  <a:pt x="5" y="0"/>
                </a:cubicBezTo>
                <a:cubicBezTo>
                  <a:pt x="6" y="0"/>
                  <a:pt x="7" y="1"/>
                  <a:pt x="7" y="1"/>
                </a:cubicBezTo>
                <a:cubicBezTo>
                  <a:pt x="7" y="6"/>
                  <a:pt x="7" y="6"/>
                  <a:pt x="7" y="6"/>
                </a:cubicBezTo>
                <a:cubicBezTo>
                  <a:pt x="7" y="7"/>
                  <a:pt x="6" y="7"/>
                  <a:pt x="5" y="7"/>
                </a:cubicBezTo>
                <a:cubicBezTo>
                  <a:pt x="1" y="7"/>
                  <a:pt x="1" y="7"/>
                  <a:pt x="1" y="7"/>
                </a:cubicBezTo>
                <a:cubicBezTo>
                  <a:pt x="0" y="7"/>
                  <a:pt x="0" y="7"/>
                  <a:pt x="0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7" name="Freeform 819"/>
          <p:cNvSpPr>
            <a:spLocks noEditPoints="1"/>
          </p:cNvSpPr>
          <p:nvPr/>
        </p:nvSpPr>
        <p:spPr bwMode="auto">
          <a:xfrm>
            <a:off x="9059172" y="1966505"/>
            <a:ext cx="341147" cy="100989"/>
          </a:xfrm>
          <a:custGeom>
            <a:avLst/>
            <a:gdLst>
              <a:gd name="T0" fmla="*/ 102 w 117"/>
              <a:gd name="T1" fmla="*/ 35 h 35"/>
              <a:gd name="T2" fmla="*/ 16 w 117"/>
              <a:gd name="T3" fmla="*/ 35 h 35"/>
              <a:gd name="T4" fmla="*/ 0 w 117"/>
              <a:gd name="T5" fmla="*/ 0 h 35"/>
              <a:gd name="T6" fmla="*/ 24 w 117"/>
              <a:gd name="T7" fmla="*/ 0 h 35"/>
              <a:gd name="T8" fmla="*/ 117 w 117"/>
              <a:gd name="T9" fmla="*/ 0 h 35"/>
              <a:gd name="T10" fmla="*/ 102 w 117"/>
              <a:gd name="T11" fmla="*/ 35 h 35"/>
              <a:gd name="T12" fmla="*/ 83 w 117"/>
              <a:gd name="T13" fmla="*/ 14 h 35"/>
              <a:gd name="T14" fmla="*/ 81 w 117"/>
              <a:gd name="T15" fmla="*/ 11 h 35"/>
              <a:gd name="T16" fmla="*/ 73 w 117"/>
              <a:gd name="T17" fmla="*/ 11 h 35"/>
              <a:gd name="T18" fmla="*/ 70 w 117"/>
              <a:gd name="T19" fmla="*/ 14 h 35"/>
              <a:gd name="T20" fmla="*/ 70 w 117"/>
              <a:gd name="T21" fmla="*/ 22 h 35"/>
              <a:gd name="T22" fmla="*/ 73 w 117"/>
              <a:gd name="T23" fmla="*/ 24 h 35"/>
              <a:gd name="T24" fmla="*/ 81 w 117"/>
              <a:gd name="T25" fmla="*/ 24 h 35"/>
              <a:gd name="T26" fmla="*/ 83 w 117"/>
              <a:gd name="T27" fmla="*/ 22 h 35"/>
              <a:gd name="T28" fmla="*/ 83 w 117"/>
              <a:gd name="T29" fmla="*/ 14 h 35"/>
              <a:gd name="T30" fmla="*/ 62 w 117"/>
              <a:gd name="T31" fmla="*/ 22 h 35"/>
              <a:gd name="T32" fmla="*/ 62 w 117"/>
              <a:gd name="T33" fmla="*/ 14 h 35"/>
              <a:gd name="T34" fmla="*/ 59 w 117"/>
              <a:gd name="T35" fmla="*/ 11 h 35"/>
              <a:gd name="T36" fmla="*/ 51 w 117"/>
              <a:gd name="T37" fmla="*/ 11 h 35"/>
              <a:gd name="T38" fmla="*/ 48 w 117"/>
              <a:gd name="T39" fmla="*/ 14 h 35"/>
              <a:gd name="T40" fmla="*/ 48 w 117"/>
              <a:gd name="T41" fmla="*/ 22 h 35"/>
              <a:gd name="T42" fmla="*/ 51 w 117"/>
              <a:gd name="T43" fmla="*/ 24 h 35"/>
              <a:gd name="T44" fmla="*/ 59 w 117"/>
              <a:gd name="T45" fmla="*/ 24 h 35"/>
              <a:gd name="T46" fmla="*/ 62 w 117"/>
              <a:gd name="T47" fmla="*/ 22 h 35"/>
              <a:gd name="T48" fmla="*/ 40 w 117"/>
              <a:gd name="T49" fmla="*/ 22 h 35"/>
              <a:gd name="T50" fmla="*/ 40 w 117"/>
              <a:gd name="T51" fmla="*/ 14 h 35"/>
              <a:gd name="T52" fmla="*/ 37 w 117"/>
              <a:gd name="T53" fmla="*/ 11 h 35"/>
              <a:gd name="T54" fmla="*/ 29 w 117"/>
              <a:gd name="T55" fmla="*/ 11 h 35"/>
              <a:gd name="T56" fmla="*/ 27 w 117"/>
              <a:gd name="T57" fmla="*/ 14 h 35"/>
              <a:gd name="T58" fmla="*/ 27 w 117"/>
              <a:gd name="T59" fmla="*/ 22 h 35"/>
              <a:gd name="T60" fmla="*/ 29 w 117"/>
              <a:gd name="T61" fmla="*/ 24 h 35"/>
              <a:gd name="T62" fmla="*/ 37 w 117"/>
              <a:gd name="T63" fmla="*/ 24 h 35"/>
              <a:gd name="T64" fmla="*/ 40 w 117"/>
              <a:gd name="T65" fmla="*/ 22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7" h="35">
                <a:moveTo>
                  <a:pt x="102" y="35"/>
                </a:moveTo>
                <a:cubicBezTo>
                  <a:pt x="16" y="35"/>
                  <a:pt x="16" y="35"/>
                  <a:pt x="16" y="35"/>
                </a:cubicBezTo>
                <a:cubicBezTo>
                  <a:pt x="0" y="0"/>
                  <a:pt x="0" y="0"/>
                  <a:pt x="0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7" y="0"/>
                  <a:pt x="117" y="0"/>
                  <a:pt x="117" y="0"/>
                </a:cubicBezTo>
                <a:lnTo>
                  <a:pt x="102" y="35"/>
                </a:lnTo>
                <a:close/>
                <a:moveTo>
                  <a:pt x="83" y="14"/>
                </a:moveTo>
                <a:cubicBezTo>
                  <a:pt x="83" y="12"/>
                  <a:pt x="82" y="11"/>
                  <a:pt x="81" y="11"/>
                </a:cubicBezTo>
                <a:cubicBezTo>
                  <a:pt x="73" y="11"/>
                  <a:pt x="73" y="11"/>
                  <a:pt x="73" y="11"/>
                </a:cubicBezTo>
                <a:cubicBezTo>
                  <a:pt x="71" y="11"/>
                  <a:pt x="70" y="12"/>
                  <a:pt x="70" y="14"/>
                </a:cubicBezTo>
                <a:cubicBezTo>
                  <a:pt x="70" y="22"/>
                  <a:pt x="70" y="22"/>
                  <a:pt x="70" y="22"/>
                </a:cubicBezTo>
                <a:cubicBezTo>
                  <a:pt x="70" y="23"/>
                  <a:pt x="71" y="24"/>
                  <a:pt x="73" y="24"/>
                </a:cubicBezTo>
                <a:cubicBezTo>
                  <a:pt x="81" y="24"/>
                  <a:pt x="81" y="24"/>
                  <a:pt x="81" y="24"/>
                </a:cubicBezTo>
                <a:cubicBezTo>
                  <a:pt x="82" y="24"/>
                  <a:pt x="83" y="23"/>
                  <a:pt x="83" y="22"/>
                </a:cubicBezTo>
                <a:lnTo>
                  <a:pt x="83" y="14"/>
                </a:lnTo>
                <a:close/>
                <a:moveTo>
                  <a:pt x="62" y="22"/>
                </a:moveTo>
                <a:cubicBezTo>
                  <a:pt x="62" y="14"/>
                  <a:pt x="62" y="14"/>
                  <a:pt x="62" y="14"/>
                </a:cubicBezTo>
                <a:cubicBezTo>
                  <a:pt x="62" y="12"/>
                  <a:pt x="60" y="11"/>
                  <a:pt x="59" y="11"/>
                </a:cubicBezTo>
                <a:cubicBezTo>
                  <a:pt x="51" y="11"/>
                  <a:pt x="51" y="11"/>
                  <a:pt x="51" y="11"/>
                </a:cubicBezTo>
                <a:cubicBezTo>
                  <a:pt x="50" y="11"/>
                  <a:pt x="48" y="12"/>
                  <a:pt x="48" y="14"/>
                </a:cubicBezTo>
                <a:cubicBezTo>
                  <a:pt x="48" y="22"/>
                  <a:pt x="48" y="22"/>
                  <a:pt x="48" y="22"/>
                </a:cubicBezTo>
                <a:cubicBezTo>
                  <a:pt x="48" y="23"/>
                  <a:pt x="50" y="24"/>
                  <a:pt x="51" y="24"/>
                </a:cubicBezTo>
                <a:cubicBezTo>
                  <a:pt x="59" y="24"/>
                  <a:pt x="59" y="24"/>
                  <a:pt x="59" y="24"/>
                </a:cubicBezTo>
                <a:cubicBezTo>
                  <a:pt x="60" y="24"/>
                  <a:pt x="62" y="23"/>
                  <a:pt x="62" y="22"/>
                </a:cubicBezTo>
                <a:close/>
                <a:moveTo>
                  <a:pt x="40" y="22"/>
                </a:moveTo>
                <a:cubicBezTo>
                  <a:pt x="40" y="14"/>
                  <a:pt x="40" y="14"/>
                  <a:pt x="40" y="14"/>
                </a:cubicBezTo>
                <a:cubicBezTo>
                  <a:pt x="40" y="12"/>
                  <a:pt x="39" y="11"/>
                  <a:pt x="37" y="11"/>
                </a:cubicBezTo>
                <a:cubicBezTo>
                  <a:pt x="29" y="11"/>
                  <a:pt x="29" y="11"/>
                  <a:pt x="29" y="11"/>
                </a:cubicBezTo>
                <a:cubicBezTo>
                  <a:pt x="28" y="11"/>
                  <a:pt x="27" y="12"/>
                  <a:pt x="27" y="14"/>
                </a:cubicBezTo>
                <a:cubicBezTo>
                  <a:pt x="27" y="22"/>
                  <a:pt x="27" y="22"/>
                  <a:pt x="27" y="22"/>
                </a:cubicBezTo>
                <a:cubicBezTo>
                  <a:pt x="27" y="23"/>
                  <a:pt x="28" y="24"/>
                  <a:pt x="29" y="24"/>
                </a:cubicBezTo>
                <a:cubicBezTo>
                  <a:pt x="37" y="24"/>
                  <a:pt x="37" y="24"/>
                  <a:pt x="37" y="24"/>
                </a:cubicBezTo>
                <a:cubicBezTo>
                  <a:pt x="39" y="24"/>
                  <a:pt x="40" y="23"/>
                  <a:pt x="40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8" name="Oval 820"/>
          <p:cNvSpPr>
            <a:spLocks noChangeArrowheads="1"/>
          </p:cNvSpPr>
          <p:nvPr/>
        </p:nvSpPr>
        <p:spPr bwMode="auto">
          <a:xfrm>
            <a:off x="11280936" y="1742358"/>
            <a:ext cx="438441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9" name="Freeform 821"/>
          <p:cNvSpPr/>
          <p:nvPr/>
        </p:nvSpPr>
        <p:spPr bwMode="auto">
          <a:xfrm>
            <a:off x="11353598" y="1847042"/>
            <a:ext cx="290652" cy="264789"/>
          </a:xfrm>
          <a:custGeom>
            <a:avLst/>
            <a:gdLst>
              <a:gd name="T0" fmla="*/ 69 w 100"/>
              <a:gd name="T1" fmla="*/ 65 h 91"/>
              <a:gd name="T2" fmla="*/ 73 w 100"/>
              <a:gd name="T3" fmla="*/ 79 h 91"/>
              <a:gd name="T4" fmla="*/ 72 w 100"/>
              <a:gd name="T5" fmla="*/ 89 h 91"/>
              <a:gd name="T6" fmla="*/ 68 w 100"/>
              <a:gd name="T7" fmla="*/ 91 h 91"/>
              <a:gd name="T8" fmla="*/ 60 w 100"/>
              <a:gd name="T9" fmla="*/ 71 h 91"/>
              <a:gd name="T10" fmla="*/ 54 w 100"/>
              <a:gd name="T11" fmla="*/ 75 h 91"/>
              <a:gd name="T12" fmla="*/ 52 w 100"/>
              <a:gd name="T13" fmla="*/ 75 h 91"/>
              <a:gd name="T14" fmla="*/ 52 w 100"/>
              <a:gd name="T15" fmla="*/ 73 h 91"/>
              <a:gd name="T16" fmla="*/ 59 w 100"/>
              <a:gd name="T17" fmla="*/ 69 h 91"/>
              <a:gd name="T18" fmla="*/ 52 w 100"/>
              <a:gd name="T19" fmla="*/ 50 h 91"/>
              <a:gd name="T20" fmla="*/ 22 w 100"/>
              <a:gd name="T21" fmla="*/ 70 h 91"/>
              <a:gd name="T22" fmla="*/ 25 w 100"/>
              <a:gd name="T23" fmla="*/ 82 h 91"/>
              <a:gd name="T24" fmla="*/ 24 w 100"/>
              <a:gd name="T25" fmla="*/ 85 h 91"/>
              <a:gd name="T26" fmla="*/ 13 w 100"/>
              <a:gd name="T27" fmla="*/ 68 h 91"/>
              <a:gd name="T28" fmla="*/ 9 w 100"/>
              <a:gd name="T29" fmla="*/ 71 h 91"/>
              <a:gd name="T30" fmla="*/ 6 w 100"/>
              <a:gd name="T31" fmla="*/ 70 h 91"/>
              <a:gd name="T32" fmla="*/ 7 w 100"/>
              <a:gd name="T33" fmla="*/ 67 h 91"/>
              <a:gd name="T34" fmla="*/ 11 w 100"/>
              <a:gd name="T35" fmla="*/ 64 h 91"/>
              <a:gd name="T36" fmla="*/ 0 w 100"/>
              <a:gd name="T37" fmla="*/ 48 h 91"/>
              <a:gd name="T38" fmla="*/ 3 w 100"/>
              <a:gd name="T39" fmla="*/ 48 h 91"/>
              <a:gd name="T40" fmla="*/ 13 w 100"/>
              <a:gd name="T41" fmla="*/ 55 h 91"/>
              <a:gd name="T42" fmla="*/ 43 w 100"/>
              <a:gd name="T43" fmla="*/ 36 h 91"/>
              <a:gd name="T44" fmla="*/ 28 w 100"/>
              <a:gd name="T45" fmla="*/ 21 h 91"/>
              <a:gd name="T46" fmla="*/ 21 w 100"/>
              <a:gd name="T47" fmla="*/ 26 h 91"/>
              <a:gd name="T48" fmla="*/ 20 w 100"/>
              <a:gd name="T49" fmla="*/ 25 h 91"/>
              <a:gd name="T50" fmla="*/ 20 w 100"/>
              <a:gd name="T51" fmla="*/ 24 h 91"/>
              <a:gd name="T52" fmla="*/ 26 w 100"/>
              <a:gd name="T53" fmla="*/ 20 h 91"/>
              <a:gd name="T54" fmla="*/ 12 w 100"/>
              <a:gd name="T55" fmla="*/ 5 h 91"/>
              <a:gd name="T56" fmla="*/ 15 w 100"/>
              <a:gd name="T57" fmla="*/ 3 h 91"/>
              <a:gd name="T58" fmla="*/ 25 w 100"/>
              <a:gd name="T59" fmla="*/ 5 h 91"/>
              <a:gd name="T60" fmla="*/ 35 w 100"/>
              <a:gd name="T61" fmla="*/ 14 h 91"/>
              <a:gd name="T62" fmla="*/ 40 w 100"/>
              <a:gd name="T63" fmla="*/ 10 h 91"/>
              <a:gd name="T64" fmla="*/ 41 w 100"/>
              <a:gd name="T65" fmla="*/ 11 h 91"/>
              <a:gd name="T66" fmla="*/ 41 w 100"/>
              <a:gd name="T67" fmla="*/ 13 h 91"/>
              <a:gd name="T68" fmla="*/ 37 w 100"/>
              <a:gd name="T69" fmla="*/ 15 h 91"/>
              <a:gd name="T70" fmla="*/ 54 w 100"/>
              <a:gd name="T71" fmla="*/ 29 h 91"/>
              <a:gd name="T72" fmla="*/ 76 w 100"/>
              <a:gd name="T73" fmla="*/ 15 h 91"/>
              <a:gd name="T74" fmla="*/ 98 w 100"/>
              <a:gd name="T75" fmla="*/ 10 h 91"/>
              <a:gd name="T76" fmla="*/ 85 w 100"/>
              <a:gd name="T77" fmla="*/ 29 h 91"/>
              <a:gd name="T78" fmla="*/ 63 w 100"/>
              <a:gd name="T79" fmla="*/ 43 h 91"/>
              <a:gd name="T80" fmla="*/ 69 w 100"/>
              <a:gd name="T81" fmla="*/ 63 h 91"/>
              <a:gd name="T82" fmla="*/ 73 w 100"/>
              <a:gd name="T83" fmla="*/ 60 h 91"/>
              <a:gd name="T84" fmla="*/ 74 w 100"/>
              <a:gd name="T85" fmla="*/ 61 h 91"/>
              <a:gd name="T86" fmla="*/ 74 w 100"/>
              <a:gd name="T87" fmla="*/ 62 h 91"/>
              <a:gd name="T88" fmla="*/ 69 w 100"/>
              <a:gd name="T89" fmla="*/ 65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0" h="91">
                <a:moveTo>
                  <a:pt x="69" y="65"/>
                </a:moveTo>
                <a:cubicBezTo>
                  <a:pt x="73" y="79"/>
                  <a:pt x="73" y="79"/>
                  <a:pt x="73" y="79"/>
                </a:cubicBezTo>
                <a:cubicBezTo>
                  <a:pt x="73" y="79"/>
                  <a:pt x="76" y="86"/>
                  <a:pt x="72" y="89"/>
                </a:cubicBezTo>
                <a:cubicBezTo>
                  <a:pt x="68" y="91"/>
                  <a:pt x="68" y="91"/>
                  <a:pt x="68" y="91"/>
                </a:cubicBezTo>
                <a:cubicBezTo>
                  <a:pt x="60" y="71"/>
                  <a:pt x="60" y="71"/>
                  <a:pt x="60" y="71"/>
                </a:cubicBezTo>
                <a:cubicBezTo>
                  <a:pt x="54" y="75"/>
                  <a:pt x="54" y="75"/>
                  <a:pt x="54" y="75"/>
                </a:cubicBezTo>
                <a:cubicBezTo>
                  <a:pt x="53" y="76"/>
                  <a:pt x="53" y="75"/>
                  <a:pt x="52" y="75"/>
                </a:cubicBezTo>
                <a:cubicBezTo>
                  <a:pt x="52" y="74"/>
                  <a:pt x="52" y="74"/>
                  <a:pt x="52" y="73"/>
                </a:cubicBezTo>
                <a:cubicBezTo>
                  <a:pt x="59" y="69"/>
                  <a:pt x="59" y="69"/>
                  <a:pt x="59" y="69"/>
                </a:cubicBezTo>
                <a:cubicBezTo>
                  <a:pt x="52" y="50"/>
                  <a:pt x="52" y="50"/>
                  <a:pt x="52" y="50"/>
                </a:cubicBezTo>
                <a:cubicBezTo>
                  <a:pt x="22" y="70"/>
                  <a:pt x="22" y="70"/>
                  <a:pt x="22" y="70"/>
                </a:cubicBezTo>
                <a:cubicBezTo>
                  <a:pt x="25" y="82"/>
                  <a:pt x="25" y="82"/>
                  <a:pt x="25" y="82"/>
                </a:cubicBezTo>
                <a:cubicBezTo>
                  <a:pt x="25" y="82"/>
                  <a:pt x="25" y="84"/>
                  <a:pt x="24" y="85"/>
                </a:cubicBezTo>
                <a:cubicBezTo>
                  <a:pt x="13" y="68"/>
                  <a:pt x="13" y="68"/>
                  <a:pt x="13" y="68"/>
                </a:cubicBezTo>
                <a:cubicBezTo>
                  <a:pt x="9" y="71"/>
                  <a:pt x="9" y="71"/>
                  <a:pt x="9" y="71"/>
                </a:cubicBezTo>
                <a:cubicBezTo>
                  <a:pt x="8" y="72"/>
                  <a:pt x="7" y="71"/>
                  <a:pt x="6" y="70"/>
                </a:cubicBezTo>
                <a:cubicBezTo>
                  <a:pt x="5" y="69"/>
                  <a:pt x="6" y="68"/>
                  <a:pt x="7" y="67"/>
                </a:cubicBezTo>
                <a:cubicBezTo>
                  <a:pt x="11" y="64"/>
                  <a:pt x="11" y="64"/>
                  <a:pt x="11" y="64"/>
                </a:cubicBezTo>
                <a:cubicBezTo>
                  <a:pt x="0" y="48"/>
                  <a:pt x="0" y="48"/>
                  <a:pt x="0" y="48"/>
                </a:cubicBezTo>
                <a:cubicBezTo>
                  <a:pt x="1" y="48"/>
                  <a:pt x="3" y="48"/>
                  <a:pt x="3" y="48"/>
                </a:cubicBezTo>
                <a:cubicBezTo>
                  <a:pt x="13" y="55"/>
                  <a:pt x="13" y="55"/>
                  <a:pt x="13" y="55"/>
                </a:cubicBezTo>
                <a:cubicBezTo>
                  <a:pt x="43" y="36"/>
                  <a:pt x="43" y="36"/>
                  <a:pt x="43" y="36"/>
                </a:cubicBezTo>
                <a:cubicBezTo>
                  <a:pt x="28" y="21"/>
                  <a:pt x="28" y="21"/>
                  <a:pt x="28" y="21"/>
                </a:cubicBezTo>
                <a:cubicBezTo>
                  <a:pt x="21" y="26"/>
                  <a:pt x="21" y="26"/>
                  <a:pt x="21" y="26"/>
                </a:cubicBezTo>
                <a:cubicBezTo>
                  <a:pt x="21" y="26"/>
                  <a:pt x="20" y="26"/>
                  <a:pt x="20" y="25"/>
                </a:cubicBezTo>
                <a:cubicBezTo>
                  <a:pt x="20" y="25"/>
                  <a:pt x="20" y="24"/>
                  <a:pt x="20" y="24"/>
                </a:cubicBezTo>
                <a:cubicBezTo>
                  <a:pt x="26" y="20"/>
                  <a:pt x="26" y="20"/>
                  <a:pt x="26" y="20"/>
                </a:cubicBezTo>
                <a:cubicBezTo>
                  <a:pt x="12" y="5"/>
                  <a:pt x="12" y="5"/>
                  <a:pt x="12" y="5"/>
                </a:cubicBezTo>
                <a:cubicBezTo>
                  <a:pt x="15" y="3"/>
                  <a:pt x="15" y="3"/>
                  <a:pt x="15" y="3"/>
                </a:cubicBezTo>
                <a:cubicBezTo>
                  <a:pt x="19" y="0"/>
                  <a:pt x="25" y="5"/>
                  <a:pt x="25" y="5"/>
                </a:cubicBezTo>
                <a:cubicBezTo>
                  <a:pt x="35" y="14"/>
                  <a:pt x="35" y="14"/>
                  <a:pt x="35" y="14"/>
                </a:cubicBezTo>
                <a:cubicBezTo>
                  <a:pt x="40" y="10"/>
                  <a:pt x="40" y="10"/>
                  <a:pt x="40" y="10"/>
                </a:cubicBezTo>
                <a:cubicBezTo>
                  <a:pt x="41" y="10"/>
                  <a:pt x="41" y="10"/>
                  <a:pt x="41" y="11"/>
                </a:cubicBezTo>
                <a:cubicBezTo>
                  <a:pt x="42" y="12"/>
                  <a:pt x="42" y="12"/>
                  <a:pt x="41" y="13"/>
                </a:cubicBezTo>
                <a:cubicBezTo>
                  <a:pt x="37" y="15"/>
                  <a:pt x="37" y="15"/>
                  <a:pt x="37" y="15"/>
                </a:cubicBezTo>
                <a:cubicBezTo>
                  <a:pt x="54" y="29"/>
                  <a:pt x="54" y="29"/>
                  <a:pt x="54" y="29"/>
                </a:cubicBezTo>
                <a:cubicBezTo>
                  <a:pt x="54" y="29"/>
                  <a:pt x="61" y="24"/>
                  <a:pt x="76" y="15"/>
                </a:cubicBezTo>
                <a:cubicBezTo>
                  <a:pt x="90" y="5"/>
                  <a:pt x="98" y="10"/>
                  <a:pt x="98" y="10"/>
                </a:cubicBezTo>
                <a:cubicBezTo>
                  <a:pt x="98" y="10"/>
                  <a:pt x="100" y="19"/>
                  <a:pt x="85" y="29"/>
                </a:cubicBezTo>
                <a:cubicBezTo>
                  <a:pt x="71" y="38"/>
                  <a:pt x="63" y="43"/>
                  <a:pt x="63" y="43"/>
                </a:cubicBezTo>
                <a:cubicBezTo>
                  <a:pt x="69" y="63"/>
                  <a:pt x="69" y="63"/>
                  <a:pt x="69" y="63"/>
                </a:cubicBezTo>
                <a:cubicBezTo>
                  <a:pt x="73" y="60"/>
                  <a:pt x="73" y="60"/>
                  <a:pt x="73" y="60"/>
                </a:cubicBezTo>
                <a:cubicBezTo>
                  <a:pt x="73" y="60"/>
                  <a:pt x="74" y="60"/>
                  <a:pt x="74" y="61"/>
                </a:cubicBezTo>
                <a:cubicBezTo>
                  <a:pt x="74" y="61"/>
                  <a:pt x="74" y="62"/>
                  <a:pt x="74" y="62"/>
                </a:cubicBezTo>
                <a:lnTo>
                  <a:pt x="69" y="6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0" name="Oval 822"/>
          <p:cNvSpPr>
            <a:spLocks noChangeArrowheads="1"/>
          </p:cNvSpPr>
          <p:nvPr/>
        </p:nvSpPr>
        <p:spPr bwMode="auto">
          <a:xfrm>
            <a:off x="11292020" y="243819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1" name="Freeform 823"/>
          <p:cNvSpPr/>
          <p:nvPr/>
        </p:nvSpPr>
        <p:spPr bwMode="auto">
          <a:xfrm>
            <a:off x="11673808" y="2618009"/>
            <a:ext cx="32021" cy="6158"/>
          </a:xfrm>
          <a:custGeom>
            <a:avLst/>
            <a:gdLst>
              <a:gd name="T0" fmla="*/ 11 w 11"/>
              <a:gd name="T1" fmla="*/ 2 h 2"/>
              <a:gd name="T2" fmla="*/ 0 w 11"/>
              <a:gd name="T3" fmla="*/ 2 h 2"/>
              <a:gd name="T4" fmla="*/ 2 w 11"/>
              <a:gd name="T5" fmla="*/ 0 h 2"/>
              <a:gd name="T6" fmla="*/ 9 w 11"/>
              <a:gd name="T7" fmla="*/ 0 h 2"/>
              <a:gd name="T8" fmla="*/ 11 w 11"/>
              <a:gd name="T9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2">
                <a:moveTo>
                  <a:pt x="11" y="2"/>
                </a:move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9" y="0"/>
                  <a:pt x="9" y="0"/>
                  <a:pt x="9" y="0"/>
                </a:cubicBezTo>
                <a:cubicBezTo>
                  <a:pt x="10" y="0"/>
                  <a:pt x="10" y="1"/>
                  <a:pt x="11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2" name="Freeform 824"/>
          <p:cNvSpPr/>
          <p:nvPr/>
        </p:nvSpPr>
        <p:spPr bwMode="auto">
          <a:xfrm>
            <a:off x="11673808" y="2677124"/>
            <a:ext cx="32021" cy="2463"/>
          </a:xfrm>
          <a:custGeom>
            <a:avLst/>
            <a:gdLst>
              <a:gd name="T0" fmla="*/ 11 w 11"/>
              <a:gd name="T1" fmla="*/ 0 h 1"/>
              <a:gd name="T2" fmla="*/ 9 w 11"/>
              <a:gd name="T3" fmla="*/ 1 h 1"/>
              <a:gd name="T4" fmla="*/ 2 w 11"/>
              <a:gd name="T5" fmla="*/ 1 h 1"/>
              <a:gd name="T6" fmla="*/ 0 w 11"/>
              <a:gd name="T7" fmla="*/ 0 h 1"/>
              <a:gd name="T8" fmla="*/ 11 w 11"/>
              <a:gd name="T9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1">
                <a:moveTo>
                  <a:pt x="11" y="0"/>
                </a:moveTo>
                <a:cubicBezTo>
                  <a:pt x="10" y="1"/>
                  <a:pt x="10" y="1"/>
                  <a:pt x="9" y="1"/>
                </a:cubicBezTo>
                <a:cubicBezTo>
                  <a:pt x="2" y="1"/>
                  <a:pt x="2" y="1"/>
                  <a:pt x="2" y="1"/>
                </a:cubicBezTo>
                <a:cubicBezTo>
                  <a:pt x="1" y="1"/>
                  <a:pt x="0" y="1"/>
                  <a:pt x="0" y="0"/>
                </a:cubicBezTo>
                <a:lnTo>
                  <a:pt x="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3" name="Rectangle 825"/>
          <p:cNvSpPr>
            <a:spLocks noChangeArrowheads="1"/>
          </p:cNvSpPr>
          <p:nvPr/>
        </p:nvSpPr>
        <p:spPr bwMode="auto">
          <a:xfrm>
            <a:off x="11673808" y="2667272"/>
            <a:ext cx="32021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4" name="Rectangle 826"/>
          <p:cNvSpPr>
            <a:spLocks noChangeArrowheads="1"/>
          </p:cNvSpPr>
          <p:nvPr/>
        </p:nvSpPr>
        <p:spPr bwMode="auto">
          <a:xfrm>
            <a:off x="11673808" y="2658650"/>
            <a:ext cx="32021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5" name="Rectangle 827"/>
          <p:cNvSpPr>
            <a:spLocks noChangeArrowheads="1"/>
          </p:cNvSpPr>
          <p:nvPr/>
        </p:nvSpPr>
        <p:spPr bwMode="auto">
          <a:xfrm>
            <a:off x="11673808" y="2650030"/>
            <a:ext cx="32021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6" name="Rectangle 828"/>
          <p:cNvSpPr>
            <a:spLocks noChangeArrowheads="1"/>
          </p:cNvSpPr>
          <p:nvPr/>
        </p:nvSpPr>
        <p:spPr bwMode="auto">
          <a:xfrm>
            <a:off x="11673808" y="2645103"/>
            <a:ext cx="32021" cy="24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7" name="Rectangle 829"/>
          <p:cNvSpPr>
            <a:spLocks noChangeArrowheads="1"/>
          </p:cNvSpPr>
          <p:nvPr/>
        </p:nvSpPr>
        <p:spPr bwMode="auto">
          <a:xfrm>
            <a:off x="11673808" y="2635251"/>
            <a:ext cx="32021" cy="369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8" name="Rectangle 830"/>
          <p:cNvSpPr>
            <a:spLocks noChangeArrowheads="1"/>
          </p:cNvSpPr>
          <p:nvPr/>
        </p:nvSpPr>
        <p:spPr bwMode="auto">
          <a:xfrm>
            <a:off x="11673808" y="2626629"/>
            <a:ext cx="32021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9" name="Rectangle 831"/>
          <p:cNvSpPr>
            <a:spLocks noChangeArrowheads="1"/>
          </p:cNvSpPr>
          <p:nvPr/>
        </p:nvSpPr>
        <p:spPr bwMode="auto">
          <a:xfrm>
            <a:off x="11582672" y="2653724"/>
            <a:ext cx="38179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0" name="Freeform 832"/>
          <p:cNvSpPr/>
          <p:nvPr/>
        </p:nvSpPr>
        <p:spPr bwMode="auto">
          <a:xfrm>
            <a:off x="11554346" y="2711608"/>
            <a:ext cx="34484" cy="34484"/>
          </a:xfrm>
          <a:custGeom>
            <a:avLst/>
            <a:gdLst>
              <a:gd name="T0" fmla="*/ 28 w 28"/>
              <a:gd name="T1" fmla="*/ 24 h 28"/>
              <a:gd name="T2" fmla="*/ 23 w 28"/>
              <a:gd name="T3" fmla="*/ 28 h 28"/>
              <a:gd name="T4" fmla="*/ 0 w 28"/>
              <a:gd name="T5" fmla="*/ 5 h 28"/>
              <a:gd name="T6" fmla="*/ 4 w 28"/>
              <a:gd name="T7" fmla="*/ 0 h 28"/>
              <a:gd name="T8" fmla="*/ 28 w 28"/>
              <a:gd name="T9" fmla="*/ 24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28">
                <a:moveTo>
                  <a:pt x="28" y="24"/>
                </a:moveTo>
                <a:lnTo>
                  <a:pt x="23" y="28"/>
                </a:lnTo>
                <a:lnTo>
                  <a:pt x="0" y="5"/>
                </a:lnTo>
                <a:lnTo>
                  <a:pt x="4" y="0"/>
                </a:lnTo>
                <a:lnTo>
                  <a:pt x="28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1" name="Freeform 833"/>
          <p:cNvSpPr/>
          <p:nvPr/>
        </p:nvSpPr>
        <p:spPr bwMode="auto">
          <a:xfrm>
            <a:off x="11556809" y="2574903"/>
            <a:ext cx="34484" cy="34484"/>
          </a:xfrm>
          <a:custGeom>
            <a:avLst/>
            <a:gdLst>
              <a:gd name="T0" fmla="*/ 5 w 28"/>
              <a:gd name="T1" fmla="*/ 28 h 28"/>
              <a:gd name="T2" fmla="*/ 0 w 28"/>
              <a:gd name="T3" fmla="*/ 23 h 28"/>
              <a:gd name="T4" fmla="*/ 24 w 28"/>
              <a:gd name="T5" fmla="*/ 0 h 28"/>
              <a:gd name="T6" fmla="*/ 28 w 28"/>
              <a:gd name="T7" fmla="*/ 5 h 28"/>
              <a:gd name="T8" fmla="*/ 5 w 28"/>
              <a:gd name="T9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28">
                <a:moveTo>
                  <a:pt x="5" y="28"/>
                </a:moveTo>
                <a:lnTo>
                  <a:pt x="0" y="23"/>
                </a:lnTo>
                <a:lnTo>
                  <a:pt x="24" y="0"/>
                </a:lnTo>
                <a:lnTo>
                  <a:pt x="28" y="5"/>
                </a:lnTo>
                <a:lnTo>
                  <a:pt x="5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2" name="Rectangle 834"/>
          <p:cNvSpPr>
            <a:spLocks noChangeArrowheads="1"/>
          </p:cNvSpPr>
          <p:nvPr/>
        </p:nvSpPr>
        <p:spPr bwMode="auto">
          <a:xfrm>
            <a:off x="11505083" y="2731314"/>
            <a:ext cx="8621" cy="4187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3" name="Rectangle 835"/>
          <p:cNvSpPr>
            <a:spLocks noChangeArrowheads="1"/>
          </p:cNvSpPr>
          <p:nvPr/>
        </p:nvSpPr>
        <p:spPr bwMode="auto">
          <a:xfrm>
            <a:off x="11505083" y="2545345"/>
            <a:ext cx="8621" cy="406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4" name="Freeform 836"/>
          <p:cNvSpPr>
            <a:spLocks noEditPoints="1"/>
          </p:cNvSpPr>
          <p:nvPr/>
        </p:nvSpPr>
        <p:spPr bwMode="auto">
          <a:xfrm>
            <a:off x="11490304" y="2609387"/>
            <a:ext cx="36947" cy="67737"/>
          </a:xfrm>
          <a:custGeom>
            <a:avLst/>
            <a:gdLst>
              <a:gd name="T0" fmla="*/ 0 w 13"/>
              <a:gd name="T1" fmla="*/ 17 h 23"/>
              <a:gd name="T2" fmla="*/ 4 w 13"/>
              <a:gd name="T3" fmla="*/ 11 h 23"/>
              <a:gd name="T4" fmla="*/ 6 w 13"/>
              <a:gd name="T5" fmla="*/ 0 h 23"/>
              <a:gd name="T6" fmla="*/ 9 w 13"/>
              <a:gd name="T7" fmla="*/ 11 h 23"/>
              <a:gd name="T8" fmla="*/ 13 w 13"/>
              <a:gd name="T9" fmla="*/ 17 h 23"/>
              <a:gd name="T10" fmla="*/ 6 w 13"/>
              <a:gd name="T11" fmla="*/ 23 h 23"/>
              <a:gd name="T12" fmla="*/ 0 w 13"/>
              <a:gd name="T13" fmla="*/ 17 h 23"/>
              <a:gd name="T14" fmla="*/ 6 w 13"/>
              <a:gd name="T15" fmla="*/ 13 h 23"/>
              <a:gd name="T16" fmla="*/ 3 w 13"/>
              <a:gd name="T17" fmla="*/ 16 h 23"/>
              <a:gd name="T18" fmla="*/ 6 w 13"/>
              <a:gd name="T19" fmla="*/ 20 h 23"/>
              <a:gd name="T20" fmla="*/ 10 w 13"/>
              <a:gd name="T21" fmla="*/ 16 h 23"/>
              <a:gd name="T22" fmla="*/ 6 w 13"/>
              <a:gd name="T23" fmla="*/ 1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" h="23">
                <a:moveTo>
                  <a:pt x="0" y="17"/>
                </a:moveTo>
                <a:cubicBezTo>
                  <a:pt x="0" y="14"/>
                  <a:pt x="1" y="12"/>
                  <a:pt x="4" y="11"/>
                </a:cubicBezTo>
                <a:cubicBezTo>
                  <a:pt x="6" y="0"/>
                  <a:pt x="6" y="0"/>
                  <a:pt x="6" y="0"/>
                </a:cubicBezTo>
                <a:cubicBezTo>
                  <a:pt x="9" y="11"/>
                  <a:pt x="9" y="11"/>
                  <a:pt x="9" y="11"/>
                </a:cubicBezTo>
                <a:cubicBezTo>
                  <a:pt x="11" y="12"/>
                  <a:pt x="13" y="14"/>
                  <a:pt x="13" y="17"/>
                </a:cubicBezTo>
                <a:cubicBezTo>
                  <a:pt x="13" y="20"/>
                  <a:pt x="10" y="23"/>
                  <a:pt x="6" y="23"/>
                </a:cubicBezTo>
                <a:cubicBezTo>
                  <a:pt x="3" y="23"/>
                  <a:pt x="0" y="20"/>
                  <a:pt x="0" y="17"/>
                </a:cubicBezTo>
                <a:close/>
                <a:moveTo>
                  <a:pt x="6" y="13"/>
                </a:moveTo>
                <a:cubicBezTo>
                  <a:pt x="4" y="13"/>
                  <a:pt x="3" y="14"/>
                  <a:pt x="3" y="16"/>
                </a:cubicBezTo>
                <a:cubicBezTo>
                  <a:pt x="3" y="18"/>
                  <a:pt x="4" y="20"/>
                  <a:pt x="6" y="20"/>
                </a:cubicBezTo>
                <a:cubicBezTo>
                  <a:pt x="8" y="20"/>
                  <a:pt x="10" y="18"/>
                  <a:pt x="10" y="16"/>
                </a:cubicBezTo>
                <a:cubicBezTo>
                  <a:pt x="10" y="14"/>
                  <a:pt x="8" y="13"/>
                  <a:pt x="6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5" name="Freeform 837"/>
          <p:cNvSpPr/>
          <p:nvPr/>
        </p:nvSpPr>
        <p:spPr bwMode="auto">
          <a:xfrm>
            <a:off x="11426262" y="2709145"/>
            <a:ext cx="32021" cy="32021"/>
          </a:xfrm>
          <a:custGeom>
            <a:avLst/>
            <a:gdLst>
              <a:gd name="T0" fmla="*/ 26 w 26"/>
              <a:gd name="T1" fmla="*/ 4 h 26"/>
              <a:gd name="T2" fmla="*/ 4 w 26"/>
              <a:gd name="T3" fmla="*/ 26 h 26"/>
              <a:gd name="T4" fmla="*/ 0 w 26"/>
              <a:gd name="T5" fmla="*/ 21 h 26"/>
              <a:gd name="T6" fmla="*/ 21 w 26"/>
              <a:gd name="T7" fmla="*/ 0 h 26"/>
              <a:gd name="T8" fmla="*/ 26 w 26"/>
              <a:gd name="T9" fmla="*/ 4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" h="26">
                <a:moveTo>
                  <a:pt x="26" y="4"/>
                </a:moveTo>
                <a:lnTo>
                  <a:pt x="4" y="26"/>
                </a:lnTo>
                <a:lnTo>
                  <a:pt x="0" y="21"/>
                </a:lnTo>
                <a:lnTo>
                  <a:pt x="21" y="0"/>
                </a:lnTo>
                <a:lnTo>
                  <a:pt x="26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6" name="Freeform 838"/>
          <p:cNvSpPr/>
          <p:nvPr/>
        </p:nvSpPr>
        <p:spPr bwMode="auto">
          <a:xfrm>
            <a:off x="11422567" y="2581061"/>
            <a:ext cx="32021" cy="32021"/>
          </a:xfrm>
          <a:custGeom>
            <a:avLst/>
            <a:gdLst>
              <a:gd name="T0" fmla="*/ 26 w 26"/>
              <a:gd name="T1" fmla="*/ 21 h 26"/>
              <a:gd name="T2" fmla="*/ 22 w 26"/>
              <a:gd name="T3" fmla="*/ 26 h 26"/>
              <a:gd name="T4" fmla="*/ 0 w 26"/>
              <a:gd name="T5" fmla="*/ 4 h 26"/>
              <a:gd name="T6" fmla="*/ 5 w 26"/>
              <a:gd name="T7" fmla="*/ 0 h 26"/>
              <a:gd name="T8" fmla="*/ 26 w 26"/>
              <a:gd name="T9" fmla="*/ 21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" h="26">
                <a:moveTo>
                  <a:pt x="26" y="21"/>
                </a:moveTo>
                <a:lnTo>
                  <a:pt x="22" y="26"/>
                </a:lnTo>
                <a:lnTo>
                  <a:pt x="0" y="4"/>
                </a:lnTo>
                <a:lnTo>
                  <a:pt x="5" y="0"/>
                </a:lnTo>
                <a:lnTo>
                  <a:pt x="26" y="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7" name="Rectangle 839"/>
          <p:cNvSpPr>
            <a:spLocks noChangeArrowheads="1"/>
          </p:cNvSpPr>
          <p:nvPr/>
        </p:nvSpPr>
        <p:spPr bwMode="auto">
          <a:xfrm>
            <a:off x="11394241" y="2653724"/>
            <a:ext cx="40642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8" name="Freeform 840"/>
          <p:cNvSpPr>
            <a:spLocks noEditPoints="1"/>
          </p:cNvSpPr>
          <p:nvPr/>
        </p:nvSpPr>
        <p:spPr bwMode="auto">
          <a:xfrm>
            <a:off x="11362220" y="2510861"/>
            <a:ext cx="305431" cy="294347"/>
          </a:xfrm>
          <a:custGeom>
            <a:avLst/>
            <a:gdLst>
              <a:gd name="T0" fmla="*/ 50 w 105"/>
              <a:gd name="T1" fmla="*/ 101 h 101"/>
              <a:gd name="T2" fmla="*/ 0 w 105"/>
              <a:gd name="T3" fmla="*/ 51 h 101"/>
              <a:gd name="T4" fmla="*/ 50 w 105"/>
              <a:gd name="T5" fmla="*/ 0 h 101"/>
              <a:gd name="T6" fmla="*/ 100 w 105"/>
              <a:gd name="T7" fmla="*/ 45 h 101"/>
              <a:gd name="T8" fmla="*/ 105 w 105"/>
              <a:gd name="T9" fmla="*/ 45 h 101"/>
              <a:gd name="T10" fmla="*/ 105 w 105"/>
              <a:gd name="T11" fmla="*/ 51 h 101"/>
              <a:gd name="T12" fmla="*/ 101 w 105"/>
              <a:gd name="T13" fmla="*/ 51 h 101"/>
              <a:gd name="T14" fmla="*/ 50 w 105"/>
              <a:gd name="T15" fmla="*/ 101 h 101"/>
              <a:gd name="T16" fmla="*/ 93 w 105"/>
              <a:gd name="T17" fmla="*/ 51 h 101"/>
              <a:gd name="T18" fmla="*/ 50 w 105"/>
              <a:gd name="T19" fmla="*/ 8 h 101"/>
              <a:gd name="T20" fmla="*/ 8 w 105"/>
              <a:gd name="T21" fmla="*/ 51 h 101"/>
              <a:gd name="T22" fmla="*/ 50 w 105"/>
              <a:gd name="T23" fmla="*/ 93 h 101"/>
              <a:gd name="T24" fmla="*/ 93 w 105"/>
              <a:gd name="T25" fmla="*/ 51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5" h="101">
                <a:moveTo>
                  <a:pt x="50" y="101"/>
                </a:moveTo>
                <a:cubicBezTo>
                  <a:pt x="22" y="101"/>
                  <a:pt x="0" y="78"/>
                  <a:pt x="0" y="51"/>
                </a:cubicBezTo>
                <a:cubicBezTo>
                  <a:pt x="0" y="23"/>
                  <a:pt x="22" y="0"/>
                  <a:pt x="50" y="0"/>
                </a:cubicBezTo>
                <a:cubicBezTo>
                  <a:pt x="76" y="0"/>
                  <a:pt x="98" y="20"/>
                  <a:pt x="100" y="45"/>
                </a:cubicBezTo>
                <a:cubicBezTo>
                  <a:pt x="105" y="45"/>
                  <a:pt x="105" y="45"/>
                  <a:pt x="105" y="45"/>
                </a:cubicBezTo>
                <a:cubicBezTo>
                  <a:pt x="105" y="51"/>
                  <a:pt x="105" y="51"/>
                  <a:pt x="105" y="51"/>
                </a:cubicBezTo>
                <a:cubicBezTo>
                  <a:pt x="101" y="51"/>
                  <a:pt x="101" y="51"/>
                  <a:pt x="101" y="51"/>
                </a:cubicBezTo>
                <a:cubicBezTo>
                  <a:pt x="101" y="78"/>
                  <a:pt x="78" y="101"/>
                  <a:pt x="50" y="101"/>
                </a:cubicBezTo>
                <a:close/>
                <a:moveTo>
                  <a:pt x="93" y="51"/>
                </a:moveTo>
                <a:cubicBezTo>
                  <a:pt x="93" y="27"/>
                  <a:pt x="74" y="8"/>
                  <a:pt x="50" y="8"/>
                </a:cubicBezTo>
                <a:cubicBezTo>
                  <a:pt x="27" y="8"/>
                  <a:pt x="8" y="27"/>
                  <a:pt x="8" y="51"/>
                </a:cubicBezTo>
                <a:cubicBezTo>
                  <a:pt x="8" y="74"/>
                  <a:pt x="27" y="93"/>
                  <a:pt x="50" y="93"/>
                </a:cubicBezTo>
                <a:cubicBezTo>
                  <a:pt x="74" y="93"/>
                  <a:pt x="93" y="74"/>
                  <a:pt x="93" y="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9" name="Oval 841"/>
          <p:cNvSpPr>
            <a:spLocks noChangeArrowheads="1"/>
          </p:cNvSpPr>
          <p:nvPr/>
        </p:nvSpPr>
        <p:spPr bwMode="auto">
          <a:xfrm>
            <a:off x="1024369" y="243204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0" name="Freeform 842"/>
          <p:cNvSpPr>
            <a:spLocks noEditPoints="1"/>
          </p:cNvSpPr>
          <p:nvPr/>
        </p:nvSpPr>
        <p:spPr bwMode="auto">
          <a:xfrm>
            <a:off x="1222653" y="2760872"/>
            <a:ext cx="64042" cy="61579"/>
          </a:xfrm>
          <a:custGeom>
            <a:avLst/>
            <a:gdLst>
              <a:gd name="T0" fmla="*/ 12 w 22"/>
              <a:gd name="T1" fmla="*/ 6 h 21"/>
              <a:gd name="T2" fmla="*/ 6 w 22"/>
              <a:gd name="T3" fmla="*/ 9 h 21"/>
              <a:gd name="T4" fmla="*/ 9 w 22"/>
              <a:gd name="T5" fmla="*/ 16 h 21"/>
              <a:gd name="T6" fmla="*/ 16 w 22"/>
              <a:gd name="T7" fmla="*/ 12 h 21"/>
              <a:gd name="T8" fmla="*/ 12 w 22"/>
              <a:gd name="T9" fmla="*/ 6 h 21"/>
              <a:gd name="T10" fmla="*/ 20 w 22"/>
              <a:gd name="T11" fmla="*/ 13 h 21"/>
              <a:gd name="T12" fmla="*/ 8 w 22"/>
              <a:gd name="T13" fmla="*/ 20 h 21"/>
              <a:gd name="T14" fmla="*/ 1 w 22"/>
              <a:gd name="T15" fmla="*/ 8 h 21"/>
              <a:gd name="T16" fmla="*/ 14 w 22"/>
              <a:gd name="T17" fmla="*/ 1 h 21"/>
              <a:gd name="T18" fmla="*/ 20 w 22"/>
              <a:gd name="T19" fmla="*/ 13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" h="21">
                <a:moveTo>
                  <a:pt x="12" y="6"/>
                </a:moveTo>
                <a:cubicBezTo>
                  <a:pt x="10" y="5"/>
                  <a:pt x="7" y="6"/>
                  <a:pt x="6" y="9"/>
                </a:cubicBezTo>
                <a:cubicBezTo>
                  <a:pt x="5" y="12"/>
                  <a:pt x="7" y="15"/>
                  <a:pt x="9" y="16"/>
                </a:cubicBezTo>
                <a:cubicBezTo>
                  <a:pt x="12" y="16"/>
                  <a:pt x="15" y="15"/>
                  <a:pt x="16" y="12"/>
                </a:cubicBezTo>
                <a:cubicBezTo>
                  <a:pt x="17" y="9"/>
                  <a:pt x="15" y="6"/>
                  <a:pt x="12" y="6"/>
                </a:cubicBezTo>
                <a:close/>
                <a:moveTo>
                  <a:pt x="20" y="13"/>
                </a:moveTo>
                <a:cubicBezTo>
                  <a:pt x="19" y="19"/>
                  <a:pt x="13" y="21"/>
                  <a:pt x="8" y="20"/>
                </a:cubicBezTo>
                <a:cubicBezTo>
                  <a:pt x="3" y="18"/>
                  <a:pt x="0" y="13"/>
                  <a:pt x="1" y="8"/>
                </a:cubicBezTo>
                <a:cubicBezTo>
                  <a:pt x="3" y="2"/>
                  <a:pt x="8" y="0"/>
                  <a:pt x="14" y="1"/>
                </a:cubicBezTo>
                <a:cubicBezTo>
                  <a:pt x="19" y="3"/>
                  <a:pt x="22" y="8"/>
                  <a:pt x="20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1" name="Freeform 843"/>
          <p:cNvSpPr>
            <a:spLocks noEditPoints="1"/>
          </p:cNvSpPr>
          <p:nvPr/>
        </p:nvSpPr>
        <p:spPr bwMode="auto">
          <a:xfrm>
            <a:off x="1114274" y="2528103"/>
            <a:ext cx="192126" cy="192126"/>
          </a:xfrm>
          <a:custGeom>
            <a:avLst/>
            <a:gdLst>
              <a:gd name="T0" fmla="*/ 121 w 156"/>
              <a:gd name="T1" fmla="*/ 156 h 156"/>
              <a:gd name="T2" fmla="*/ 0 w 156"/>
              <a:gd name="T3" fmla="*/ 121 h 156"/>
              <a:gd name="T4" fmla="*/ 36 w 156"/>
              <a:gd name="T5" fmla="*/ 0 h 156"/>
              <a:gd name="T6" fmla="*/ 156 w 156"/>
              <a:gd name="T7" fmla="*/ 35 h 156"/>
              <a:gd name="T8" fmla="*/ 121 w 156"/>
              <a:gd name="T9" fmla="*/ 156 h 156"/>
              <a:gd name="T10" fmla="*/ 111 w 156"/>
              <a:gd name="T11" fmla="*/ 139 h 156"/>
              <a:gd name="T12" fmla="*/ 140 w 156"/>
              <a:gd name="T13" fmla="*/ 45 h 156"/>
              <a:gd name="T14" fmla="*/ 45 w 156"/>
              <a:gd name="T15" fmla="*/ 17 h 156"/>
              <a:gd name="T16" fmla="*/ 17 w 156"/>
              <a:gd name="T17" fmla="*/ 111 h 156"/>
              <a:gd name="T18" fmla="*/ 111 w 156"/>
              <a:gd name="T19" fmla="*/ 139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6" h="156">
                <a:moveTo>
                  <a:pt x="121" y="156"/>
                </a:moveTo>
                <a:lnTo>
                  <a:pt x="0" y="121"/>
                </a:lnTo>
                <a:lnTo>
                  <a:pt x="36" y="0"/>
                </a:lnTo>
                <a:lnTo>
                  <a:pt x="156" y="35"/>
                </a:lnTo>
                <a:lnTo>
                  <a:pt x="121" y="156"/>
                </a:lnTo>
                <a:close/>
                <a:moveTo>
                  <a:pt x="111" y="139"/>
                </a:moveTo>
                <a:lnTo>
                  <a:pt x="140" y="45"/>
                </a:lnTo>
                <a:lnTo>
                  <a:pt x="45" y="17"/>
                </a:lnTo>
                <a:lnTo>
                  <a:pt x="17" y="111"/>
                </a:lnTo>
                <a:lnTo>
                  <a:pt x="111" y="1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2" name="Freeform 844"/>
          <p:cNvSpPr/>
          <p:nvPr/>
        </p:nvSpPr>
        <p:spPr bwMode="auto">
          <a:xfrm>
            <a:off x="1143832" y="2530566"/>
            <a:ext cx="250010" cy="232768"/>
          </a:xfrm>
          <a:custGeom>
            <a:avLst/>
            <a:gdLst>
              <a:gd name="T0" fmla="*/ 53 w 86"/>
              <a:gd name="T1" fmla="*/ 78 h 80"/>
              <a:gd name="T2" fmla="*/ 49 w 86"/>
              <a:gd name="T3" fmla="*/ 80 h 80"/>
              <a:gd name="T4" fmla="*/ 49 w 86"/>
              <a:gd name="T5" fmla="*/ 80 h 80"/>
              <a:gd name="T6" fmla="*/ 49 w 86"/>
              <a:gd name="T7" fmla="*/ 80 h 80"/>
              <a:gd name="T8" fmla="*/ 2 w 86"/>
              <a:gd name="T9" fmla="*/ 66 h 80"/>
              <a:gd name="T10" fmla="*/ 0 w 86"/>
              <a:gd name="T11" fmla="*/ 62 h 80"/>
              <a:gd name="T12" fmla="*/ 4 w 86"/>
              <a:gd name="T13" fmla="*/ 60 h 80"/>
              <a:gd name="T14" fmla="*/ 48 w 86"/>
              <a:gd name="T15" fmla="*/ 73 h 80"/>
              <a:gd name="T16" fmla="*/ 69 w 86"/>
              <a:gd name="T17" fmla="*/ 2 h 80"/>
              <a:gd name="T18" fmla="*/ 71 w 86"/>
              <a:gd name="T19" fmla="*/ 1 h 80"/>
              <a:gd name="T20" fmla="*/ 73 w 86"/>
              <a:gd name="T21" fmla="*/ 0 h 80"/>
              <a:gd name="T22" fmla="*/ 84 w 86"/>
              <a:gd name="T23" fmla="*/ 4 h 80"/>
              <a:gd name="T24" fmla="*/ 86 w 86"/>
              <a:gd name="T25" fmla="*/ 7 h 80"/>
              <a:gd name="T26" fmla="*/ 82 w 86"/>
              <a:gd name="T27" fmla="*/ 9 h 80"/>
              <a:gd name="T28" fmla="*/ 74 w 86"/>
              <a:gd name="T29" fmla="*/ 7 h 80"/>
              <a:gd name="T30" fmla="*/ 53 w 86"/>
              <a:gd name="T31" fmla="*/ 78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6" h="80">
                <a:moveTo>
                  <a:pt x="53" y="78"/>
                </a:moveTo>
                <a:cubicBezTo>
                  <a:pt x="52" y="79"/>
                  <a:pt x="51" y="80"/>
                  <a:pt x="49" y="80"/>
                </a:cubicBezTo>
                <a:cubicBezTo>
                  <a:pt x="49" y="80"/>
                  <a:pt x="49" y="80"/>
                  <a:pt x="49" y="80"/>
                </a:cubicBezTo>
                <a:cubicBezTo>
                  <a:pt x="49" y="80"/>
                  <a:pt x="49" y="80"/>
                  <a:pt x="49" y="80"/>
                </a:cubicBezTo>
                <a:cubicBezTo>
                  <a:pt x="2" y="66"/>
                  <a:pt x="2" y="66"/>
                  <a:pt x="2" y="66"/>
                </a:cubicBezTo>
                <a:cubicBezTo>
                  <a:pt x="0" y="65"/>
                  <a:pt x="0" y="64"/>
                  <a:pt x="0" y="62"/>
                </a:cubicBezTo>
                <a:cubicBezTo>
                  <a:pt x="1" y="61"/>
                  <a:pt x="2" y="60"/>
                  <a:pt x="4" y="60"/>
                </a:cubicBezTo>
                <a:cubicBezTo>
                  <a:pt x="48" y="73"/>
                  <a:pt x="48" y="73"/>
                  <a:pt x="48" y="73"/>
                </a:cubicBezTo>
                <a:cubicBezTo>
                  <a:pt x="69" y="2"/>
                  <a:pt x="69" y="2"/>
                  <a:pt x="69" y="2"/>
                </a:cubicBezTo>
                <a:cubicBezTo>
                  <a:pt x="69" y="1"/>
                  <a:pt x="70" y="1"/>
                  <a:pt x="71" y="1"/>
                </a:cubicBezTo>
                <a:cubicBezTo>
                  <a:pt x="71" y="0"/>
                  <a:pt x="72" y="0"/>
                  <a:pt x="73" y="0"/>
                </a:cubicBezTo>
                <a:cubicBezTo>
                  <a:pt x="84" y="4"/>
                  <a:pt x="84" y="4"/>
                  <a:pt x="84" y="4"/>
                </a:cubicBezTo>
                <a:cubicBezTo>
                  <a:pt x="85" y="4"/>
                  <a:pt x="86" y="6"/>
                  <a:pt x="86" y="7"/>
                </a:cubicBezTo>
                <a:cubicBezTo>
                  <a:pt x="85" y="9"/>
                  <a:pt x="83" y="10"/>
                  <a:pt x="82" y="9"/>
                </a:cubicBezTo>
                <a:cubicBezTo>
                  <a:pt x="74" y="7"/>
                  <a:pt x="74" y="7"/>
                  <a:pt x="74" y="7"/>
                </a:cubicBezTo>
                <a:lnTo>
                  <a:pt x="53" y="7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3" name="Oval 845"/>
          <p:cNvSpPr>
            <a:spLocks noChangeArrowheads="1"/>
          </p:cNvSpPr>
          <p:nvPr/>
        </p:nvSpPr>
        <p:spPr bwMode="auto">
          <a:xfrm>
            <a:off x="2736260" y="243450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4" name="Freeform 846"/>
          <p:cNvSpPr/>
          <p:nvPr/>
        </p:nvSpPr>
        <p:spPr bwMode="auto">
          <a:xfrm>
            <a:off x="2820007" y="2517019"/>
            <a:ext cx="277105" cy="275873"/>
          </a:xfrm>
          <a:custGeom>
            <a:avLst/>
            <a:gdLst>
              <a:gd name="T0" fmla="*/ 225 w 225"/>
              <a:gd name="T1" fmla="*/ 0 h 224"/>
              <a:gd name="T2" fmla="*/ 225 w 225"/>
              <a:gd name="T3" fmla="*/ 224 h 224"/>
              <a:gd name="T4" fmla="*/ 0 w 225"/>
              <a:gd name="T5" fmla="*/ 224 h 224"/>
              <a:gd name="T6" fmla="*/ 0 w 225"/>
              <a:gd name="T7" fmla="*/ 0 h 224"/>
              <a:gd name="T8" fmla="*/ 60 w 225"/>
              <a:gd name="T9" fmla="*/ 0 h 224"/>
              <a:gd name="T10" fmla="*/ 60 w 225"/>
              <a:gd name="T11" fmla="*/ 16 h 224"/>
              <a:gd name="T12" fmla="*/ 17 w 225"/>
              <a:gd name="T13" fmla="*/ 16 h 224"/>
              <a:gd name="T14" fmla="*/ 17 w 225"/>
              <a:gd name="T15" fmla="*/ 208 h 224"/>
              <a:gd name="T16" fmla="*/ 208 w 225"/>
              <a:gd name="T17" fmla="*/ 208 h 224"/>
              <a:gd name="T18" fmla="*/ 208 w 225"/>
              <a:gd name="T19" fmla="*/ 16 h 224"/>
              <a:gd name="T20" fmla="*/ 166 w 225"/>
              <a:gd name="T21" fmla="*/ 16 h 224"/>
              <a:gd name="T22" fmla="*/ 166 w 225"/>
              <a:gd name="T23" fmla="*/ 0 h 224"/>
              <a:gd name="T24" fmla="*/ 225 w 225"/>
              <a:gd name="T25" fmla="*/ 0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5" h="224">
                <a:moveTo>
                  <a:pt x="225" y="0"/>
                </a:moveTo>
                <a:lnTo>
                  <a:pt x="225" y="224"/>
                </a:lnTo>
                <a:lnTo>
                  <a:pt x="0" y="224"/>
                </a:lnTo>
                <a:lnTo>
                  <a:pt x="0" y="0"/>
                </a:lnTo>
                <a:lnTo>
                  <a:pt x="60" y="0"/>
                </a:lnTo>
                <a:lnTo>
                  <a:pt x="60" y="16"/>
                </a:lnTo>
                <a:lnTo>
                  <a:pt x="17" y="16"/>
                </a:lnTo>
                <a:lnTo>
                  <a:pt x="17" y="208"/>
                </a:lnTo>
                <a:lnTo>
                  <a:pt x="208" y="208"/>
                </a:lnTo>
                <a:lnTo>
                  <a:pt x="208" y="16"/>
                </a:lnTo>
                <a:lnTo>
                  <a:pt x="166" y="16"/>
                </a:lnTo>
                <a:lnTo>
                  <a:pt x="166" y="0"/>
                </a:lnTo>
                <a:lnTo>
                  <a:pt x="22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5" name="Freeform 847"/>
          <p:cNvSpPr/>
          <p:nvPr/>
        </p:nvSpPr>
        <p:spPr bwMode="auto">
          <a:xfrm>
            <a:off x="2962870" y="2630324"/>
            <a:ext cx="46800" cy="96063"/>
          </a:xfrm>
          <a:custGeom>
            <a:avLst/>
            <a:gdLst>
              <a:gd name="T0" fmla="*/ 19 w 38"/>
              <a:gd name="T1" fmla="*/ 0 h 78"/>
              <a:gd name="T2" fmla="*/ 38 w 38"/>
              <a:gd name="T3" fmla="*/ 33 h 78"/>
              <a:gd name="T4" fmla="*/ 29 w 38"/>
              <a:gd name="T5" fmla="*/ 33 h 78"/>
              <a:gd name="T6" fmla="*/ 29 w 38"/>
              <a:gd name="T7" fmla="*/ 78 h 78"/>
              <a:gd name="T8" fmla="*/ 12 w 38"/>
              <a:gd name="T9" fmla="*/ 78 h 78"/>
              <a:gd name="T10" fmla="*/ 12 w 38"/>
              <a:gd name="T11" fmla="*/ 33 h 78"/>
              <a:gd name="T12" fmla="*/ 0 w 38"/>
              <a:gd name="T13" fmla="*/ 33 h 78"/>
              <a:gd name="T14" fmla="*/ 19 w 38"/>
              <a:gd name="T15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" h="78">
                <a:moveTo>
                  <a:pt x="19" y="0"/>
                </a:moveTo>
                <a:lnTo>
                  <a:pt x="38" y="33"/>
                </a:lnTo>
                <a:lnTo>
                  <a:pt x="29" y="33"/>
                </a:lnTo>
                <a:lnTo>
                  <a:pt x="29" y="78"/>
                </a:lnTo>
                <a:lnTo>
                  <a:pt x="12" y="78"/>
                </a:lnTo>
                <a:lnTo>
                  <a:pt x="12" y="33"/>
                </a:lnTo>
                <a:lnTo>
                  <a:pt x="0" y="33"/>
                </a:lnTo>
                <a:lnTo>
                  <a:pt x="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6" name="Rectangle 848"/>
          <p:cNvSpPr>
            <a:spLocks noChangeArrowheads="1"/>
          </p:cNvSpPr>
          <p:nvPr/>
        </p:nvSpPr>
        <p:spPr bwMode="auto">
          <a:xfrm>
            <a:off x="2904986" y="2737471"/>
            <a:ext cx="104684" cy="147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7" name="Freeform 849"/>
          <p:cNvSpPr/>
          <p:nvPr/>
        </p:nvSpPr>
        <p:spPr bwMode="auto">
          <a:xfrm>
            <a:off x="2904986" y="2630324"/>
            <a:ext cx="46800" cy="96063"/>
          </a:xfrm>
          <a:custGeom>
            <a:avLst/>
            <a:gdLst>
              <a:gd name="T0" fmla="*/ 12 w 38"/>
              <a:gd name="T1" fmla="*/ 33 h 78"/>
              <a:gd name="T2" fmla="*/ 0 w 38"/>
              <a:gd name="T3" fmla="*/ 33 h 78"/>
              <a:gd name="T4" fmla="*/ 19 w 38"/>
              <a:gd name="T5" fmla="*/ 0 h 78"/>
              <a:gd name="T6" fmla="*/ 38 w 38"/>
              <a:gd name="T7" fmla="*/ 33 h 78"/>
              <a:gd name="T8" fmla="*/ 28 w 38"/>
              <a:gd name="T9" fmla="*/ 33 h 78"/>
              <a:gd name="T10" fmla="*/ 28 w 38"/>
              <a:gd name="T11" fmla="*/ 78 h 78"/>
              <a:gd name="T12" fmla="*/ 12 w 38"/>
              <a:gd name="T13" fmla="*/ 78 h 78"/>
              <a:gd name="T14" fmla="*/ 12 w 38"/>
              <a:gd name="T15" fmla="*/ 33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" h="78">
                <a:moveTo>
                  <a:pt x="12" y="33"/>
                </a:moveTo>
                <a:lnTo>
                  <a:pt x="0" y="33"/>
                </a:lnTo>
                <a:lnTo>
                  <a:pt x="19" y="0"/>
                </a:lnTo>
                <a:lnTo>
                  <a:pt x="38" y="33"/>
                </a:lnTo>
                <a:lnTo>
                  <a:pt x="28" y="33"/>
                </a:lnTo>
                <a:lnTo>
                  <a:pt x="28" y="78"/>
                </a:lnTo>
                <a:lnTo>
                  <a:pt x="12" y="78"/>
                </a:lnTo>
                <a:lnTo>
                  <a:pt x="12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8" name="Freeform 850"/>
          <p:cNvSpPr/>
          <p:nvPr/>
        </p:nvSpPr>
        <p:spPr bwMode="auto">
          <a:xfrm>
            <a:off x="2904986" y="2517019"/>
            <a:ext cx="104684" cy="83747"/>
          </a:xfrm>
          <a:custGeom>
            <a:avLst/>
            <a:gdLst>
              <a:gd name="T0" fmla="*/ 43 w 85"/>
              <a:gd name="T1" fmla="*/ 40 h 68"/>
              <a:gd name="T2" fmla="*/ 0 w 85"/>
              <a:gd name="T3" fmla="*/ 68 h 68"/>
              <a:gd name="T4" fmla="*/ 0 w 85"/>
              <a:gd name="T5" fmla="*/ 0 h 68"/>
              <a:gd name="T6" fmla="*/ 85 w 85"/>
              <a:gd name="T7" fmla="*/ 0 h 68"/>
              <a:gd name="T8" fmla="*/ 85 w 85"/>
              <a:gd name="T9" fmla="*/ 68 h 68"/>
              <a:gd name="T10" fmla="*/ 43 w 85"/>
              <a:gd name="T11" fmla="*/ 40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" h="68">
                <a:moveTo>
                  <a:pt x="43" y="40"/>
                </a:moveTo>
                <a:lnTo>
                  <a:pt x="0" y="68"/>
                </a:lnTo>
                <a:lnTo>
                  <a:pt x="0" y="0"/>
                </a:lnTo>
                <a:lnTo>
                  <a:pt x="85" y="0"/>
                </a:lnTo>
                <a:lnTo>
                  <a:pt x="85" y="68"/>
                </a:lnTo>
                <a:lnTo>
                  <a:pt x="43" y="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9" name="Oval 851"/>
          <p:cNvSpPr>
            <a:spLocks noChangeArrowheads="1"/>
          </p:cNvSpPr>
          <p:nvPr/>
        </p:nvSpPr>
        <p:spPr bwMode="auto">
          <a:xfrm>
            <a:off x="3310175" y="2434503"/>
            <a:ext cx="438441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0" name="Freeform 852"/>
          <p:cNvSpPr/>
          <p:nvPr/>
        </p:nvSpPr>
        <p:spPr bwMode="auto">
          <a:xfrm>
            <a:off x="3393922" y="2513324"/>
            <a:ext cx="277105" cy="277105"/>
          </a:xfrm>
          <a:custGeom>
            <a:avLst/>
            <a:gdLst>
              <a:gd name="T0" fmla="*/ 208 w 225"/>
              <a:gd name="T1" fmla="*/ 208 h 225"/>
              <a:gd name="T2" fmla="*/ 208 w 225"/>
              <a:gd name="T3" fmla="*/ 17 h 225"/>
              <a:gd name="T4" fmla="*/ 166 w 225"/>
              <a:gd name="T5" fmla="*/ 17 h 225"/>
              <a:gd name="T6" fmla="*/ 166 w 225"/>
              <a:gd name="T7" fmla="*/ 0 h 225"/>
              <a:gd name="T8" fmla="*/ 225 w 225"/>
              <a:gd name="T9" fmla="*/ 0 h 225"/>
              <a:gd name="T10" fmla="*/ 225 w 225"/>
              <a:gd name="T11" fmla="*/ 225 h 225"/>
              <a:gd name="T12" fmla="*/ 0 w 225"/>
              <a:gd name="T13" fmla="*/ 225 h 225"/>
              <a:gd name="T14" fmla="*/ 0 w 225"/>
              <a:gd name="T15" fmla="*/ 0 h 225"/>
              <a:gd name="T16" fmla="*/ 59 w 225"/>
              <a:gd name="T17" fmla="*/ 0 h 225"/>
              <a:gd name="T18" fmla="*/ 59 w 225"/>
              <a:gd name="T19" fmla="*/ 17 h 225"/>
              <a:gd name="T20" fmla="*/ 17 w 225"/>
              <a:gd name="T21" fmla="*/ 17 h 225"/>
              <a:gd name="T22" fmla="*/ 17 w 225"/>
              <a:gd name="T23" fmla="*/ 208 h 225"/>
              <a:gd name="T24" fmla="*/ 208 w 225"/>
              <a:gd name="T25" fmla="*/ 208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5" h="225">
                <a:moveTo>
                  <a:pt x="208" y="208"/>
                </a:moveTo>
                <a:lnTo>
                  <a:pt x="208" y="17"/>
                </a:lnTo>
                <a:lnTo>
                  <a:pt x="166" y="17"/>
                </a:lnTo>
                <a:lnTo>
                  <a:pt x="166" y="0"/>
                </a:lnTo>
                <a:lnTo>
                  <a:pt x="225" y="0"/>
                </a:lnTo>
                <a:lnTo>
                  <a:pt x="225" y="225"/>
                </a:lnTo>
                <a:lnTo>
                  <a:pt x="0" y="225"/>
                </a:lnTo>
                <a:lnTo>
                  <a:pt x="0" y="0"/>
                </a:lnTo>
                <a:lnTo>
                  <a:pt x="59" y="0"/>
                </a:lnTo>
                <a:lnTo>
                  <a:pt x="59" y="17"/>
                </a:lnTo>
                <a:lnTo>
                  <a:pt x="17" y="17"/>
                </a:lnTo>
                <a:lnTo>
                  <a:pt x="17" y="208"/>
                </a:lnTo>
                <a:lnTo>
                  <a:pt x="208" y="20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1" name="Freeform 853"/>
          <p:cNvSpPr/>
          <p:nvPr/>
        </p:nvSpPr>
        <p:spPr bwMode="auto">
          <a:xfrm>
            <a:off x="3478900" y="2513324"/>
            <a:ext cx="104684" cy="81284"/>
          </a:xfrm>
          <a:custGeom>
            <a:avLst/>
            <a:gdLst>
              <a:gd name="T0" fmla="*/ 85 w 85"/>
              <a:gd name="T1" fmla="*/ 0 h 66"/>
              <a:gd name="T2" fmla="*/ 85 w 85"/>
              <a:gd name="T3" fmla="*/ 66 h 66"/>
              <a:gd name="T4" fmla="*/ 42 w 85"/>
              <a:gd name="T5" fmla="*/ 40 h 66"/>
              <a:gd name="T6" fmla="*/ 0 w 85"/>
              <a:gd name="T7" fmla="*/ 66 h 66"/>
              <a:gd name="T8" fmla="*/ 0 w 85"/>
              <a:gd name="T9" fmla="*/ 0 h 66"/>
              <a:gd name="T10" fmla="*/ 85 w 85"/>
              <a:gd name="T11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" h="66">
                <a:moveTo>
                  <a:pt x="85" y="0"/>
                </a:moveTo>
                <a:lnTo>
                  <a:pt x="85" y="66"/>
                </a:lnTo>
                <a:lnTo>
                  <a:pt x="42" y="40"/>
                </a:lnTo>
                <a:lnTo>
                  <a:pt x="0" y="66"/>
                </a:lnTo>
                <a:lnTo>
                  <a:pt x="0" y="0"/>
                </a:lnTo>
                <a:lnTo>
                  <a:pt x="8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2" name="Freeform 854"/>
          <p:cNvSpPr/>
          <p:nvPr/>
        </p:nvSpPr>
        <p:spPr bwMode="auto">
          <a:xfrm>
            <a:off x="3489985" y="2615546"/>
            <a:ext cx="81284" cy="49263"/>
          </a:xfrm>
          <a:custGeom>
            <a:avLst/>
            <a:gdLst>
              <a:gd name="T0" fmla="*/ 14 w 28"/>
              <a:gd name="T1" fmla="*/ 6 h 17"/>
              <a:gd name="T2" fmla="*/ 5 w 28"/>
              <a:gd name="T3" fmla="*/ 15 h 17"/>
              <a:gd name="T4" fmla="*/ 5 w 28"/>
              <a:gd name="T5" fmla="*/ 17 h 17"/>
              <a:gd name="T6" fmla="*/ 0 w 28"/>
              <a:gd name="T7" fmla="*/ 17 h 17"/>
              <a:gd name="T8" fmla="*/ 0 w 28"/>
              <a:gd name="T9" fmla="*/ 14 h 17"/>
              <a:gd name="T10" fmla="*/ 14 w 28"/>
              <a:gd name="T11" fmla="*/ 0 h 17"/>
              <a:gd name="T12" fmla="*/ 28 w 28"/>
              <a:gd name="T13" fmla="*/ 14 h 17"/>
              <a:gd name="T14" fmla="*/ 28 w 28"/>
              <a:gd name="T15" fmla="*/ 17 h 17"/>
              <a:gd name="T16" fmla="*/ 23 w 28"/>
              <a:gd name="T17" fmla="*/ 17 h 17"/>
              <a:gd name="T18" fmla="*/ 23 w 28"/>
              <a:gd name="T19" fmla="*/ 15 h 17"/>
              <a:gd name="T20" fmla="*/ 14 w 28"/>
              <a:gd name="T21" fmla="*/ 6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17">
                <a:moveTo>
                  <a:pt x="14" y="6"/>
                </a:moveTo>
                <a:cubicBezTo>
                  <a:pt x="9" y="6"/>
                  <a:pt x="5" y="10"/>
                  <a:pt x="5" y="15"/>
                </a:cubicBezTo>
                <a:cubicBezTo>
                  <a:pt x="5" y="17"/>
                  <a:pt x="5" y="17"/>
                  <a:pt x="5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6"/>
                  <a:pt x="6" y="0"/>
                  <a:pt x="14" y="0"/>
                </a:cubicBezTo>
                <a:cubicBezTo>
                  <a:pt x="21" y="0"/>
                  <a:pt x="28" y="6"/>
                  <a:pt x="28" y="14"/>
                </a:cubicBezTo>
                <a:cubicBezTo>
                  <a:pt x="28" y="17"/>
                  <a:pt x="28" y="17"/>
                  <a:pt x="28" y="17"/>
                </a:cubicBezTo>
                <a:cubicBezTo>
                  <a:pt x="23" y="17"/>
                  <a:pt x="23" y="17"/>
                  <a:pt x="23" y="17"/>
                </a:cubicBezTo>
                <a:cubicBezTo>
                  <a:pt x="23" y="15"/>
                  <a:pt x="23" y="15"/>
                  <a:pt x="23" y="15"/>
                </a:cubicBezTo>
                <a:cubicBezTo>
                  <a:pt x="23" y="10"/>
                  <a:pt x="19" y="6"/>
                  <a:pt x="14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3" name="Freeform 855"/>
          <p:cNvSpPr>
            <a:spLocks noEditPoints="1"/>
          </p:cNvSpPr>
          <p:nvPr/>
        </p:nvSpPr>
        <p:spPr bwMode="auto">
          <a:xfrm>
            <a:off x="3481363" y="2673429"/>
            <a:ext cx="96063" cy="78821"/>
          </a:xfrm>
          <a:custGeom>
            <a:avLst/>
            <a:gdLst>
              <a:gd name="T0" fmla="*/ 17 w 33"/>
              <a:gd name="T1" fmla="*/ 5 h 27"/>
              <a:gd name="T2" fmla="*/ 11 w 33"/>
              <a:gd name="T3" fmla="*/ 11 h 27"/>
              <a:gd name="T4" fmla="*/ 14 w 33"/>
              <a:gd name="T5" fmla="*/ 16 h 27"/>
              <a:gd name="T6" fmla="*/ 14 w 33"/>
              <a:gd name="T7" fmla="*/ 21 h 27"/>
              <a:gd name="T8" fmla="*/ 19 w 33"/>
              <a:gd name="T9" fmla="*/ 21 h 27"/>
              <a:gd name="T10" fmla="*/ 19 w 33"/>
              <a:gd name="T11" fmla="*/ 16 h 27"/>
              <a:gd name="T12" fmla="*/ 22 w 33"/>
              <a:gd name="T13" fmla="*/ 11 h 27"/>
              <a:gd name="T14" fmla="*/ 17 w 33"/>
              <a:gd name="T15" fmla="*/ 5 h 27"/>
              <a:gd name="T16" fmla="*/ 33 w 33"/>
              <a:gd name="T17" fmla="*/ 0 h 27"/>
              <a:gd name="T18" fmla="*/ 33 w 33"/>
              <a:gd name="T19" fmla="*/ 27 h 27"/>
              <a:gd name="T20" fmla="*/ 0 w 33"/>
              <a:gd name="T21" fmla="*/ 27 h 27"/>
              <a:gd name="T22" fmla="*/ 0 w 33"/>
              <a:gd name="T23" fmla="*/ 0 h 27"/>
              <a:gd name="T24" fmla="*/ 3 w 33"/>
              <a:gd name="T25" fmla="*/ 0 h 27"/>
              <a:gd name="T26" fmla="*/ 26 w 33"/>
              <a:gd name="T27" fmla="*/ 0 h 27"/>
              <a:gd name="T28" fmla="*/ 33 w 33"/>
              <a:gd name="T29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3" h="27">
                <a:moveTo>
                  <a:pt x="17" y="5"/>
                </a:moveTo>
                <a:cubicBezTo>
                  <a:pt x="14" y="5"/>
                  <a:pt x="11" y="8"/>
                  <a:pt x="11" y="11"/>
                </a:cubicBezTo>
                <a:cubicBezTo>
                  <a:pt x="11" y="13"/>
                  <a:pt x="12" y="15"/>
                  <a:pt x="14" y="16"/>
                </a:cubicBezTo>
                <a:cubicBezTo>
                  <a:pt x="14" y="21"/>
                  <a:pt x="14" y="21"/>
                  <a:pt x="14" y="21"/>
                </a:cubicBezTo>
                <a:cubicBezTo>
                  <a:pt x="19" y="21"/>
                  <a:pt x="19" y="21"/>
                  <a:pt x="19" y="21"/>
                </a:cubicBezTo>
                <a:cubicBezTo>
                  <a:pt x="19" y="16"/>
                  <a:pt x="19" y="16"/>
                  <a:pt x="19" y="16"/>
                </a:cubicBezTo>
                <a:cubicBezTo>
                  <a:pt x="21" y="15"/>
                  <a:pt x="22" y="13"/>
                  <a:pt x="22" y="11"/>
                </a:cubicBezTo>
                <a:cubicBezTo>
                  <a:pt x="22" y="8"/>
                  <a:pt x="20" y="5"/>
                  <a:pt x="17" y="5"/>
                </a:cubicBezTo>
                <a:close/>
                <a:moveTo>
                  <a:pt x="33" y="0"/>
                </a:moveTo>
                <a:cubicBezTo>
                  <a:pt x="33" y="27"/>
                  <a:pt x="33" y="27"/>
                  <a:pt x="33" y="2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0"/>
                  <a:pt x="0" y="0"/>
                  <a:pt x="0" y="0"/>
                </a:cubicBezTo>
                <a:cubicBezTo>
                  <a:pt x="3" y="0"/>
                  <a:pt x="3" y="0"/>
                  <a:pt x="3" y="0"/>
                </a:cubicBezTo>
                <a:cubicBezTo>
                  <a:pt x="26" y="0"/>
                  <a:pt x="26" y="0"/>
                  <a:pt x="26" y="0"/>
                </a:cubicBezTo>
                <a:lnTo>
                  <a:pt x="3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4" name="Oval 856"/>
          <p:cNvSpPr>
            <a:spLocks noChangeArrowheads="1"/>
          </p:cNvSpPr>
          <p:nvPr/>
        </p:nvSpPr>
        <p:spPr bwMode="auto">
          <a:xfrm>
            <a:off x="4435835" y="2440662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5" name="Freeform 857"/>
          <p:cNvSpPr/>
          <p:nvPr/>
        </p:nvSpPr>
        <p:spPr bwMode="auto">
          <a:xfrm>
            <a:off x="4520814" y="2521946"/>
            <a:ext cx="275873" cy="279568"/>
          </a:xfrm>
          <a:custGeom>
            <a:avLst/>
            <a:gdLst>
              <a:gd name="T0" fmla="*/ 59 w 224"/>
              <a:gd name="T1" fmla="*/ 17 h 227"/>
              <a:gd name="T2" fmla="*/ 16 w 224"/>
              <a:gd name="T3" fmla="*/ 17 h 227"/>
              <a:gd name="T4" fmla="*/ 16 w 224"/>
              <a:gd name="T5" fmla="*/ 211 h 227"/>
              <a:gd name="T6" fmla="*/ 208 w 224"/>
              <a:gd name="T7" fmla="*/ 211 h 227"/>
              <a:gd name="T8" fmla="*/ 208 w 224"/>
              <a:gd name="T9" fmla="*/ 17 h 227"/>
              <a:gd name="T10" fmla="*/ 165 w 224"/>
              <a:gd name="T11" fmla="*/ 17 h 227"/>
              <a:gd name="T12" fmla="*/ 165 w 224"/>
              <a:gd name="T13" fmla="*/ 0 h 227"/>
              <a:gd name="T14" fmla="*/ 224 w 224"/>
              <a:gd name="T15" fmla="*/ 0 h 227"/>
              <a:gd name="T16" fmla="*/ 224 w 224"/>
              <a:gd name="T17" fmla="*/ 227 h 227"/>
              <a:gd name="T18" fmla="*/ 0 w 224"/>
              <a:gd name="T19" fmla="*/ 227 h 227"/>
              <a:gd name="T20" fmla="*/ 0 w 224"/>
              <a:gd name="T21" fmla="*/ 0 h 227"/>
              <a:gd name="T22" fmla="*/ 59 w 224"/>
              <a:gd name="T23" fmla="*/ 0 h 227"/>
              <a:gd name="T24" fmla="*/ 59 w 224"/>
              <a:gd name="T25" fmla="*/ 17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4" h="227">
                <a:moveTo>
                  <a:pt x="59" y="17"/>
                </a:moveTo>
                <a:lnTo>
                  <a:pt x="16" y="17"/>
                </a:lnTo>
                <a:lnTo>
                  <a:pt x="16" y="211"/>
                </a:lnTo>
                <a:lnTo>
                  <a:pt x="208" y="211"/>
                </a:lnTo>
                <a:lnTo>
                  <a:pt x="208" y="17"/>
                </a:lnTo>
                <a:lnTo>
                  <a:pt x="165" y="17"/>
                </a:lnTo>
                <a:lnTo>
                  <a:pt x="165" y="0"/>
                </a:lnTo>
                <a:lnTo>
                  <a:pt x="224" y="0"/>
                </a:lnTo>
                <a:lnTo>
                  <a:pt x="224" y="227"/>
                </a:lnTo>
                <a:lnTo>
                  <a:pt x="0" y="227"/>
                </a:lnTo>
                <a:lnTo>
                  <a:pt x="0" y="0"/>
                </a:lnTo>
                <a:lnTo>
                  <a:pt x="59" y="0"/>
                </a:lnTo>
                <a:lnTo>
                  <a:pt x="59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6" name="Rectangle 858"/>
          <p:cNvSpPr>
            <a:spLocks noChangeArrowheads="1"/>
          </p:cNvSpPr>
          <p:nvPr/>
        </p:nvSpPr>
        <p:spPr bwMode="auto">
          <a:xfrm>
            <a:off x="4655056" y="2606924"/>
            <a:ext cx="8621" cy="4310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7" name="Freeform 859"/>
          <p:cNvSpPr/>
          <p:nvPr/>
        </p:nvSpPr>
        <p:spPr bwMode="auto">
          <a:xfrm>
            <a:off x="4614413" y="2662345"/>
            <a:ext cx="92369" cy="98526"/>
          </a:xfrm>
          <a:custGeom>
            <a:avLst/>
            <a:gdLst>
              <a:gd name="T0" fmla="*/ 0 w 32"/>
              <a:gd name="T1" fmla="*/ 22 h 34"/>
              <a:gd name="T2" fmla="*/ 4 w 32"/>
              <a:gd name="T3" fmla="*/ 22 h 34"/>
              <a:gd name="T4" fmla="*/ 13 w 32"/>
              <a:gd name="T5" fmla="*/ 28 h 34"/>
              <a:gd name="T6" fmla="*/ 23 w 32"/>
              <a:gd name="T7" fmla="*/ 18 h 34"/>
              <a:gd name="T8" fmla="*/ 20 w 32"/>
              <a:gd name="T9" fmla="*/ 10 h 34"/>
              <a:gd name="T10" fmla="*/ 20 w 32"/>
              <a:gd name="T11" fmla="*/ 11 h 34"/>
              <a:gd name="T12" fmla="*/ 11 w 32"/>
              <a:gd name="T13" fmla="*/ 11 h 34"/>
              <a:gd name="T14" fmla="*/ 11 w 32"/>
              <a:gd name="T15" fmla="*/ 0 h 34"/>
              <a:gd name="T16" fmla="*/ 20 w 32"/>
              <a:gd name="T17" fmla="*/ 0 h 34"/>
              <a:gd name="T18" fmla="*/ 20 w 32"/>
              <a:gd name="T19" fmla="*/ 2 h 34"/>
              <a:gd name="T20" fmla="*/ 32 w 32"/>
              <a:gd name="T21" fmla="*/ 18 h 34"/>
              <a:gd name="T22" fmla="*/ 16 w 32"/>
              <a:gd name="T23" fmla="*/ 34 h 34"/>
              <a:gd name="T24" fmla="*/ 0 w 32"/>
              <a:gd name="T25" fmla="*/ 22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2" h="34">
                <a:moveTo>
                  <a:pt x="0" y="22"/>
                </a:moveTo>
                <a:cubicBezTo>
                  <a:pt x="4" y="22"/>
                  <a:pt x="4" y="22"/>
                  <a:pt x="4" y="22"/>
                </a:cubicBezTo>
                <a:cubicBezTo>
                  <a:pt x="5" y="25"/>
                  <a:pt x="9" y="28"/>
                  <a:pt x="13" y="28"/>
                </a:cubicBezTo>
                <a:cubicBezTo>
                  <a:pt x="19" y="28"/>
                  <a:pt x="23" y="23"/>
                  <a:pt x="23" y="18"/>
                </a:cubicBezTo>
                <a:cubicBezTo>
                  <a:pt x="23" y="15"/>
                  <a:pt x="22" y="12"/>
                  <a:pt x="20" y="10"/>
                </a:cubicBezTo>
                <a:cubicBezTo>
                  <a:pt x="20" y="11"/>
                  <a:pt x="20" y="11"/>
                  <a:pt x="20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0"/>
                  <a:pt x="11" y="0"/>
                  <a:pt x="11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2"/>
                  <a:pt x="20" y="2"/>
                  <a:pt x="20" y="2"/>
                </a:cubicBezTo>
                <a:cubicBezTo>
                  <a:pt x="27" y="4"/>
                  <a:pt x="32" y="10"/>
                  <a:pt x="32" y="18"/>
                </a:cubicBezTo>
                <a:cubicBezTo>
                  <a:pt x="32" y="26"/>
                  <a:pt x="25" y="34"/>
                  <a:pt x="16" y="34"/>
                </a:cubicBezTo>
                <a:cubicBezTo>
                  <a:pt x="8" y="34"/>
                  <a:pt x="2" y="29"/>
                  <a:pt x="0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8" name="Freeform 860"/>
          <p:cNvSpPr/>
          <p:nvPr/>
        </p:nvSpPr>
        <p:spPr bwMode="auto">
          <a:xfrm>
            <a:off x="4608256" y="2521946"/>
            <a:ext cx="104684" cy="84979"/>
          </a:xfrm>
          <a:custGeom>
            <a:avLst/>
            <a:gdLst>
              <a:gd name="T0" fmla="*/ 0 w 85"/>
              <a:gd name="T1" fmla="*/ 0 h 69"/>
              <a:gd name="T2" fmla="*/ 85 w 85"/>
              <a:gd name="T3" fmla="*/ 0 h 69"/>
              <a:gd name="T4" fmla="*/ 85 w 85"/>
              <a:gd name="T5" fmla="*/ 69 h 69"/>
              <a:gd name="T6" fmla="*/ 42 w 85"/>
              <a:gd name="T7" fmla="*/ 43 h 69"/>
              <a:gd name="T8" fmla="*/ 0 w 85"/>
              <a:gd name="T9" fmla="*/ 69 h 69"/>
              <a:gd name="T10" fmla="*/ 0 w 85"/>
              <a:gd name="T11" fmla="*/ 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" h="69">
                <a:moveTo>
                  <a:pt x="0" y="0"/>
                </a:moveTo>
                <a:lnTo>
                  <a:pt x="85" y="0"/>
                </a:lnTo>
                <a:lnTo>
                  <a:pt x="85" y="69"/>
                </a:lnTo>
                <a:lnTo>
                  <a:pt x="42" y="43"/>
                </a:lnTo>
                <a:lnTo>
                  <a:pt x="0" y="6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9" name="Oval 861"/>
          <p:cNvSpPr>
            <a:spLocks noChangeArrowheads="1"/>
          </p:cNvSpPr>
          <p:nvPr/>
        </p:nvSpPr>
        <p:spPr bwMode="auto">
          <a:xfrm>
            <a:off x="3886552" y="243450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0" name="Freeform 862"/>
          <p:cNvSpPr/>
          <p:nvPr/>
        </p:nvSpPr>
        <p:spPr bwMode="auto">
          <a:xfrm>
            <a:off x="3970299" y="2513324"/>
            <a:ext cx="277105" cy="277105"/>
          </a:xfrm>
          <a:custGeom>
            <a:avLst/>
            <a:gdLst>
              <a:gd name="T0" fmla="*/ 59 w 225"/>
              <a:gd name="T1" fmla="*/ 17 h 225"/>
              <a:gd name="T2" fmla="*/ 17 w 225"/>
              <a:gd name="T3" fmla="*/ 17 h 225"/>
              <a:gd name="T4" fmla="*/ 17 w 225"/>
              <a:gd name="T5" fmla="*/ 208 h 225"/>
              <a:gd name="T6" fmla="*/ 208 w 225"/>
              <a:gd name="T7" fmla="*/ 208 h 225"/>
              <a:gd name="T8" fmla="*/ 208 w 225"/>
              <a:gd name="T9" fmla="*/ 17 h 225"/>
              <a:gd name="T10" fmla="*/ 166 w 225"/>
              <a:gd name="T11" fmla="*/ 17 h 225"/>
              <a:gd name="T12" fmla="*/ 166 w 225"/>
              <a:gd name="T13" fmla="*/ 0 h 225"/>
              <a:gd name="T14" fmla="*/ 225 w 225"/>
              <a:gd name="T15" fmla="*/ 0 h 225"/>
              <a:gd name="T16" fmla="*/ 225 w 225"/>
              <a:gd name="T17" fmla="*/ 225 h 225"/>
              <a:gd name="T18" fmla="*/ 0 w 225"/>
              <a:gd name="T19" fmla="*/ 225 h 225"/>
              <a:gd name="T20" fmla="*/ 0 w 225"/>
              <a:gd name="T21" fmla="*/ 0 h 225"/>
              <a:gd name="T22" fmla="*/ 59 w 225"/>
              <a:gd name="T23" fmla="*/ 0 h 225"/>
              <a:gd name="T24" fmla="*/ 59 w 225"/>
              <a:gd name="T25" fmla="*/ 17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5" h="225">
                <a:moveTo>
                  <a:pt x="59" y="17"/>
                </a:moveTo>
                <a:lnTo>
                  <a:pt x="17" y="17"/>
                </a:lnTo>
                <a:lnTo>
                  <a:pt x="17" y="208"/>
                </a:lnTo>
                <a:lnTo>
                  <a:pt x="208" y="208"/>
                </a:lnTo>
                <a:lnTo>
                  <a:pt x="208" y="17"/>
                </a:lnTo>
                <a:lnTo>
                  <a:pt x="166" y="17"/>
                </a:lnTo>
                <a:lnTo>
                  <a:pt x="166" y="0"/>
                </a:lnTo>
                <a:lnTo>
                  <a:pt x="225" y="0"/>
                </a:lnTo>
                <a:lnTo>
                  <a:pt x="225" y="225"/>
                </a:lnTo>
                <a:lnTo>
                  <a:pt x="0" y="225"/>
                </a:lnTo>
                <a:lnTo>
                  <a:pt x="0" y="0"/>
                </a:lnTo>
                <a:lnTo>
                  <a:pt x="59" y="0"/>
                </a:lnTo>
                <a:lnTo>
                  <a:pt x="59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1" name="Freeform 863"/>
          <p:cNvSpPr/>
          <p:nvPr/>
        </p:nvSpPr>
        <p:spPr bwMode="auto">
          <a:xfrm>
            <a:off x="4057741" y="2513324"/>
            <a:ext cx="102221" cy="81284"/>
          </a:xfrm>
          <a:custGeom>
            <a:avLst/>
            <a:gdLst>
              <a:gd name="T0" fmla="*/ 83 w 83"/>
              <a:gd name="T1" fmla="*/ 0 h 66"/>
              <a:gd name="T2" fmla="*/ 83 w 83"/>
              <a:gd name="T3" fmla="*/ 66 h 66"/>
              <a:gd name="T4" fmla="*/ 40 w 83"/>
              <a:gd name="T5" fmla="*/ 40 h 66"/>
              <a:gd name="T6" fmla="*/ 0 w 83"/>
              <a:gd name="T7" fmla="*/ 66 h 66"/>
              <a:gd name="T8" fmla="*/ 0 w 83"/>
              <a:gd name="T9" fmla="*/ 0 h 66"/>
              <a:gd name="T10" fmla="*/ 83 w 83"/>
              <a:gd name="T11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66">
                <a:moveTo>
                  <a:pt x="83" y="0"/>
                </a:moveTo>
                <a:lnTo>
                  <a:pt x="83" y="66"/>
                </a:lnTo>
                <a:lnTo>
                  <a:pt x="40" y="40"/>
                </a:lnTo>
                <a:lnTo>
                  <a:pt x="0" y="66"/>
                </a:lnTo>
                <a:lnTo>
                  <a:pt x="0" y="0"/>
                </a:lnTo>
                <a:lnTo>
                  <a:pt x="8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2" name="Freeform 864"/>
          <p:cNvSpPr/>
          <p:nvPr/>
        </p:nvSpPr>
        <p:spPr bwMode="auto">
          <a:xfrm>
            <a:off x="4098383" y="2626629"/>
            <a:ext cx="72663" cy="123158"/>
          </a:xfrm>
          <a:custGeom>
            <a:avLst/>
            <a:gdLst>
              <a:gd name="T0" fmla="*/ 25 w 25"/>
              <a:gd name="T1" fmla="*/ 20 h 42"/>
              <a:gd name="T2" fmla="*/ 12 w 25"/>
              <a:gd name="T3" fmla="*/ 39 h 42"/>
              <a:gd name="T4" fmla="*/ 12 w 25"/>
              <a:gd name="T5" fmla="*/ 42 h 42"/>
              <a:gd name="T6" fmla="*/ 0 w 25"/>
              <a:gd name="T7" fmla="*/ 34 h 42"/>
              <a:gd name="T8" fmla="*/ 12 w 25"/>
              <a:gd name="T9" fmla="*/ 25 h 42"/>
              <a:gd name="T10" fmla="*/ 12 w 25"/>
              <a:gd name="T11" fmla="*/ 29 h 42"/>
              <a:gd name="T12" fmla="*/ 17 w 25"/>
              <a:gd name="T13" fmla="*/ 20 h 42"/>
              <a:gd name="T14" fmla="*/ 10 w 25"/>
              <a:gd name="T15" fmla="*/ 9 h 42"/>
              <a:gd name="T16" fmla="*/ 10 w 25"/>
              <a:gd name="T17" fmla="*/ 0 h 42"/>
              <a:gd name="T18" fmla="*/ 25 w 25"/>
              <a:gd name="T19" fmla="*/ 2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" h="42">
                <a:moveTo>
                  <a:pt x="25" y="20"/>
                </a:moveTo>
                <a:cubicBezTo>
                  <a:pt x="25" y="29"/>
                  <a:pt x="19" y="36"/>
                  <a:pt x="12" y="39"/>
                </a:cubicBezTo>
                <a:cubicBezTo>
                  <a:pt x="12" y="42"/>
                  <a:pt x="12" y="42"/>
                  <a:pt x="12" y="42"/>
                </a:cubicBezTo>
                <a:cubicBezTo>
                  <a:pt x="0" y="34"/>
                  <a:pt x="0" y="34"/>
                  <a:pt x="0" y="34"/>
                </a:cubicBezTo>
                <a:cubicBezTo>
                  <a:pt x="12" y="25"/>
                  <a:pt x="12" y="25"/>
                  <a:pt x="12" y="25"/>
                </a:cubicBezTo>
                <a:cubicBezTo>
                  <a:pt x="12" y="29"/>
                  <a:pt x="12" y="29"/>
                  <a:pt x="12" y="29"/>
                </a:cubicBezTo>
                <a:cubicBezTo>
                  <a:pt x="15" y="27"/>
                  <a:pt x="17" y="24"/>
                  <a:pt x="17" y="20"/>
                </a:cubicBezTo>
                <a:cubicBezTo>
                  <a:pt x="17" y="15"/>
                  <a:pt x="14" y="11"/>
                  <a:pt x="10" y="9"/>
                </a:cubicBezTo>
                <a:cubicBezTo>
                  <a:pt x="10" y="0"/>
                  <a:pt x="10" y="0"/>
                  <a:pt x="10" y="0"/>
                </a:cubicBezTo>
                <a:cubicBezTo>
                  <a:pt x="19" y="2"/>
                  <a:pt x="25" y="10"/>
                  <a:pt x="25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3" name="Freeform 865"/>
          <p:cNvSpPr/>
          <p:nvPr/>
        </p:nvSpPr>
        <p:spPr bwMode="auto">
          <a:xfrm>
            <a:off x="4040499" y="2618009"/>
            <a:ext cx="75127" cy="123158"/>
          </a:xfrm>
          <a:custGeom>
            <a:avLst/>
            <a:gdLst>
              <a:gd name="T0" fmla="*/ 26 w 26"/>
              <a:gd name="T1" fmla="*/ 8 h 42"/>
              <a:gd name="T2" fmla="*/ 14 w 26"/>
              <a:gd name="T3" fmla="*/ 17 h 42"/>
              <a:gd name="T4" fmla="*/ 14 w 26"/>
              <a:gd name="T5" fmla="*/ 13 h 42"/>
              <a:gd name="T6" fmla="*/ 8 w 26"/>
              <a:gd name="T7" fmla="*/ 23 h 42"/>
              <a:gd name="T8" fmla="*/ 15 w 26"/>
              <a:gd name="T9" fmla="*/ 33 h 42"/>
              <a:gd name="T10" fmla="*/ 15 w 26"/>
              <a:gd name="T11" fmla="*/ 42 h 42"/>
              <a:gd name="T12" fmla="*/ 0 w 26"/>
              <a:gd name="T13" fmla="*/ 23 h 42"/>
              <a:gd name="T14" fmla="*/ 14 w 26"/>
              <a:gd name="T15" fmla="*/ 3 h 42"/>
              <a:gd name="T16" fmla="*/ 14 w 26"/>
              <a:gd name="T17" fmla="*/ 0 h 42"/>
              <a:gd name="T18" fmla="*/ 26 w 26"/>
              <a:gd name="T19" fmla="*/ 8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" h="42">
                <a:moveTo>
                  <a:pt x="26" y="8"/>
                </a:moveTo>
                <a:cubicBezTo>
                  <a:pt x="14" y="17"/>
                  <a:pt x="14" y="17"/>
                  <a:pt x="14" y="17"/>
                </a:cubicBezTo>
                <a:cubicBezTo>
                  <a:pt x="14" y="13"/>
                  <a:pt x="14" y="13"/>
                  <a:pt x="14" y="13"/>
                </a:cubicBezTo>
                <a:cubicBezTo>
                  <a:pt x="11" y="15"/>
                  <a:pt x="8" y="19"/>
                  <a:pt x="8" y="23"/>
                </a:cubicBezTo>
                <a:cubicBezTo>
                  <a:pt x="8" y="27"/>
                  <a:pt x="11" y="31"/>
                  <a:pt x="15" y="33"/>
                </a:cubicBezTo>
                <a:cubicBezTo>
                  <a:pt x="15" y="42"/>
                  <a:pt x="15" y="42"/>
                  <a:pt x="15" y="42"/>
                </a:cubicBezTo>
                <a:cubicBezTo>
                  <a:pt x="6" y="40"/>
                  <a:pt x="0" y="32"/>
                  <a:pt x="0" y="23"/>
                </a:cubicBezTo>
                <a:cubicBezTo>
                  <a:pt x="0" y="14"/>
                  <a:pt x="6" y="6"/>
                  <a:pt x="14" y="3"/>
                </a:cubicBezTo>
                <a:cubicBezTo>
                  <a:pt x="14" y="0"/>
                  <a:pt x="14" y="0"/>
                  <a:pt x="14" y="0"/>
                </a:cubicBezTo>
                <a:lnTo>
                  <a:pt x="26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4" name="Oval 866"/>
          <p:cNvSpPr>
            <a:spLocks noChangeArrowheads="1"/>
          </p:cNvSpPr>
          <p:nvPr/>
        </p:nvSpPr>
        <p:spPr bwMode="auto">
          <a:xfrm>
            <a:off x="5026992" y="2434503"/>
            <a:ext cx="437210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5" name="Freeform 867"/>
          <p:cNvSpPr/>
          <p:nvPr/>
        </p:nvSpPr>
        <p:spPr bwMode="auto">
          <a:xfrm>
            <a:off x="5088571" y="2656187"/>
            <a:ext cx="252474" cy="139168"/>
          </a:xfrm>
          <a:custGeom>
            <a:avLst/>
            <a:gdLst>
              <a:gd name="T0" fmla="*/ 205 w 205"/>
              <a:gd name="T1" fmla="*/ 35 h 113"/>
              <a:gd name="T2" fmla="*/ 205 w 205"/>
              <a:gd name="T3" fmla="*/ 80 h 113"/>
              <a:gd name="T4" fmla="*/ 75 w 205"/>
              <a:gd name="T5" fmla="*/ 80 h 113"/>
              <a:gd name="T6" fmla="*/ 75 w 205"/>
              <a:gd name="T7" fmla="*/ 113 h 113"/>
              <a:gd name="T8" fmla="*/ 0 w 205"/>
              <a:gd name="T9" fmla="*/ 57 h 113"/>
              <a:gd name="T10" fmla="*/ 75 w 205"/>
              <a:gd name="T11" fmla="*/ 0 h 113"/>
              <a:gd name="T12" fmla="*/ 75 w 205"/>
              <a:gd name="T13" fmla="*/ 35 h 113"/>
              <a:gd name="T14" fmla="*/ 205 w 205"/>
              <a:gd name="T15" fmla="*/ 35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5" h="113">
                <a:moveTo>
                  <a:pt x="205" y="35"/>
                </a:moveTo>
                <a:lnTo>
                  <a:pt x="205" y="80"/>
                </a:lnTo>
                <a:lnTo>
                  <a:pt x="75" y="80"/>
                </a:lnTo>
                <a:lnTo>
                  <a:pt x="75" y="113"/>
                </a:lnTo>
                <a:lnTo>
                  <a:pt x="0" y="57"/>
                </a:lnTo>
                <a:lnTo>
                  <a:pt x="75" y="0"/>
                </a:lnTo>
                <a:lnTo>
                  <a:pt x="75" y="35"/>
                </a:lnTo>
                <a:lnTo>
                  <a:pt x="205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6" name="Freeform 868"/>
          <p:cNvSpPr/>
          <p:nvPr/>
        </p:nvSpPr>
        <p:spPr bwMode="auto">
          <a:xfrm>
            <a:off x="5146454" y="2519483"/>
            <a:ext cx="253705" cy="136705"/>
          </a:xfrm>
          <a:custGeom>
            <a:avLst/>
            <a:gdLst>
              <a:gd name="T0" fmla="*/ 0 w 206"/>
              <a:gd name="T1" fmla="*/ 78 h 111"/>
              <a:gd name="T2" fmla="*/ 0 w 206"/>
              <a:gd name="T3" fmla="*/ 33 h 111"/>
              <a:gd name="T4" fmla="*/ 130 w 206"/>
              <a:gd name="T5" fmla="*/ 33 h 111"/>
              <a:gd name="T6" fmla="*/ 130 w 206"/>
              <a:gd name="T7" fmla="*/ 0 h 111"/>
              <a:gd name="T8" fmla="*/ 206 w 206"/>
              <a:gd name="T9" fmla="*/ 57 h 111"/>
              <a:gd name="T10" fmla="*/ 130 w 206"/>
              <a:gd name="T11" fmla="*/ 111 h 111"/>
              <a:gd name="T12" fmla="*/ 130 w 206"/>
              <a:gd name="T13" fmla="*/ 78 h 111"/>
              <a:gd name="T14" fmla="*/ 0 w 206"/>
              <a:gd name="T15" fmla="*/ 78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6" h="111">
                <a:moveTo>
                  <a:pt x="0" y="78"/>
                </a:moveTo>
                <a:lnTo>
                  <a:pt x="0" y="33"/>
                </a:lnTo>
                <a:lnTo>
                  <a:pt x="130" y="33"/>
                </a:lnTo>
                <a:lnTo>
                  <a:pt x="130" y="0"/>
                </a:lnTo>
                <a:lnTo>
                  <a:pt x="206" y="57"/>
                </a:lnTo>
                <a:lnTo>
                  <a:pt x="130" y="111"/>
                </a:lnTo>
                <a:lnTo>
                  <a:pt x="130" y="78"/>
                </a:lnTo>
                <a:lnTo>
                  <a:pt x="0" y="7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7" name="Oval 869"/>
          <p:cNvSpPr>
            <a:spLocks noChangeArrowheads="1"/>
          </p:cNvSpPr>
          <p:nvPr/>
        </p:nvSpPr>
        <p:spPr bwMode="auto">
          <a:xfrm>
            <a:off x="5594748" y="242957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8" name="Freeform 870"/>
          <p:cNvSpPr/>
          <p:nvPr/>
        </p:nvSpPr>
        <p:spPr bwMode="auto">
          <a:xfrm>
            <a:off x="5748696" y="2475146"/>
            <a:ext cx="134242" cy="84979"/>
          </a:xfrm>
          <a:custGeom>
            <a:avLst/>
            <a:gdLst>
              <a:gd name="T0" fmla="*/ 23 w 46"/>
              <a:gd name="T1" fmla="*/ 11 h 29"/>
              <a:gd name="T2" fmla="*/ 11 w 46"/>
              <a:gd name="T3" fmla="*/ 23 h 29"/>
              <a:gd name="T4" fmla="*/ 12 w 46"/>
              <a:gd name="T5" fmla="*/ 29 h 29"/>
              <a:gd name="T6" fmla="*/ 1 w 46"/>
              <a:gd name="T7" fmla="*/ 29 h 29"/>
              <a:gd name="T8" fmla="*/ 0 w 46"/>
              <a:gd name="T9" fmla="*/ 23 h 29"/>
              <a:gd name="T10" fmla="*/ 23 w 46"/>
              <a:gd name="T11" fmla="*/ 0 h 29"/>
              <a:gd name="T12" fmla="*/ 46 w 46"/>
              <a:gd name="T13" fmla="*/ 23 h 29"/>
              <a:gd name="T14" fmla="*/ 45 w 46"/>
              <a:gd name="T15" fmla="*/ 29 h 29"/>
              <a:gd name="T16" fmla="*/ 34 w 46"/>
              <a:gd name="T17" fmla="*/ 29 h 29"/>
              <a:gd name="T18" fmla="*/ 36 w 46"/>
              <a:gd name="T19" fmla="*/ 23 h 29"/>
              <a:gd name="T20" fmla="*/ 23 w 46"/>
              <a:gd name="T21" fmla="*/ 11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6" h="29">
                <a:moveTo>
                  <a:pt x="23" y="11"/>
                </a:moveTo>
                <a:cubicBezTo>
                  <a:pt x="16" y="11"/>
                  <a:pt x="11" y="16"/>
                  <a:pt x="11" y="23"/>
                </a:cubicBezTo>
                <a:cubicBezTo>
                  <a:pt x="11" y="25"/>
                  <a:pt x="12" y="27"/>
                  <a:pt x="12" y="29"/>
                </a:cubicBezTo>
                <a:cubicBezTo>
                  <a:pt x="1" y="29"/>
                  <a:pt x="1" y="29"/>
                  <a:pt x="1" y="29"/>
                </a:cubicBezTo>
                <a:cubicBezTo>
                  <a:pt x="1" y="27"/>
                  <a:pt x="0" y="25"/>
                  <a:pt x="0" y="23"/>
                </a:cubicBezTo>
                <a:cubicBezTo>
                  <a:pt x="0" y="10"/>
                  <a:pt x="11" y="0"/>
                  <a:pt x="23" y="0"/>
                </a:cubicBezTo>
                <a:cubicBezTo>
                  <a:pt x="36" y="0"/>
                  <a:pt x="46" y="10"/>
                  <a:pt x="46" y="23"/>
                </a:cubicBezTo>
                <a:cubicBezTo>
                  <a:pt x="46" y="25"/>
                  <a:pt x="46" y="27"/>
                  <a:pt x="45" y="29"/>
                </a:cubicBezTo>
                <a:cubicBezTo>
                  <a:pt x="34" y="29"/>
                  <a:pt x="34" y="29"/>
                  <a:pt x="34" y="29"/>
                </a:cubicBezTo>
                <a:cubicBezTo>
                  <a:pt x="35" y="27"/>
                  <a:pt x="36" y="25"/>
                  <a:pt x="36" y="23"/>
                </a:cubicBezTo>
                <a:cubicBezTo>
                  <a:pt x="36" y="16"/>
                  <a:pt x="30" y="11"/>
                  <a:pt x="23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9" name="Freeform 871"/>
          <p:cNvSpPr/>
          <p:nvPr/>
        </p:nvSpPr>
        <p:spPr bwMode="auto">
          <a:xfrm>
            <a:off x="5703127" y="2767029"/>
            <a:ext cx="229073" cy="14779"/>
          </a:xfrm>
          <a:custGeom>
            <a:avLst/>
            <a:gdLst>
              <a:gd name="T0" fmla="*/ 70 w 79"/>
              <a:gd name="T1" fmla="*/ 5 h 5"/>
              <a:gd name="T2" fmla="*/ 8 w 79"/>
              <a:gd name="T3" fmla="*/ 5 h 5"/>
              <a:gd name="T4" fmla="*/ 0 w 79"/>
              <a:gd name="T5" fmla="*/ 0 h 5"/>
              <a:gd name="T6" fmla="*/ 79 w 79"/>
              <a:gd name="T7" fmla="*/ 0 h 5"/>
              <a:gd name="T8" fmla="*/ 70 w 79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" h="5">
                <a:moveTo>
                  <a:pt x="70" y="5"/>
                </a:moveTo>
                <a:cubicBezTo>
                  <a:pt x="8" y="5"/>
                  <a:pt x="8" y="5"/>
                  <a:pt x="8" y="5"/>
                </a:cubicBezTo>
                <a:cubicBezTo>
                  <a:pt x="4" y="5"/>
                  <a:pt x="1" y="3"/>
                  <a:pt x="0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77" y="3"/>
                  <a:pt x="74" y="5"/>
                  <a:pt x="70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0" name="Freeform 872"/>
          <p:cNvSpPr>
            <a:spLocks noEditPoints="1"/>
          </p:cNvSpPr>
          <p:nvPr/>
        </p:nvSpPr>
        <p:spPr bwMode="auto">
          <a:xfrm>
            <a:off x="5661253" y="2574903"/>
            <a:ext cx="309126" cy="179810"/>
          </a:xfrm>
          <a:custGeom>
            <a:avLst/>
            <a:gdLst>
              <a:gd name="T0" fmla="*/ 0 w 106"/>
              <a:gd name="T1" fmla="*/ 62 h 62"/>
              <a:gd name="T2" fmla="*/ 9 w 106"/>
              <a:gd name="T3" fmla="*/ 0 h 62"/>
              <a:gd name="T4" fmla="*/ 98 w 106"/>
              <a:gd name="T5" fmla="*/ 0 h 62"/>
              <a:gd name="T6" fmla="*/ 106 w 106"/>
              <a:gd name="T7" fmla="*/ 62 h 62"/>
              <a:gd name="T8" fmla="*/ 0 w 106"/>
              <a:gd name="T9" fmla="*/ 62 h 62"/>
              <a:gd name="T10" fmla="*/ 63 w 106"/>
              <a:gd name="T11" fmla="*/ 20 h 62"/>
              <a:gd name="T12" fmla="*/ 57 w 106"/>
              <a:gd name="T13" fmla="*/ 26 h 62"/>
              <a:gd name="T14" fmla="*/ 55 w 106"/>
              <a:gd name="T15" fmla="*/ 34 h 62"/>
              <a:gd name="T16" fmla="*/ 57 w 106"/>
              <a:gd name="T17" fmla="*/ 42 h 62"/>
              <a:gd name="T18" fmla="*/ 62 w 106"/>
              <a:gd name="T19" fmla="*/ 47 h 62"/>
              <a:gd name="T20" fmla="*/ 70 w 106"/>
              <a:gd name="T21" fmla="*/ 49 h 62"/>
              <a:gd name="T22" fmla="*/ 77 w 106"/>
              <a:gd name="T23" fmla="*/ 48 h 62"/>
              <a:gd name="T24" fmla="*/ 83 w 106"/>
              <a:gd name="T25" fmla="*/ 45 h 62"/>
              <a:gd name="T26" fmla="*/ 83 w 106"/>
              <a:gd name="T27" fmla="*/ 33 h 62"/>
              <a:gd name="T28" fmla="*/ 74 w 106"/>
              <a:gd name="T29" fmla="*/ 33 h 62"/>
              <a:gd name="T30" fmla="*/ 74 w 106"/>
              <a:gd name="T31" fmla="*/ 38 h 62"/>
              <a:gd name="T32" fmla="*/ 77 w 106"/>
              <a:gd name="T33" fmla="*/ 38 h 62"/>
              <a:gd name="T34" fmla="*/ 77 w 106"/>
              <a:gd name="T35" fmla="*/ 42 h 62"/>
              <a:gd name="T36" fmla="*/ 73 w 106"/>
              <a:gd name="T37" fmla="*/ 44 h 62"/>
              <a:gd name="T38" fmla="*/ 70 w 106"/>
              <a:gd name="T39" fmla="*/ 44 h 62"/>
              <a:gd name="T40" fmla="*/ 64 w 106"/>
              <a:gd name="T41" fmla="*/ 42 h 62"/>
              <a:gd name="T42" fmla="*/ 61 w 106"/>
              <a:gd name="T43" fmla="*/ 34 h 62"/>
              <a:gd name="T44" fmla="*/ 64 w 106"/>
              <a:gd name="T45" fmla="*/ 26 h 62"/>
              <a:gd name="T46" fmla="*/ 70 w 106"/>
              <a:gd name="T47" fmla="*/ 24 h 62"/>
              <a:gd name="T48" fmla="*/ 74 w 106"/>
              <a:gd name="T49" fmla="*/ 25 h 62"/>
              <a:gd name="T50" fmla="*/ 74 w 106"/>
              <a:gd name="T51" fmla="*/ 25 h 62"/>
              <a:gd name="T52" fmla="*/ 82 w 106"/>
              <a:gd name="T53" fmla="*/ 25 h 62"/>
              <a:gd name="T54" fmla="*/ 78 w 106"/>
              <a:gd name="T55" fmla="*/ 21 h 62"/>
              <a:gd name="T56" fmla="*/ 70 w 106"/>
              <a:gd name="T57" fmla="*/ 19 h 62"/>
              <a:gd name="T58" fmla="*/ 63 w 106"/>
              <a:gd name="T59" fmla="*/ 20 h 62"/>
              <a:gd name="T60" fmla="*/ 44 w 106"/>
              <a:gd name="T61" fmla="*/ 19 h 62"/>
              <a:gd name="T62" fmla="*/ 32 w 106"/>
              <a:gd name="T63" fmla="*/ 32 h 62"/>
              <a:gd name="T64" fmla="*/ 32 w 106"/>
              <a:gd name="T65" fmla="*/ 19 h 62"/>
              <a:gd name="T66" fmla="*/ 26 w 106"/>
              <a:gd name="T67" fmla="*/ 19 h 62"/>
              <a:gd name="T68" fmla="*/ 26 w 106"/>
              <a:gd name="T69" fmla="*/ 49 h 62"/>
              <a:gd name="T70" fmla="*/ 32 w 106"/>
              <a:gd name="T71" fmla="*/ 49 h 62"/>
              <a:gd name="T72" fmla="*/ 32 w 106"/>
              <a:gd name="T73" fmla="*/ 40 h 62"/>
              <a:gd name="T74" fmla="*/ 33 w 106"/>
              <a:gd name="T75" fmla="*/ 39 h 62"/>
              <a:gd name="T76" fmla="*/ 40 w 106"/>
              <a:gd name="T77" fmla="*/ 39 h 62"/>
              <a:gd name="T78" fmla="*/ 45 w 106"/>
              <a:gd name="T79" fmla="*/ 49 h 62"/>
              <a:gd name="T80" fmla="*/ 53 w 106"/>
              <a:gd name="T81" fmla="*/ 49 h 62"/>
              <a:gd name="T82" fmla="*/ 41 w 106"/>
              <a:gd name="T83" fmla="*/ 31 h 62"/>
              <a:gd name="T84" fmla="*/ 52 w 106"/>
              <a:gd name="T85" fmla="*/ 19 h 62"/>
              <a:gd name="T86" fmla="*/ 44 w 106"/>
              <a:gd name="T87" fmla="*/ 19 h 62"/>
              <a:gd name="T88" fmla="*/ 14 w 106"/>
              <a:gd name="T89" fmla="*/ 55 h 62"/>
              <a:gd name="T90" fmla="*/ 14 w 106"/>
              <a:gd name="T91" fmla="*/ 8 h 62"/>
              <a:gd name="T92" fmla="*/ 7 w 106"/>
              <a:gd name="T93" fmla="*/ 55 h 62"/>
              <a:gd name="T94" fmla="*/ 14 w 106"/>
              <a:gd name="T95" fmla="*/ 55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06" h="62">
                <a:moveTo>
                  <a:pt x="0" y="62"/>
                </a:moveTo>
                <a:cubicBezTo>
                  <a:pt x="9" y="0"/>
                  <a:pt x="9" y="0"/>
                  <a:pt x="9" y="0"/>
                </a:cubicBezTo>
                <a:cubicBezTo>
                  <a:pt x="98" y="0"/>
                  <a:pt x="98" y="0"/>
                  <a:pt x="98" y="0"/>
                </a:cubicBezTo>
                <a:cubicBezTo>
                  <a:pt x="106" y="62"/>
                  <a:pt x="106" y="62"/>
                  <a:pt x="106" y="62"/>
                </a:cubicBezTo>
                <a:lnTo>
                  <a:pt x="0" y="62"/>
                </a:lnTo>
                <a:close/>
                <a:moveTo>
                  <a:pt x="63" y="20"/>
                </a:moveTo>
                <a:cubicBezTo>
                  <a:pt x="60" y="22"/>
                  <a:pt x="58" y="23"/>
                  <a:pt x="57" y="26"/>
                </a:cubicBezTo>
                <a:cubicBezTo>
                  <a:pt x="56" y="28"/>
                  <a:pt x="55" y="31"/>
                  <a:pt x="55" y="34"/>
                </a:cubicBezTo>
                <a:cubicBezTo>
                  <a:pt x="55" y="37"/>
                  <a:pt x="56" y="39"/>
                  <a:pt x="57" y="42"/>
                </a:cubicBezTo>
                <a:cubicBezTo>
                  <a:pt x="58" y="44"/>
                  <a:pt x="60" y="46"/>
                  <a:pt x="62" y="47"/>
                </a:cubicBezTo>
                <a:cubicBezTo>
                  <a:pt x="64" y="49"/>
                  <a:pt x="67" y="49"/>
                  <a:pt x="70" y="49"/>
                </a:cubicBezTo>
                <a:cubicBezTo>
                  <a:pt x="73" y="49"/>
                  <a:pt x="75" y="49"/>
                  <a:pt x="77" y="48"/>
                </a:cubicBezTo>
                <a:cubicBezTo>
                  <a:pt x="80" y="47"/>
                  <a:pt x="81" y="46"/>
                  <a:pt x="83" y="45"/>
                </a:cubicBezTo>
                <a:cubicBezTo>
                  <a:pt x="83" y="33"/>
                  <a:pt x="83" y="33"/>
                  <a:pt x="83" y="33"/>
                </a:cubicBezTo>
                <a:cubicBezTo>
                  <a:pt x="74" y="33"/>
                  <a:pt x="74" y="33"/>
                  <a:pt x="74" y="33"/>
                </a:cubicBezTo>
                <a:cubicBezTo>
                  <a:pt x="74" y="38"/>
                  <a:pt x="74" y="38"/>
                  <a:pt x="74" y="38"/>
                </a:cubicBezTo>
                <a:cubicBezTo>
                  <a:pt x="77" y="38"/>
                  <a:pt x="77" y="38"/>
                  <a:pt x="77" y="38"/>
                </a:cubicBezTo>
                <a:cubicBezTo>
                  <a:pt x="77" y="42"/>
                  <a:pt x="77" y="42"/>
                  <a:pt x="77" y="42"/>
                </a:cubicBezTo>
                <a:cubicBezTo>
                  <a:pt x="76" y="42"/>
                  <a:pt x="75" y="43"/>
                  <a:pt x="73" y="44"/>
                </a:cubicBezTo>
                <a:cubicBezTo>
                  <a:pt x="72" y="44"/>
                  <a:pt x="71" y="44"/>
                  <a:pt x="70" y="44"/>
                </a:cubicBezTo>
                <a:cubicBezTo>
                  <a:pt x="67" y="44"/>
                  <a:pt x="65" y="43"/>
                  <a:pt x="64" y="42"/>
                </a:cubicBezTo>
                <a:cubicBezTo>
                  <a:pt x="62" y="40"/>
                  <a:pt x="61" y="37"/>
                  <a:pt x="61" y="34"/>
                </a:cubicBezTo>
                <a:cubicBezTo>
                  <a:pt x="61" y="31"/>
                  <a:pt x="62" y="28"/>
                  <a:pt x="64" y="26"/>
                </a:cubicBezTo>
                <a:cubicBezTo>
                  <a:pt x="65" y="25"/>
                  <a:pt x="67" y="24"/>
                  <a:pt x="70" y="24"/>
                </a:cubicBezTo>
                <a:cubicBezTo>
                  <a:pt x="71" y="24"/>
                  <a:pt x="73" y="24"/>
                  <a:pt x="74" y="25"/>
                </a:cubicBezTo>
                <a:cubicBezTo>
                  <a:pt x="74" y="25"/>
                  <a:pt x="74" y="25"/>
                  <a:pt x="74" y="25"/>
                </a:cubicBezTo>
                <a:cubicBezTo>
                  <a:pt x="82" y="25"/>
                  <a:pt x="82" y="25"/>
                  <a:pt x="82" y="25"/>
                </a:cubicBezTo>
                <a:cubicBezTo>
                  <a:pt x="81" y="24"/>
                  <a:pt x="80" y="22"/>
                  <a:pt x="78" y="21"/>
                </a:cubicBezTo>
                <a:cubicBezTo>
                  <a:pt x="76" y="20"/>
                  <a:pt x="73" y="19"/>
                  <a:pt x="70" y="19"/>
                </a:cubicBezTo>
                <a:cubicBezTo>
                  <a:pt x="67" y="19"/>
                  <a:pt x="65" y="19"/>
                  <a:pt x="63" y="20"/>
                </a:cubicBezTo>
                <a:close/>
                <a:moveTo>
                  <a:pt x="44" y="19"/>
                </a:moveTo>
                <a:cubicBezTo>
                  <a:pt x="32" y="32"/>
                  <a:pt x="32" y="32"/>
                  <a:pt x="32" y="32"/>
                </a:cubicBezTo>
                <a:cubicBezTo>
                  <a:pt x="32" y="19"/>
                  <a:pt x="32" y="19"/>
                  <a:pt x="32" y="19"/>
                </a:cubicBezTo>
                <a:cubicBezTo>
                  <a:pt x="26" y="19"/>
                  <a:pt x="26" y="19"/>
                  <a:pt x="26" y="19"/>
                </a:cubicBezTo>
                <a:cubicBezTo>
                  <a:pt x="26" y="49"/>
                  <a:pt x="26" y="49"/>
                  <a:pt x="26" y="49"/>
                </a:cubicBezTo>
                <a:cubicBezTo>
                  <a:pt x="32" y="49"/>
                  <a:pt x="32" y="49"/>
                  <a:pt x="32" y="49"/>
                </a:cubicBezTo>
                <a:cubicBezTo>
                  <a:pt x="32" y="40"/>
                  <a:pt x="32" y="40"/>
                  <a:pt x="32" y="40"/>
                </a:cubicBezTo>
                <a:cubicBezTo>
                  <a:pt x="33" y="39"/>
                  <a:pt x="33" y="39"/>
                  <a:pt x="33" y="39"/>
                </a:cubicBezTo>
                <a:cubicBezTo>
                  <a:pt x="40" y="39"/>
                  <a:pt x="40" y="39"/>
                  <a:pt x="40" y="39"/>
                </a:cubicBezTo>
                <a:cubicBezTo>
                  <a:pt x="45" y="49"/>
                  <a:pt x="45" y="49"/>
                  <a:pt x="45" y="49"/>
                </a:cubicBezTo>
                <a:cubicBezTo>
                  <a:pt x="53" y="49"/>
                  <a:pt x="53" y="49"/>
                  <a:pt x="53" y="49"/>
                </a:cubicBezTo>
                <a:cubicBezTo>
                  <a:pt x="41" y="31"/>
                  <a:pt x="41" y="31"/>
                  <a:pt x="41" y="31"/>
                </a:cubicBezTo>
                <a:cubicBezTo>
                  <a:pt x="52" y="19"/>
                  <a:pt x="52" y="19"/>
                  <a:pt x="52" y="19"/>
                </a:cubicBezTo>
                <a:lnTo>
                  <a:pt x="44" y="19"/>
                </a:lnTo>
                <a:close/>
                <a:moveTo>
                  <a:pt x="14" y="55"/>
                </a:moveTo>
                <a:cubicBezTo>
                  <a:pt x="14" y="8"/>
                  <a:pt x="14" y="8"/>
                  <a:pt x="14" y="8"/>
                </a:cubicBezTo>
                <a:cubicBezTo>
                  <a:pt x="7" y="55"/>
                  <a:pt x="7" y="55"/>
                  <a:pt x="7" y="55"/>
                </a:cubicBezTo>
                <a:lnTo>
                  <a:pt x="14" y="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1" name="Oval 873"/>
          <p:cNvSpPr>
            <a:spLocks noChangeArrowheads="1"/>
          </p:cNvSpPr>
          <p:nvPr/>
        </p:nvSpPr>
        <p:spPr bwMode="auto">
          <a:xfrm>
            <a:off x="6160042" y="242957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2" name="Freeform 874"/>
          <p:cNvSpPr>
            <a:spLocks noEditPoints="1"/>
          </p:cNvSpPr>
          <p:nvPr/>
        </p:nvSpPr>
        <p:spPr bwMode="auto">
          <a:xfrm>
            <a:off x="6392809" y="2664809"/>
            <a:ext cx="121926" cy="121926"/>
          </a:xfrm>
          <a:custGeom>
            <a:avLst/>
            <a:gdLst>
              <a:gd name="T0" fmla="*/ 99 w 99"/>
              <a:gd name="T1" fmla="*/ 0 h 99"/>
              <a:gd name="T2" fmla="*/ 99 w 99"/>
              <a:gd name="T3" fmla="*/ 99 h 99"/>
              <a:gd name="T4" fmla="*/ 0 w 99"/>
              <a:gd name="T5" fmla="*/ 99 h 99"/>
              <a:gd name="T6" fmla="*/ 0 w 99"/>
              <a:gd name="T7" fmla="*/ 0 h 99"/>
              <a:gd name="T8" fmla="*/ 99 w 99"/>
              <a:gd name="T9" fmla="*/ 0 h 99"/>
              <a:gd name="T10" fmla="*/ 92 w 99"/>
              <a:gd name="T11" fmla="*/ 90 h 99"/>
              <a:gd name="T12" fmla="*/ 92 w 99"/>
              <a:gd name="T13" fmla="*/ 7 h 99"/>
              <a:gd name="T14" fmla="*/ 9 w 99"/>
              <a:gd name="T15" fmla="*/ 7 h 99"/>
              <a:gd name="T16" fmla="*/ 9 w 99"/>
              <a:gd name="T17" fmla="*/ 90 h 99"/>
              <a:gd name="T18" fmla="*/ 92 w 99"/>
              <a:gd name="T19" fmla="*/ 90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" h="99">
                <a:moveTo>
                  <a:pt x="99" y="0"/>
                </a:moveTo>
                <a:lnTo>
                  <a:pt x="99" y="99"/>
                </a:lnTo>
                <a:lnTo>
                  <a:pt x="0" y="99"/>
                </a:lnTo>
                <a:lnTo>
                  <a:pt x="0" y="0"/>
                </a:lnTo>
                <a:lnTo>
                  <a:pt x="99" y="0"/>
                </a:lnTo>
                <a:close/>
                <a:moveTo>
                  <a:pt x="92" y="90"/>
                </a:moveTo>
                <a:lnTo>
                  <a:pt x="92" y="7"/>
                </a:lnTo>
                <a:lnTo>
                  <a:pt x="9" y="7"/>
                </a:lnTo>
                <a:lnTo>
                  <a:pt x="9" y="90"/>
                </a:lnTo>
                <a:lnTo>
                  <a:pt x="92" y="9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3" name="Freeform 875"/>
          <p:cNvSpPr>
            <a:spLocks noEditPoints="1"/>
          </p:cNvSpPr>
          <p:nvPr/>
        </p:nvSpPr>
        <p:spPr bwMode="auto">
          <a:xfrm>
            <a:off x="6392809" y="2510861"/>
            <a:ext cx="121926" cy="121926"/>
          </a:xfrm>
          <a:custGeom>
            <a:avLst/>
            <a:gdLst>
              <a:gd name="T0" fmla="*/ 99 w 99"/>
              <a:gd name="T1" fmla="*/ 0 h 99"/>
              <a:gd name="T2" fmla="*/ 99 w 99"/>
              <a:gd name="T3" fmla="*/ 99 h 99"/>
              <a:gd name="T4" fmla="*/ 0 w 99"/>
              <a:gd name="T5" fmla="*/ 99 h 99"/>
              <a:gd name="T6" fmla="*/ 0 w 99"/>
              <a:gd name="T7" fmla="*/ 0 h 99"/>
              <a:gd name="T8" fmla="*/ 99 w 99"/>
              <a:gd name="T9" fmla="*/ 0 h 99"/>
              <a:gd name="T10" fmla="*/ 92 w 99"/>
              <a:gd name="T11" fmla="*/ 92 h 99"/>
              <a:gd name="T12" fmla="*/ 92 w 99"/>
              <a:gd name="T13" fmla="*/ 9 h 99"/>
              <a:gd name="T14" fmla="*/ 9 w 99"/>
              <a:gd name="T15" fmla="*/ 9 h 99"/>
              <a:gd name="T16" fmla="*/ 9 w 99"/>
              <a:gd name="T17" fmla="*/ 92 h 99"/>
              <a:gd name="T18" fmla="*/ 92 w 99"/>
              <a:gd name="T19" fmla="*/ 92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" h="99">
                <a:moveTo>
                  <a:pt x="99" y="0"/>
                </a:moveTo>
                <a:lnTo>
                  <a:pt x="99" y="99"/>
                </a:lnTo>
                <a:lnTo>
                  <a:pt x="0" y="99"/>
                </a:lnTo>
                <a:lnTo>
                  <a:pt x="0" y="0"/>
                </a:lnTo>
                <a:lnTo>
                  <a:pt x="99" y="0"/>
                </a:lnTo>
                <a:close/>
                <a:moveTo>
                  <a:pt x="92" y="92"/>
                </a:moveTo>
                <a:lnTo>
                  <a:pt x="92" y="9"/>
                </a:lnTo>
                <a:lnTo>
                  <a:pt x="9" y="9"/>
                </a:lnTo>
                <a:lnTo>
                  <a:pt x="9" y="92"/>
                </a:lnTo>
                <a:lnTo>
                  <a:pt x="92" y="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4" name="Freeform 876"/>
          <p:cNvSpPr/>
          <p:nvPr/>
        </p:nvSpPr>
        <p:spPr bwMode="auto">
          <a:xfrm>
            <a:off x="6418673" y="2688208"/>
            <a:ext cx="72663" cy="75127"/>
          </a:xfrm>
          <a:custGeom>
            <a:avLst/>
            <a:gdLst>
              <a:gd name="T0" fmla="*/ 0 w 25"/>
              <a:gd name="T1" fmla="*/ 23 h 26"/>
              <a:gd name="T2" fmla="*/ 0 w 25"/>
              <a:gd name="T3" fmla="*/ 9 h 26"/>
              <a:gd name="T4" fmla="*/ 3 w 25"/>
              <a:gd name="T5" fmla="*/ 6 h 26"/>
              <a:gd name="T6" fmla="*/ 5 w 25"/>
              <a:gd name="T7" fmla="*/ 9 h 26"/>
              <a:gd name="T8" fmla="*/ 5 w 25"/>
              <a:gd name="T9" fmla="*/ 17 h 26"/>
              <a:gd name="T10" fmla="*/ 20 w 25"/>
              <a:gd name="T11" fmla="*/ 1 h 26"/>
              <a:gd name="T12" fmla="*/ 24 w 25"/>
              <a:gd name="T13" fmla="*/ 1 h 26"/>
              <a:gd name="T14" fmla="*/ 24 w 25"/>
              <a:gd name="T15" fmla="*/ 5 h 26"/>
              <a:gd name="T16" fmla="*/ 6 w 25"/>
              <a:gd name="T17" fmla="*/ 25 h 26"/>
              <a:gd name="T18" fmla="*/ 3 w 25"/>
              <a:gd name="T19" fmla="*/ 26 h 26"/>
              <a:gd name="T20" fmla="*/ 3 w 25"/>
              <a:gd name="T21" fmla="*/ 26 h 26"/>
              <a:gd name="T22" fmla="*/ 0 w 25"/>
              <a:gd name="T23" fmla="*/ 23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" h="26">
                <a:moveTo>
                  <a:pt x="0" y="23"/>
                </a:moveTo>
                <a:cubicBezTo>
                  <a:pt x="0" y="9"/>
                  <a:pt x="0" y="9"/>
                  <a:pt x="0" y="9"/>
                </a:cubicBezTo>
                <a:cubicBezTo>
                  <a:pt x="0" y="7"/>
                  <a:pt x="1" y="6"/>
                  <a:pt x="3" y="6"/>
                </a:cubicBezTo>
                <a:cubicBezTo>
                  <a:pt x="4" y="6"/>
                  <a:pt x="5" y="7"/>
                  <a:pt x="5" y="9"/>
                </a:cubicBezTo>
                <a:cubicBezTo>
                  <a:pt x="5" y="17"/>
                  <a:pt x="5" y="17"/>
                  <a:pt x="5" y="17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3" y="0"/>
                  <a:pt x="24" y="1"/>
                </a:cubicBezTo>
                <a:cubicBezTo>
                  <a:pt x="25" y="2"/>
                  <a:pt x="25" y="4"/>
                  <a:pt x="24" y="5"/>
                </a:cubicBezTo>
                <a:cubicBezTo>
                  <a:pt x="6" y="25"/>
                  <a:pt x="6" y="25"/>
                  <a:pt x="6" y="25"/>
                </a:cubicBezTo>
                <a:cubicBezTo>
                  <a:pt x="5" y="26"/>
                  <a:pt x="4" y="26"/>
                  <a:pt x="3" y="26"/>
                </a:cubicBezTo>
                <a:cubicBezTo>
                  <a:pt x="3" y="26"/>
                  <a:pt x="3" y="26"/>
                  <a:pt x="3" y="26"/>
                </a:cubicBezTo>
                <a:cubicBezTo>
                  <a:pt x="1" y="26"/>
                  <a:pt x="0" y="25"/>
                  <a:pt x="0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5" name="Freeform 877"/>
          <p:cNvSpPr/>
          <p:nvPr/>
        </p:nvSpPr>
        <p:spPr bwMode="auto">
          <a:xfrm>
            <a:off x="6418673" y="2534262"/>
            <a:ext cx="72663" cy="75127"/>
          </a:xfrm>
          <a:custGeom>
            <a:avLst/>
            <a:gdLst>
              <a:gd name="T0" fmla="*/ 6 w 25"/>
              <a:gd name="T1" fmla="*/ 25 h 26"/>
              <a:gd name="T2" fmla="*/ 3 w 25"/>
              <a:gd name="T3" fmla="*/ 26 h 26"/>
              <a:gd name="T4" fmla="*/ 3 w 25"/>
              <a:gd name="T5" fmla="*/ 26 h 26"/>
              <a:gd name="T6" fmla="*/ 0 w 25"/>
              <a:gd name="T7" fmla="*/ 23 h 26"/>
              <a:gd name="T8" fmla="*/ 0 w 25"/>
              <a:gd name="T9" fmla="*/ 9 h 26"/>
              <a:gd name="T10" fmla="*/ 3 w 25"/>
              <a:gd name="T11" fmla="*/ 6 h 26"/>
              <a:gd name="T12" fmla="*/ 5 w 25"/>
              <a:gd name="T13" fmla="*/ 9 h 26"/>
              <a:gd name="T14" fmla="*/ 5 w 25"/>
              <a:gd name="T15" fmla="*/ 17 h 26"/>
              <a:gd name="T16" fmla="*/ 20 w 25"/>
              <a:gd name="T17" fmla="*/ 1 h 26"/>
              <a:gd name="T18" fmla="*/ 24 w 25"/>
              <a:gd name="T19" fmla="*/ 1 h 26"/>
              <a:gd name="T20" fmla="*/ 24 w 25"/>
              <a:gd name="T21" fmla="*/ 5 h 26"/>
              <a:gd name="T22" fmla="*/ 6 w 25"/>
              <a:gd name="T23" fmla="*/ 25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" h="26">
                <a:moveTo>
                  <a:pt x="6" y="25"/>
                </a:moveTo>
                <a:cubicBezTo>
                  <a:pt x="5" y="26"/>
                  <a:pt x="4" y="26"/>
                  <a:pt x="3" y="26"/>
                </a:cubicBezTo>
                <a:cubicBezTo>
                  <a:pt x="3" y="26"/>
                  <a:pt x="3" y="26"/>
                  <a:pt x="3" y="26"/>
                </a:cubicBezTo>
                <a:cubicBezTo>
                  <a:pt x="1" y="26"/>
                  <a:pt x="0" y="25"/>
                  <a:pt x="0" y="23"/>
                </a:cubicBezTo>
                <a:cubicBezTo>
                  <a:pt x="0" y="9"/>
                  <a:pt x="0" y="9"/>
                  <a:pt x="0" y="9"/>
                </a:cubicBezTo>
                <a:cubicBezTo>
                  <a:pt x="0" y="7"/>
                  <a:pt x="1" y="6"/>
                  <a:pt x="3" y="6"/>
                </a:cubicBezTo>
                <a:cubicBezTo>
                  <a:pt x="4" y="6"/>
                  <a:pt x="5" y="7"/>
                  <a:pt x="5" y="9"/>
                </a:cubicBezTo>
                <a:cubicBezTo>
                  <a:pt x="5" y="17"/>
                  <a:pt x="5" y="17"/>
                  <a:pt x="5" y="17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3" y="0"/>
                  <a:pt x="24" y="1"/>
                </a:cubicBezTo>
                <a:cubicBezTo>
                  <a:pt x="25" y="2"/>
                  <a:pt x="25" y="4"/>
                  <a:pt x="24" y="5"/>
                </a:cubicBezTo>
                <a:lnTo>
                  <a:pt x="6" y="2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6" name="Freeform 878"/>
          <p:cNvSpPr>
            <a:spLocks noEditPoints="1"/>
          </p:cNvSpPr>
          <p:nvPr/>
        </p:nvSpPr>
        <p:spPr bwMode="auto">
          <a:xfrm>
            <a:off x="6241326" y="2664809"/>
            <a:ext cx="125621" cy="121926"/>
          </a:xfrm>
          <a:custGeom>
            <a:avLst/>
            <a:gdLst>
              <a:gd name="T0" fmla="*/ 102 w 102"/>
              <a:gd name="T1" fmla="*/ 0 h 99"/>
              <a:gd name="T2" fmla="*/ 102 w 102"/>
              <a:gd name="T3" fmla="*/ 99 h 99"/>
              <a:gd name="T4" fmla="*/ 0 w 102"/>
              <a:gd name="T5" fmla="*/ 99 h 99"/>
              <a:gd name="T6" fmla="*/ 0 w 102"/>
              <a:gd name="T7" fmla="*/ 0 h 99"/>
              <a:gd name="T8" fmla="*/ 102 w 102"/>
              <a:gd name="T9" fmla="*/ 0 h 99"/>
              <a:gd name="T10" fmla="*/ 92 w 102"/>
              <a:gd name="T11" fmla="*/ 90 h 99"/>
              <a:gd name="T12" fmla="*/ 92 w 102"/>
              <a:gd name="T13" fmla="*/ 7 h 99"/>
              <a:gd name="T14" fmla="*/ 9 w 102"/>
              <a:gd name="T15" fmla="*/ 7 h 99"/>
              <a:gd name="T16" fmla="*/ 9 w 102"/>
              <a:gd name="T17" fmla="*/ 90 h 99"/>
              <a:gd name="T18" fmla="*/ 92 w 102"/>
              <a:gd name="T19" fmla="*/ 90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2" h="99">
                <a:moveTo>
                  <a:pt x="102" y="0"/>
                </a:moveTo>
                <a:lnTo>
                  <a:pt x="102" y="99"/>
                </a:lnTo>
                <a:lnTo>
                  <a:pt x="0" y="99"/>
                </a:lnTo>
                <a:lnTo>
                  <a:pt x="0" y="0"/>
                </a:lnTo>
                <a:lnTo>
                  <a:pt x="102" y="0"/>
                </a:lnTo>
                <a:close/>
                <a:moveTo>
                  <a:pt x="92" y="90"/>
                </a:moveTo>
                <a:lnTo>
                  <a:pt x="92" y="7"/>
                </a:lnTo>
                <a:lnTo>
                  <a:pt x="9" y="7"/>
                </a:lnTo>
                <a:lnTo>
                  <a:pt x="9" y="90"/>
                </a:lnTo>
                <a:lnTo>
                  <a:pt x="92" y="9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7" name="Freeform 879"/>
          <p:cNvSpPr>
            <a:spLocks noEditPoints="1"/>
          </p:cNvSpPr>
          <p:nvPr/>
        </p:nvSpPr>
        <p:spPr bwMode="auto">
          <a:xfrm>
            <a:off x="6241326" y="2510861"/>
            <a:ext cx="125621" cy="121926"/>
          </a:xfrm>
          <a:custGeom>
            <a:avLst/>
            <a:gdLst>
              <a:gd name="T0" fmla="*/ 102 w 102"/>
              <a:gd name="T1" fmla="*/ 0 h 99"/>
              <a:gd name="T2" fmla="*/ 102 w 102"/>
              <a:gd name="T3" fmla="*/ 99 h 99"/>
              <a:gd name="T4" fmla="*/ 0 w 102"/>
              <a:gd name="T5" fmla="*/ 99 h 99"/>
              <a:gd name="T6" fmla="*/ 0 w 102"/>
              <a:gd name="T7" fmla="*/ 0 h 99"/>
              <a:gd name="T8" fmla="*/ 102 w 102"/>
              <a:gd name="T9" fmla="*/ 0 h 99"/>
              <a:gd name="T10" fmla="*/ 92 w 102"/>
              <a:gd name="T11" fmla="*/ 92 h 99"/>
              <a:gd name="T12" fmla="*/ 92 w 102"/>
              <a:gd name="T13" fmla="*/ 9 h 99"/>
              <a:gd name="T14" fmla="*/ 9 w 102"/>
              <a:gd name="T15" fmla="*/ 9 h 99"/>
              <a:gd name="T16" fmla="*/ 9 w 102"/>
              <a:gd name="T17" fmla="*/ 92 h 99"/>
              <a:gd name="T18" fmla="*/ 92 w 102"/>
              <a:gd name="T19" fmla="*/ 92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2" h="99">
                <a:moveTo>
                  <a:pt x="102" y="0"/>
                </a:moveTo>
                <a:lnTo>
                  <a:pt x="102" y="99"/>
                </a:lnTo>
                <a:lnTo>
                  <a:pt x="0" y="99"/>
                </a:lnTo>
                <a:lnTo>
                  <a:pt x="0" y="0"/>
                </a:lnTo>
                <a:lnTo>
                  <a:pt x="102" y="0"/>
                </a:lnTo>
                <a:close/>
                <a:moveTo>
                  <a:pt x="92" y="92"/>
                </a:moveTo>
                <a:lnTo>
                  <a:pt x="92" y="9"/>
                </a:lnTo>
                <a:lnTo>
                  <a:pt x="9" y="9"/>
                </a:lnTo>
                <a:lnTo>
                  <a:pt x="9" y="92"/>
                </a:lnTo>
                <a:lnTo>
                  <a:pt x="92" y="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8" name="Freeform 880"/>
          <p:cNvSpPr/>
          <p:nvPr/>
        </p:nvSpPr>
        <p:spPr bwMode="auto">
          <a:xfrm>
            <a:off x="6267189" y="2688208"/>
            <a:ext cx="72663" cy="75127"/>
          </a:xfrm>
          <a:custGeom>
            <a:avLst/>
            <a:gdLst>
              <a:gd name="T0" fmla="*/ 3 w 25"/>
              <a:gd name="T1" fmla="*/ 26 h 26"/>
              <a:gd name="T2" fmla="*/ 3 w 25"/>
              <a:gd name="T3" fmla="*/ 26 h 26"/>
              <a:gd name="T4" fmla="*/ 0 w 25"/>
              <a:gd name="T5" fmla="*/ 23 h 26"/>
              <a:gd name="T6" fmla="*/ 0 w 25"/>
              <a:gd name="T7" fmla="*/ 9 h 26"/>
              <a:gd name="T8" fmla="*/ 3 w 25"/>
              <a:gd name="T9" fmla="*/ 6 h 26"/>
              <a:gd name="T10" fmla="*/ 5 w 25"/>
              <a:gd name="T11" fmla="*/ 9 h 26"/>
              <a:gd name="T12" fmla="*/ 5 w 25"/>
              <a:gd name="T13" fmla="*/ 17 h 26"/>
              <a:gd name="T14" fmla="*/ 20 w 25"/>
              <a:gd name="T15" fmla="*/ 1 h 26"/>
              <a:gd name="T16" fmla="*/ 24 w 25"/>
              <a:gd name="T17" fmla="*/ 1 h 26"/>
              <a:gd name="T18" fmla="*/ 24 w 25"/>
              <a:gd name="T19" fmla="*/ 5 h 26"/>
              <a:gd name="T20" fmla="*/ 6 w 25"/>
              <a:gd name="T21" fmla="*/ 25 h 26"/>
              <a:gd name="T22" fmla="*/ 3 w 25"/>
              <a:gd name="T23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" h="26">
                <a:moveTo>
                  <a:pt x="3" y="26"/>
                </a:moveTo>
                <a:cubicBezTo>
                  <a:pt x="3" y="26"/>
                  <a:pt x="3" y="26"/>
                  <a:pt x="3" y="26"/>
                </a:cubicBezTo>
                <a:cubicBezTo>
                  <a:pt x="1" y="26"/>
                  <a:pt x="0" y="25"/>
                  <a:pt x="0" y="23"/>
                </a:cubicBezTo>
                <a:cubicBezTo>
                  <a:pt x="0" y="9"/>
                  <a:pt x="0" y="9"/>
                  <a:pt x="0" y="9"/>
                </a:cubicBezTo>
                <a:cubicBezTo>
                  <a:pt x="0" y="7"/>
                  <a:pt x="1" y="6"/>
                  <a:pt x="3" y="6"/>
                </a:cubicBezTo>
                <a:cubicBezTo>
                  <a:pt x="4" y="6"/>
                  <a:pt x="5" y="7"/>
                  <a:pt x="5" y="9"/>
                </a:cubicBezTo>
                <a:cubicBezTo>
                  <a:pt x="5" y="17"/>
                  <a:pt x="5" y="17"/>
                  <a:pt x="5" y="17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3" y="0"/>
                  <a:pt x="24" y="1"/>
                </a:cubicBezTo>
                <a:cubicBezTo>
                  <a:pt x="25" y="2"/>
                  <a:pt x="25" y="4"/>
                  <a:pt x="24" y="5"/>
                </a:cubicBezTo>
                <a:cubicBezTo>
                  <a:pt x="6" y="25"/>
                  <a:pt x="6" y="25"/>
                  <a:pt x="6" y="25"/>
                </a:cubicBezTo>
                <a:cubicBezTo>
                  <a:pt x="5" y="26"/>
                  <a:pt x="4" y="26"/>
                  <a:pt x="3" y="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9" name="Freeform 881"/>
          <p:cNvSpPr/>
          <p:nvPr/>
        </p:nvSpPr>
        <p:spPr bwMode="auto">
          <a:xfrm>
            <a:off x="6267189" y="2534262"/>
            <a:ext cx="72663" cy="75127"/>
          </a:xfrm>
          <a:custGeom>
            <a:avLst/>
            <a:gdLst>
              <a:gd name="T0" fmla="*/ 24 w 25"/>
              <a:gd name="T1" fmla="*/ 5 h 26"/>
              <a:gd name="T2" fmla="*/ 6 w 25"/>
              <a:gd name="T3" fmla="*/ 25 h 26"/>
              <a:gd name="T4" fmla="*/ 3 w 25"/>
              <a:gd name="T5" fmla="*/ 26 h 26"/>
              <a:gd name="T6" fmla="*/ 3 w 25"/>
              <a:gd name="T7" fmla="*/ 26 h 26"/>
              <a:gd name="T8" fmla="*/ 0 w 25"/>
              <a:gd name="T9" fmla="*/ 23 h 26"/>
              <a:gd name="T10" fmla="*/ 0 w 25"/>
              <a:gd name="T11" fmla="*/ 9 h 26"/>
              <a:gd name="T12" fmla="*/ 3 w 25"/>
              <a:gd name="T13" fmla="*/ 6 h 26"/>
              <a:gd name="T14" fmla="*/ 5 w 25"/>
              <a:gd name="T15" fmla="*/ 9 h 26"/>
              <a:gd name="T16" fmla="*/ 5 w 25"/>
              <a:gd name="T17" fmla="*/ 17 h 26"/>
              <a:gd name="T18" fmla="*/ 20 w 25"/>
              <a:gd name="T19" fmla="*/ 1 h 26"/>
              <a:gd name="T20" fmla="*/ 24 w 25"/>
              <a:gd name="T21" fmla="*/ 1 h 26"/>
              <a:gd name="T22" fmla="*/ 24 w 25"/>
              <a:gd name="T23" fmla="*/ 5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" h="26">
                <a:moveTo>
                  <a:pt x="24" y="5"/>
                </a:moveTo>
                <a:cubicBezTo>
                  <a:pt x="6" y="25"/>
                  <a:pt x="6" y="25"/>
                  <a:pt x="6" y="25"/>
                </a:cubicBezTo>
                <a:cubicBezTo>
                  <a:pt x="5" y="26"/>
                  <a:pt x="4" y="26"/>
                  <a:pt x="3" y="26"/>
                </a:cubicBezTo>
                <a:cubicBezTo>
                  <a:pt x="3" y="26"/>
                  <a:pt x="3" y="26"/>
                  <a:pt x="3" y="26"/>
                </a:cubicBezTo>
                <a:cubicBezTo>
                  <a:pt x="1" y="26"/>
                  <a:pt x="0" y="25"/>
                  <a:pt x="0" y="23"/>
                </a:cubicBezTo>
                <a:cubicBezTo>
                  <a:pt x="0" y="9"/>
                  <a:pt x="0" y="9"/>
                  <a:pt x="0" y="9"/>
                </a:cubicBezTo>
                <a:cubicBezTo>
                  <a:pt x="0" y="7"/>
                  <a:pt x="1" y="6"/>
                  <a:pt x="3" y="6"/>
                </a:cubicBezTo>
                <a:cubicBezTo>
                  <a:pt x="4" y="6"/>
                  <a:pt x="5" y="7"/>
                  <a:pt x="5" y="9"/>
                </a:cubicBezTo>
                <a:cubicBezTo>
                  <a:pt x="5" y="17"/>
                  <a:pt x="5" y="17"/>
                  <a:pt x="5" y="17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3" y="0"/>
                  <a:pt x="24" y="1"/>
                </a:cubicBezTo>
                <a:cubicBezTo>
                  <a:pt x="25" y="2"/>
                  <a:pt x="25" y="4"/>
                  <a:pt x="24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0" name="Oval 882"/>
          <p:cNvSpPr>
            <a:spLocks noChangeArrowheads="1"/>
          </p:cNvSpPr>
          <p:nvPr/>
        </p:nvSpPr>
        <p:spPr bwMode="auto">
          <a:xfrm>
            <a:off x="6721641" y="242957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1" name="Freeform 883"/>
          <p:cNvSpPr/>
          <p:nvPr/>
        </p:nvSpPr>
        <p:spPr bwMode="auto">
          <a:xfrm>
            <a:off x="6834946" y="2534262"/>
            <a:ext cx="209368" cy="232768"/>
          </a:xfrm>
          <a:custGeom>
            <a:avLst/>
            <a:gdLst>
              <a:gd name="T0" fmla="*/ 85 w 170"/>
              <a:gd name="T1" fmla="*/ 0 h 189"/>
              <a:gd name="T2" fmla="*/ 0 w 170"/>
              <a:gd name="T3" fmla="*/ 189 h 189"/>
              <a:gd name="T4" fmla="*/ 64 w 170"/>
              <a:gd name="T5" fmla="*/ 137 h 189"/>
              <a:gd name="T6" fmla="*/ 106 w 170"/>
              <a:gd name="T7" fmla="*/ 137 h 189"/>
              <a:gd name="T8" fmla="*/ 170 w 170"/>
              <a:gd name="T9" fmla="*/ 189 h 189"/>
              <a:gd name="T10" fmla="*/ 85 w 170"/>
              <a:gd name="T11" fmla="*/ 0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" h="189">
                <a:moveTo>
                  <a:pt x="85" y="0"/>
                </a:moveTo>
                <a:lnTo>
                  <a:pt x="0" y="189"/>
                </a:lnTo>
                <a:lnTo>
                  <a:pt x="64" y="137"/>
                </a:lnTo>
                <a:lnTo>
                  <a:pt x="106" y="137"/>
                </a:lnTo>
                <a:lnTo>
                  <a:pt x="170" y="189"/>
                </a:lnTo>
                <a:lnTo>
                  <a:pt x="8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2" name="Freeform 884"/>
          <p:cNvSpPr/>
          <p:nvPr/>
        </p:nvSpPr>
        <p:spPr bwMode="auto">
          <a:xfrm>
            <a:off x="6834946" y="2534262"/>
            <a:ext cx="209368" cy="232768"/>
          </a:xfrm>
          <a:custGeom>
            <a:avLst/>
            <a:gdLst>
              <a:gd name="T0" fmla="*/ 85 w 170"/>
              <a:gd name="T1" fmla="*/ 0 h 189"/>
              <a:gd name="T2" fmla="*/ 0 w 170"/>
              <a:gd name="T3" fmla="*/ 189 h 189"/>
              <a:gd name="T4" fmla="*/ 64 w 170"/>
              <a:gd name="T5" fmla="*/ 137 h 189"/>
              <a:gd name="T6" fmla="*/ 106 w 170"/>
              <a:gd name="T7" fmla="*/ 137 h 189"/>
              <a:gd name="T8" fmla="*/ 170 w 170"/>
              <a:gd name="T9" fmla="*/ 189 h 189"/>
              <a:gd name="T10" fmla="*/ 85 w 170"/>
              <a:gd name="T11" fmla="*/ 0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" h="189">
                <a:moveTo>
                  <a:pt x="85" y="0"/>
                </a:moveTo>
                <a:lnTo>
                  <a:pt x="0" y="189"/>
                </a:lnTo>
                <a:lnTo>
                  <a:pt x="64" y="137"/>
                </a:lnTo>
                <a:lnTo>
                  <a:pt x="106" y="137"/>
                </a:lnTo>
                <a:lnTo>
                  <a:pt x="170" y="189"/>
                </a:lnTo>
                <a:lnTo>
                  <a:pt x="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3" name="Oval 885"/>
          <p:cNvSpPr>
            <a:spLocks noChangeArrowheads="1"/>
          </p:cNvSpPr>
          <p:nvPr/>
        </p:nvSpPr>
        <p:spPr bwMode="auto">
          <a:xfrm>
            <a:off x="7285703" y="243450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4" name="Freeform 886"/>
          <p:cNvSpPr>
            <a:spLocks noEditPoints="1"/>
          </p:cNvSpPr>
          <p:nvPr/>
        </p:nvSpPr>
        <p:spPr bwMode="auto">
          <a:xfrm>
            <a:off x="7522165" y="2641408"/>
            <a:ext cx="136705" cy="136705"/>
          </a:xfrm>
          <a:custGeom>
            <a:avLst/>
            <a:gdLst>
              <a:gd name="T0" fmla="*/ 16 w 111"/>
              <a:gd name="T1" fmla="*/ 17 h 111"/>
              <a:gd name="T2" fmla="*/ 16 w 111"/>
              <a:gd name="T3" fmla="*/ 95 h 111"/>
              <a:gd name="T4" fmla="*/ 94 w 111"/>
              <a:gd name="T5" fmla="*/ 95 h 111"/>
              <a:gd name="T6" fmla="*/ 94 w 111"/>
              <a:gd name="T7" fmla="*/ 17 h 111"/>
              <a:gd name="T8" fmla="*/ 16 w 111"/>
              <a:gd name="T9" fmla="*/ 17 h 111"/>
              <a:gd name="T10" fmla="*/ 0 w 111"/>
              <a:gd name="T11" fmla="*/ 0 h 111"/>
              <a:gd name="T12" fmla="*/ 111 w 111"/>
              <a:gd name="T13" fmla="*/ 0 h 111"/>
              <a:gd name="T14" fmla="*/ 111 w 111"/>
              <a:gd name="T15" fmla="*/ 111 h 111"/>
              <a:gd name="T16" fmla="*/ 0 w 111"/>
              <a:gd name="T17" fmla="*/ 111 h 111"/>
              <a:gd name="T18" fmla="*/ 0 w 111"/>
              <a:gd name="T19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" h="111">
                <a:moveTo>
                  <a:pt x="16" y="17"/>
                </a:moveTo>
                <a:lnTo>
                  <a:pt x="16" y="95"/>
                </a:lnTo>
                <a:lnTo>
                  <a:pt x="94" y="95"/>
                </a:lnTo>
                <a:lnTo>
                  <a:pt x="94" y="17"/>
                </a:lnTo>
                <a:lnTo>
                  <a:pt x="16" y="17"/>
                </a:lnTo>
                <a:close/>
                <a:moveTo>
                  <a:pt x="0" y="0"/>
                </a:moveTo>
                <a:lnTo>
                  <a:pt x="111" y="0"/>
                </a:lnTo>
                <a:lnTo>
                  <a:pt x="111" y="111"/>
                </a:lnTo>
                <a:lnTo>
                  <a:pt x="0" y="11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5" name="Freeform 887"/>
          <p:cNvSpPr/>
          <p:nvPr/>
        </p:nvSpPr>
        <p:spPr bwMode="auto">
          <a:xfrm>
            <a:off x="7577586" y="2667272"/>
            <a:ext cx="25863" cy="35716"/>
          </a:xfrm>
          <a:custGeom>
            <a:avLst/>
            <a:gdLst>
              <a:gd name="T0" fmla="*/ 21 w 21"/>
              <a:gd name="T1" fmla="*/ 29 h 29"/>
              <a:gd name="T2" fmla="*/ 9 w 21"/>
              <a:gd name="T3" fmla="*/ 22 h 29"/>
              <a:gd name="T4" fmla="*/ 0 w 21"/>
              <a:gd name="T5" fmla="*/ 29 h 29"/>
              <a:gd name="T6" fmla="*/ 0 w 21"/>
              <a:gd name="T7" fmla="*/ 0 h 29"/>
              <a:gd name="T8" fmla="*/ 21 w 21"/>
              <a:gd name="T9" fmla="*/ 0 h 29"/>
              <a:gd name="T10" fmla="*/ 21 w 21"/>
              <a:gd name="T11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" h="29">
                <a:moveTo>
                  <a:pt x="21" y="29"/>
                </a:moveTo>
                <a:lnTo>
                  <a:pt x="9" y="22"/>
                </a:lnTo>
                <a:lnTo>
                  <a:pt x="0" y="29"/>
                </a:lnTo>
                <a:lnTo>
                  <a:pt x="0" y="0"/>
                </a:lnTo>
                <a:lnTo>
                  <a:pt x="21" y="0"/>
                </a:lnTo>
                <a:lnTo>
                  <a:pt x="21" y="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6" name="Freeform 888"/>
          <p:cNvSpPr/>
          <p:nvPr/>
        </p:nvSpPr>
        <p:spPr bwMode="auto">
          <a:xfrm>
            <a:off x="7496302" y="2517019"/>
            <a:ext cx="23400" cy="32021"/>
          </a:xfrm>
          <a:custGeom>
            <a:avLst/>
            <a:gdLst>
              <a:gd name="T0" fmla="*/ 0 w 19"/>
              <a:gd name="T1" fmla="*/ 26 h 26"/>
              <a:gd name="T2" fmla="*/ 0 w 19"/>
              <a:gd name="T3" fmla="*/ 0 h 26"/>
              <a:gd name="T4" fmla="*/ 19 w 19"/>
              <a:gd name="T5" fmla="*/ 0 h 26"/>
              <a:gd name="T6" fmla="*/ 19 w 19"/>
              <a:gd name="T7" fmla="*/ 26 h 26"/>
              <a:gd name="T8" fmla="*/ 9 w 19"/>
              <a:gd name="T9" fmla="*/ 18 h 26"/>
              <a:gd name="T10" fmla="*/ 0 w 19"/>
              <a:gd name="T11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" h="26">
                <a:moveTo>
                  <a:pt x="0" y="26"/>
                </a:moveTo>
                <a:lnTo>
                  <a:pt x="0" y="0"/>
                </a:lnTo>
                <a:lnTo>
                  <a:pt x="19" y="0"/>
                </a:lnTo>
                <a:lnTo>
                  <a:pt x="19" y="26"/>
                </a:lnTo>
                <a:lnTo>
                  <a:pt x="9" y="18"/>
                </a:lnTo>
                <a:lnTo>
                  <a:pt x="0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7" name="Freeform 889"/>
          <p:cNvSpPr>
            <a:spLocks noEditPoints="1"/>
          </p:cNvSpPr>
          <p:nvPr/>
        </p:nvSpPr>
        <p:spPr bwMode="auto">
          <a:xfrm>
            <a:off x="7440881" y="2489925"/>
            <a:ext cx="133010" cy="134242"/>
          </a:xfrm>
          <a:custGeom>
            <a:avLst/>
            <a:gdLst>
              <a:gd name="T0" fmla="*/ 94 w 108"/>
              <a:gd name="T1" fmla="*/ 14 h 109"/>
              <a:gd name="T2" fmla="*/ 16 w 108"/>
              <a:gd name="T3" fmla="*/ 14 h 109"/>
              <a:gd name="T4" fmla="*/ 16 w 108"/>
              <a:gd name="T5" fmla="*/ 92 h 109"/>
              <a:gd name="T6" fmla="*/ 94 w 108"/>
              <a:gd name="T7" fmla="*/ 92 h 109"/>
              <a:gd name="T8" fmla="*/ 94 w 108"/>
              <a:gd name="T9" fmla="*/ 14 h 109"/>
              <a:gd name="T10" fmla="*/ 108 w 108"/>
              <a:gd name="T11" fmla="*/ 0 h 109"/>
              <a:gd name="T12" fmla="*/ 108 w 108"/>
              <a:gd name="T13" fmla="*/ 109 h 109"/>
              <a:gd name="T14" fmla="*/ 0 w 108"/>
              <a:gd name="T15" fmla="*/ 109 h 109"/>
              <a:gd name="T16" fmla="*/ 0 w 108"/>
              <a:gd name="T17" fmla="*/ 0 h 109"/>
              <a:gd name="T18" fmla="*/ 108 w 108"/>
              <a:gd name="T19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8" h="109">
                <a:moveTo>
                  <a:pt x="94" y="14"/>
                </a:moveTo>
                <a:lnTo>
                  <a:pt x="16" y="14"/>
                </a:lnTo>
                <a:lnTo>
                  <a:pt x="16" y="92"/>
                </a:lnTo>
                <a:lnTo>
                  <a:pt x="94" y="92"/>
                </a:lnTo>
                <a:lnTo>
                  <a:pt x="94" y="14"/>
                </a:lnTo>
                <a:close/>
                <a:moveTo>
                  <a:pt x="108" y="0"/>
                </a:moveTo>
                <a:lnTo>
                  <a:pt x="108" y="109"/>
                </a:lnTo>
                <a:lnTo>
                  <a:pt x="0" y="109"/>
                </a:lnTo>
                <a:lnTo>
                  <a:pt x="0" y="0"/>
                </a:lnTo>
                <a:lnTo>
                  <a:pt x="1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8" name="Freeform 890"/>
          <p:cNvSpPr>
            <a:spLocks noEditPoints="1"/>
          </p:cNvSpPr>
          <p:nvPr/>
        </p:nvSpPr>
        <p:spPr bwMode="auto">
          <a:xfrm>
            <a:off x="7359597" y="2641408"/>
            <a:ext cx="133010" cy="136705"/>
          </a:xfrm>
          <a:custGeom>
            <a:avLst/>
            <a:gdLst>
              <a:gd name="T0" fmla="*/ 0 w 108"/>
              <a:gd name="T1" fmla="*/ 0 h 111"/>
              <a:gd name="T2" fmla="*/ 108 w 108"/>
              <a:gd name="T3" fmla="*/ 0 h 111"/>
              <a:gd name="T4" fmla="*/ 108 w 108"/>
              <a:gd name="T5" fmla="*/ 111 h 111"/>
              <a:gd name="T6" fmla="*/ 0 w 108"/>
              <a:gd name="T7" fmla="*/ 111 h 111"/>
              <a:gd name="T8" fmla="*/ 0 w 108"/>
              <a:gd name="T9" fmla="*/ 0 h 111"/>
              <a:gd name="T10" fmla="*/ 92 w 108"/>
              <a:gd name="T11" fmla="*/ 95 h 111"/>
              <a:gd name="T12" fmla="*/ 92 w 108"/>
              <a:gd name="T13" fmla="*/ 17 h 111"/>
              <a:gd name="T14" fmla="*/ 14 w 108"/>
              <a:gd name="T15" fmla="*/ 17 h 111"/>
              <a:gd name="T16" fmla="*/ 14 w 108"/>
              <a:gd name="T17" fmla="*/ 95 h 111"/>
              <a:gd name="T18" fmla="*/ 92 w 108"/>
              <a:gd name="T19" fmla="*/ 95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8" h="111">
                <a:moveTo>
                  <a:pt x="0" y="0"/>
                </a:moveTo>
                <a:lnTo>
                  <a:pt x="108" y="0"/>
                </a:lnTo>
                <a:lnTo>
                  <a:pt x="108" y="111"/>
                </a:lnTo>
                <a:lnTo>
                  <a:pt x="0" y="111"/>
                </a:lnTo>
                <a:lnTo>
                  <a:pt x="0" y="0"/>
                </a:lnTo>
                <a:close/>
                <a:moveTo>
                  <a:pt x="92" y="95"/>
                </a:moveTo>
                <a:lnTo>
                  <a:pt x="92" y="17"/>
                </a:lnTo>
                <a:lnTo>
                  <a:pt x="14" y="17"/>
                </a:lnTo>
                <a:lnTo>
                  <a:pt x="14" y="95"/>
                </a:lnTo>
                <a:lnTo>
                  <a:pt x="92" y="9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9" name="Freeform 891"/>
          <p:cNvSpPr/>
          <p:nvPr/>
        </p:nvSpPr>
        <p:spPr bwMode="auto">
          <a:xfrm>
            <a:off x="7413787" y="2667272"/>
            <a:ext cx="23400" cy="35716"/>
          </a:xfrm>
          <a:custGeom>
            <a:avLst/>
            <a:gdLst>
              <a:gd name="T0" fmla="*/ 19 w 19"/>
              <a:gd name="T1" fmla="*/ 29 h 29"/>
              <a:gd name="T2" fmla="*/ 10 w 19"/>
              <a:gd name="T3" fmla="*/ 22 h 29"/>
              <a:gd name="T4" fmla="*/ 0 w 19"/>
              <a:gd name="T5" fmla="*/ 29 h 29"/>
              <a:gd name="T6" fmla="*/ 0 w 19"/>
              <a:gd name="T7" fmla="*/ 0 h 29"/>
              <a:gd name="T8" fmla="*/ 19 w 19"/>
              <a:gd name="T9" fmla="*/ 0 h 29"/>
              <a:gd name="T10" fmla="*/ 19 w 19"/>
              <a:gd name="T11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" h="29">
                <a:moveTo>
                  <a:pt x="19" y="29"/>
                </a:moveTo>
                <a:lnTo>
                  <a:pt x="10" y="22"/>
                </a:lnTo>
                <a:lnTo>
                  <a:pt x="0" y="29"/>
                </a:lnTo>
                <a:lnTo>
                  <a:pt x="0" y="0"/>
                </a:lnTo>
                <a:lnTo>
                  <a:pt x="19" y="0"/>
                </a:lnTo>
                <a:lnTo>
                  <a:pt x="19" y="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0" name="Oval 892"/>
          <p:cNvSpPr>
            <a:spLocks noChangeArrowheads="1"/>
          </p:cNvSpPr>
          <p:nvPr/>
        </p:nvSpPr>
        <p:spPr bwMode="auto">
          <a:xfrm>
            <a:off x="8433532" y="242588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1" name="Freeform 893"/>
          <p:cNvSpPr/>
          <p:nvPr/>
        </p:nvSpPr>
        <p:spPr bwMode="auto">
          <a:xfrm>
            <a:off x="8617036" y="2504704"/>
            <a:ext cx="156411" cy="232768"/>
          </a:xfrm>
          <a:custGeom>
            <a:avLst/>
            <a:gdLst>
              <a:gd name="T0" fmla="*/ 44 w 54"/>
              <a:gd name="T1" fmla="*/ 56 h 80"/>
              <a:gd name="T2" fmla="*/ 54 w 54"/>
              <a:gd name="T3" fmla="*/ 65 h 80"/>
              <a:gd name="T4" fmla="*/ 17 w 54"/>
              <a:gd name="T5" fmla="*/ 65 h 80"/>
              <a:gd name="T6" fmla="*/ 17 w 54"/>
              <a:gd name="T7" fmla="*/ 68 h 80"/>
              <a:gd name="T8" fmla="*/ 54 w 54"/>
              <a:gd name="T9" fmla="*/ 68 h 80"/>
              <a:gd name="T10" fmla="*/ 54 w 54"/>
              <a:gd name="T11" fmla="*/ 72 h 80"/>
              <a:gd name="T12" fmla="*/ 23 w 54"/>
              <a:gd name="T13" fmla="*/ 72 h 80"/>
              <a:gd name="T14" fmla="*/ 23 w 54"/>
              <a:gd name="T15" fmla="*/ 75 h 80"/>
              <a:gd name="T16" fmla="*/ 54 w 54"/>
              <a:gd name="T17" fmla="*/ 75 h 80"/>
              <a:gd name="T18" fmla="*/ 54 w 54"/>
              <a:gd name="T19" fmla="*/ 80 h 80"/>
              <a:gd name="T20" fmla="*/ 0 w 54"/>
              <a:gd name="T21" fmla="*/ 80 h 80"/>
              <a:gd name="T22" fmla="*/ 0 w 54"/>
              <a:gd name="T23" fmla="*/ 70 h 80"/>
              <a:gd name="T24" fmla="*/ 12 w 54"/>
              <a:gd name="T25" fmla="*/ 56 h 80"/>
              <a:gd name="T26" fmla="*/ 43 w 54"/>
              <a:gd name="T27" fmla="*/ 56 h 80"/>
              <a:gd name="T28" fmla="*/ 1 w 54"/>
              <a:gd name="T29" fmla="*/ 1 h 80"/>
              <a:gd name="T30" fmla="*/ 2 w 54"/>
              <a:gd name="T31" fmla="*/ 0 h 80"/>
              <a:gd name="T32" fmla="*/ 44 w 54"/>
              <a:gd name="T33" fmla="*/ 56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4" h="80">
                <a:moveTo>
                  <a:pt x="44" y="56"/>
                </a:moveTo>
                <a:cubicBezTo>
                  <a:pt x="44" y="56"/>
                  <a:pt x="54" y="58"/>
                  <a:pt x="54" y="65"/>
                </a:cubicBezTo>
                <a:cubicBezTo>
                  <a:pt x="17" y="65"/>
                  <a:pt x="17" y="65"/>
                  <a:pt x="17" y="65"/>
                </a:cubicBezTo>
                <a:cubicBezTo>
                  <a:pt x="17" y="68"/>
                  <a:pt x="17" y="68"/>
                  <a:pt x="17" y="68"/>
                </a:cubicBezTo>
                <a:cubicBezTo>
                  <a:pt x="54" y="68"/>
                  <a:pt x="54" y="68"/>
                  <a:pt x="54" y="68"/>
                </a:cubicBezTo>
                <a:cubicBezTo>
                  <a:pt x="54" y="69"/>
                  <a:pt x="54" y="71"/>
                  <a:pt x="54" y="72"/>
                </a:cubicBezTo>
                <a:cubicBezTo>
                  <a:pt x="23" y="72"/>
                  <a:pt x="23" y="72"/>
                  <a:pt x="23" y="72"/>
                </a:cubicBezTo>
                <a:cubicBezTo>
                  <a:pt x="23" y="75"/>
                  <a:pt x="23" y="75"/>
                  <a:pt x="23" y="75"/>
                </a:cubicBezTo>
                <a:cubicBezTo>
                  <a:pt x="54" y="75"/>
                  <a:pt x="54" y="75"/>
                  <a:pt x="54" y="75"/>
                </a:cubicBezTo>
                <a:cubicBezTo>
                  <a:pt x="54" y="78"/>
                  <a:pt x="54" y="80"/>
                  <a:pt x="54" y="80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70"/>
                  <a:pt x="0" y="70"/>
                  <a:pt x="0" y="70"/>
                </a:cubicBezTo>
                <a:cubicBezTo>
                  <a:pt x="12" y="56"/>
                  <a:pt x="12" y="56"/>
                  <a:pt x="12" y="56"/>
                </a:cubicBezTo>
                <a:cubicBezTo>
                  <a:pt x="43" y="56"/>
                  <a:pt x="43" y="56"/>
                  <a:pt x="43" y="56"/>
                </a:cubicBezTo>
                <a:cubicBezTo>
                  <a:pt x="1" y="1"/>
                  <a:pt x="1" y="1"/>
                  <a:pt x="1" y="1"/>
                </a:cubicBezTo>
                <a:cubicBezTo>
                  <a:pt x="2" y="0"/>
                  <a:pt x="2" y="0"/>
                  <a:pt x="2" y="0"/>
                </a:cubicBezTo>
                <a:lnTo>
                  <a:pt x="44" y="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2" name="Freeform 894"/>
          <p:cNvSpPr/>
          <p:nvPr/>
        </p:nvSpPr>
        <p:spPr bwMode="auto">
          <a:xfrm>
            <a:off x="8657679" y="2743629"/>
            <a:ext cx="75127" cy="14779"/>
          </a:xfrm>
          <a:custGeom>
            <a:avLst/>
            <a:gdLst>
              <a:gd name="T0" fmla="*/ 26 w 26"/>
              <a:gd name="T1" fmla="*/ 5 h 5"/>
              <a:gd name="T2" fmla="*/ 0 w 26"/>
              <a:gd name="T3" fmla="*/ 5 h 5"/>
              <a:gd name="T4" fmla="*/ 3 w 26"/>
              <a:gd name="T5" fmla="*/ 0 h 5"/>
              <a:gd name="T6" fmla="*/ 23 w 26"/>
              <a:gd name="T7" fmla="*/ 0 h 5"/>
              <a:gd name="T8" fmla="*/ 26 w 26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" h="5">
                <a:moveTo>
                  <a:pt x="26" y="5"/>
                </a:moveTo>
                <a:cubicBezTo>
                  <a:pt x="0" y="5"/>
                  <a:pt x="0" y="5"/>
                  <a:pt x="0" y="5"/>
                </a:cubicBezTo>
                <a:cubicBezTo>
                  <a:pt x="0" y="3"/>
                  <a:pt x="1" y="2"/>
                  <a:pt x="3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4" y="2"/>
                  <a:pt x="25" y="3"/>
                  <a:pt x="26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3" name="Freeform 895"/>
          <p:cNvSpPr>
            <a:spLocks noEditPoints="1"/>
          </p:cNvSpPr>
          <p:nvPr/>
        </p:nvSpPr>
        <p:spPr bwMode="auto">
          <a:xfrm>
            <a:off x="8721720" y="2778114"/>
            <a:ext cx="34484" cy="35716"/>
          </a:xfrm>
          <a:custGeom>
            <a:avLst/>
            <a:gdLst>
              <a:gd name="T0" fmla="*/ 9 w 12"/>
              <a:gd name="T1" fmla="*/ 6 h 12"/>
              <a:gd name="T2" fmla="*/ 6 w 12"/>
              <a:gd name="T3" fmla="*/ 3 h 12"/>
              <a:gd name="T4" fmla="*/ 3 w 12"/>
              <a:gd name="T5" fmla="*/ 6 h 12"/>
              <a:gd name="T6" fmla="*/ 6 w 12"/>
              <a:gd name="T7" fmla="*/ 9 h 12"/>
              <a:gd name="T8" fmla="*/ 9 w 12"/>
              <a:gd name="T9" fmla="*/ 6 h 12"/>
              <a:gd name="T10" fmla="*/ 6 w 12"/>
              <a:gd name="T11" fmla="*/ 12 h 12"/>
              <a:gd name="T12" fmla="*/ 0 w 12"/>
              <a:gd name="T13" fmla="*/ 6 h 12"/>
              <a:gd name="T14" fmla="*/ 6 w 12"/>
              <a:gd name="T15" fmla="*/ 0 h 12"/>
              <a:gd name="T16" fmla="*/ 12 w 12"/>
              <a:gd name="T17" fmla="*/ 6 h 12"/>
              <a:gd name="T18" fmla="*/ 6 w 12"/>
              <a:gd name="T19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" h="12">
                <a:moveTo>
                  <a:pt x="9" y="6"/>
                </a:moveTo>
                <a:cubicBezTo>
                  <a:pt x="9" y="4"/>
                  <a:pt x="8" y="3"/>
                  <a:pt x="6" y="3"/>
                </a:cubicBezTo>
                <a:cubicBezTo>
                  <a:pt x="4" y="3"/>
                  <a:pt x="3" y="4"/>
                  <a:pt x="3" y="6"/>
                </a:cubicBezTo>
                <a:cubicBezTo>
                  <a:pt x="3" y="8"/>
                  <a:pt x="4" y="9"/>
                  <a:pt x="6" y="9"/>
                </a:cubicBezTo>
                <a:cubicBezTo>
                  <a:pt x="8" y="9"/>
                  <a:pt x="9" y="8"/>
                  <a:pt x="9" y="6"/>
                </a:cubicBezTo>
                <a:close/>
                <a:moveTo>
                  <a:pt x="6" y="12"/>
                </a:moveTo>
                <a:cubicBezTo>
                  <a:pt x="3" y="12"/>
                  <a:pt x="0" y="9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9" y="0"/>
                  <a:pt x="12" y="3"/>
                  <a:pt x="12" y="6"/>
                </a:cubicBezTo>
                <a:cubicBezTo>
                  <a:pt x="12" y="9"/>
                  <a:pt x="9" y="12"/>
                  <a:pt x="6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4" name="Freeform 896"/>
          <p:cNvSpPr/>
          <p:nvPr/>
        </p:nvSpPr>
        <p:spPr bwMode="auto">
          <a:xfrm>
            <a:off x="8617036" y="2767029"/>
            <a:ext cx="156411" cy="28327"/>
          </a:xfrm>
          <a:custGeom>
            <a:avLst/>
            <a:gdLst>
              <a:gd name="T0" fmla="*/ 42 w 54"/>
              <a:gd name="T1" fmla="*/ 1 h 10"/>
              <a:gd name="T2" fmla="*/ 34 w 54"/>
              <a:gd name="T3" fmla="*/ 10 h 10"/>
              <a:gd name="T4" fmla="*/ 20 w 54"/>
              <a:gd name="T5" fmla="*/ 10 h 10"/>
              <a:gd name="T6" fmla="*/ 11 w 54"/>
              <a:gd name="T7" fmla="*/ 1 h 10"/>
              <a:gd name="T8" fmla="*/ 3 w 54"/>
              <a:gd name="T9" fmla="*/ 10 h 10"/>
              <a:gd name="T10" fmla="*/ 0 w 54"/>
              <a:gd name="T11" fmla="*/ 10 h 10"/>
              <a:gd name="T12" fmla="*/ 0 w 54"/>
              <a:gd name="T13" fmla="*/ 0 h 10"/>
              <a:gd name="T14" fmla="*/ 54 w 54"/>
              <a:gd name="T15" fmla="*/ 0 h 10"/>
              <a:gd name="T16" fmla="*/ 54 w 54"/>
              <a:gd name="T17" fmla="*/ 10 h 10"/>
              <a:gd name="T18" fmla="*/ 51 w 54"/>
              <a:gd name="T19" fmla="*/ 10 h 10"/>
              <a:gd name="T20" fmla="*/ 42 w 54"/>
              <a:gd name="T21" fmla="*/ 1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4" h="10">
                <a:moveTo>
                  <a:pt x="42" y="1"/>
                </a:moveTo>
                <a:cubicBezTo>
                  <a:pt x="37" y="1"/>
                  <a:pt x="34" y="5"/>
                  <a:pt x="34" y="10"/>
                </a:cubicBezTo>
                <a:cubicBezTo>
                  <a:pt x="20" y="10"/>
                  <a:pt x="20" y="10"/>
                  <a:pt x="20" y="10"/>
                </a:cubicBezTo>
                <a:cubicBezTo>
                  <a:pt x="20" y="5"/>
                  <a:pt x="16" y="1"/>
                  <a:pt x="11" y="1"/>
                </a:cubicBezTo>
                <a:cubicBezTo>
                  <a:pt x="6" y="1"/>
                  <a:pt x="3" y="5"/>
                  <a:pt x="3" y="1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0" y="0"/>
                  <a:pt x="0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4" y="10"/>
                  <a:pt x="54" y="10"/>
                  <a:pt x="54" y="10"/>
                </a:cubicBezTo>
                <a:cubicBezTo>
                  <a:pt x="51" y="10"/>
                  <a:pt x="51" y="10"/>
                  <a:pt x="51" y="10"/>
                </a:cubicBezTo>
                <a:cubicBezTo>
                  <a:pt x="51" y="5"/>
                  <a:pt x="47" y="1"/>
                  <a:pt x="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5" name="Freeform 897"/>
          <p:cNvSpPr>
            <a:spLocks noEditPoints="1"/>
          </p:cNvSpPr>
          <p:nvPr/>
        </p:nvSpPr>
        <p:spPr bwMode="auto">
          <a:xfrm>
            <a:off x="8634278" y="2778114"/>
            <a:ext cx="32021" cy="35716"/>
          </a:xfrm>
          <a:custGeom>
            <a:avLst/>
            <a:gdLst>
              <a:gd name="T0" fmla="*/ 5 w 11"/>
              <a:gd name="T1" fmla="*/ 3 h 12"/>
              <a:gd name="T2" fmla="*/ 2 w 11"/>
              <a:gd name="T3" fmla="*/ 6 h 12"/>
              <a:gd name="T4" fmla="*/ 5 w 11"/>
              <a:gd name="T5" fmla="*/ 9 h 12"/>
              <a:gd name="T6" fmla="*/ 8 w 11"/>
              <a:gd name="T7" fmla="*/ 6 h 12"/>
              <a:gd name="T8" fmla="*/ 5 w 11"/>
              <a:gd name="T9" fmla="*/ 3 h 12"/>
              <a:gd name="T10" fmla="*/ 11 w 11"/>
              <a:gd name="T11" fmla="*/ 6 h 12"/>
              <a:gd name="T12" fmla="*/ 5 w 11"/>
              <a:gd name="T13" fmla="*/ 12 h 12"/>
              <a:gd name="T14" fmla="*/ 0 w 11"/>
              <a:gd name="T15" fmla="*/ 6 h 12"/>
              <a:gd name="T16" fmla="*/ 5 w 11"/>
              <a:gd name="T17" fmla="*/ 0 h 12"/>
              <a:gd name="T18" fmla="*/ 11 w 11"/>
              <a:gd name="T19" fmla="*/ 6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12">
                <a:moveTo>
                  <a:pt x="5" y="3"/>
                </a:moveTo>
                <a:cubicBezTo>
                  <a:pt x="4" y="3"/>
                  <a:pt x="2" y="4"/>
                  <a:pt x="2" y="6"/>
                </a:cubicBezTo>
                <a:cubicBezTo>
                  <a:pt x="2" y="8"/>
                  <a:pt x="4" y="9"/>
                  <a:pt x="5" y="9"/>
                </a:cubicBezTo>
                <a:cubicBezTo>
                  <a:pt x="7" y="9"/>
                  <a:pt x="8" y="8"/>
                  <a:pt x="8" y="6"/>
                </a:cubicBezTo>
                <a:cubicBezTo>
                  <a:pt x="8" y="4"/>
                  <a:pt x="7" y="3"/>
                  <a:pt x="5" y="3"/>
                </a:cubicBezTo>
                <a:close/>
                <a:moveTo>
                  <a:pt x="11" y="6"/>
                </a:moveTo>
                <a:cubicBezTo>
                  <a:pt x="11" y="9"/>
                  <a:pt x="8" y="12"/>
                  <a:pt x="5" y="12"/>
                </a:cubicBezTo>
                <a:cubicBezTo>
                  <a:pt x="2" y="12"/>
                  <a:pt x="0" y="9"/>
                  <a:pt x="0" y="6"/>
                </a:cubicBezTo>
                <a:cubicBezTo>
                  <a:pt x="0" y="3"/>
                  <a:pt x="2" y="0"/>
                  <a:pt x="5" y="0"/>
                </a:cubicBezTo>
                <a:cubicBezTo>
                  <a:pt x="8" y="0"/>
                  <a:pt x="11" y="3"/>
                  <a:pt x="11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6" name="Freeform 898"/>
          <p:cNvSpPr>
            <a:spLocks noEditPoints="1"/>
          </p:cNvSpPr>
          <p:nvPr/>
        </p:nvSpPr>
        <p:spPr bwMode="auto">
          <a:xfrm>
            <a:off x="8540678" y="2470220"/>
            <a:ext cx="142863" cy="232768"/>
          </a:xfrm>
          <a:custGeom>
            <a:avLst/>
            <a:gdLst>
              <a:gd name="T0" fmla="*/ 23 w 49"/>
              <a:gd name="T1" fmla="*/ 9 h 80"/>
              <a:gd name="T2" fmla="*/ 20 w 49"/>
              <a:gd name="T3" fmla="*/ 6 h 80"/>
              <a:gd name="T4" fmla="*/ 17 w 49"/>
              <a:gd name="T5" fmla="*/ 9 h 80"/>
              <a:gd name="T6" fmla="*/ 20 w 49"/>
              <a:gd name="T7" fmla="*/ 12 h 80"/>
              <a:gd name="T8" fmla="*/ 23 w 49"/>
              <a:gd name="T9" fmla="*/ 9 h 80"/>
              <a:gd name="T10" fmla="*/ 22 w 49"/>
              <a:gd name="T11" fmla="*/ 0 h 80"/>
              <a:gd name="T12" fmla="*/ 25 w 49"/>
              <a:gd name="T13" fmla="*/ 8 h 80"/>
              <a:gd name="T14" fmla="*/ 28 w 49"/>
              <a:gd name="T15" fmla="*/ 12 h 80"/>
              <a:gd name="T16" fmla="*/ 27 w 49"/>
              <a:gd name="T17" fmla="*/ 13 h 80"/>
              <a:gd name="T18" fmla="*/ 49 w 49"/>
              <a:gd name="T19" fmla="*/ 63 h 80"/>
              <a:gd name="T20" fmla="*/ 34 w 49"/>
              <a:gd name="T21" fmla="*/ 64 h 80"/>
              <a:gd name="T22" fmla="*/ 26 w 49"/>
              <a:gd name="T23" fmla="*/ 74 h 80"/>
              <a:gd name="T24" fmla="*/ 15 w 49"/>
              <a:gd name="T25" fmla="*/ 14 h 80"/>
              <a:gd name="T26" fmla="*/ 15 w 49"/>
              <a:gd name="T27" fmla="*/ 14 h 80"/>
              <a:gd name="T28" fmla="*/ 9 w 49"/>
              <a:gd name="T29" fmla="*/ 14 h 80"/>
              <a:gd name="T30" fmla="*/ 9 w 49"/>
              <a:gd name="T31" fmla="*/ 79 h 80"/>
              <a:gd name="T32" fmla="*/ 8 w 49"/>
              <a:gd name="T33" fmla="*/ 80 h 80"/>
              <a:gd name="T34" fmla="*/ 7 w 49"/>
              <a:gd name="T35" fmla="*/ 79 h 80"/>
              <a:gd name="T36" fmla="*/ 7 w 49"/>
              <a:gd name="T37" fmla="*/ 14 h 80"/>
              <a:gd name="T38" fmla="*/ 2 w 49"/>
              <a:gd name="T39" fmla="*/ 14 h 80"/>
              <a:gd name="T40" fmla="*/ 0 w 49"/>
              <a:gd name="T41" fmla="*/ 12 h 80"/>
              <a:gd name="T42" fmla="*/ 2 w 49"/>
              <a:gd name="T43" fmla="*/ 10 h 80"/>
              <a:gd name="T44" fmla="*/ 14 w 49"/>
              <a:gd name="T45" fmla="*/ 10 h 80"/>
              <a:gd name="T46" fmla="*/ 12 w 49"/>
              <a:gd name="T47" fmla="*/ 0 h 80"/>
              <a:gd name="T48" fmla="*/ 22 w 49"/>
              <a:gd name="T49" fmla="*/ 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9" h="80">
                <a:moveTo>
                  <a:pt x="23" y="9"/>
                </a:moveTo>
                <a:cubicBezTo>
                  <a:pt x="23" y="8"/>
                  <a:pt x="22" y="6"/>
                  <a:pt x="20" y="6"/>
                </a:cubicBezTo>
                <a:cubicBezTo>
                  <a:pt x="19" y="6"/>
                  <a:pt x="17" y="8"/>
                  <a:pt x="17" y="9"/>
                </a:cubicBezTo>
                <a:cubicBezTo>
                  <a:pt x="17" y="11"/>
                  <a:pt x="19" y="12"/>
                  <a:pt x="20" y="12"/>
                </a:cubicBezTo>
                <a:cubicBezTo>
                  <a:pt x="22" y="12"/>
                  <a:pt x="23" y="11"/>
                  <a:pt x="23" y="9"/>
                </a:cubicBezTo>
                <a:close/>
                <a:moveTo>
                  <a:pt x="22" y="0"/>
                </a:moveTo>
                <a:cubicBezTo>
                  <a:pt x="25" y="8"/>
                  <a:pt x="25" y="8"/>
                  <a:pt x="25" y="8"/>
                </a:cubicBezTo>
                <a:cubicBezTo>
                  <a:pt x="28" y="12"/>
                  <a:pt x="28" y="12"/>
                  <a:pt x="28" y="12"/>
                </a:cubicBezTo>
                <a:cubicBezTo>
                  <a:pt x="27" y="13"/>
                  <a:pt x="27" y="13"/>
                  <a:pt x="27" y="13"/>
                </a:cubicBezTo>
                <a:cubicBezTo>
                  <a:pt x="49" y="63"/>
                  <a:pt x="49" y="63"/>
                  <a:pt x="49" y="63"/>
                </a:cubicBezTo>
                <a:cubicBezTo>
                  <a:pt x="34" y="64"/>
                  <a:pt x="34" y="64"/>
                  <a:pt x="34" y="64"/>
                </a:cubicBezTo>
                <a:cubicBezTo>
                  <a:pt x="26" y="74"/>
                  <a:pt x="26" y="74"/>
                  <a:pt x="26" y="74"/>
                </a:cubicBezTo>
                <a:cubicBezTo>
                  <a:pt x="15" y="14"/>
                  <a:pt x="15" y="14"/>
                  <a:pt x="15" y="14"/>
                </a:cubicBezTo>
                <a:cubicBezTo>
                  <a:pt x="15" y="14"/>
                  <a:pt x="15" y="14"/>
                  <a:pt x="15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79"/>
                  <a:pt x="9" y="79"/>
                  <a:pt x="9" y="79"/>
                </a:cubicBezTo>
                <a:cubicBezTo>
                  <a:pt x="9" y="79"/>
                  <a:pt x="9" y="80"/>
                  <a:pt x="8" y="80"/>
                </a:cubicBezTo>
                <a:cubicBezTo>
                  <a:pt x="8" y="80"/>
                  <a:pt x="7" y="79"/>
                  <a:pt x="7" y="79"/>
                </a:cubicBezTo>
                <a:cubicBezTo>
                  <a:pt x="7" y="14"/>
                  <a:pt x="7" y="14"/>
                  <a:pt x="7" y="14"/>
                </a:cubicBezTo>
                <a:cubicBezTo>
                  <a:pt x="2" y="14"/>
                  <a:pt x="2" y="14"/>
                  <a:pt x="2" y="14"/>
                </a:cubicBezTo>
                <a:cubicBezTo>
                  <a:pt x="1" y="14"/>
                  <a:pt x="0" y="13"/>
                  <a:pt x="0" y="12"/>
                </a:cubicBezTo>
                <a:cubicBezTo>
                  <a:pt x="0" y="11"/>
                  <a:pt x="1" y="10"/>
                  <a:pt x="2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2" y="0"/>
                  <a:pt x="12" y="0"/>
                  <a:pt x="12" y="0"/>
                </a:cubicBezTo>
                <a:lnTo>
                  <a:pt x="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" name="Freeform 899"/>
          <p:cNvSpPr>
            <a:spLocks noEditPoints="1"/>
          </p:cNvSpPr>
          <p:nvPr/>
        </p:nvSpPr>
        <p:spPr bwMode="auto">
          <a:xfrm>
            <a:off x="8514816" y="2711608"/>
            <a:ext cx="89905" cy="55421"/>
          </a:xfrm>
          <a:custGeom>
            <a:avLst/>
            <a:gdLst>
              <a:gd name="T0" fmla="*/ 12 w 73"/>
              <a:gd name="T1" fmla="*/ 38 h 45"/>
              <a:gd name="T2" fmla="*/ 19 w 73"/>
              <a:gd name="T3" fmla="*/ 38 h 45"/>
              <a:gd name="T4" fmla="*/ 19 w 73"/>
              <a:gd name="T5" fmla="*/ 7 h 45"/>
              <a:gd name="T6" fmla="*/ 12 w 73"/>
              <a:gd name="T7" fmla="*/ 7 h 45"/>
              <a:gd name="T8" fmla="*/ 12 w 73"/>
              <a:gd name="T9" fmla="*/ 38 h 45"/>
              <a:gd name="T10" fmla="*/ 73 w 73"/>
              <a:gd name="T11" fmla="*/ 45 h 45"/>
              <a:gd name="T12" fmla="*/ 0 w 73"/>
              <a:gd name="T13" fmla="*/ 45 h 45"/>
              <a:gd name="T14" fmla="*/ 0 w 73"/>
              <a:gd name="T15" fmla="*/ 0 h 45"/>
              <a:gd name="T16" fmla="*/ 73 w 73"/>
              <a:gd name="T17" fmla="*/ 0 h 45"/>
              <a:gd name="T18" fmla="*/ 73 w 73"/>
              <a:gd name="T19" fmla="*/ 45 h 45"/>
              <a:gd name="T20" fmla="*/ 45 w 73"/>
              <a:gd name="T21" fmla="*/ 7 h 45"/>
              <a:gd name="T22" fmla="*/ 40 w 73"/>
              <a:gd name="T23" fmla="*/ 7 h 45"/>
              <a:gd name="T24" fmla="*/ 40 w 73"/>
              <a:gd name="T25" fmla="*/ 38 h 45"/>
              <a:gd name="T26" fmla="*/ 45 w 73"/>
              <a:gd name="T27" fmla="*/ 38 h 45"/>
              <a:gd name="T28" fmla="*/ 45 w 73"/>
              <a:gd name="T29" fmla="*/ 7 h 45"/>
              <a:gd name="T30" fmla="*/ 26 w 73"/>
              <a:gd name="T31" fmla="*/ 38 h 45"/>
              <a:gd name="T32" fmla="*/ 31 w 73"/>
              <a:gd name="T33" fmla="*/ 38 h 45"/>
              <a:gd name="T34" fmla="*/ 31 w 73"/>
              <a:gd name="T35" fmla="*/ 7 h 45"/>
              <a:gd name="T36" fmla="*/ 26 w 73"/>
              <a:gd name="T37" fmla="*/ 7 h 45"/>
              <a:gd name="T38" fmla="*/ 26 w 73"/>
              <a:gd name="T39" fmla="*/ 38 h 45"/>
              <a:gd name="T40" fmla="*/ 59 w 73"/>
              <a:gd name="T41" fmla="*/ 7 h 45"/>
              <a:gd name="T42" fmla="*/ 54 w 73"/>
              <a:gd name="T43" fmla="*/ 7 h 45"/>
              <a:gd name="T44" fmla="*/ 54 w 73"/>
              <a:gd name="T45" fmla="*/ 38 h 45"/>
              <a:gd name="T46" fmla="*/ 59 w 73"/>
              <a:gd name="T47" fmla="*/ 38 h 45"/>
              <a:gd name="T48" fmla="*/ 59 w 73"/>
              <a:gd name="T49" fmla="*/ 7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3" h="45">
                <a:moveTo>
                  <a:pt x="12" y="38"/>
                </a:moveTo>
                <a:lnTo>
                  <a:pt x="19" y="38"/>
                </a:lnTo>
                <a:lnTo>
                  <a:pt x="19" y="7"/>
                </a:lnTo>
                <a:lnTo>
                  <a:pt x="12" y="7"/>
                </a:lnTo>
                <a:lnTo>
                  <a:pt x="12" y="38"/>
                </a:lnTo>
                <a:close/>
                <a:moveTo>
                  <a:pt x="73" y="45"/>
                </a:moveTo>
                <a:lnTo>
                  <a:pt x="0" y="45"/>
                </a:lnTo>
                <a:lnTo>
                  <a:pt x="0" y="0"/>
                </a:lnTo>
                <a:lnTo>
                  <a:pt x="73" y="0"/>
                </a:lnTo>
                <a:lnTo>
                  <a:pt x="73" y="45"/>
                </a:lnTo>
                <a:close/>
                <a:moveTo>
                  <a:pt x="45" y="7"/>
                </a:moveTo>
                <a:lnTo>
                  <a:pt x="40" y="7"/>
                </a:lnTo>
                <a:lnTo>
                  <a:pt x="40" y="38"/>
                </a:lnTo>
                <a:lnTo>
                  <a:pt x="45" y="38"/>
                </a:lnTo>
                <a:lnTo>
                  <a:pt x="45" y="7"/>
                </a:lnTo>
                <a:close/>
                <a:moveTo>
                  <a:pt x="26" y="38"/>
                </a:moveTo>
                <a:lnTo>
                  <a:pt x="31" y="38"/>
                </a:lnTo>
                <a:lnTo>
                  <a:pt x="31" y="7"/>
                </a:lnTo>
                <a:lnTo>
                  <a:pt x="26" y="7"/>
                </a:lnTo>
                <a:lnTo>
                  <a:pt x="26" y="38"/>
                </a:lnTo>
                <a:close/>
                <a:moveTo>
                  <a:pt x="59" y="7"/>
                </a:moveTo>
                <a:lnTo>
                  <a:pt x="54" y="7"/>
                </a:lnTo>
                <a:lnTo>
                  <a:pt x="54" y="38"/>
                </a:lnTo>
                <a:lnTo>
                  <a:pt x="59" y="38"/>
                </a:lnTo>
                <a:lnTo>
                  <a:pt x="59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8" name="Oval 900"/>
          <p:cNvSpPr>
            <a:spLocks noChangeArrowheads="1"/>
          </p:cNvSpPr>
          <p:nvPr/>
        </p:nvSpPr>
        <p:spPr bwMode="auto">
          <a:xfrm>
            <a:off x="7862080" y="242957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9" name="Freeform 901"/>
          <p:cNvSpPr/>
          <p:nvPr/>
        </p:nvSpPr>
        <p:spPr bwMode="auto">
          <a:xfrm>
            <a:off x="7929817" y="2662345"/>
            <a:ext cx="305431" cy="119463"/>
          </a:xfrm>
          <a:custGeom>
            <a:avLst/>
            <a:gdLst>
              <a:gd name="T0" fmla="*/ 49 w 105"/>
              <a:gd name="T1" fmla="*/ 41 h 41"/>
              <a:gd name="T2" fmla="*/ 0 w 105"/>
              <a:gd name="T3" fmla="*/ 22 h 41"/>
              <a:gd name="T4" fmla="*/ 38 w 105"/>
              <a:gd name="T5" fmla="*/ 0 h 41"/>
              <a:gd name="T6" fmla="*/ 52 w 105"/>
              <a:gd name="T7" fmla="*/ 25 h 41"/>
              <a:gd name="T8" fmla="*/ 67 w 105"/>
              <a:gd name="T9" fmla="*/ 0 h 41"/>
              <a:gd name="T10" fmla="*/ 105 w 105"/>
              <a:gd name="T11" fmla="*/ 22 h 41"/>
              <a:gd name="T12" fmla="*/ 56 w 105"/>
              <a:gd name="T13" fmla="*/ 41 h 41"/>
              <a:gd name="T14" fmla="*/ 49 w 105"/>
              <a:gd name="T15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5" h="41">
                <a:moveTo>
                  <a:pt x="49" y="41"/>
                </a:moveTo>
                <a:cubicBezTo>
                  <a:pt x="4" y="41"/>
                  <a:pt x="0" y="22"/>
                  <a:pt x="0" y="22"/>
                </a:cubicBezTo>
                <a:cubicBezTo>
                  <a:pt x="3" y="7"/>
                  <a:pt x="25" y="2"/>
                  <a:pt x="38" y="0"/>
                </a:cubicBezTo>
                <a:cubicBezTo>
                  <a:pt x="52" y="25"/>
                  <a:pt x="52" y="25"/>
                  <a:pt x="52" y="25"/>
                </a:cubicBezTo>
                <a:cubicBezTo>
                  <a:pt x="67" y="0"/>
                  <a:pt x="67" y="0"/>
                  <a:pt x="67" y="0"/>
                </a:cubicBezTo>
                <a:cubicBezTo>
                  <a:pt x="80" y="2"/>
                  <a:pt x="102" y="7"/>
                  <a:pt x="105" y="22"/>
                </a:cubicBezTo>
                <a:cubicBezTo>
                  <a:pt x="105" y="22"/>
                  <a:pt x="101" y="41"/>
                  <a:pt x="56" y="41"/>
                </a:cubicBezTo>
                <a:lnTo>
                  <a:pt x="49" y="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0" name="Freeform 902"/>
          <p:cNvSpPr/>
          <p:nvPr/>
        </p:nvSpPr>
        <p:spPr bwMode="auto">
          <a:xfrm>
            <a:off x="8147806" y="2557661"/>
            <a:ext cx="14779" cy="64042"/>
          </a:xfrm>
          <a:custGeom>
            <a:avLst/>
            <a:gdLst>
              <a:gd name="T0" fmla="*/ 12 w 12"/>
              <a:gd name="T1" fmla="*/ 11 h 52"/>
              <a:gd name="T2" fmla="*/ 12 w 12"/>
              <a:gd name="T3" fmla="*/ 42 h 52"/>
              <a:gd name="T4" fmla="*/ 0 w 12"/>
              <a:gd name="T5" fmla="*/ 52 h 52"/>
              <a:gd name="T6" fmla="*/ 0 w 12"/>
              <a:gd name="T7" fmla="*/ 40 h 52"/>
              <a:gd name="T8" fmla="*/ 5 w 12"/>
              <a:gd name="T9" fmla="*/ 37 h 52"/>
              <a:gd name="T10" fmla="*/ 5 w 12"/>
              <a:gd name="T11" fmla="*/ 0 h 52"/>
              <a:gd name="T12" fmla="*/ 12 w 12"/>
              <a:gd name="T13" fmla="*/ 1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52">
                <a:moveTo>
                  <a:pt x="12" y="11"/>
                </a:moveTo>
                <a:lnTo>
                  <a:pt x="12" y="42"/>
                </a:lnTo>
                <a:lnTo>
                  <a:pt x="0" y="52"/>
                </a:lnTo>
                <a:lnTo>
                  <a:pt x="0" y="40"/>
                </a:lnTo>
                <a:lnTo>
                  <a:pt x="5" y="37"/>
                </a:lnTo>
                <a:lnTo>
                  <a:pt x="5" y="0"/>
                </a:lnTo>
                <a:lnTo>
                  <a:pt x="12" y="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1" name="Freeform 903"/>
          <p:cNvSpPr/>
          <p:nvPr/>
        </p:nvSpPr>
        <p:spPr bwMode="auto">
          <a:xfrm>
            <a:off x="8019722" y="2502241"/>
            <a:ext cx="125621" cy="160105"/>
          </a:xfrm>
          <a:custGeom>
            <a:avLst/>
            <a:gdLst>
              <a:gd name="T0" fmla="*/ 21 w 43"/>
              <a:gd name="T1" fmla="*/ 55 h 55"/>
              <a:gd name="T2" fmla="*/ 0 w 43"/>
              <a:gd name="T3" fmla="*/ 28 h 55"/>
              <a:gd name="T4" fmla="*/ 21 w 43"/>
              <a:gd name="T5" fmla="*/ 0 h 55"/>
              <a:gd name="T6" fmla="*/ 43 w 43"/>
              <a:gd name="T7" fmla="*/ 28 h 55"/>
              <a:gd name="T8" fmla="*/ 41 w 43"/>
              <a:gd name="T9" fmla="*/ 37 h 55"/>
              <a:gd name="T10" fmla="*/ 32 w 43"/>
              <a:gd name="T11" fmla="*/ 40 h 55"/>
              <a:gd name="T12" fmla="*/ 25 w 43"/>
              <a:gd name="T13" fmla="*/ 34 h 55"/>
              <a:gd name="T14" fmla="*/ 18 w 43"/>
              <a:gd name="T15" fmla="*/ 42 h 55"/>
              <a:gd name="T16" fmla="*/ 25 w 43"/>
              <a:gd name="T17" fmla="*/ 49 h 55"/>
              <a:gd name="T18" fmla="*/ 32 w 43"/>
              <a:gd name="T19" fmla="*/ 44 h 55"/>
              <a:gd name="T20" fmla="*/ 39 w 43"/>
              <a:gd name="T21" fmla="*/ 41 h 55"/>
              <a:gd name="T22" fmla="*/ 21 w 43"/>
              <a:gd name="T23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" h="55">
                <a:moveTo>
                  <a:pt x="21" y="55"/>
                </a:moveTo>
                <a:cubicBezTo>
                  <a:pt x="12" y="55"/>
                  <a:pt x="0" y="43"/>
                  <a:pt x="0" y="28"/>
                </a:cubicBezTo>
                <a:cubicBezTo>
                  <a:pt x="0" y="13"/>
                  <a:pt x="6" y="0"/>
                  <a:pt x="21" y="0"/>
                </a:cubicBezTo>
                <a:cubicBezTo>
                  <a:pt x="37" y="0"/>
                  <a:pt x="43" y="13"/>
                  <a:pt x="43" y="28"/>
                </a:cubicBezTo>
                <a:cubicBezTo>
                  <a:pt x="43" y="31"/>
                  <a:pt x="42" y="34"/>
                  <a:pt x="41" y="37"/>
                </a:cubicBezTo>
                <a:cubicBezTo>
                  <a:pt x="32" y="40"/>
                  <a:pt x="32" y="40"/>
                  <a:pt x="32" y="40"/>
                </a:cubicBezTo>
                <a:cubicBezTo>
                  <a:pt x="31" y="37"/>
                  <a:pt x="29" y="34"/>
                  <a:pt x="25" y="34"/>
                </a:cubicBezTo>
                <a:cubicBezTo>
                  <a:pt x="21" y="34"/>
                  <a:pt x="18" y="37"/>
                  <a:pt x="18" y="42"/>
                </a:cubicBezTo>
                <a:cubicBezTo>
                  <a:pt x="18" y="46"/>
                  <a:pt x="21" y="49"/>
                  <a:pt x="25" y="49"/>
                </a:cubicBezTo>
                <a:cubicBezTo>
                  <a:pt x="28" y="49"/>
                  <a:pt x="31" y="47"/>
                  <a:pt x="32" y="44"/>
                </a:cubicBezTo>
                <a:cubicBezTo>
                  <a:pt x="39" y="41"/>
                  <a:pt x="39" y="41"/>
                  <a:pt x="39" y="41"/>
                </a:cubicBezTo>
                <a:cubicBezTo>
                  <a:pt x="35" y="49"/>
                  <a:pt x="28" y="55"/>
                  <a:pt x="21" y="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2" name="Oval 904"/>
          <p:cNvSpPr>
            <a:spLocks noChangeArrowheads="1"/>
          </p:cNvSpPr>
          <p:nvPr/>
        </p:nvSpPr>
        <p:spPr bwMode="auto">
          <a:xfrm>
            <a:off x="9009909" y="243204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3" name="Freeform 905"/>
          <p:cNvSpPr/>
          <p:nvPr/>
        </p:nvSpPr>
        <p:spPr bwMode="auto">
          <a:xfrm>
            <a:off x="9114593" y="2699293"/>
            <a:ext cx="183505" cy="76358"/>
          </a:xfrm>
          <a:custGeom>
            <a:avLst/>
            <a:gdLst>
              <a:gd name="T0" fmla="*/ 149 w 149"/>
              <a:gd name="T1" fmla="*/ 50 h 62"/>
              <a:gd name="T2" fmla="*/ 113 w 149"/>
              <a:gd name="T3" fmla="*/ 62 h 62"/>
              <a:gd name="T4" fmla="*/ 0 w 149"/>
              <a:gd name="T5" fmla="*/ 62 h 62"/>
              <a:gd name="T6" fmla="*/ 83 w 149"/>
              <a:gd name="T7" fmla="*/ 12 h 62"/>
              <a:gd name="T8" fmla="*/ 12 w 149"/>
              <a:gd name="T9" fmla="*/ 12 h 62"/>
              <a:gd name="T10" fmla="*/ 0 w 149"/>
              <a:gd name="T11" fmla="*/ 0 h 62"/>
              <a:gd name="T12" fmla="*/ 120 w 149"/>
              <a:gd name="T13" fmla="*/ 0 h 62"/>
              <a:gd name="T14" fmla="*/ 40 w 149"/>
              <a:gd name="T15" fmla="*/ 50 h 62"/>
              <a:gd name="T16" fmla="*/ 149 w 149"/>
              <a:gd name="T17" fmla="*/ 5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9" h="62">
                <a:moveTo>
                  <a:pt x="149" y="50"/>
                </a:moveTo>
                <a:lnTo>
                  <a:pt x="113" y="62"/>
                </a:lnTo>
                <a:lnTo>
                  <a:pt x="0" y="62"/>
                </a:lnTo>
                <a:lnTo>
                  <a:pt x="83" y="12"/>
                </a:lnTo>
                <a:lnTo>
                  <a:pt x="12" y="12"/>
                </a:lnTo>
                <a:lnTo>
                  <a:pt x="0" y="0"/>
                </a:lnTo>
                <a:lnTo>
                  <a:pt x="120" y="0"/>
                </a:lnTo>
                <a:lnTo>
                  <a:pt x="40" y="50"/>
                </a:lnTo>
                <a:lnTo>
                  <a:pt x="149" y="5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4" name="Freeform 906"/>
          <p:cNvSpPr>
            <a:spLocks noEditPoints="1"/>
          </p:cNvSpPr>
          <p:nvPr/>
        </p:nvSpPr>
        <p:spPr bwMode="auto">
          <a:xfrm>
            <a:off x="9225435" y="2528103"/>
            <a:ext cx="171189" cy="232768"/>
          </a:xfrm>
          <a:custGeom>
            <a:avLst/>
            <a:gdLst>
              <a:gd name="T0" fmla="*/ 0 w 59"/>
              <a:gd name="T1" fmla="*/ 30 h 80"/>
              <a:gd name="T2" fmla="*/ 29 w 59"/>
              <a:gd name="T3" fmla="*/ 0 h 80"/>
              <a:gd name="T4" fmla="*/ 59 w 59"/>
              <a:gd name="T5" fmla="*/ 30 h 80"/>
              <a:gd name="T6" fmla="*/ 41 w 59"/>
              <a:gd name="T7" fmla="*/ 57 h 80"/>
              <a:gd name="T8" fmla="*/ 29 w 59"/>
              <a:gd name="T9" fmla="*/ 80 h 80"/>
              <a:gd name="T10" fmla="*/ 18 w 59"/>
              <a:gd name="T11" fmla="*/ 57 h 80"/>
              <a:gd name="T12" fmla="*/ 0 w 59"/>
              <a:gd name="T13" fmla="*/ 30 h 80"/>
              <a:gd name="T14" fmla="*/ 46 w 59"/>
              <a:gd name="T15" fmla="*/ 30 h 80"/>
              <a:gd name="T16" fmla="*/ 29 w 59"/>
              <a:gd name="T17" fmla="*/ 14 h 80"/>
              <a:gd name="T18" fmla="*/ 13 w 59"/>
              <a:gd name="T19" fmla="*/ 30 h 80"/>
              <a:gd name="T20" fmla="*/ 29 w 59"/>
              <a:gd name="T21" fmla="*/ 47 h 80"/>
              <a:gd name="T22" fmla="*/ 46 w 59"/>
              <a:gd name="T23" fmla="*/ 3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9" h="80">
                <a:moveTo>
                  <a:pt x="0" y="30"/>
                </a:moveTo>
                <a:cubicBezTo>
                  <a:pt x="0" y="14"/>
                  <a:pt x="13" y="0"/>
                  <a:pt x="29" y="0"/>
                </a:cubicBezTo>
                <a:cubicBezTo>
                  <a:pt x="46" y="0"/>
                  <a:pt x="59" y="14"/>
                  <a:pt x="59" y="30"/>
                </a:cubicBezTo>
                <a:cubicBezTo>
                  <a:pt x="59" y="42"/>
                  <a:pt x="52" y="53"/>
                  <a:pt x="41" y="57"/>
                </a:cubicBezTo>
                <a:cubicBezTo>
                  <a:pt x="29" y="80"/>
                  <a:pt x="29" y="80"/>
                  <a:pt x="29" y="80"/>
                </a:cubicBezTo>
                <a:cubicBezTo>
                  <a:pt x="18" y="57"/>
                  <a:pt x="18" y="57"/>
                  <a:pt x="18" y="57"/>
                </a:cubicBezTo>
                <a:cubicBezTo>
                  <a:pt x="7" y="53"/>
                  <a:pt x="0" y="42"/>
                  <a:pt x="0" y="30"/>
                </a:cubicBezTo>
                <a:close/>
                <a:moveTo>
                  <a:pt x="46" y="30"/>
                </a:moveTo>
                <a:cubicBezTo>
                  <a:pt x="46" y="21"/>
                  <a:pt x="38" y="14"/>
                  <a:pt x="29" y="14"/>
                </a:cubicBezTo>
                <a:cubicBezTo>
                  <a:pt x="20" y="14"/>
                  <a:pt x="13" y="21"/>
                  <a:pt x="13" y="30"/>
                </a:cubicBezTo>
                <a:cubicBezTo>
                  <a:pt x="13" y="39"/>
                  <a:pt x="20" y="47"/>
                  <a:pt x="29" y="47"/>
                </a:cubicBezTo>
                <a:cubicBezTo>
                  <a:pt x="38" y="47"/>
                  <a:pt x="46" y="39"/>
                  <a:pt x="46" y="3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5" name="Freeform 907"/>
          <p:cNvSpPr>
            <a:spLocks noEditPoints="1"/>
          </p:cNvSpPr>
          <p:nvPr/>
        </p:nvSpPr>
        <p:spPr bwMode="auto">
          <a:xfrm>
            <a:off x="9061636" y="2574903"/>
            <a:ext cx="93600" cy="124390"/>
          </a:xfrm>
          <a:custGeom>
            <a:avLst/>
            <a:gdLst>
              <a:gd name="T0" fmla="*/ 16 w 32"/>
              <a:gd name="T1" fmla="*/ 7 h 43"/>
              <a:gd name="T2" fmla="*/ 7 w 32"/>
              <a:gd name="T3" fmla="*/ 16 h 43"/>
              <a:gd name="T4" fmla="*/ 16 w 32"/>
              <a:gd name="T5" fmla="*/ 24 h 43"/>
              <a:gd name="T6" fmla="*/ 25 w 32"/>
              <a:gd name="T7" fmla="*/ 16 h 43"/>
              <a:gd name="T8" fmla="*/ 16 w 32"/>
              <a:gd name="T9" fmla="*/ 7 h 43"/>
              <a:gd name="T10" fmla="*/ 10 w 32"/>
              <a:gd name="T11" fmla="*/ 30 h 43"/>
              <a:gd name="T12" fmla="*/ 0 w 32"/>
              <a:gd name="T13" fmla="*/ 16 h 43"/>
              <a:gd name="T14" fmla="*/ 16 w 32"/>
              <a:gd name="T15" fmla="*/ 0 h 43"/>
              <a:gd name="T16" fmla="*/ 32 w 32"/>
              <a:gd name="T17" fmla="*/ 16 h 43"/>
              <a:gd name="T18" fmla="*/ 23 w 32"/>
              <a:gd name="T19" fmla="*/ 30 h 43"/>
              <a:gd name="T20" fmla="*/ 16 w 32"/>
              <a:gd name="T21" fmla="*/ 43 h 43"/>
              <a:gd name="T22" fmla="*/ 10 w 32"/>
              <a:gd name="T23" fmla="*/ 3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2" h="43">
                <a:moveTo>
                  <a:pt x="16" y="7"/>
                </a:moveTo>
                <a:cubicBezTo>
                  <a:pt x="11" y="7"/>
                  <a:pt x="7" y="11"/>
                  <a:pt x="7" y="16"/>
                </a:cubicBezTo>
                <a:cubicBezTo>
                  <a:pt x="7" y="21"/>
                  <a:pt x="11" y="24"/>
                  <a:pt x="16" y="24"/>
                </a:cubicBezTo>
                <a:cubicBezTo>
                  <a:pt x="21" y="24"/>
                  <a:pt x="25" y="21"/>
                  <a:pt x="25" y="16"/>
                </a:cubicBezTo>
                <a:cubicBezTo>
                  <a:pt x="25" y="11"/>
                  <a:pt x="21" y="7"/>
                  <a:pt x="16" y="7"/>
                </a:cubicBezTo>
                <a:close/>
                <a:moveTo>
                  <a:pt x="10" y="30"/>
                </a:moveTo>
                <a:cubicBezTo>
                  <a:pt x="4" y="28"/>
                  <a:pt x="0" y="22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25" y="0"/>
                  <a:pt x="32" y="7"/>
                  <a:pt x="32" y="16"/>
                </a:cubicBezTo>
                <a:cubicBezTo>
                  <a:pt x="32" y="22"/>
                  <a:pt x="28" y="28"/>
                  <a:pt x="23" y="30"/>
                </a:cubicBezTo>
                <a:cubicBezTo>
                  <a:pt x="16" y="43"/>
                  <a:pt x="16" y="43"/>
                  <a:pt x="16" y="43"/>
                </a:cubicBezTo>
                <a:lnTo>
                  <a:pt x="10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6" name="Oval 908"/>
          <p:cNvSpPr>
            <a:spLocks noChangeArrowheads="1"/>
          </p:cNvSpPr>
          <p:nvPr/>
        </p:nvSpPr>
        <p:spPr bwMode="auto">
          <a:xfrm>
            <a:off x="9573971" y="242957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7" name="Freeform 909"/>
          <p:cNvSpPr/>
          <p:nvPr/>
        </p:nvSpPr>
        <p:spPr bwMode="auto">
          <a:xfrm>
            <a:off x="9665108" y="2600767"/>
            <a:ext cx="247547" cy="81284"/>
          </a:xfrm>
          <a:custGeom>
            <a:avLst/>
            <a:gdLst>
              <a:gd name="T0" fmla="*/ 201 w 201"/>
              <a:gd name="T1" fmla="*/ 33 h 66"/>
              <a:gd name="T2" fmla="*/ 153 w 201"/>
              <a:gd name="T3" fmla="*/ 66 h 66"/>
              <a:gd name="T4" fmla="*/ 153 w 201"/>
              <a:gd name="T5" fmla="*/ 50 h 66"/>
              <a:gd name="T6" fmla="*/ 0 w 201"/>
              <a:gd name="T7" fmla="*/ 50 h 66"/>
              <a:gd name="T8" fmla="*/ 0 w 201"/>
              <a:gd name="T9" fmla="*/ 17 h 66"/>
              <a:gd name="T10" fmla="*/ 153 w 201"/>
              <a:gd name="T11" fmla="*/ 17 h 66"/>
              <a:gd name="T12" fmla="*/ 153 w 201"/>
              <a:gd name="T13" fmla="*/ 0 h 66"/>
              <a:gd name="T14" fmla="*/ 201 w 201"/>
              <a:gd name="T15" fmla="*/ 33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1" h="66">
                <a:moveTo>
                  <a:pt x="201" y="33"/>
                </a:moveTo>
                <a:lnTo>
                  <a:pt x="153" y="66"/>
                </a:lnTo>
                <a:lnTo>
                  <a:pt x="153" y="50"/>
                </a:lnTo>
                <a:lnTo>
                  <a:pt x="0" y="50"/>
                </a:lnTo>
                <a:lnTo>
                  <a:pt x="0" y="17"/>
                </a:lnTo>
                <a:lnTo>
                  <a:pt x="153" y="17"/>
                </a:lnTo>
                <a:lnTo>
                  <a:pt x="153" y="0"/>
                </a:lnTo>
                <a:lnTo>
                  <a:pt x="201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8" name="Freeform 910"/>
          <p:cNvSpPr/>
          <p:nvPr/>
        </p:nvSpPr>
        <p:spPr bwMode="auto">
          <a:xfrm>
            <a:off x="9665108" y="2466524"/>
            <a:ext cx="205674" cy="136705"/>
          </a:xfrm>
          <a:custGeom>
            <a:avLst/>
            <a:gdLst>
              <a:gd name="T0" fmla="*/ 34 w 71"/>
              <a:gd name="T1" fmla="*/ 47 h 47"/>
              <a:gd name="T2" fmla="*/ 0 w 71"/>
              <a:gd name="T3" fmla="*/ 47 h 47"/>
              <a:gd name="T4" fmla="*/ 0 w 71"/>
              <a:gd name="T5" fmla="*/ 32 h 47"/>
              <a:gd name="T6" fmla="*/ 34 w 71"/>
              <a:gd name="T7" fmla="*/ 32 h 47"/>
              <a:gd name="T8" fmla="*/ 50 w 71"/>
              <a:gd name="T9" fmla="*/ 20 h 47"/>
              <a:gd name="T10" fmla="*/ 43 w 71"/>
              <a:gd name="T11" fmla="*/ 20 h 47"/>
              <a:gd name="T12" fmla="*/ 57 w 71"/>
              <a:gd name="T13" fmla="*/ 0 h 47"/>
              <a:gd name="T14" fmla="*/ 71 w 71"/>
              <a:gd name="T15" fmla="*/ 20 h 47"/>
              <a:gd name="T16" fmla="*/ 65 w 71"/>
              <a:gd name="T17" fmla="*/ 20 h 47"/>
              <a:gd name="T18" fmla="*/ 34 w 71"/>
              <a:gd name="T19" fmla="*/ 4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1" h="47">
                <a:moveTo>
                  <a:pt x="34" y="47"/>
                </a:moveTo>
                <a:cubicBezTo>
                  <a:pt x="0" y="47"/>
                  <a:pt x="0" y="47"/>
                  <a:pt x="0" y="47"/>
                </a:cubicBezTo>
                <a:cubicBezTo>
                  <a:pt x="0" y="32"/>
                  <a:pt x="0" y="32"/>
                  <a:pt x="0" y="32"/>
                </a:cubicBezTo>
                <a:cubicBezTo>
                  <a:pt x="34" y="32"/>
                  <a:pt x="34" y="32"/>
                  <a:pt x="34" y="32"/>
                </a:cubicBezTo>
                <a:cubicBezTo>
                  <a:pt x="41" y="32"/>
                  <a:pt x="48" y="27"/>
                  <a:pt x="50" y="20"/>
                </a:cubicBezTo>
                <a:cubicBezTo>
                  <a:pt x="43" y="20"/>
                  <a:pt x="43" y="20"/>
                  <a:pt x="43" y="20"/>
                </a:cubicBezTo>
                <a:cubicBezTo>
                  <a:pt x="57" y="0"/>
                  <a:pt x="57" y="0"/>
                  <a:pt x="57" y="0"/>
                </a:cubicBezTo>
                <a:cubicBezTo>
                  <a:pt x="71" y="20"/>
                  <a:pt x="71" y="20"/>
                  <a:pt x="71" y="20"/>
                </a:cubicBezTo>
                <a:cubicBezTo>
                  <a:pt x="65" y="20"/>
                  <a:pt x="65" y="20"/>
                  <a:pt x="65" y="20"/>
                </a:cubicBezTo>
                <a:cubicBezTo>
                  <a:pt x="63" y="35"/>
                  <a:pt x="50" y="47"/>
                  <a:pt x="34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9" name="Freeform 911"/>
          <p:cNvSpPr/>
          <p:nvPr/>
        </p:nvSpPr>
        <p:spPr bwMode="auto">
          <a:xfrm>
            <a:off x="9665108" y="2673429"/>
            <a:ext cx="205674" cy="136705"/>
          </a:xfrm>
          <a:custGeom>
            <a:avLst/>
            <a:gdLst>
              <a:gd name="T0" fmla="*/ 43 w 71"/>
              <a:gd name="T1" fmla="*/ 27 h 47"/>
              <a:gd name="T2" fmla="*/ 50 w 71"/>
              <a:gd name="T3" fmla="*/ 27 h 47"/>
              <a:gd name="T4" fmla="*/ 34 w 71"/>
              <a:gd name="T5" fmla="*/ 15 h 47"/>
              <a:gd name="T6" fmla="*/ 0 w 71"/>
              <a:gd name="T7" fmla="*/ 15 h 47"/>
              <a:gd name="T8" fmla="*/ 0 w 71"/>
              <a:gd name="T9" fmla="*/ 0 h 47"/>
              <a:gd name="T10" fmla="*/ 34 w 71"/>
              <a:gd name="T11" fmla="*/ 0 h 47"/>
              <a:gd name="T12" fmla="*/ 65 w 71"/>
              <a:gd name="T13" fmla="*/ 27 h 47"/>
              <a:gd name="T14" fmla="*/ 71 w 71"/>
              <a:gd name="T15" fmla="*/ 27 h 47"/>
              <a:gd name="T16" fmla="*/ 57 w 71"/>
              <a:gd name="T17" fmla="*/ 47 h 47"/>
              <a:gd name="T18" fmla="*/ 43 w 71"/>
              <a:gd name="T19" fmla="*/ 2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1" h="47">
                <a:moveTo>
                  <a:pt x="43" y="27"/>
                </a:moveTo>
                <a:cubicBezTo>
                  <a:pt x="50" y="27"/>
                  <a:pt x="50" y="27"/>
                  <a:pt x="50" y="27"/>
                </a:cubicBezTo>
                <a:cubicBezTo>
                  <a:pt x="48" y="20"/>
                  <a:pt x="41" y="15"/>
                  <a:pt x="34" y="15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0"/>
                  <a:pt x="0" y="0"/>
                  <a:pt x="0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50" y="0"/>
                  <a:pt x="63" y="12"/>
                  <a:pt x="65" y="27"/>
                </a:cubicBezTo>
                <a:cubicBezTo>
                  <a:pt x="71" y="27"/>
                  <a:pt x="71" y="27"/>
                  <a:pt x="71" y="27"/>
                </a:cubicBezTo>
                <a:cubicBezTo>
                  <a:pt x="57" y="47"/>
                  <a:pt x="57" y="47"/>
                  <a:pt x="57" y="47"/>
                </a:cubicBezTo>
                <a:lnTo>
                  <a:pt x="43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0" name="Oval 912"/>
          <p:cNvSpPr>
            <a:spLocks noChangeArrowheads="1"/>
          </p:cNvSpPr>
          <p:nvPr/>
        </p:nvSpPr>
        <p:spPr bwMode="auto">
          <a:xfrm>
            <a:off x="10130644" y="243450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1" name="Freeform 913"/>
          <p:cNvSpPr/>
          <p:nvPr/>
        </p:nvSpPr>
        <p:spPr bwMode="auto">
          <a:xfrm>
            <a:off x="10427453" y="2581061"/>
            <a:ext cx="107148" cy="107148"/>
          </a:xfrm>
          <a:custGeom>
            <a:avLst/>
            <a:gdLst>
              <a:gd name="T0" fmla="*/ 64 w 87"/>
              <a:gd name="T1" fmla="*/ 7 h 87"/>
              <a:gd name="T2" fmla="*/ 64 w 87"/>
              <a:gd name="T3" fmla="*/ 0 h 87"/>
              <a:gd name="T4" fmla="*/ 87 w 87"/>
              <a:gd name="T5" fmla="*/ 0 h 87"/>
              <a:gd name="T6" fmla="*/ 87 w 87"/>
              <a:gd name="T7" fmla="*/ 87 h 87"/>
              <a:gd name="T8" fmla="*/ 0 w 87"/>
              <a:gd name="T9" fmla="*/ 87 h 87"/>
              <a:gd name="T10" fmla="*/ 0 w 87"/>
              <a:gd name="T11" fmla="*/ 0 h 87"/>
              <a:gd name="T12" fmla="*/ 24 w 87"/>
              <a:gd name="T13" fmla="*/ 0 h 87"/>
              <a:gd name="T14" fmla="*/ 24 w 87"/>
              <a:gd name="T15" fmla="*/ 7 h 87"/>
              <a:gd name="T16" fmla="*/ 7 w 87"/>
              <a:gd name="T17" fmla="*/ 7 h 87"/>
              <a:gd name="T18" fmla="*/ 7 w 87"/>
              <a:gd name="T19" fmla="*/ 80 h 87"/>
              <a:gd name="T20" fmla="*/ 80 w 87"/>
              <a:gd name="T21" fmla="*/ 80 h 87"/>
              <a:gd name="T22" fmla="*/ 80 w 87"/>
              <a:gd name="T23" fmla="*/ 7 h 87"/>
              <a:gd name="T24" fmla="*/ 64 w 87"/>
              <a:gd name="T25" fmla="*/ 7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7" h="87">
                <a:moveTo>
                  <a:pt x="64" y="7"/>
                </a:moveTo>
                <a:lnTo>
                  <a:pt x="64" y="0"/>
                </a:lnTo>
                <a:lnTo>
                  <a:pt x="87" y="0"/>
                </a:lnTo>
                <a:lnTo>
                  <a:pt x="87" y="87"/>
                </a:lnTo>
                <a:lnTo>
                  <a:pt x="0" y="87"/>
                </a:lnTo>
                <a:lnTo>
                  <a:pt x="0" y="0"/>
                </a:lnTo>
                <a:lnTo>
                  <a:pt x="24" y="0"/>
                </a:lnTo>
                <a:lnTo>
                  <a:pt x="24" y="7"/>
                </a:lnTo>
                <a:lnTo>
                  <a:pt x="7" y="7"/>
                </a:lnTo>
                <a:lnTo>
                  <a:pt x="7" y="80"/>
                </a:lnTo>
                <a:lnTo>
                  <a:pt x="80" y="80"/>
                </a:lnTo>
                <a:lnTo>
                  <a:pt x="80" y="7"/>
                </a:lnTo>
                <a:lnTo>
                  <a:pt x="64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2" name="Freeform 914"/>
          <p:cNvSpPr/>
          <p:nvPr/>
        </p:nvSpPr>
        <p:spPr bwMode="auto">
          <a:xfrm>
            <a:off x="10459474" y="2581061"/>
            <a:ext cx="40642" cy="32021"/>
          </a:xfrm>
          <a:custGeom>
            <a:avLst/>
            <a:gdLst>
              <a:gd name="T0" fmla="*/ 33 w 33"/>
              <a:gd name="T1" fmla="*/ 7 h 26"/>
              <a:gd name="T2" fmla="*/ 33 w 33"/>
              <a:gd name="T3" fmla="*/ 26 h 26"/>
              <a:gd name="T4" fmla="*/ 17 w 33"/>
              <a:gd name="T5" fmla="*/ 16 h 26"/>
              <a:gd name="T6" fmla="*/ 0 w 33"/>
              <a:gd name="T7" fmla="*/ 26 h 26"/>
              <a:gd name="T8" fmla="*/ 0 w 33"/>
              <a:gd name="T9" fmla="*/ 7 h 26"/>
              <a:gd name="T10" fmla="*/ 0 w 33"/>
              <a:gd name="T11" fmla="*/ 0 h 26"/>
              <a:gd name="T12" fmla="*/ 33 w 33"/>
              <a:gd name="T13" fmla="*/ 0 h 26"/>
              <a:gd name="T14" fmla="*/ 33 w 33"/>
              <a:gd name="T15" fmla="*/ 7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" h="26">
                <a:moveTo>
                  <a:pt x="33" y="7"/>
                </a:moveTo>
                <a:lnTo>
                  <a:pt x="33" y="26"/>
                </a:lnTo>
                <a:lnTo>
                  <a:pt x="17" y="16"/>
                </a:lnTo>
                <a:lnTo>
                  <a:pt x="0" y="26"/>
                </a:lnTo>
                <a:lnTo>
                  <a:pt x="0" y="7"/>
                </a:lnTo>
                <a:lnTo>
                  <a:pt x="0" y="0"/>
                </a:lnTo>
                <a:lnTo>
                  <a:pt x="33" y="0"/>
                </a:lnTo>
                <a:lnTo>
                  <a:pt x="33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3" name="Freeform 915"/>
          <p:cNvSpPr/>
          <p:nvPr/>
        </p:nvSpPr>
        <p:spPr bwMode="auto">
          <a:xfrm>
            <a:off x="10305527" y="2581061"/>
            <a:ext cx="107148" cy="107148"/>
          </a:xfrm>
          <a:custGeom>
            <a:avLst/>
            <a:gdLst>
              <a:gd name="T0" fmla="*/ 87 w 87"/>
              <a:gd name="T1" fmla="*/ 0 h 87"/>
              <a:gd name="T2" fmla="*/ 87 w 87"/>
              <a:gd name="T3" fmla="*/ 87 h 87"/>
              <a:gd name="T4" fmla="*/ 0 w 87"/>
              <a:gd name="T5" fmla="*/ 87 h 87"/>
              <a:gd name="T6" fmla="*/ 0 w 87"/>
              <a:gd name="T7" fmla="*/ 0 h 87"/>
              <a:gd name="T8" fmla="*/ 23 w 87"/>
              <a:gd name="T9" fmla="*/ 0 h 87"/>
              <a:gd name="T10" fmla="*/ 23 w 87"/>
              <a:gd name="T11" fmla="*/ 7 h 87"/>
              <a:gd name="T12" fmla="*/ 7 w 87"/>
              <a:gd name="T13" fmla="*/ 7 h 87"/>
              <a:gd name="T14" fmla="*/ 7 w 87"/>
              <a:gd name="T15" fmla="*/ 80 h 87"/>
              <a:gd name="T16" fmla="*/ 80 w 87"/>
              <a:gd name="T17" fmla="*/ 80 h 87"/>
              <a:gd name="T18" fmla="*/ 80 w 87"/>
              <a:gd name="T19" fmla="*/ 7 h 87"/>
              <a:gd name="T20" fmla="*/ 64 w 87"/>
              <a:gd name="T21" fmla="*/ 7 h 87"/>
              <a:gd name="T22" fmla="*/ 64 w 87"/>
              <a:gd name="T23" fmla="*/ 0 h 87"/>
              <a:gd name="T24" fmla="*/ 87 w 87"/>
              <a:gd name="T25" fmla="*/ 0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7" h="87">
                <a:moveTo>
                  <a:pt x="87" y="0"/>
                </a:moveTo>
                <a:lnTo>
                  <a:pt x="87" y="87"/>
                </a:lnTo>
                <a:lnTo>
                  <a:pt x="0" y="87"/>
                </a:lnTo>
                <a:lnTo>
                  <a:pt x="0" y="0"/>
                </a:lnTo>
                <a:lnTo>
                  <a:pt x="23" y="0"/>
                </a:lnTo>
                <a:lnTo>
                  <a:pt x="23" y="7"/>
                </a:lnTo>
                <a:lnTo>
                  <a:pt x="7" y="7"/>
                </a:lnTo>
                <a:lnTo>
                  <a:pt x="7" y="80"/>
                </a:lnTo>
                <a:lnTo>
                  <a:pt x="80" y="80"/>
                </a:lnTo>
                <a:lnTo>
                  <a:pt x="80" y="7"/>
                </a:lnTo>
                <a:lnTo>
                  <a:pt x="64" y="7"/>
                </a:lnTo>
                <a:lnTo>
                  <a:pt x="64" y="0"/>
                </a:lnTo>
                <a:lnTo>
                  <a:pt x="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4" name="Freeform 916"/>
          <p:cNvSpPr/>
          <p:nvPr/>
        </p:nvSpPr>
        <p:spPr bwMode="auto">
          <a:xfrm>
            <a:off x="10337548" y="2581061"/>
            <a:ext cx="40642" cy="32021"/>
          </a:xfrm>
          <a:custGeom>
            <a:avLst/>
            <a:gdLst>
              <a:gd name="T0" fmla="*/ 33 w 33"/>
              <a:gd name="T1" fmla="*/ 26 h 26"/>
              <a:gd name="T2" fmla="*/ 16 w 33"/>
              <a:gd name="T3" fmla="*/ 16 h 26"/>
              <a:gd name="T4" fmla="*/ 0 w 33"/>
              <a:gd name="T5" fmla="*/ 26 h 26"/>
              <a:gd name="T6" fmla="*/ 0 w 33"/>
              <a:gd name="T7" fmla="*/ 7 h 26"/>
              <a:gd name="T8" fmla="*/ 0 w 33"/>
              <a:gd name="T9" fmla="*/ 0 h 26"/>
              <a:gd name="T10" fmla="*/ 33 w 33"/>
              <a:gd name="T11" fmla="*/ 0 h 26"/>
              <a:gd name="T12" fmla="*/ 33 w 33"/>
              <a:gd name="T13" fmla="*/ 7 h 26"/>
              <a:gd name="T14" fmla="*/ 33 w 33"/>
              <a:gd name="T15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" h="26">
                <a:moveTo>
                  <a:pt x="33" y="26"/>
                </a:moveTo>
                <a:lnTo>
                  <a:pt x="16" y="16"/>
                </a:lnTo>
                <a:lnTo>
                  <a:pt x="0" y="26"/>
                </a:lnTo>
                <a:lnTo>
                  <a:pt x="0" y="7"/>
                </a:lnTo>
                <a:lnTo>
                  <a:pt x="0" y="0"/>
                </a:lnTo>
                <a:lnTo>
                  <a:pt x="33" y="0"/>
                </a:lnTo>
                <a:lnTo>
                  <a:pt x="33" y="7"/>
                </a:lnTo>
                <a:lnTo>
                  <a:pt x="33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5" name="Freeform 917"/>
          <p:cNvSpPr/>
          <p:nvPr/>
        </p:nvSpPr>
        <p:spPr bwMode="auto">
          <a:xfrm>
            <a:off x="10182370" y="2581061"/>
            <a:ext cx="110842" cy="107148"/>
          </a:xfrm>
          <a:custGeom>
            <a:avLst/>
            <a:gdLst>
              <a:gd name="T0" fmla="*/ 83 w 90"/>
              <a:gd name="T1" fmla="*/ 80 h 87"/>
              <a:gd name="T2" fmla="*/ 83 w 90"/>
              <a:gd name="T3" fmla="*/ 7 h 87"/>
              <a:gd name="T4" fmla="*/ 67 w 90"/>
              <a:gd name="T5" fmla="*/ 7 h 87"/>
              <a:gd name="T6" fmla="*/ 67 w 90"/>
              <a:gd name="T7" fmla="*/ 0 h 87"/>
              <a:gd name="T8" fmla="*/ 90 w 90"/>
              <a:gd name="T9" fmla="*/ 0 h 87"/>
              <a:gd name="T10" fmla="*/ 90 w 90"/>
              <a:gd name="T11" fmla="*/ 87 h 87"/>
              <a:gd name="T12" fmla="*/ 0 w 90"/>
              <a:gd name="T13" fmla="*/ 87 h 87"/>
              <a:gd name="T14" fmla="*/ 0 w 90"/>
              <a:gd name="T15" fmla="*/ 0 h 87"/>
              <a:gd name="T16" fmla="*/ 24 w 90"/>
              <a:gd name="T17" fmla="*/ 0 h 87"/>
              <a:gd name="T18" fmla="*/ 24 w 90"/>
              <a:gd name="T19" fmla="*/ 7 h 87"/>
              <a:gd name="T20" fmla="*/ 8 w 90"/>
              <a:gd name="T21" fmla="*/ 7 h 87"/>
              <a:gd name="T22" fmla="*/ 8 w 90"/>
              <a:gd name="T23" fmla="*/ 80 h 87"/>
              <a:gd name="T24" fmla="*/ 83 w 90"/>
              <a:gd name="T25" fmla="*/ 80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0" h="87">
                <a:moveTo>
                  <a:pt x="83" y="80"/>
                </a:moveTo>
                <a:lnTo>
                  <a:pt x="83" y="7"/>
                </a:lnTo>
                <a:lnTo>
                  <a:pt x="67" y="7"/>
                </a:lnTo>
                <a:lnTo>
                  <a:pt x="67" y="0"/>
                </a:lnTo>
                <a:lnTo>
                  <a:pt x="90" y="0"/>
                </a:lnTo>
                <a:lnTo>
                  <a:pt x="90" y="87"/>
                </a:lnTo>
                <a:lnTo>
                  <a:pt x="0" y="87"/>
                </a:lnTo>
                <a:lnTo>
                  <a:pt x="0" y="0"/>
                </a:lnTo>
                <a:lnTo>
                  <a:pt x="24" y="0"/>
                </a:lnTo>
                <a:lnTo>
                  <a:pt x="24" y="7"/>
                </a:lnTo>
                <a:lnTo>
                  <a:pt x="8" y="7"/>
                </a:lnTo>
                <a:lnTo>
                  <a:pt x="8" y="80"/>
                </a:lnTo>
                <a:lnTo>
                  <a:pt x="83" y="8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6" name="Freeform 918"/>
          <p:cNvSpPr/>
          <p:nvPr/>
        </p:nvSpPr>
        <p:spPr bwMode="auto">
          <a:xfrm>
            <a:off x="10218085" y="2581061"/>
            <a:ext cx="40642" cy="32021"/>
          </a:xfrm>
          <a:custGeom>
            <a:avLst/>
            <a:gdLst>
              <a:gd name="T0" fmla="*/ 33 w 33"/>
              <a:gd name="T1" fmla="*/ 7 h 26"/>
              <a:gd name="T2" fmla="*/ 33 w 33"/>
              <a:gd name="T3" fmla="*/ 26 h 26"/>
              <a:gd name="T4" fmla="*/ 16 w 33"/>
              <a:gd name="T5" fmla="*/ 16 h 26"/>
              <a:gd name="T6" fmla="*/ 0 w 33"/>
              <a:gd name="T7" fmla="*/ 26 h 26"/>
              <a:gd name="T8" fmla="*/ 0 w 33"/>
              <a:gd name="T9" fmla="*/ 7 h 26"/>
              <a:gd name="T10" fmla="*/ 0 w 33"/>
              <a:gd name="T11" fmla="*/ 0 h 26"/>
              <a:gd name="T12" fmla="*/ 33 w 33"/>
              <a:gd name="T13" fmla="*/ 0 h 26"/>
              <a:gd name="T14" fmla="*/ 33 w 33"/>
              <a:gd name="T15" fmla="*/ 7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" h="26">
                <a:moveTo>
                  <a:pt x="33" y="7"/>
                </a:moveTo>
                <a:lnTo>
                  <a:pt x="33" y="26"/>
                </a:lnTo>
                <a:lnTo>
                  <a:pt x="16" y="16"/>
                </a:lnTo>
                <a:lnTo>
                  <a:pt x="0" y="26"/>
                </a:lnTo>
                <a:lnTo>
                  <a:pt x="0" y="7"/>
                </a:lnTo>
                <a:lnTo>
                  <a:pt x="0" y="0"/>
                </a:lnTo>
                <a:lnTo>
                  <a:pt x="33" y="0"/>
                </a:lnTo>
                <a:lnTo>
                  <a:pt x="33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7" name="Freeform 919"/>
          <p:cNvSpPr/>
          <p:nvPr/>
        </p:nvSpPr>
        <p:spPr bwMode="auto">
          <a:xfrm>
            <a:off x="10150349" y="2709145"/>
            <a:ext cx="384252" cy="40642"/>
          </a:xfrm>
          <a:custGeom>
            <a:avLst/>
            <a:gdLst>
              <a:gd name="T0" fmla="*/ 0 w 312"/>
              <a:gd name="T1" fmla="*/ 16 h 33"/>
              <a:gd name="T2" fmla="*/ 36 w 312"/>
              <a:gd name="T3" fmla="*/ 0 h 33"/>
              <a:gd name="T4" fmla="*/ 36 w 312"/>
              <a:gd name="T5" fmla="*/ 9 h 33"/>
              <a:gd name="T6" fmla="*/ 312 w 312"/>
              <a:gd name="T7" fmla="*/ 9 h 33"/>
              <a:gd name="T8" fmla="*/ 312 w 312"/>
              <a:gd name="T9" fmla="*/ 23 h 33"/>
              <a:gd name="T10" fmla="*/ 36 w 312"/>
              <a:gd name="T11" fmla="*/ 23 h 33"/>
              <a:gd name="T12" fmla="*/ 36 w 312"/>
              <a:gd name="T13" fmla="*/ 33 h 33"/>
              <a:gd name="T14" fmla="*/ 0 w 312"/>
              <a:gd name="T15" fmla="*/ 16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2" h="33">
                <a:moveTo>
                  <a:pt x="0" y="16"/>
                </a:moveTo>
                <a:lnTo>
                  <a:pt x="36" y="0"/>
                </a:lnTo>
                <a:lnTo>
                  <a:pt x="36" y="9"/>
                </a:lnTo>
                <a:lnTo>
                  <a:pt x="312" y="9"/>
                </a:lnTo>
                <a:lnTo>
                  <a:pt x="312" y="23"/>
                </a:lnTo>
                <a:lnTo>
                  <a:pt x="36" y="23"/>
                </a:lnTo>
                <a:lnTo>
                  <a:pt x="36" y="33"/>
                </a:lnTo>
                <a:lnTo>
                  <a:pt x="0" y="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8" name="Oval 920"/>
          <p:cNvSpPr>
            <a:spLocks noChangeArrowheads="1"/>
          </p:cNvSpPr>
          <p:nvPr/>
        </p:nvSpPr>
        <p:spPr bwMode="auto">
          <a:xfrm>
            <a:off x="10721800" y="242341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9" name="Freeform 921"/>
          <p:cNvSpPr>
            <a:spLocks noEditPoints="1"/>
          </p:cNvSpPr>
          <p:nvPr/>
        </p:nvSpPr>
        <p:spPr bwMode="auto">
          <a:xfrm>
            <a:off x="11024768" y="2758407"/>
            <a:ext cx="43106" cy="43106"/>
          </a:xfrm>
          <a:custGeom>
            <a:avLst/>
            <a:gdLst>
              <a:gd name="T0" fmla="*/ 7 w 15"/>
              <a:gd name="T1" fmla="*/ 4 h 15"/>
              <a:gd name="T2" fmla="*/ 4 w 15"/>
              <a:gd name="T3" fmla="*/ 7 h 15"/>
              <a:gd name="T4" fmla="*/ 7 w 15"/>
              <a:gd name="T5" fmla="*/ 11 h 15"/>
              <a:gd name="T6" fmla="*/ 11 w 15"/>
              <a:gd name="T7" fmla="*/ 7 h 15"/>
              <a:gd name="T8" fmla="*/ 7 w 15"/>
              <a:gd name="T9" fmla="*/ 4 h 15"/>
              <a:gd name="T10" fmla="*/ 15 w 15"/>
              <a:gd name="T11" fmla="*/ 7 h 15"/>
              <a:gd name="T12" fmla="*/ 7 w 15"/>
              <a:gd name="T13" fmla="*/ 15 h 15"/>
              <a:gd name="T14" fmla="*/ 0 w 15"/>
              <a:gd name="T15" fmla="*/ 7 h 15"/>
              <a:gd name="T16" fmla="*/ 7 w 15"/>
              <a:gd name="T17" fmla="*/ 0 h 15"/>
              <a:gd name="T18" fmla="*/ 15 w 15"/>
              <a:gd name="T19" fmla="*/ 7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5">
                <a:moveTo>
                  <a:pt x="7" y="4"/>
                </a:moveTo>
                <a:cubicBezTo>
                  <a:pt x="5" y="4"/>
                  <a:pt x="4" y="6"/>
                  <a:pt x="4" y="7"/>
                </a:cubicBezTo>
                <a:cubicBezTo>
                  <a:pt x="4" y="9"/>
                  <a:pt x="5" y="11"/>
                  <a:pt x="7" y="11"/>
                </a:cubicBezTo>
                <a:cubicBezTo>
                  <a:pt x="9" y="11"/>
                  <a:pt x="11" y="9"/>
                  <a:pt x="11" y="7"/>
                </a:cubicBezTo>
                <a:cubicBezTo>
                  <a:pt x="11" y="6"/>
                  <a:pt x="9" y="4"/>
                  <a:pt x="7" y="4"/>
                </a:cubicBezTo>
                <a:close/>
                <a:moveTo>
                  <a:pt x="15" y="7"/>
                </a:moveTo>
                <a:cubicBezTo>
                  <a:pt x="15" y="11"/>
                  <a:pt x="11" y="15"/>
                  <a:pt x="7" y="15"/>
                </a:cubicBezTo>
                <a:cubicBezTo>
                  <a:pt x="3" y="15"/>
                  <a:pt x="0" y="11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11" y="0"/>
                  <a:pt x="15" y="3"/>
                  <a:pt x="15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0" name="Freeform 922"/>
          <p:cNvSpPr/>
          <p:nvPr/>
        </p:nvSpPr>
        <p:spPr bwMode="auto">
          <a:xfrm>
            <a:off x="11024768" y="2589681"/>
            <a:ext cx="32021" cy="133010"/>
          </a:xfrm>
          <a:custGeom>
            <a:avLst/>
            <a:gdLst>
              <a:gd name="T0" fmla="*/ 11 w 11"/>
              <a:gd name="T1" fmla="*/ 43 h 46"/>
              <a:gd name="T2" fmla="*/ 7 w 11"/>
              <a:gd name="T3" fmla="*/ 46 h 46"/>
              <a:gd name="T4" fmla="*/ 0 w 11"/>
              <a:gd name="T5" fmla="*/ 46 h 46"/>
              <a:gd name="T6" fmla="*/ 0 w 11"/>
              <a:gd name="T7" fmla="*/ 0 h 46"/>
              <a:gd name="T8" fmla="*/ 7 w 11"/>
              <a:gd name="T9" fmla="*/ 0 h 46"/>
              <a:gd name="T10" fmla="*/ 11 w 11"/>
              <a:gd name="T11" fmla="*/ 4 h 46"/>
              <a:gd name="T12" fmla="*/ 11 w 11"/>
              <a:gd name="T13" fmla="*/ 4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46">
                <a:moveTo>
                  <a:pt x="11" y="43"/>
                </a:moveTo>
                <a:cubicBezTo>
                  <a:pt x="11" y="45"/>
                  <a:pt x="9" y="46"/>
                  <a:pt x="7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0"/>
                  <a:pt x="0" y="0"/>
                  <a:pt x="0" y="0"/>
                </a:cubicBezTo>
                <a:cubicBezTo>
                  <a:pt x="7" y="0"/>
                  <a:pt x="7" y="0"/>
                  <a:pt x="7" y="0"/>
                </a:cubicBezTo>
                <a:cubicBezTo>
                  <a:pt x="9" y="0"/>
                  <a:pt x="11" y="2"/>
                  <a:pt x="11" y="4"/>
                </a:cubicBezTo>
                <a:lnTo>
                  <a:pt x="11" y="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1" name="Rectangle 923"/>
          <p:cNvSpPr>
            <a:spLocks noChangeArrowheads="1"/>
          </p:cNvSpPr>
          <p:nvPr/>
        </p:nvSpPr>
        <p:spPr bwMode="auto">
          <a:xfrm>
            <a:off x="10925010" y="2589681"/>
            <a:ext cx="72663" cy="13301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2" name="Freeform 924"/>
          <p:cNvSpPr/>
          <p:nvPr/>
        </p:nvSpPr>
        <p:spPr bwMode="auto">
          <a:xfrm>
            <a:off x="10931168" y="2560123"/>
            <a:ext cx="64042" cy="23400"/>
          </a:xfrm>
          <a:custGeom>
            <a:avLst/>
            <a:gdLst>
              <a:gd name="T0" fmla="*/ 22 w 22"/>
              <a:gd name="T1" fmla="*/ 3 h 8"/>
              <a:gd name="T2" fmla="*/ 22 w 22"/>
              <a:gd name="T3" fmla="*/ 8 h 8"/>
              <a:gd name="T4" fmla="*/ 19 w 22"/>
              <a:gd name="T5" fmla="*/ 8 h 8"/>
              <a:gd name="T6" fmla="*/ 19 w 22"/>
              <a:gd name="T7" fmla="*/ 5 h 8"/>
              <a:gd name="T8" fmla="*/ 16 w 22"/>
              <a:gd name="T9" fmla="*/ 3 h 8"/>
              <a:gd name="T10" fmla="*/ 5 w 22"/>
              <a:gd name="T11" fmla="*/ 3 h 8"/>
              <a:gd name="T12" fmla="*/ 3 w 22"/>
              <a:gd name="T13" fmla="*/ 5 h 8"/>
              <a:gd name="T14" fmla="*/ 3 w 22"/>
              <a:gd name="T15" fmla="*/ 8 h 8"/>
              <a:gd name="T16" fmla="*/ 0 w 22"/>
              <a:gd name="T17" fmla="*/ 8 h 8"/>
              <a:gd name="T18" fmla="*/ 0 w 22"/>
              <a:gd name="T19" fmla="*/ 3 h 8"/>
              <a:gd name="T20" fmla="*/ 3 w 22"/>
              <a:gd name="T21" fmla="*/ 0 h 8"/>
              <a:gd name="T22" fmla="*/ 19 w 22"/>
              <a:gd name="T23" fmla="*/ 0 h 8"/>
              <a:gd name="T24" fmla="*/ 22 w 22"/>
              <a:gd name="T25" fmla="*/ 3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" h="8">
                <a:moveTo>
                  <a:pt x="22" y="3"/>
                </a:moveTo>
                <a:cubicBezTo>
                  <a:pt x="22" y="8"/>
                  <a:pt x="22" y="8"/>
                  <a:pt x="22" y="8"/>
                </a:cubicBezTo>
                <a:cubicBezTo>
                  <a:pt x="19" y="8"/>
                  <a:pt x="19" y="8"/>
                  <a:pt x="19" y="8"/>
                </a:cubicBezTo>
                <a:cubicBezTo>
                  <a:pt x="19" y="5"/>
                  <a:pt x="19" y="5"/>
                  <a:pt x="19" y="5"/>
                </a:cubicBezTo>
                <a:cubicBezTo>
                  <a:pt x="19" y="4"/>
                  <a:pt x="18" y="3"/>
                  <a:pt x="16" y="3"/>
                </a:cubicBezTo>
                <a:cubicBezTo>
                  <a:pt x="5" y="3"/>
                  <a:pt x="5" y="3"/>
                  <a:pt x="5" y="3"/>
                </a:cubicBezTo>
                <a:cubicBezTo>
                  <a:pt x="4" y="3"/>
                  <a:pt x="3" y="4"/>
                  <a:pt x="3" y="5"/>
                </a:cubicBezTo>
                <a:cubicBezTo>
                  <a:pt x="3" y="8"/>
                  <a:pt x="3" y="8"/>
                  <a:pt x="3" y="8"/>
                </a:cubicBezTo>
                <a:cubicBezTo>
                  <a:pt x="0" y="8"/>
                  <a:pt x="0" y="8"/>
                  <a:pt x="0" y="8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0" y="0"/>
                  <a:pt x="22" y="1"/>
                  <a:pt x="22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3" name="Freeform 925"/>
          <p:cNvSpPr>
            <a:spLocks noEditPoints="1"/>
          </p:cNvSpPr>
          <p:nvPr/>
        </p:nvSpPr>
        <p:spPr bwMode="auto">
          <a:xfrm>
            <a:off x="10841263" y="2758407"/>
            <a:ext cx="40642" cy="43106"/>
          </a:xfrm>
          <a:custGeom>
            <a:avLst/>
            <a:gdLst>
              <a:gd name="T0" fmla="*/ 7 w 14"/>
              <a:gd name="T1" fmla="*/ 0 h 15"/>
              <a:gd name="T2" fmla="*/ 14 w 14"/>
              <a:gd name="T3" fmla="*/ 7 h 15"/>
              <a:gd name="T4" fmla="*/ 7 w 14"/>
              <a:gd name="T5" fmla="*/ 15 h 15"/>
              <a:gd name="T6" fmla="*/ 0 w 14"/>
              <a:gd name="T7" fmla="*/ 7 h 15"/>
              <a:gd name="T8" fmla="*/ 7 w 14"/>
              <a:gd name="T9" fmla="*/ 0 h 15"/>
              <a:gd name="T10" fmla="*/ 11 w 14"/>
              <a:gd name="T11" fmla="*/ 7 h 15"/>
              <a:gd name="T12" fmla="*/ 7 w 14"/>
              <a:gd name="T13" fmla="*/ 4 h 15"/>
              <a:gd name="T14" fmla="*/ 4 w 14"/>
              <a:gd name="T15" fmla="*/ 7 h 15"/>
              <a:gd name="T16" fmla="*/ 7 w 14"/>
              <a:gd name="T17" fmla="*/ 11 h 15"/>
              <a:gd name="T18" fmla="*/ 11 w 14"/>
              <a:gd name="T19" fmla="*/ 7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5">
                <a:moveTo>
                  <a:pt x="7" y="0"/>
                </a:moveTo>
                <a:cubicBezTo>
                  <a:pt x="11" y="0"/>
                  <a:pt x="14" y="3"/>
                  <a:pt x="14" y="7"/>
                </a:cubicBezTo>
                <a:cubicBezTo>
                  <a:pt x="14" y="11"/>
                  <a:pt x="11" y="15"/>
                  <a:pt x="7" y="15"/>
                </a:cubicBezTo>
                <a:cubicBezTo>
                  <a:pt x="3" y="15"/>
                  <a:pt x="0" y="11"/>
                  <a:pt x="0" y="7"/>
                </a:cubicBezTo>
                <a:cubicBezTo>
                  <a:pt x="0" y="3"/>
                  <a:pt x="3" y="0"/>
                  <a:pt x="7" y="0"/>
                </a:cubicBezTo>
                <a:close/>
                <a:moveTo>
                  <a:pt x="11" y="7"/>
                </a:moveTo>
                <a:cubicBezTo>
                  <a:pt x="11" y="6"/>
                  <a:pt x="9" y="4"/>
                  <a:pt x="7" y="4"/>
                </a:cubicBezTo>
                <a:cubicBezTo>
                  <a:pt x="5" y="4"/>
                  <a:pt x="4" y="6"/>
                  <a:pt x="4" y="7"/>
                </a:cubicBezTo>
                <a:cubicBezTo>
                  <a:pt x="4" y="9"/>
                  <a:pt x="5" y="11"/>
                  <a:pt x="7" y="11"/>
                </a:cubicBezTo>
                <a:cubicBezTo>
                  <a:pt x="9" y="11"/>
                  <a:pt x="11" y="9"/>
                  <a:pt x="11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4" name="Freeform 926"/>
          <p:cNvSpPr/>
          <p:nvPr/>
        </p:nvSpPr>
        <p:spPr bwMode="auto">
          <a:xfrm>
            <a:off x="10873284" y="2589681"/>
            <a:ext cx="28327" cy="133010"/>
          </a:xfrm>
          <a:custGeom>
            <a:avLst/>
            <a:gdLst>
              <a:gd name="T0" fmla="*/ 10 w 10"/>
              <a:gd name="T1" fmla="*/ 46 h 46"/>
              <a:gd name="T2" fmla="*/ 3 w 10"/>
              <a:gd name="T3" fmla="*/ 46 h 46"/>
              <a:gd name="T4" fmla="*/ 0 w 10"/>
              <a:gd name="T5" fmla="*/ 43 h 46"/>
              <a:gd name="T6" fmla="*/ 0 w 10"/>
              <a:gd name="T7" fmla="*/ 4 h 46"/>
              <a:gd name="T8" fmla="*/ 3 w 10"/>
              <a:gd name="T9" fmla="*/ 0 h 46"/>
              <a:gd name="T10" fmla="*/ 10 w 10"/>
              <a:gd name="T11" fmla="*/ 0 h 46"/>
              <a:gd name="T12" fmla="*/ 10 w 10"/>
              <a:gd name="T13" fmla="*/ 4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" h="46">
                <a:moveTo>
                  <a:pt x="10" y="46"/>
                </a:moveTo>
                <a:cubicBezTo>
                  <a:pt x="3" y="46"/>
                  <a:pt x="3" y="46"/>
                  <a:pt x="3" y="46"/>
                </a:cubicBezTo>
                <a:cubicBezTo>
                  <a:pt x="1" y="46"/>
                  <a:pt x="0" y="45"/>
                  <a:pt x="0" y="43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10" y="0"/>
                  <a:pt x="10" y="0"/>
                  <a:pt x="10" y="0"/>
                </a:cubicBezTo>
                <a:lnTo>
                  <a:pt x="10" y="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5" name="Freeform 927"/>
          <p:cNvSpPr/>
          <p:nvPr/>
        </p:nvSpPr>
        <p:spPr bwMode="auto">
          <a:xfrm>
            <a:off x="10779684" y="2513322"/>
            <a:ext cx="299273" cy="241389"/>
          </a:xfrm>
          <a:custGeom>
            <a:avLst/>
            <a:gdLst>
              <a:gd name="T0" fmla="*/ 19 w 103"/>
              <a:gd name="T1" fmla="*/ 80 h 83"/>
              <a:gd name="T2" fmla="*/ 19 w 103"/>
              <a:gd name="T3" fmla="*/ 6 h 83"/>
              <a:gd name="T4" fmla="*/ 3 w 103"/>
              <a:gd name="T5" fmla="*/ 6 h 83"/>
              <a:gd name="T6" fmla="*/ 0 w 103"/>
              <a:gd name="T7" fmla="*/ 3 h 83"/>
              <a:gd name="T8" fmla="*/ 3 w 103"/>
              <a:gd name="T9" fmla="*/ 0 h 83"/>
              <a:gd name="T10" fmla="*/ 22 w 103"/>
              <a:gd name="T11" fmla="*/ 0 h 83"/>
              <a:gd name="T12" fmla="*/ 22 w 103"/>
              <a:gd name="T13" fmla="*/ 0 h 83"/>
              <a:gd name="T14" fmla="*/ 23 w 103"/>
              <a:gd name="T15" fmla="*/ 0 h 83"/>
              <a:gd name="T16" fmla="*/ 26 w 103"/>
              <a:gd name="T17" fmla="*/ 3 h 83"/>
              <a:gd name="T18" fmla="*/ 26 w 103"/>
              <a:gd name="T19" fmla="*/ 77 h 83"/>
              <a:gd name="T20" fmla="*/ 100 w 103"/>
              <a:gd name="T21" fmla="*/ 77 h 83"/>
              <a:gd name="T22" fmla="*/ 103 w 103"/>
              <a:gd name="T23" fmla="*/ 80 h 83"/>
              <a:gd name="T24" fmla="*/ 100 w 103"/>
              <a:gd name="T25" fmla="*/ 83 h 83"/>
              <a:gd name="T26" fmla="*/ 23 w 103"/>
              <a:gd name="T27" fmla="*/ 83 h 83"/>
              <a:gd name="T28" fmla="*/ 19 w 103"/>
              <a:gd name="T29" fmla="*/ 8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3" h="83">
                <a:moveTo>
                  <a:pt x="19" y="80"/>
                </a:moveTo>
                <a:cubicBezTo>
                  <a:pt x="19" y="6"/>
                  <a:pt x="19" y="6"/>
                  <a:pt x="19" y="6"/>
                </a:cubicBez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4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2" y="0"/>
                  <a:pt x="23" y="0"/>
                  <a:pt x="23" y="0"/>
                </a:cubicBezTo>
                <a:cubicBezTo>
                  <a:pt x="24" y="0"/>
                  <a:pt x="26" y="1"/>
                  <a:pt x="26" y="3"/>
                </a:cubicBezTo>
                <a:cubicBezTo>
                  <a:pt x="26" y="77"/>
                  <a:pt x="26" y="77"/>
                  <a:pt x="26" y="77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101" y="77"/>
                  <a:pt x="103" y="78"/>
                  <a:pt x="103" y="80"/>
                </a:cubicBezTo>
                <a:cubicBezTo>
                  <a:pt x="103" y="82"/>
                  <a:pt x="101" y="83"/>
                  <a:pt x="100" y="83"/>
                </a:cubicBezTo>
                <a:cubicBezTo>
                  <a:pt x="23" y="83"/>
                  <a:pt x="23" y="83"/>
                  <a:pt x="23" y="83"/>
                </a:cubicBezTo>
                <a:cubicBezTo>
                  <a:pt x="21" y="83"/>
                  <a:pt x="19" y="82"/>
                  <a:pt x="19" y="8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6" name="Oval 928"/>
          <p:cNvSpPr>
            <a:spLocks noChangeArrowheads="1"/>
          </p:cNvSpPr>
          <p:nvPr/>
        </p:nvSpPr>
        <p:spPr bwMode="auto">
          <a:xfrm>
            <a:off x="465234" y="398998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7" name="Freeform 929"/>
          <p:cNvSpPr/>
          <p:nvPr/>
        </p:nvSpPr>
        <p:spPr bwMode="auto">
          <a:xfrm>
            <a:off x="597013" y="4060182"/>
            <a:ext cx="173653" cy="250010"/>
          </a:xfrm>
          <a:custGeom>
            <a:avLst/>
            <a:gdLst>
              <a:gd name="T0" fmla="*/ 60 w 60"/>
              <a:gd name="T1" fmla="*/ 20 h 86"/>
              <a:gd name="T2" fmla="*/ 60 w 60"/>
              <a:gd name="T3" fmla="*/ 38 h 86"/>
              <a:gd name="T4" fmla="*/ 40 w 60"/>
              <a:gd name="T5" fmla="*/ 59 h 86"/>
              <a:gd name="T6" fmla="*/ 40 w 60"/>
              <a:gd name="T7" fmla="*/ 86 h 86"/>
              <a:gd name="T8" fmla="*/ 20 w 60"/>
              <a:gd name="T9" fmla="*/ 86 h 86"/>
              <a:gd name="T10" fmla="*/ 20 w 60"/>
              <a:gd name="T11" fmla="*/ 59 h 86"/>
              <a:gd name="T12" fmla="*/ 0 w 60"/>
              <a:gd name="T13" fmla="*/ 38 h 86"/>
              <a:gd name="T14" fmla="*/ 0 w 60"/>
              <a:gd name="T15" fmla="*/ 20 h 86"/>
              <a:gd name="T16" fmla="*/ 16 w 60"/>
              <a:gd name="T17" fmla="*/ 0 h 86"/>
              <a:gd name="T18" fmla="*/ 16 w 60"/>
              <a:gd name="T19" fmla="*/ 36 h 86"/>
              <a:gd name="T20" fmla="*/ 43 w 60"/>
              <a:gd name="T21" fmla="*/ 36 h 86"/>
              <a:gd name="T22" fmla="*/ 43 w 60"/>
              <a:gd name="T23" fmla="*/ 0 h 86"/>
              <a:gd name="T24" fmla="*/ 60 w 60"/>
              <a:gd name="T25" fmla="*/ 2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0" h="86">
                <a:moveTo>
                  <a:pt x="60" y="20"/>
                </a:moveTo>
                <a:cubicBezTo>
                  <a:pt x="60" y="38"/>
                  <a:pt x="60" y="38"/>
                  <a:pt x="60" y="38"/>
                </a:cubicBezTo>
                <a:cubicBezTo>
                  <a:pt x="60" y="49"/>
                  <a:pt x="51" y="59"/>
                  <a:pt x="40" y="59"/>
                </a:cubicBezTo>
                <a:cubicBezTo>
                  <a:pt x="40" y="86"/>
                  <a:pt x="40" y="86"/>
                  <a:pt x="40" y="86"/>
                </a:cubicBezTo>
                <a:cubicBezTo>
                  <a:pt x="20" y="86"/>
                  <a:pt x="20" y="86"/>
                  <a:pt x="20" y="86"/>
                </a:cubicBezTo>
                <a:cubicBezTo>
                  <a:pt x="20" y="59"/>
                  <a:pt x="20" y="59"/>
                  <a:pt x="20" y="59"/>
                </a:cubicBezTo>
                <a:cubicBezTo>
                  <a:pt x="9" y="59"/>
                  <a:pt x="0" y="49"/>
                  <a:pt x="0" y="38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0"/>
                  <a:pt x="7" y="2"/>
                  <a:pt x="16" y="0"/>
                </a:cubicBezTo>
                <a:cubicBezTo>
                  <a:pt x="16" y="36"/>
                  <a:pt x="16" y="36"/>
                  <a:pt x="16" y="36"/>
                </a:cubicBezTo>
                <a:cubicBezTo>
                  <a:pt x="43" y="36"/>
                  <a:pt x="43" y="36"/>
                  <a:pt x="43" y="36"/>
                </a:cubicBezTo>
                <a:cubicBezTo>
                  <a:pt x="43" y="0"/>
                  <a:pt x="43" y="0"/>
                  <a:pt x="43" y="0"/>
                </a:cubicBezTo>
                <a:cubicBezTo>
                  <a:pt x="53" y="2"/>
                  <a:pt x="60" y="10"/>
                  <a:pt x="60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8" name="Rectangle 930"/>
          <p:cNvSpPr>
            <a:spLocks noChangeArrowheads="1"/>
          </p:cNvSpPr>
          <p:nvPr/>
        </p:nvSpPr>
        <p:spPr bwMode="auto">
          <a:xfrm>
            <a:off x="654896" y="4324971"/>
            <a:ext cx="57884" cy="258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9" name="Oval 931"/>
          <p:cNvSpPr>
            <a:spLocks noChangeArrowheads="1"/>
          </p:cNvSpPr>
          <p:nvPr/>
        </p:nvSpPr>
        <p:spPr bwMode="auto">
          <a:xfrm>
            <a:off x="1021906" y="4004762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0" name="Freeform 932"/>
          <p:cNvSpPr>
            <a:spLocks noEditPoints="1"/>
          </p:cNvSpPr>
          <p:nvPr/>
        </p:nvSpPr>
        <p:spPr bwMode="auto">
          <a:xfrm>
            <a:off x="1103190" y="4062645"/>
            <a:ext cx="264789" cy="320210"/>
          </a:xfrm>
          <a:custGeom>
            <a:avLst/>
            <a:gdLst>
              <a:gd name="T0" fmla="*/ 36 w 91"/>
              <a:gd name="T1" fmla="*/ 59 h 110"/>
              <a:gd name="T2" fmla="*/ 32 w 91"/>
              <a:gd name="T3" fmla="*/ 57 h 110"/>
              <a:gd name="T4" fmla="*/ 12 w 91"/>
              <a:gd name="T5" fmla="*/ 83 h 110"/>
              <a:gd name="T6" fmla="*/ 16 w 91"/>
              <a:gd name="T7" fmla="*/ 86 h 110"/>
              <a:gd name="T8" fmla="*/ 36 w 91"/>
              <a:gd name="T9" fmla="*/ 59 h 110"/>
              <a:gd name="T10" fmla="*/ 27 w 91"/>
              <a:gd name="T11" fmla="*/ 94 h 110"/>
              <a:gd name="T12" fmla="*/ 30 w 91"/>
              <a:gd name="T13" fmla="*/ 97 h 110"/>
              <a:gd name="T14" fmla="*/ 51 w 91"/>
              <a:gd name="T15" fmla="*/ 70 h 110"/>
              <a:gd name="T16" fmla="*/ 47 w 91"/>
              <a:gd name="T17" fmla="*/ 67 h 110"/>
              <a:gd name="T18" fmla="*/ 27 w 91"/>
              <a:gd name="T19" fmla="*/ 94 h 110"/>
              <a:gd name="T20" fmla="*/ 67 w 91"/>
              <a:gd name="T21" fmla="*/ 17 h 110"/>
              <a:gd name="T22" fmla="*/ 83 w 91"/>
              <a:gd name="T23" fmla="*/ 0 h 110"/>
              <a:gd name="T24" fmla="*/ 91 w 91"/>
              <a:gd name="T25" fmla="*/ 6 h 110"/>
              <a:gd name="T26" fmla="*/ 80 w 91"/>
              <a:gd name="T27" fmla="*/ 26 h 110"/>
              <a:gd name="T28" fmla="*/ 77 w 91"/>
              <a:gd name="T29" fmla="*/ 24 h 110"/>
              <a:gd name="T30" fmla="*/ 53 w 91"/>
              <a:gd name="T31" fmla="*/ 55 h 110"/>
              <a:gd name="T32" fmla="*/ 56 w 91"/>
              <a:gd name="T33" fmla="*/ 58 h 110"/>
              <a:gd name="T34" fmla="*/ 58 w 91"/>
              <a:gd name="T35" fmla="*/ 72 h 110"/>
              <a:gd name="T36" fmla="*/ 34 w 91"/>
              <a:gd name="T37" fmla="*/ 105 h 110"/>
              <a:gd name="T38" fmla="*/ 19 w 91"/>
              <a:gd name="T39" fmla="*/ 107 h 110"/>
              <a:gd name="T40" fmla="*/ 6 w 91"/>
              <a:gd name="T41" fmla="*/ 97 h 110"/>
              <a:gd name="T42" fmla="*/ 4 w 91"/>
              <a:gd name="T43" fmla="*/ 83 h 110"/>
              <a:gd name="T44" fmla="*/ 28 w 91"/>
              <a:gd name="T45" fmla="*/ 50 h 110"/>
              <a:gd name="T46" fmla="*/ 43 w 91"/>
              <a:gd name="T47" fmla="*/ 48 h 110"/>
              <a:gd name="T48" fmla="*/ 46 w 91"/>
              <a:gd name="T49" fmla="*/ 50 h 110"/>
              <a:gd name="T50" fmla="*/ 70 w 91"/>
              <a:gd name="T51" fmla="*/ 19 h 110"/>
              <a:gd name="T52" fmla="*/ 67 w 91"/>
              <a:gd name="T53" fmla="*/ 17 h 110"/>
              <a:gd name="T54" fmla="*/ 23 w 91"/>
              <a:gd name="T55" fmla="*/ 92 h 110"/>
              <a:gd name="T56" fmla="*/ 43 w 91"/>
              <a:gd name="T57" fmla="*/ 65 h 110"/>
              <a:gd name="T58" fmla="*/ 40 w 91"/>
              <a:gd name="T59" fmla="*/ 62 h 110"/>
              <a:gd name="T60" fmla="*/ 19 w 91"/>
              <a:gd name="T61" fmla="*/ 89 h 110"/>
              <a:gd name="T62" fmla="*/ 23 w 91"/>
              <a:gd name="T63" fmla="*/ 92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91" h="110">
                <a:moveTo>
                  <a:pt x="36" y="59"/>
                </a:moveTo>
                <a:cubicBezTo>
                  <a:pt x="32" y="57"/>
                  <a:pt x="32" y="57"/>
                  <a:pt x="32" y="57"/>
                </a:cubicBezTo>
                <a:cubicBezTo>
                  <a:pt x="12" y="83"/>
                  <a:pt x="12" y="83"/>
                  <a:pt x="12" y="83"/>
                </a:cubicBezTo>
                <a:cubicBezTo>
                  <a:pt x="16" y="86"/>
                  <a:pt x="16" y="86"/>
                  <a:pt x="16" y="86"/>
                </a:cubicBezTo>
                <a:lnTo>
                  <a:pt x="36" y="59"/>
                </a:lnTo>
                <a:close/>
                <a:moveTo>
                  <a:pt x="27" y="94"/>
                </a:moveTo>
                <a:cubicBezTo>
                  <a:pt x="30" y="97"/>
                  <a:pt x="30" y="97"/>
                  <a:pt x="30" y="97"/>
                </a:cubicBezTo>
                <a:cubicBezTo>
                  <a:pt x="51" y="70"/>
                  <a:pt x="51" y="70"/>
                  <a:pt x="51" y="70"/>
                </a:cubicBezTo>
                <a:cubicBezTo>
                  <a:pt x="47" y="67"/>
                  <a:pt x="47" y="67"/>
                  <a:pt x="47" y="67"/>
                </a:cubicBezTo>
                <a:lnTo>
                  <a:pt x="27" y="94"/>
                </a:lnTo>
                <a:close/>
                <a:moveTo>
                  <a:pt x="67" y="17"/>
                </a:moveTo>
                <a:cubicBezTo>
                  <a:pt x="83" y="0"/>
                  <a:pt x="83" y="0"/>
                  <a:pt x="83" y="0"/>
                </a:cubicBezTo>
                <a:cubicBezTo>
                  <a:pt x="91" y="6"/>
                  <a:pt x="91" y="6"/>
                  <a:pt x="91" y="6"/>
                </a:cubicBezTo>
                <a:cubicBezTo>
                  <a:pt x="80" y="26"/>
                  <a:pt x="80" y="26"/>
                  <a:pt x="80" y="26"/>
                </a:cubicBezTo>
                <a:cubicBezTo>
                  <a:pt x="77" y="24"/>
                  <a:pt x="77" y="24"/>
                  <a:pt x="77" y="24"/>
                </a:cubicBezTo>
                <a:cubicBezTo>
                  <a:pt x="53" y="55"/>
                  <a:pt x="53" y="55"/>
                  <a:pt x="53" y="55"/>
                </a:cubicBezTo>
                <a:cubicBezTo>
                  <a:pt x="56" y="58"/>
                  <a:pt x="56" y="58"/>
                  <a:pt x="56" y="58"/>
                </a:cubicBezTo>
                <a:cubicBezTo>
                  <a:pt x="61" y="61"/>
                  <a:pt x="62" y="68"/>
                  <a:pt x="58" y="72"/>
                </a:cubicBezTo>
                <a:cubicBezTo>
                  <a:pt x="34" y="105"/>
                  <a:pt x="34" y="105"/>
                  <a:pt x="34" y="105"/>
                </a:cubicBezTo>
                <a:cubicBezTo>
                  <a:pt x="30" y="110"/>
                  <a:pt x="24" y="110"/>
                  <a:pt x="19" y="107"/>
                </a:cubicBezTo>
                <a:cubicBezTo>
                  <a:pt x="6" y="97"/>
                  <a:pt x="6" y="97"/>
                  <a:pt x="6" y="97"/>
                </a:cubicBezTo>
                <a:cubicBezTo>
                  <a:pt x="1" y="94"/>
                  <a:pt x="0" y="87"/>
                  <a:pt x="4" y="83"/>
                </a:cubicBezTo>
                <a:cubicBezTo>
                  <a:pt x="28" y="50"/>
                  <a:pt x="28" y="50"/>
                  <a:pt x="28" y="50"/>
                </a:cubicBezTo>
                <a:cubicBezTo>
                  <a:pt x="32" y="45"/>
                  <a:pt x="38" y="44"/>
                  <a:pt x="43" y="48"/>
                </a:cubicBezTo>
                <a:cubicBezTo>
                  <a:pt x="46" y="50"/>
                  <a:pt x="46" y="50"/>
                  <a:pt x="46" y="50"/>
                </a:cubicBezTo>
                <a:cubicBezTo>
                  <a:pt x="70" y="19"/>
                  <a:pt x="70" y="19"/>
                  <a:pt x="70" y="19"/>
                </a:cubicBezTo>
                <a:lnTo>
                  <a:pt x="67" y="17"/>
                </a:lnTo>
                <a:close/>
                <a:moveTo>
                  <a:pt x="23" y="92"/>
                </a:moveTo>
                <a:cubicBezTo>
                  <a:pt x="43" y="65"/>
                  <a:pt x="43" y="65"/>
                  <a:pt x="43" y="65"/>
                </a:cubicBezTo>
                <a:cubicBezTo>
                  <a:pt x="40" y="62"/>
                  <a:pt x="40" y="62"/>
                  <a:pt x="40" y="62"/>
                </a:cubicBezTo>
                <a:cubicBezTo>
                  <a:pt x="19" y="89"/>
                  <a:pt x="19" y="89"/>
                  <a:pt x="19" y="89"/>
                </a:cubicBezTo>
                <a:lnTo>
                  <a:pt x="23" y="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1" name="Freeform 933"/>
          <p:cNvSpPr/>
          <p:nvPr/>
        </p:nvSpPr>
        <p:spPr bwMode="auto">
          <a:xfrm>
            <a:off x="1117969" y="4356993"/>
            <a:ext cx="32021" cy="25863"/>
          </a:xfrm>
          <a:custGeom>
            <a:avLst/>
            <a:gdLst>
              <a:gd name="T0" fmla="*/ 11 w 11"/>
              <a:gd name="T1" fmla="*/ 8 h 9"/>
              <a:gd name="T2" fmla="*/ 3 w 11"/>
              <a:gd name="T3" fmla="*/ 7 h 9"/>
              <a:gd name="T4" fmla="*/ 0 w 11"/>
              <a:gd name="T5" fmla="*/ 0 h 9"/>
              <a:gd name="T6" fmla="*/ 11 w 11"/>
              <a:gd name="T7" fmla="*/ 8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" h="9">
                <a:moveTo>
                  <a:pt x="11" y="8"/>
                </a:moveTo>
                <a:cubicBezTo>
                  <a:pt x="8" y="9"/>
                  <a:pt x="5" y="8"/>
                  <a:pt x="3" y="7"/>
                </a:cubicBezTo>
                <a:cubicBezTo>
                  <a:pt x="1" y="5"/>
                  <a:pt x="0" y="2"/>
                  <a:pt x="0" y="0"/>
                </a:cubicBezTo>
                <a:lnTo>
                  <a:pt x="11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2" name="Oval 934"/>
          <p:cNvSpPr>
            <a:spLocks noChangeArrowheads="1"/>
          </p:cNvSpPr>
          <p:nvPr/>
        </p:nvSpPr>
        <p:spPr bwMode="auto">
          <a:xfrm>
            <a:off x="1032990" y="329906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3" name="Freeform 935"/>
          <p:cNvSpPr/>
          <p:nvPr/>
        </p:nvSpPr>
        <p:spPr bwMode="auto">
          <a:xfrm>
            <a:off x="1184474" y="3392669"/>
            <a:ext cx="215526" cy="236463"/>
          </a:xfrm>
          <a:custGeom>
            <a:avLst/>
            <a:gdLst>
              <a:gd name="T0" fmla="*/ 6 w 74"/>
              <a:gd name="T1" fmla="*/ 14 h 81"/>
              <a:gd name="T2" fmla="*/ 2 w 74"/>
              <a:gd name="T3" fmla="*/ 14 h 81"/>
              <a:gd name="T4" fmla="*/ 0 w 74"/>
              <a:gd name="T5" fmla="*/ 14 h 81"/>
              <a:gd name="T6" fmla="*/ 33 w 74"/>
              <a:gd name="T7" fmla="*/ 0 h 81"/>
              <a:gd name="T8" fmla="*/ 74 w 74"/>
              <a:gd name="T9" fmla="*/ 32 h 81"/>
              <a:gd name="T10" fmla="*/ 59 w 74"/>
              <a:gd name="T11" fmla="*/ 57 h 81"/>
              <a:gd name="T12" fmla="*/ 59 w 74"/>
              <a:gd name="T13" fmla="*/ 81 h 81"/>
              <a:gd name="T14" fmla="*/ 55 w 74"/>
              <a:gd name="T15" fmla="*/ 81 h 81"/>
              <a:gd name="T16" fmla="*/ 47 w 74"/>
              <a:gd name="T17" fmla="*/ 63 h 81"/>
              <a:gd name="T18" fmla="*/ 40 w 74"/>
              <a:gd name="T19" fmla="*/ 64 h 81"/>
              <a:gd name="T20" fmla="*/ 42 w 74"/>
              <a:gd name="T21" fmla="*/ 59 h 81"/>
              <a:gd name="T22" fmla="*/ 69 w 74"/>
              <a:gd name="T23" fmla="*/ 32 h 81"/>
              <a:gd name="T24" fmla="*/ 33 w 74"/>
              <a:gd name="T25" fmla="*/ 4 h 81"/>
              <a:gd name="T26" fmla="*/ 6 w 74"/>
              <a:gd name="T27" fmla="*/ 14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4" h="81">
                <a:moveTo>
                  <a:pt x="6" y="14"/>
                </a:moveTo>
                <a:cubicBezTo>
                  <a:pt x="5" y="14"/>
                  <a:pt x="4" y="14"/>
                  <a:pt x="2" y="14"/>
                </a:cubicBezTo>
                <a:cubicBezTo>
                  <a:pt x="1" y="14"/>
                  <a:pt x="0" y="14"/>
                  <a:pt x="0" y="14"/>
                </a:cubicBezTo>
                <a:cubicBezTo>
                  <a:pt x="7" y="5"/>
                  <a:pt x="19" y="0"/>
                  <a:pt x="33" y="0"/>
                </a:cubicBezTo>
                <a:cubicBezTo>
                  <a:pt x="56" y="0"/>
                  <a:pt x="74" y="14"/>
                  <a:pt x="74" y="32"/>
                </a:cubicBezTo>
                <a:cubicBezTo>
                  <a:pt x="74" y="42"/>
                  <a:pt x="68" y="51"/>
                  <a:pt x="59" y="57"/>
                </a:cubicBezTo>
                <a:cubicBezTo>
                  <a:pt x="59" y="81"/>
                  <a:pt x="59" y="81"/>
                  <a:pt x="59" y="81"/>
                </a:cubicBezTo>
                <a:cubicBezTo>
                  <a:pt x="55" y="81"/>
                  <a:pt x="55" y="81"/>
                  <a:pt x="55" y="81"/>
                </a:cubicBezTo>
                <a:cubicBezTo>
                  <a:pt x="47" y="63"/>
                  <a:pt x="47" y="63"/>
                  <a:pt x="47" y="63"/>
                </a:cubicBezTo>
                <a:cubicBezTo>
                  <a:pt x="45" y="63"/>
                  <a:pt x="42" y="64"/>
                  <a:pt x="40" y="64"/>
                </a:cubicBezTo>
                <a:cubicBezTo>
                  <a:pt x="41" y="63"/>
                  <a:pt x="42" y="61"/>
                  <a:pt x="42" y="59"/>
                </a:cubicBezTo>
                <a:cubicBezTo>
                  <a:pt x="58" y="56"/>
                  <a:pt x="69" y="45"/>
                  <a:pt x="69" y="32"/>
                </a:cubicBezTo>
                <a:cubicBezTo>
                  <a:pt x="69" y="16"/>
                  <a:pt x="53" y="4"/>
                  <a:pt x="33" y="4"/>
                </a:cubicBezTo>
                <a:cubicBezTo>
                  <a:pt x="22" y="4"/>
                  <a:pt x="12" y="8"/>
                  <a:pt x="6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4" name="Freeform 936"/>
          <p:cNvSpPr>
            <a:spLocks noEditPoints="1"/>
          </p:cNvSpPr>
          <p:nvPr/>
        </p:nvSpPr>
        <p:spPr bwMode="auto">
          <a:xfrm>
            <a:off x="1090874" y="3445627"/>
            <a:ext cx="210600" cy="203210"/>
          </a:xfrm>
          <a:custGeom>
            <a:avLst/>
            <a:gdLst>
              <a:gd name="T0" fmla="*/ 72 w 72"/>
              <a:gd name="T1" fmla="*/ 29 h 70"/>
              <a:gd name="T2" fmla="*/ 36 w 72"/>
              <a:gd name="T3" fmla="*/ 58 h 70"/>
              <a:gd name="T4" fmla="*/ 23 w 72"/>
              <a:gd name="T5" fmla="*/ 56 h 70"/>
              <a:gd name="T6" fmla="*/ 12 w 72"/>
              <a:gd name="T7" fmla="*/ 70 h 70"/>
              <a:gd name="T8" fmla="*/ 9 w 72"/>
              <a:gd name="T9" fmla="*/ 70 h 70"/>
              <a:gd name="T10" fmla="*/ 12 w 72"/>
              <a:gd name="T11" fmla="*/ 51 h 70"/>
              <a:gd name="T12" fmla="*/ 0 w 72"/>
              <a:gd name="T13" fmla="*/ 29 h 70"/>
              <a:gd name="T14" fmla="*/ 36 w 72"/>
              <a:gd name="T15" fmla="*/ 0 h 70"/>
              <a:gd name="T16" fmla="*/ 72 w 72"/>
              <a:gd name="T17" fmla="*/ 29 h 70"/>
              <a:gd name="T18" fmla="*/ 45 w 72"/>
              <a:gd name="T19" fmla="*/ 41 h 70"/>
              <a:gd name="T20" fmla="*/ 45 w 72"/>
              <a:gd name="T21" fmla="*/ 38 h 70"/>
              <a:gd name="T22" fmla="*/ 12 w 72"/>
              <a:gd name="T23" fmla="*/ 38 h 70"/>
              <a:gd name="T24" fmla="*/ 12 w 72"/>
              <a:gd name="T25" fmla="*/ 41 h 70"/>
              <a:gd name="T26" fmla="*/ 45 w 72"/>
              <a:gd name="T27" fmla="*/ 41 h 70"/>
              <a:gd name="T28" fmla="*/ 45 w 72"/>
              <a:gd name="T29" fmla="*/ 34 h 70"/>
              <a:gd name="T30" fmla="*/ 45 w 72"/>
              <a:gd name="T31" fmla="*/ 31 h 70"/>
              <a:gd name="T32" fmla="*/ 12 w 72"/>
              <a:gd name="T33" fmla="*/ 31 h 70"/>
              <a:gd name="T34" fmla="*/ 12 w 72"/>
              <a:gd name="T35" fmla="*/ 34 h 70"/>
              <a:gd name="T36" fmla="*/ 45 w 72"/>
              <a:gd name="T37" fmla="*/ 34 h 70"/>
              <a:gd name="T38" fmla="*/ 45 w 72"/>
              <a:gd name="T39" fmla="*/ 27 h 70"/>
              <a:gd name="T40" fmla="*/ 45 w 72"/>
              <a:gd name="T41" fmla="*/ 24 h 70"/>
              <a:gd name="T42" fmla="*/ 12 w 72"/>
              <a:gd name="T43" fmla="*/ 24 h 70"/>
              <a:gd name="T44" fmla="*/ 12 w 72"/>
              <a:gd name="T45" fmla="*/ 27 h 70"/>
              <a:gd name="T46" fmla="*/ 45 w 72"/>
              <a:gd name="T47" fmla="*/ 27 h 70"/>
              <a:gd name="T48" fmla="*/ 33 w 72"/>
              <a:gd name="T49" fmla="*/ 20 h 70"/>
              <a:gd name="T50" fmla="*/ 33 w 72"/>
              <a:gd name="T51" fmla="*/ 17 h 70"/>
              <a:gd name="T52" fmla="*/ 12 w 72"/>
              <a:gd name="T53" fmla="*/ 17 h 70"/>
              <a:gd name="T54" fmla="*/ 12 w 72"/>
              <a:gd name="T55" fmla="*/ 20 h 70"/>
              <a:gd name="T56" fmla="*/ 33 w 72"/>
              <a:gd name="T57" fmla="*/ 2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72" h="70">
                <a:moveTo>
                  <a:pt x="72" y="29"/>
                </a:moveTo>
                <a:cubicBezTo>
                  <a:pt x="72" y="45"/>
                  <a:pt x="56" y="58"/>
                  <a:pt x="36" y="58"/>
                </a:cubicBezTo>
                <a:cubicBezTo>
                  <a:pt x="31" y="58"/>
                  <a:pt x="27" y="57"/>
                  <a:pt x="23" y="56"/>
                </a:cubicBezTo>
                <a:cubicBezTo>
                  <a:pt x="12" y="70"/>
                  <a:pt x="12" y="70"/>
                  <a:pt x="12" y="70"/>
                </a:cubicBezTo>
                <a:cubicBezTo>
                  <a:pt x="9" y="70"/>
                  <a:pt x="9" y="70"/>
                  <a:pt x="9" y="70"/>
                </a:cubicBezTo>
                <a:cubicBezTo>
                  <a:pt x="12" y="51"/>
                  <a:pt x="12" y="51"/>
                  <a:pt x="12" y="51"/>
                </a:cubicBezTo>
                <a:cubicBezTo>
                  <a:pt x="5" y="46"/>
                  <a:pt x="0" y="38"/>
                  <a:pt x="0" y="29"/>
                </a:cubicBezTo>
                <a:cubicBezTo>
                  <a:pt x="0" y="13"/>
                  <a:pt x="16" y="0"/>
                  <a:pt x="36" y="0"/>
                </a:cubicBezTo>
                <a:cubicBezTo>
                  <a:pt x="56" y="0"/>
                  <a:pt x="72" y="13"/>
                  <a:pt x="72" y="29"/>
                </a:cubicBezTo>
                <a:close/>
                <a:moveTo>
                  <a:pt x="45" y="41"/>
                </a:moveTo>
                <a:cubicBezTo>
                  <a:pt x="45" y="38"/>
                  <a:pt x="45" y="38"/>
                  <a:pt x="45" y="38"/>
                </a:cubicBezTo>
                <a:cubicBezTo>
                  <a:pt x="12" y="38"/>
                  <a:pt x="12" y="38"/>
                  <a:pt x="12" y="38"/>
                </a:cubicBezTo>
                <a:cubicBezTo>
                  <a:pt x="12" y="41"/>
                  <a:pt x="12" y="41"/>
                  <a:pt x="12" y="41"/>
                </a:cubicBezTo>
                <a:lnTo>
                  <a:pt x="45" y="41"/>
                </a:lnTo>
                <a:close/>
                <a:moveTo>
                  <a:pt x="45" y="34"/>
                </a:moveTo>
                <a:cubicBezTo>
                  <a:pt x="45" y="31"/>
                  <a:pt x="45" y="31"/>
                  <a:pt x="45" y="31"/>
                </a:cubicBezTo>
                <a:cubicBezTo>
                  <a:pt x="12" y="31"/>
                  <a:pt x="12" y="31"/>
                  <a:pt x="12" y="31"/>
                </a:cubicBezTo>
                <a:cubicBezTo>
                  <a:pt x="12" y="34"/>
                  <a:pt x="12" y="34"/>
                  <a:pt x="12" y="34"/>
                </a:cubicBezTo>
                <a:lnTo>
                  <a:pt x="45" y="34"/>
                </a:lnTo>
                <a:close/>
                <a:moveTo>
                  <a:pt x="45" y="27"/>
                </a:moveTo>
                <a:cubicBezTo>
                  <a:pt x="45" y="24"/>
                  <a:pt x="45" y="24"/>
                  <a:pt x="45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7"/>
                  <a:pt x="12" y="27"/>
                  <a:pt x="12" y="27"/>
                </a:cubicBezTo>
                <a:lnTo>
                  <a:pt x="45" y="27"/>
                </a:lnTo>
                <a:close/>
                <a:moveTo>
                  <a:pt x="33" y="20"/>
                </a:moveTo>
                <a:cubicBezTo>
                  <a:pt x="33" y="17"/>
                  <a:pt x="33" y="17"/>
                  <a:pt x="33" y="17"/>
                </a:cubicBezTo>
                <a:cubicBezTo>
                  <a:pt x="12" y="17"/>
                  <a:pt x="12" y="17"/>
                  <a:pt x="12" y="17"/>
                </a:cubicBezTo>
                <a:cubicBezTo>
                  <a:pt x="12" y="20"/>
                  <a:pt x="12" y="20"/>
                  <a:pt x="12" y="20"/>
                </a:cubicBezTo>
                <a:lnTo>
                  <a:pt x="33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5" name="Oval 937"/>
          <p:cNvSpPr>
            <a:spLocks noChangeArrowheads="1"/>
          </p:cNvSpPr>
          <p:nvPr/>
        </p:nvSpPr>
        <p:spPr bwMode="auto">
          <a:xfrm>
            <a:off x="1606904" y="331384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6" name="Freeform 938"/>
          <p:cNvSpPr/>
          <p:nvPr/>
        </p:nvSpPr>
        <p:spPr bwMode="auto">
          <a:xfrm>
            <a:off x="1824894" y="3631593"/>
            <a:ext cx="14779" cy="32021"/>
          </a:xfrm>
          <a:custGeom>
            <a:avLst/>
            <a:gdLst>
              <a:gd name="T0" fmla="*/ 5 w 5"/>
              <a:gd name="T1" fmla="*/ 6 h 11"/>
              <a:gd name="T2" fmla="*/ 0 w 5"/>
              <a:gd name="T3" fmla="*/ 11 h 11"/>
              <a:gd name="T4" fmla="*/ 0 w 5"/>
              <a:gd name="T5" fmla="*/ 0 h 11"/>
              <a:gd name="T6" fmla="*/ 5 w 5"/>
              <a:gd name="T7" fmla="*/ 6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" h="11">
                <a:moveTo>
                  <a:pt x="5" y="6"/>
                </a:moveTo>
                <a:cubicBezTo>
                  <a:pt x="5" y="9"/>
                  <a:pt x="3" y="11"/>
                  <a:pt x="0" y="11"/>
                </a:cubicBezTo>
                <a:cubicBezTo>
                  <a:pt x="0" y="0"/>
                  <a:pt x="0" y="0"/>
                  <a:pt x="0" y="0"/>
                </a:cubicBezTo>
                <a:cubicBezTo>
                  <a:pt x="3" y="1"/>
                  <a:pt x="5" y="3"/>
                  <a:pt x="5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7" name="Freeform 939"/>
          <p:cNvSpPr>
            <a:spLocks noEditPoints="1"/>
          </p:cNvSpPr>
          <p:nvPr/>
        </p:nvSpPr>
        <p:spPr bwMode="auto">
          <a:xfrm>
            <a:off x="1767009" y="3445627"/>
            <a:ext cx="110842" cy="128084"/>
          </a:xfrm>
          <a:custGeom>
            <a:avLst/>
            <a:gdLst>
              <a:gd name="T0" fmla="*/ 25 w 38"/>
              <a:gd name="T1" fmla="*/ 6 h 44"/>
              <a:gd name="T2" fmla="*/ 23 w 38"/>
              <a:gd name="T3" fmla="*/ 8 h 44"/>
              <a:gd name="T4" fmla="*/ 25 w 38"/>
              <a:gd name="T5" fmla="*/ 10 h 44"/>
              <a:gd name="T6" fmla="*/ 26 w 38"/>
              <a:gd name="T7" fmla="*/ 8 h 44"/>
              <a:gd name="T8" fmla="*/ 25 w 38"/>
              <a:gd name="T9" fmla="*/ 6 h 44"/>
              <a:gd name="T10" fmla="*/ 21 w 38"/>
              <a:gd name="T11" fmla="*/ 23 h 44"/>
              <a:gd name="T12" fmla="*/ 21 w 38"/>
              <a:gd name="T13" fmla="*/ 8 h 44"/>
              <a:gd name="T14" fmla="*/ 18 w 38"/>
              <a:gd name="T15" fmla="*/ 8 h 44"/>
              <a:gd name="T16" fmla="*/ 18 w 38"/>
              <a:gd name="T17" fmla="*/ 14 h 44"/>
              <a:gd name="T18" fmla="*/ 12 w 38"/>
              <a:gd name="T19" fmla="*/ 14 h 44"/>
              <a:gd name="T20" fmla="*/ 12 w 38"/>
              <a:gd name="T21" fmla="*/ 8 h 44"/>
              <a:gd name="T22" fmla="*/ 9 w 38"/>
              <a:gd name="T23" fmla="*/ 8 h 44"/>
              <a:gd name="T24" fmla="*/ 9 w 38"/>
              <a:gd name="T25" fmla="*/ 23 h 44"/>
              <a:gd name="T26" fmla="*/ 12 w 38"/>
              <a:gd name="T27" fmla="*/ 23 h 44"/>
              <a:gd name="T28" fmla="*/ 12 w 38"/>
              <a:gd name="T29" fmla="*/ 16 h 44"/>
              <a:gd name="T30" fmla="*/ 18 w 38"/>
              <a:gd name="T31" fmla="*/ 16 h 44"/>
              <a:gd name="T32" fmla="*/ 18 w 38"/>
              <a:gd name="T33" fmla="*/ 23 h 44"/>
              <a:gd name="T34" fmla="*/ 21 w 38"/>
              <a:gd name="T35" fmla="*/ 23 h 44"/>
              <a:gd name="T36" fmla="*/ 23 w 38"/>
              <a:gd name="T37" fmla="*/ 31 h 44"/>
              <a:gd name="T38" fmla="*/ 19 w 38"/>
              <a:gd name="T39" fmla="*/ 44 h 44"/>
              <a:gd name="T40" fmla="*/ 15 w 38"/>
              <a:gd name="T41" fmla="*/ 31 h 44"/>
              <a:gd name="T42" fmla="*/ 0 w 38"/>
              <a:gd name="T43" fmla="*/ 16 h 44"/>
              <a:gd name="T44" fmla="*/ 19 w 38"/>
              <a:gd name="T45" fmla="*/ 0 h 44"/>
              <a:gd name="T46" fmla="*/ 38 w 38"/>
              <a:gd name="T47" fmla="*/ 16 h 44"/>
              <a:gd name="T48" fmla="*/ 23 w 38"/>
              <a:gd name="T49" fmla="*/ 31 h 44"/>
              <a:gd name="T50" fmla="*/ 26 w 38"/>
              <a:gd name="T51" fmla="*/ 23 h 44"/>
              <a:gd name="T52" fmla="*/ 26 w 38"/>
              <a:gd name="T53" fmla="*/ 12 h 44"/>
              <a:gd name="T54" fmla="*/ 24 w 38"/>
              <a:gd name="T55" fmla="*/ 12 h 44"/>
              <a:gd name="T56" fmla="*/ 24 w 38"/>
              <a:gd name="T57" fmla="*/ 23 h 44"/>
              <a:gd name="T58" fmla="*/ 26 w 38"/>
              <a:gd name="T59" fmla="*/ 2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8" h="44">
                <a:moveTo>
                  <a:pt x="25" y="6"/>
                </a:moveTo>
                <a:cubicBezTo>
                  <a:pt x="24" y="6"/>
                  <a:pt x="23" y="7"/>
                  <a:pt x="23" y="8"/>
                </a:cubicBezTo>
                <a:cubicBezTo>
                  <a:pt x="23" y="9"/>
                  <a:pt x="24" y="10"/>
                  <a:pt x="25" y="10"/>
                </a:cubicBezTo>
                <a:cubicBezTo>
                  <a:pt x="26" y="10"/>
                  <a:pt x="26" y="9"/>
                  <a:pt x="26" y="8"/>
                </a:cubicBezTo>
                <a:cubicBezTo>
                  <a:pt x="26" y="7"/>
                  <a:pt x="26" y="6"/>
                  <a:pt x="25" y="6"/>
                </a:cubicBezTo>
                <a:close/>
                <a:moveTo>
                  <a:pt x="21" y="23"/>
                </a:moveTo>
                <a:cubicBezTo>
                  <a:pt x="21" y="8"/>
                  <a:pt x="21" y="8"/>
                  <a:pt x="21" y="8"/>
                </a:cubicBezTo>
                <a:cubicBezTo>
                  <a:pt x="18" y="8"/>
                  <a:pt x="18" y="8"/>
                  <a:pt x="18" y="8"/>
                </a:cubicBezTo>
                <a:cubicBezTo>
                  <a:pt x="18" y="14"/>
                  <a:pt x="18" y="14"/>
                  <a:pt x="18" y="14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8"/>
                  <a:pt x="12" y="8"/>
                  <a:pt x="12" y="8"/>
                </a:cubicBezTo>
                <a:cubicBezTo>
                  <a:pt x="9" y="8"/>
                  <a:pt x="9" y="8"/>
                  <a:pt x="9" y="8"/>
                </a:cubicBezTo>
                <a:cubicBezTo>
                  <a:pt x="9" y="23"/>
                  <a:pt x="9" y="23"/>
                  <a:pt x="9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16"/>
                  <a:pt x="12" y="16"/>
                  <a:pt x="12" y="16"/>
                </a:cubicBezTo>
                <a:cubicBezTo>
                  <a:pt x="18" y="16"/>
                  <a:pt x="18" y="16"/>
                  <a:pt x="18" y="16"/>
                </a:cubicBezTo>
                <a:cubicBezTo>
                  <a:pt x="18" y="23"/>
                  <a:pt x="18" y="23"/>
                  <a:pt x="18" y="23"/>
                </a:cubicBezTo>
                <a:lnTo>
                  <a:pt x="21" y="23"/>
                </a:lnTo>
                <a:close/>
                <a:moveTo>
                  <a:pt x="23" y="31"/>
                </a:moveTo>
                <a:cubicBezTo>
                  <a:pt x="19" y="44"/>
                  <a:pt x="19" y="44"/>
                  <a:pt x="19" y="44"/>
                </a:cubicBezTo>
                <a:cubicBezTo>
                  <a:pt x="15" y="31"/>
                  <a:pt x="15" y="31"/>
                  <a:pt x="15" y="31"/>
                </a:cubicBezTo>
                <a:cubicBezTo>
                  <a:pt x="6" y="29"/>
                  <a:pt x="0" y="23"/>
                  <a:pt x="0" y="16"/>
                </a:cubicBezTo>
                <a:cubicBezTo>
                  <a:pt x="0" y="7"/>
                  <a:pt x="8" y="0"/>
                  <a:pt x="19" y="0"/>
                </a:cubicBezTo>
                <a:cubicBezTo>
                  <a:pt x="29" y="0"/>
                  <a:pt x="38" y="7"/>
                  <a:pt x="38" y="16"/>
                </a:cubicBezTo>
                <a:cubicBezTo>
                  <a:pt x="38" y="23"/>
                  <a:pt x="31" y="29"/>
                  <a:pt x="23" y="31"/>
                </a:cubicBezTo>
                <a:close/>
                <a:moveTo>
                  <a:pt x="26" y="23"/>
                </a:moveTo>
                <a:cubicBezTo>
                  <a:pt x="26" y="12"/>
                  <a:pt x="26" y="12"/>
                  <a:pt x="26" y="12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23"/>
                  <a:pt x="24" y="23"/>
                  <a:pt x="24" y="23"/>
                </a:cubicBezTo>
                <a:lnTo>
                  <a:pt x="26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8" name="Freeform 940"/>
          <p:cNvSpPr>
            <a:spLocks noEditPoints="1"/>
          </p:cNvSpPr>
          <p:nvPr/>
        </p:nvSpPr>
        <p:spPr bwMode="auto">
          <a:xfrm>
            <a:off x="1726368" y="3396364"/>
            <a:ext cx="192126" cy="290652"/>
          </a:xfrm>
          <a:custGeom>
            <a:avLst/>
            <a:gdLst>
              <a:gd name="T0" fmla="*/ 41 w 66"/>
              <a:gd name="T1" fmla="*/ 87 h 100"/>
              <a:gd name="T2" fmla="*/ 33 w 66"/>
              <a:gd name="T3" fmla="*/ 78 h 100"/>
              <a:gd name="T4" fmla="*/ 24 w 66"/>
              <a:gd name="T5" fmla="*/ 87 h 100"/>
              <a:gd name="T6" fmla="*/ 33 w 66"/>
              <a:gd name="T7" fmla="*/ 96 h 100"/>
              <a:gd name="T8" fmla="*/ 41 w 66"/>
              <a:gd name="T9" fmla="*/ 87 h 100"/>
              <a:gd name="T10" fmla="*/ 5 w 66"/>
              <a:gd name="T11" fmla="*/ 100 h 100"/>
              <a:gd name="T12" fmla="*/ 0 w 66"/>
              <a:gd name="T13" fmla="*/ 95 h 100"/>
              <a:gd name="T14" fmla="*/ 0 w 66"/>
              <a:gd name="T15" fmla="*/ 5 h 100"/>
              <a:gd name="T16" fmla="*/ 5 w 66"/>
              <a:gd name="T17" fmla="*/ 0 h 100"/>
              <a:gd name="T18" fmla="*/ 61 w 66"/>
              <a:gd name="T19" fmla="*/ 0 h 100"/>
              <a:gd name="T20" fmla="*/ 66 w 66"/>
              <a:gd name="T21" fmla="*/ 5 h 100"/>
              <a:gd name="T22" fmla="*/ 66 w 66"/>
              <a:gd name="T23" fmla="*/ 95 h 100"/>
              <a:gd name="T24" fmla="*/ 61 w 66"/>
              <a:gd name="T25" fmla="*/ 100 h 100"/>
              <a:gd name="T26" fmla="*/ 5 w 66"/>
              <a:gd name="T27" fmla="*/ 100 h 100"/>
              <a:gd name="T28" fmla="*/ 5 w 66"/>
              <a:gd name="T29" fmla="*/ 5 h 100"/>
              <a:gd name="T30" fmla="*/ 5 w 66"/>
              <a:gd name="T31" fmla="*/ 73 h 100"/>
              <a:gd name="T32" fmla="*/ 60 w 66"/>
              <a:gd name="T33" fmla="*/ 73 h 100"/>
              <a:gd name="T34" fmla="*/ 60 w 66"/>
              <a:gd name="T35" fmla="*/ 5 h 100"/>
              <a:gd name="T36" fmla="*/ 5 w 66"/>
              <a:gd name="T37" fmla="*/ 5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6" h="100">
                <a:moveTo>
                  <a:pt x="41" y="87"/>
                </a:moveTo>
                <a:cubicBezTo>
                  <a:pt x="41" y="82"/>
                  <a:pt x="37" y="78"/>
                  <a:pt x="33" y="78"/>
                </a:cubicBezTo>
                <a:cubicBezTo>
                  <a:pt x="28" y="78"/>
                  <a:pt x="24" y="82"/>
                  <a:pt x="24" y="87"/>
                </a:cubicBezTo>
                <a:cubicBezTo>
                  <a:pt x="24" y="92"/>
                  <a:pt x="28" y="96"/>
                  <a:pt x="33" y="96"/>
                </a:cubicBezTo>
                <a:cubicBezTo>
                  <a:pt x="37" y="96"/>
                  <a:pt x="41" y="92"/>
                  <a:pt x="41" y="87"/>
                </a:cubicBezTo>
                <a:close/>
                <a:moveTo>
                  <a:pt x="5" y="100"/>
                </a:moveTo>
                <a:cubicBezTo>
                  <a:pt x="2" y="100"/>
                  <a:pt x="0" y="98"/>
                  <a:pt x="0" y="95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4" y="0"/>
                  <a:pt x="66" y="2"/>
                  <a:pt x="66" y="5"/>
                </a:cubicBezTo>
                <a:cubicBezTo>
                  <a:pt x="66" y="95"/>
                  <a:pt x="66" y="95"/>
                  <a:pt x="66" y="95"/>
                </a:cubicBezTo>
                <a:cubicBezTo>
                  <a:pt x="66" y="98"/>
                  <a:pt x="64" y="100"/>
                  <a:pt x="61" y="100"/>
                </a:cubicBezTo>
                <a:lnTo>
                  <a:pt x="5" y="100"/>
                </a:lnTo>
                <a:close/>
                <a:moveTo>
                  <a:pt x="5" y="5"/>
                </a:moveTo>
                <a:cubicBezTo>
                  <a:pt x="5" y="73"/>
                  <a:pt x="5" y="73"/>
                  <a:pt x="5" y="73"/>
                </a:cubicBezTo>
                <a:cubicBezTo>
                  <a:pt x="60" y="73"/>
                  <a:pt x="60" y="73"/>
                  <a:pt x="60" y="73"/>
                </a:cubicBezTo>
                <a:cubicBezTo>
                  <a:pt x="60" y="5"/>
                  <a:pt x="60" y="5"/>
                  <a:pt x="60" y="5"/>
                </a:cubicBezTo>
                <a:lnTo>
                  <a:pt x="5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9" name="Oval 941"/>
          <p:cNvSpPr>
            <a:spLocks noChangeArrowheads="1"/>
          </p:cNvSpPr>
          <p:nvPr/>
        </p:nvSpPr>
        <p:spPr bwMode="auto">
          <a:xfrm>
            <a:off x="456612" y="331138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0" name="Rectangle 942"/>
          <p:cNvSpPr>
            <a:spLocks noChangeArrowheads="1"/>
          </p:cNvSpPr>
          <p:nvPr/>
        </p:nvSpPr>
        <p:spPr bwMode="auto">
          <a:xfrm>
            <a:off x="733717" y="3413606"/>
            <a:ext cx="4926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1" name="Rectangle 943"/>
          <p:cNvSpPr>
            <a:spLocks noChangeArrowheads="1"/>
          </p:cNvSpPr>
          <p:nvPr/>
        </p:nvSpPr>
        <p:spPr bwMode="auto">
          <a:xfrm>
            <a:off x="727560" y="3422227"/>
            <a:ext cx="2463" cy="258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2" name="Rectangle 944"/>
          <p:cNvSpPr>
            <a:spLocks noChangeArrowheads="1"/>
          </p:cNvSpPr>
          <p:nvPr/>
        </p:nvSpPr>
        <p:spPr bwMode="auto">
          <a:xfrm>
            <a:off x="718938" y="3430847"/>
            <a:ext cx="6158" cy="172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3" name="Rectangle 945"/>
          <p:cNvSpPr>
            <a:spLocks noChangeArrowheads="1"/>
          </p:cNvSpPr>
          <p:nvPr/>
        </p:nvSpPr>
        <p:spPr bwMode="auto">
          <a:xfrm>
            <a:off x="710317" y="3437005"/>
            <a:ext cx="4926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4" name="Rectangle 946"/>
          <p:cNvSpPr>
            <a:spLocks noChangeArrowheads="1"/>
          </p:cNvSpPr>
          <p:nvPr/>
        </p:nvSpPr>
        <p:spPr bwMode="auto">
          <a:xfrm>
            <a:off x="701696" y="3441932"/>
            <a:ext cx="4926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5" name="Freeform 947"/>
          <p:cNvSpPr/>
          <p:nvPr/>
        </p:nvSpPr>
        <p:spPr bwMode="auto">
          <a:xfrm>
            <a:off x="616717" y="3492426"/>
            <a:ext cx="110842" cy="86210"/>
          </a:xfrm>
          <a:custGeom>
            <a:avLst/>
            <a:gdLst>
              <a:gd name="T0" fmla="*/ 38 w 38"/>
              <a:gd name="T1" fmla="*/ 17 h 30"/>
              <a:gd name="T2" fmla="*/ 19 w 38"/>
              <a:gd name="T3" fmla="*/ 30 h 30"/>
              <a:gd name="T4" fmla="*/ 19 w 38"/>
              <a:gd name="T5" fmla="*/ 30 h 30"/>
              <a:gd name="T6" fmla="*/ 0 w 38"/>
              <a:gd name="T7" fmla="*/ 17 h 30"/>
              <a:gd name="T8" fmla="*/ 0 w 38"/>
              <a:gd name="T9" fmla="*/ 11 h 30"/>
              <a:gd name="T10" fmla="*/ 12 w 38"/>
              <a:gd name="T11" fmla="*/ 0 h 30"/>
              <a:gd name="T12" fmla="*/ 19 w 38"/>
              <a:gd name="T13" fmla="*/ 22 h 30"/>
              <a:gd name="T14" fmla="*/ 26 w 38"/>
              <a:gd name="T15" fmla="*/ 0 h 30"/>
              <a:gd name="T16" fmla="*/ 38 w 38"/>
              <a:gd name="T17" fmla="*/ 11 h 30"/>
              <a:gd name="T18" fmla="*/ 38 w 38"/>
              <a:gd name="T19" fmla="*/ 17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8" h="30">
                <a:moveTo>
                  <a:pt x="38" y="17"/>
                </a:moveTo>
                <a:cubicBezTo>
                  <a:pt x="38" y="17"/>
                  <a:pt x="36" y="30"/>
                  <a:pt x="19" y="30"/>
                </a:cubicBezTo>
                <a:cubicBezTo>
                  <a:pt x="19" y="30"/>
                  <a:pt x="19" y="30"/>
                  <a:pt x="19" y="30"/>
                </a:cubicBezTo>
                <a:cubicBezTo>
                  <a:pt x="2" y="30"/>
                  <a:pt x="0" y="17"/>
                  <a:pt x="0" y="17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4"/>
                  <a:pt x="6" y="1"/>
                  <a:pt x="12" y="0"/>
                </a:cubicBezTo>
                <a:cubicBezTo>
                  <a:pt x="19" y="22"/>
                  <a:pt x="19" y="22"/>
                  <a:pt x="19" y="22"/>
                </a:cubicBezTo>
                <a:cubicBezTo>
                  <a:pt x="26" y="0"/>
                  <a:pt x="26" y="0"/>
                  <a:pt x="26" y="0"/>
                </a:cubicBezTo>
                <a:cubicBezTo>
                  <a:pt x="32" y="1"/>
                  <a:pt x="38" y="4"/>
                  <a:pt x="38" y="11"/>
                </a:cubicBezTo>
                <a:lnTo>
                  <a:pt x="38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6" name="Freeform 948"/>
          <p:cNvSpPr/>
          <p:nvPr/>
        </p:nvSpPr>
        <p:spPr bwMode="auto">
          <a:xfrm>
            <a:off x="678297" y="3620510"/>
            <a:ext cx="11085" cy="32021"/>
          </a:xfrm>
          <a:custGeom>
            <a:avLst/>
            <a:gdLst>
              <a:gd name="T0" fmla="*/ 4 w 4"/>
              <a:gd name="T1" fmla="*/ 6 h 11"/>
              <a:gd name="T2" fmla="*/ 0 w 4"/>
              <a:gd name="T3" fmla="*/ 11 h 11"/>
              <a:gd name="T4" fmla="*/ 0 w 4"/>
              <a:gd name="T5" fmla="*/ 0 h 11"/>
              <a:gd name="T6" fmla="*/ 4 w 4"/>
              <a:gd name="T7" fmla="*/ 6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" h="11">
                <a:moveTo>
                  <a:pt x="4" y="6"/>
                </a:moveTo>
                <a:cubicBezTo>
                  <a:pt x="4" y="8"/>
                  <a:pt x="2" y="10"/>
                  <a:pt x="0" y="11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4" y="3"/>
                  <a:pt x="4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7" name="Freeform 949"/>
          <p:cNvSpPr/>
          <p:nvPr/>
        </p:nvSpPr>
        <p:spPr bwMode="auto">
          <a:xfrm>
            <a:off x="665980" y="3503511"/>
            <a:ext cx="12316" cy="32021"/>
          </a:xfrm>
          <a:custGeom>
            <a:avLst/>
            <a:gdLst>
              <a:gd name="T0" fmla="*/ 5 w 10"/>
              <a:gd name="T1" fmla="*/ 26 h 26"/>
              <a:gd name="T2" fmla="*/ 0 w 10"/>
              <a:gd name="T3" fmla="*/ 9 h 26"/>
              <a:gd name="T4" fmla="*/ 3 w 10"/>
              <a:gd name="T5" fmla="*/ 0 h 26"/>
              <a:gd name="T6" fmla="*/ 5 w 10"/>
              <a:gd name="T7" fmla="*/ 0 h 26"/>
              <a:gd name="T8" fmla="*/ 7 w 10"/>
              <a:gd name="T9" fmla="*/ 0 h 26"/>
              <a:gd name="T10" fmla="*/ 10 w 10"/>
              <a:gd name="T11" fmla="*/ 9 h 26"/>
              <a:gd name="T12" fmla="*/ 5 w 10"/>
              <a:gd name="T13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" h="26">
                <a:moveTo>
                  <a:pt x="5" y="26"/>
                </a:moveTo>
                <a:lnTo>
                  <a:pt x="0" y="9"/>
                </a:lnTo>
                <a:lnTo>
                  <a:pt x="3" y="0"/>
                </a:lnTo>
                <a:lnTo>
                  <a:pt x="5" y="0"/>
                </a:lnTo>
                <a:lnTo>
                  <a:pt x="7" y="0"/>
                </a:lnTo>
                <a:lnTo>
                  <a:pt x="10" y="9"/>
                </a:lnTo>
                <a:lnTo>
                  <a:pt x="5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8" name="Freeform 950"/>
          <p:cNvSpPr/>
          <p:nvPr/>
        </p:nvSpPr>
        <p:spPr bwMode="auto">
          <a:xfrm>
            <a:off x="646276" y="3437005"/>
            <a:ext cx="49263" cy="57884"/>
          </a:xfrm>
          <a:custGeom>
            <a:avLst/>
            <a:gdLst>
              <a:gd name="T0" fmla="*/ 16 w 17"/>
              <a:gd name="T1" fmla="*/ 13 h 20"/>
              <a:gd name="T2" fmla="*/ 9 w 17"/>
              <a:gd name="T3" fmla="*/ 20 h 20"/>
              <a:gd name="T4" fmla="*/ 2 w 17"/>
              <a:gd name="T5" fmla="*/ 13 h 20"/>
              <a:gd name="T6" fmla="*/ 1 w 17"/>
              <a:gd name="T7" fmla="*/ 11 h 20"/>
              <a:gd name="T8" fmla="*/ 1 w 17"/>
              <a:gd name="T9" fmla="*/ 9 h 20"/>
              <a:gd name="T10" fmla="*/ 9 w 17"/>
              <a:gd name="T11" fmla="*/ 0 h 20"/>
              <a:gd name="T12" fmla="*/ 16 w 17"/>
              <a:gd name="T13" fmla="*/ 9 h 20"/>
              <a:gd name="T14" fmla="*/ 17 w 17"/>
              <a:gd name="T15" fmla="*/ 11 h 20"/>
              <a:gd name="T16" fmla="*/ 16 w 17"/>
              <a:gd name="T17" fmla="*/ 13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" h="20">
                <a:moveTo>
                  <a:pt x="16" y="13"/>
                </a:moveTo>
                <a:cubicBezTo>
                  <a:pt x="15" y="17"/>
                  <a:pt x="11" y="20"/>
                  <a:pt x="9" y="20"/>
                </a:cubicBezTo>
                <a:cubicBezTo>
                  <a:pt x="7" y="20"/>
                  <a:pt x="3" y="17"/>
                  <a:pt x="2" y="13"/>
                </a:cubicBezTo>
                <a:cubicBezTo>
                  <a:pt x="1" y="13"/>
                  <a:pt x="1" y="12"/>
                  <a:pt x="1" y="11"/>
                </a:cubicBezTo>
                <a:cubicBezTo>
                  <a:pt x="0" y="9"/>
                  <a:pt x="1" y="9"/>
                  <a:pt x="1" y="9"/>
                </a:cubicBezTo>
                <a:cubicBezTo>
                  <a:pt x="2" y="4"/>
                  <a:pt x="4" y="0"/>
                  <a:pt x="9" y="0"/>
                </a:cubicBezTo>
                <a:cubicBezTo>
                  <a:pt x="14" y="0"/>
                  <a:pt x="16" y="4"/>
                  <a:pt x="16" y="9"/>
                </a:cubicBezTo>
                <a:cubicBezTo>
                  <a:pt x="17" y="9"/>
                  <a:pt x="17" y="9"/>
                  <a:pt x="17" y="11"/>
                </a:cubicBezTo>
                <a:cubicBezTo>
                  <a:pt x="17" y="12"/>
                  <a:pt x="17" y="13"/>
                  <a:pt x="16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9" name="Freeform 951"/>
          <p:cNvSpPr>
            <a:spLocks noEditPoints="1"/>
          </p:cNvSpPr>
          <p:nvPr/>
        </p:nvSpPr>
        <p:spPr bwMode="auto">
          <a:xfrm>
            <a:off x="578539" y="3386510"/>
            <a:ext cx="187200" cy="288189"/>
          </a:xfrm>
          <a:custGeom>
            <a:avLst/>
            <a:gdLst>
              <a:gd name="T0" fmla="*/ 32 w 64"/>
              <a:gd name="T1" fmla="*/ 77 h 99"/>
              <a:gd name="T2" fmla="*/ 24 w 64"/>
              <a:gd name="T3" fmla="*/ 86 h 99"/>
              <a:gd name="T4" fmla="*/ 32 w 64"/>
              <a:gd name="T5" fmla="*/ 94 h 99"/>
              <a:gd name="T6" fmla="*/ 40 w 64"/>
              <a:gd name="T7" fmla="*/ 86 h 99"/>
              <a:gd name="T8" fmla="*/ 32 w 64"/>
              <a:gd name="T9" fmla="*/ 77 h 99"/>
              <a:gd name="T10" fmla="*/ 5 w 64"/>
              <a:gd name="T11" fmla="*/ 99 h 99"/>
              <a:gd name="T12" fmla="*/ 0 w 64"/>
              <a:gd name="T13" fmla="*/ 94 h 99"/>
              <a:gd name="T14" fmla="*/ 0 w 64"/>
              <a:gd name="T15" fmla="*/ 5 h 99"/>
              <a:gd name="T16" fmla="*/ 5 w 64"/>
              <a:gd name="T17" fmla="*/ 0 h 99"/>
              <a:gd name="T18" fmla="*/ 59 w 64"/>
              <a:gd name="T19" fmla="*/ 0 h 99"/>
              <a:gd name="T20" fmla="*/ 64 w 64"/>
              <a:gd name="T21" fmla="*/ 5 h 99"/>
              <a:gd name="T22" fmla="*/ 64 w 64"/>
              <a:gd name="T23" fmla="*/ 94 h 99"/>
              <a:gd name="T24" fmla="*/ 59 w 64"/>
              <a:gd name="T25" fmla="*/ 99 h 99"/>
              <a:gd name="T26" fmla="*/ 5 w 64"/>
              <a:gd name="T27" fmla="*/ 99 h 99"/>
              <a:gd name="T28" fmla="*/ 59 w 64"/>
              <a:gd name="T29" fmla="*/ 72 h 99"/>
              <a:gd name="T30" fmla="*/ 59 w 64"/>
              <a:gd name="T31" fmla="*/ 6 h 99"/>
              <a:gd name="T32" fmla="*/ 5 w 64"/>
              <a:gd name="T33" fmla="*/ 6 h 99"/>
              <a:gd name="T34" fmla="*/ 5 w 64"/>
              <a:gd name="T35" fmla="*/ 72 h 99"/>
              <a:gd name="T36" fmla="*/ 59 w 64"/>
              <a:gd name="T37" fmla="*/ 72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4" h="99">
                <a:moveTo>
                  <a:pt x="32" y="77"/>
                </a:moveTo>
                <a:cubicBezTo>
                  <a:pt x="27" y="77"/>
                  <a:pt x="24" y="81"/>
                  <a:pt x="24" y="86"/>
                </a:cubicBezTo>
                <a:cubicBezTo>
                  <a:pt x="24" y="90"/>
                  <a:pt x="27" y="94"/>
                  <a:pt x="32" y="94"/>
                </a:cubicBezTo>
                <a:cubicBezTo>
                  <a:pt x="37" y="94"/>
                  <a:pt x="40" y="90"/>
                  <a:pt x="40" y="86"/>
                </a:cubicBezTo>
                <a:cubicBezTo>
                  <a:pt x="40" y="81"/>
                  <a:pt x="37" y="77"/>
                  <a:pt x="32" y="77"/>
                </a:cubicBezTo>
                <a:close/>
                <a:moveTo>
                  <a:pt x="5" y="99"/>
                </a:moveTo>
                <a:cubicBezTo>
                  <a:pt x="2" y="99"/>
                  <a:pt x="0" y="96"/>
                  <a:pt x="0" y="94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62" y="0"/>
                  <a:pt x="64" y="2"/>
                  <a:pt x="64" y="5"/>
                </a:cubicBezTo>
                <a:cubicBezTo>
                  <a:pt x="64" y="94"/>
                  <a:pt x="64" y="94"/>
                  <a:pt x="64" y="94"/>
                </a:cubicBezTo>
                <a:cubicBezTo>
                  <a:pt x="64" y="96"/>
                  <a:pt x="62" y="99"/>
                  <a:pt x="59" y="99"/>
                </a:cubicBezTo>
                <a:lnTo>
                  <a:pt x="5" y="99"/>
                </a:lnTo>
                <a:close/>
                <a:moveTo>
                  <a:pt x="59" y="72"/>
                </a:moveTo>
                <a:cubicBezTo>
                  <a:pt x="59" y="6"/>
                  <a:pt x="59" y="6"/>
                  <a:pt x="59" y="6"/>
                </a:cubicBezTo>
                <a:cubicBezTo>
                  <a:pt x="5" y="6"/>
                  <a:pt x="5" y="6"/>
                  <a:pt x="5" y="6"/>
                </a:cubicBezTo>
                <a:cubicBezTo>
                  <a:pt x="5" y="72"/>
                  <a:pt x="5" y="72"/>
                  <a:pt x="5" y="72"/>
                </a:cubicBezTo>
                <a:lnTo>
                  <a:pt x="59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0" name="Oval 952"/>
          <p:cNvSpPr>
            <a:spLocks noChangeArrowheads="1"/>
          </p:cNvSpPr>
          <p:nvPr/>
        </p:nvSpPr>
        <p:spPr bwMode="auto">
          <a:xfrm>
            <a:off x="2170966" y="330276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1" name="Freeform 953"/>
          <p:cNvSpPr>
            <a:spLocks noEditPoints="1"/>
          </p:cNvSpPr>
          <p:nvPr/>
        </p:nvSpPr>
        <p:spPr bwMode="auto">
          <a:xfrm>
            <a:off x="2384029" y="3384048"/>
            <a:ext cx="130547" cy="277105"/>
          </a:xfrm>
          <a:custGeom>
            <a:avLst/>
            <a:gdLst>
              <a:gd name="T0" fmla="*/ 44 w 45"/>
              <a:gd name="T1" fmla="*/ 4 h 95"/>
              <a:gd name="T2" fmla="*/ 43 w 45"/>
              <a:gd name="T3" fmla="*/ 5 h 95"/>
              <a:gd name="T4" fmla="*/ 30 w 45"/>
              <a:gd name="T5" fmla="*/ 14 h 95"/>
              <a:gd name="T6" fmla="*/ 28 w 45"/>
              <a:gd name="T7" fmla="*/ 14 h 95"/>
              <a:gd name="T8" fmla="*/ 28 w 45"/>
              <a:gd name="T9" fmla="*/ 95 h 95"/>
              <a:gd name="T10" fmla="*/ 17 w 45"/>
              <a:gd name="T11" fmla="*/ 95 h 95"/>
              <a:gd name="T12" fmla="*/ 17 w 45"/>
              <a:gd name="T13" fmla="*/ 14 h 95"/>
              <a:gd name="T14" fmla="*/ 14 w 45"/>
              <a:gd name="T15" fmla="*/ 14 h 95"/>
              <a:gd name="T16" fmla="*/ 2 w 45"/>
              <a:gd name="T17" fmla="*/ 5 h 95"/>
              <a:gd name="T18" fmla="*/ 1 w 45"/>
              <a:gd name="T19" fmla="*/ 4 h 95"/>
              <a:gd name="T20" fmla="*/ 0 w 45"/>
              <a:gd name="T21" fmla="*/ 2 h 95"/>
              <a:gd name="T22" fmla="*/ 3 w 45"/>
              <a:gd name="T23" fmla="*/ 0 h 95"/>
              <a:gd name="T24" fmla="*/ 42 w 45"/>
              <a:gd name="T25" fmla="*/ 0 h 95"/>
              <a:gd name="T26" fmla="*/ 45 w 45"/>
              <a:gd name="T27" fmla="*/ 2 h 95"/>
              <a:gd name="T28" fmla="*/ 44 w 45"/>
              <a:gd name="T29" fmla="*/ 4 h 95"/>
              <a:gd name="T30" fmla="*/ 28 w 45"/>
              <a:gd name="T31" fmla="*/ 9 h 95"/>
              <a:gd name="T32" fmla="*/ 34 w 45"/>
              <a:gd name="T33" fmla="*/ 5 h 95"/>
              <a:gd name="T34" fmla="*/ 10 w 45"/>
              <a:gd name="T35" fmla="*/ 5 h 95"/>
              <a:gd name="T36" fmla="*/ 17 w 45"/>
              <a:gd name="T37" fmla="*/ 9 h 95"/>
              <a:gd name="T38" fmla="*/ 28 w 45"/>
              <a:gd name="T39" fmla="*/ 9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5" h="95">
                <a:moveTo>
                  <a:pt x="44" y="4"/>
                </a:moveTo>
                <a:cubicBezTo>
                  <a:pt x="43" y="5"/>
                  <a:pt x="43" y="5"/>
                  <a:pt x="43" y="5"/>
                </a:cubicBezTo>
                <a:cubicBezTo>
                  <a:pt x="30" y="14"/>
                  <a:pt x="30" y="14"/>
                  <a:pt x="30" y="14"/>
                </a:cubicBezTo>
                <a:cubicBezTo>
                  <a:pt x="30" y="14"/>
                  <a:pt x="29" y="14"/>
                  <a:pt x="28" y="14"/>
                </a:cubicBezTo>
                <a:cubicBezTo>
                  <a:pt x="28" y="95"/>
                  <a:pt x="28" y="95"/>
                  <a:pt x="28" y="95"/>
                </a:cubicBezTo>
                <a:cubicBezTo>
                  <a:pt x="17" y="95"/>
                  <a:pt x="17" y="95"/>
                  <a:pt x="17" y="95"/>
                </a:cubicBezTo>
                <a:cubicBezTo>
                  <a:pt x="17" y="14"/>
                  <a:pt x="17" y="14"/>
                  <a:pt x="17" y="14"/>
                </a:cubicBezTo>
                <a:cubicBezTo>
                  <a:pt x="16" y="14"/>
                  <a:pt x="15" y="14"/>
                  <a:pt x="14" y="14"/>
                </a:cubicBezTo>
                <a:cubicBezTo>
                  <a:pt x="2" y="5"/>
                  <a:pt x="2" y="5"/>
                  <a:pt x="2" y="5"/>
                </a:cubicBezTo>
                <a:cubicBezTo>
                  <a:pt x="2" y="5"/>
                  <a:pt x="1" y="5"/>
                  <a:pt x="1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3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4" y="0"/>
                  <a:pt x="45" y="1"/>
                  <a:pt x="45" y="2"/>
                </a:cubicBezTo>
                <a:cubicBezTo>
                  <a:pt x="45" y="3"/>
                  <a:pt x="44" y="4"/>
                  <a:pt x="44" y="4"/>
                </a:cubicBezTo>
                <a:close/>
                <a:moveTo>
                  <a:pt x="28" y="9"/>
                </a:moveTo>
                <a:cubicBezTo>
                  <a:pt x="34" y="5"/>
                  <a:pt x="34" y="5"/>
                  <a:pt x="34" y="5"/>
                </a:cubicBezTo>
                <a:cubicBezTo>
                  <a:pt x="10" y="5"/>
                  <a:pt x="10" y="5"/>
                  <a:pt x="10" y="5"/>
                </a:cubicBezTo>
                <a:cubicBezTo>
                  <a:pt x="17" y="9"/>
                  <a:pt x="17" y="9"/>
                  <a:pt x="17" y="9"/>
                </a:cubicBezTo>
                <a:lnTo>
                  <a:pt x="28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2" name="Rectangle 954"/>
          <p:cNvSpPr>
            <a:spLocks noChangeArrowheads="1"/>
          </p:cNvSpPr>
          <p:nvPr/>
        </p:nvSpPr>
        <p:spPr bwMode="auto">
          <a:xfrm>
            <a:off x="2377871" y="3482574"/>
            <a:ext cx="32021" cy="1785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3" name="Rectangle 955"/>
          <p:cNvSpPr>
            <a:spLocks noChangeArrowheads="1"/>
          </p:cNvSpPr>
          <p:nvPr/>
        </p:nvSpPr>
        <p:spPr bwMode="auto">
          <a:xfrm>
            <a:off x="2326145" y="3535532"/>
            <a:ext cx="32021" cy="125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4" name="Rectangle 956"/>
          <p:cNvSpPr>
            <a:spLocks noChangeArrowheads="1"/>
          </p:cNvSpPr>
          <p:nvPr/>
        </p:nvSpPr>
        <p:spPr bwMode="auto">
          <a:xfrm>
            <a:off x="2270724" y="3584794"/>
            <a:ext cx="32021" cy="763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5" name="Oval 957"/>
          <p:cNvSpPr>
            <a:spLocks noChangeArrowheads="1"/>
          </p:cNvSpPr>
          <p:nvPr/>
        </p:nvSpPr>
        <p:spPr bwMode="auto">
          <a:xfrm>
            <a:off x="1594589" y="4004762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6" name="Freeform 958"/>
          <p:cNvSpPr>
            <a:spLocks noEditPoints="1"/>
          </p:cNvSpPr>
          <p:nvPr/>
        </p:nvSpPr>
        <p:spPr bwMode="auto">
          <a:xfrm>
            <a:off x="1673409" y="4114371"/>
            <a:ext cx="285726" cy="219221"/>
          </a:xfrm>
          <a:custGeom>
            <a:avLst/>
            <a:gdLst>
              <a:gd name="T0" fmla="*/ 95 w 98"/>
              <a:gd name="T1" fmla="*/ 3 h 75"/>
              <a:gd name="T2" fmla="*/ 2 w 98"/>
              <a:gd name="T3" fmla="*/ 3 h 75"/>
              <a:gd name="T4" fmla="*/ 2 w 98"/>
              <a:gd name="T5" fmla="*/ 63 h 75"/>
              <a:gd name="T6" fmla="*/ 95 w 98"/>
              <a:gd name="T7" fmla="*/ 63 h 75"/>
              <a:gd name="T8" fmla="*/ 95 w 98"/>
              <a:gd name="T9" fmla="*/ 3 h 75"/>
              <a:gd name="T10" fmla="*/ 49 w 98"/>
              <a:gd name="T11" fmla="*/ 65 h 75"/>
              <a:gd name="T12" fmla="*/ 45 w 98"/>
              <a:gd name="T13" fmla="*/ 69 h 75"/>
              <a:gd name="T14" fmla="*/ 49 w 98"/>
              <a:gd name="T15" fmla="*/ 73 h 75"/>
              <a:gd name="T16" fmla="*/ 52 w 98"/>
              <a:gd name="T17" fmla="*/ 69 h 75"/>
              <a:gd name="T18" fmla="*/ 49 w 98"/>
              <a:gd name="T19" fmla="*/ 65 h 75"/>
              <a:gd name="T20" fmla="*/ 98 w 98"/>
              <a:gd name="T21" fmla="*/ 0 h 75"/>
              <a:gd name="T22" fmla="*/ 98 w 98"/>
              <a:gd name="T23" fmla="*/ 75 h 75"/>
              <a:gd name="T24" fmla="*/ 0 w 98"/>
              <a:gd name="T25" fmla="*/ 75 h 75"/>
              <a:gd name="T26" fmla="*/ 0 w 98"/>
              <a:gd name="T27" fmla="*/ 0 h 75"/>
              <a:gd name="T28" fmla="*/ 98 w 98"/>
              <a:gd name="T29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8" h="75">
                <a:moveTo>
                  <a:pt x="95" y="3"/>
                </a:moveTo>
                <a:cubicBezTo>
                  <a:pt x="2" y="3"/>
                  <a:pt x="2" y="3"/>
                  <a:pt x="2" y="3"/>
                </a:cubicBezTo>
                <a:cubicBezTo>
                  <a:pt x="2" y="63"/>
                  <a:pt x="2" y="63"/>
                  <a:pt x="2" y="63"/>
                </a:cubicBezTo>
                <a:cubicBezTo>
                  <a:pt x="95" y="63"/>
                  <a:pt x="95" y="63"/>
                  <a:pt x="95" y="63"/>
                </a:cubicBezTo>
                <a:lnTo>
                  <a:pt x="95" y="3"/>
                </a:lnTo>
                <a:close/>
                <a:moveTo>
                  <a:pt x="49" y="65"/>
                </a:moveTo>
                <a:cubicBezTo>
                  <a:pt x="47" y="65"/>
                  <a:pt x="45" y="67"/>
                  <a:pt x="45" y="69"/>
                </a:cubicBezTo>
                <a:cubicBezTo>
                  <a:pt x="45" y="71"/>
                  <a:pt x="47" y="73"/>
                  <a:pt x="49" y="73"/>
                </a:cubicBezTo>
                <a:cubicBezTo>
                  <a:pt x="51" y="73"/>
                  <a:pt x="52" y="71"/>
                  <a:pt x="52" y="69"/>
                </a:cubicBezTo>
                <a:cubicBezTo>
                  <a:pt x="52" y="67"/>
                  <a:pt x="51" y="65"/>
                  <a:pt x="49" y="65"/>
                </a:cubicBezTo>
                <a:close/>
                <a:moveTo>
                  <a:pt x="98" y="0"/>
                </a:moveTo>
                <a:cubicBezTo>
                  <a:pt x="98" y="75"/>
                  <a:pt x="98" y="75"/>
                  <a:pt x="98" y="75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0"/>
                  <a:pt x="0" y="0"/>
                  <a:pt x="0" y="0"/>
                </a:cubicBezTo>
                <a:lnTo>
                  <a:pt x="9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7" name="Freeform 959"/>
          <p:cNvSpPr/>
          <p:nvPr/>
        </p:nvSpPr>
        <p:spPr bwMode="auto">
          <a:xfrm>
            <a:off x="1877851" y="4233835"/>
            <a:ext cx="36947" cy="35716"/>
          </a:xfrm>
          <a:custGeom>
            <a:avLst/>
            <a:gdLst>
              <a:gd name="T0" fmla="*/ 13 w 13"/>
              <a:gd name="T1" fmla="*/ 8 h 12"/>
              <a:gd name="T2" fmla="*/ 13 w 13"/>
              <a:gd name="T3" fmla="*/ 12 h 12"/>
              <a:gd name="T4" fmla="*/ 0 w 13"/>
              <a:gd name="T5" fmla="*/ 12 h 12"/>
              <a:gd name="T6" fmla="*/ 4 w 13"/>
              <a:gd name="T7" fmla="*/ 0 h 12"/>
              <a:gd name="T8" fmla="*/ 13 w 13"/>
              <a:gd name="T9" fmla="*/ 8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12">
                <a:moveTo>
                  <a:pt x="13" y="8"/>
                </a:moveTo>
                <a:cubicBezTo>
                  <a:pt x="13" y="12"/>
                  <a:pt x="13" y="12"/>
                  <a:pt x="13" y="12"/>
                </a:cubicBezTo>
                <a:cubicBezTo>
                  <a:pt x="0" y="12"/>
                  <a:pt x="0" y="12"/>
                  <a:pt x="0" y="12"/>
                </a:cubicBezTo>
                <a:cubicBezTo>
                  <a:pt x="4" y="0"/>
                  <a:pt x="4" y="0"/>
                  <a:pt x="4" y="0"/>
                </a:cubicBezTo>
                <a:cubicBezTo>
                  <a:pt x="8" y="1"/>
                  <a:pt x="13" y="3"/>
                  <a:pt x="13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8" name="Freeform 960"/>
          <p:cNvSpPr/>
          <p:nvPr/>
        </p:nvSpPr>
        <p:spPr bwMode="auto">
          <a:xfrm>
            <a:off x="1734988" y="4338518"/>
            <a:ext cx="165031" cy="18474"/>
          </a:xfrm>
          <a:custGeom>
            <a:avLst/>
            <a:gdLst>
              <a:gd name="T0" fmla="*/ 134 w 134"/>
              <a:gd name="T1" fmla="*/ 8 h 15"/>
              <a:gd name="T2" fmla="*/ 134 w 134"/>
              <a:gd name="T3" fmla="*/ 15 h 15"/>
              <a:gd name="T4" fmla="*/ 0 w 134"/>
              <a:gd name="T5" fmla="*/ 15 h 15"/>
              <a:gd name="T6" fmla="*/ 0 w 134"/>
              <a:gd name="T7" fmla="*/ 8 h 15"/>
              <a:gd name="T8" fmla="*/ 35 w 134"/>
              <a:gd name="T9" fmla="*/ 8 h 15"/>
              <a:gd name="T10" fmla="*/ 35 w 134"/>
              <a:gd name="T11" fmla="*/ 0 h 15"/>
              <a:gd name="T12" fmla="*/ 97 w 134"/>
              <a:gd name="T13" fmla="*/ 0 h 15"/>
              <a:gd name="T14" fmla="*/ 97 w 134"/>
              <a:gd name="T15" fmla="*/ 8 h 15"/>
              <a:gd name="T16" fmla="*/ 134 w 134"/>
              <a:gd name="T17" fmla="*/ 8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4" h="15">
                <a:moveTo>
                  <a:pt x="134" y="8"/>
                </a:moveTo>
                <a:lnTo>
                  <a:pt x="134" y="15"/>
                </a:lnTo>
                <a:lnTo>
                  <a:pt x="0" y="15"/>
                </a:lnTo>
                <a:lnTo>
                  <a:pt x="0" y="8"/>
                </a:lnTo>
                <a:lnTo>
                  <a:pt x="35" y="8"/>
                </a:lnTo>
                <a:lnTo>
                  <a:pt x="35" y="0"/>
                </a:lnTo>
                <a:lnTo>
                  <a:pt x="97" y="0"/>
                </a:lnTo>
                <a:lnTo>
                  <a:pt x="97" y="8"/>
                </a:lnTo>
                <a:lnTo>
                  <a:pt x="134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9" name="Freeform 961"/>
          <p:cNvSpPr/>
          <p:nvPr/>
        </p:nvSpPr>
        <p:spPr bwMode="auto">
          <a:xfrm>
            <a:off x="1867998" y="4242455"/>
            <a:ext cx="12316" cy="23400"/>
          </a:xfrm>
          <a:custGeom>
            <a:avLst/>
            <a:gdLst>
              <a:gd name="T0" fmla="*/ 5 w 10"/>
              <a:gd name="T1" fmla="*/ 19 h 19"/>
              <a:gd name="T2" fmla="*/ 0 w 10"/>
              <a:gd name="T3" fmla="*/ 8 h 19"/>
              <a:gd name="T4" fmla="*/ 3 w 10"/>
              <a:gd name="T5" fmla="*/ 0 h 19"/>
              <a:gd name="T6" fmla="*/ 5 w 10"/>
              <a:gd name="T7" fmla="*/ 0 h 19"/>
              <a:gd name="T8" fmla="*/ 8 w 10"/>
              <a:gd name="T9" fmla="*/ 0 h 19"/>
              <a:gd name="T10" fmla="*/ 10 w 10"/>
              <a:gd name="T11" fmla="*/ 8 h 19"/>
              <a:gd name="T12" fmla="*/ 5 w 10"/>
              <a:gd name="T13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" h="19">
                <a:moveTo>
                  <a:pt x="5" y="19"/>
                </a:moveTo>
                <a:lnTo>
                  <a:pt x="0" y="8"/>
                </a:lnTo>
                <a:lnTo>
                  <a:pt x="3" y="0"/>
                </a:lnTo>
                <a:lnTo>
                  <a:pt x="5" y="0"/>
                </a:lnTo>
                <a:lnTo>
                  <a:pt x="8" y="0"/>
                </a:lnTo>
                <a:lnTo>
                  <a:pt x="10" y="8"/>
                </a:lnTo>
                <a:lnTo>
                  <a:pt x="5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0" name="Rectangle 962"/>
          <p:cNvSpPr>
            <a:spLocks noChangeArrowheads="1"/>
          </p:cNvSpPr>
          <p:nvPr/>
        </p:nvSpPr>
        <p:spPr bwMode="auto">
          <a:xfrm>
            <a:off x="1792873" y="4161171"/>
            <a:ext cx="78821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1" name="Rectangle 963"/>
          <p:cNvSpPr>
            <a:spLocks noChangeArrowheads="1"/>
          </p:cNvSpPr>
          <p:nvPr/>
        </p:nvSpPr>
        <p:spPr bwMode="auto">
          <a:xfrm>
            <a:off x="1792873" y="4143930"/>
            <a:ext cx="78821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2" name="Freeform 964"/>
          <p:cNvSpPr/>
          <p:nvPr/>
        </p:nvSpPr>
        <p:spPr bwMode="auto">
          <a:xfrm>
            <a:off x="1856915" y="4193192"/>
            <a:ext cx="34484" cy="44337"/>
          </a:xfrm>
          <a:custGeom>
            <a:avLst/>
            <a:gdLst>
              <a:gd name="T0" fmla="*/ 1 w 12"/>
              <a:gd name="T1" fmla="*/ 10 h 15"/>
              <a:gd name="T2" fmla="*/ 0 w 12"/>
              <a:gd name="T3" fmla="*/ 8 h 15"/>
              <a:gd name="T4" fmla="*/ 0 w 12"/>
              <a:gd name="T5" fmla="*/ 6 h 15"/>
              <a:gd name="T6" fmla="*/ 6 w 12"/>
              <a:gd name="T7" fmla="*/ 0 h 15"/>
              <a:gd name="T8" fmla="*/ 12 w 12"/>
              <a:gd name="T9" fmla="*/ 6 h 15"/>
              <a:gd name="T10" fmla="*/ 12 w 12"/>
              <a:gd name="T11" fmla="*/ 8 h 15"/>
              <a:gd name="T12" fmla="*/ 11 w 12"/>
              <a:gd name="T13" fmla="*/ 10 h 15"/>
              <a:gd name="T14" fmla="*/ 6 w 12"/>
              <a:gd name="T15" fmla="*/ 15 h 15"/>
              <a:gd name="T16" fmla="*/ 1 w 12"/>
              <a:gd name="T17" fmla="*/ 1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" h="15">
                <a:moveTo>
                  <a:pt x="1" y="10"/>
                </a:moveTo>
                <a:cubicBezTo>
                  <a:pt x="0" y="10"/>
                  <a:pt x="0" y="9"/>
                  <a:pt x="0" y="8"/>
                </a:cubicBezTo>
                <a:cubicBezTo>
                  <a:pt x="0" y="7"/>
                  <a:pt x="0" y="6"/>
                  <a:pt x="0" y="6"/>
                </a:cubicBezTo>
                <a:cubicBezTo>
                  <a:pt x="1" y="3"/>
                  <a:pt x="2" y="0"/>
                  <a:pt x="6" y="0"/>
                </a:cubicBezTo>
                <a:cubicBezTo>
                  <a:pt x="10" y="0"/>
                  <a:pt x="11" y="3"/>
                  <a:pt x="12" y="6"/>
                </a:cubicBezTo>
                <a:cubicBezTo>
                  <a:pt x="12" y="7"/>
                  <a:pt x="12" y="7"/>
                  <a:pt x="12" y="8"/>
                </a:cubicBezTo>
                <a:cubicBezTo>
                  <a:pt x="12" y="9"/>
                  <a:pt x="12" y="10"/>
                  <a:pt x="11" y="10"/>
                </a:cubicBezTo>
                <a:cubicBezTo>
                  <a:pt x="10" y="13"/>
                  <a:pt x="8" y="15"/>
                  <a:pt x="6" y="15"/>
                </a:cubicBezTo>
                <a:cubicBezTo>
                  <a:pt x="4" y="15"/>
                  <a:pt x="2" y="13"/>
                  <a:pt x="1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3" name="Freeform 965"/>
          <p:cNvSpPr/>
          <p:nvPr/>
        </p:nvSpPr>
        <p:spPr bwMode="auto">
          <a:xfrm>
            <a:off x="1833514" y="4233835"/>
            <a:ext cx="38179" cy="35716"/>
          </a:xfrm>
          <a:custGeom>
            <a:avLst/>
            <a:gdLst>
              <a:gd name="T0" fmla="*/ 13 w 13"/>
              <a:gd name="T1" fmla="*/ 12 h 12"/>
              <a:gd name="T2" fmla="*/ 0 w 13"/>
              <a:gd name="T3" fmla="*/ 12 h 12"/>
              <a:gd name="T4" fmla="*/ 0 w 13"/>
              <a:gd name="T5" fmla="*/ 8 h 12"/>
              <a:gd name="T6" fmla="*/ 9 w 13"/>
              <a:gd name="T7" fmla="*/ 0 h 12"/>
              <a:gd name="T8" fmla="*/ 13 w 13"/>
              <a:gd name="T9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12">
                <a:moveTo>
                  <a:pt x="13" y="12"/>
                </a:moveTo>
                <a:cubicBezTo>
                  <a:pt x="0" y="12"/>
                  <a:pt x="0" y="12"/>
                  <a:pt x="0" y="12"/>
                </a:cubicBezTo>
                <a:cubicBezTo>
                  <a:pt x="0" y="8"/>
                  <a:pt x="0" y="8"/>
                  <a:pt x="0" y="8"/>
                </a:cubicBezTo>
                <a:cubicBezTo>
                  <a:pt x="0" y="3"/>
                  <a:pt x="5" y="1"/>
                  <a:pt x="9" y="0"/>
                </a:cubicBezTo>
                <a:lnTo>
                  <a:pt x="13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4" name="Freeform 966"/>
          <p:cNvSpPr/>
          <p:nvPr/>
        </p:nvSpPr>
        <p:spPr bwMode="auto">
          <a:xfrm>
            <a:off x="1818735" y="4310193"/>
            <a:ext cx="3695" cy="11085"/>
          </a:xfrm>
          <a:custGeom>
            <a:avLst/>
            <a:gdLst>
              <a:gd name="T0" fmla="*/ 1 w 1"/>
              <a:gd name="T1" fmla="*/ 2 h 4"/>
              <a:gd name="T2" fmla="*/ 0 w 1"/>
              <a:gd name="T3" fmla="*/ 4 h 4"/>
              <a:gd name="T4" fmla="*/ 0 w 1"/>
              <a:gd name="T5" fmla="*/ 0 h 4"/>
              <a:gd name="T6" fmla="*/ 1 w 1"/>
              <a:gd name="T7" fmla="*/ 2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4">
                <a:moveTo>
                  <a:pt x="1" y="2"/>
                </a:moveTo>
                <a:cubicBezTo>
                  <a:pt x="1" y="3"/>
                  <a:pt x="1" y="4"/>
                  <a:pt x="0" y="4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1"/>
                  <a:pt x="1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5" name="Rectangle 967"/>
          <p:cNvSpPr>
            <a:spLocks noChangeArrowheads="1"/>
          </p:cNvSpPr>
          <p:nvPr/>
        </p:nvSpPr>
        <p:spPr bwMode="auto">
          <a:xfrm>
            <a:off x="1737451" y="4254771"/>
            <a:ext cx="78821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6" name="Rectangle 968"/>
          <p:cNvSpPr>
            <a:spLocks noChangeArrowheads="1"/>
          </p:cNvSpPr>
          <p:nvPr/>
        </p:nvSpPr>
        <p:spPr bwMode="auto">
          <a:xfrm>
            <a:off x="1737451" y="4233835"/>
            <a:ext cx="78821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7" name="Rectangle 969"/>
          <p:cNvSpPr>
            <a:spLocks noChangeArrowheads="1"/>
          </p:cNvSpPr>
          <p:nvPr/>
        </p:nvSpPr>
        <p:spPr bwMode="auto">
          <a:xfrm>
            <a:off x="1792873" y="4182108"/>
            <a:ext cx="49263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8" name="Freeform 970"/>
          <p:cNvSpPr/>
          <p:nvPr/>
        </p:nvSpPr>
        <p:spPr bwMode="auto">
          <a:xfrm>
            <a:off x="1746074" y="4175951"/>
            <a:ext cx="38179" cy="34484"/>
          </a:xfrm>
          <a:custGeom>
            <a:avLst/>
            <a:gdLst>
              <a:gd name="T0" fmla="*/ 13 w 13"/>
              <a:gd name="T1" fmla="*/ 8 h 12"/>
              <a:gd name="T2" fmla="*/ 13 w 13"/>
              <a:gd name="T3" fmla="*/ 12 h 12"/>
              <a:gd name="T4" fmla="*/ 0 w 13"/>
              <a:gd name="T5" fmla="*/ 12 h 12"/>
              <a:gd name="T6" fmla="*/ 4 w 13"/>
              <a:gd name="T7" fmla="*/ 0 h 12"/>
              <a:gd name="T8" fmla="*/ 13 w 13"/>
              <a:gd name="T9" fmla="*/ 8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12">
                <a:moveTo>
                  <a:pt x="13" y="8"/>
                </a:moveTo>
                <a:cubicBezTo>
                  <a:pt x="13" y="12"/>
                  <a:pt x="13" y="12"/>
                  <a:pt x="13" y="12"/>
                </a:cubicBezTo>
                <a:cubicBezTo>
                  <a:pt x="0" y="12"/>
                  <a:pt x="0" y="12"/>
                  <a:pt x="0" y="12"/>
                </a:cubicBezTo>
                <a:cubicBezTo>
                  <a:pt x="4" y="0"/>
                  <a:pt x="4" y="0"/>
                  <a:pt x="4" y="0"/>
                </a:cubicBezTo>
                <a:cubicBezTo>
                  <a:pt x="8" y="1"/>
                  <a:pt x="13" y="3"/>
                  <a:pt x="13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9" name="Rectangle 971"/>
          <p:cNvSpPr>
            <a:spLocks noChangeArrowheads="1"/>
          </p:cNvSpPr>
          <p:nvPr/>
        </p:nvSpPr>
        <p:spPr bwMode="auto">
          <a:xfrm>
            <a:off x="1767009" y="4272013"/>
            <a:ext cx="49263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0" name="Freeform 972"/>
          <p:cNvSpPr/>
          <p:nvPr/>
        </p:nvSpPr>
        <p:spPr bwMode="auto">
          <a:xfrm>
            <a:off x="1737451" y="4184572"/>
            <a:ext cx="8621" cy="23400"/>
          </a:xfrm>
          <a:custGeom>
            <a:avLst/>
            <a:gdLst>
              <a:gd name="T0" fmla="*/ 5 w 7"/>
              <a:gd name="T1" fmla="*/ 19 h 19"/>
              <a:gd name="T2" fmla="*/ 0 w 7"/>
              <a:gd name="T3" fmla="*/ 7 h 19"/>
              <a:gd name="T4" fmla="*/ 2 w 7"/>
              <a:gd name="T5" fmla="*/ 0 h 19"/>
              <a:gd name="T6" fmla="*/ 5 w 7"/>
              <a:gd name="T7" fmla="*/ 0 h 19"/>
              <a:gd name="T8" fmla="*/ 5 w 7"/>
              <a:gd name="T9" fmla="*/ 0 h 19"/>
              <a:gd name="T10" fmla="*/ 7 w 7"/>
              <a:gd name="T11" fmla="*/ 7 h 19"/>
              <a:gd name="T12" fmla="*/ 5 w 7"/>
              <a:gd name="T13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19">
                <a:moveTo>
                  <a:pt x="5" y="19"/>
                </a:moveTo>
                <a:lnTo>
                  <a:pt x="0" y="7"/>
                </a:lnTo>
                <a:lnTo>
                  <a:pt x="2" y="0"/>
                </a:lnTo>
                <a:lnTo>
                  <a:pt x="5" y="0"/>
                </a:lnTo>
                <a:lnTo>
                  <a:pt x="5" y="0"/>
                </a:lnTo>
                <a:lnTo>
                  <a:pt x="7" y="7"/>
                </a:lnTo>
                <a:lnTo>
                  <a:pt x="5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1" name="Freeform 973"/>
          <p:cNvSpPr/>
          <p:nvPr/>
        </p:nvSpPr>
        <p:spPr bwMode="auto">
          <a:xfrm>
            <a:off x="1722672" y="4135309"/>
            <a:ext cx="38179" cy="43106"/>
          </a:xfrm>
          <a:custGeom>
            <a:avLst/>
            <a:gdLst>
              <a:gd name="T0" fmla="*/ 13 w 13"/>
              <a:gd name="T1" fmla="*/ 8 h 15"/>
              <a:gd name="T2" fmla="*/ 12 w 13"/>
              <a:gd name="T3" fmla="*/ 10 h 15"/>
              <a:gd name="T4" fmla="*/ 7 w 13"/>
              <a:gd name="T5" fmla="*/ 15 h 15"/>
              <a:gd name="T6" fmla="*/ 1 w 13"/>
              <a:gd name="T7" fmla="*/ 10 h 15"/>
              <a:gd name="T8" fmla="*/ 1 w 13"/>
              <a:gd name="T9" fmla="*/ 8 h 15"/>
              <a:gd name="T10" fmla="*/ 1 w 13"/>
              <a:gd name="T11" fmla="*/ 6 h 15"/>
              <a:gd name="T12" fmla="*/ 7 w 13"/>
              <a:gd name="T13" fmla="*/ 0 h 15"/>
              <a:gd name="T14" fmla="*/ 12 w 13"/>
              <a:gd name="T15" fmla="*/ 6 h 15"/>
              <a:gd name="T16" fmla="*/ 13 w 13"/>
              <a:gd name="T17" fmla="*/ 8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5">
                <a:moveTo>
                  <a:pt x="13" y="8"/>
                </a:moveTo>
                <a:cubicBezTo>
                  <a:pt x="13" y="9"/>
                  <a:pt x="12" y="10"/>
                  <a:pt x="12" y="10"/>
                </a:cubicBezTo>
                <a:cubicBezTo>
                  <a:pt x="11" y="13"/>
                  <a:pt x="8" y="15"/>
                  <a:pt x="7" y="15"/>
                </a:cubicBezTo>
                <a:cubicBezTo>
                  <a:pt x="5" y="15"/>
                  <a:pt x="2" y="13"/>
                  <a:pt x="1" y="10"/>
                </a:cubicBezTo>
                <a:cubicBezTo>
                  <a:pt x="1" y="10"/>
                  <a:pt x="1" y="9"/>
                  <a:pt x="1" y="8"/>
                </a:cubicBezTo>
                <a:cubicBezTo>
                  <a:pt x="0" y="7"/>
                  <a:pt x="1" y="6"/>
                  <a:pt x="1" y="6"/>
                </a:cubicBezTo>
                <a:cubicBezTo>
                  <a:pt x="1" y="3"/>
                  <a:pt x="3" y="0"/>
                  <a:pt x="7" y="0"/>
                </a:cubicBezTo>
                <a:cubicBezTo>
                  <a:pt x="11" y="0"/>
                  <a:pt x="12" y="3"/>
                  <a:pt x="12" y="6"/>
                </a:cubicBezTo>
                <a:cubicBezTo>
                  <a:pt x="13" y="7"/>
                  <a:pt x="13" y="7"/>
                  <a:pt x="13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2" name="Freeform 974"/>
          <p:cNvSpPr/>
          <p:nvPr/>
        </p:nvSpPr>
        <p:spPr bwMode="auto">
          <a:xfrm>
            <a:off x="1699273" y="4175951"/>
            <a:ext cx="38179" cy="34484"/>
          </a:xfrm>
          <a:custGeom>
            <a:avLst/>
            <a:gdLst>
              <a:gd name="T0" fmla="*/ 13 w 13"/>
              <a:gd name="T1" fmla="*/ 12 h 12"/>
              <a:gd name="T2" fmla="*/ 0 w 13"/>
              <a:gd name="T3" fmla="*/ 12 h 12"/>
              <a:gd name="T4" fmla="*/ 0 w 13"/>
              <a:gd name="T5" fmla="*/ 8 h 12"/>
              <a:gd name="T6" fmla="*/ 9 w 13"/>
              <a:gd name="T7" fmla="*/ 0 h 12"/>
              <a:gd name="T8" fmla="*/ 13 w 13"/>
              <a:gd name="T9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12">
                <a:moveTo>
                  <a:pt x="13" y="12"/>
                </a:moveTo>
                <a:cubicBezTo>
                  <a:pt x="0" y="12"/>
                  <a:pt x="0" y="12"/>
                  <a:pt x="0" y="12"/>
                </a:cubicBezTo>
                <a:cubicBezTo>
                  <a:pt x="0" y="8"/>
                  <a:pt x="0" y="8"/>
                  <a:pt x="0" y="8"/>
                </a:cubicBezTo>
                <a:cubicBezTo>
                  <a:pt x="0" y="3"/>
                  <a:pt x="5" y="1"/>
                  <a:pt x="9" y="0"/>
                </a:cubicBezTo>
                <a:lnTo>
                  <a:pt x="13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3" name="Oval 975"/>
          <p:cNvSpPr>
            <a:spLocks noChangeArrowheads="1"/>
          </p:cNvSpPr>
          <p:nvPr/>
        </p:nvSpPr>
        <p:spPr bwMode="auto">
          <a:xfrm>
            <a:off x="2162346" y="400106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4" name="Freeform 976"/>
          <p:cNvSpPr/>
          <p:nvPr/>
        </p:nvSpPr>
        <p:spPr bwMode="auto">
          <a:xfrm>
            <a:off x="2299051" y="4342214"/>
            <a:ext cx="166263" cy="19705"/>
          </a:xfrm>
          <a:custGeom>
            <a:avLst/>
            <a:gdLst>
              <a:gd name="T0" fmla="*/ 135 w 135"/>
              <a:gd name="T1" fmla="*/ 7 h 16"/>
              <a:gd name="T2" fmla="*/ 135 w 135"/>
              <a:gd name="T3" fmla="*/ 16 h 16"/>
              <a:gd name="T4" fmla="*/ 0 w 135"/>
              <a:gd name="T5" fmla="*/ 16 h 16"/>
              <a:gd name="T6" fmla="*/ 0 w 135"/>
              <a:gd name="T7" fmla="*/ 7 h 16"/>
              <a:gd name="T8" fmla="*/ 36 w 135"/>
              <a:gd name="T9" fmla="*/ 7 h 16"/>
              <a:gd name="T10" fmla="*/ 36 w 135"/>
              <a:gd name="T11" fmla="*/ 0 h 16"/>
              <a:gd name="T12" fmla="*/ 97 w 135"/>
              <a:gd name="T13" fmla="*/ 0 h 16"/>
              <a:gd name="T14" fmla="*/ 97 w 135"/>
              <a:gd name="T15" fmla="*/ 7 h 16"/>
              <a:gd name="T16" fmla="*/ 135 w 135"/>
              <a:gd name="T17" fmla="*/ 7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5" h="16">
                <a:moveTo>
                  <a:pt x="135" y="7"/>
                </a:moveTo>
                <a:lnTo>
                  <a:pt x="135" y="16"/>
                </a:lnTo>
                <a:lnTo>
                  <a:pt x="0" y="16"/>
                </a:lnTo>
                <a:lnTo>
                  <a:pt x="0" y="7"/>
                </a:lnTo>
                <a:lnTo>
                  <a:pt x="36" y="7"/>
                </a:lnTo>
                <a:lnTo>
                  <a:pt x="36" y="0"/>
                </a:lnTo>
                <a:lnTo>
                  <a:pt x="97" y="0"/>
                </a:lnTo>
                <a:lnTo>
                  <a:pt x="97" y="7"/>
                </a:lnTo>
                <a:lnTo>
                  <a:pt x="135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5" name="Freeform 977"/>
          <p:cNvSpPr>
            <a:spLocks noEditPoints="1"/>
          </p:cNvSpPr>
          <p:nvPr/>
        </p:nvSpPr>
        <p:spPr bwMode="auto">
          <a:xfrm>
            <a:off x="2395113" y="4184572"/>
            <a:ext cx="76358" cy="93600"/>
          </a:xfrm>
          <a:custGeom>
            <a:avLst/>
            <a:gdLst>
              <a:gd name="T0" fmla="*/ 12 w 26"/>
              <a:gd name="T1" fmla="*/ 23 h 32"/>
              <a:gd name="T2" fmla="*/ 0 w 26"/>
              <a:gd name="T3" fmla="*/ 11 h 32"/>
              <a:gd name="T4" fmla="*/ 12 w 26"/>
              <a:gd name="T5" fmla="*/ 0 h 32"/>
              <a:gd name="T6" fmla="*/ 23 w 26"/>
              <a:gd name="T7" fmla="*/ 11 h 32"/>
              <a:gd name="T8" fmla="*/ 20 w 26"/>
              <a:gd name="T9" fmla="*/ 20 h 32"/>
              <a:gd name="T10" fmla="*/ 26 w 26"/>
              <a:gd name="T11" fmla="*/ 29 h 32"/>
              <a:gd name="T12" fmla="*/ 21 w 26"/>
              <a:gd name="T13" fmla="*/ 32 h 32"/>
              <a:gd name="T14" fmla="*/ 15 w 26"/>
              <a:gd name="T15" fmla="*/ 22 h 32"/>
              <a:gd name="T16" fmla="*/ 12 w 26"/>
              <a:gd name="T17" fmla="*/ 23 h 32"/>
              <a:gd name="T18" fmla="*/ 20 w 26"/>
              <a:gd name="T19" fmla="*/ 11 h 32"/>
              <a:gd name="T20" fmla="*/ 12 w 26"/>
              <a:gd name="T21" fmla="*/ 3 h 32"/>
              <a:gd name="T22" fmla="*/ 3 w 26"/>
              <a:gd name="T23" fmla="*/ 11 h 32"/>
              <a:gd name="T24" fmla="*/ 12 w 26"/>
              <a:gd name="T25" fmla="*/ 20 h 32"/>
              <a:gd name="T26" fmla="*/ 20 w 26"/>
              <a:gd name="T27" fmla="*/ 1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6" h="32">
                <a:moveTo>
                  <a:pt x="12" y="23"/>
                </a:moveTo>
                <a:cubicBezTo>
                  <a:pt x="5" y="23"/>
                  <a:pt x="0" y="18"/>
                  <a:pt x="0" y="11"/>
                </a:cubicBezTo>
                <a:cubicBezTo>
                  <a:pt x="0" y="5"/>
                  <a:pt x="5" y="0"/>
                  <a:pt x="12" y="0"/>
                </a:cubicBezTo>
                <a:cubicBezTo>
                  <a:pt x="18" y="0"/>
                  <a:pt x="23" y="5"/>
                  <a:pt x="23" y="11"/>
                </a:cubicBezTo>
                <a:cubicBezTo>
                  <a:pt x="23" y="14"/>
                  <a:pt x="22" y="17"/>
                  <a:pt x="20" y="20"/>
                </a:cubicBezTo>
                <a:cubicBezTo>
                  <a:pt x="26" y="29"/>
                  <a:pt x="26" y="29"/>
                  <a:pt x="26" y="29"/>
                </a:cubicBezTo>
                <a:cubicBezTo>
                  <a:pt x="21" y="32"/>
                  <a:pt x="21" y="32"/>
                  <a:pt x="21" y="32"/>
                </a:cubicBezTo>
                <a:cubicBezTo>
                  <a:pt x="15" y="22"/>
                  <a:pt x="15" y="22"/>
                  <a:pt x="15" y="22"/>
                </a:cubicBezTo>
                <a:cubicBezTo>
                  <a:pt x="14" y="23"/>
                  <a:pt x="13" y="23"/>
                  <a:pt x="12" y="23"/>
                </a:cubicBezTo>
                <a:close/>
                <a:moveTo>
                  <a:pt x="20" y="11"/>
                </a:moveTo>
                <a:cubicBezTo>
                  <a:pt x="20" y="7"/>
                  <a:pt x="16" y="3"/>
                  <a:pt x="12" y="3"/>
                </a:cubicBezTo>
                <a:cubicBezTo>
                  <a:pt x="7" y="3"/>
                  <a:pt x="3" y="7"/>
                  <a:pt x="3" y="11"/>
                </a:cubicBezTo>
                <a:cubicBezTo>
                  <a:pt x="3" y="16"/>
                  <a:pt x="7" y="20"/>
                  <a:pt x="12" y="20"/>
                </a:cubicBezTo>
                <a:cubicBezTo>
                  <a:pt x="16" y="20"/>
                  <a:pt x="20" y="16"/>
                  <a:pt x="20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6" name="Freeform 978"/>
          <p:cNvSpPr/>
          <p:nvPr/>
        </p:nvSpPr>
        <p:spPr bwMode="auto">
          <a:xfrm>
            <a:off x="2384029" y="4312656"/>
            <a:ext cx="6158" cy="12316"/>
          </a:xfrm>
          <a:custGeom>
            <a:avLst/>
            <a:gdLst>
              <a:gd name="T0" fmla="*/ 0 w 2"/>
              <a:gd name="T1" fmla="*/ 0 h 4"/>
              <a:gd name="T2" fmla="*/ 2 w 2"/>
              <a:gd name="T3" fmla="*/ 2 h 4"/>
              <a:gd name="T4" fmla="*/ 0 w 2"/>
              <a:gd name="T5" fmla="*/ 4 h 4"/>
              <a:gd name="T6" fmla="*/ 0 w 2"/>
              <a:gd name="T7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" h="4">
                <a:moveTo>
                  <a:pt x="0" y="0"/>
                </a:moveTo>
                <a:cubicBezTo>
                  <a:pt x="1" y="0"/>
                  <a:pt x="2" y="1"/>
                  <a:pt x="2" y="2"/>
                </a:cubicBezTo>
                <a:cubicBezTo>
                  <a:pt x="2" y="3"/>
                  <a:pt x="1" y="4"/>
                  <a:pt x="0" y="4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7" name="Freeform 979"/>
          <p:cNvSpPr/>
          <p:nvPr/>
        </p:nvSpPr>
        <p:spPr bwMode="auto">
          <a:xfrm>
            <a:off x="2296587" y="4167329"/>
            <a:ext cx="145326" cy="66505"/>
          </a:xfrm>
          <a:custGeom>
            <a:avLst/>
            <a:gdLst>
              <a:gd name="T0" fmla="*/ 50 w 50"/>
              <a:gd name="T1" fmla="*/ 3 h 23"/>
              <a:gd name="T2" fmla="*/ 45 w 50"/>
              <a:gd name="T3" fmla="*/ 3 h 23"/>
              <a:gd name="T4" fmla="*/ 31 w 50"/>
              <a:gd name="T5" fmla="*/ 17 h 23"/>
              <a:gd name="T6" fmla="*/ 33 w 50"/>
              <a:gd name="T7" fmla="*/ 23 h 23"/>
              <a:gd name="T8" fmla="*/ 0 w 50"/>
              <a:gd name="T9" fmla="*/ 23 h 23"/>
              <a:gd name="T10" fmla="*/ 0 w 50"/>
              <a:gd name="T11" fmla="*/ 0 h 23"/>
              <a:gd name="T12" fmla="*/ 50 w 50"/>
              <a:gd name="T13" fmla="*/ 0 h 23"/>
              <a:gd name="T14" fmla="*/ 50 w 50"/>
              <a:gd name="T15" fmla="*/ 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0" h="23">
                <a:moveTo>
                  <a:pt x="50" y="3"/>
                </a:moveTo>
                <a:cubicBezTo>
                  <a:pt x="49" y="3"/>
                  <a:pt x="47" y="3"/>
                  <a:pt x="45" y="3"/>
                </a:cubicBezTo>
                <a:cubicBezTo>
                  <a:pt x="38" y="3"/>
                  <a:pt x="31" y="9"/>
                  <a:pt x="31" y="17"/>
                </a:cubicBezTo>
                <a:cubicBezTo>
                  <a:pt x="31" y="19"/>
                  <a:pt x="32" y="21"/>
                  <a:pt x="33" y="2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0"/>
                  <a:pt x="0" y="0"/>
                  <a:pt x="0" y="0"/>
                </a:cubicBezTo>
                <a:cubicBezTo>
                  <a:pt x="50" y="0"/>
                  <a:pt x="50" y="0"/>
                  <a:pt x="50" y="0"/>
                </a:cubicBezTo>
                <a:lnTo>
                  <a:pt x="50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8" name="Freeform 980"/>
          <p:cNvSpPr>
            <a:spLocks noEditPoints="1"/>
          </p:cNvSpPr>
          <p:nvPr/>
        </p:nvSpPr>
        <p:spPr bwMode="auto">
          <a:xfrm>
            <a:off x="2238703" y="4118066"/>
            <a:ext cx="284494" cy="217989"/>
          </a:xfrm>
          <a:custGeom>
            <a:avLst/>
            <a:gdLst>
              <a:gd name="T0" fmla="*/ 98 w 98"/>
              <a:gd name="T1" fmla="*/ 75 h 75"/>
              <a:gd name="T2" fmla="*/ 0 w 98"/>
              <a:gd name="T3" fmla="*/ 75 h 75"/>
              <a:gd name="T4" fmla="*/ 0 w 98"/>
              <a:gd name="T5" fmla="*/ 0 h 75"/>
              <a:gd name="T6" fmla="*/ 98 w 98"/>
              <a:gd name="T7" fmla="*/ 0 h 75"/>
              <a:gd name="T8" fmla="*/ 98 w 98"/>
              <a:gd name="T9" fmla="*/ 75 h 75"/>
              <a:gd name="T10" fmla="*/ 95 w 98"/>
              <a:gd name="T11" fmla="*/ 63 h 75"/>
              <a:gd name="T12" fmla="*/ 95 w 98"/>
              <a:gd name="T13" fmla="*/ 3 h 75"/>
              <a:gd name="T14" fmla="*/ 3 w 98"/>
              <a:gd name="T15" fmla="*/ 3 h 75"/>
              <a:gd name="T16" fmla="*/ 3 w 98"/>
              <a:gd name="T17" fmla="*/ 63 h 75"/>
              <a:gd name="T18" fmla="*/ 95 w 98"/>
              <a:gd name="T19" fmla="*/ 63 h 75"/>
              <a:gd name="T20" fmla="*/ 53 w 98"/>
              <a:gd name="T21" fmla="*/ 69 h 75"/>
              <a:gd name="T22" fmla="*/ 49 w 98"/>
              <a:gd name="T23" fmla="*/ 65 h 75"/>
              <a:gd name="T24" fmla="*/ 45 w 98"/>
              <a:gd name="T25" fmla="*/ 69 h 75"/>
              <a:gd name="T26" fmla="*/ 49 w 98"/>
              <a:gd name="T27" fmla="*/ 73 h 75"/>
              <a:gd name="T28" fmla="*/ 53 w 98"/>
              <a:gd name="T29" fmla="*/ 69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8" h="75">
                <a:moveTo>
                  <a:pt x="98" y="75"/>
                </a:moveTo>
                <a:cubicBezTo>
                  <a:pt x="0" y="75"/>
                  <a:pt x="0" y="75"/>
                  <a:pt x="0" y="75"/>
                </a:cubicBezTo>
                <a:cubicBezTo>
                  <a:pt x="0" y="0"/>
                  <a:pt x="0" y="0"/>
                  <a:pt x="0" y="0"/>
                </a:cubicBezTo>
                <a:cubicBezTo>
                  <a:pt x="98" y="0"/>
                  <a:pt x="98" y="0"/>
                  <a:pt x="98" y="0"/>
                </a:cubicBezTo>
                <a:lnTo>
                  <a:pt x="98" y="75"/>
                </a:lnTo>
                <a:close/>
                <a:moveTo>
                  <a:pt x="95" y="63"/>
                </a:moveTo>
                <a:cubicBezTo>
                  <a:pt x="95" y="3"/>
                  <a:pt x="95" y="3"/>
                  <a:pt x="95" y="3"/>
                </a:cubicBezTo>
                <a:cubicBezTo>
                  <a:pt x="3" y="3"/>
                  <a:pt x="3" y="3"/>
                  <a:pt x="3" y="3"/>
                </a:cubicBezTo>
                <a:cubicBezTo>
                  <a:pt x="3" y="63"/>
                  <a:pt x="3" y="63"/>
                  <a:pt x="3" y="63"/>
                </a:cubicBezTo>
                <a:lnTo>
                  <a:pt x="95" y="63"/>
                </a:lnTo>
                <a:close/>
                <a:moveTo>
                  <a:pt x="53" y="69"/>
                </a:moveTo>
                <a:cubicBezTo>
                  <a:pt x="53" y="67"/>
                  <a:pt x="51" y="65"/>
                  <a:pt x="49" y="65"/>
                </a:cubicBezTo>
                <a:cubicBezTo>
                  <a:pt x="47" y="65"/>
                  <a:pt x="45" y="67"/>
                  <a:pt x="45" y="69"/>
                </a:cubicBezTo>
                <a:cubicBezTo>
                  <a:pt x="45" y="71"/>
                  <a:pt x="47" y="73"/>
                  <a:pt x="49" y="73"/>
                </a:cubicBezTo>
                <a:cubicBezTo>
                  <a:pt x="51" y="73"/>
                  <a:pt x="53" y="71"/>
                  <a:pt x="53" y="6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" name="Oval 981"/>
          <p:cNvSpPr>
            <a:spLocks noChangeArrowheads="1"/>
          </p:cNvSpPr>
          <p:nvPr/>
        </p:nvSpPr>
        <p:spPr bwMode="auto">
          <a:xfrm>
            <a:off x="2753502" y="330276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0" name="Freeform 982"/>
          <p:cNvSpPr/>
          <p:nvPr/>
        </p:nvSpPr>
        <p:spPr bwMode="auto">
          <a:xfrm>
            <a:off x="3076175" y="3424690"/>
            <a:ext cx="52958" cy="67737"/>
          </a:xfrm>
          <a:custGeom>
            <a:avLst/>
            <a:gdLst>
              <a:gd name="T0" fmla="*/ 10 w 43"/>
              <a:gd name="T1" fmla="*/ 55 h 55"/>
              <a:gd name="T2" fmla="*/ 10 w 43"/>
              <a:gd name="T3" fmla="*/ 40 h 55"/>
              <a:gd name="T4" fmla="*/ 0 w 43"/>
              <a:gd name="T5" fmla="*/ 40 h 55"/>
              <a:gd name="T6" fmla="*/ 0 w 43"/>
              <a:gd name="T7" fmla="*/ 12 h 55"/>
              <a:gd name="T8" fmla="*/ 10 w 43"/>
              <a:gd name="T9" fmla="*/ 12 h 55"/>
              <a:gd name="T10" fmla="*/ 10 w 43"/>
              <a:gd name="T11" fmla="*/ 0 h 55"/>
              <a:gd name="T12" fmla="*/ 43 w 43"/>
              <a:gd name="T13" fmla="*/ 26 h 55"/>
              <a:gd name="T14" fmla="*/ 10 w 43"/>
              <a:gd name="T15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" h="55">
                <a:moveTo>
                  <a:pt x="10" y="55"/>
                </a:moveTo>
                <a:lnTo>
                  <a:pt x="10" y="40"/>
                </a:lnTo>
                <a:lnTo>
                  <a:pt x="0" y="40"/>
                </a:lnTo>
                <a:lnTo>
                  <a:pt x="0" y="12"/>
                </a:lnTo>
                <a:lnTo>
                  <a:pt x="10" y="12"/>
                </a:lnTo>
                <a:lnTo>
                  <a:pt x="10" y="0"/>
                </a:lnTo>
                <a:lnTo>
                  <a:pt x="43" y="26"/>
                </a:lnTo>
                <a:lnTo>
                  <a:pt x="10" y="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1" name="Rectangle 983"/>
          <p:cNvSpPr>
            <a:spLocks noChangeArrowheads="1"/>
          </p:cNvSpPr>
          <p:nvPr/>
        </p:nvSpPr>
        <p:spPr bwMode="auto">
          <a:xfrm>
            <a:off x="3079869" y="3526910"/>
            <a:ext cx="8621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2" name="Rectangle 984"/>
          <p:cNvSpPr>
            <a:spLocks noChangeArrowheads="1"/>
          </p:cNvSpPr>
          <p:nvPr/>
        </p:nvSpPr>
        <p:spPr bwMode="auto">
          <a:xfrm>
            <a:off x="3071250" y="3526910"/>
            <a:ext cx="4926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3" name="Rectangle 985"/>
          <p:cNvSpPr>
            <a:spLocks noChangeArrowheads="1"/>
          </p:cNvSpPr>
          <p:nvPr/>
        </p:nvSpPr>
        <p:spPr bwMode="auto">
          <a:xfrm>
            <a:off x="3054007" y="3526910"/>
            <a:ext cx="11085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4" name="Rectangle 986"/>
          <p:cNvSpPr>
            <a:spLocks noChangeArrowheads="1"/>
          </p:cNvSpPr>
          <p:nvPr/>
        </p:nvSpPr>
        <p:spPr bwMode="auto">
          <a:xfrm>
            <a:off x="3056470" y="3439469"/>
            <a:ext cx="17242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5" name="Rectangle 987"/>
          <p:cNvSpPr>
            <a:spLocks noChangeArrowheads="1"/>
          </p:cNvSpPr>
          <p:nvPr/>
        </p:nvSpPr>
        <p:spPr bwMode="auto">
          <a:xfrm>
            <a:off x="3039229" y="3439469"/>
            <a:ext cx="14779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6" name="Freeform 988"/>
          <p:cNvSpPr>
            <a:spLocks noEditPoints="1"/>
          </p:cNvSpPr>
          <p:nvPr/>
        </p:nvSpPr>
        <p:spPr bwMode="auto">
          <a:xfrm>
            <a:off x="2879123" y="3392669"/>
            <a:ext cx="174884" cy="268484"/>
          </a:xfrm>
          <a:custGeom>
            <a:avLst/>
            <a:gdLst>
              <a:gd name="T0" fmla="*/ 60 w 60"/>
              <a:gd name="T1" fmla="*/ 87 h 92"/>
              <a:gd name="T2" fmla="*/ 55 w 60"/>
              <a:gd name="T3" fmla="*/ 92 h 92"/>
              <a:gd name="T4" fmla="*/ 4 w 60"/>
              <a:gd name="T5" fmla="*/ 92 h 92"/>
              <a:gd name="T6" fmla="*/ 0 w 60"/>
              <a:gd name="T7" fmla="*/ 87 h 92"/>
              <a:gd name="T8" fmla="*/ 0 w 60"/>
              <a:gd name="T9" fmla="*/ 5 h 92"/>
              <a:gd name="T10" fmla="*/ 4 w 60"/>
              <a:gd name="T11" fmla="*/ 0 h 92"/>
              <a:gd name="T12" fmla="*/ 55 w 60"/>
              <a:gd name="T13" fmla="*/ 0 h 92"/>
              <a:gd name="T14" fmla="*/ 60 w 60"/>
              <a:gd name="T15" fmla="*/ 5 h 92"/>
              <a:gd name="T16" fmla="*/ 60 w 60"/>
              <a:gd name="T17" fmla="*/ 13 h 92"/>
              <a:gd name="T18" fmla="*/ 55 w 60"/>
              <a:gd name="T19" fmla="*/ 13 h 92"/>
              <a:gd name="T20" fmla="*/ 55 w 60"/>
              <a:gd name="T21" fmla="*/ 5 h 92"/>
              <a:gd name="T22" fmla="*/ 5 w 60"/>
              <a:gd name="T23" fmla="*/ 5 h 92"/>
              <a:gd name="T24" fmla="*/ 5 w 60"/>
              <a:gd name="T25" fmla="*/ 67 h 92"/>
              <a:gd name="T26" fmla="*/ 55 w 60"/>
              <a:gd name="T27" fmla="*/ 67 h 92"/>
              <a:gd name="T28" fmla="*/ 55 w 60"/>
              <a:gd name="T29" fmla="*/ 61 h 92"/>
              <a:gd name="T30" fmla="*/ 60 w 60"/>
              <a:gd name="T31" fmla="*/ 61 h 92"/>
              <a:gd name="T32" fmla="*/ 60 w 60"/>
              <a:gd name="T33" fmla="*/ 87 h 92"/>
              <a:gd name="T34" fmla="*/ 38 w 60"/>
              <a:gd name="T35" fmla="*/ 80 h 92"/>
              <a:gd name="T36" fmla="*/ 30 w 60"/>
              <a:gd name="T37" fmla="*/ 72 h 92"/>
              <a:gd name="T38" fmla="*/ 22 w 60"/>
              <a:gd name="T39" fmla="*/ 80 h 92"/>
              <a:gd name="T40" fmla="*/ 30 w 60"/>
              <a:gd name="T41" fmla="*/ 87 h 92"/>
              <a:gd name="T42" fmla="*/ 38 w 60"/>
              <a:gd name="T43" fmla="*/ 8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0" h="92">
                <a:moveTo>
                  <a:pt x="60" y="87"/>
                </a:moveTo>
                <a:cubicBezTo>
                  <a:pt x="60" y="90"/>
                  <a:pt x="58" y="92"/>
                  <a:pt x="55" y="92"/>
                </a:cubicBezTo>
                <a:cubicBezTo>
                  <a:pt x="4" y="92"/>
                  <a:pt x="4" y="92"/>
                  <a:pt x="4" y="92"/>
                </a:cubicBezTo>
                <a:cubicBezTo>
                  <a:pt x="2" y="92"/>
                  <a:pt x="0" y="90"/>
                  <a:pt x="0" y="87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4" y="0"/>
                </a:cubicBezTo>
                <a:cubicBezTo>
                  <a:pt x="55" y="0"/>
                  <a:pt x="55" y="0"/>
                  <a:pt x="55" y="0"/>
                </a:cubicBezTo>
                <a:cubicBezTo>
                  <a:pt x="58" y="0"/>
                  <a:pt x="60" y="2"/>
                  <a:pt x="60" y="5"/>
                </a:cubicBezTo>
                <a:cubicBezTo>
                  <a:pt x="60" y="13"/>
                  <a:pt x="60" y="13"/>
                  <a:pt x="60" y="13"/>
                </a:cubicBezTo>
                <a:cubicBezTo>
                  <a:pt x="55" y="13"/>
                  <a:pt x="55" y="13"/>
                  <a:pt x="55" y="13"/>
                </a:cubicBezTo>
                <a:cubicBezTo>
                  <a:pt x="55" y="5"/>
                  <a:pt x="55" y="5"/>
                  <a:pt x="55" y="5"/>
                </a:cubicBezTo>
                <a:cubicBezTo>
                  <a:pt x="5" y="5"/>
                  <a:pt x="5" y="5"/>
                  <a:pt x="5" y="5"/>
                </a:cubicBezTo>
                <a:cubicBezTo>
                  <a:pt x="5" y="67"/>
                  <a:pt x="5" y="67"/>
                  <a:pt x="5" y="67"/>
                </a:cubicBezTo>
                <a:cubicBezTo>
                  <a:pt x="55" y="67"/>
                  <a:pt x="55" y="67"/>
                  <a:pt x="55" y="67"/>
                </a:cubicBezTo>
                <a:cubicBezTo>
                  <a:pt x="55" y="61"/>
                  <a:pt x="55" y="61"/>
                  <a:pt x="55" y="61"/>
                </a:cubicBezTo>
                <a:cubicBezTo>
                  <a:pt x="60" y="61"/>
                  <a:pt x="60" y="61"/>
                  <a:pt x="60" y="61"/>
                </a:cubicBezTo>
                <a:lnTo>
                  <a:pt x="60" y="87"/>
                </a:lnTo>
                <a:close/>
                <a:moveTo>
                  <a:pt x="38" y="80"/>
                </a:moveTo>
                <a:cubicBezTo>
                  <a:pt x="38" y="75"/>
                  <a:pt x="34" y="72"/>
                  <a:pt x="30" y="72"/>
                </a:cubicBezTo>
                <a:cubicBezTo>
                  <a:pt x="25" y="72"/>
                  <a:pt x="22" y="75"/>
                  <a:pt x="22" y="80"/>
                </a:cubicBezTo>
                <a:cubicBezTo>
                  <a:pt x="22" y="84"/>
                  <a:pt x="25" y="87"/>
                  <a:pt x="30" y="87"/>
                </a:cubicBezTo>
                <a:cubicBezTo>
                  <a:pt x="34" y="87"/>
                  <a:pt x="38" y="84"/>
                  <a:pt x="38" y="8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7" name="Rectangle 989"/>
          <p:cNvSpPr>
            <a:spLocks noChangeArrowheads="1"/>
          </p:cNvSpPr>
          <p:nvPr/>
        </p:nvSpPr>
        <p:spPr bwMode="auto">
          <a:xfrm>
            <a:off x="3039229" y="3486268"/>
            <a:ext cx="14779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8" name="Rectangle 990"/>
          <p:cNvSpPr>
            <a:spLocks noChangeArrowheads="1"/>
          </p:cNvSpPr>
          <p:nvPr/>
        </p:nvSpPr>
        <p:spPr bwMode="auto">
          <a:xfrm>
            <a:off x="3035533" y="3526910"/>
            <a:ext cx="14779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9" name="Rectangle 991"/>
          <p:cNvSpPr>
            <a:spLocks noChangeArrowheads="1"/>
          </p:cNvSpPr>
          <p:nvPr/>
        </p:nvSpPr>
        <p:spPr bwMode="auto">
          <a:xfrm>
            <a:off x="3024449" y="3439469"/>
            <a:ext cx="11085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0" name="Rectangle 992"/>
          <p:cNvSpPr>
            <a:spLocks noChangeArrowheads="1"/>
          </p:cNvSpPr>
          <p:nvPr/>
        </p:nvSpPr>
        <p:spPr bwMode="auto">
          <a:xfrm>
            <a:off x="3015828" y="3526910"/>
            <a:ext cx="17242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1" name="Rectangle 993"/>
          <p:cNvSpPr>
            <a:spLocks noChangeArrowheads="1"/>
          </p:cNvSpPr>
          <p:nvPr/>
        </p:nvSpPr>
        <p:spPr bwMode="auto">
          <a:xfrm>
            <a:off x="3012133" y="3439469"/>
            <a:ext cx="6158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2" name="Rectangle 994"/>
          <p:cNvSpPr>
            <a:spLocks noChangeArrowheads="1"/>
          </p:cNvSpPr>
          <p:nvPr/>
        </p:nvSpPr>
        <p:spPr bwMode="auto">
          <a:xfrm>
            <a:off x="3001049" y="3439469"/>
            <a:ext cx="6158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3" name="Freeform 995"/>
          <p:cNvSpPr/>
          <p:nvPr/>
        </p:nvSpPr>
        <p:spPr bwMode="auto">
          <a:xfrm>
            <a:off x="2960407" y="3509668"/>
            <a:ext cx="49263" cy="66505"/>
          </a:xfrm>
          <a:custGeom>
            <a:avLst/>
            <a:gdLst>
              <a:gd name="T0" fmla="*/ 40 w 40"/>
              <a:gd name="T1" fmla="*/ 42 h 54"/>
              <a:gd name="T2" fmla="*/ 33 w 40"/>
              <a:gd name="T3" fmla="*/ 42 h 54"/>
              <a:gd name="T4" fmla="*/ 33 w 40"/>
              <a:gd name="T5" fmla="*/ 54 h 54"/>
              <a:gd name="T6" fmla="*/ 0 w 40"/>
              <a:gd name="T7" fmla="*/ 28 h 54"/>
              <a:gd name="T8" fmla="*/ 33 w 40"/>
              <a:gd name="T9" fmla="*/ 0 h 54"/>
              <a:gd name="T10" fmla="*/ 33 w 40"/>
              <a:gd name="T11" fmla="*/ 14 h 54"/>
              <a:gd name="T12" fmla="*/ 40 w 40"/>
              <a:gd name="T13" fmla="*/ 14 h 54"/>
              <a:gd name="T14" fmla="*/ 40 w 40"/>
              <a:gd name="T15" fmla="*/ 42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" h="54">
                <a:moveTo>
                  <a:pt x="40" y="42"/>
                </a:moveTo>
                <a:lnTo>
                  <a:pt x="33" y="42"/>
                </a:lnTo>
                <a:lnTo>
                  <a:pt x="33" y="54"/>
                </a:lnTo>
                <a:lnTo>
                  <a:pt x="0" y="28"/>
                </a:lnTo>
                <a:lnTo>
                  <a:pt x="33" y="0"/>
                </a:lnTo>
                <a:lnTo>
                  <a:pt x="33" y="14"/>
                </a:lnTo>
                <a:lnTo>
                  <a:pt x="40" y="14"/>
                </a:lnTo>
                <a:lnTo>
                  <a:pt x="40" y="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4" name="Freeform 996"/>
          <p:cNvSpPr/>
          <p:nvPr/>
        </p:nvSpPr>
        <p:spPr bwMode="auto">
          <a:xfrm>
            <a:off x="2969028" y="3610658"/>
            <a:ext cx="11085" cy="27095"/>
          </a:xfrm>
          <a:custGeom>
            <a:avLst/>
            <a:gdLst>
              <a:gd name="T0" fmla="*/ 4 w 4"/>
              <a:gd name="T1" fmla="*/ 5 h 9"/>
              <a:gd name="T2" fmla="*/ 0 w 4"/>
              <a:gd name="T3" fmla="*/ 9 h 9"/>
              <a:gd name="T4" fmla="*/ 0 w 4"/>
              <a:gd name="T5" fmla="*/ 0 h 9"/>
              <a:gd name="T6" fmla="*/ 4 w 4"/>
              <a:gd name="T7" fmla="*/ 5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" h="9">
                <a:moveTo>
                  <a:pt x="4" y="5"/>
                </a:moveTo>
                <a:cubicBezTo>
                  <a:pt x="4" y="7"/>
                  <a:pt x="3" y="9"/>
                  <a:pt x="0" y="9"/>
                </a:cubicBezTo>
                <a:cubicBezTo>
                  <a:pt x="0" y="0"/>
                  <a:pt x="0" y="0"/>
                  <a:pt x="0" y="0"/>
                </a:cubicBezTo>
                <a:cubicBezTo>
                  <a:pt x="3" y="0"/>
                  <a:pt x="4" y="2"/>
                  <a:pt x="4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5" name="Oval 997"/>
          <p:cNvSpPr>
            <a:spLocks noChangeArrowheads="1"/>
          </p:cNvSpPr>
          <p:nvPr/>
        </p:nvSpPr>
        <p:spPr bwMode="auto">
          <a:xfrm>
            <a:off x="2744881" y="398998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6" name="Freeform 998"/>
          <p:cNvSpPr/>
          <p:nvPr/>
        </p:nvSpPr>
        <p:spPr bwMode="auto">
          <a:xfrm>
            <a:off x="3030606" y="4169793"/>
            <a:ext cx="2463" cy="6158"/>
          </a:xfrm>
          <a:custGeom>
            <a:avLst/>
            <a:gdLst>
              <a:gd name="T0" fmla="*/ 1 w 1"/>
              <a:gd name="T1" fmla="*/ 1 h 2"/>
              <a:gd name="T2" fmla="*/ 0 w 1"/>
              <a:gd name="T3" fmla="*/ 2 h 2"/>
              <a:gd name="T4" fmla="*/ 0 w 1"/>
              <a:gd name="T5" fmla="*/ 0 h 2"/>
              <a:gd name="T6" fmla="*/ 1 w 1"/>
              <a:gd name="T7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2">
                <a:moveTo>
                  <a:pt x="1" y="1"/>
                </a:moveTo>
                <a:cubicBezTo>
                  <a:pt x="1" y="2"/>
                  <a:pt x="1" y="2"/>
                  <a:pt x="0" y="2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1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7" name="Freeform 999"/>
          <p:cNvSpPr/>
          <p:nvPr/>
        </p:nvSpPr>
        <p:spPr bwMode="auto">
          <a:xfrm>
            <a:off x="2998585" y="4182108"/>
            <a:ext cx="66505" cy="8621"/>
          </a:xfrm>
          <a:custGeom>
            <a:avLst/>
            <a:gdLst>
              <a:gd name="T0" fmla="*/ 14 w 54"/>
              <a:gd name="T1" fmla="*/ 0 h 7"/>
              <a:gd name="T2" fmla="*/ 37 w 54"/>
              <a:gd name="T3" fmla="*/ 0 h 7"/>
              <a:gd name="T4" fmla="*/ 37 w 54"/>
              <a:gd name="T5" fmla="*/ 5 h 7"/>
              <a:gd name="T6" fmla="*/ 54 w 54"/>
              <a:gd name="T7" fmla="*/ 5 h 7"/>
              <a:gd name="T8" fmla="*/ 54 w 54"/>
              <a:gd name="T9" fmla="*/ 7 h 7"/>
              <a:gd name="T10" fmla="*/ 0 w 54"/>
              <a:gd name="T11" fmla="*/ 7 h 7"/>
              <a:gd name="T12" fmla="*/ 0 w 54"/>
              <a:gd name="T13" fmla="*/ 5 h 7"/>
              <a:gd name="T14" fmla="*/ 14 w 54"/>
              <a:gd name="T15" fmla="*/ 5 h 7"/>
              <a:gd name="T16" fmla="*/ 14 w 54"/>
              <a:gd name="T17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4" h="7">
                <a:moveTo>
                  <a:pt x="14" y="0"/>
                </a:moveTo>
                <a:lnTo>
                  <a:pt x="37" y="0"/>
                </a:lnTo>
                <a:lnTo>
                  <a:pt x="37" y="5"/>
                </a:lnTo>
                <a:lnTo>
                  <a:pt x="54" y="5"/>
                </a:lnTo>
                <a:lnTo>
                  <a:pt x="54" y="7"/>
                </a:lnTo>
                <a:lnTo>
                  <a:pt x="0" y="7"/>
                </a:lnTo>
                <a:lnTo>
                  <a:pt x="0" y="5"/>
                </a:lnTo>
                <a:lnTo>
                  <a:pt x="14" y="5"/>
                </a:lnTo>
                <a:lnTo>
                  <a:pt x="1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8" name="Freeform 1000"/>
          <p:cNvSpPr/>
          <p:nvPr/>
        </p:nvSpPr>
        <p:spPr bwMode="auto">
          <a:xfrm>
            <a:off x="2960407" y="4193192"/>
            <a:ext cx="40642" cy="70200"/>
          </a:xfrm>
          <a:custGeom>
            <a:avLst/>
            <a:gdLst>
              <a:gd name="T0" fmla="*/ 1 w 14"/>
              <a:gd name="T1" fmla="*/ 24 h 24"/>
              <a:gd name="T2" fmla="*/ 0 w 14"/>
              <a:gd name="T3" fmla="*/ 22 h 24"/>
              <a:gd name="T4" fmla="*/ 1 w 14"/>
              <a:gd name="T5" fmla="*/ 21 h 24"/>
              <a:gd name="T6" fmla="*/ 11 w 14"/>
              <a:gd name="T7" fmla="*/ 21 h 24"/>
              <a:gd name="T8" fmla="*/ 11 w 14"/>
              <a:gd name="T9" fmla="*/ 1 h 24"/>
              <a:gd name="T10" fmla="*/ 13 w 14"/>
              <a:gd name="T11" fmla="*/ 0 h 24"/>
              <a:gd name="T12" fmla="*/ 14 w 14"/>
              <a:gd name="T13" fmla="*/ 1 h 24"/>
              <a:gd name="T14" fmla="*/ 14 w 14"/>
              <a:gd name="T15" fmla="*/ 22 h 24"/>
              <a:gd name="T16" fmla="*/ 14 w 14"/>
              <a:gd name="T17" fmla="*/ 22 h 24"/>
              <a:gd name="T18" fmla="*/ 13 w 14"/>
              <a:gd name="T19" fmla="*/ 24 h 24"/>
              <a:gd name="T20" fmla="*/ 1 w 14"/>
              <a:gd name="T21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" h="24">
                <a:moveTo>
                  <a:pt x="1" y="24"/>
                </a:moveTo>
                <a:cubicBezTo>
                  <a:pt x="1" y="24"/>
                  <a:pt x="0" y="23"/>
                  <a:pt x="0" y="22"/>
                </a:cubicBezTo>
                <a:cubicBezTo>
                  <a:pt x="0" y="22"/>
                  <a:pt x="1" y="21"/>
                  <a:pt x="1" y="21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1"/>
                  <a:pt x="11" y="1"/>
                  <a:pt x="11" y="1"/>
                </a:cubicBezTo>
                <a:cubicBezTo>
                  <a:pt x="11" y="0"/>
                  <a:pt x="12" y="0"/>
                  <a:pt x="13" y="0"/>
                </a:cubicBezTo>
                <a:cubicBezTo>
                  <a:pt x="13" y="0"/>
                  <a:pt x="14" y="0"/>
                  <a:pt x="14" y="1"/>
                </a:cubicBezTo>
                <a:cubicBezTo>
                  <a:pt x="14" y="22"/>
                  <a:pt x="14" y="22"/>
                  <a:pt x="14" y="22"/>
                </a:cubicBezTo>
                <a:cubicBezTo>
                  <a:pt x="14" y="22"/>
                  <a:pt x="14" y="22"/>
                  <a:pt x="14" y="22"/>
                </a:cubicBezTo>
                <a:cubicBezTo>
                  <a:pt x="14" y="23"/>
                  <a:pt x="14" y="24"/>
                  <a:pt x="13" y="24"/>
                </a:cubicBezTo>
                <a:lnTo>
                  <a:pt x="1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9" name="Freeform 1001"/>
          <p:cNvSpPr>
            <a:spLocks noEditPoints="1"/>
          </p:cNvSpPr>
          <p:nvPr/>
        </p:nvSpPr>
        <p:spPr bwMode="auto">
          <a:xfrm>
            <a:off x="2971492" y="4094667"/>
            <a:ext cx="117000" cy="87442"/>
          </a:xfrm>
          <a:custGeom>
            <a:avLst/>
            <a:gdLst>
              <a:gd name="T0" fmla="*/ 38 w 40"/>
              <a:gd name="T1" fmla="*/ 25 h 30"/>
              <a:gd name="T2" fmla="*/ 38 w 40"/>
              <a:gd name="T3" fmla="*/ 1 h 30"/>
              <a:gd name="T4" fmla="*/ 2 w 40"/>
              <a:gd name="T5" fmla="*/ 1 h 30"/>
              <a:gd name="T6" fmla="*/ 2 w 40"/>
              <a:gd name="T7" fmla="*/ 25 h 30"/>
              <a:gd name="T8" fmla="*/ 38 w 40"/>
              <a:gd name="T9" fmla="*/ 25 h 30"/>
              <a:gd name="T10" fmla="*/ 21 w 40"/>
              <a:gd name="T11" fmla="*/ 27 h 30"/>
              <a:gd name="T12" fmla="*/ 20 w 40"/>
              <a:gd name="T13" fmla="*/ 26 h 30"/>
              <a:gd name="T14" fmla="*/ 19 w 40"/>
              <a:gd name="T15" fmla="*/ 27 h 30"/>
              <a:gd name="T16" fmla="*/ 20 w 40"/>
              <a:gd name="T17" fmla="*/ 29 h 30"/>
              <a:gd name="T18" fmla="*/ 21 w 40"/>
              <a:gd name="T19" fmla="*/ 27 h 30"/>
              <a:gd name="T20" fmla="*/ 0 w 40"/>
              <a:gd name="T21" fmla="*/ 0 h 30"/>
              <a:gd name="T22" fmla="*/ 40 w 40"/>
              <a:gd name="T23" fmla="*/ 0 h 30"/>
              <a:gd name="T24" fmla="*/ 40 w 40"/>
              <a:gd name="T25" fmla="*/ 30 h 30"/>
              <a:gd name="T26" fmla="*/ 0 w 40"/>
              <a:gd name="T27" fmla="*/ 30 h 30"/>
              <a:gd name="T28" fmla="*/ 0 w 40"/>
              <a:gd name="T29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0" h="30">
                <a:moveTo>
                  <a:pt x="38" y="25"/>
                </a:moveTo>
                <a:cubicBezTo>
                  <a:pt x="38" y="1"/>
                  <a:pt x="38" y="1"/>
                  <a:pt x="38" y="1"/>
                </a:cubicBezTo>
                <a:cubicBezTo>
                  <a:pt x="2" y="1"/>
                  <a:pt x="2" y="1"/>
                  <a:pt x="2" y="1"/>
                </a:cubicBezTo>
                <a:cubicBezTo>
                  <a:pt x="2" y="25"/>
                  <a:pt x="2" y="25"/>
                  <a:pt x="2" y="25"/>
                </a:cubicBezTo>
                <a:lnTo>
                  <a:pt x="38" y="25"/>
                </a:lnTo>
                <a:close/>
                <a:moveTo>
                  <a:pt x="21" y="27"/>
                </a:moveTo>
                <a:cubicBezTo>
                  <a:pt x="21" y="26"/>
                  <a:pt x="21" y="26"/>
                  <a:pt x="20" y="26"/>
                </a:cubicBezTo>
                <a:cubicBezTo>
                  <a:pt x="19" y="26"/>
                  <a:pt x="19" y="26"/>
                  <a:pt x="19" y="27"/>
                </a:cubicBezTo>
                <a:cubicBezTo>
                  <a:pt x="19" y="28"/>
                  <a:pt x="19" y="29"/>
                  <a:pt x="20" y="29"/>
                </a:cubicBezTo>
                <a:cubicBezTo>
                  <a:pt x="21" y="29"/>
                  <a:pt x="21" y="28"/>
                  <a:pt x="21" y="27"/>
                </a:cubicBezTo>
                <a:close/>
                <a:moveTo>
                  <a:pt x="0" y="0"/>
                </a:moveTo>
                <a:cubicBezTo>
                  <a:pt x="40" y="0"/>
                  <a:pt x="40" y="0"/>
                  <a:pt x="40" y="0"/>
                </a:cubicBezTo>
                <a:cubicBezTo>
                  <a:pt x="40" y="30"/>
                  <a:pt x="40" y="30"/>
                  <a:pt x="40" y="30"/>
                </a:cubicBezTo>
                <a:cubicBezTo>
                  <a:pt x="0" y="30"/>
                  <a:pt x="0" y="30"/>
                  <a:pt x="0" y="3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0" name="Freeform 1002"/>
          <p:cNvSpPr/>
          <p:nvPr/>
        </p:nvSpPr>
        <p:spPr bwMode="auto">
          <a:xfrm>
            <a:off x="2919765" y="4105751"/>
            <a:ext cx="49263" cy="46800"/>
          </a:xfrm>
          <a:custGeom>
            <a:avLst/>
            <a:gdLst>
              <a:gd name="T0" fmla="*/ 0 w 17"/>
              <a:gd name="T1" fmla="*/ 1 h 16"/>
              <a:gd name="T2" fmla="*/ 0 w 17"/>
              <a:gd name="T3" fmla="*/ 1 h 16"/>
              <a:gd name="T4" fmla="*/ 1 w 17"/>
              <a:gd name="T5" fmla="*/ 0 h 16"/>
              <a:gd name="T6" fmla="*/ 16 w 17"/>
              <a:gd name="T7" fmla="*/ 0 h 16"/>
              <a:gd name="T8" fmla="*/ 17 w 17"/>
              <a:gd name="T9" fmla="*/ 1 h 16"/>
              <a:gd name="T10" fmla="*/ 16 w 17"/>
              <a:gd name="T11" fmla="*/ 2 h 16"/>
              <a:gd name="T12" fmla="*/ 2 w 17"/>
              <a:gd name="T13" fmla="*/ 2 h 16"/>
              <a:gd name="T14" fmla="*/ 2 w 17"/>
              <a:gd name="T15" fmla="*/ 15 h 16"/>
              <a:gd name="T16" fmla="*/ 1 w 17"/>
              <a:gd name="T17" fmla="*/ 16 h 16"/>
              <a:gd name="T18" fmla="*/ 0 w 17"/>
              <a:gd name="T19" fmla="*/ 15 h 16"/>
              <a:gd name="T20" fmla="*/ 0 w 17"/>
              <a:gd name="T21" fmla="*/ 1 h 16"/>
              <a:gd name="T22" fmla="*/ 0 w 17"/>
              <a:gd name="T23" fmla="*/ 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" h="16">
                <a:moveTo>
                  <a:pt x="0" y="1"/>
                </a:move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1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0"/>
                  <a:pt x="17" y="0"/>
                  <a:pt x="17" y="1"/>
                </a:cubicBezTo>
                <a:cubicBezTo>
                  <a:pt x="17" y="1"/>
                  <a:pt x="16" y="2"/>
                  <a:pt x="16" y="2"/>
                </a:cubicBezTo>
                <a:cubicBezTo>
                  <a:pt x="2" y="2"/>
                  <a:pt x="2" y="2"/>
                  <a:pt x="2" y="2"/>
                </a:cubicBezTo>
                <a:cubicBezTo>
                  <a:pt x="2" y="15"/>
                  <a:pt x="2" y="15"/>
                  <a:pt x="2" y="15"/>
                </a:cubicBezTo>
                <a:cubicBezTo>
                  <a:pt x="2" y="15"/>
                  <a:pt x="2" y="16"/>
                  <a:pt x="1" y="16"/>
                </a:cubicBezTo>
                <a:cubicBezTo>
                  <a:pt x="0" y="16"/>
                  <a:pt x="0" y="15"/>
                  <a:pt x="0" y="15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1" name="Freeform 1003"/>
          <p:cNvSpPr/>
          <p:nvPr/>
        </p:nvSpPr>
        <p:spPr bwMode="auto">
          <a:xfrm>
            <a:off x="2893902" y="4301571"/>
            <a:ext cx="4926" cy="17242"/>
          </a:xfrm>
          <a:custGeom>
            <a:avLst/>
            <a:gdLst>
              <a:gd name="T0" fmla="*/ 0 w 2"/>
              <a:gd name="T1" fmla="*/ 0 h 6"/>
              <a:gd name="T2" fmla="*/ 2 w 2"/>
              <a:gd name="T3" fmla="*/ 3 h 6"/>
              <a:gd name="T4" fmla="*/ 0 w 2"/>
              <a:gd name="T5" fmla="*/ 6 h 6"/>
              <a:gd name="T6" fmla="*/ 0 w 2"/>
              <a:gd name="T7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" h="6">
                <a:moveTo>
                  <a:pt x="0" y="0"/>
                </a:moveTo>
                <a:cubicBezTo>
                  <a:pt x="1" y="0"/>
                  <a:pt x="2" y="2"/>
                  <a:pt x="2" y="3"/>
                </a:cubicBezTo>
                <a:cubicBezTo>
                  <a:pt x="2" y="5"/>
                  <a:pt x="1" y="6"/>
                  <a:pt x="0" y="6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2" name="Freeform 1004"/>
          <p:cNvSpPr>
            <a:spLocks noEditPoints="1"/>
          </p:cNvSpPr>
          <p:nvPr/>
        </p:nvSpPr>
        <p:spPr bwMode="auto">
          <a:xfrm>
            <a:off x="2832323" y="4158709"/>
            <a:ext cx="113305" cy="174884"/>
          </a:xfrm>
          <a:custGeom>
            <a:avLst/>
            <a:gdLst>
              <a:gd name="T0" fmla="*/ 36 w 39"/>
              <a:gd name="T1" fmla="*/ 44 h 60"/>
              <a:gd name="T2" fmla="*/ 36 w 39"/>
              <a:gd name="T3" fmla="*/ 3 h 60"/>
              <a:gd name="T4" fmla="*/ 3 w 39"/>
              <a:gd name="T5" fmla="*/ 3 h 60"/>
              <a:gd name="T6" fmla="*/ 3 w 39"/>
              <a:gd name="T7" fmla="*/ 44 h 60"/>
              <a:gd name="T8" fmla="*/ 36 w 39"/>
              <a:gd name="T9" fmla="*/ 44 h 60"/>
              <a:gd name="T10" fmla="*/ 3 w 39"/>
              <a:gd name="T11" fmla="*/ 60 h 60"/>
              <a:gd name="T12" fmla="*/ 0 w 39"/>
              <a:gd name="T13" fmla="*/ 57 h 60"/>
              <a:gd name="T14" fmla="*/ 0 w 39"/>
              <a:gd name="T15" fmla="*/ 3 h 60"/>
              <a:gd name="T16" fmla="*/ 3 w 39"/>
              <a:gd name="T17" fmla="*/ 0 h 60"/>
              <a:gd name="T18" fmla="*/ 36 w 39"/>
              <a:gd name="T19" fmla="*/ 0 h 60"/>
              <a:gd name="T20" fmla="*/ 39 w 39"/>
              <a:gd name="T21" fmla="*/ 3 h 60"/>
              <a:gd name="T22" fmla="*/ 39 w 39"/>
              <a:gd name="T23" fmla="*/ 57 h 60"/>
              <a:gd name="T24" fmla="*/ 36 w 39"/>
              <a:gd name="T25" fmla="*/ 60 h 60"/>
              <a:gd name="T26" fmla="*/ 3 w 39"/>
              <a:gd name="T27" fmla="*/ 60 h 60"/>
              <a:gd name="T28" fmla="*/ 25 w 39"/>
              <a:gd name="T29" fmla="*/ 52 h 60"/>
              <a:gd name="T30" fmla="*/ 20 w 39"/>
              <a:gd name="T31" fmla="*/ 47 h 60"/>
              <a:gd name="T32" fmla="*/ 14 w 39"/>
              <a:gd name="T33" fmla="*/ 52 h 60"/>
              <a:gd name="T34" fmla="*/ 20 w 39"/>
              <a:gd name="T35" fmla="*/ 57 h 60"/>
              <a:gd name="T36" fmla="*/ 25 w 39"/>
              <a:gd name="T37" fmla="*/ 52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9" h="60">
                <a:moveTo>
                  <a:pt x="36" y="44"/>
                </a:moveTo>
                <a:cubicBezTo>
                  <a:pt x="36" y="3"/>
                  <a:pt x="36" y="3"/>
                  <a:pt x="36" y="3"/>
                </a:cubicBezTo>
                <a:cubicBezTo>
                  <a:pt x="3" y="3"/>
                  <a:pt x="3" y="3"/>
                  <a:pt x="3" y="3"/>
                </a:cubicBezTo>
                <a:cubicBezTo>
                  <a:pt x="3" y="44"/>
                  <a:pt x="3" y="44"/>
                  <a:pt x="3" y="44"/>
                </a:cubicBezTo>
                <a:lnTo>
                  <a:pt x="36" y="44"/>
                </a:lnTo>
                <a:close/>
                <a:moveTo>
                  <a:pt x="3" y="60"/>
                </a:moveTo>
                <a:cubicBezTo>
                  <a:pt x="1" y="60"/>
                  <a:pt x="0" y="59"/>
                  <a:pt x="0" y="57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8" y="0"/>
                  <a:pt x="39" y="1"/>
                  <a:pt x="39" y="3"/>
                </a:cubicBezTo>
                <a:cubicBezTo>
                  <a:pt x="39" y="57"/>
                  <a:pt x="39" y="57"/>
                  <a:pt x="39" y="57"/>
                </a:cubicBezTo>
                <a:cubicBezTo>
                  <a:pt x="39" y="59"/>
                  <a:pt x="38" y="60"/>
                  <a:pt x="36" y="60"/>
                </a:cubicBezTo>
                <a:lnTo>
                  <a:pt x="3" y="60"/>
                </a:lnTo>
                <a:close/>
                <a:moveTo>
                  <a:pt x="25" y="52"/>
                </a:moveTo>
                <a:cubicBezTo>
                  <a:pt x="25" y="49"/>
                  <a:pt x="22" y="47"/>
                  <a:pt x="20" y="47"/>
                </a:cubicBezTo>
                <a:cubicBezTo>
                  <a:pt x="17" y="47"/>
                  <a:pt x="14" y="49"/>
                  <a:pt x="14" y="52"/>
                </a:cubicBezTo>
                <a:cubicBezTo>
                  <a:pt x="14" y="55"/>
                  <a:pt x="17" y="57"/>
                  <a:pt x="20" y="57"/>
                </a:cubicBezTo>
                <a:cubicBezTo>
                  <a:pt x="22" y="57"/>
                  <a:pt x="25" y="55"/>
                  <a:pt x="25" y="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3" name="Oval 1005"/>
          <p:cNvSpPr>
            <a:spLocks noChangeArrowheads="1"/>
          </p:cNvSpPr>
          <p:nvPr/>
        </p:nvSpPr>
        <p:spPr bwMode="auto">
          <a:xfrm>
            <a:off x="3315101" y="330276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4" name="Freeform 1006"/>
          <p:cNvSpPr/>
          <p:nvPr/>
        </p:nvSpPr>
        <p:spPr bwMode="auto">
          <a:xfrm>
            <a:off x="3635311" y="3501047"/>
            <a:ext cx="3695" cy="8621"/>
          </a:xfrm>
          <a:custGeom>
            <a:avLst/>
            <a:gdLst>
              <a:gd name="T0" fmla="*/ 0 w 1"/>
              <a:gd name="T1" fmla="*/ 0 h 3"/>
              <a:gd name="T2" fmla="*/ 1 w 1"/>
              <a:gd name="T3" fmla="*/ 1 h 3"/>
              <a:gd name="T4" fmla="*/ 0 w 1"/>
              <a:gd name="T5" fmla="*/ 3 h 3"/>
              <a:gd name="T6" fmla="*/ 0 w 1"/>
              <a:gd name="T7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3">
                <a:moveTo>
                  <a:pt x="0" y="0"/>
                </a:moveTo>
                <a:cubicBezTo>
                  <a:pt x="0" y="0"/>
                  <a:pt x="1" y="0"/>
                  <a:pt x="1" y="1"/>
                </a:cubicBezTo>
                <a:cubicBezTo>
                  <a:pt x="1" y="2"/>
                  <a:pt x="0" y="3"/>
                  <a:pt x="0" y="3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5" name="Freeform 1007"/>
          <p:cNvSpPr/>
          <p:nvPr/>
        </p:nvSpPr>
        <p:spPr bwMode="auto">
          <a:xfrm>
            <a:off x="3574964" y="3529374"/>
            <a:ext cx="51726" cy="87442"/>
          </a:xfrm>
          <a:custGeom>
            <a:avLst/>
            <a:gdLst>
              <a:gd name="T0" fmla="*/ 2 w 18"/>
              <a:gd name="T1" fmla="*/ 30 h 30"/>
              <a:gd name="T2" fmla="*/ 0 w 18"/>
              <a:gd name="T3" fmla="*/ 28 h 30"/>
              <a:gd name="T4" fmla="*/ 2 w 18"/>
              <a:gd name="T5" fmla="*/ 26 h 30"/>
              <a:gd name="T6" fmla="*/ 15 w 18"/>
              <a:gd name="T7" fmla="*/ 26 h 30"/>
              <a:gd name="T8" fmla="*/ 15 w 18"/>
              <a:gd name="T9" fmla="*/ 2 h 30"/>
              <a:gd name="T10" fmla="*/ 16 w 18"/>
              <a:gd name="T11" fmla="*/ 0 h 30"/>
              <a:gd name="T12" fmla="*/ 18 w 18"/>
              <a:gd name="T13" fmla="*/ 2 h 30"/>
              <a:gd name="T14" fmla="*/ 18 w 18"/>
              <a:gd name="T15" fmla="*/ 27 h 30"/>
              <a:gd name="T16" fmla="*/ 18 w 18"/>
              <a:gd name="T17" fmla="*/ 28 h 30"/>
              <a:gd name="T18" fmla="*/ 16 w 18"/>
              <a:gd name="T19" fmla="*/ 30 h 30"/>
              <a:gd name="T20" fmla="*/ 2 w 18"/>
              <a:gd name="T21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" h="30">
                <a:moveTo>
                  <a:pt x="2" y="30"/>
                </a:moveTo>
                <a:cubicBezTo>
                  <a:pt x="1" y="30"/>
                  <a:pt x="0" y="29"/>
                  <a:pt x="0" y="28"/>
                </a:cubicBezTo>
                <a:cubicBezTo>
                  <a:pt x="0" y="27"/>
                  <a:pt x="1" y="26"/>
                  <a:pt x="2" y="26"/>
                </a:cubicBezTo>
                <a:cubicBezTo>
                  <a:pt x="15" y="26"/>
                  <a:pt x="15" y="26"/>
                  <a:pt x="15" y="26"/>
                </a:cubicBezTo>
                <a:cubicBezTo>
                  <a:pt x="15" y="2"/>
                  <a:pt x="15" y="2"/>
                  <a:pt x="15" y="2"/>
                </a:cubicBezTo>
                <a:cubicBezTo>
                  <a:pt x="15" y="1"/>
                  <a:pt x="15" y="0"/>
                  <a:pt x="16" y="0"/>
                </a:cubicBezTo>
                <a:cubicBezTo>
                  <a:pt x="17" y="0"/>
                  <a:pt x="18" y="1"/>
                  <a:pt x="18" y="2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9"/>
                  <a:pt x="17" y="30"/>
                  <a:pt x="16" y="30"/>
                </a:cubicBezTo>
                <a:lnTo>
                  <a:pt x="2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6" name="Freeform 1008"/>
          <p:cNvSpPr>
            <a:spLocks noEditPoints="1"/>
          </p:cNvSpPr>
          <p:nvPr/>
        </p:nvSpPr>
        <p:spPr bwMode="auto">
          <a:xfrm>
            <a:off x="3598363" y="3413606"/>
            <a:ext cx="68968" cy="104684"/>
          </a:xfrm>
          <a:custGeom>
            <a:avLst/>
            <a:gdLst>
              <a:gd name="T0" fmla="*/ 2 w 24"/>
              <a:gd name="T1" fmla="*/ 36 h 36"/>
              <a:gd name="T2" fmla="*/ 0 w 24"/>
              <a:gd name="T3" fmla="*/ 34 h 36"/>
              <a:gd name="T4" fmla="*/ 0 w 24"/>
              <a:gd name="T5" fmla="*/ 2 h 36"/>
              <a:gd name="T6" fmla="*/ 2 w 24"/>
              <a:gd name="T7" fmla="*/ 0 h 36"/>
              <a:gd name="T8" fmla="*/ 22 w 24"/>
              <a:gd name="T9" fmla="*/ 0 h 36"/>
              <a:gd name="T10" fmla="*/ 24 w 24"/>
              <a:gd name="T11" fmla="*/ 2 h 36"/>
              <a:gd name="T12" fmla="*/ 24 w 24"/>
              <a:gd name="T13" fmla="*/ 34 h 36"/>
              <a:gd name="T14" fmla="*/ 22 w 24"/>
              <a:gd name="T15" fmla="*/ 36 h 36"/>
              <a:gd name="T16" fmla="*/ 2 w 24"/>
              <a:gd name="T17" fmla="*/ 36 h 36"/>
              <a:gd name="T18" fmla="*/ 22 w 24"/>
              <a:gd name="T19" fmla="*/ 27 h 36"/>
              <a:gd name="T20" fmla="*/ 22 w 24"/>
              <a:gd name="T21" fmla="*/ 2 h 36"/>
              <a:gd name="T22" fmla="*/ 2 w 24"/>
              <a:gd name="T23" fmla="*/ 2 h 36"/>
              <a:gd name="T24" fmla="*/ 2 w 24"/>
              <a:gd name="T25" fmla="*/ 27 h 36"/>
              <a:gd name="T26" fmla="*/ 22 w 24"/>
              <a:gd name="T27" fmla="*/ 27 h 36"/>
              <a:gd name="T28" fmla="*/ 12 w 24"/>
              <a:gd name="T29" fmla="*/ 28 h 36"/>
              <a:gd name="T30" fmla="*/ 9 w 24"/>
              <a:gd name="T31" fmla="*/ 31 h 36"/>
              <a:gd name="T32" fmla="*/ 12 w 24"/>
              <a:gd name="T33" fmla="*/ 35 h 36"/>
              <a:gd name="T34" fmla="*/ 15 w 24"/>
              <a:gd name="T35" fmla="*/ 31 h 36"/>
              <a:gd name="T36" fmla="*/ 12 w 24"/>
              <a:gd name="T37" fmla="*/ 28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4" h="36">
                <a:moveTo>
                  <a:pt x="2" y="36"/>
                </a:moveTo>
                <a:cubicBezTo>
                  <a:pt x="1" y="36"/>
                  <a:pt x="0" y="35"/>
                  <a:pt x="0" y="34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3" y="0"/>
                  <a:pt x="24" y="1"/>
                  <a:pt x="24" y="2"/>
                </a:cubicBezTo>
                <a:cubicBezTo>
                  <a:pt x="24" y="34"/>
                  <a:pt x="24" y="34"/>
                  <a:pt x="24" y="34"/>
                </a:cubicBezTo>
                <a:cubicBezTo>
                  <a:pt x="24" y="35"/>
                  <a:pt x="23" y="36"/>
                  <a:pt x="22" y="36"/>
                </a:cubicBezTo>
                <a:lnTo>
                  <a:pt x="2" y="36"/>
                </a:lnTo>
                <a:close/>
                <a:moveTo>
                  <a:pt x="22" y="27"/>
                </a:moveTo>
                <a:cubicBezTo>
                  <a:pt x="22" y="2"/>
                  <a:pt x="22" y="2"/>
                  <a:pt x="22" y="2"/>
                </a:cubicBezTo>
                <a:cubicBezTo>
                  <a:pt x="2" y="2"/>
                  <a:pt x="2" y="2"/>
                  <a:pt x="2" y="2"/>
                </a:cubicBezTo>
                <a:cubicBezTo>
                  <a:pt x="2" y="27"/>
                  <a:pt x="2" y="27"/>
                  <a:pt x="2" y="27"/>
                </a:cubicBezTo>
                <a:lnTo>
                  <a:pt x="22" y="27"/>
                </a:lnTo>
                <a:close/>
                <a:moveTo>
                  <a:pt x="12" y="28"/>
                </a:moveTo>
                <a:cubicBezTo>
                  <a:pt x="10" y="28"/>
                  <a:pt x="9" y="30"/>
                  <a:pt x="9" y="31"/>
                </a:cubicBezTo>
                <a:cubicBezTo>
                  <a:pt x="9" y="33"/>
                  <a:pt x="10" y="35"/>
                  <a:pt x="12" y="35"/>
                </a:cubicBezTo>
                <a:cubicBezTo>
                  <a:pt x="14" y="35"/>
                  <a:pt x="15" y="33"/>
                  <a:pt x="15" y="31"/>
                </a:cubicBezTo>
                <a:cubicBezTo>
                  <a:pt x="15" y="30"/>
                  <a:pt x="14" y="28"/>
                  <a:pt x="12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7" name="Freeform 1010"/>
          <p:cNvSpPr/>
          <p:nvPr/>
        </p:nvSpPr>
        <p:spPr bwMode="auto">
          <a:xfrm>
            <a:off x="3524469" y="3418531"/>
            <a:ext cx="61579" cy="61579"/>
          </a:xfrm>
          <a:custGeom>
            <a:avLst/>
            <a:gdLst>
              <a:gd name="T0" fmla="*/ 3 w 21"/>
              <a:gd name="T1" fmla="*/ 19 h 21"/>
              <a:gd name="T2" fmla="*/ 1 w 21"/>
              <a:gd name="T3" fmla="*/ 21 h 21"/>
              <a:gd name="T4" fmla="*/ 0 w 21"/>
              <a:gd name="T5" fmla="*/ 19 h 21"/>
              <a:gd name="T6" fmla="*/ 0 w 21"/>
              <a:gd name="T7" fmla="*/ 2 h 21"/>
              <a:gd name="T8" fmla="*/ 0 w 21"/>
              <a:gd name="T9" fmla="*/ 2 h 21"/>
              <a:gd name="T10" fmla="*/ 0 w 21"/>
              <a:gd name="T11" fmla="*/ 2 h 21"/>
              <a:gd name="T12" fmla="*/ 1 w 21"/>
              <a:gd name="T13" fmla="*/ 0 h 21"/>
              <a:gd name="T14" fmla="*/ 19 w 21"/>
              <a:gd name="T15" fmla="*/ 0 h 21"/>
              <a:gd name="T16" fmla="*/ 21 w 21"/>
              <a:gd name="T17" fmla="*/ 2 h 21"/>
              <a:gd name="T18" fmla="*/ 19 w 21"/>
              <a:gd name="T19" fmla="*/ 3 h 21"/>
              <a:gd name="T20" fmla="*/ 3 w 21"/>
              <a:gd name="T21" fmla="*/ 3 h 21"/>
              <a:gd name="T22" fmla="*/ 3 w 21"/>
              <a:gd name="T23" fmla="*/ 19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" h="21">
                <a:moveTo>
                  <a:pt x="3" y="19"/>
                </a:moveTo>
                <a:cubicBezTo>
                  <a:pt x="3" y="20"/>
                  <a:pt x="2" y="21"/>
                  <a:pt x="1" y="21"/>
                </a:cubicBezTo>
                <a:cubicBezTo>
                  <a:pt x="1" y="21"/>
                  <a:pt x="0" y="20"/>
                  <a:pt x="0" y="19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0" y="0"/>
                  <a:pt x="1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0" y="0"/>
                  <a:pt x="21" y="1"/>
                  <a:pt x="21" y="2"/>
                </a:cubicBezTo>
                <a:cubicBezTo>
                  <a:pt x="21" y="2"/>
                  <a:pt x="20" y="3"/>
                  <a:pt x="19" y="3"/>
                </a:cubicBezTo>
                <a:cubicBezTo>
                  <a:pt x="3" y="3"/>
                  <a:pt x="3" y="3"/>
                  <a:pt x="3" y="3"/>
                </a:cubicBezTo>
                <a:lnTo>
                  <a:pt x="3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8" name="Freeform 1011"/>
          <p:cNvSpPr/>
          <p:nvPr/>
        </p:nvSpPr>
        <p:spPr bwMode="auto">
          <a:xfrm>
            <a:off x="3483827" y="3605731"/>
            <a:ext cx="3695" cy="4926"/>
          </a:xfrm>
          <a:custGeom>
            <a:avLst/>
            <a:gdLst>
              <a:gd name="T0" fmla="*/ 1 w 1"/>
              <a:gd name="T1" fmla="*/ 1 h 2"/>
              <a:gd name="T2" fmla="*/ 0 w 1"/>
              <a:gd name="T3" fmla="*/ 2 h 2"/>
              <a:gd name="T4" fmla="*/ 0 w 1"/>
              <a:gd name="T5" fmla="*/ 0 h 2"/>
              <a:gd name="T6" fmla="*/ 1 w 1"/>
              <a:gd name="T7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2">
                <a:moveTo>
                  <a:pt x="1" y="1"/>
                </a:moveTo>
                <a:cubicBezTo>
                  <a:pt x="1" y="1"/>
                  <a:pt x="1" y="2"/>
                  <a:pt x="0" y="2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0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9" name="Freeform 1012"/>
          <p:cNvSpPr/>
          <p:nvPr/>
        </p:nvSpPr>
        <p:spPr bwMode="auto">
          <a:xfrm>
            <a:off x="3434564" y="3620510"/>
            <a:ext cx="99758" cy="11085"/>
          </a:xfrm>
          <a:custGeom>
            <a:avLst/>
            <a:gdLst>
              <a:gd name="T0" fmla="*/ 0 w 81"/>
              <a:gd name="T1" fmla="*/ 4 h 9"/>
              <a:gd name="T2" fmla="*/ 21 w 81"/>
              <a:gd name="T3" fmla="*/ 4 h 9"/>
              <a:gd name="T4" fmla="*/ 21 w 81"/>
              <a:gd name="T5" fmla="*/ 0 h 9"/>
              <a:gd name="T6" fmla="*/ 57 w 81"/>
              <a:gd name="T7" fmla="*/ 0 h 9"/>
              <a:gd name="T8" fmla="*/ 57 w 81"/>
              <a:gd name="T9" fmla="*/ 4 h 9"/>
              <a:gd name="T10" fmla="*/ 81 w 81"/>
              <a:gd name="T11" fmla="*/ 4 h 9"/>
              <a:gd name="T12" fmla="*/ 81 w 81"/>
              <a:gd name="T13" fmla="*/ 9 h 9"/>
              <a:gd name="T14" fmla="*/ 0 w 81"/>
              <a:gd name="T15" fmla="*/ 9 h 9"/>
              <a:gd name="T16" fmla="*/ 0 w 81"/>
              <a:gd name="T17" fmla="*/ 4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" h="9">
                <a:moveTo>
                  <a:pt x="0" y="4"/>
                </a:moveTo>
                <a:lnTo>
                  <a:pt x="21" y="4"/>
                </a:lnTo>
                <a:lnTo>
                  <a:pt x="21" y="0"/>
                </a:lnTo>
                <a:lnTo>
                  <a:pt x="57" y="0"/>
                </a:lnTo>
                <a:lnTo>
                  <a:pt x="57" y="4"/>
                </a:lnTo>
                <a:lnTo>
                  <a:pt x="81" y="4"/>
                </a:lnTo>
                <a:lnTo>
                  <a:pt x="81" y="9"/>
                </a:lnTo>
                <a:lnTo>
                  <a:pt x="0" y="9"/>
                </a:lnTo>
                <a:lnTo>
                  <a:pt x="0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0" name="Freeform 1013"/>
          <p:cNvSpPr>
            <a:spLocks noEditPoints="1"/>
          </p:cNvSpPr>
          <p:nvPr/>
        </p:nvSpPr>
        <p:spPr bwMode="auto">
          <a:xfrm>
            <a:off x="3400081" y="3492426"/>
            <a:ext cx="166263" cy="128084"/>
          </a:xfrm>
          <a:custGeom>
            <a:avLst/>
            <a:gdLst>
              <a:gd name="T0" fmla="*/ 56 w 57"/>
              <a:gd name="T1" fmla="*/ 1 h 44"/>
              <a:gd name="T2" fmla="*/ 2 w 57"/>
              <a:gd name="T3" fmla="*/ 1 h 44"/>
              <a:gd name="T4" fmla="*/ 2 w 57"/>
              <a:gd name="T5" fmla="*/ 36 h 44"/>
              <a:gd name="T6" fmla="*/ 56 w 57"/>
              <a:gd name="T7" fmla="*/ 36 h 44"/>
              <a:gd name="T8" fmla="*/ 56 w 57"/>
              <a:gd name="T9" fmla="*/ 1 h 44"/>
              <a:gd name="T10" fmla="*/ 57 w 57"/>
              <a:gd name="T11" fmla="*/ 44 h 44"/>
              <a:gd name="T12" fmla="*/ 0 w 57"/>
              <a:gd name="T13" fmla="*/ 44 h 44"/>
              <a:gd name="T14" fmla="*/ 0 w 57"/>
              <a:gd name="T15" fmla="*/ 0 h 44"/>
              <a:gd name="T16" fmla="*/ 57 w 57"/>
              <a:gd name="T17" fmla="*/ 0 h 44"/>
              <a:gd name="T18" fmla="*/ 57 w 57"/>
              <a:gd name="T19" fmla="*/ 44 h 44"/>
              <a:gd name="T20" fmla="*/ 31 w 57"/>
              <a:gd name="T21" fmla="*/ 40 h 44"/>
              <a:gd name="T22" fmla="*/ 29 w 57"/>
              <a:gd name="T23" fmla="*/ 38 h 44"/>
              <a:gd name="T24" fmla="*/ 27 w 57"/>
              <a:gd name="T25" fmla="*/ 40 h 44"/>
              <a:gd name="T26" fmla="*/ 29 w 57"/>
              <a:gd name="T27" fmla="*/ 42 h 44"/>
              <a:gd name="T28" fmla="*/ 31 w 57"/>
              <a:gd name="T29" fmla="*/ 4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7" h="44">
                <a:moveTo>
                  <a:pt x="56" y="1"/>
                </a:moveTo>
                <a:cubicBezTo>
                  <a:pt x="2" y="1"/>
                  <a:pt x="2" y="1"/>
                  <a:pt x="2" y="1"/>
                </a:cubicBezTo>
                <a:cubicBezTo>
                  <a:pt x="2" y="36"/>
                  <a:pt x="2" y="36"/>
                  <a:pt x="2" y="36"/>
                </a:cubicBezTo>
                <a:cubicBezTo>
                  <a:pt x="56" y="36"/>
                  <a:pt x="56" y="36"/>
                  <a:pt x="56" y="36"/>
                </a:cubicBezTo>
                <a:lnTo>
                  <a:pt x="56" y="1"/>
                </a:lnTo>
                <a:close/>
                <a:moveTo>
                  <a:pt x="57" y="44"/>
                </a:moveTo>
                <a:cubicBezTo>
                  <a:pt x="0" y="44"/>
                  <a:pt x="0" y="44"/>
                  <a:pt x="0" y="44"/>
                </a:cubicBezTo>
                <a:cubicBezTo>
                  <a:pt x="0" y="0"/>
                  <a:pt x="0" y="0"/>
                  <a:pt x="0" y="0"/>
                </a:cubicBezTo>
                <a:cubicBezTo>
                  <a:pt x="57" y="0"/>
                  <a:pt x="57" y="0"/>
                  <a:pt x="57" y="0"/>
                </a:cubicBezTo>
                <a:lnTo>
                  <a:pt x="57" y="44"/>
                </a:lnTo>
                <a:close/>
                <a:moveTo>
                  <a:pt x="31" y="40"/>
                </a:moveTo>
                <a:cubicBezTo>
                  <a:pt x="31" y="39"/>
                  <a:pt x="30" y="38"/>
                  <a:pt x="29" y="38"/>
                </a:cubicBezTo>
                <a:cubicBezTo>
                  <a:pt x="28" y="38"/>
                  <a:pt x="27" y="39"/>
                  <a:pt x="27" y="40"/>
                </a:cubicBezTo>
                <a:cubicBezTo>
                  <a:pt x="27" y="41"/>
                  <a:pt x="28" y="42"/>
                  <a:pt x="29" y="42"/>
                </a:cubicBezTo>
                <a:cubicBezTo>
                  <a:pt x="30" y="42"/>
                  <a:pt x="31" y="41"/>
                  <a:pt x="31" y="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1" name="Oval 1014"/>
          <p:cNvSpPr>
            <a:spLocks noChangeArrowheads="1"/>
          </p:cNvSpPr>
          <p:nvPr/>
        </p:nvSpPr>
        <p:spPr bwMode="auto">
          <a:xfrm>
            <a:off x="3880395" y="330276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2" name="Freeform 1015"/>
          <p:cNvSpPr/>
          <p:nvPr/>
        </p:nvSpPr>
        <p:spPr bwMode="auto">
          <a:xfrm>
            <a:off x="4042963" y="3473953"/>
            <a:ext cx="102221" cy="84979"/>
          </a:xfrm>
          <a:custGeom>
            <a:avLst/>
            <a:gdLst>
              <a:gd name="T0" fmla="*/ 19 w 35"/>
              <a:gd name="T1" fmla="*/ 8 h 29"/>
              <a:gd name="T2" fmla="*/ 21 w 35"/>
              <a:gd name="T3" fmla="*/ 7 h 29"/>
              <a:gd name="T4" fmla="*/ 21 w 35"/>
              <a:gd name="T5" fmla="*/ 6 h 29"/>
              <a:gd name="T6" fmla="*/ 27 w 35"/>
              <a:gd name="T7" fmla="*/ 0 h 29"/>
              <a:gd name="T8" fmla="*/ 35 w 35"/>
              <a:gd name="T9" fmla="*/ 4 h 29"/>
              <a:gd name="T10" fmla="*/ 34 w 35"/>
              <a:gd name="T11" fmla="*/ 4 h 29"/>
              <a:gd name="T12" fmla="*/ 23 w 35"/>
              <a:gd name="T13" fmla="*/ 15 h 29"/>
              <a:gd name="T14" fmla="*/ 32 w 35"/>
              <a:gd name="T15" fmla="*/ 25 h 29"/>
              <a:gd name="T16" fmla="*/ 19 w 35"/>
              <a:gd name="T17" fmla="*/ 29 h 29"/>
              <a:gd name="T18" fmla="*/ 18 w 35"/>
              <a:gd name="T19" fmla="*/ 29 h 29"/>
              <a:gd name="T20" fmla="*/ 0 w 35"/>
              <a:gd name="T21" fmla="*/ 16 h 29"/>
              <a:gd name="T22" fmla="*/ 0 w 35"/>
              <a:gd name="T23" fmla="*/ 10 h 29"/>
              <a:gd name="T24" fmla="*/ 11 w 35"/>
              <a:gd name="T25" fmla="*/ 0 h 29"/>
              <a:gd name="T26" fmla="*/ 17 w 35"/>
              <a:gd name="T27" fmla="*/ 6 h 29"/>
              <a:gd name="T28" fmla="*/ 17 w 35"/>
              <a:gd name="T29" fmla="*/ 7 h 29"/>
              <a:gd name="T30" fmla="*/ 19 w 35"/>
              <a:gd name="T31" fmla="*/ 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" h="29">
                <a:moveTo>
                  <a:pt x="19" y="8"/>
                </a:moveTo>
                <a:cubicBezTo>
                  <a:pt x="20" y="8"/>
                  <a:pt x="21" y="8"/>
                  <a:pt x="21" y="7"/>
                </a:cubicBezTo>
                <a:cubicBezTo>
                  <a:pt x="21" y="6"/>
                  <a:pt x="21" y="6"/>
                  <a:pt x="21" y="6"/>
                </a:cubicBezTo>
                <a:cubicBezTo>
                  <a:pt x="24" y="5"/>
                  <a:pt x="26" y="3"/>
                  <a:pt x="27" y="0"/>
                </a:cubicBezTo>
                <a:cubicBezTo>
                  <a:pt x="30" y="1"/>
                  <a:pt x="33" y="2"/>
                  <a:pt x="35" y="4"/>
                </a:cubicBezTo>
                <a:cubicBezTo>
                  <a:pt x="35" y="4"/>
                  <a:pt x="34" y="4"/>
                  <a:pt x="34" y="4"/>
                </a:cubicBezTo>
                <a:cubicBezTo>
                  <a:pt x="28" y="4"/>
                  <a:pt x="23" y="9"/>
                  <a:pt x="23" y="15"/>
                </a:cubicBezTo>
                <a:cubicBezTo>
                  <a:pt x="23" y="20"/>
                  <a:pt x="27" y="24"/>
                  <a:pt x="32" y="25"/>
                </a:cubicBezTo>
                <a:cubicBezTo>
                  <a:pt x="29" y="27"/>
                  <a:pt x="25" y="29"/>
                  <a:pt x="19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2" y="29"/>
                  <a:pt x="0" y="16"/>
                  <a:pt x="0" y="16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6" y="1"/>
                  <a:pt x="11" y="0"/>
                </a:cubicBezTo>
                <a:cubicBezTo>
                  <a:pt x="11" y="3"/>
                  <a:pt x="14" y="5"/>
                  <a:pt x="17" y="6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8"/>
                  <a:pt x="18" y="8"/>
                  <a:pt x="19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3" name="Freeform 1016"/>
          <p:cNvSpPr>
            <a:spLocks noEditPoints="1"/>
          </p:cNvSpPr>
          <p:nvPr/>
        </p:nvSpPr>
        <p:spPr bwMode="auto">
          <a:xfrm>
            <a:off x="4115626" y="3492426"/>
            <a:ext cx="52958" cy="49263"/>
          </a:xfrm>
          <a:custGeom>
            <a:avLst/>
            <a:gdLst>
              <a:gd name="T0" fmla="*/ 15 w 18"/>
              <a:gd name="T1" fmla="*/ 10 h 17"/>
              <a:gd name="T2" fmla="*/ 15 w 18"/>
              <a:gd name="T3" fmla="*/ 7 h 17"/>
              <a:gd name="T4" fmla="*/ 11 w 18"/>
              <a:gd name="T5" fmla="*/ 7 h 17"/>
              <a:gd name="T6" fmla="*/ 11 w 18"/>
              <a:gd name="T7" fmla="*/ 3 h 17"/>
              <a:gd name="T8" fmla="*/ 8 w 18"/>
              <a:gd name="T9" fmla="*/ 3 h 17"/>
              <a:gd name="T10" fmla="*/ 8 w 18"/>
              <a:gd name="T11" fmla="*/ 7 h 17"/>
              <a:gd name="T12" fmla="*/ 3 w 18"/>
              <a:gd name="T13" fmla="*/ 7 h 17"/>
              <a:gd name="T14" fmla="*/ 3 w 18"/>
              <a:gd name="T15" fmla="*/ 10 h 17"/>
              <a:gd name="T16" fmla="*/ 8 w 18"/>
              <a:gd name="T17" fmla="*/ 10 h 17"/>
              <a:gd name="T18" fmla="*/ 8 w 18"/>
              <a:gd name="T19" fmla="*/ 14 h 17"/>
              <a:gd name="T20" fmla="*/ 11 w 18"/>
              <a:gd name="T21" fmla="*/ 14 h 17"/>
              <a:gd name="T22" fmla="*/ 11 w 18"/>
              <a:gd name="T23" fmla="*/ 10 h 17"/>
              <a:gd name="T24" fmla="*/ 15 w 18"/>
              <a:gd name="T25" fmla="*/ 10 h 17"/>
              <a:gd name="T26" fmla="*/ 9 w 18"/>
              <a:gd name="T27" fmla="*/ 17 h 17"/>
              <a:gd name="T28" fmla="*/ 0 w 18"/>
              <a:gd name="T29" fmla="*/ 9 h 17"/>
              <a:gd name="T30" fmla="*/ 9 w 18"/>
              <a:gd name="T31" fmla="*/ 0 h 17"/>
              <a:gd name="T32" fmla="*/ 18 w 18"/>
              <a:gd name="T33" fmla="*/ 9 h 17"/>
              <a:gd name="T34" fmla="*/ 9 w 18"/>
              <a:gd name="T35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8" h="17">
                <a:moveTo>
                  <a:pt x="15" y="10"/>
                </a:moveTo>
                <a:cubicBezTo>
                  <a:pt x="15" y="7"/>
                  <a:pt x="15" y="7"/>
                  <a:pt x="15" y="7"/>
                </a:cubicBezTo>
                <a:cubicBezTo>
                  <a:pt x="11" y="7"/>
                  <a:pt x="11" y="7"/>
                  <a:pt x="11" y="7"/>
                </a:cubicBezTo>
                <a:cubicBezTo>
                  <a:pt x="11" y="3"/>
                  <a:pt x="11" y="3"/>
                  <a:pt x="11" y="3"/>
                </a:cubicBezTo>
                <a:cubicBezTo>
                  <a:pt x="8" y="3"/>
                  <a:pt x="8" y="3"/>
                  <a:pt x="8" y="3"/>
                </a:cubicBezTo>
                <a:cubicBezTo>
                  <a:pt x="8" y="7"/>
                  <a:pt x="8" y="7"/>
                  <a:pt x="8" y="7"/>
                </a:cubicBezTo>
                <a:cubicBezTo>
                  <a:pt x="3" y="7"/>
                  <a:pt x="3" y="7"/>
                  <a:pt x="3" y="7"/>
                </a:cubicBezTo>
                <a:cubicBezTo>
                  <a:pt x="3" y="10"/>
                  <a:pt x="3" y="10"/>
                  <a:pt x="3" y="10"/>
                </a:cubicBezTo>
                <a:cubicBezTo>
                  <a:pt x="8" y="10"/>
                  <a:pt x="8" y="10"/>
                  <a:pt x="8" y="10"/>
                </a:cubicBezTo>
                <a:cubicBezTo>
                  <a:pt x="8" y="14"/>
                  <a:pt x="8" y="14"/>
                  <a:pt x="8" y="14"/>
                </a:cubicBezTo>
                <a:cubicBezTo>
                  <a:pt x="11" y="14"/>
                  <a:pt x="11" y="14"/>
                  <a:pt x="11" y="14"/>
                </a:cubicBezTo>
                <a:cubicBezTo>
                  <a:pt x="11" y="10"/>
                  <a:pt x="11" y="10"/>
                  <a:pt x="11" y="10"/>
                </a:cubicBezTo>
                <a:lnTo>
                  <a:pt x="15" y="10"/>
                </a:lnTo>
                <a:close/>
                <a:moveTo>
                  <a:pt x="9" y="17"/>
                </a:moveTo>
                <a:cubicBezTo>
                  <a:pt x="4" y="17"/>
                  <a:pt x="0" y="14"/>
                  <a:pt x="0" y="9"/>
                </a:cubicBezTo>
                <a:cubicBezTo>
                  <a:pt x="0" y="4"/>
                  <a:pt x="4" y="0"/>
                  <a:pt x="9" y="0"/>
                </a:cubicBezTo>
                <a:cubicBezTo>
                  <a:pt x="14" y="0"/>
                  <a:pt x="18" y="4"/>
                  <a:pt x="18" y="9"/>
                </a:cubicBezTo>
                <a:cubicBezTo>
                  <a:pt x="18" y="14"/>
                  <a:pt x="14" y="17"/>
                  <a:pt x="9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4" name="Freeform 1017"/>
          <p:cNvSpPr/>
          <p:nvPr/>
        </p:nvSpPr>
        <p:spPr bwMode="auto">
          <a:xfrm>
            <a:off x="4107005" y="3616815"/>
            <a:ext cx="12316" cy="29558"/>
          </a:xfrm>
          <a:custGeom>
            <a:avLst/>
            <a:gdLst>
              <a:gd name="T0" fmla="*/ 0 w 4"/>
              <a:gd name="T1" fmla="*/ 0 h 10"/>
              <a:gd name="T2" fmla="*/ 4 w 4"/>
              <a:gd name="T3" fmla="*/ 5 h 10"/>
              <a:gd name="T4" fmla="*/ 0 w 4"/>
              <a:gd name="T5" fmla="*/ 10 h 10"/>
              <a:gd name="T6" fmla="*/ 0 w 4"/>
              <a:gd name="T7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" h="10">
                <a:moveTo>
                  <a:pt x="0" y="0"/>
                </a:moveTo>
                <a:cubicBezTo>
                  <a:pt x="2" y="0"/>
                  <a:pt x="4" y="2"/>
                  <a:pt x="4" y="5"/>
                </a:cubicBezTo>
                <a:cubicBezTo>
                  <a:pt x="4" y="8"/>
                  <a:pt x="2" y="10"/>
                  <a:pt x="0" y="1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5" name="Freeform 1018"/>
          <p:cNvSpPr/>
          <p:nvPr/>
        </p:nvSpPr>
        <p:spPr bwMode="auto">
          <a:xfrm>
            <a:off x="4074984" y="3418531"/>
            <a:ext cx="46800" cy="59116"/>
          </a:xfrm>
          <a:custGeom>
            <a:avLst/>
            <a:gdLst>
              <a:gd name="T0" fmla="*/ 15 w 16"/>
              <a:gd name="T1" fmla="*/ 13 h 20"/>
              <a:gd name="T2" fmla="*/ 8 w 16"/>
              <a:gd name="T3" fmla="*/ 20 h 20"/>
              <a:gd name="T4" fmla="*/ 1 w 16"/>
              <a:gd name="T5" fmla="*/ 13 h 20"/>
              <a:gd name="T6" fmla="*/ 0 w 16"/>
              <a:gd name="T7" fmla="*/ 11 h 20"/>
              <a:gd name="T8" fmla="*/ 1 w 16"/>
              <a:gd name="T9" fmla="*/ 8 h 20"/>
              <a:gd name="T10" fmla="*/ 8 w 16"/>
              <a:gd name="T11" fmla="*/ 0 h 20"/>
              <a:gd name="T12" fmla="*/ 15 w 16"/>
              <a:gd name="T13" fmla="*/ 8 h 20"/>
              <a:gd name="T14" fmla="*/ 16 w 16"/>
              <a:gd name="T15" fmla="*/ 11 h 20"/>
              <a:gd name="T16" fmla="*/ 15 w 16"/>
              <a:gd name="T17" fmla="*/ 13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20">
                <a:moveTo>
                  <a:pt x="15" y="13"/>
                </a:moveTo>
                <a:cubicBezTo>
                  <a:pt x="14" y="17"/>
                  <a:pt x="10" y="20"/>
                  <a:pt x="8" y="20"/>
                </a:cubicBezTo>
                <a:cubicBezTo>
                  <a:pt x="6" y="20"/>
                  <a:pt x="2" y="17"/>
                  <a:pt x="1" y="13"/>
                </a:cubicBezTo>
                <a:cubicBezTo>
                  <a:pt x="0" y="13"/>
                  <a:pt x="0" y="12"/>
                  <a:pt x="0" y="11"/>
                </a:cubicBezTo>
                <a:cubicBezTo>
                  <a:pt x="0" y="9"/>
                  <a:pt x="0" y="9"/>
                  <a:pt x="1" y="8"/>
                </a:cubicBezTo>
                <a:cubicBezTo>
                  <a:pt x="1" y="4"/>
                  <a:pt x="3" y="0"/>
                  <a:pt x="8" y="0"/>
                </a:cubicBezTo>
                <a:cubicBezTo>
                  <a:pt x="13" y="0"/>
                  <a:pt x="15" y="4"/>
                  <a:pt x="15" y="8"/>
                </a:cubicBezTo>
                <a:cubicBezTo>
                  <a:pt x="16" y="9"/>
                  <a:pt x="16" y="9"/>
                  <a:pt x="16" y="11"/>
                </a:cubicBezTo>
                <a:cubicBezTo>
                  <a:pt x="16" y="12"/>
                  <a:pt x="15" y="13"/>
                  <a:pt x="15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6" name="Freeform 1019"/>
          <p:cNvSpPr>
            <a:spLocks noEditPoints="1"/>
          </p:cNvSpPr>
          <p:nvPr/>
        </p:nvSpPr>
        <p:spPr bwMode="auto">
          <a:xfrm>
            <a:off x="4004785" y="3377890"/>
            <a:ext cx="192126" cy="291884"/>
          </a:xfrm>
          <a:custGeom>
            <a:avLst/>
            <a:gdLst>
              <a:gd name="T0" fmla="*/ 66 w 66"/>
              <a:gd name="T1" fmla="*/ 95 h 100"/>
              <a:gd name="T2" fmla="*/ 61 w 66"/>
              <a:gd name="T3" fmla="*/ 100 h 100"/>
              <a:gd name="T4" fmla="*/ 5 w 66"/>
              <a:gd name="T5" fmla="*/ 100 h 100"/>
              <a:gd name="T6" fmla="*/ 0 w 66"/>
              <a:gd name="T7" fmla="*/ 95 h 100"/>
              <a:gd name="T8" fmla="*/ 0 w 66"/>
              <a:gd name="T9" fmla="*/ 5 h 100"/>
              <a:gd name="T10" fmla="*/ 5 w 66"/>
              <a:gd name="T11" fmla="*/ 0 h 100"/>
              <a:gd name="T12" fmla="*/ 61 w 66"/>
              <a:gd name="T13" fmla="*/ 0 h 100"/>
              <a:gd name="T14" fmla="*/ 66 w 66"/>
              <a:gd name="T15" fmla="*/ 5 h 100"/>
              <a:gd name="T16" fmla="*/ 66 w 66"/>
              <a:gd name="T17" fmla="*/ 95 h 100"/>
              <a:gd name="T18" fmla="*/ 33 w 66"/>
              <a:gd name="T19" fmla="*/ 78 h 100"/>
              <a:gd name="T20" fmla="*/ 24 w 66"/>
              <a:gd name="T21" fmla="*/ 87 h 100"/>
              <a:gd name="T22" fmla="*/ 33 w 66"/>
              <a:gd name="T23" fmla="*/ 96 h 100"/>
              <a:gd name="T24" fmla="*/ 41 w 66"/>
              <a:gd name="T25" fmla="*/ 87 h 100"/>
              <a:gd name="T26" fmla="*/ 33 w 66"/>
              <a:gd name="T27" fmla="*/ 78 h 100"/>
              <a:gd name="T28" fmla="*/ 60 w 66"/>
              <a:gd name="T29" fmla="*/ 5 h 100"/>
              <a:gd name="T30" fmla="*/ 6 w 66"/>
              <a:gd name="T31" fmla="*/ 5 h 100"/>
              <a:gd name="T32" fmla="*/ 6 w 66"/>
              <a:gd name="T33" fmla="*/ 74 h 100"/>
              <a:gd name="T34" fmla="*/ 60 w 66"/>
              <a:gd name="T35" fmla="*/ 74 h 100"/>
              <a:gd name="T36" fmla="*/ 60 w 66"/>
              <a:gd name="T37" fmla="*/ 5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6" h="100">
                <a:moveTo>
                  <a:pt x="66" y="95"/>
                </a:moveTo>
                <a:cubicBezTo>
                  <a:pt x="66" y="98"/>
                  <a:pt x="64" y="100"/>
                  <a:pt x="61" y="100"/>
                </a:cubicBezTo>
                <a:cubicBezTo>
                  <a:pt x="5" y="100"/>
                  <a:pt x="5" y="100"/>
                  <a:pt x="5" y="100"/>
                </a:cubicBezTo>
                <a:cubicBezTo>
                  <a:pt x="2" y="100"/>
                  <a:pt x="0" y="98"/>
                  <a:pt x="0" y="95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4" y="0"/>
                  <a:pt x="66" y="2"/>
                  <a:pt x="66" y="5"/>
                </a:cubicBezTo>
                <a:lnTo>
                  <a:pt x="66" y="95"/>
                </a:lnTo>
                <a:close/>
                <a:moveTo>
                  <a:pt x="33" y="78"/>
                </a:moveTo>
                <a:cubicBezTo>
                  <a:pt x="28" y="78"/>
                  <a:pt x="24" y="82"/>
                  <a:pt x="24" y="87"/>
                </a:cubicBezTo>
                <a:cubicBezTo>
                  <a:pt x="24" y="92"/>
                  <a:pt x="28" y="96"/>
                  <a:pt x="33" y="96"/>
                </a:cubicBezTo>
                <a:cubicBezTo>
                  <a:pt x="38" y="96"/>
                  <a:pt x="41" y="92"/>
                  <a:pt x="41" y="87"/>
                </a:cubicBezTo>
                <a:cubicBezTo>
                  <a:pt x="41" y="82"/>
                  <a:pt x="38" y="78"/>
                  <a:pt x="33" y="78"/>
                </a:cubicBezTo>
                <a:close/>
                <a:moveTo>
                  <a:pt x="60" y="5"/>
                </a:moveTo>
                <a:cubicBezTo>
                  <a:pt x="6" y="5"/>
                  <a:pt x="6" y="5"/>
                  <a:pt x="6" y="5"/>
                </a:cubicBezTo>
                <a:cubicBezTo>
                  <a:pt x="6" y="74"/>
                  <a:pt x="6" y="74"/>
                  <a:pt x="6" y="74"/>
                </a:cubicBezTo>
                <a:cubicBezTo>
                  <a:pt x="60" y="74"/>
                  <a:pt x="60" y="74"/>
                  <a:pt x="60" y="74"/>
                </a:cubicBezTo>
                <a:lnTo>
                  <a:pt x="60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7" name="Oval 1020"/>
          <p:cNvSpPr>
            <a:spLocks noChangeArrowheads="1"/>
          </p:cNvSpPr>
          <p:nvPr/>
        </p:nvSpPr>
        <p:spPr bwMode="auto">
          <a:xfrm>
            <a:off x="4459236" y="329906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8" name="Freeform 1021"/>
          <p:cNvSpPr/>
          <p:nvPr/>
        </p:nvSpPr>
        <p:spPr bwMode="auto">
          <a:xfrm>
            <a:off x="4623035" y="3471490"/>
            <a:ext cx="100989" cy="84979"/>
          </a:xfrm>
          <a:custGeom>
            <a:avLst/>
            <a:gdLst>
              <a:gd name="T0" fmla="*/ 35 w 35"/>
              <a:gd name="T1" fmla="*/ 4 h 29"/>
              <a:gd name="T2" fmla="*/ 34 w 35"/>
              <a:gd name="T3" fmla="*/ 4 h 29"/>
              <a:gd name="T4" fmla="*/ 23 w 35"/>
              <a:gd name="T5" fmla="*/ 15 h 29"/>
              <a:gd name="T6" fmla="*/ 31 w 35"/>
              <a:gd name="T7" fmla="*/ 25 h 29"/>
              <a:gd name="T8" fmla="*/ 19 w 35"/>
              <a:gd name="T9" fmla="*/ 29 h 29"/>
              <a:gd name="T10" fmla="*/ 18 w 35"/>
              <a:gd name="T11" fmla="*/ 29 h 29"/>
              <a:gd name="T12" fmla="*/ 0 w 35"/>
              <a:gd name="T13" fmla="*/ 16 h 29"/>
              <a:gd name="T14" fmla="*/ 0 w 35"/>
              <a:gd name="T15" fmla="*/ 10 h 29"/>
              <a:gd name="T16" fmla="*/ 10 w 35"/>
              <a:gd name="T17" fmla="*/ 0 h 29"/>
              <a:gd name="T18" fmla="*/ 17 w 35"/>
              <a:gd name="T19" fmla="*/ 6 h 29"/>
              <a:gd name="T20" fmla="*/ 17 w 35"/>
              <a:gd name="T21" fmla="*/ 7 h 29"/>
              <a:gd name="T22" fmla="*/ 19 w 35"/>
              <a:gd name="T23" fmla="*/ 9 h 29"/>
              <a:gd name="T24" fmla="*/ 20 w 35"/>
              <a:gd name="T25" fmla="*/ 7 h 29"/>
              <a:gd name="T26" fmla="*/ 20 w 35"/>
              <a:gd name="T27" fmla="*/ 6 h 29"/>
              <a:gd name="T28" fmla="*/ 27 w 35"/>
              <a:gd name="T29" fmla="*/ 0 h 29"/>
              <a:gd name="T30" fmla="*/ 35 w 35"/>
              <a:gd name="T31" fmla="*/ 4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" h="29">
                <a:moveTo>
                  <a:pt x="35" y="4"/>
                </a:moveTo>
                <a:cubicBezTo>
                  <a:pt x="34" y="4"/>
                  <a:pt x="34" y="4"/>
                  <a:pt x="34" y="4"/>
                </a:cubicBezTo>
                <a:cubicBezTo>
                  <a:pt x="28" y="4"/>
                  <a:pt x="23" y="9"/>
                  <a:pt x="23" y="15"/>
                </a:cubicBezTo>
                <a:cubicBezTo>
                  <a:pt x="23" y="20"/>
                  <a:pt x="27" y="24"/>
                  <a:pt x="31" y="25"/>
                </a:cubicBezTo>
                <a:cubicBezTo>
                  <a:pt x="29" y="27"/>
                  <a:pt x="25" y="29"/>
                  <a:pt x="19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2" y="29"/>
                  <a:pt x="0" y="16"/>
                  <a:pt x="0" y="16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1"/>
                  <a:pt x="10" y="0"/>
                </a:cubicBezTo>
                <a:cubicBezTo>
                  <a:pt x="11" y="3"/>
                  <a:pt x="14" y="5"/>
                  <a:pt x="17" y="6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8"/>
                  <a:pt x="18" y="9"/>
                  <a:pt x="19" y="9"/>
                </a:cubicBezTo>
                <a:cubicBezTo>
                  <a:pt x="19" y="9"/>
                  <a:pt x="20" y="8"/>
                  <a:pt x="20" y="7"/>
                </a:cubicBezTo>
                <a:cubicBezTo>
                  <a:pt x="20" y="6"/>
                  <a:pt x="20" y="6"/>
                  <a:pt x="20" y="6"/>
                </a:cubicBezTo>
                <a:cubicBezTo>
                  <a:pt x="23" y="5"/>
                  <a:pt x="26" y="3"/>
                  <a:pt x="27" y="0"/>
                </a:cubicBezTo>
                <a:cubicBezTo>
                  <a:pt x="30" y="1"/>
                  <a:pt x="33" y="2"/>
                  <a:pt x="35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9" name="Freeform 1022"/>
          <p:cNvSpPr>
            <a:spLocks noEditPoints="1"/>
          </p:cNvSpPr>
          <p:nvPr/>
        </p:nvSpPr>
        <p:spPr bwMode="auto">
          <a:xfrm>
            <a:off x="4695698" y="3488732"/>
            <a:ext cx="51726" cy="52958"/>
          </a:xfrm>
          <a:custGeom>
            <a:avLst/>
            <a:gdLst>
              <a:gd name="T0" fmla="*/ 3 w 18"/>
              <a:gd name="T1" fmla="*/ 7 h 18"/>
              <a:gd name="T2" fmla="*/ 3 w 18"/>
              <a:gd name="T3" fmla="*/ 10 h 18"/>
              <a:gd name="T4" fmla="*/ 14 w 18"/>
              <a:gd name="T5" fmla="*/ 10 h 18"/>
              <a:gd name="T6" fmla="*/ 14 w 18"/>
              <a:gd name="T7" fmla="*/ 7 h 18"/>
              <a:gd name="T8" fmla="*/ 3 w 18"/>
              <a:gd name="T9" fmla="*/ 7 h 18"/>
              <a:gd name="T10" fmla="*/ 0 w 18"/>
              <a:gd name="T11" fmla="*/ 9 h 18"/>
              <a:gd name="T12" fmla="*/ 9 w 18"/>
              <a:gd name="T13" fmla="*/ 0 h 18"/>
              <a:gd name="T14" fmla="*/ 18 w 18"/>
              <a:gd name="T15" fmla="*/ 9 h 18"/>
              <a:gd name="T16" fmla="*/ 9 w 18"/>
              <a:gd name="T17" fmla="*/ 18 h 18"/>
              <a:gd name="T18" fmla="*/ 0 w 18"/>
              <a:gd name="T19" fmla="*/ 9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" h="18">
                <a:moveTo>
                  <a:pt x="3" y="7"/>
                </a:moveTo>
                <a:cubicBezTo>
                  <a:pt x="3" y="10"/>
                  <a:pt x="3" y="10"/>
                  <a:pt x="3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7"/>
                  <a:pt x="14" y="7"/>
                  <a:pt x="14" y="7"/>
                </a:cubicBezTo>
                <a:lnTo>
                  <a:pt x="3" y="7"/>
                </a:lnTo>
                <a:close/>
                <a:moveTo>
                  <a:pt x="0" y="9"/>
                </a:moveTo>
                <a:cubicBezTo>
                  <a:pt x="0" y="4"/>
                  <a:pt x="4" y="0"/>
                  <a:pt x="9" y="0"/>
                </a:cubicBezTo>
                <a:cubicBezTo>
                  <a:pt x="14" y="0"/>
                  <a:pt x="18" y="4"/>
                  <a:pt x="18" y="9"/>
                </a:cubicBezTo>
                <a:cubicBezTo>
                  <a:pt x="18" y="14"/>
                  <a:pt x="14" y="18"/>
                  <a:pt x="9" y="18"/>
                </a:cubicBezTo>
                <a:cubicBezTo>
                  <a:pt x="4" y="18"/>
                  <a:pt x="0" y="14"/>
                  <a:pt x="0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0" name="Freeform 1023"/>
          <p:cNvSpPr/>
          <p:nvPr/>
        </p:nvSpPr>
        <p:spPr bwMode="auto">
          <a:xfrm>
            <a:off x="4683382" y="3608195"/>
            <a:ext cx="14779" cy="32021"/>
          </a:xfrm>
          <a:custGeom>
            <a:avLst/>
            <a:gdLst>
              <a:gd name="T0" fmla="*/ 5 w 5"/>
              <a:gd name="T1" fmla="*/ 6 h 11"/>
              <a:gd name="T2" fmla="*/ 0 w 5"/>
              <a:gd name="T3" fmla="*/ 11 h 11"/>
              <a:gd name="T4" fmla="*/ 0 w 5"/>
              <a:gd name="T5" fmla="*/ 0 h 11"/>
              <a:gd name="T6" fmla="*/ 5 w 5"/>
              <a:gd name="T7" fmla="*/ 6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" h="11">
                <a:moveTo>
                  <a:pt x="5" y="6"/>
                </a:moveTo>
                <a:cubicBezTo>
                  <a:pt x="5" y="9"/>
                  <a:pt x="3" y="11"/>
                  <a:pt x="0" y="11"/>
                </a:cubicBezTo>
                <a:cubicBezTo>
                  <a:pt x="0" y="0"/>
                  <a:pt x="0" y="0"/>
                  <a:pt x="0" y="0"/>
                </a:cubicBezTo>
                <a:cubicBezTo>
                  <a:pt x="3" y="1"/>
                  <a:pt x="5" y="3"/>
                  <a:pt x="5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1" name="Freeform 1024"/>
          <p:cNvSpPr/>
          <p:nvPr/>
        </p:nvSpPr>
        <p:spPr bwMode="auto">
          <a:xfrm>
            <a:off x="4651361" y="3418531"/>
            <a:ext cx="49263" cy="55421"/>
          </a:xfrm>
          <a:custGeom>
            <a:avLst/>
            <a:gdLst>
              <a:gd name="T0" fmla="*/ 9 w 17"/>
              <a:gd name="T1" fmla="*/ 19 h 19"/>
              <a:gd name="T2" fmla="*/ 2 w 17"/>
              <a:gd name="T3" fmla="*/ 12 h 19"/>
              <a:gd name="T4" fmla="*/ 0 w 17"/>
              <a:gd name="T5" fmla="*/ 10 h 19"/>
              <a:gd name="T6" fmla="*/ 1 w 17"/>
              <a:gd name="T7" fmla="*/ 8 h 19"/>
              <a:gd name="T8" fmla="*/ 9 w 17"/>
              <a:gd name="T9" fmla="*/ 0 h 19"/>
              <a:gd name="T10" fmla="*/ 16 w 17"/>
              <a:gd name="T11" fmla="*/ 8 h 19"/>
              <a:gd name="T12" fmla="*/ 17 w 17"/>
              <a:gd name="T13" fmla="*/ 10 h 19"/>
              <a:gd name="T14" fmla="*/ 15 w 17"/>
              <a:gd name="T15" fmla="*/ 12 h 19"/>
              <a:gd name="T16" fmla="*/ 9 w 17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" h="19">
                <a:moveTo>
                  <a:pt x="9" y="19"/>
                </a:moveTo>
                <a:cubicBezTo>
                  <a:pt x="6" y="19"/>
                  <a:pt x="3" y="16"/>
                  <a:pt x="2" y="12"/>
                </a:cubicBezTo>
                <a:cubicBezTo>
                  <a:pt x="1" y="12"/>
                  <a:pt x="1" y="11"/>
                  <a:pt x="0" y="10"/>
                </a:cubicBezTo>
                <a:cubicBezTo>
                  <a:pt x="0" y="8"/>
                  <a:pt x="1" y="8"/>
                  <a:pt x="1" y="8"/>
                </a:cubicBezTo>
                <a:cubicBezTo>
                  <a:pt x="2" y="3"/>
                  <a:pt x="3" y="0"/>
                  <a:pt x="9" y="0"/>
                </a:cubicBezTo>
                <a:cubicBezTo>
                  <a:pt x="14" y="0"/>
                  <a:pt x="15" y="3"/>
                  <a:pt x="16" y="8"/>
                </a:cubicBezTo>
                <a:cubicBezTo>
                  <a:pt x="16" y="8"/>
                  <a:pt x="17" y="8"/>
                  <a:pt x="17" y="10"/>
                </a:cubicBezTo>
                <a:cubicBezTo>
                  <a:pt x="16" y="11"/>
                  <a:pt x="16" y="12"/>
                  <a:pt x="15" y="12"/>
                </a:cubicBezTo>
                <a:cubicBezTo>
                  <a:pt x="14" y="16"/>
                  <a:pt x="11" y="19"/>
                  <a:pt x="9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2" name="Freeform 1025"/>
          <p:cNvSpPr>
            <a:spLocks noEditPoints="1"/>
          </p:cNvSpPr>
          <p:nvPr/>
        </p:nvSpPr>
        <p:spPr bwMode="auto">
          <a:xfrm>
            <a:off x="4582393" y="3369268"/>
            <a:ext cx="194589" cy="294347"/>
          </a:xfrm>
          <a:custGeom>
            <a:avLst/>
            <a:gdLst>
              <a:gd name="T0" fmla="*/ 61 w 67"/>
              <a:gd name="T1" fmla="*/ 6 h 101"/>
              <a:gd name="T2" fmla="*/ 6 w 67"/>
              <a:gd name="T3" fmla="*/ 6 h 101"/>
              <a:gd name="T4" fmla="*/ 6 w 67"/>
              <a:gd name="T5" fmla="*/ 74 h 101"/>
              <a:gd name="T6" fmla="*/ 61 w 67"/>
              <a:gd name="T7" fmla="*/ 74 h 101"/>
              <a:gd name="T8" fmla="*/ 61 w 67"/>
              <a:gd name="T9" fmla="*/ 6 h 101"/>
              <a:gd name="T10" fmla="*/ 25 w 67"/>
              <a:gd name="T11" fmla="*/ 88 h 101"/>
              <a:gd name="T12" fmla="*/ 33 w 67"/>
              <a:gd name="T13" fmla="*/ 96 h 101"/>
              <a:gd name="T14" fmla="*/ 42 w 67"/>
              <a:gd name="T15" fmla="*/ 88 h 101"/>
              <a:gd name="T16" fmla="*/ 33 w 67"/>
              <a:gd name="T17" fmla="*/ 79 h 101"/>
              <a:gd name="T18" fmla="*/ 25 w 67"/>
              <a:gd name="T19" fmla="*/ 88 h 101"/>
              <a:gd name="T20" fmla="*/ 0 w 67"/>
              <a:gd name="T21" fmla="*/ 5 h 101"/>
              <a:gd name="T22" fmla="*/ 5 w 67"/>
              <a:gd name="T23" fmla="*/ 0 h 101"/>
              <a:gd name="T24" fmla="*/ 62 w 67"/>
              <a:gd name="T25" fmla="*/ 0 h 101"/>
              <a:gd name="T26" fmla="*/ 67 w 67"/>
              <a:gd name="T27" fmla="*/ 5 h 101"/>
              <a:gd name="T28" fmla="*/ 67 w 67"/>
              <a:gd name="T29" fmla="*/ 96 h 101"/>
              <a:gd name="T30" fmla="*/ 62 w 67"/>
              <a:gd name="T31" fmla="*/ 101 h 101"/>
              <a:gd name="T32" fmla="*/ 5 w 67"/>
              <a:gd name="T33" fmla="*/ 101 h 101"/>
              <a:gd name="T34" fmla="*/ 0 w 67"/>
              <a:gd name="T35" fmla="*/ 96 h 101"/>
              <a:gd name="T36" fmla="*/ 0 w 67"/>
              <a:gd name="T37" fmla="*/ 5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7" h="101">
                <a:moveTo>
                  <a:pt x="61" y="6"/>
                </a:moveTo>
                <a:cubicBezTo>
                  <a:pt x="6" y="6"/>
                  <a:pt x="6" y="6"/>
                  <a:pt x="6" y="6"/>
                </a:cubicBezTo>
                <a:cubicBezTo>
                  <a:pt x="6" y="74"/>
                  <a:pt x="6" y="74"/>
                  <a:pt x="6" y="74"/>
                </a:cubicBezTo>
                <a:cubicBezTo>
                  <a:pt x="61" y="74"/>
                  <a:pt x="61" y="74"/>
                  <a:pt x="61" y="74"/>
                </a:cubicBezTo>
                <a:lnTo>
                  <a:pt x="61" y="6"/>
                </a:lnTo>
                <a:close/>
                <a:moveTo>
                  <a:pt x="25" y="88"/>
                </a:moveTo>
                <a:cubicBezTo>
                  <a:pt x="25" y="93"/>
                  <a:pt x="29" y="96"/>
                  <a:pt x="33" y="96"/>
                </a:cubicBezTo>
                <a:cubicBezTo>
                  <a:pt x="38" y="96"/>
                  <a:pt x="42" y="93"/>
                  <a:pt x="42" y="88"/>
                </a:cubicBezTo>
                <a:cubicBezTo>
                  <a:pt x="42" y="83"/>
                  <a:pt x="38" y="79"/>
                  <a:pt x="33" y="79"/>
                </a:cubicBezTo>
                <a:cubicBezTo>
                  <a:pt x="29" y="79"/>
                  <a:pt x="25" y="83"/>
                  <a:pt x="25" y="88"/>
                </a:cubicBezTo>
                <a:close/>
                <a:moveTo>
                  <a:pt x="0" y="5"/>
                </a:moveTo>
                <a:cubicBezTo>
                  <a:pt x="0" y="3"/>
                  <a:pt x="3" y="0"/>
                  <a:pt x="5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64" y="0"/>
                  <a:pt x="67" y="3"/>
                  <a:pt x="67" y="5"/>
                </a:cubicBezTo>
                <a:cubicBezTo>
                  <a:pt x="67" y="96"/>
                  <a:pt x="67" y="96"/>
                  <a:pt x="67" y="96"/>
                </a:cubicBezTo>
                <a:cubicBezTo>
                  <a:pt x="67" y="99"/>
                  <a:pt x="64" y="101"/>
                  <a:pt x="62" y="101"/>
                </a:cubicBezTo>
                <a:cubicBezTo>
                  <a:pt x="5" y="101"/>
                  <a:pt x="5" y="101"/>
                  <a:pt x="5" y="101"/>
                </a:cubicBezTo>
                <a:cubicBezTo>
                  <a:pt x="3" y="101"/>
                  <a:pt x="0" y="99"/>
                  <a:pt x="0" y="96"/>
                </a:cubicBezTo>
                <a:lnTo>
                  <a:pt x="0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3" name="Oval 1026"/>
          <p:cNvSpPr>
            <a:spLocks noChangeArrowheads="1"/>
          </p:cNvSpPr>
          <p:nvPr/>
        </p:nvSpPr>
        <p:spPr bwMode="auto">
          <a:xfrm>
            <a:off x="5026992" y="400968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4" name="Freeform 1027"/>
          <p:cNvSpPr/>
          <p:nvPr/>
        </p:nvSpPr>
        <p:spPr bwMode="auto">
          <a:xfrm>
            <a:off x="5129213" y="4073730"/>
            <a:ext cx="221684" cy="91137"/>
          </a:xfrm>
          <a:custGeom>
            <a:avLst/>
            <a:gdLst>
              <a:gd name="T0" fmla="*/ 180 w 180"/>
              <a:gd name="T1" fmla="*/ 74 h 74"/>
              <a:gd name="T2" fmla="*/ 0 w 180"/>
              <a:gd name="T3" fmla="*/ 74 h 74"/>
              <a:gd name="T4" fmla="*/ 0 w 180"/>
              <a:gd name="T5" fmla="*/ 69 h 74"/>
              <a:gd name="T6" fmla="*/ 90 w 180"/>
              <a:gd name="T7" fmla="*/ 0 h 74"/>
              <a:gd name="T8" fmla="*/ 180 w 180"/>
              <a:gd name="T9" fmla="*/ 69 h 74"/>
              <a:gd name="T10" fmla="*/ 180 w 180"/>
              <a:gd name="T11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0" h="74">
                <a:moveTo>
                  <a:pt x="180" y="74"/>
                </a:moveTo>
                <a:lnTo>
                  <a:pt x="0" y="74"/>
                </a:lnTo>
                <a:lnTo>
                  <a:pt x="0" y="69"/>
                </a:lnTo>
                <a:lnTo>
                  <a:pt x="90" y="0"/>
                </a:lnTo>
                <a:lnTo>
                  <a:pt x="180" y="69"/>
                </a:lnTo>
                <a:lnTo>
                  <a:pt x="180" y="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5" name="Rectangle 1028"/>
          <p:cNvSpPr>
            <a:spLocks noChangeArrowheads="1"/>
          </p:cNvSpPr>
          <p:nvPr/>
        </p:nvSpPr>
        <p:spPr bwMode="auto">
          <a:xfrm>
            <a:off x="5193255" y="4201814"/>
            <a:ext cx="93600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6" name="Rectangle 1029"/>
          <p:cNvSpPr>
            <a:spLocks noChangeArrowheads="1"/>
          </p:cNvSpPr>
          <p:nvPr/>
        </p:nvSpPr>
        <p:spPr bwMode="auto">
          <a:xfrm>
            <a:off x="5193255" y="4182108"/>
            <a:ext cx="93600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7" name="Freeform 1030"/>
          <p:cNvSpPr/>
          <p:nvPr/>
        </p:nvSpPr>
        <p:spPr bwMode="auto">
          <a:xfrm>
            <a:off x="5120592" y="4178413"/>
            <a:ext cx="241389" cy="169958"/>
          </a:xfrm>
          <a:custGeom>
            <a:avLst/>
            <a:gdLst>
              <a:gd name="T0" fmla="*/ 3 w 83"/>
              <a:gd name="T1" fmla="*/ 58 h 58"/>
              <a:gd name="T2" fmla="*/ 0 w 83"/>
              <a:gd name="T3" fmla="*/ 55 h 58"/>
              <a:gd name="T4" fmla="*/ 0 w 83"/>
              <a:gd name="T5" fmla="*/ 3 h 58"/>
              <a:gd name="T6" fmla="*/ 3 w 83"/>
              <a:gd name="T7" fmla="*/ 0 h 58"/>
              <a:gd name="T8" fmla="*/ 41 w 83"/>
              <a:gd name="T9" fmla="*/ 29 h 58"/>
              <a:gd name="T10" fmla="*/ 79 w 83"/>
              <a:gd name="T11" fmla="*/ 0 h 58"/>
              <a:gd name="T12" fmla="*/ 83 w 83"/>
              <a:gd name="T13" fmla="*/ 3 h 58"/>
              <a:gd name="T14" fmla="*/ 83 w 83"/>
              <a:gd name="T15" fmla="*/ 55 h 58"/>
              <a:gd name="T16" fmla="*/ 79 w 83"/>
              <a:gd name="T17" fmla="*/ 58 h 58"/>
              <a:gd name="T18" fmla="*/ 3 w 83"/>
              <a:gd name="T19" fmla="*/ 5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3" h="58">
                <a:moveTo>
                  <a:pt x="3" y="58"/>
                </a:moveTo>
                <a:cubicBezTo>
                  <a:pt x="2" y="58"/>
                  <a:pt x="0" y="57"/>
                  <a:pt x="0" y="55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3" y="0"/>
                </a:cubicBezTo>
                <a:cubicBezTo>
                  <a:pt x="41" y="29"/>
                  <a:pt x="41" y="29"/>
                  <a:pt x="41" y="29"/>
                </a:cubicBezTo>
                <a:cubicBezTo>
                  <a:pt x="79" y="0"/>
                  <a:pt x="79" y="0"/>
                  <a:pt x="79" y="0"/>
                </a:cubicBezTo>
                <a:cubicBezTo>
                  <a:pt x="81" y="0"/>
                  <a:pt x="83" y="1"/>
                  <a:pt x="83" y="3"/>
                </a:cubicBezTo>
                <a:cubicBezTo>
                  <a:pt x="83" y="55"/>
                  <a:pt x="83" y="55"/>
                  <a:pt x="83" y="55"/>
                </a:cubicBezTo>
                <a:cubicBezTo>
                  <a:pt x="83" y="57"/>
                  <a:pt x="81" y="58"/>
                  <a:pt x="79" y="58"/>
                </a:cubicBezTo>
                <a:lnTo>
                  <a:pt x="3" y="5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8" name="Oval 1031"/>
          <p:cNvSpPr>
            <a:spLocks noChangeArrowheads="1"/>
          </p:cNvSpPr>
          <p:nvPr/>
        </p:nvSpPr>
        <p:spPr bwMode="auto">
          <a:xfrm>
            <a:off x="3876700" y="399614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9" name="Freeform 1032"/>
          <p:cNvSpPr>
            <a:spLocks noEditPoints="1"/>
          </p:cNvSpPr>
          <p:nvPr/>
        </p:nvSpPr>
        <p:spPr bwMode="auto">
          <a:xfrm>
            <a:off x="4051583" y="4220288"/>
            <a:ext cx="84979" cy="51726"/>
          </a:xfrm>
          <a:custGeom>
            <a:avLst/>
            <a:gdLst>
              <a:gd name="T0" fmla="*/ 29 w 29"/>
              <a:gd name="T1" fmla="*/ 9 h 18"/>
              <a:gd name="T2" fmla="*/ 15 w 29"/>
              <a:gd name="T3" fmla="*/ 18 h 18"/>
              <a:gd name="T4" fmla="*/ 0 w 29"/>
              <a:gd name="T5" fmla="*/ 9 h 18"/>
              <a:gd name="T6" fmla="*/ 15 w 29"/>
              <a:gd name="T7" fmla="*/ 0 h 18"/>
              <a:gd name="T8" fmla="*/ 29 w 29"/>
              <a:gd name="T9" fmla="*/ 9 h 18"/>
              <a:gd name="T10" fmla="*/ 24 w 29"/>
              <a:gd name="T11" fmla="*/ 12 h 18"/>
              <a:gd name="T12" fmla="*/ 27 w 29"/>
              <a:gd name="T13" fmla="*/ 9 h 18"/>
              <a:gd name="T14" fmla="*/ 24 w 29"/>
              <a:gd name="T15" fmla="*/ 6 h 18"/>
              <a:gd name="T16" fmla="*/ 21 w 29"/>
              <a:gd name="T17" fmla="*/ 9 h 18"/>
              <a:gd name="T18" fmla="*/ 24 w 29"/>
              <a:gd name="T19" fmla="*/ 12 h 18"/>
              <a:gd name="T20" fmla="*/ 18 w 29"/>
              <a:gd name="T21" fmla="*/ 13 h 18"/>
              <a:gd name="T22" fmla="*/ 15 w 29"/>
              <a:gd name="T23" fmla="*/ 10 h 18"/>
              <a:gd name="T24" fmla="*/ 12 w 29"/>
              <a:gd name="T25" fmla="*/ 13 h 18"/>
              <a:gd name="T26" fmla="*/ 15 w 29"/>
              <a:gd name="T27" fmla="*/ 16 h 18"/>
              <a:gd name="T28" fmla="*/ 18 w 29"/>
              <a:gd name="T29" fmla="*/ 13 h 18"/>
              <a:gd name="T30" fmla="*/ 9 w 29"/>
              <a:gd name="T31" fmla="*/ 9 h 18"/>
              <a:gd name="T32" fmla="*/ 6 w 29"/>
              <a:gd name="T33" fmla="*/ 6 h 18"/>
              <a:gd name="T34" fmla="*/ 3 w 29"/>
              <a:gd name="T35" fmla="*/ 9 h 18"/>
              <a:gd name="T36" fmla="*/ 6 w 29"/>
              <a:gd name="T37" fmla="*/ 12 h 18"/>
              <a:gd name="T38" fmla="*/ 9 w 29"/>
              <a:gd name="T39" fmla="*/ 9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9" h="18">
                <a:moveTo>
                  <a:pt x="29" y="9"/>
                </a:moveTo>
                <a:cubicBezTo>
                  <a:pt x="29" y="14"/>
                  <a:pt x="23" y="18"/>
                  <a:pt x="15" y="18"/>
                </a:cubicBezTo>
                <a:cubicBezTo>
                  <a:pt x="7" y="18"/>
                  <a:pt x="0" y="14"/>
                  <a:pt x="0" y="9"/>
                </a:cubicBezTo>
                <a:cubicBezTo>
                  <a:pt x="0" y="4"/>
                  <a:pt x="7" y="0"/>
                  <a:pt x="15" y="0"/>
                </a:cubicBezTo>
                <a:cubicBezTo>
                  <a:pt x="23" y="0"/>
                  <a:pt x="29" y="4"/>
                  <a:pt x="29" y="9"/>
                </a:cubicBezTo>
                <a:close/>
                <a:moveTo>
                  <a:pt x="24" y="12"/>
                </a:moveTo>
                <a:cubicBezTo>
                  <a:pt x="26" y="12"/>
                  <a:pt x="27" y="11"/>
                  <a:pt x="27" y="9"/>
                </a:cubicBezTo>
                <a:cubicBezTo>
                  <a:pt x="27" y="7"/>
                  <a:pt x="26" y="6"/>
                  <a:pt x="24" y="6"/>
                </a:cubicBezTo>
                <a:cubicBezTo>
                  <a:pt x="22" y="6"/>
                  <a:pt x="21" y="7"/>
                  <a:pt x="21" y="9"/>
                </a:cubicBezTo>
                <a:cubicBezTo>
                  <a:pt x="21" y="11"/>
                  <a:pt x="22" y="12"/>
                  <a:pt x="24" y="12"/>
                </a:cubicBezTo>
                <a:close/>
                <a:moveTo>
                  <a:pt x="18" y="13"/>
                </a:moveTo>
                <a:cubicBezTo>
                  <a:pt x="18" y="12"/>
                  <a:pt x="16" y="10"/>
                  <a:pt x="15" y="10"/>
                </a:cubicBezTo>
                <a:cubicBezTo>
                  <a:pt x="13" y="10"/>
                  <a:pt x="12" y="12"/>
                  <a:pt x="12" y="13"/>
                </a:cubicBezTo>
                <a:cubicBezTo>
                  <a:pt x="12" y="15"/>
                  <a:pt x="13" y="16"/>
                  <a:pt x="15" y="16"/>
                </a:cubicBezTo>
                <a:cubicBezTo>
                  <a:pt x="16" y="16"/>
                  <a:pt x="18" y="15"/>
                  <a:pt x="18" y="13"/>
                </a:cubicBezTo>
                <a:close/>
                <a:moveTo>
                  <a:pt x="9" y="9"/>
                </a:moveTo>
                <a:cubicBezTo>
                  <a:pt x="9" y="7"/>
                  <a:pt x="8" y="6"/>
                  <a:pt x="6" y="6"/>
                </a:cubicBezTo>
                <a:cubicBezTo>
                  <a:pt x="5" y="6"/>
                  <a:pt x="3" y="7"/>
                  <a:pt x="3" y="9"/>
                </a:cubicBezTo>
                <a:cubicBezTo>
                  <a:pt x="3" y="11"/>
                  <a:pt x="5" y="12"/>
                  <a:pt x="6" y="12"/>
                </a:cubicBezTo>
                <a:cubicBezTo>
                  <a:pt x="8" y="12"/>
                  <a:pt x="9" y="11"/>
                  <a:pt x="9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0" name="Freeform 1033"/>
          <p:cNvSpPr>
            <a:spLocks noEditPoints="1"/>
          </p:cNvSpPr>
          <p:nvPr/>
        </p:nvSpPr>
        <p:spPr bwMode="auto">
          <a:xfrm>
            <a:off x="3985079" y="4193192"/>
            <a:ext cx="221684" cy="131779"/>
          </a:xfrm>
          <a:custGeom>
            <a:avLst/>
            <a:gdLst>
              <a:gd name="T0" fmla="*/ 60 w 76"/>
              <a:gd name="T1" fmla="*/ 19 h 45"/>
              <a:gd name="T2" fmla="*/ 38 w 76"/>
              <a:gd name="T3" fmla="*/ 6 h 45"/>
              <a:gd name="T4" fmla="*/ 16 w 76"/>
              <a:gd name="T5" fmla="*/ 19 h 45"/>
              <a:gd name="T6" fmla="*/ 38 w 76"/>
              <a:gd name="T7" fmla="*/ 33 h 45"/>
              <a:gd name="T8" fmla="*/ 60 w 76"/>
              <a:gd name="T9" fmla="*/ 19 h 45"/>
              <a:gd name="T10" fmla="*/ 76 w 76"/>
              <a:gd name="T11" fmla="*/ 36 h 45"/>
              <a:gd name="T12" fmla="*/ 62 w 76"/>
              <a:gd name="T13" fmla="*/ 45 h 45"/>
              <a:gd name="T14" fmla="*/ 49 w 76"/>
              <a:gd name="T15" fmla="*/ 45 h 45"/>
              <a:gd name="T16" fmla="*/ 27 w 76"/>
              <a:gd name="T17" fmla="*/ 45 h 45"/>
              <a:gd name="T18" fmla="*/ 14 w 76"/>
              <a:gd name="T19" fmla="*/ 45 h 45"/>
              <a:gd name="T20" fmla="*/ 0 w 76"/>
              <a:gd name="T21" fmla="*/ 36 h 45"/>
              <a:gd name="T22" fmla="*/ 0 w 76"/>
              <a:gd name="T23" fmla="*/ 20 h 45"/>
              <a:gd name="T24" fmla="*/ 22 w 76"/>
              <a:gd name="T25" fmla="*/ 0 h 45"/>
              <a:gd name="T26" fmla="*/ 54 w 76"/>
              <a:gd name="T27" fmla="*/ 0 h 45"/>
              <a:gd name="T28" fmla="*/ 76 w 76"/>
              <a:gd name="T29" fmla="*/ 20 h 45"/>
              <a:gd name="T30" fmla="*/ 76 w 76"/>
              <a:gd name="T31" fmla="*/ 36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6" h="45">
                <a:moveTo>
                  <a:pt x="60" y="19"/>
                </a:moveTo>
                <a:cubicBezTo>
                  <a:pt x="60" y="12"/>
                  <a:pt x="50" y="6"/>
                  <a:pt x="38" y="6"/>
                </a:cubicBezTo>
                <a:cubicBezTo>
                  <a:pt x="26" y="6"/>
                  <a:pt x="16" y="12"/>
                  <a:pt x="16" y="19"/>
                </a:cubicBezTo>
                <a:cubicBezTo>
                  <a:pt x="16" y="27"/>
                  <a:pt x="26" y="33"/>
                  <a:pt x="38" y="33"/>
                </a:cubicBezTo>
                <a:cubicBezTo>
                  <a:pt x="50" y="33"/>
                  <a:pt x="60" y="27"/>
                  <a:pt x="60" y="19"/>
                </a:cubicBezTo>
                <a:close/>
                <a:moveTo>
                  <a:pt x="76" y="36"/>
                </a:moveTo>
                <a:cubicBezTo>
                  <a:pt x="76" y="36"/>
                  <a:pt x="75" y="45"/>
                  <a:pt x="62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27" y="45"/>
                  <a:pt x="27" y="45"/>
                  <a:pt x="27" y="45"/>
                </a:cubicBezTo>
                <a:cubicBezTo>
                  <a:pt x="27" y="45"/>
                  <a:pt x="27" y="45"/>
                  <a:pt x="14" y="45"/>
                </a:cubicBezTo>
                <a:cubicBezTo>
                  <a:pt x="1" y="45"/>
                  <a:pt x="0" y="36"/>
                  <a:pt x="0" y="36"/>
                </a:cubicBezTo>
                <a:cubicBezTo>
                  <a:pt x="0" y="36"/>
                  <a:pt x="0" y="36"/>
                  <a:pt x="0" y="20"/>
                </a:cubicBezTo>
                <a:cubicBezTo>
                  <a:pt x="0" y="5"/>
                  <a:pt x="22" y="0"/>
                  <a:pt x="22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4" y="0"/>
                  <a:pt x="76" y="5"/>
                  <a:pt x="76" y="20"/>
                </a:cubicBezTo>
                <a:cubicBezTo>
                  <a:pt x="76" y="36"/>
                  <a:pt x="76" y="36"/>
                  <a:pt x="76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1" name="Freeform 1034"/>
          <p:cNvSpPr/>
          <p:nvPr/>
        </p:nvSpPr>
        <p:spPr bwMode="auto">
          <a:xfrm>
            <a:off x="3938278" y="4132845"/>
            <a:ext cx="311589" cy="104684"/>
          </a:xfrm>
          <a:custGeom>
            <a:avLst/>
            <a:gdLst>
              <a:gd name="T0" fmla="*/ 0 w 107"/>
              <a:gd name="T1" fmla="*/ 21 h 36"/>
              <a:gd name="T2" fmla="*/ 45 w 107"/>
              <a:gd name="T3" fmla="*/ 0 h 36"/>
              <a:gd name="T4" fmla="*/ 62 w 107"/>
              <a:gd name="T5" fmla="*/ 0 h 36"/>
              <a:gd name="T6" fmla="*/ 107 w 107"/>
              <a:gd name="T7" fmla="*/ 21 h 36"/>
              <a:gd name="T8" fmla="*/ 107 w 107"/>
              <a:gd name="T9" fmla="*/ 30 h 36"/>
              <a:gd name="T10" fmla="*/ 99 w 107"/>
              <a:gd name="T11" fmla="*/ 36 h 36"/>
              <a:gd name="T12" fmla="*/ 95 w 107"/>
              <a:gd name="T13" fmla="*/ 36 h 36"/>
              <a:gd name="T14" fmla="*/ 95 w 107"/>
              <a:gd name="T15" fmla="*/ 30 h 36"/>
              <a:gd name="T16" fmla="*/ 54 w 107"/>
              <a:gd name="T17" fmla="*/ 13 h 36"/>
              <a:gd name="T18" fmla="*/ 12 w 107"/>
              <a:gd name="T19" fmla="*/ 30 h 36"/>
              <a:gd name="T20" fmla="*/ 12 w 107"/>
              <a:gd name="T21" fmla="*/ 36 h 36"/>
              <a:gd name="T22" fmla="*/ 9 w 107"/>
              <a:gd name="T23" fmla="*/ 36 h 36"/>
              <a:gd name="T24" fmla="*/ 0 w 107"/>
              <a:gd name="T25" fmla="*/ 30 h 36"/>
              <a:gd name="T26" fmla="*/ 0 w 107"/>
              <a:gd name="T27" fmla="*/ 21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7" h="36">
                <a:moveTo>
                  <a:pt x="0" y="21"/>
                </a:moveTo>
                <a:cubicBezTo>
                  <a:pt x="0" y="21"/>
                  <a:pt x="3" y="0"/>
                  <a:pt x="45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104" y="0"/>
                  <a:pt x="107" y="21"/>
                  <a:pt x="107" y="21"/>
                </a:cubicBezTo>
                <a:cubicBezTo>
                  <a:pt x="107" y="21"/>
                  <a:pt x="107" y="24"/>
                  <a:pt x="107" y="30"/>
                </a:cubicBezTo>
                <a:cubicBezTo>
                  <a:pt x="107" y="36"/>
                  <a:pt x="99" y="36"/>
                  <a:pt x="99" y="36"/>
                </a:cubicBezTo>
                <a:cubicBezTo>
                  <a:pt x="95" y="36"/>
                  <a:pt x="95" y="36"/>
                  <a:pt x="95" y="36"/>
                </a:cubicBezTo>
                <a:cubicBezTo>
                  <a:pt x="95" y="30"/>
                  <a:pt x="95" y="30"/>
                  <a:pt x="95" y="30"/>
                </a:cubicBezTo>
                <a:cubicBezTo>
                  <a:pt x="85" y="10"/>
                  <a:pt x="54" y="13"/>
                  <a:pt x="54" y="13"/>
                </a:cubicBezTo>
                <a:cubicBezTo>
                  <a:pt x="54" y="13"/>
                  <a:pt x="23" y="10"/>
                  <a:pt x="12" y="30"/>
                </a:cubicBezTo>
                <a:cubicBezTo>
                  <a:pt x="12" y="36"/>
                  <a:pt x="12" y="36"/>
                  <a:pt x="12" y="36"/>
                </a:cubicBezTo>
                <a:cubicBezTo>
                  <a:pt x="9" y="36"/>
                  <a:pt x="9" y="36"/>
                  <a:pt x="9" y="36"/>
                </a:cubicBezTo>
                <a:cubicBezTo>
                  <a:pt x="9" y="36"/>
                  <a:pt x="0" y="36"/>
                  <a:pt x="0" y="30"/>
                </a:cubicBezTo>
                <a:cubicBezTo>
                  <a:pt x="0" y="24"/>
                  <a:pt x="0" y="21"/>
                  <a:pt x="0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2" name="Oval 1035"/>
          <p:cNvSpPr>
            <a:spLocks noChangeArrowheads="1"/>
          </p:cNvSpPr>
          <p:nvPr/>
        </p:nvSpPr>
        <p:spPr bwMode="auto">
          <a:xfrm>
            <a:off x="5597212" y="399614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3" name="Rectangle 1036"/>
          <p:cNvSpPr>
            <a:spLocks noChangeArrowheads="1"/>
          </p:cNvSpPr>
          <p:nvPr/>
        </p:nvSpPr>
        <p:spPr bwMode="auto">
          <a:xfrm>
            <a:off x="5801654" y="4161171"/>
            <a:ext cx="115768" cy="123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4" name="Rectangle 1037"/>
          <p:cNvSpPr>
            <a:spLocks noChangeArrowheads="1"/>
          </p:cNvSpPr>
          <p:nvPr/>
        </p:nvSpPr>
        <p:spPr bwMode="auto">
          <a:xfrm>
            <a:off x="5801654" y="4137772"/>
            <a:ext cx="115768" cy="123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5" name="Freeform 1038"/>
          <p:cNvSpPr/>
          <p:nvPr/>
        </p:nvSpPr>
        <p:spPr bwMode="auto">
          <a:xfrm>
            <a:off x="5728990" y="4327435"/>
            <a:ext cx="174884" cy="14779"/>
          </a:xfrm>
          <a:custGeom>
            <a:avLst/>
            <a:gdLst>
              <a:gd name="T0" fmla="*/ 142 w 142"/>
              <a:gd name="T1" fmla="*/ 12 h 12"/>
              <a:gd name="T2" fmla="*/ 0 w 142"/>
              <a:gd name="T3" fmla="*/ 12 h 12"/>
              <a:gd name="T4" fmla="*/ 0 w 142"/>
              <a:gd name="T5" fmla="*/ 9 h 12"/>
              <a:gd name="T6" fmla="*/ 21 w 142"/>
              <a:gd name="T7" fmla="*/ 9 h 12"/>
              <a:gd name="T8" fmla="*/ 21 w 142"/>
              <a:gd name="T9" fmla="*/ 0 h 12"/>
              <a:gd name="T10" fmla="*/ 123 w 142"/>
              <a:gd name="T11" fmla="*/ 0 h 12"/>
              <a:gd name="T12" fmla="*/ 123 w 142"/>
              <a:gd name="T13" fmla="*/ 9 h 12"/>
              <a:gd name="T14" fmla="*/ 142 w 142"/>
              <a:gd name="T15" fmla="*/ 9 h 12"/>
              <a:gd name="T16" fmla="*/ 142 w 142"/>
              <a:gd name="T17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2" h="12">
                <a:moveTo>
                  <a:pt x="142" y="12"/>
                </a:moveTo>
                <a:lnTo>
                  <a:pt x="0" y="12"/>
                </a:lnTo>
                <a:lnTo>
                  <a:pt x="0" y="9"/>
                </a:lnTo>
                <a:lnTo>
                  <a:pt x="21" y="9"/>
                </a:lnTo>
                <a:lnTo>
                  <a:pt x="21" y="0"/>
                </a:lnTo>
                <a:lnTo>
                  <a:pt x="123" y="0"/>
                </a:lnTo>
                <a:lnTo>
                  <a:pt x="123" y="9"/>
                </a:lnTo>
                <a:lnTo>
                  <a:pt x="142" y="9"/>
                </a:lnTo>
                <a:lnTo>
                  <a:pt x="142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6" name="Rectangle 1039"/>
          <p:cNvSpPr>
            <a:spLocks noChangeArrowheads="1"/>
          </p:cNvSpPr>
          <p:nvPr/>
        </p:nvSpPr>
        <p:spPr bwMode="auto">
          <a:xfrm>
            <a:off x="5842295" y="4190730"/>
            <a:ext cx="75127" cy="640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7" name="Freeform 1040"/>
          <p:cNvSpPr/>
          <p:nvPr/>
        </p:nvSpPr>
        <p:spPr bwMode="auto">
          <a:xfrm>
            <a:off x="5821359" y="4289255"/>
            <a:ext cx="3695" cy="17242"/>
          </a:xfrm>
          <a:custGeom>
            <a:avLst/>
            <a:gdLst>
              <a:gd name="T0" fmla="*/ 1 w 1"/>
              <a:gd name="T1" fmla="*/ 3 h 6"/>
              <a:gd name="T2" fmla="*/ 0 w 1"/>
              <a:gd name="T3" fmla="*/ 6 h 6"/>
              <a:gd name="T4" fmla="*/ 0 w 1"/>
              <a:gd name="T5" fmla="*/ 0 h 6"/>
              <a:gd name="T6" fmla="*/ 1 w 1"/>
              <a:gd name="T7" fmla="*/ 3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6">
                <a:moveTo>
                  <a:pt x="1" y="3"/>
                </a:moveTo>
                <a:cubicBezTo>
                  <a:pt x="1" y="4"/>
                  <a:pt x="1" y="5"/>
                  <a:pt x="0" y="6"/>
                </a:cubicBezTo>
                <a:cubicBezTo>
                  <a:pt x="0" y="0"/>
                  <a:pt x="0" y="0"/>
                  <a:pt x="0" y="0"/>
                </a:cubicBezTo>
                <a:cubicBezTo>
                  <a:pt x="1" y="1"/>
                  <a:pt x="1" y="2"/>
                  <a:pt x="1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8" name="Rectangle 1041"/>
          <p:cNvSpPr>
            <a:spLocks noChangeArrowheads="1"/>
          </p:cNvSpPr>
          <p:nvPr/>
        </p:nvSpPr>
        <p:spPr bwMode="auto">
          <a:xfrm>
            <a:off x="5714211" y="4242455"/>
            <a:ext cx="117000" cy="123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9" name="Rectangle 1042"/>
          <p:cNvSpPr>
            <a:spLocks noChangeArrowheads="1"/>
          </p:cNvSpPr>
          <p:nvPr/>
        </p:nvSpPr>
        <p:spPr bwMode="auto">
          <a:xfrm>
            <a:off x="5714211" y="4220288"/>
            <a:ext cx="117000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0" name="Rectangle 1043"/>
          <p:cNvSpPr>
            <a:spLocks noChangeArrowheads="1"/>
          </p:cNvSpPr>
          <p:nvPr/>
        </p:nvSpPr>
        <p:spPr bwMode="auto">
          <a:xfrm>
            <a:off x="5714211" y="4137772"/>
            <a:ext cx="75127" cy="591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1" name="Freeform 1044"/>
          <p:cNvSpPr>
            <a:spLocks noEditPoints="1"/>
          </p:cNvSpPr>
          <p:nvPr/>
        </p:nvSpPr>
        <p:spPr bwMode="auto">
          <a:xfrm>
            <a:off x="5679727" y="4103289"/>
            <a:ext cx="275873" cy="215526"/>
          </a:xfrm>
          <a:custGeom>
            <a:avLst/>
            <a:gdLst>
              <a:gd name="T0" fmla="*/ 95 w 95"/>
              <a:gd name="T1" fmla="*/ 69 h 74"/>
              <a:gd name="T2" fmla="*/ 90 w 95"/>
              <a:gd name="T3" fmla="*/ 74 h 74"/>
              <a:gd name="T4" fmla="*/ 5 w 95"/>
              <a:gd name="T5" fmla="*/ 74 h 74"/>
              <a:gd name="T6" fmla="*/ 0 w 95"/>
              <a:gd name="T7" fmla="*/ 69 h 74"/>
              <a:gd name="T8" fmla="*/ 0 w 95"/>
              <a:gd name="T9" fmla="*/ 5 h 74"/>
              <a:gd name="T10" fmla="*/ 5 w 95"/>
              <a:gd name="T11" fmla="*/ 0 h 74"/>
              <a:gd name="T12" fmla="*/ 90 w 95"/>
              <a:gd name="T13" fmla="*/ 0 h 74"/>
              <a:gd name="T14" fmla="*/ 95 w 95"/>
              <a:gd name="T15" fmla="*/ 5 h 74"/>
              <a:gd name="T16" fmla="*/ 95 w 95"/>
              <a:gd name="T17" fmla="*/ 69 h 74"/>
              <a:gd name="T18" fmla="*/ 52 w 95"/>
              <a:gd name="T19" fmla="*/ 67 h 74"/>
              <a:gd name="T20" fmla="*/ 47 w 95"/>
              <a:gd name="T21" fmla="*/ 62 h 74"/>
              <a:gd name="T22" fmla="*/ 43 w 95"/>
              <a:gd name="T23" fmla="*/ 67 h 74"/>
              <a:gd name="T24" fmla="*/ 47 w 95"/>
              <a:gd name="T25" fmla="*/ 71 h 74"/>
              <a:gd name="T26" fmla="*/ 52 w 95"/>
              <a:gd name="T27" fmla="*/ 67 h 74"/>
              <a:gd name="T28" fmla="*/ 90 w 95"/>
              <a:gd name="T29" fmla="*/ 60 h 74"/>
              <a:gd name="T30" fmla="*/ 90 w 95"/>
              <a:gd name="T31" fmla="*/ 3 h 74"/>
              <a:gd name="T32" fmla="*/ 5 w 95"/>
              <a:gd name="T33" fmla="*/ 3 h 74"/>
              <a:gd name="T34" fmla="*/ 5 w 95"/>
              <a:gd name="T35" fmla="*/ 60 h 74"/>
              <a:gd name="T36" fmla="*/ 90 w 95"/>
              <a:gd name="T37" fmla="*/ 6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5" h="74">
                <a:moveTo>
                  <a:pt x="95" y="69"/>
                </a:moveTo>
                <a:cubicBezTo>
                  <a:pt x="95" y="72"/>
                  <a:pt x="92" y="74"/>
                  <a:pt x="90" y="74"/>
                </a:cubicBezTo>
                <a:cubicBezTo>
                  <a:pt x="5" y="74"/>
                  <a:pt x="5" y="74"/>
                  <a:pt x="5" y="74"/>
                </a:cubicBezTo>
                <a:cubicBezTo>
                  <a:pt x="2" y="74"/>
                  <a:pt x="0" y="72"/>
                  <a:pt x="0" y="69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92" y="0"/>
                  <a:pt x="95" y="2"/>
                  <a:pt x="95" y="5"/>
                </a:cubicBezTo>
                <a:lnTo>
                  <a:pt x="95" y="69"/>
                </a:lnTo>
                <a:close/>
                <a:moveTo>
                  <a:pt x="52" y="67"/>
                </a:moveTo>
                <a:cubicBezTo>
                  <a:pt x="52" y="64"/>
                  <a:pt x="50" y="62"/>
                  <a:pt x="47" y="62"/>
                </a:cubicBezTo>
                <a:cubicBezTo>
                  <a:pt x="45" y="62"/>
                  <a:pt x="43" y="64"/>
                  <a:pt x="43" y="67"/>
                </a:cubicBezTo>
                <a:cubicBezTo>
                  <a:pt x="43" y="69"/>
                  <a:pt x="45" y="71"/>
                  <a:pt x="47" y="71"/>
                </a:cubicBezTo>
                <a:cubicBezTo>
                  <a:pt x="50" y="71"/>
                  <a:pt x="52" y="69"/>
                  <a:pt x="52" y="67"/>
                </a:cubicBezTo>
                <a:close/>
                <a:moveTo>
                  <a:pt x="90" y="60"/>
                </a:moveTo>
                <a:cubicBezTo>
                  <a:pt x="90" y="3"/>
                  <a:pt x="90" y="3"/>
                  <a:pt x="90" y="3"/>
                </a:cubicBezTo>
                <a:cubicBezTo>
                  <a:pt x="5" y="3"/>
                  <a:pt x="5" y="3"/>
                  <a:pt x="5" y="3"/>
                </a:cubicBezTo>
                <a:cubicBezTo>
                  <a:pt x="5" y="60"/>
                  <a:pt x="5" y="60"/>
                  <a:pt x="5" y="60"/>
                </a:cubicBezTo>
                <a:lnTo>
                  <a:pt x="90" y="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2" name="Oval 1045"/>
          <p:cNvSpPr>
            <a:spLocks noChangeArrowheads="1"/>
          </p:cNvSpPr>
          <p:nvPr/>
        </p:nvSpPr>
        <p:spPr bwMode="auto">
          <a:xfrm>
            <a:off x="5026992" y="3311384"/>
            <a:ext cx="437210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3" name="Freeform 1046"/>
          <p:cNvSpPr>
            <a:spLocks noEditPoints="1"/>
          </p:cNvSpPr>
          <p:nvPr/>
        </p:nvSpPr>
        <p:spPr bwMode="auto">
          <a:xfrm>
            <a:off x="5129213" y="3418531"/>
            <a:ext cx="232768" cy="236463"/>
          </a:xfrm>
          <a:custGeom>
            <a:avLst/>
            <a:gdLst>
              <a:gd name="T0" fmla="*/ 32 w 80"/>
              <a:gd name="T1" fmla="*/ 6 h 81"/>
              <a:gd name="T2" fmla="*/ 32 w 80"/>
              <a:gd name="T3" fmla="*/ 24 h 81"/>
              <a:gd name="T4" fmla="*/ 73 w 80"/>
              <a:gd name="T5" fmla="*/ 24 h 81"/>
              <a:gd name="T6" fmla="*/ 73 w 80"/>
              <a:gd name="T7" fmla="*/ 6 h 81"/>
              <a:gd name="T8" fmla="*/ 32 w 80"/>
              <a:gd name="T9" fmla="*/ 6 h 81"/>
              <a:gd name="T10" fmla="*/ 0 w 80"/>
              <a:gd name="T11" fmla="*/ 77 h 81"/>
              <a:gd name="T12" fmla="*/ 4 w 80"/>
              <a:gd name="T13" fmla="*/ 78 h 81"/>
              <a:gd name="T14" fmla="*/ 9 w 80"/>
              <a:gd name="T15" fmla="*/ 78 h 81"/>
              <a:gd name="T16" fmla="*/ 18 w 80"/>
              <a:gd name="T17" fmla="*/ 69 h 81"/>
              <a:gd name="T18" fmla="*/ 18 w 80"/>
              <a:gd name="T19" fmla="*/ 13 h 81"/>
              <a:gd name="T20" fmla="*/ 9 w 80"/>
              <a:gd name="T21" fmla="*/ 4 h 81"/>
              <a:gd name="T22" fmla="*/ 4 w 80"/>
              <a:gd name="T23" fmla="*/ 4 h 81"/>
              <a:gd name="T24" fmla="*/ 0 w 80"/>
              <a:gd name="T25" fmla="*/ 4 h 81"/>
              <a:gd name="T26" fmla="*/ 7 w 80"/>
              <a:gd name="T27" fmla="*/ 0 h 81"/>
              <a:gd name="T28" fmla="*/ 72 w 80"/>
              <a:gd name="T29" fmla="*/ 0 h 81"/>
              <a:gd name="T30" fmla="*/ 80 w 80"/>
              <a:gd name="T31" fmla="*/ 8 h 81"/>
              <a:gd name="T32" fmla="*/ 80 w 80"/>
              <a:gd name="T33" fmla="*/ 73 h 81"/>
              <a:gd name="T34" fmla="*/ 72 w 80"/>
              <a:gd name="T35" fmla="*/ 81 h 81"/>
              <a:gd name="T36" fmla="*/ 7 w 80"/>
              <a:gd name="T37" fmla="*/ 81 h 81"/>
              <a:gd name="T38" fmla="*/ 0 w 80"/>
              <a:gd name="T39" fmla="*/ 77 h 81"/>
              <a:gd name="T40" fmla="*/ 48 w 80"/>
              <a:gd name="T41" fmla="*/ 65 h 81"/>
              <a:gd name="T42" fmla="*/ 48 w 80"/>
              <a:gd name="T43" fmla="*/ 62 h 81"/>
              <a:gd name="T44" fmla="*/ 41 w 80"/>
              <a:gd name="T45" fmla="*/ 56 h 81"/>
              <a:gd name="T46" fmla="*/ 38 w 80"/>
              <a:gd name="T47" fmla="*/ 56 h 81"/>
              <a:gd name="T48" fmla="*/ 32 w 80"/>
              <a:gd name="T49" fmla="*/ 62 h 81"/>
              <a:gd name="T50" fmla="*/ 32 w 80"/>
              <a:gd name="T51" fmla="*/ 65 h 81"/>
              <a:gd name="T52" fmla="*/ 38 w 80"/>
              <a:gd name="T53" fmla="*/ 71 h 81"/>
              <a:gd name="T54" fmla="*/ 41 w 80"/>
              <a:gd name="T55" fmla="*/ 71 h 81"/>
              <a:gd name="T56" fmla="*/ 48 w 80"/>
              <a:gd name="T57" fmla="*/ 65 h 81"/>
              <a:gd name="T58" fmla="*/ 62 w 80"/>
              <a:gd name="T59" fmla="*/ 33 h 81"/>
              <a:gd name="T60" fmla="*/ 55 w 80"/>
              <a:gd name="T61" fmla="*/ 39 h 81"/>
              <a:gd name="T62" fmla="*/ 55 w 80"/>
              <a:gd name="T63" fmla="*/ 42 h 81"/>
              <a:gd name="T64" fmla="*/ 62 w 80"/>
              <a:gd name="T65" fmla="*/ 49 h 81"/>
              <a:gd name="T66" fmla="*/ 65 w 80"/>
              <a:gd name="T67" fmla="*/ 49 h 81"/>
              <a:gd name="T68" fmla="*/ 71 w 80"/>
              <a:gd name="T69" fmla="*/ 42 h 81"/>
              <a:gd name="T70" fmla="*/ 71 w 80"/>
              <a:gd name="T71" fmla="*/ 39 h 81"/>
              <a:gd name="T72" fmla="*/ 65 w 80"/>
              <a:gd name="T73" fmla="*/ 33 h 81"/>
              <a:gd name="T74" fmla="*/ 62 w 80"/>
              <a:gd name="T75" fmla="*/ 33 h 81"/>
              <a:gd name="T76" fmla="*/ 62 w 80"/>
              <a:gd name="T77" fmla="*/ 56 h 81"/>
              <a:gd name="T78" fmla="*/ 55 w 80"/>
              <a:gd name="T79" fmla="*/ 62 h 81"/>
              <a:gd name="T80" fmla="*/ 55 w 80"/>
              <a:gd name="T81" fmla="*/ 65 h 81"/>
              <a:gd name="T82" fmla="*/ 62 w 80"/>
              <a:gd name="T83" fmla="*/ 71 h 81"/>
              <a:gd name="T84" fmla="*/ 65 w 80"/>
              <a:gd name="T85" fmla="*/ 71 h 81"/>
              <a:gd name="T86" fmla="*/ 71 w 80"/>
              <a:gd name="T87" fmla="*/ 65 h 81"/>
              <a:gd name="T88" fmla="*/ 71 w 80"/>
              <a:gd name="T89" fmla="*/ 62 h 81"/>
              <a:gd name="T90" fmla="*/ 65 w 80"/>
              <a:gd name="T91" fmla="*/ 56 h 81"/>
              <a:gd name="T92" fmla="*/ 62 w 80"/>
              <a:gd name="T93" fmla="*/ 56 h 81"/>
              <a:gd name="T94" fmla="*/ 48 w 80"/>
              <a:gd name="T95" fmla="*/ 42 h 81"/>
              <a:gd name="T96" fmla="*/ 48 w 80"/>
              <a:gd name="T97" fmla="*/ 39 h 81"/>
              <a:gd name="T98" fmla="*/ 41 w 80"/>
              <a:gd name="T99" fmla="*/ 33 h 81"/>
              <a:gd name="T100" fmla="*/ 39 w 80"/>
              <a:gd name="T101" fmla="*/ 33 h 81"/>
              <a:gd name="T102" fmla="*/ 32 w 80"/>
              <a:gd name="T103" fmla="*/ 39 h 81"/>
              <a:gd name="T104" fmla="*/ 32 w 80"/>
              <a:gd name="T105" fmla="*/ 42 h 81"/>
              <a:gd name="T106" fmla="*/ 39 w 80"/>
              <a:gd name="T107" fmla="*/ 49 h 81"/>
              <a:gd name="T108" fmla="*/ 41 w 80"/>
              <a:gd name="T109" fmla="*/ 49 h 81"/>
              <a:gd name="T110" fmla="*/ 48 w 80"/>
              <a:gd name="T111" fmla="*/ 42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80" h="81">
                <a:moveTo>
                  <a:pt x="32" y="6"/>
                </a:moveTo>
                <a:cubicBezTo>
                  <a:pt x="32" y="24"/>
                  <a:pt x="32" y="24"/>
                  <a:pt x="32" y="24"/>
                </a:cubicBezTo>
                <a:cubicBezTo>
                  <a:pt x="73" y="24"/>
                  <a:pt x="73" y="24"/>
                  <a:pt x="73" y="24"/>
                </a:cubicBezTo>
                <a:cubicBezTo>
                  <a:pt x="73" y="6"/>
                  <a:pt x="73" y="6"/>
                  <a:pt x="73" y="6"/>
                </a:cubicBezTo>
                <a:lnTo>
                  <a:pt x="32" y="6"/>
                </a:lnTo>
                <a:close/>
                <a:moveTo>
                  <a:pt x="0" y="77"/>
                </a:moveTo>
                <a:cubicBezTo>
                  <a:pt x="1" y="77"/>
                  <a:pt x="2" y="78"/>
                  <a:pt x="4" y="78"/>
                </a:cubicBezTo>
                <a:cubicBezTo>
                  <a:pt x="9" y="78"/>
                  <a:pt x="9" y="78"/>
                  <a:pt x="9" y="78"/>
                </a:cubicBezTo>
                <a:cubicBezTo>
                  <a:pt x="14" y="78"/>
                  <a:pt x="18" y="74"/>
                  <a:pt x="18" y="69"/>
                </a:cubicBezTo>
                <a:cubicBezTo>
                  <a:pt x="18" y="13"/>
                  <a:pt x="18" y="13"/>
                  <a:pt x="18" y="13"/>
                </a:cubicBezTo>
                <a:cubicBezTo>
                  <a:pt x="18" y="8"/>
                  <a:pt x="14" y="4"/>
                  <a:pt x="9" y="4"/>
                </a:cubicBezTo>
                <a:cubicBezTo>
                  <a:pt x="4" y="4"/>
                  <a:pt x="4" y="4"/>
                  <a:pt x="4" y="4"/>
                </a:cubicBezTo>
                <a:cubicBezTo>
                  <a:pt x="2" y="4"/>
                  <a:pt x="1" y="4"/>
                  <a:pt x="0" y="4"/>
                </a:cubicBezTo>
                <a:cubicBezTo>
                  <a:pt x="2" y="2"/>
                  <a:pt x="4" y="0"/>
                  <a:pt x="7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77" y="0"/>
                  <a:pt x="80" y="4"/>
                  <a:pt x="80" y="8"/>
                </a:cubicBezTo>
                <a:cubicBezTo>
                  <a:pt x="80" y="73"/>
                  <a:pt x="80" y="73"/>
                  <a:pt x="80" y="73"/>
                </a:cubicBezTo>
                <a:cubicBezTo>
                  <a:pt x="80" y="78"/>
                  <a:pt x="77" y="81"/>
                  <a:pt x="72" y="81"/>
                </a:cubicBezTo>
                <a:cubicBezTo>
                  <a:pt x="7" y="81"/>
                  <a:pt x="7" y="81"/>
                  <a:pt x="7" y="81"/>
                </a:cubicBezTo>
                <a:cubicBezTo>
                  <a:pt x="4" y="81"/>
                  <a:pt x="2" y="80"/>
                  <a:pt x="0" y="77"/>
                </a:cubicBezTo>
                <a:close/>
                <a:moveTo>
                  <a:pt x="48" y="65"/>
                </a:moveTo>
                <a:cubicBezTo>
                  <a:pt x="48" y="62"/>
                  <a:pt x="48" y="62"/>
                  <a:pt x="48" y="62"/>
                </a:cubicBezTo>
                <a:cubicBezTo>
                  <a:pt x="48" y="59"/>
                  <a:pt x="45" y="56"/>
                  <a:pt x="41" y="56"/>
                </a:cubicBezTo>
                <a:cubicBezTo>
                  <a:pt x="38" y="56"/>
                  <a:pt x="38" y="56"/>
                  <a:pt x="38" y="56"/>
                </a:cubicBezTo>
                <a:cubicBezTo>
                  <a:pt x="35" y="56"/>
                  <a:pt x="32" y="59"/>
                  <a:pt x="32" y="62"/>
                </a:cubicBezTo>
                <a:cubicBezTo>
                  <a:pt x="32" y="65"/>
                  <a:pt x="32" y="65"/>
                  <a:pt x="32" y="65"/>
                </a:cubicBezTo>
                <a:cubicBezTo>
                  <a:pt x="32" y="69"/>
                  <a:pt x="35" y="71"/>
                  <a:pt x="38" y="71"/>
                </a:cubicBezTo>
                <a:cubicBezTo>
                  <a:pt x="41" y="71"/>
                  <a:pt x="41" y="71"/>
                  <a:pt x="41" y="71"/>
                </a:cubicBezTo>
                <a:cubicBezTo>
                  <a:pt x="45" y="71"/>
                  <a:pt x="48" y="69"/>
                  <a:pt x="48" y="65"/>
                </a:cubicBezTo>
                <a:close/>
                <a:moveTo>
                  <a:pt x="62" y="33"/>
                </a:moveTo>
                <a:cubicBezTo>
                  <a:pt x="58" y="33"/>
                  <a:pt x="55" y="36"/>
                  <a:pt x="55" y="39"/>
                </a:cubicBezTo>
                <a:cubicBezTo>
                  <a:pt x="55" y="42"/>
                  <a:pt x="55" y="42"/>
                  <a:pt x="55" y="42"/>
                </a:cubicBezTo>
                <a:cubicBezTo>
                  <a:pt x="55" y="46"/>
                  <a:pt x="58" y="49"/>
                  <a:pt x="62" y="49"/>
                </a:cubicBezTo>
                <a:cubicBezTo>
                  <a:pt x="65" y="49"/>
                  <a:pt x="65" y="49"/>
                  <a:pt x="65" y="49"/>
                </a:cubicBezTo>
                <a:cubicBezTo>
                  <a:pt x="68" y="49"/>
                  <a:pt x="71" y="46"/>
                  <a:pt x="71" y="42"/>
                </a:cubicBezTo>
                <a:cubicBezTo>
                  <a:pt x="71" y="39"/>
                  <a:pt x="71" y="39"/>
                  <a:pt x="71" y="39"/>
                </a:cubicBezTo>
                <a:cubicBezTo>
                  <a:pt x="71" y="36"/>
                  <a:pt x="68" y="33"/>
                  <a:pt x="65" y="33"/>
                </a:cubicBezTo>
                <a:lnTo>
                  <a:pt x="62" y="33"/>
                </a:lnTo>
                <a:close/>
                <a:moveTo>
                  <a:pt x="62" y="56"/>
                </a:moveTo>
                <a:cubicBezTo>
                  <a:pt x="58" y="56"/>
                  <a:pt x="55" y="59"/>
                  <a:pt x="55" y="62"/>
                </a:cubicBezTo>
                <a:cubicBezTo>
                  <a:pt x="55" y="65"/>
                  <a:pt x="55" y="65"/>
                  <a:pt x="55" y="65"/>
                </a:cubicBezTo>
                <a:cubicBezTo>
                  <a:pt x="55" y="69"/>
                  <a:pt x="58" y="71"/>
                  <a:pt x="62" y="71"/>
                </a:cubicBezTo>
                <a:cubicBezTo>
                  <a:pt x="65" y="71"/>
                  <a:pt x="65" y="71"/>
                  <a:pt x="65" y="71"/>
                </a:cubicBezTo>
                <a:cubicBezTo>
                  <a:pt x="68" y="71"/>
                  <a:pt x="71" y="69"/>
                  <a:pt x="71" y="65"/>
                </a:cubicBezTo>
                <a:cubicBezTo>
                  <a:pt x="71" y="62"/>
                  <a:pt x="71" y="62"/>
                  <a:pt x="71" y="62"/>
                </a:cubicBezTo>
                <a:cubicBezTo>
                  <a:pt x="71" y="59"/>
                  <a:pt x="68" y="56"/>
                  <a:pt x="65" y="56"/>
                </a:cubicBezTo>
                <a:lnTo>
                  <a:pt x="62" y="56"/>
                </a:lnTo>
                <a:close/>
                <a:moveTo>
                  <a:pt x="48" y="42"/>
                </a:moveTo>
                <a:cubicBezTo>
                  <a:pt x="48" y="39"/>
                  <a:pt x="48" y="39"/>
                  <a:pt x="48" y="39"/>
                </a:cubicBezTo>
                <a:cubicBezTo>
                  <a:pt x="48" y="36"/>
                  <a:pt x="45" y="33"/>
                  <a:pt x="41" y="33"/>
                </a:cubicBezTo>
                <a:cubicBezTo>
                  <a:pt x="39" y="33"/>
                  <a:pt x="39" y="33"/>
                  <a:pt x="39" y="33"/>
                </a:cubicBezTo>
                <a:cubicBezTo>
                  <a:pt x="35" y="33"/>
                  <a:pt x="32" y="36"/>
                  <a:pt x="32" y="39"/>
                </a:cubicBezTo>
                <a:cubicBezTo>
                  <a:pt x="32" y="42"/>
                  <a:pt x="32" y="42"/>
                  <a:pt x="32" y="42"/>
                </a:cubicBezTo>
                <a:cubicBezTo>
                  <a:pt x="32" y="46"/>
                  <a:pt x="35" y="49"/>
                  <a:pt x="39" y="49"/>
                </a:cubicBezTo>
                <a:cubicBezTo>
                  <a:pt x="41" y="49"/>
                  <a:pt x="41" y="49"/>
                  <a:pt x="41" y="49"/>
                </a:cubicBezTo>
                <a:cubicBezTo>
                  <a:pt x="45" y="49"/>
                  <a:pt x="48" y="46"/>
                  <a:pt x="48" y="4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4" name="Freeform 1047"/>
          <p:cNvSpPr/>
          <p:nvPr/>
        </p:nvSpPr>
        <p:spPr bwMode="auto">
          <a:xfrm>
            <a:off x="5111971" y="3445627"/>
            <a:ext cx="57884" cy="185968"/>
          </a:xfrm>
          <a:custGeom>
            <a:avLst/>
            <a:gdLst>
              <a:gd name="T0" fmla="*/ 20 w 20"/>
              <a:gd name="T1" fmla="*/ 56 h 64"/>
              <a:gd name="T2" fmla="*/ 12 w 20"/>
              <a:gd name="T3" fmla="*/ 64 h 64"/>
              <a:gd name="T4" fmla="*/ 7 w 20"/>
              <a:gd name="T5" fmla="*/ 64 h 64"/>
              <a:gd name="T6" fmla="*/ 0 w 20"/>
              <a:gd name="T7" fmla="*/ 56 h 64"/>
              <a:gd name="T8" fmla="*/ 0 w 20"/>
              <a:gd name="T9" fmla="*/ 7 h 64"/>
              <a:gd name="T10" fmla="*/ 7 w 20"/>
              <a:gd name="T11" fmla="*/ 0 h 64"/>
              <a:gd name="T12" fmla="*/ 12 w 20"/>
              <a:gd name="T13" fmla="*/ 0 h 64"/>
              <a:gd name="T14" fmla="*/ 20 w 20"/>
              <a:gd name="T15" fmla="*/ 7 h 64"/>
              <a:gd name="T16" fmla="*/ 20 w 20"/>
              <a:gd name="T17" fmla="*/ 5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" h="64">
                <a:moveTo>
                  <a:pt x="20" y="56"/>
                </a:moveTo>
                <a:cubicBezTo>
                  <a:pt x="20" y="60"/>
                  <a:pt x="16" y="64"/>
                  <a:pt x="12" y="64"/>
                </a:cubicBezTo>
                <a:cubicBezTo>
                  <a:pt x="7" y="64"/>
                  <a:pt x="7" y="64"/>
                  <a:pt x="7" y="64"/>
                </a:cubicBezTo>
                <a:cubicBezTo>
                  <a:pt x="3" y="64"/>
                  <a:pt x="0" y="60"/>
                  <a:pt x="0" y="56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6" y="0"/>
                  <a:pt x="20" y="3"/>
                  <a:pt x="20" y="7"/>
                </a:cubicBezTo>
                <a:lnTo>
                  <a:pt x="20" y="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5" name="Oval 1048"/>
          <p:cNvSpPr>
            <a:spLocks noChangeArrowheads="1"/>
          </p:cNvSpPr>
          <p:nvPr/>
        </p:nvSpPr>
        <p:spPr bwMode="auto">
          <a:xfrm>
            <a:off x="4465393" y="399860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6" name="Freeform 1049"/>
          <p:cNvSpPr>
            <a:spLocks noEditPoints="1"/>
          </p:cNvSpPr>
          <p:nvPr/>
        </p:nvSpPr>
        <p:spPr bwMode="auto">
          <a:xfrm>
            <a:off x="4744961" y="4111909"/>
            <a:ext cx="43106" cy="230305"/>
          </a:xfrm>
          <a:custGeom>
            <a:avLst/>
            <a:gdLst>
              <a:gd name="T0" fmla="*/ 11 w 15"/>
              <a:gd name="T1" fmla="*/ 21 h 79"/>
              <a:gd name="T2" fmla="*/ 7 w 15"/>
              <a:gd name="T3" fmla="*/ 18 h 79"/>
              <a:gd name="T4" fmla="*/ 4 w 15"/>
              <a:gd name="T5" fmla="*/ 21 h 79"/>
              <a:gd name="T6" fmla="*/ 7 w 15"/>
              <a:gd name="T7" fmla="*/ 24 h 79"/>
              <a:gd name="T8" fmla="*/ 11 w 15"/>
              <a:gd name="T9" fmla="*/ 21 h 79"/>
              <a:gd name="T10" fmla="*/ 7 w 15"/>
              <a:gd name="T11" fmla="*/ 37 h 79"/>
              <a:gd name="T12" fmla="*/ 11 w 15"/>
              <a:gd name="T13" fmla="*/ 33 h 79"/>
              <a:gd name="T14" fmla="*/ 7 w 15"/>
              <a:gd name="T15" fmla="*/ 30 h 79"/>
              <a:gd name="T16" fmla="*/ 4 w 15"/>
              <a:gd name="T17" fmla="*/ 33 h 79"/>
              <a:gd name="T18" fmla="*/ 7 w 15"/>
              <a:gd name="T19" fmla="*/ 37 h 79"/>
              <a:gd name="T20" fmla="*/ 11 w 15"/>
              <a:gd name="T21" fmla="*/ 71 h 79"/>
              <a:gd name="T22" fmla="*/ 7 w 15"/>
              <a:gd name="T23" fmla="*/ 68 h 79"/>
              <a:gd name="T24" fmla="*/ 4 w 15"/>
              <a:gd name="T25" fmla="*/ 71 h 79"/>
              <a:gd name="T26" fmla="*/ 7 w 15"/>
              <a:gd name="T27" fmla="*/ 75 h 79"/>
              <a:gd name="T28" fmla="*/ 11 w 15"/>
              <a:gd name="T29" fmla="*/ 71 h 79"/>
              <a:gd name="T30" fmla="*/ 7 w 15"/>
              <a:gd name="T31" fmla="*/ 43 h 79"/>
              <a:gd name="T32" fmla="*/ 4 w 15"/>
              <a:gd name="T33" fmla="*/ 46 h 79"/>
              <a:gd name="T34" fmla="*/ 7 w 15"/>
              <a:gd name="T35" fmla="*/ 49 h 79"/>
              <a:gd name="T36" fmla="*/ 11 w 15"/>
              <a:gd name="T37" fmla="*/ 46 h 79"/>
              <a:gd name="T38" fmla="*/ 7 w 15"/>
              <a:gd name="T39" fmla="*/ 43 h 79"/>
              <a:gd name="T40" fmla="*/ 11 w 15"/>
              <a:gd name="T41" fmla="*/ 58 h 79"/>
              <a:gd name="T42" fmla="*/ 7 w 15"/>
              <a:gd name="T43" fmla="*/ 55 h 79"/>
              <a:gd name="T44" fmla="*/ 4 w 15"/>
              <a:gd name="T45" fmla="*/ 58 h 79"/>
              <a:gd name="T46" fmla="*/ 7 w 15"/>
              <a:gd name="T47" fmla="*/ 62 h 79"/>
              <a:gd name="T48" fmla="*/ 11 w 15"/>
              <a:gd name="T49" fmla="*/ 58 h 79"/>
              <a:gd name="T50" fmla="*/ 11 w 15"/>
              <a:gd name="T51" fmla="*/ 8 h 79"/>
              <a:gd name="T52" fmla="*/ 7 w 15"/>
              <a:gd name="T53" fmla="*/ 5 h 79"/>
              <a:gd name="T54" fmla="*/ 4 w 15"/>
              <a:gd name="T55" fmla="*/ 8 h 79"/>
              <a:gd name="T56" fmla="*/ 7 w 15"/>
              <a:gd name="T57" fmla="*/ 11 h 79"/>
              <a:gd name="T58" fmla="*/ 11 w 15"/>
              <a:gd name="T59" fmla="*/ 8 h 79"/>
              <a:gd name="T60" fmla="*/ 15 w 15"/>
              <a:gd name="T61" fmla="*/ 0 h 79"/>
              <a:gd name="T62" fmla="*/ 15 w 15"/>
              <a:gd name="T63" fmla="*/ 79 h 79"/>
              <a:gd name="T64" fmla="*/ 0 w 15"/>
              <a:gd name="T65" fmla="*/ 79 h 79"/>
              <a:gd name="T66" fmla="*/ 0 w 15"/>
              <a:gd name="T67" fmla="*/ 0 h 79"/>
              <a:gd name="T68" fmla="*/ 15 w 15"/>
              <a:gd name="T69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5" h="79">
                <a:moveTo>
                  <a:pt x="11" y="21"/>
                </a:moveTo>
                <a:cubicBezTo>
                  <a:pt x="11" y="19"/>
                  <a:pt x="9" y="18"/>
                  <a:pt x="7" y="18"/>
                </a:cubicBezTo>
                <a:cubicBezTo>
                  <a:pt x="6" y="18"/>
                  <a:pt x="4" y="19"/>
                  <a:pt x="4" y="21"/>
                </a:cubicBezTo>
                <a:cubicBezTo>
                  <a:pt x="4" y="23"/>
                  <a:pt x="6" y="24"/>
                  <a:pt x="7" y="24"/>
                </a:cubicBezTo>
                <a:cubicBezTo>
                  <a:pt x="9" y="24"/>
                  <a:pt x="11" y="23"/>
                  <a:pt x="11" y="21"/>
                </a:cubicBezTo>
                <a:close/>
                <a:moveTo>
                  <a:pt x="7" y="37"/>
                </a:moveTo>
                <a:cubicBezTo>
                  <a:pt x="9" y="37"/>
                  <a:pt x="11" y="35"/>
                  <a:pt x="11" y="33"/>
                </a:cubicBezTo>
                <a:cubicBezTo>
                  <a:pt x="11" y="31"/>
                  <a:pt x="9" y="30"/>
                  <a:pt x="7" y="30"/>
                </a:cubicBezTo>
                <a:cubicBezTo>
                  <a:pt x="6" y="30"/>
                  <a:pt x="4" y="31"/>
                  <a:pt x="4" y="33"/>
                </a:cubicBezTo>
                <a:cubicBezTo>
                  <a:pt x="4" y="35"/>
                  <a:pt x="6" y="37"/>
                  <a:pt x="7" y="37"/>
                </a:cubicBezTo>
                <a:close/>
                <a:moveTo>
                  <a:pt x="11" y="71"/>
                </a:moveTo>
                <a:cubicBezTo>
                  <a:pt x="11" y="69"/>
                  <a:pt x="9" y="68"/>
                  <a:pt x="7" y="68"/>
                </a:cubicBezTo>
                <a:cubicBezTo>
                  <a:pt x="6" y="68"/>
                  <a:pt x="4" y="69"/>
                  <a:pt x="4" y="71"/>
                </a:cubicBezTo>
                <a:cubicBezTo>
                  <a:pt x="4" y="73"/>
                  <a:pt x="6" y="75"/>
                  <a:pt x="7" y="75"/>
                </a:cubicBezTo>
                <a:cubicBezTo>
                  <a:pt x="9" y="75"/>
                  <a:pt x="11" y="73"/>
                  <a:pt x="11" y="71"/>
                </a:cubicBezTo>
                <a:close/>
                <a:moveTo>
                  <a:pt x="7" y="43"/>
                </a:moveTo>
                <a:cubicBezTo>
                  <a:pt x="6" y="43"/>
                  <a:pt x="4" y="44"/>
                  <a:pt x="4" y="46"/>
                </a:cubicBezTo>
                <a:cubicBezTo>
                  <a:pt x="4" y="48"/>
                  <a:pt x="6" y="49"/>
                  <a:pt x="7" y="49"/>
                </a:cubicBezTo>
                <a:cubicBezTo>
                  <a:pt x="9" y="49"/>
                  <a:pt x="11" y="48"/>
                  <a:pt x="11" y="46"/>
                </a:cubicBezTo>
                <a:cubicBezTo>
                  <a:pt x="11" y="44"/>
                  <a:pt x="9" y="43"/>
                  <a:pt x="7" y="43"/>
                </a:cubicBezTo>
                <a:close/>
                <a:moveTo>
                  <a:pt x="11" y="58"/>
                </a:moveTo>
                <a:cubicBezTo>
                  <a:pt x="11" y="56"/>
                  <a:pt x="9" y="55"/>
                  <a:pt x="7" y="55"/>
                </a:cubicBezTo>
                <a:cubicBezTo>
                  <a:pt x="6" y="55"/>
                  <a:pt x="4" y="56"/>
                  <a:pt x="4" y="58"/>
                </a:cubicBezTo>
                <a:cubicBezTo>
                  <a:pt x="4" y="60"/>
                  <a:pt x="6" y="62"/>
                  <a:pt x="7" y="62"/>
                </a:cubicBezTo>
                <a:cubicBezTo>
                  <a:pt x="9" y="62"/>
                  <a:pt x="11" y="60"/>
                  <a:pt x="11" y="58"/>
                </a:cubicBezTo>
                <a:close/>
                <a:moveTo>
                  <a:pt x="11" y="8"/>
                </a:moveTo>
                <a:cubicBezTo>
                  <a:pt x="11" y="6"/>
                  <a:pt x="9" y="5"/>
                  <a:pt x="7" y="5"/>
                </a:cubicBezTo>
                <a:cubicBezTo>
                  <a:pt x="6" y="5"/>
                  <a:pt x="4" y="6"/>
                  <a:pt x="4" y="8"/>
                </a:cubicBezTo>
                <a:cubicBezTo>
                  <a:pt x="4" y="10"/>
                  <a:pt x="6" y="11"/>
                  <a:pt x="7" y="11"/>
                </a:cubicBezTo>
                <a:cubicBezTo>
                  <a:pt x="9" y="11"/>
                  <a:pt x="11" y="10"/>
                  <a:pt x="11" y="8"/>
                </a:cubicBezTo>
                <a:close/>
                <a:moveTo>
                  <a:pt x="15" y="0"/>
                </a:moveTo>
                <a:cubicBezTo>
                  <a:pt x="15" y="79"/>
                  <a:pt x="15" y="79"/>
                  <a:pt x="15" y="79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0"/>
                  <a:pt x="0" y="0"/>
                  <a:pt x="0" y="0"/>
                </a:cubicBezTo>
                <a:lnTo>
                  <a:pt x="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7" name="Freeform 1050"/>
          <p:cNvSpPr/>
          <p:nvPr/>
        </p:nvSpPr>
        <p:spPr bwMode="auto">
          <a:xfrm>
            <a:off x="4631656" y="4196887"/>
            <a:ext cx="34484" cy="57884"/>
          </a:xfrm>
          <a:custGeom>
            <a:avLst/>
            <a:gdLst>
              <a:gd name="T0" fmla="*/ 8 w 12"/>
              <a:gd name="T1" fmla="*/ 18 h 20"/>
              <a:gd name="T2" fmla="*/ 4 w 12"/>
              <a:gd name="T3" fmla="*/ 20 h 20"/>
              <a:gd name="T4" fmla="*/ 1 w 12"/>
              <a:gd name="T5" fmla="*/ 19 h 20"/>
              <a:gd name="T6" fmla="*/ 0 w 12"/>
              <a:gd name="T7" fmla="*/ 14 h 20"/>
              <a:gd name="T8" fmla="*/ 1 w 12"/>
              <a:gd name="T9" fmla="*/ 7 h 20"/>
              <a:gd name="T10" fmla="*/ 4 w 12"/>
              <a:gd name="T11" fmla="*/ 1 h 20"/>
              <a:gd name="T12" fmla="*/ 8 w 12"/>
              <a:gd name="T13" fmla="*/ 0 h 20"/>
              <a:gd name="T14" fmla="*/ 11 w 12"/>
              <a:gd name="T15" fmla="*/ 1 h 20"/>
              <a:gd name="T16" fmla="*/ 12 w 12"/>
              <a:gd name="T17" fmla="*/ 5 h 20"/>
              <a:gd name="T18" fmla="*/ 11 w 12"/>
              <a:gd name="T19" fmla="*/ 13 h 20"/>
              <a:gd name="T20" fmla="*/ 8 w 12"/>
              <a:gd name="T21" fmla="*/ 18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" h="20">
                <a:moveTo>
                  <a:pt x="8" y="18"/>
                </a:moveTo>
                <a:cubicBezTo>
                  <a:pt x="7" y="19"/>
                  <a:pt x="6" y="20"/>
                  <a:pt x="4" y="20"/>
                </a:cubicBezTo>
                <a:cubicBezTo>
                  <a:pt x="3" y="20"/>
                  <a:pt x="2" y="19"/>
                  <a:pt x="1" y="19"/>
                </a:cubicBezTo>
                <a:cubicBezTo>
                  <a:pt x="0" y="17"/>
                  <a:pt x="0" y="16"/>
                  <a:pt x="0" y="14"/>
                </a:cubicBezTo>
                <a:cubicBezTo>
                  <a:pt x="0" y="12"/>
                  <a:pt x="0" y="9"/>
                  <a:pt x="1" y="7"/>
                </a:cubicBezTo>
                <a:cubicBezTo>
                  <a:pt x="2" y="4"/>
                  <a:pt x="3" y="2"/>
                  <a:pt x="4" y="1"/>
                </a:cubicBezTo>
                <a:cubicBezTo>
                  <a:pt x="5" y="0"/>
                  <a:pt x="6" y="0"/>
                  <a:pt x="8" y="0"/>
                </a:cubicBezTo>
                <a:cubicBezTo>
                  <a:pt x="9" y="0"/>
                  <a:pt x="10" y="0"/>
                  <a:pt x="11" y="1"/>
                </a:cubicBezTo>
                <a:cubicBezTo>
                  <a:pt x="11" y="2"/>
                  <a:pt x="12" y="3"/>
                  <a:pt x="12" y="5"/>
                </a:cubicBezTo>
                <a:cubicBezTo>
                  <a:pt x="12" y="7"/>
                  <a:pt x="11" y="10"/>
                  <a:pt x="11" y="13"/>
                </a:cubicBezTo>
                <a:cubicBezTo>
                  <a:pt x="10" y="16"/>
                  <a:pt x="9" y="17"/>
                  <a:pt x="8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8" name="Freeform 1051"/>
          <p:cNvSpPr>
            <a:spLocks noEditPoints="1"/>
          </p:cNvSpPr>
          <p:nvPr/>
        </p:nvSpPr>
        <p:spPr bwMode="auto">
          <a:xfrm>
            <a:off x="4570077" y="4111909"/>
            <a:ext cx="166263" cy="230305"/>
          </a:xfrm>
          <a:custGeom>
            <a:avLst/>
            <a:gdLst>
              <a:gd name="T0" fmla="*/ 30 w 57"/>
              <a:gd name="T1" fmla="*/ 58 h 79"/>
              <a:gd name="T2" fmla="*/ 16 w 57"/>
              <a:gd name="T3" fmla="*/ 53 h 79"/>
              <a:gd name="T4" fmla="*/ 10 w 57"/>
              <a:gd name="T5" fmla="*/ 39 h 79"/>
              <a:gd name="T6" fmla="*/ 13 w 57"/>
              <a:gd name="T7" fmla="*/ 30 h 79"/>
              <a:gd name="T8" fmla="*/ 20 w 57"/>
              <a:gd name="T9" fmla="*/ 23 h 79"/>
              <a:gd name="T10" fmla="*/ 31 w 57"/>
              <a:gd name="T11" fmla="*/ 20 h 79"/>
              <a:gd name="T12" fmla="*/ 43 w 57"/>
              <a:gd name="T13" fmla="*/ 25 h 79"/>
              <a:gd name="T14" fmla="*/ 48 w 57"/>
              <a:gd name="T15" fmla="*/ 35 h 79"/>
              <a:gd name="T16" fmla="*/ 46 w 57"/>
              <a:gd name="T17" fmla="*/ 43 h 79"/>
              <a:gd name="T18" fmla="*/ 42 w 57"/>
              <a:gd name="T19" fmla="*/ 47 h 79"/>
              <a:gd name="T20" fmla="*/ 38 w 57"/>
              <a:gd name="T21" fmla="*/ 48 h 79"/>
              <a:gd name="T22" fmla="*/ 38 w 57"/>
              <a:gd name="T23" fmla="*/ 48 h 79"/>
              <a:gd name="T24" fmla="*/ 37 w 57"/>
              <a:gd name="T25" fmla="*/ 47 h 79"/>
              <a:gd name="T26" fmla="*/ 37 w 57"/>
              <a:gd name="T27" fmla="*/ 46 h 79"/>
              <a:gd name="T28" fmla="*/ 40 w 57"/>
              <a:gd name="T29" fmla="*/ 29 h 79"/>
              <a:gd name="T30" fmla="*/ 40 w 57"/>
              <a:gd name="T31" fmla="*/ 30 h 79"/>
              <a:gd name="T32" fmla="*/ 35 w 57"/>
              <a:gd name="T33" fmla="*/ 27 h 79"/>
              <a:gd name="T34" fmla="*/ 35 w 57"/>
              <a:gd name="T35" fmla="*/ 29 h 79"/>
              <a:gd name="T36" fmla="*/ 31 w 57"/>
              <a:gd name="T37" fmla="*/ 26 h 79"/>
              <a:gd name="T38" fmla="*/ 28 w 57"/>
              <a:gd name="T39" fmla="*/ 25 h 79"/>
              <a:gd name="T40" fmla="*/ 18 w 57"/>
              <a:gd name="T41" fmla="*/ 30 h 79"/>
              <a:gd name="T42" fmla="*/ 14 w 57"/>
              <a:gd name="T43" fmla="*/ 41 h 79"/>
              <a:gd name="T44" fmla="*/ 17 w 57"/>
              <a:gd name="T45" fmla="*/ 50 h 79"/>
              <a:gd name="T46" fmla="*/ 24 w 57"/>
              <a:gd name="T47" fmla="*/ 53 h 79"/>
              <a:gd name="T48" fmla="*/ 28 w 57"/>
              <a:gd name="T49" fmla="*/ 52 h 79"/>
              <a:gd name="T50" fmla="*/ 32 w 57"/>
              <a:gd name="T51" fmla="*/ 50 h 79"/>
              <a:gd name="T52" fmla="*/ 33 w 57"/>
              <a:gd name="T53" fmla="*/ 52 h 79"/>
              <a:gd name="T54" fmla="*/ 36 w 57"/>
              <a:gd name="T55" fmla="*/ 53 h 79"/>
              <a:gd name="T56" fmla="*/ 43 w 57"/>
              <a:gd name="T57" fmla="*/ 51 h 79"/>
              <a:gd name="T58" fmla="*/ 50 w 57"/>
              <a:gd name="T59" fmla="*/ 44 h 79"/>
              <a:gd name="T60" fmla="*/ 52 w 57"/>
              <a:gd name="T61" fmla="*/ 35 h 79"/>
              <a:gd name="T62" fmla="*/ 46 w 57"/>
              <a:gd name="T63" fmla="*/ 22 h 79"/>
              <a:gd name="T64" fmla="*/ 31 w 57"/>
              <a:gd name="T65" fmla="*/ 17 h 79"/>
              <a:gd name="T66" fmla="*/ 18 w 57"/>
              <a:gd name="T67" fmla="*/ 19 h 79"/>
              <a:gd name="T68" fmla="*/ 9 w 57"/>
              <a:gd name="T69" fmla="*/ 28 h 79"/>
              <a:gd name="T70" fmla="*/ 6 w 57"/>
              <a:gd name="T71" fmla="*/ 39 h 79"/>
              <a:gd name="T72" fmla="*/ 9 w 57"/>
              <a:gd name="T73" fmla="*/ 51 h 79"/>
              <a:gd name="T74" fmla="*/ 18 w 57"/>
              <a:gd name="T75" fmla="*/ 59 h 79"/>
              <a:gd name="T76" fmla="*/ 30 w 57"/>
              <a:gd name="T77" fmla="*/ 62 h 79"/>
              <a:gd name="T78" fmla="*/ 40 w 57"/>
              <a:gd name="T79" fmla="*/ 60 h 79"/>
              <a:gd name="T80" fmla="*/ 43 w 57"/>
              <a:gd name="T81" fmla="*/ 59 h 79"/>
              <a:gd name="T82" fmla="*/ 43 w 57"/>
              <a:gd name="T83" fmla="*/ 55 h 79"/>
              <a:gd name="T84" fmla="*/ 38 w 57"/>
              <a:gd name="T85" fmla="*/ 57 h 79"/>
              <a:gd name="T86" fmla="*/ 30 w 57"/>
              <a:gd name="T87" fmla="*/ 58 h 79"/>
              <a:gd name="T88" fmla="*/ 57 w 57"/>
              <a:gd name="T89" fmla="*/ 0 h 79"/>
              <a:gd name="T90" fmla="*/ 57 w 57"/>
              <a:gd name="T91" fmla="*/ 79 h 79"/>
              <a:gd name="T92" fmla="*/ 7 w 57"/>
              <a:gd name="T93" fmla="*/ 79 h 79"/>
              <a:gd name="T94" fmla="*/ 0 w 57"/>
              <a:gd name="T95" fmla="*/ 72 h 79"/>
              <a:gd name="T96" fmla="*/ 0 w 57"/>
              <a:gd name="T97" fmla="*/ 6 h 79"/>
              <a:gd name="T98" fmla="*/ 7 w 57"/>
              <a:gd name="T99" fmla="*/ 0 h 79"/>
              <a:gd name="T100" fmla="*/ 57 w 57"/>
              <a:gd name="T101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57" h="79">
                <a:moveTo>
                  <a:pt x="30" y="58"/>
                </a:moveTo>
                <a:cubicBezTo>
                  <a:pt x="24" y="58"/>
                  <a:pt x="20" y="56"/>
                  <a:pt x="16" y="53"/>
                </a:cubicBezTo>
                <a:cubicBezTo>
                  <a:pt x="12" y="50"/>
                  <a:pt x="10" y="45"/>
                  <a:pt x="10" y="39"/>
                </a:cubicBezTo>
                <a:cubicBezTo>
                  <a:pt x="10" y="36"/>
                  <a:pt x="11" y="33"/>
                  <a:pt x="13" y="30"/>
                </a:cubicBezTo>
                <a:cubicBezTo>
                  <a:pt x="15" y="27"/>
                  <a:pt x="17" y="24"/>
                  <a:pt x="20" y="23"/>
                </a:cubicBezTo>
                <a:cubicBezTo>
                  <a:pt x="23" y="21"/>
                  <a:pt x="27" y="20"/>
                  <a:pt x="31" y="20"/>
                </a:cubicBezTo>
                <a:cubicBezTo>
                  <a:pt x="36" y="20"/>
                  <a:pt x="40" y="22"/>
                  <a:pt x="43" y="25"/>
                </a:cubicBezTo>
                <a:cubicBezTo>
                  <a:pt x="46" y="27"/>
                  <a:pt x="48" y="31"/>
                  <a:pt x="48" y="35"/>
                </a:cubicBezTo>
                <a:cubicBezTo>
                  <a:pt x="48" y="38"/>
                  <a:pt x="47" y="41"/>
                  <a:pt x="46" y="43"/>
                </a:cubicBezTo>
                <a:cubicBezTo>
                  <a:pt x="45" y="45"/>
                  <a:pt x="43" y="46"/>
                  <a:pt x="42" y="47"/>
                </a:cubicBezTo>
                <a:cubicBezTo>
                  <a:pt x="40" y="48"/>
                  <a:pt x="39" y="48"/>
                  <a:pt x="38" y="48"/>
                </a:cubicBezTo>
                <a:cubicBezTo>
                  <a:pt x="38" y="48"/>
                  <a:pt x="38" y="48"/>
                  <a:pt x="38" y="48"/>
                </a:cubicBezTo>
                <a:cubicBezTo>
                  <a:pt x="37" y="48"/>
                  <a:pt x="37" y="47"/>
                  <a:pt x="37" y="47"/>
                </a:cubicBezTo>
                <a:cubicBezTo>
                  <a:pt x="37" y="47"/>
                  <a:pt x="37" y="47"/>
                  <a:pt x="37" y="46"/>
                </a:cubicBezTo>
                <a:cubicBezTo>
                  <a:pt x="40" y="29"/>
                  <a:pt x="40" y="29"/>
                  <a:pt x="40" y="29"/>
                </a:cubicBezTo>
                <a:cubicBezTo>
                  <a:pt x="40" y="30"/>
                  <a:pt x="40" y="30"/>
                  <a:pt x="40" y="30"/>
                </a:cubicBezTo>
                <a:cubicBezTo>
                  <a:pt x="35" y="27"/>
                  <a:pt x="35" y="27"/>
                  <a:pt x="35" y="27"/>
                </a:cubicBezTo>
                <a:cubicBezTo>
                  <a:pt x="35" y="29"/>
                  <a:pt x="35" y="29"/>
                  <a:pt x="35" y="29"/>
                </a:cubicBezTo>
                <a:cubicBezTo>
                  <a:pt x="34" y="27"/>
                  <a:pt x="32" y="26"/>
                  <a:pt x="31" y="26"/>
                </a:cubicBezTo>
                <a:cubicBezTo>
                  <a:pt x="30" y="25"/>
                  <a:pt x="29" y="25"/>
                  <a:pt x="28" y="25"/>
                </a:cubicBezTo>
                <a:cubicBezTo>
                  <a:pt x="24" y="25"/>
                  <a:pt x="21" y="26"/>
                  <a:pt x="18" y="30"/>
                </a:cubicBezTo>
                <a:cubicBezTo>
                  <a:pt x="16" y="33"/>
                  <a:pt x="14" y="37"/>
                  <a:pt x="14" y="41"/>
                </a:cubicBezTo>
                <a:cubicBezTo>
                  <a:pt x="14" y="45"/>
                  <a:pt x="15" y="48"/>
                  <a:pt x="17" y="50"/>
                </a:cubicBezTo>
                <a:cubicBezTo>
                  <a:pt x="19" y="52"/>
                  <a:pt x="22" y="53"/>
                  <a:pt x="24" y="53"/>
                </a:cubicBezTo>
                <a:cubicBezTo>
                  <a:pt x="26" y="53"/>
                  <a:pt x="27" y="52"/>
                  <a:pt x="28" y="52"/>
                </a:cubicBezTo>
                <a:cubicBezTo>
                  <a:pt x="29" y="51"/>
                  <a:pt x="30" y="51"/>
                  <a:pt x="32" y="50"/>
                </a:cubicBezTo>
                <a:cubicBezTo>
                  <a:pt x="32" y="51"/>
                  <a:pt x="33" y="51"/>
                  <a:pt x="33" y="52"/>
                </a:cubicBezTo>
                <a:cubicBezTo>
                  <a:pt x="34" y="52"/>
                  <a:pt x="35" y="53"/>
                  <a:pt x="36" y="53"/>
                </a:cubicBezTo>
                <a:cubicBezTo>
                  <a:pt x="38" y="53"/>
                  <a:pt x="41" y="52"/>
                  <a:pt x="43" y="51"/>
                </a:cubicBezTo>
                <a:cubicBezTo>
                  <a:pt x="46" y="49"/>
                  <a:pt x="48" y="47"/>
                  <a:pt x="50" y="44"/>
                </a:cubicBezTo>
                <a:cubicBezTo>
                  <a:pt x="51" y="42"/>
                  <a:pt x="52" y="39"/>
                  <a:pt x="52" y="35"/>
                </a:cubicBezTo>
                <a:cubicBezTo>
                  <a:pt x="52" y="30"/>
                  <a:pt x="50" y="25"/>
                  <a:pt x="46" y="22"/>
                </a:cubicBezTo>
                <a:cubicBezTo>
                  <a:pt x="42" y="18"/>
                  <a:pt x="37" y="17"/>
                  <a:pt x="31" y="17"/>
                </a:cubicBezTo>
                <a:cubicBezTo>
                  <a:pt x="26" y="17"/>
                  <a:pt x="21" y="18"/>
                  <a:pt x="18" y="19"/>
                </a:cubicBezTo>
                <a:cubicBezTo>
                  <a:pt x="14" y="21"/>
                  <a:pt x="11" y="24"/>
                  <a:pt x="9" y="28"/>
                </a:cubicBezTo>
                <a:cubicBezTo>
                  <a:pt x="7" y="31"/>
                  <a:pt x="6" y="35"/>
                  <a:pt x="6" y="39"/>
                </a:cubicBezTo>
                <a:cubicBezTo>
                  <a:pt x="6" y="44"/>
                  <a:pt x="7" y="47"/>
                  <a:pt x="9" y="51"/>
                </a:cubicBezTo>
                <a:cubicBezTo>
                  <a:pt x="11" y="54"/>
                  <a:pt x="14" y="57"/>
                  <a:pt x="18" y="59"/>
                </a:cubicBezTo>
                <a:cubicBezTo>
                  <a:pt x="21" y="61"/>
                  <a:pt x="26" y="62"/>
                  <a:pt x="30" y="62"/>
                </a:cubicBezTo>
                <a:cubicBezTo>
                  <a:pt x="34" y="62"/>
                  <a:pt x="37" y="61"/>
                  <a:pt x="40" y="60"/>
                </a:cubicBezTo>
                <a:cubicBezTo>
                  <a:pt x="41" y="60"/>
                  <a:pt x="42" y="60"/>
                  <a:pt x="43" y="59"/>
                </a:cubicBezTo>
                <a:cubicBezTo>
                  <a:pt x="43" y="55"/>
                  <a:pt x="43" y="55"/>
                  <a:pt x="43" y="55"/>
                </a:cubicBezTo>
                <a:cubicBezTo>
                  <a:pt x="41" y="55"/>
                  <a:pt x="40" y="56"/>
                  <a:pt x="38" y="57"/>
                </a:cubicBezTo>
                <a:cubicBezTo>
                  <a:pt x="36" y="57"/>
                  <a:pt x="33" y="58"/>
                  <a:pt x="30" y="58"/>
                </a:cubicBezTo>
                <a:close/>
                <a:moveTo>
                  <a:pt x="57" y="0"/>
                </a:moveTo>
                <a:cubicBezTo>
                  <a:pt x="57" y="79"/>
                  <a:pt x="57" y="79"/>
                  <a:pt x="57" y="79"/>
                </a:cubicBezTo>
                <a:cubicBezTo>
                  <a:pt x="7" y="79"/>
                  <a:pt x="7" y="79"/>
                  <a:pt x="7" y="79"/>
                </a:cubicBezTo>
                <a:cubicBezTo>
                  <a:pt x="3" y="79"/>
                  <a:pt x="0" y="76"/>
                  <a:pt x="0" y="72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3" y="0"/>
                  <a:pt x="7" y="0"/>
                </a:cubicBezTo>
                <a:lnTo>
                  <a:pt x="5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9" name="Oval 1052"/>
          <p:cNvSpPr>
            <a:spLocks noChangeArrowheads="1"/>
          </p:cNvSpPr>
          <p:nvPr/>
        </p:nvSpPr>
        <p:spPr bwMode="auto">
          <a:xfrm>
            <a:off x="5594749" y="330276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0" name="Freeform 1053"/>
          <p:cNvSpPr>
            <a:spLocks noEditPoints="1"/>
          </p:cNvSpPr>
          <p:nvPr/>
        </p:nvSpPr>
        <p:spPr bwMode="auto">
          <a:xfrm>
            <a:off x="5690812" y="3437005"/>
            <a:ext cx="226610" cy="217989"/>
          </a:xfrm>
          <a:custGeom>
            <a:avLst/>
            <a:gdLst>
              <a:gd name="T0" fmla="*/ 7 w 78"/>
              <a:gd name="T1" fmla="*/ 53 h 75"/>
              <a:gd name="T2" fmla="*/ 0 w 78"/>
              <a:gd name="T3" fmla="*/ 46 h 75"/>
              <a:gd name="T4" fmla="*/ 0 w 78"/>
              <a:gd name="T5" fmla="*/ 6 h 75"/>
              <a:gd name="T6" fmla="*/ 7 w 78"/>
              <a:gd name="T7" fmla="*/ 0 h 75"/>
              <a:gd name="T8" fmla="*/ 71 w 78"/>
              <a:gd name="T9" fmla="*/ 0 h 75"/>
              <a:gd name="T10" fmla="*/ 78 w 78"/>
              <a:gd name="T11" fmla="*/ 6 h 75"/>
              <a:gd name="T12" fmla="*/ 78 w 78"/>
              <a:gd name="T13" fmla="*/ 46 h 75"/>
              <a:gd name="T14" fmla="*/ 71 w 78"/>
              <a:gd name="T15" fmla="*/ 53 h 75"/>
              <a:gd name="T16" fmla="*/ 66 w 78"/>
              <a:gd name="T17" fmla="*/ 53 h 75"/>
              <a:gd name="T18" fmla="*/ 66 w 78"/>
              <a:gd name="T19" fmla="*/ 75 h 75"/>
              <a:gd name="T20" fmla="*/ 63 w 78"/>
              <a:gd name="T21" fmla="*/ 75 h 75"/>
              <a:gd name="T22" fmla="*/ 50 w 78"/>
              <a:gd name="T23" fmla="*/ 53 h 75"/>
              <a:gd name="T24" fmla="*/ 7 w 78"/>
              <a:gd name="T25" fmla="*/ 53 h 75"/>
              <a:gd name="T26" fmla="*/ 64 w 78"/>
              <a:gd name="T27" fmla="*/ 27 h 75"/>
              <a:gd name="T28" fmla="*/ 59 w 78"/>
              <a:gd name="T29" fmla="*/ 21 h 75"/>
              <a:gd name="T30" fmla="*/ 53 w 78"/>
              <a:gd name="T31" fmla="*/ 27 h 75"/>
              <a:gd name="T32" fmla="*/ 59 w 78"/>
              <a:gd name="T33" fmla="*/ 32 h 75"/>
              <a:gd name="T34" fmla="*/ 64 w 78"/>
              <a:gd name="T35" fmla="*/ 27 h 75"/>
              <a:gd name="T36" fmla="*/ 45 w 78"/>
              <a:gd name="T37" fmla="*/ 27 h 75"/>
              <a:gd name="T38" fmla="*/ 39 w 78"/>
              <a:gd name="T39" fmla="*/ 21 h 75"/>
              <a:gd name="T40" fmla="*/ 34 w 78"/>
              <a:gd name="T41" fmla="*/ 27 h 75"/>
              <a:gd name="T42" fmla="*/ 39 w 78"/>
              <a:gd name="T43" fmla="*/ 32 h 75"/>
              <a:gd name="T44" fmla="*/ 45 w 78"/>
              <a:gd name="T45" fmla="*/ 27 h 75"/>
              <a:gd name="T46" fmla="*/ 26 w 78"/>
              <a:gd name="T47" fmla="*/ 27 h 75"/>
              <a:gd name="T48" fmla="*/ 20 w 78"/>
              <a:gd name="T49" fmla="*/ 21 h 75"/>
              <a:gd name="T50" fmla="*/ 15 w 78"/>
              <a:gd name="T51" fmla="*/ 27 h 75"/>
              <a:gd name="T52" fmla="*/ 20 w 78"/>
              <a:gd name="T53" fmla="*/ 32 h 75"/>
              <a:gd name="T54" fmla="*/ 26 w 78"/>
              <a:gd name="T55" fmla="*/ 27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8" h="75">
                <a:moveTo>
                  <a:pt x="7" y="53"/>
                </a:moveTo>
                <a:cubicBezTo>
                  <a:pt x="3" y="53"/>
                  <a:pt x="0" y="50"/>
                  <a:pt x="0" y="46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7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75" y="0"/>
                  <a:pt x="78" y="3"/>
                  <a:pt x="78" y="6"/>
                </a:cubicBezTo>
                <a:cubicBezTo>
                  <a:pt x="78" y="46"/>
                  <a:pt x="78" y="46"/>
                  <a:pt x="78" y="46"/>
                </a:cubicBezTo>
                <a:cubicBezTo>
                  <a:pt x="78" y="50"/>
                  <a:pt x="75" y="53"/>
                  <a:pt x="71" y="53"/>
                </a:cubicBezTo>
                <a:cubicBezTo>
                  <a:pt x="66" y="53"/>
                  <a:pt x="66" y="53"/>
                  <a:pt x="66" y="53"/>
                </a:cubicBezTo>
                <a:cubicBezTo>
                  <a:pt x="66" y="75"/>
                  <a:pt x="66" y="75"/>
                  <a:pt x="66" y="75"/>
                </a:cubicBezTo>
                <a:cubicBezTo>
                  <a:pt x="63" y="75"/>
                  <a:pt x="63" y="75"/>
                  <a:pt x="63" y="75"/>
                </a:cubicBezTo>
                <a:cubicBezTo>
                  <a:pt x="50" y="53"/>
                  <a:pt x="50" y="53"/>
                  <a:pt x="50" y="53"/>
                </a:cubicBezTo>
                <a:lnTo>
                  <a:pt x="7" y="53"/>
                </a:lnTo>
                <a:close/>
                <a:moveTo>
                  <a:pt x="64" y="27"/>
                </a:moveTo>
                <a:cubicBezTo>
                  <a:pt x="64" y="24"/>
                  <a:pt x="62" y="21"/>
                  <a:pt x="59" y="21"/>
                </a:cubicBezTo>
                <a:cubicBezTo>
                  <a:pt x="56" y="21"/>
                  <a:pt x="53" y="24"/>
                  <a:pt x="53" y="27"/>
                </a:cubicBezTo>
                <a:cubicBezTo>
                  <a:pt x="53" y="30"/>
                  <a:pt x="56" y="32"/>
                  <a:pt x="59" y="32"/>
                </a:cubicBezTo>
                <a:cubicBezTo>
                  <a:pt x="62" y="32"/>
                  <a:pt x="64" y="30"/>
                  <a:pt x="64" y="27"/>
                </a:cubicBezTo>
                <a:close/>
                <a:moveTo>
                  <a:pt x="45" y="27"/>
                </a:moveTo>
                <a:cubicBezTo>
                  <a:pt x="45" y="24"/>
                  <a:pt x="42" y="21"/>
                  <a:pt x="39" y="21"/>
                </a:cubicBezTo>
                <a:cubicBezTo>
                  <a:pt x="36" y="21"/>
                  <a:pt x="34" y="24"/>
                  <a:pt x="34" y="27"/>
                </a:cubicBezTo>
                <a:cubicBezTo>
                  <a:pt x="34" y="30"/>
                  <a:pt x="36" y="32"/>
                  <a:pt x="39" y="32"/>
                </a:cubicBezTo>
                <a:cubicBezTo>
                  <a:pt x="42" y="32"/>
                  <a:pt x="45" y="30"/>
                  <a:pt x="45" y="27"/>
                </a:cubicBezTo>
                <a:close/>
                <a:moveTo>
                  <a:pt x="26" y="27"/>
                </a:moveTo>
                <a:cubicBezTo>
                  <a:pt x="26" y="24"/>
                  <a:pt x="23" y="21"/>
                  <a:pt x="20" y="21"/>
                </a:cubicBezTo>
                <a:cubicBezTo>
                  <a:pt x="17" y="21"/>
                  <a:pt x="15" y="24"/>
                  <a:pt x="15" y="27"/>
                </a:cubicBezTo>
                <a:cubicBezTo>
                  <a:pt x="15" y="30"/>
                  <a:pt x="17" y="32"/>
                  <a:pt x="20" y="32"/>
                </a:cubicBezTo>
                <a:cubicBezTo>
                  <a:pt x="23" y="32"/>
                  <a:pt x="26" y="30"/>
                  <a:pt x="26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1" name="Oval 1054"/>
          <p:cNvSpPr>
            <a:spLocks noChangeArrowheads="1"/>
          </p:cNvSpPr>
          <p:nvPr/>
        </p:nvSpPr>
        <p:spPr bwMode="auto">
          <a:xfrm>
            <a:off x="3327417" y="399614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2" name="Freeform 1055"/>
          <p:cNvSpPr/>
          <p:nvPr/>
        </p:nvSpPr>
        <p:spPr bwMode="auto">
          <a:xfrm>
            <a:off x="3400081" y="4152551"/>
            <a:ext cx="275873" cy="174884"/>
          </a:xfrm>
          <a:custGeom>
            <a:avLst/>
            <a:gdLst>
              <a:gd name="T0" fmla="*/ 51 w 95"/>
              <a:gd name="T1" fmla="*/ 0 h 60"/>
              <a:gd name="T2" fmla="*/ 27 w 95"/>
              <a:gd name="T3" fmla="*/ 25 h 60"/>
              <a:gd name="T4" fmla="*/ 20 w 95"/>
              <a:gd name="T5" fmla="*/ 25 h 60"/>
              <a:gd name="T6" fmla="*/ 0 w 95"/>
              <a:gd name="T7" fmla="*/ 43 h 60"/>
              <a:gd name="T8" fmla="*/ 13 w 95"/>
              <a:gd name="T9" fmla="*/ 60 h 60"/>
              <a:gd name="T10" fmla="*/ 51 w 95"/>
              <a:gd name="T11" fmla="*/ 60 h 60"/>
              <a:gd name="T12" fmla="*/ 75 w 95"/>
              <a:gd name="T13" fmla="*/ 60 h 60"/>
              <a:gd name="T14" fmla="*/ 94 w 95"/>
              <a:gd name="T15" fmla="*/ 38 h 60"/>
              <a:gd name="T16" fmla="*/ 77 w 95"/>
              <a:gd name="T17" fmla="*/ 16 h 60"/>
              <a:gd name="T18" fmla="*/ 51 w 95"/>
              <a:gd name="T19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5" h="60">
                <a:moveTo>
                  <a:pt x="51" y="0"/>
                </a:moveTo>
                <a:cubicBezTo>
                  <a:pt x="31" y="0"/>
                  <a:pt x="27" y="25"/>
                  <a:pt x="27" y="25"/>
                </a:cubicBezTo>
                <a:cubicBezTo>
                  <a:pt x="27" y="25"/>
                  <a:pt x="27" y="25"/>
                  <a:pt x="20" y="25"/>
                </a:cubicBezTo>
                <a:cubicBezTo>
                  <a:pt x="13" y="25"/>
                  <a:pt x="0" y="29"/>
                  <a:pt x="0" y="43"/>
                </a:cubicBezTo>
                <a:cubicBezTo>
                  <a:pt x="0" y="58"/>
                  <a:pt x="13" y="60"/>
                  <a:pt x="13" y="60"/>
                </a:cubicBezTo>
                <a:cubicBezTo>
                  <a:pt x="51" y="60"/>
                  <a:pt x="51" y="60"/>
                  <a:pt x="51" y="60"/>
                </a:cubicBezTo>
                <a:cubicBezTo>
                  <a:pt x="75" y="60"/>
                  <a:pt x="75" y="60"/>
                  <a:pt x="75" y="60"/>
                </a:cubicBezTo>
                <a:cubicBezTo>
                  <a:pt x="75" y="60"/>
                  <a:pt x="94" y="59"/>
                  <a:pt x="94" y="38"/>
                </a:cubicBezTo>
                <a:cubicBezTo>
                  <a:pt x="94" y="38"/>
                  <a:pt x="95" y="18"/>
                  <a:pt x="77" y="16"/>
                </a:cubicBezTo>
                <a:cubicBezTo>
                  <a:pt x="77" y="16"/>
                  <a:pt x="76" y="0"/>
                  <a:pt x="5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3" name="Freeform 1056"/>
          <p:cNvSpPr/>
          <p:nvPr/>
        </p:nvSpPr>
        <p:spPr bwMode="auto">
          <a:xfrm>
            <a:off x="3411164" y="4079888"/>
            <a:ext cx="99758" cy="96063"/>
          </a:xfrm>
          <a:custGeom>
            <a:avLst/>
            <a:gdLst>
              <a:gd name="T0" fmla="*/ 0 w 34"/>
              <a:gd name="T1" fmla="*/ 33 h 33"/>
              <a:gd name="T2" fmla="*/ 5 w 34"/>
              <a:gd name="T3" fmla="*/ 33 h 33"/>
              <a:gd name="T4" fmla="*/ 34 w 34"/>
              <a:gd name="T5" fmla="*/ 6 h 33"/>
              <a:gd name="T6" fmla="*/ 34 w 34"/>
              <a:gd name="T7" fmla="*/ 1 h 33"/>
              <a:gd name="T8" fmla="*/ 0 w 34"/>
              <a:gd name="T9" fmla="*/ 3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33">
                <a:moveTo>
                  <a:pt x="0" y="33"/>
                </a:moveTo>
                <a:cubicBezTo>
                  <a:pt x="5" y="33"/>
                  <a:pt x="5" y="33"/>
                  <a:pt x="5" y="33"/>
                </a:cubicBezTo>
                <a:cubicBezTo>
                  <a:pt x="6" y="18"/>
                  <a:pt x="19" y="6"/>
                  <a:pt x="34" y="6"/>
                </a:cubicBezTo>
                <a:cubicBezTo>
                  <a:pt x="34" y="1"/>
                  <a:pt x="34" y="1"/>
                  <a:pt x="34" y="1"/>
                </a:cubicBezTo>
                <a:cubicBezTo>
                  <a:pt x="16" y="0"/>
                  <a:pt x="0" y="14"/>
                  <a:pt x="0" y="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4" name="Freeform 1057"/>
          <p:cNvSpPr/>
          <p:nvPr/>
        </p:nvSpPr>
        <p:spPr bwMode="auto">
          <a:xfrm>
            <a:off x="3443185" y="4114371"/>
            <a:ext cx="67737" cy="61579"/>
          </a:xfrm>
          <a:custGeom>
            <a:avLst/>
            <a:gdLst>
              <a:gd name="T0" fmla="*/ 0 w 23"/>
              <a:gd name="T1" fmla="*/ 21 h 21"/>
              <a:gd name="T2" fmla="*/ 0 w 23"/>
              <a:gd name="T3" fmla="*/ 21 h 21"/>
              <a:gd name="T4" fmla="*/ 5 w 23"/>
              <a:gd name="T5" fmla="*/ 21 h 21"/>
              <a:gd name="T6" fmla="*/ 5 w 23"/>
              <a:gd name="T7" fmla="*/ 21 h 21"/>
              <a:gd name="T8" fmla="*/ 23 w 23"/>
              <a:gd name="T9" fmla="*/ 5 h 21"/>
              <a:gd name="T10" fmla="*/ 23 w 23"/>
              <a:gd name="T11" fmla="*/ 5 h 21"/>
              <a:gd name="T12" fmla="*/ 23 w 23"/>
              <a:gd name="T13" fmla="*/ 0 h 21"/>
              <a:gd name="T14" fmla="*/ 23 w 23"/>
              <a:gd name="T15" fmla="*/ 0 h 21"/>
              <a:gd name="T16" fmla="*/ 0 w 23"/>
              <a:gd name="T17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" h="21">
                <a:moveTo>
                  <a:pt x="0" y="21"/>
                </a:moveTo>
                <a:cubicBezTo>
                  <a:pt x="0" y="21"/>
                  <a:pt x="0" y="21"/>
                  <a:pt x="0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12"/>
                  <a:pt x="13" y="5"/>
                  <a:pt x="23" y="5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11" y="0"/>
                  <a:pt x="1" y="9"/>
                  <a:pt x="0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5" name="Freeform 1058"/>
          <p:cNvSpPr/>
          <p:nvPr/>
        </p:nvSpPr>
        <p:spPr bwMode="auto">
          <a:xfrm>
            <a:off x="3472743" y="4143930"/>
            <a:ext cx="38179" cy="34484"/>
          </a:xfrm>
          <a:custGeom>
            <a:avLst/>
            <a:gdLst>
              <a:gd name="T0" fmla="*/ 0 w 13"/>
              <a:gd name="T1" fmla="*/ 12 h 12"/>
              <a:gd name="T2" fmla="*/ 4 w 13"/>
              <a:gd name="T3" fmla="*/ 12 h 12"/>
              <a:gd name="T4" fmla="*/ 4 w 13"/>
              <a:gd name="T5" fmla="*/ 11 h 12"/>
              <a:gd name="T6" fmla="*/ 12 w 13"/>
              <a:gd name="T7" fmla="*/ 4 h 12"/>
              <a:gd name="T8" fmla="*/ 13 w 13"/>
              <a:gd name="T9" fmla="*/ 4 h 12"/>
              <a:gd name="T10" fmla="*/ 13 w 13"/>
              <a:gd name="T11" fmla="*/ 0 h 12"/>
              <a:gd name="T12" fmla="*/ 12 w 13"/>
              <a:gd name="T13" fmla="*/ 0 h 12"/>
              <a:gd name="T14" fmla="*/ 0 w 13"/>
              <a:gd name="T15" fmla="*/ 11 h 12"/>
              <a:gd name="T16" fmla="*/ 0 w 13"/>
              <a:gd name="T17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2">
                <a:moveTo>
                  <a:pt x="0" y="12"/>
                </a:moveTo>
                <a:cubicBezTo>
                  <a:pt x="4" y="12"/>
                  <a:pt x="4" y="12"/>
                  <a:pt x="4" y="12"/>
                </a:cubicBezTo>
                <a:cubicBezTo>
                  <a:pt x="4" y="12"/>
                  <a:pt x="4" y="12"/>
                  <a:pt x="4" y="11"/>
                </a:cubicBezTo>
                <a:cubicBezTo>
                  <a:pt x="4" y="7"/>
                  <a:pt x="8" y="3"/>
                  <a:pt x="12" y="4"/>
                </a:cubicBezTo>
                <a:cubicBezTo>
                  <a:pt x="12" y="4"/>
                  <a:pt x="13" y="4"/>
                  <a:pt x="13" y="4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0"/>
                  <a:pt x="13" y="0"/>
                  <a:pt x="12" y="0"/>
                </a:cubicBezTo>
                <a:cubicBezTo>
                  <a:pt x="6" y="0"/>
                  <a:pt x="0" y="5"/>
                  <a:pt x="0" y="11"/>
                </a:cubicBezTo>
                <a:cubicBezTo>
                  <a:pt x="0" y="11"/>
                  <a:pt x="0" y="11"/>
                  <a:pt x="0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6" name="Oval 1059"/>
          <p:cNvSpPr>
            <a:spLocks noChangeArrowheads="1"/>
          </p:cNvSpPr>
          <p:nvPr/>
        </p:nvSpPr>
        <p:spPr bwMode="auto">
          <a:xfrm>
            <a:off x="6162505" y="331384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7" name="Freeform 1060"/>
          <p:cNvSpPr/>
          <p:nvPr/>
        </p:nvSpPr>
        <p:spPr bwMode="auto">
          <a:xfrm>
            <a:off x="6384189" y="3454248"/>
            <a:ext cx="66505" cy="64042"/>
          </a:xfrm>
          <a:custGeom>
            <a:avLst/>
            <a:gdLst>
              <a:gd name="T0" fmla="*/ 20 w 23"/>
              <a:gd name="T1" fmla="*/ 9 h 22"/>
              <a:gd name="T2" fmla="*/ 21 w 23"/>
              <a:gd name="T3" fmla="*/ 18 h 22"/>
              <a:gd name="T4" fmla="*/ 18 w 23"/>
              <a:gd name="T5" fmla="*/ 22 h 22"/>
              <a:gd name="T6" fmla="*/ 0 w 23"/>
              <a:gd name="T7" fmla="*/ 7 h 22"/>
              <a:gd name="T8" fmla="*/ 3 w 23"/>
              <a:gd name="T9" fmla="*/ 3 h 22"/>
              <a:gd name="T10" fmla="*/ 12 w 23"/>
              <a:gd name="T11" fmla="*/ 3 h 22"/>
              <a:gd name="T12" fmla="*/ 20 w 23"/>
              <a:gd name="T13" fmla="*/ 9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" h="22">
                <a:moveTo>
                  <a:pt x="20" y="9"/>
                </a:moveTo>
                <a:cubicBezTo>
                  <a:pt x="23" y="11"/>
                  <a:pt x="23" y="15"/>
                  <a:pt x="21" y="18"/>
                </a:cubicBezTo>
                <a:cubicBezTo>
                  <a:pt x="18" y="22"/>
                  <a:pt x="18" y="22"/>
                  <a:pt x="18" y="22"/>
                </a:cubicBezTo>
                <a:cubicBezTo>
                  <a:pt x="0" y="7"/>
                  <a:pt x="0" y="7"/>
                  <a:pt x="0" y="7"/>
                </a:cubicBezTo>
                <a:cubicBezTo>
                  <a:pt x="3" y="3"/>
                  <a:pt x="3" y="3"/>
                  <a:pt x="3" y="3"/>
                </a:cubicBezTo>
                <a:cubicBezTo>
                  <a:pt x="5" y="1"/>
                  <a:pt x="9" y="0"/>
                  <a:pt x="12" y="3"/>
                </a:cubicBezTo>
                <a:lnTo>
                  <a:pt x="20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8" name="Freeform 1061"/>
          <p:cNvSpPr/>
          <p:nvPr/>
        </p:nvSpPr>
        <p:spPr bwMode="auto">
          <a:xfrm>
            <a:off x="6261031" y="3416068"/>
            <a:ext cx="245084" cy="256168"/>
          </a:xfrm>
          <a:custGeom>
            <a:avLst/>
            <a:gdLst>
              <a:gd name="T0" fmla="*/ 21 w 84"/>
              <a:gd name="T1" fmla="*/ 85 h 88"/>
              <a:gd name="T2" fmla="*/ 16 w 84"/>
              <a:gd name="T3" fmla="*/ 87 h 88"/>
              <a:gd name="T4" fmla="*/ 14 w 84"/>
              <a:gd name="T5" fmla="*/ 81 h 88"/>
              <a:gd name="T6" fmla="*/ 22 w 84"/>
              <a:gd name="T7" fmla="*/ 62 h 88"/>
              <a:gd name="T8" fmla="*/ 22 w 84"/>
              <a:gd name="T9" fmla="*/ 62 h 88"/>
              <a:gd name="T10" fmla="*/ 13 w 84"/>
              <a:gd name="T11" fmla="*/ 0 h 88"/>
              <a:gd name="T12" fmla="*/ 84 w 84"/>
              <a:gd name="T13" fmla="*/ 59 h 88"/>
              <a:gd name="T14" fmla="*/ 55 w 84"/>
              <a:gd name="T15" fmla="*/ 72 h 88"/>
              <a:gd name="T16" fmla="*/ 59 w 84"/>
              <a:gd name="T17" fmla="*/ 81 h 88"/>
              <a:gd name="T18" fmla="*/ 57 w 84"/>
              <a:gd name="T19" fmla="*/ 87 h 88"/>
              <a:gd name="T20" fmla="*/ 52 w 84"/>
              <a:gd name="T21" fmla="*/ 85 h 88"/>
              <a:gd name="T22" fmla="*/ 46 w 84"/>
              <a:gd name="T23" fmla="*/ 72 h 88"/>
              <a:gd name="T24" fmla="*/ 29 w 84"/>
              <a:gd name="T25" fmla="*/ 67 h 88"/>
              <a:gd name="T26" fmla="*/ 21 w 84"/>
              <a:gd name="T27" fmla="*/ 85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4" h="88">
                <a:moveTo>
                  <a:pt x="21" y="85"/>
                </a:moveTo>
                <a:cubicBezTo>
                  <a:pt x="21" y="87"/>
                  <a:pt x="18" y="88"/>
                  <a:pt x="16" y="87"/>
                </a:cubicBezTo>
                <a:cubicBezTo>
                  <a:pt x="14" y="86"/>
                  <a:pt x="13" y="84"/>
                  <a:pt x="14" y="81"/>
                </a:cubicBezTo>
                <a:cubicBezTo>
                  <a:pt x="22" y="62"/>
                  <a:pt x="22" y="62"/>
                  <a:pt x="22" y="62"/>
                </a:cubicBezTo>
                <a:cubicBezTo>
                  <a:pt x="22" y="62"/>
                  <a:pt x="22" y="62"/>
                  <a:pt x="22" y="62"/>
                </a:cubicBezTo>
                <a:cubicBezTo>
                  <a:pt x="3" y="47"/>
                  <a:pt x="0" y="20"/>
                  <a:pt x="13" y="0"/>
                </a:cubicBezTo>
                <a:cubicBezTo>
                  <a:pt x="84" y="59"/>
                  <a:pt x="84" y="59"/>
                  <a:pt x="84" y="59"/>
                </a:cubicBezTo>
                <a:cubicBezTo>
                  <a:pt x="76" y="67"/>
                  <a:pt x="66" y="72"/>
                  <a:pt x="55" y="72"/>
                </a:cubicBezTo>
                <a:cubicBezTo>
                  <a:pt x="59" y="81"/>
                  <a:pt x="59" y="81"/>
                  <a:pt x="59" y="81"/>
                </a:cubicBezTo>
                <a:cubicBezTo>
                  <a:pt x="60" y="84"/>
                  <a:pt x="59" y="86"/>
                  <a:pt x="57" y="87"/>
                </a:cubicBezTo>
                <a:cubicBezTo>
                  <a:pt x="55" y="88"/>
                  <a:pt x="53" y="87"/>
                  <a:pt x="52" y="85"/>
                </a:cubicBezTo>
                <a:cubicBezTo>
                  <a:pt x="46" y="72"/>
                  <a:pt x="46" y="72"/>
                  <a:pt x="46" y="72"/>
                </a:cubicBezTo>
                <a:cubicBezTo>
                  <a:pt x="40" y="72"/>
                  <a:pt x="35" y="70"/>
                  <a:pt x="29" y="67"/>
                </a:cubicBezTo>
                <a:lnTo>
                  <a:pt x="21" y="8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9" name="Oval 1062"/>
          <p:cNvSpPr>
            <a:spLocks noChangeArrowheads="1"/>
          </p:cNvSpPr>
          <p:nvPr/>
        </p:nvSpPr>
        <p:spPr bwMode="auto">
          <a:xfrm>
            <a:off x="6164968" y="399244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0" name="Rectangle 1063"/>
          <p:cNvSpPr>
            <a:spLocks noChangeArrowheads="1"/>
          </p:cNvSpPr>
          <p:nvPr/>
        </p:nvSpPr>
        <p:spPr bwMode="auto">
          <a:xfrm>
            <a:off x="6256105" y="4158709"/>
            <a:ext cx="252474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1" name="Freeform 1064"/>
          <p:cNvSpPr/>
          <p:nvPr/>
        </p:nvSpPr>
        <p:spPr bwMode="auto">
          <a:xfrm>
            <a:off x="6444536" y="4105751"/>
            <a:ext cx="40642" cy="46800"/>
          </a:xfrm>
          <a:custGeom>
            <a:avLst/>
            <a:gdLst>
              <a:gd name="T0" fmla="*/ 9 w 14"/>
              <a:gd name="T1" fmla="*/ 10 h 16"/>
              <a:gd name="T2" fmla="*/ 6 w 14"/>
              <a:gd name="T3" fmla="*/ 10 h 16"/>
              <a:gd name="T4" fmla="*/ 2 w 14"/>
              <a:gd name="T5" fmla="*/ 8 h 16"/>
              <a:gd name="T6" fmla="*/ 0 w 14"/>
              <a:gd name="T7" fmla="*/ 5 h 16"/>
              <a:gd name="T8" fmla="*/ 1 w 14"/>
              <a:gd name="T9" fmla="*/ 2 h 16"/>
              <a:gd name="T10" fmla="*/ 3 w 14"/>
              <a:gd name="T11" fmla="*/ 1 h 16"/>
              <a:gd name="T12" fmla="*/ 7 w 14"/>
              <a:gd name="T13" fmla="*/ 0 h 16"/>
              <a:gd name="T14" fmla="*/ 11 w 14"/>
              <a:gd name="T15" fmla="*/ 1 h 16"/>
              <a:gd name="T16" fmla="*/ 13 w 14"/>
              <a:gd name="T17" fmla="*/ 4 h 16"/>
              <a:gd name="T18" fmla="*/ 8 w 14"/>
              <a:gd name="T19" fmla="*/ 4 h 16"/>
              <a:gd name="T20" fmla="*/ 8 w 14"/>
              <a:gd name="T21" fmla="*/ 4 h 16"/>
              <a:gd name="T22" fmla="*/ 6 w 14"/>
              <a:gd name="T23" fmla="*/ 3 h 16"/>
              <a:gd name="T24" fmla="*/ 5 w 14"/>
              <a:gd name="T25" fmla="*/ 3 h 16"/>
              <a:gd name="T26" fmla="*/ 5 w 14"/>
              <a:gd name="T27" fmla="*/ 4 h 16"/>
              <a:gd name="T28" fmla="*/ 5 w 14"/>
              <a:gd name="T29" fmla="*/ 5 h 16"/>
              <a:gd name="T30" fmla="*/ 7 w 14"/>
              <a:gd name="T31" fmla="*/ 6 h 16"/>
              <a:gd name="T32" fmla="*/ 11 w 14"/>
              <a:gd name="T33" fmla="*/ 7 h 16"/>
              <a:gd name="T34" fmla="*/ 13 w 14"/>
              <a:gd name="T35" fmla="*/ 9 h 16"/>
              <a:gd name="T36" fmla="*/ 14 w 14"/>
              <a:gd name="T37" fmla="*/ 11 h 16"/>
              <a:gd name="T38" fmla="*/ 13 w 14"/>
              <a:gd name="T39" fmla="*/ 14 h 16"/>
              <a:gd name="T40" fmla="*/ 11 w 14"/>
              <a:gd name="T41" fmla="*/ 16 h 16"/>
              <a:gd name="T42" fmla="*/ 7 w 14"/>
              <a:gd name="T43" fmla="*/ 16 h 16"/>
              <a:gd name="T44" fmla="*/ 1 w 14"/>
              <a:gd name="T45" fmla="*/ 15 h 16"/>
              <a:gd name="T46" fmla="*/ 0 w 14"/>
              <a:gd name="T47" fmla="*/ 12 h 16"/>
              <a:gd name="T48" fmla="*/ 5 w 14"/>
              <a:gd name="T49" fmla="*/ 12 h 16"/>
              <a:gd name="T50" fmla="*/ 7 w 14"/>
              <a:gd name="T51" fmla="*/ 13 h 16"/>
              <a:gd name="T52" fmla="*/ 9 w 14"/>
              <a:gd name="T53" fmla="*/ 13 h 16"/>
              <a:gd name="T54" fmla="*/ 9 w 14"/>
              <a:gd name="T55" fmla="*/ 12 h 16"/>
              <a:gd name="T56" fmla="*/ 9 w 14"/>
              <a:gd name="T57" fmla="*/ 1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4" h="16">
                <a:moveTo>
                  <a:pt x="9" y="10"/>
                </a:moveTo>
                <a:cubicBezTo>
                  <a:pt x="8" y="10"/>
                  <a:pt x="7" y="10"/>
                  <a:pt x="6" y="10"/>
                </a:cubicBezTo>
                <a:cubicBezTo>
                  <a:pt x="4" y="9"/>
                  <a:pt x="3" y="8"/>
                  <a:pt x="2" y="8"/>
                </a:cubicBezTo>
                <a:cubicBezTo>
                  <a:pt x="1" y="7"/>
                  <a:pt x="0" y="6"/>
                  <a:pt x="0" y="5"/>
                </a:cubicBezTo>
                <a:cubicBezTo>
                  <a:pt x="0" y="4"/>
                  <a:pt x="1" y="3"/>
                  <a:pt x="1" y="2"/>
                </a:cubicBezTo>
                <a:cubicBezTo>
                  <a:pt x="2" y="2"/>
                  <a:pt x="2" y="1"/>
                  <a:pt x="3" y="1"/>
                </a:cubicBezTo>
                <a:cubicBezTo>
                  <a:pt x="4" y="0"/>
                  <a:pt x="5" y="0"/>
                  <a:pt x="7" y="0"/>
                </a:cubicBezTo>
                <a:cubicBezTo>
                  <a:pt x="9" y="0"/>
                  <a:pt x="10" y="1"/>
                  <a:pt x="11" y="1"/>
                </a:cubicBezTo>
                <a:cubicBezTo>
                  <a:pt x="12" y="2"/>
                  <a:pt x="13" y="3"/>
                  <a:pt x="13" y="4"/>
                </a:cubicBezTo>
                <a:cubicBezTo>
                  <a:pt x="8" y="4"/>
                  <a:pt x="8" y="4"/>
                  <a:pt x="8" y="4"/>
                </a:cubicBezTo>
                <a:cubicBezTo>
                  <a:pt x="8" y="4"/>
                  <a:pt x="8" y="4"/>
                  <a:pt x="8" y="4"/>
                </a:cubicBezTo>
                <a:cubicBezTo>
                  <a:pt x="8" y="3"/>
                  <a:pt x="7" y="3"/>
                  <a:pt x="6" y="3"/>
                </a:cubicBezTo>
                <a:cubicBezTo>
                  <a:pt x="6" y="3"/>
                  <a:pt x="5" y="3"/>
                  <a:pt x="5" y="3"/>
                </a:cubicBezTo>
                <a:cubicBezTo>
                  <a:pt x="5" y="4"/>
                  <a:pt x="5" y="4"/>
                  <a:pt x="5" y="4"/>
                </a:cubicBezTo>
                <a:cubicBezTo>
                  <a:pt x="5" y="5"/>
                  <a:pt x="5" y="5"/>
                  <a:pt x="5" y="5"/>
                </a:cubicBezTo>
                <a:cubicBezTo>
                  <a:pt x="5" y="5"/>
                  <a:pt x="6" y="5"/>
                  <a:pt x="7" y="6"/>
                </a:cubicBezTo>
                <a:cubicBezTo>
                  <a:pt x="9" y="6"/>
                  <a:pt x="10" y="6"/>
                  <a:pt x="11" y="7"/>
                </a:cubicBezTo>
                <a:cubicBezTo>
                  <a:pt x="12" y="7"/>
                  <a:pt x="13" y="8"/>
                  <a:pt x="13" y="9"/>
                </a:cubicBezTo>
                <a:cubicBezTo>
                  <a:pt x="14" y="9"/>
                  <a:pt x="14" y="10"/>
                  <a:pt x="14" y="11"/>
                </a:cubicBezTo>
                <a:cubicBezTo>
                  <a:pt x="14" y="12"/>
                  <a:pt x="14" y="13"/>
                  <a:pt x="13" y="14"/>
                </a:cubicBezTo>
                <a:cubicBezTo>
                  <a:pt x="12" y="14"/>
                  <a:pt x="12" y="15"/>
                  <a:pt x="11" y="16"/>
                </a:cubicBezTo>
                <a:cubicBezTo>
                  <a:pt x="10" y="16"/>
                  <a:pt x="8" y="16"/>
                  <a:pt x="7" y="16"/>
                </a:cubicBezTo>
                <a:cubicBezTo>
                  <a:pt x="4" y="16"/>
                  <a:pt x="2" y="16"/>
                  <a:pt x="1" y="15"/>
                </a:cubicBezTo>
                <a:cubicBezTo>
                  <a:pt x="1" y="14"/>
                  <a:pt x="0" y="13"/>
                  <a:pt x="0" y="12"/>
                </a:cubicBezTo>
                <a:cubicBezTo>
                  <a:pt x="5" y="12"/>
                  <a:pt x="5" y="12"/>
                  <a:pt x="5" y="12"/>
                </a:cubicBezTo>
                <a:cubicBezTo>
                  <a:pt x="6" y="13"/>
                  <a:pt x="6" y="13"/>
                  <a:pt x="7" y="13"/>
                </a:cubicBezTo>
                <a:cubicBezTo>
                  <a:pt x="8" y="13"/>
                  <a:pt x="8" y="13"/>
                  <a:pt x="9" y="13"/>
                </a:cubicBezTo>
                <a:cubicBezTo>
                  <a:pt x="9" y="12"/>
                  <a:pt x="9" y="12"/>
                  <a:pt x="9" y="12"/>
                </a:cubicBezTo>
                <a:cubicBezTo>
                  <a:pt x="9" y="11"/>
                  <a:pt x="9" y="11"/>
                  <a:pt x="9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2" name="Rectangle 1065"/>
          <p:cNvSpPr>
            <a:spLocks noChangeArrowheads="1"/>
          </p:cNvSpPr>
          <p:nvPr/>
        </p:nvSpPr>
        <p:spPr bwMode="auto">
          <a:xfrm>
            <a:off x="6410053" y="4248614"/>
            <a:ext cx="87442" cy="381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3" name="Freeform 1066"/>
          <p:cNvSpPr/>
          <p:nvPr/>
        </p:nvSpPr>
        <p:spPr bwMode="auto">
          <a:xfrm>
            <a:off x="6378031" y="4105751"/>
            <a:ext cx="64042" cy="46800"/>
          </a:xfrm>
          <a:custGeom>
            <a:avLst/>
            <a:gdLst>
              <a:gd name="T0" fmla="*/ 0 w 52"/>
              <a:gd name="T1" fmla="*/ 0 h 38"/>
              <a:gd name="T2" fmla="*/ 12 w 52"/>
              <a:gd name="T3" fmla="*/ 0 h 38"/>
              <a:gd name="T4" fmla="*/ 14 w 52"/>
              <a:gd name="T5" fmla="*/ 17 h 38"/>
              <a:gd name="T6" fmla="*/ 17 w 52"/>
              <a:gd name="T7" fmla="*/ 17 h 38"/>
              <a:gd name="T8" fmla="*/ 21 w 52"/>
              <a:gd name="T9" fmla="*/ 0 h 38"/>
              <a:gd name="T10" fmla="*/ 31 w 52"/>
              <a:gd name="T11" fmla="*/ 0 h 38"/>
              <a:gd name="T12" fmla="*/ 35 w 52"/>
              <a:gd name="T13" fmla="*/ 17 h 38"/>
              <a:gd name="T14" fmla="*/ 38 w 52"/>
              <a:gd name="T15" fmla="*/ 17 h 38"/>
              <a:gd name="T16" fmla="*/ 43 w 52"/>
              <a:gd name="T17" fmla="*/ 0 h 38"/>
              <a:gd name="T18" fmla="*/ 52 w 52"/>
              <a:gd name="T19" fmla="*/ 0 h 38"/>
              <a:gd name="T20" fmla="*/ 45 w 52"/>
              <a:gd name="T21" fmla="*/ 38 h 38"/>
              <a:gd name="T22" fmla="*/ 33 w 52"/>
              <a:gd name="T23" fmla="*/ 38 h 38"/>
              <a:gd name="T24" fmla="*/ 28 w 52"/>
              <a:gd name="T25" fmla="*/ 22 h 38"/>
              <a:gd name="T26" fmla="*/ 24 w 52"/>
              <a:gd name="T27" fmla="*/ 22 h 38"/>
              <a:gd name="T28" fmla="*/ 21 w 52"/>
              <a:gd name="T29" fmla="*/ 38 h 38"/>
              <a:gd name="T30" fmla="*/ 9 w 52"/>
              <a:gd name="T31" fmla="*/ 38 h 38"/>
              <a:gd name="T32" fmla="*/ 0 w 52"/>
              <a:gd name="T33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2" h="38">
                <a:moveTo>
                  <a:pt x="0" y="0"/>
                </a:moveTo>
                <a:lnTo>
                  <a:pt x="12" y="0"/>
                </a:lnTo>
                <a:lnTo>
                  <a:pt x="14" y="17"/>
                </a:lnTo>
                <a:lnTo>
                  <a:pt x="17" y="17"/>
                </a:lnTo>
                <a:lnTo>
                  <a:pt x="21" y="0"/>
                </a:lnTo>
                <a:lnTo>
                  <a:pt x="31" y="0"/>
                </a:lnTo>
                <a:lnTo>
                  <a:pt x="35" y="17"/>
                </a:lnTo>
                <a:lnTo>
                  <a:pt x="38" y="17"/>
                </a:lnTo>
                <a:lnTo>
                  <a:pt x="43" y="0"/>
                </a:lnTo>
                <a:lnTo>
                  <a:pt x="52" y="0"/>
                </a:lnTo>
                <a:lnTo>
                  <a:pt x="45" y="38"/>
                </a:lnTo>
                <a:lnTo>
                  <a:pt x="33" y="38"/>
                </a:lnTo>
                <a:lnTo>
                  <a:pt x="28" y="22"/>
                </a:lnTo>
                <a:lnTo>
                  <a:pt x="24" y="22"/>
                </a:lnTo>
                <a:lnTo>
                  <a:pt x="21" y="38"/>
                </a:lnTo>
                <a:lnTo>
                  <a:pt x="9" y="3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4" name="Rectangle 1067"/>
          <p:cNvSpPr>
            <a:spLocks noChangeArrowheads="1"/>
          </p:cNvSpPr>
          <p:nvPr/>
        </p:nvSpPr>
        <p:spPr bwMode="auto">
          <a:xfrm>
            <a:off x="6398968" y="4225213"/>
            <a:ext cx="98526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5" name="Rectangle 1068"/>
          <p:cNvSpPr>
            <a:spLocks noChangeArrowheads="1"/>
          </p:cNvSpPr>
          <p:nvPr/>
        </p:nvSpPr>
        <p:spPr bwMode="auto">
          <a:xfrm>
            <a:off x="6398968" y="4205509"/>
            <a:ext cx="98526" cy="492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6" name="Rectangle 1069"/>
          <p:cNvSpPr>
            <a:spLocks noChangeArrowheads="1"/>
          </p:cNvSpPr>
          <p:nvPr/>
        </p:nvSpPr>
        <p:spPr bwMode="auto">
          <a:xfrm>
            <a:off x="6398968" y="4188267"/>
            <a:ext cx="98526" cy="492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7" name="Freeform 1070"/>
          <p:cNvSpPr/>
          <p:nvPr/>
        </p:nvSpPr>
        <p:spPr bwMode="auto">
          <a:xfrm>
            <a:off x="6337389" y="4105751"/>
            <a:ext cx="34484" cy="46800"/>
          </a:xfrm>
          <a:custGeom>
            <a:avLst/>
            <a:gdLst>
              <a:gd name="T0" fmla="*/ 28 w 28"/>
              <a:gd name="T1" fmla="*/ 29 h 38"/>
              <a:gd name="T2" fmla="*/ 28 w 28"/>
              <a:gd name="T3" fmla="*/ 38 h 38"/>
              <a:gd name="T4" fmla="*/ 0 w 28"/>
              <a:gd name="T5" fmla="*/ 38 h 38"/>
              <a:gd name="T6" fmla="*/ 0 w 28"/>
              <a:gd name="T7" fmla="*/ 0 h 38"/>
              <a:gd name="T8" fmla="*/ 28 w 28"/>
              <a:gd name="T9" fmla="*/ 0 h 38"/>
              <a:gd name="T10" fmla="*/ 28 w 28"/>
              <a:gd name="T11" fmla="*/ 10 h 38"/>
              <a:gd name="T12" fmla="*/ 12 w 28"/>
              <a:gd name="T13" fmla="*/ 10 h 38"/>
              <a:gd name="T14" fmla="*/ 12 w 28"/>
              <a:gd name="T15" fmla="*/ 15 h 38"/>
              <a:gd name="T16" fmla="*/ 28 w 28"/>
              <a:gd name="T17" fmla="*/ 15 h 38"/>
              <a:gd name="T18" fmla="*/ 28 w 28"/>
              <a:gd name="T19" fmla="*/ 22 h 38"/>
              <a:gd name="T20" fmla="*/ 12 w 28"/>
              <a:gd name="T21" fmla="*/ 22 h 38"/>
              <a:gd name="T22" fmla="*/ 12 w 28"/>
              <a:gd name="T23" fmla="*/ 29 h 38"/>
              <a:gd name="T24" fmla="*/ 28 w 28"/>
              <a:gd name="T25" fmla="*/ 29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" h="38">
                <a:moveTo>
                  <a:pt x="28" y="29"/>
                </a:moveTo>
                <a:lnTo>
                  <a:pt x="28" y="38"/>
                </a:lnTo>
                <a:lnTo>
                  <a:pt x="0" y="38"/>
                </a:lnTo>
                <a:lnTo>
                  <a:pt x="0" y="0"/>
                </a:lnTo>
                <a:lnTo>
                  <a:pt x="28" y="0"/>
                </a:lnTo>
                <a:lnTo>
                  <a:pt x="28" y="10"/>
                </a:lnTo>
                <a:lnTo>
                  <a:pt x="12" y="10"/>
                </a:lnTo>
                <a:lnTo>
                  <a:pt x="12" y="15"/>
                </a:lnTo>
                <a:lnTo>
                  <a:pt x="28" y="15"/>
                </a:lnTo>
                <a:lnTo>
                  <a:pt x="28" y="22"/>
                </a:lnTo>
                <a:lnTo>
                  <a:pt x="12" y="22"/>
                </a:lnTo>
                <a:lnTo>
                  <a:pt x="12" y="29"/>
                </a:lnTo>
                <a:lnTo>
                  <a:pt x="28" y="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8" name="Rectangle 1071"/>
          <p:cNvSpPr>
            <a:spLocks noChangeArrowheads="1"/>
          </p:cNvSpPr>
          <p:nvPr/>
        </p:nvSpPr>
        <p:spPr bwMode="auto">
          <a:xfrm>
            <a:off x="6270884" y="4295414"/>
            <a:ext cx="98526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9" name="Rectangle 1072"/>
          <p:cNvSpPr>
            <a:spLocks noChangeArrowheads="1"/>
          </p:cNvSpPr>
          <p:nvPr/>
        </p:nvSpPr>
        <p:spPr bwMode="auto">
          <a:xfrm>
            <a:off x="6270884" y="4274476"/>
            <a:ext cx="98526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0" name="Rectangle 1073"/>
          <p:cNvSpPr>
            <a:spLocks noChangeArrowheads="1"/>
          </p:cNvSpPr>
          <p:nvPr/>
        </p:nvSpPr>
        <p:spPr bwMode="auto">
          <a:xfrm>
            <a:off x="6270884" y="4254771"/>
            <a:ext cx="98526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1" name="Rectangle 1074"/>
          <p:cNvSpPr>
            <a:spLocks noChangeArrowheads="1"/>
          </p:cNvSpPr>
          <p:nvPr/>
        </p:nvSpPr>
        <p:spPr bwMode="auto">
          <a:xfrm>
            <a:off x="6270884" y="4182108"/>
            <a:ext cx="98526" cy="554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2" name="Freeform 1075"/>
          <p:cNvSpPr/>
          <p:nvPr/>
        </p:nvSpPr>
        <p:spPr bwMode="auto">
          <a:xfrm>
            <a:off x="6284432" y="4105751"/>
            <a:ext cx="44337" cy="46800"/>
          </a:xfrm>
          <a:custGeom>
            <a:avLst/>
            <a:gdLst>
              <a:gd name="T0" fmla="*/ 26 w 36"/>
              <a:gd name="T1" fmla="*/ 0 h 38"/>
              <a:gd name="T2" fmla="*/ 36 w 36"/>
              <a:gd name="T3" fmla="*/ 0 h 38"/>
              <a:gd name="T4" fmla="*/ 36 w 36"/>
              <a:gd name="T5" fmla="*/ 38 h 38"/>
              <a:gd name="T6" fmla="*/ 26 w 36"/>
              <a:gd name="T7" fmla="*/ 38 h 38"/>
              <a:gd name="T8" fmla="*/ 15 w 36"/>
              <a:gd name="T9" fmla="*/ 24 h 38"/>
              <a:gd name="T10" fmla="*/ 12 w 36"/>
              <a:gd name="T11" fmla="*/ 24 h 38"/>
              <a:gd name="T12" fmla="*/ 12 w 36"/>
              <a:gd name="T13" fmla="*/ 38 h 38"/>
              <a:gd name="T14" fmla="*/ 0 w 36"/>
              <a:gd name="T15" fmla="*/ 38 h 38"/>
              <a:gd name="T16" fmla="*/ 0 w 36"/>
              <a:gd name="T17" fmla="*/ 0 h 38"/>
              <a:gd name="T18" fmla="*/ 12 w 36"/>
              <a:gd name="T19" fmla="*/ 0 h 38"/>
              <a:gd name="T20" fmla="*/ 24 w 36"/>
              <a:gd name="T21" fmla="*/ 17 h 38"/>
              <a:gd name="T22" fmla="*/ 26 w 36"/>
              <a:gd name="T23" fmla="*/ 17 h 38"/>
              <a:gd name="T24" fmla="*/ 26 w 36"/>
              <a:gd name="T25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" h="38">
                <a:moveTo>
                  <a:pt x="26" y="0"/>
                </a:moveTo>
                <a:lnTo>
                  <a:pt x="36" y="0"/>
                </a:lnTo>
                <a:lnTo>
                  <a:pt x="36" y="38"/>
                </a:lnTo>
                <a:lnTo>
                  <a:pt x="26" y="38"/>
                </a:lnTo>
                <a:lnTo>
                  <a:pt x="15" y="24"/>
                </a:lnTo>
                <a:lnTo>
                  <a:pt x="12" y="24"/>
                </a:lnTo>
                <a:lnTo>
                  <a:pt x="12" y="38"/>
                </a:lnTo>
                <a:lnTo>
                  <a:pt x="0" y="38"/>
                </a:lnTo>
                <a:lnTo>
                  <a:pt x="0" y="0"/>
                </a:lnTo>
                <a:lnTo>
                  <a:pt x="12" y="0"/>
                </a:lnTo>
                <a:lnTo>
                  <a:pt x="24" y="17"/>
                </a:lnTo>
                <a:lnTo>
                  <a:pt x="26" y="17"/>
                </a:lnTo>
                <a:lnTo>
                  <a:pt x="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3" name="Freeform 1076"/>
          <p:cNvSpPr>
            <a:spLocks noEditPoints="1"/>
          </p:cNvSpPr>
          <p:nvPr/>
        </p:nvSpPr>
        <p:spPr bwMode="auto">
          <a:xfrm>
            <a:off x="6235168" y="4086045"/>
            <a:ext cx="296810" cy="252474"/>
          </a:xfrm>
          <a:custGeom>
            <a:avLst/>
            <a:gdLst>
              <a:gd name="T0" fmla="*/ 10 w 102"/>
              <a:gd name="T1" fmla="*/ 4 h 87"/>
              <a:gd name="T2" fmla="*/ 5 w 102"/>
              <a:gd name="T3" fmla="*/ 10 h 87"/>
              <a:gd name="T4" fmla="*/ 5 w 102"/>
              <a:gd name="T5" fmla="*/ 78 h 87"/>
              <a:gd name="T6" fmla="*/ 10 w 102"/>
              <a:gd name="T7" fmla="*/ 83 h 87"/>
              <a:gd name="T8" fmla="*/ 93 w 102"/>
              <a:gd name="T9" fmla="*/ 83 h 87"/>
              <a:gd name="T10" fmla="*/ 98 w 102"/>
              <a:gd name="T11" fmla="*/ 78 h 87"/>
              <a:gd name="T12" fmla="*/ 98 w 102"/>
              <a:gd name="T13" fmla="*/ 10 h 87"/>
              <a:gd name="T14" fmla="*/ 93 w 102"/>
              <a:gd name="T15" fmla="*/ 4 h 87"/>
              <a:gd name="T16" fmla="*/ 10 w 102"/>
              <a:gd name="T17" fmla="*/ 4 h 87"/>
              <a:gd name="T18" fmla="*/ 102 w 102"/>
              <a:gd name="T19" fmla="*/ 6 h 87"/>
              <a:gd name="T20" fmla="*/ 102 w 102"/>
              <a:gd name="T21" fmla="*/ 82 h 87"/>
              <a:gd name="T22" fmla="*/ 97 w 102"/>
              <a:gd name="T23" fmla="*/ 87 h 87"/>
              <a:gd name="T24" fmla="*/ 5 w 102"/>
              <a:gd name="T25" fmla="*/ 87 h 87"/>
              <a:gd name="T26" fmla="*/ 0 w 102"/>
              <a:gd name="T27" fmla="*/ 82 h 87"/>
              <a:gd name="T28" fmla="*/ 0 w 102"/>
              <a:gd name="T29" fmla="*/ 6 h 87"/>
              <a:gd name="T30" fmla="*/ 5 w 102"/>
              <a:gd name="T31" fmla="*/ 0 h 87"/>
              <a:gd name="T32" fmla="*/ 97 w 102"/>
              <a:gd name="T33" fmla="*/ 0 h 87"/>
              <a:gd name="T34" fmla="*/ 102 w 102"/>
              <a:gd name="T35" fmla="*/ 6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2" h="87">
                <a:moveTo>
                  <a:pt x="10" y="4"/>
                </a:moveTo>
                <a:cubicBezTo>
                  <a:pt x="7" y="4"/>
                  <a:pt x="5" y="7"/>
                  <a:pt x="5" y="10"/>
                </a:cubicBezTo>
                <a:cubicBezTo>
                  <a:pt x="5" y="78"/>
                  <a:pt x="5" y="78"/>
                  <a:pt x="5" y="78"/>
                </a:cubicBezTo>
                <a:cubicBezTo>
                  <a:pt x="5" y="81"/>
                  <a:pt x="7" y="83"/>
                  <a:pt x="10" y="83"/>
                </a:cubicBezTo>
                <a:cubicBezTo>
                  <a:pt x="93" y="83"/>
                  <a:pt x="93" y="83"/>
                  <a:pt x="93" y="83"/>
                </a:cubicBezTo>
                <a:cubicBezTo>
                  <a:pt x="95" y="83"/>
                  <a:pt x="98" y="81"/>
                  <a:pt x="98" y="78"/>
                </a:cubicBezTo>
                <a:cubicBezTo>
                  <a:pt x="98" y="10"/>
                  <a:pt x="98" y="10"/>
                  <a:pt x="98" y="10"/>
                </a:cubicBezTo>
                <a:cubicBezTo>
                  <a:pt x="98" y="7"/>
                  <a:pt x="95" y="4"/>
                  <a:pt x="93" y="4"/>
                </a:cubicBezTo>
                <a:lnTo>
                  <a:pt x="10" y="4"/>
                </a:lnTo>
                <a:close/>
                <a:moveTo>
                  <a:pt x="102" y="6"/>
                </a:moveTo>
                <a:cubicBezTo>
                  <a:pt x="102" y="82"/>
                  <a:pt x="102" y="82"/>
                  <a:pt x="102" y="82"/>
                </a:cubicBezTo>
                <a:cubicBezTo>
                  <a:pt x="102" y="85"/>
                  <a:pt x="100" y="87"/>
                  <a:pt x="97" y="87"/>
                </a:cubicBezTo>
                <a:cubicBezTo>
                  <a:pt x="5" y="87"/>
                  <a:pt x="5" y="87"/>
                  <a:pt x="5" y="87"/>
                </a:cubicBezTo>
                <a:cubicBezTo>
                  <a:pt x="2" y="87"/>
                  <a:pt x="0" y="85"/>
                  <a:pt x="0" y="82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2" y="0"/>
                  <a:pt x="5" y="0"/>
                </a:cubicBezTo>
                <a:cubicBezTo>
                  <a:pt x="97" y="0"/>
                  <a:pt x="97" y="0"/>
                  <a:pt x="97" y="0"/>
                </a:cubicBezTo>
                <a:cubicBezTo>
                  <a:pt x="100" y="0"/>
                  <a:pt x="102" y="3"/>
                  <a:pt x="102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4" name="Oval 1077"/>
          <p:cNvSpPr>
            <a:spLocks noChangeArrowheads="1"/>
          </p:cNvSpPr>
          <p:nvPr/>
        </p:nvSpPr>
        <p:spPr bwMode="auto">
          <a:xfrm>
            <a:off x="6727799" y="330522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5" name="Freeform 1078"/>
          <p:cNvSpPr/>
          <p:nvPr/>
        </p:nvSpPr>
        <p:spPr bwMode="auto">
          <a:xfrm>
            <a:off x="7024608" y="3550309"/>
            <a:ext cx="32021" cy="81284"/>
          </a:xfrm>
          <a:custGeom>
            <a:avLst/>
            <a:gdLst>
              <a:gd name="T0" fmla="*/ 11 w 11"/>
              <a:gd name="T1" fmla="*/ 5 h 28"/>
              <a:gd name="T2" fmla="*/ 11 w 11"/>
              <a:gd name="T3" fmla="*/ 24 h 28"/>
              <a:gd name="T4" fmla="*/ 7 w 11"/>
              <a:gd name="T5" fmla="*/ 28 h 28"/>
              <a:gd name="T6" fmla="*/ 0 w 11"/>
              <a:gd name="T7" fmla="*/ 28 h 28"/>
              <a:gd name="T8" fmla="*/ 0 w 11"/>
              <a:gd name="T9" fmla="*/ 0 h 28"/>
              <a:gd name="T10" fmla="*/ 7 w 11"/>
              <a:gd name="T11" fmla="*/ 0 h 28"/>
              <a:gd name="T12" fmla="*/ 11 w 11"/>
              <a:gd name="T13" fmla="*/ 5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28">
                <a:moveTo>
                  <a:pt x="11" y="5"/>
                </a:moveTo>
                <a:cubicBezTo>
                  <a:pt x="11" y="24"/>
                  <a:pt x="11" y="24"/>
                  <a:pt x="11" y="24"/>
                </a:cubicBezTo>
                <a:cubicBezTo>
                  <a:pt x="11" y="26"/>
                  <a:pt x="9" y="28"/>
                  <a:pt x="7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0"/>
                  <a:pt x="0" y="0"/>
                  <a:pt x="0" y="0"/>
                </a:cubicBezTo>
                <a:cubicBezTo>
                  <a:pt x="7" y="0"/>
                  <a:pt x="7" y="0"/>
                  <a:pt x="7" y="0"/>
                </a:cubicBezTo>
                <a:cubicBezTo>
                  <a:pt x="9" y="0"/>
                  <a:pt x="11" y="2"/>
                  <a:pt x="11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6" name="Freeform 1079"/>
          <p:cNvSpPr/>
          <p:nvPr/>
        </p:nvSpPr>
        <p:spPr bwMode="auto">
          <a:xfrm>
            <a:off x="6919925" y="3646372"/>
            <a:ext cx="130547" cy="32021"/>
          </a:xfrm>
          <a:custGeom>
            <a:avLst/>
            <a:gdLst>
              <a:gd name="T0" fmla="*/ 42 w 45"/>
              <a:gd name="T1" fmla="*/ 0 h 11"/>
              <a:gd name="T2" fmla="*/ 45 w 45"/>
              <a:gd name="T3" fmla="*/ 3 h 11"/>
              <a:gd name="T4" fmla="*/ 42 w 45"/>
              <a:gd name="T5" fmla="*/ 6 h 11"/>
              <a:gd name="T6" fmla="*/ 41 w 45"/>
              <a:gd name="T7" fmla="*/ 5 h 11"/>
              <a:gd name="T8" fmla="*/ 22 w 45"/>
              <a:gd name="T9" fmla="*/ 5 h 11"/>
              <a:gd name="T10" fmla="*/ 17 w 45"/>
              <a:gd name="T11" fmla="*/ 11 h 11"/>
              <a:gd name="T12" fmla="*/ 5 w 45"/>
              <a:gd name="T13" fmla="*/ 11 h 11"/>
              <a:gd name="T14" fmla="*/ 0 w 45"/>
              <a:gd name="T15" fmla="*/ 5 h 11"/>
              <a:gd name="T16" fmla="*/ 5 w 45"/>
              <a:gd name="T17" fmla="*/ 0 h 11"/>
              <a:gd name="T18" fmla="*/ 17 w 45"/>
              <a:gd name="T19" fmla="*/ 0 h 11"/>
              <a:gd name="T20" fmla="*/ 21 w 45"/>
              <a:gd name="T21" fmla="*/ 2 h 11"/>
              <a:gd name="T22" fmla="*/ 39 w 45"/>
              <a:gd name="T23" fmla="*/ 2 h 11"/>
              <a:gd name="T24" fmla="*/ 42 w 45"/>
              <a:gd name="T25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5" h="11">
                <a:moveTo>
                  <a:pt x="42" y="0"/>
                </a:moveTo>
                <a:cubicBezTo>
                  <a:pt x="43" y="0"/>
                  <a:pt x="45" y="1"/>
                  <a:pt x="45" y="3"/>
                </a:cubicBezTo>
                <a:cubicBezTo>
                  <a:pt x="45" y="4"/>
                  <a:pt x="43" y="6"/>
                  <a:pt x="42" y="6"/>
                </a:cubicBezTo>
                <a:cubicBezTo>
                  <a:pt x="41" y="6"/>
                  <a:pt x="41" y="6"/>
                  <a:pt x="41" y="5"/>
                </a:cubicBezTo>
                <a:cubicBezTo>
                  <a:pt x="22" y="5"/>
                  <a:pt x="22" y="5"/>
                  <a:pt x="22" y="5"/>
                </a:cubicBezTo>
                <a:cubicBezTo>
                  <a:pt x="22" y="8"/>
                  <a:pt x="19" y="11"/>
                  <a:pt x="17" y="11"/>
                </a:cubicBezTo>
                <a:cubicBezTo>
                  <a:pt x="5" y="11"/>
                  <a:pt x="5" y="11"/>
                  <a:pt x="5" y="11"/>
                </a:cubicBezTo>
                <a:cubicBezTo>
                  <a:pt x="2" y="11"/>
                  <a:pt x="0" y="8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8" y="0"/>
                  <a:pt x="20" y="1"/>
                  <a:pt x="21" y="2"/>
                </a:cubicBezTo>
                <a:cubicBezTo>
                  <a:pt x="39" y="2"/>
                  <a:pt x="39" y="2"/>
                  <a:pt x="39" y="2"/>
                </a:cubicBezTo>
                <a:cubicBezTo>
                  <a:pt x="39" y="1"/>
                  <a:pt x="41" y="0"/>
                  <a:pt x="4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7" name="Freeform 1080"/>
          <p:cNvSpPr/>
          <p:nvPr/>
        </p:nvSpPr>
        <p:spPr bwMode="auto">
          <a:xfrm>
            <a:off x="6997514" y="3537994"/>
            <a:ext cx="20937" cy="108379"/>
          </a:xfrm>
          <a:custGeom>
            <a:avLst/>
            <a:gdLst>
              <a:gd name="T0" fmla="*/ 5 w 7"/>
              <a:gd name="T1" fmla="*/ 37 h 37"/>
              <a:gd name="T2" fmla="*/ 0 w 7"/>
              <a:gd name="T3" fmla="*/ 33 h 37"/>
              <a:gd name="T4" fmla="*/ 0 w 7"/>
              <a:gd name="T5" fmla="*/ 4 h 37"/>
              <a:gd name="T6" fmla="*/ 5 w 7"/>
              <a:gd name="T7" fmla="*/ 0 h 37"/>
              <a:gd name="T8" fmla="*/ 6 w 7"/>
              <a:gd name="T9" fmla="*/ 0 h 37"/>
              <a:gd name="T10" fmla="*/ 7 w 7"/>
              <a:gd name="T11" fmla="*/ 0 h 37"/>
              <a:gd name="T12" fmla="*/ 7 w 7"/>
              <a:gd name="T13" fmla="*/ 37 h 37"/>
              <a:gd name="T14" fmla="*/ 6 w 7"/>
              <a:gd name="T15" fmla="*/ 37 h 37"/>
              <a:gd name="T16" fmla="*/ 5 w 7"/>
              <a:gd name="T17" fmla="*/ 37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37">
                <a:moveTo>
                  <a:pt x="5" y="37"/>
                </a:moveTo>
                <a:cubicBezTo>
                  <a:pt x="2" y="37"/>
                  <a:pt x="0" y="35"/>
                  <a:pt x="0" y="33"/>
                </a:cubicBezTo>
                <a:cubicBezTo>
                  <a:pt x="0" y="4"/>
                  <a:pt x="0" y="4"/>
                  <a:pt x="0" y="4"/>
                </a:cubicBezTo>
                <a:cubicBezTo>
                  <a:pt x="0" y="1"/>
                  <a:pt x="2" y="0"/>
                  <a:pt x="5" y="0"/>
                </a:cubicBezTo>
                <a:cubicBezTo>
                  <a:pt x="6" y="0"/>
                  <a:pt x="6" y="0"/>
                  <a:pt x="6" y="0"/>
                </a:cubicBezTo>
                <a:cubicBezTo>
                  <a:pt x="7" y="0"/>
                  <a:pt x="7" y="0"/>
                  <a:pt x="7" y="0"/>
                </a:cubicBezTo>
                <a:cubicBezTo>
                  <a:pt x="7" y="37"/>
                  <a:pt x="7" y="37"/>
                  <a:pt x="7" y="37"/>
                </a:cubicBezTo>
                <a:cubicBezTo>
                  <a:pt x="7" y="37"/>
                  <a:pt x="7" y="37"/>
                  <a:pt x="6" y="37"/>
                </a:cubicBezTo>
                <a:lnTo>
                  <a:pt x="5" y="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8" name="Freeform 1081"/>
          <p:cNvSpPr/>
          <p:nvPr/>
        </p:nvSpPr>
        <p:spPr bwMode="auto">
          <a:xfrm>
            <a:off x="6875588" y="3537994"/>
            <a:ext cx="20937" cy="108379"/>
          </a:xfrm>
          <a:custGeom>
            <a:avLst/>
            <a:gdLst>
              <a:gd name="T0" fmla="*/ 7 w 7"/>
              <a:gd name="T1" fmla="*/ 4 h 37"/>
              <a:gd name="T2" fmla="*/ 7 w 7"/>
              <a:gd name="T3" fmla="*/ 33 h 37"/>
              <a:gd name="T4" fmla="*/ 3 w 7"/>
              <a:gd name="T5" fmla="*/ 37 h 37"/>
              <a:gd name="T6" fmla="*/ 1 w 7"/>
              <a:gd name="T7" fmla="*/ 37 h 37"/>
              <a:gd name="T8" fmla="*/ 0 w 7"/>
              <a:gd name="T9" fmla="*/ 37 h 37"/>
              <a:gd name="T10" fmla="*/ 0 w 7"/>
              <a:gd name="T11" fmla="*/ 0 h 37"/>
              <a:gd name="T12" fmla="*/ 1 w 7"/>
              <a:gd name="T13" fmla="*/ 0 h 37"/>
              <a:gd name="T14" fmla="*/ 3 w 7"/>
              <a:gd name="T15" fmla="*/ 0 h 37"/>
              <a:gd name="T16" fmla="*/ 7 w 7"/>
              <a:gd name="T17" fmla="*/ 4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37">
                <a:moveTo>
                  <a:pt x="7" y="4"/>
                </a:moveTo>
                <a:cubicBezTo>
                  <a:pt x="7" y="33"/>
                  <a:pt x="7" y="33"/>
                  <a:pt x="7" y="33"/>
                </a:cubicBezTo>
                <a:cubicBezTo>
                  <a:pt x="7" y="35"/>
                  <a:pt x="5" y="37"/>
                  <a:pt x="3" y="37"/>
                </a:cubicBezTo>
                <a:cubicBezTo>
                  <a:pt x="1" y="37"/>
                  <a:pt x="1" y="37"/>
                  <a:pt x="1" y="37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1" y="0"/>
                </a:cubicBezTo>
                <a:cubicBezTo>
                  <a:pt x="3" y="0"/>
                  <a:pt x="3" y="0"/>
                  <a:pt x="3" y="0"/>
                </a:cubicBezTo>
                <a:cubicBezTo>
                  <a:pt x="5" y="0"/>
                  <a:pt x="7" y="1"/>
                  <a:pt x="7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9" name="Freeform 1082"/>
          <p:cNvSpPr/>
          <p:nvPr/>
        </p:nvSpPr>
        <p:spPr bwMode="auto">
          <a:xfrm>
            <a:off x="6837409" y="3550309"/>
            <a:ext cx="32021" cy="81284"/>
          </a:xfrm>
          <a:custGeom>
            <a:avLst/>
            <a:gdLst>
              <a:gd name="T0" fmla="*/ 11 w 11"/>
              <a:gd name="T1" fmla="*/ 0 h 28"/>
              <a:gd name="T2" fmla="*/ 11 w 11"/>
              <a:gd name="T3" fmla="*/ 28 h 28"/>
              <a:gd name="T4" fmla="*/ 4 w 11"/>
              <a:gd name="T5" fmla="*/ 28 h 28"/>
              <a:gd name="T6" fmla="*/ 0 w 11"/>
              <a:gd name="T7" fmla="*/ 24 h 28"/>
              <a:gd name="T8" fmla="*/ 0 w 11"/>
              <a:gd name="T9" fmla="*/ 5 h 28"/>
              <a:gd name="T10" fmla="*/ 4 w 11"/>
              <a:gd name="T11" fmla="*/ 0 h 28"/>
              <a:gd name="T12" fmla="*/ 11 w 11"/>
              <a:gd name="T13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28">
                <a:moveTo>
                  <a:pt x="11" y="0"/>
                </a:moveTo>
                <a:cubicBezTo>
                  <a:pt x="11" y="28"/>
                  <a:pt x="11" y="28"/>
                  <a:pt x="11" y="28"/>
                </a:cubicBezTo>
                <a:cubicBezTo>
                  <a:pt x="4" y="28"/>
                  <a:pt x="4" y="28"/>
                  <a:pt x="4" y="28"/>
                </a:cubicBezTo>
                <a:cubicBezTo>
                  <a:pt x="2" y="28"/>
                  <a:pt x="0" y="26"/>
                  <a:pt x="0" y="24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4" y="0"/>
                </a:cubicBezTo>
                <a:lnTo>
                  <a:pt x="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0" name="Freeform 1083"/>
          <p:cNvSpPr/>
          <p:nvPr/>
        </p:nvSpPr>
        <p:spPr bwMode="auto">
          <a:xfrm>
            <a:off x="6811546" y="3386510"/>
            <a:ext cx="270947" cy="204442"/>
          </a:xfrm>
          <a:custGeom>
            <a:avLst/>
            <a:gdLst>
              <a:gd name="T0" fmla="*/ 87 w 93"/>
              <a:gd name="T1" fmla="*/ 44 h 70"/>
              <a:gd name="T2" fmla="*/ 47 w 93"/>
              <a:gd name="T3" fmla="*/ 6 h 70"/>
              <a:gd name="T4" fmla="*/ 6 w 93"/>
              <a:gd name="T5" fmla="*/ 44 h 70"/>
              <a:gd name="T6" fmla="*/ 6 w 93"/>
              <a:gd name="T7" fmla="*/ 44 h 70"/>
              <a:gd name="T8" fmla="*/ 6 w 93"/>
              <a:gd name="T9" fmla="*/ 44 h 70"/>
              <a:gd name="T10" fmla="*/ 6 w 93"/>
              <a:gd name="T11" fmla="*/ 47 h 70"/>
              <a:gd name="T12" fmla="*/ 6 w 93"/>
              <a:gd name="T13" fmla="*/ 50 h 70"/>
              <a:gd name="T14" fmla="*/ 6 w 93"/>
              <a:gd name="T15" fmla="*/ 70 h 70"/>
              <a:gd name="T16" fmla="*/ 0 w 93"/>
              <a:gd name="T17" fmla="*/ 47 h 70"/>
              <a:gd name="T18" fmla="*/ 47 w 93"/>
              <a:gd name="T19" fmla="*/ 0 h 70"/>
              <a:gd name="T20" fmla="*/ 93 w 93"/>
              <a:gd name="T21" fmla="*/ 47 h 70"/>
              <a:gd name="T22" fmla="*/ 87 w 93"/>
              <a:gd name="T23" fmla="*/ 70 h 70"/>
              <a:gd name="T24" fmla="*/ 87 w 93"/>
              <a:gd name="T25" fmla="*/ 44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3" h="70">
                <a:moveTo>
                  <a:pt x="87" y="44"/>
                </a:moveTo>
                <a:cubicBezTo>
                  <a:pt x="85" y="23"/>
                  <a:pt x="68" y="6"/>
                  <a:pt x="47" y="6"/>
                </a:cubicBezTo>
                <a:cubicBezTo>
                  <a:pt x="25" y="6"/>
                  <a:pt x="8" y="23"/>
                  <a:pt x="6" y="44"/>
                </a:cubicBezTo>
                <a:cubicBezTo>
                  <a:pt x="6" y="44"/>
                  <a:pt x="6" y="44"/>
                  <a:pt x="6" y="44"/>
                </a:cubicBezTo>
                <a:cubicBezTo>
                  <a:pt x="6" y="44"/>
                  <a:pt x="6" y="44"/>
                  <a:pt x="6" y="44"/>
                </a:cubicBezTo>
                <a:cubicBezTo>
                  <a:pt x="6" y="45"/>
                  <a:pt x="6" y="46"/>
                  <a:pt x="6" y="47"/>
                </a:cubicBezTo>
                <a:cubicBezTo>
                  <a:pt x="6" y="48"/>
                  <a:pt x="6" y="49"/>
                  <a:pt x="6" y="50"/>
                </a:cubicBezTo>
                <a:cubicBezTo>
                  <a:pt x="6" y="70"/>
                  <a:pt x="6" y="70"/>
                  <a:pt x="6" y="70"/>
                </a:cubicBezTo>
                <a:cubicBezTo>
                  <a:pt x="2" y="63"/>
                  <a:pt x="0" y="56"/>
                  <a:pt x="0" y="47"/>
                </a:cubicBezTo>
                <a:cubicBezTo>
                  <a:pt x="0" y="21"/>
                  <a:pt x="21" y="0"/>
                  <a:pt x="47" y="0"/>
                </a:cubicBezTo>
                <a:cubicBezTo>
                  <a:pt x="72" y="0"/>
                  <a:pt x="93" y="21"/>
                  <a:pt x="93" y="47"/>
                </a:cubicBezTo>
                <a:cubicBezTo>
                  <a:pt x="93" y="55"/>
                  <a:pt x="91" y="63"/>
                  <a:pt x="87" y="70"/>
                </a:cubicBezTo>
                <a:cubicBezTo>
                  <a:pt x="87" y="44"/>
                  <a:pt x="87" y="44"/>
                  <a:pt x="87" y="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1" name="Oval 1084"/>
          <p:cNvSpPr>
            <a:spLocks noChangeArrowheads="1"/>
          </p:cNvSpPr>
          <p:nvPr/>
        </p:nvSpPr>
        <p:spPr bwMode="auto">
          <a:xfrm>
            <a:off x="7315260" y="330276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2" name="Freeform 1085"/>
          <p:cNvSpPr/>
          <p:nvPr/>
        </p:nvSpPr>
        <p:spPr bwMode="auto">
          <a:xfrm>
            <a:off x="7492607" y="3386510"/>
            <a:ext cx="181042" cy="204442"/>
          </a:xfrm>
          <a:custGeom>
            <a:avLst/>
            <a:gdLst>
              <a:gd name="T0" fmla="*/ 6 w 62"/>
              <a:gd name="T1" fmla="*/ 45 h 70"/>
              <a:gd name="T2" fmla="*/ 2 w 62"/>
              <a:gd name="T3" fmla="*/ 43 h 70"/>
              <a:gd name="T4" fmla="*/ 9 w 62"/>
              <a:gd name="T5" fmla="*/ 32 h 70"/>
              <a:gd name="T6" fmla="*/ 9 w 62"/>
              <a:gd name="T7" fmla="*/ 21 h 70"/>
              <a:gd name="T8" fmla="*/ 35 w 62"/>
              <a:gd name="T9" fmla="*/ 0 h 70"/>
              <a:gd name="T10" fmla="*/ 58 w 62"/>
              <a:gd name="T11" fmla="*/ 35 h 70"/>
              <a:gd name="T12" fmla="*/ 51 w 62"/>
              <a:gd name="T13" fmla="*/ 57 h 70"/>
              <a:gd name="T14" fmla="*/ 53 w 62"/>
              <a:gd name="T15" fmla="*/ 62 h 70"/>
              <a:gd name="T16" fmla="*/ 31 w 62"/>
              <a:gd name="T17" fmla="*/ 70 h 70"/>
              <a:gd name="T18" fmla="*/ 31 w 62"/>
              <a:gd name="T19" fmla="*/ 63 h 70"/>
              <a:gd name="T20" fmla="*/ 23 w 62"/>
              <a:gd name="T21" fmla="*/ 63 h 70"/>
              <a:gd name="T22" fmla="*/ 17 w 62"/>
              <a:gd name="T23" fmla="*/ 59 h 70"/>
              <a:gd name="T24" fmla="*/ 15 w 62"/>
              <a:gd name="T25" fmla="*/ 53 h 70"/>
              <a:gd name="T26" fmla="*/ 19 w 62"/>
              <a:gd name="T27" fmla="*/ 50 h 70"/>
              <a:gd name="T28" fmla="*/ 13 w 62"/>
              <a:gd name="T29" fmla="*/ 50 h 70"/>
              <a:gd name="T30" fmla="*/ 11 w 62"/>
              <a:gd name="T31" fmla="*/ 45 h 70"/>
              <a:gd name="T32" fmla="*/ 6 w 62"/>
              <a:gd name="T33" fmla="*/ 45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2" h="70">
                <a:moveTo>
                  <a:pt x="6" y="45"/>
                </a:moveTo>
                <a:cubicBezTo>
                  <a:pt x="0" y="45"/>
                  <a:pt x="2" y="43"/>
                  <a:pt x="2" y="43"/>
                </a:cubicBezTo>
                <a:cubicBezTo>
                  <a:pt x="9" y="32"/>
                  <a:pt x="9" y="32"/>
                  <a:pt x="9" y="32"/>
                </a:cubicBezTo>
                <a:cubicBezTo>
                  <a:pt x="9" y="21"/>
                  <a:pt x="9" y="21"/>
                  <a:pt x="9" y="21"/>
                </a:cubicBezTo>
                <a:cubicBezTo>
                  <a:pt x="9" y="21"/>
                  <a:pt x="11" y="0"/>
                  <a:pt x="35" y="0"/>
                </a:cubicBezTo>
                <a:cubicBezTo>
                  <a:pt x="59" y="0"/>
                  <a:pt x="62" y="24"/>
                  <a:pt x="58" y="35"/>
                </a:cubicBezTo>
                <a:cubicBezTo>
                  <a:pt x="53" y="46"/>
                  <a:pt x="51" y="57"/>
                  <a:pt x="51" y="57"/>
                </a:cubicBezTo>
                <a:cubicBezTo>
                  <a:pt x="53" y="62"/>
                  <a:pt x="53" y="62"/>
                  <a:pt x="53" y="62"/>
                </a:cubicBezTo>
                <a:cubicBezTo>
                  <a:pt x="31" y="70"/>
                  <a:pt x="31" y="70"/>
                  <a:pt x="31" y="70"/>
                </a:cubicBezTo>
                <a:cubicBezTo>
                  <a:pt x="31" y="63"/>
                  <a:pt x="31" y="63"/>
                  <a:pt x="31" y="63"/>
                </a:cubicBezTo>
                <a:cubicBezTo>
                  <a:pt x="31" y="63"/>
                  <a:pt x="27" y="63"/>
                  <a:pt x="23" y="63"/>
                </a:cubicBezTo>
                <a:cubicBezTo>
                  <a:pt x="19" y="63"/>
                  <a:pt x="17" y="61"/>
                  <a:pt x="17" y="59"/>
                </a:cubicBezTo>
                <a:cubicBezTo>
                  <a:pt x="17" y="57"/>
                  <a:pt x="15" y="53"/>
                  <a:pt x="15" y="53"/>
                </a:cubicBezTo>
                <a:cubicBezTo>
                  <a:pt x="19" y="50"/>
                  <a:pt x="19" y="50"/>
                  <a:pt x="19" y="50"/>
                </a:cubicBezTo>
                <a:cubicBezTo>
                  <a:pt x="13" y="50"/>
                  <a:pt x="13" y="50"/>
                  <a:pt x="13" y="50"/>
                </a:cubicBezTo>
                <a:cubicBezTo>
                  <a:pt x="11" y="45"/>
                  <a:pt x="11" y="45"/>
                  <a:pt x="11" y="45"/>
                </a:cubicBezTo>
                <a:cubicBezTo>
                  <a:pt x="11" y="45"/>
                  <a:pt x="11" y="45"/>
                  <a:pt x="6" y="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3" name="Freeform 1086"/>
          <p:cNvSpPr/>
          <p:nvPr/>
        </p:nvSpPr>
        <p:spPr bwMode="auto">
          <a:xfrm>
            <a:off x="7501229" y="3541689"/>
            <a:ext cx="29558" cy="40642"/>
          </a:xfrm>
          <a:custGeom>
            <a:avLst/>
            <a:gdLst>
              <a:gd name="T0" fmla="*/ 9 w 10"/>
              <a:gd name="T1" fmla="*/ 5 h 14"/>
              <a:gd name="T2" fmla="*/ 7 w 10"/>
              <a:gd name="T3" fmla="*/ 14 h 14"/>
              <a:gd name="T4" fmla="*/ 0 w 10"/>
              <a:gd name="T5" fmla="*/ 0 h 14"/>
              <a:gd name="T6" fmla="*/ 9 w 10"/>
              <a:gd name="T7" fmla="*/ 5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" h="14">
                <a:moveTo>
                  <a:pt x="9" y="5"/>
                </a:moveTo>
                <a:cubicBezTo>
                  <a:pt x="10" y="8"/>
                  <a:pt x="9" y="12"/>
                  <a:pt x="7" y="14"/>
                </a:cubicBezTo>
                <a:cubicBezTo>
                  <a:pt x="0" y="0"/>
                  <a:pt x="0" y="0"/>
                  <a:pt x="0" y="0"/>
                </a:cubicBezTo>
                <a:cubicBezTo>
                  <a:pt x="4" y="0"/>
                  <a:pt x="7" y="2"/>
                  <a:pt x="9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4" name="Freeform 1087"/>
          <p:cNvSpPr/>
          <p:nvPr/>
        </p:nvSpPr>
        <p:spPr bwMode="auto">
          <a:xfrm>
            <a:off x="7481524" y="3544152"/>
            <a:ext cx="34484" cy="46800"/>
          </a:xfrm>
          <a:custGeom>
            <a:avLst/>
            <a:gdLst>
              <a:gd name="T0" fmla="*/ 12 w 12"/>
              <a:gd name="T1" fmla="*/ 15 h 16"/>
              <a:gd name="T2" fmla="*/ 4 w 12"/>
              <a:gd name="T3" fmla="*/ 15 h 16"/>
              <a:gd name="T4" fmla="*/ 0 w 12"/>
              <a:gd name="T5" fmla="*/ 7 h 16"/>
              <a:gd name="T6" fmla="*/ 5 w 12"/>
              <a:gd name="T7" fmla="*/ 0 h 16"/>
              <a:gd name="T8" fmla="*/ 5 w 12"/>
              <a:gd name="T9" fmla="*/ 0 h 16"/>
              <a:gd name="T10" fmla="*/ 12 w 12"/>
              <a:gd name="T11" fmla="*/ 15 h 16"/>
              <a:gd name="T12" fmla="*/ 12 w 12"/>
              <a:gd name="T13" fmla="*/ 15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16">
                <a:moveTo>
                  <a:pt x="12" y="15"/>
                </a:moveTo>
                <a:cubicBezTo>
                  <a:pt x="9" y="16"/>
                  <a:pt x="6" y="16"/>
                  <a:pt x="4" y="15"/>
                </a:cubicBezTo>
                <a:cubicBezTo>
                  <a:pt x="0" y="7"/>
                  <a:pt x="0" y="7"/>
                  <a:pt x="0" y="7"/>
                </a:cubicBezTo>
                <a:cubicBezTo>
                  <a:pt x="0" y="4"/>
                  <a:pt x="2" y="1"/>
                  <a:pt x="5" y="0"/>
                </a:cubicBezTo>
                <a:cubicBezTo>
                  <a:pt x="5" y="0"/>
                  <a:pt x="5" y="0"/>
                  <a:pt x="5" y="0"/>
                </a:cubicBezTo>
                <a:cubicBezTo>
                  <a:pt x="12" y="15"/>
                  <a:pt x="12" y="15"/>
                  <a:pt x="12" y="15"/>
                </a:cubicBezTo>
                <a:cubicBezTo>
                  <a:pt x="12" y="15"/>
                  <a:pt x="12" y="15"/>
                  <a:pt x="12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5" name="Freeform 1088"/>
          <p:cNvSpPr>
            <a:spLocks noEditPoints="1"/>
          </p:cNvSpPr>
          <p:nvPr/>
        </p:nvSpPr>
        <p:spPr bwMode="auto">
          <a:xfrm>
            <a:off x="7451966" y="3602036"/>
            <a:ext cx="29558" cy="108379"/>
          </a:xfrm>
          <a:custGeom>
            <a:avLst/>
            <a:gdLst>
              <a:gd name="T0" fmla="*/ 0 w 10"/>
              <a:gd name="T1" fmla="*/ 5 h 37"/>
              <a:gd name="T2" fmla="*/ 0 w 10"/>
              <a:gd name="T3" fmla="*/ 0 h 37"/>
              <a:gd name="T4" fmla="*/ 10 w 10"/>
              <a:gd name="T5" fmla="*/ 0 h 37"/>
              <a:gd name="T6" fmla="*/ 10 w 10"/>
              <a:gd name="T7" fmla="*/ 5 h 37"/>
              <a:gd name="T8" fmla="*/ 9 w 10"/>
              <a:gd name="T9" fmla="*/ 5 h 37"/>
              <a:gd name="T10" fmla="*/ 9 w 10"/>
              <a:gd name="T11" fmla="*/ 37 h 37"/>
              <a:gd name="T12" fmla="*/ 6 w 10"/>
              <a:gd name="T13" fmla="*/ 37 h 37"/>
              <a:gd name="T14" fmla="*/ 6 w 10"/>
              <a:gd name="T15" fmla="*/ 5 h 37"/>
              <a:gd name="T16" fmla="*/ 0 w 10"/>
              <a:gd name="T17" fmla="*/ 5 h 37"/>
              <a:gd name="T18" fmla="*/ 5 w 10"/>
              <a:gd name="T19" fmla="*/ 1 h 37"/>
              <a:gd name="T20" fmla="*/ 4 w 10"/>
              <a:gd name="T21" fmla="*/ 2 h 37"/>
              <a:gd name="T22" fmla="*/ 5 w 10"/>
              <a:gd name="T23" fmla="*/ 4 h 37"/>
              <a:gd name="T24" fmla="*/ 6 w 10"/>
              <a:gd name="T25" fmla="*/ 2 h 37"/>
              <a:gd name="T26" fmla="*/ 5 w 10"/>
              <a:gd name="T27" fmla="*/ 1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" h="37">
                <a:moveTo>
                  <a:pt x="0" y="5"/>
                </a:moveTo>
                <a:cubicBezTo>
                  <a:pt x="0" y="0"/>
                  <a:pt x="0" y="0"/>
                  <a:pt x="0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10" y="5"/>
                  <a:pt x="10" y="5"/>
                  <a:pt x="10" y="5"/>
                </a:cubicBezTo>
                <a:cubicBezTo>
                  <a:pt x="9" y="5"/>
                  <a:pt x="9" y="5"/>
                  <a:pt x="9" y="5"/>
                </a:cubicBezTo>
                <a:cubicBezTo>
                  <a:pt x="9" y="37"/>
                  <a:pt x="9" y="37"/>
                  <a:pt x="9" y="37"/>
                </a:cubicBezTo>
                <a:cubicBezTo>
                  <a:pt x="6" y="37"/>
                  <a:pt x="6" y="37"/>
                  <a:pt x="6" y="37"/>
                </a:cubicBezTo>
                <a:cubicBezTo>
                  <a:pt x="6" y="5"/>
                  <a:pt x="6" y="5"/>
                  <a:pt x="6" y="5"/>
                </a:cubicBezTo>
                <a:lnTo>
                  <a:pt x="0" y="5"/>
                </a:lnTo>
                <a:close/>
                <a:moveTo>
                  <a:pt x="5" y="1"/>
                </a:moveTo>
                <a:cubicBezTo>
                  <a:pt x="4" y="1"/>
                  <a:pt x="4" y="2"/>
                  <a:pt x="4" y="2"/>
                </a:cubicBezTo>
                <a:cubicBezTo>
                  <a:pt x="4" y="3"/>
                  <a:pt x="4" y="4"/>
                  <a:pt x="5" y="4"/>
                </a:cubicBezTo>
                <a:cubicBezTo>
                  <a:pt x="6" y="4"/>
                  <a:pt x="6" y="3"/>
                  <a:pt x="6" y="2"/>
                </a:cubicBezTo>
                <a:cubicBezTo>
                  <a:pt x="6" y="2"/>
                  <a:pt x="6" y="1"/>
                  <a:pt x="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6" name="Freeform 1089"/>
          <p:cNvSpPr/>
          <p:nvPr/>
        </p:nvSpPr>
        <p:spPr bwMode="auto">
          <a:xfrm>
            <a:off x="7400240" y="3565088"/>
            <a:ext cx="89905" cy="57884"/>
          </a:xfrm>
          <a:custGeom>
            <a:avLst/>
            <a:gdLst>
              <a:gd name="T0" fmla="*/ 0 w 73"/>
              <a:gd name="T1" fmla="*/ 35 h 47"/>
              <a:gd name="T2" fmla="*/ 63 w 73"/>
              <a:gd name="T3" fmla="*/ 0 h 47"/>
              <a:gd name="T4" fmla="*/ 73 w 73"/>
              <a:gd name="T5" fmla="*/ 19 h 47"/>
              <a:gd name="T6" fmla="*/ 59 w 73"/>
              <a:gd name="T7" fmla="*/ 23 h 47"/>
              <a:gd name="T8" fmla="*/ 37 w 73"/>
              <a:gd name="T9" fmla="*/ 23 h 47"/>
              <a:gd name="T10" fmla="*/ 37 w 73"/>
              <a:gd name="T11" fmla="*/ 35 h 47"/>
              <a:gd name="T12" fmla="*/ 7 w 73"/>
              <a:gd name="T13" fmla="*/ 47 h 47"/>
              <a:gd name="T14" fmla="*/ 0 w 73"/>
              <a:gd name="T15" fmla="*/ 35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" h="47">
                <a:moveTo>
                  <a:pt x="0" y="35"/>
                </a:moveTo>
                <a:lnTo>
                  <a:pt x="63" y="0"/>
                </a:lnTo>
                <a:lnTo>
                  <a:pt x="73" y="19"/>
                </a:lnTo>
                <a:lnTo>
                  <a:pt x="59" y="23"/>
                </a:lnTo>
                <a:lnTo>
                  <a:pt x="37" y="23"/>
                </a:lnTo>
                <a:lnTo>
                  <a:pt x="37" y="35"/>
                </a:lnTo>
                <a:lnTo>
                  <a:pt x="7" y="47"/>
                </a:lnTo>
                <a:lnTo>
                  <a:pt x="0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7" name="Oval 1090"/>
          <p:cNvSpPr>
            <a:spLocks noChangeArrowheads="1"/>
          </p:cNvSpPr>
          <p:nvPr/>
        </p:nvSpPr>
        <p:spPr bwMode="auto">
          <a:xfrm>
            <a:off x="6732725" y="400106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8" name="Freeform 1091"/>
          <p:cNvSpPr/>
          <p:nvPr/>
        </p:nvSpPr>
        <p:spPr bwMode="auto">
          <a:xfrm>
            <a:off x="6826325" y="4167329"/>
            <a:ext cx="224147" cy="226610"/>
          </a:xfrm>
          <a:custGeom>
            <a:avLst/>
            <a:gdLst>
              <a:gd name="T0" fmla="*/ 37 w 77"/>
              <a:gd name="T1" fmla="*/ 41 h 78"/>
              <a:gd name="T2" fmla="*/ 51 w 77"/>
              <a:gd name="T3" fmla="*/ 48 h 78"/>
              <a:gd name="T4" fmla="*/ 55 w 77"/>
              <a:gd name="T5" fmla="*/ 44 h 78"/>
              <a:gd name="T6" fmla="*/ 63 w 77"/>
              <a:gd name="T7" fmla="*/ 41 h 78"/>
              <a:gd name="T8" fmla="*/ 77 w 77"/>
              <a:gd name="T9" fmla="*/ 55 h 78"/>
              <a:gd name="T10" fmla="*/ 70 w 77"/>
              <a:gd name="T11" fmla="*/ 68 h 78"/>
              <a:gd name="T12" fmla="*/ 52 w 77"/>
              <a:gd name="T13" fmla="*/ 71 h 78"/>
              <a:gd name="T14" fmla="*/ 27 w 77"/>
              <a:gd name="T15" fmla="*/ 51 h 78"/>
              <a:gd name="T16" fmla="*/ 25 w 77"/>
              <a:gd name="T17" fmla="*/ 50 h 78"/>
              <a:gd name="T18" fmla="*/ 7 w 77"/>
              <a:gd name="T19" fmla="*/ 24 h 78"/>
              <a:gd name="T20" fmla="*/ 10 w 77"/>
              <a:gd name="T21" fmla="*/ 6 h 78"/>
              <a:gd name="T22" fmla="*/ 22 w 77"/>
              <a:gd name="T23" fmla="*/ 0 h 78"/>
              <a:gd name="T24" fmla="*/ 36 w 77"/>
              <a:gd name="T25" fmla="*/ 14 h 78"/>
              <a:gd name="T26" fmla="*/ 33 w 77"/>
              <a:gd name="T27" fmla="*/ 21 h 78"/>
              <a:gd name="T28" fmla="*/ 29 w 77"/>
              <a:gd name="T29" fmla="*/ 26 h 78"/>
              <a:gd name="T30" fmla="*/ 36 w 77"/>
              <a:gd name="T31" fmla="*/ 39 h 78"/>
              <a:gd name="T32" fmla="*/ 37 w 77"/>
              <a:gd name="T33" fmla="*/ 41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7" h="78">
                <a:moveTo>
                  <a:pt x="37" y="41"/>
                </a:moveTo>
                <a:cubicBezTo>
                  <a:pt x="47" y="51"/>
                  <a:pt x="51" y="48"/>
                  <a:pt x="51" y="48"/>
                </a:cubicBezTo>
                <a:cubicBezTo>
                  <a:pt x="51" y="48"/>
                  <a:pt x="51" y="48"/>
                  <a:pt x="55" y="44"/>
                </a:cubicBezTo>
                <a:cubicBezTo>
                  <a:pt x="60" y="39"/>
                  <a:pt x="63" y="41"/>
                  <a:pt x="63" y="41"/>
                </a:cubicBezTo>
                <a:cubicBezTo>
                  <a:pt x="77" y="55"/>
                  <a:pt x="77" y="55"/>
                  <a:pt x="77" y="55"/>
                </a:cubicBezTo>
                <a:cubicBezTo>
                  <a:pt x="70" y="68"/>
                  <a:pt x="70" y="68"/>
                  <a:pt x="70" y="68"/>
                </a:cubicBezTo>
                <a:cubicBezTo>
                  <a:pt x="70" y="68"/>
                  <a:pt x="65" y="78"/>
                  <a:pt x="52" y="71"/>
                </a:cubicBezTo>
                <a:cubicBezTo>
                  <a:pt x="39" y="63"/>
                  <a:pt x="37" y="62"/>
                  <a:pt x="27" y="51"/>
                </a:cubicBezTo>
                <a:cubicBezTo>
                  <a:pt x="25" y="50"/>
                  <a:pt x="25" y="50"/>
                  <a:pt x="25" y="50"/>
                </a:cubicBezTo>
                <a:cubicBezTo>
                  <a:pt x="15" y="39"/>
                  <a:pt x="14" y="37"/>
                  <a:pt x="7" y="24"/>
                </a:cubicBezTo>
                <a:cubicBezTo>
                  <a:pt x="0" y="11"/>
                  <a:pt x="10" y="6"/>
                  <a:pt x="10" y="6"/>
                </a:cubicBezTo>
                <a:cubicBezTo>
                  <a:pt x="22" y="0"/>
                  <a:pt x="22" y="0"/>
                  <a:pt x="22" y="0"/>
                </a:cubicBezTo>
                <a:cubicBezTo>
                  <a:pt x="36" y="14"/>
                  <a:pt x="36" y="14"/>
                  <a:pt x="36" y="14"/>
                </a:cubicBezTo>
                <a:cubicBezTo>
                  <a:pt x="36" y="14"/>
                  <a:pt x="38" y="16"/>
                  <a:pt x="33" y="21"/>
                </a:cubicBezTo>
                <a:cubicBezTo>
                  <a:pt x="29" y="26"/>
                  <a:pt x="29" y="26"/>
                  <a:pt x="29" y="26"/>
                </a:cubicBezTo>
                <a:cubicBezTo>
                  <a:pt x="29" y="26"/>
                  <a:pt x="26" y="29"/>
                  <a:pt x="36" y="39"/>
                </a:cubicBezTo>
                <a:lnTo>
                  <a:pt x="37" y="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9" name="Freeform 1092"/>
          <p:cNvSpPr/>
          <p:nvPr/>
        </p:nvSpPr>
        <p:spPr bwMode="auto">
          <a:xfrm>
            <a:off x="6892830" y="4065109"/>
            <a:ext cx="160105" cy="151484"/>
          </a:xfrm>
          <a:custGeom>
            <a:avLst/>
            <a:gdLst>
              <a:gd name="T0" fmla="*/ 55 w 55"/>
              <a:gd name="T1" fmla="*/ 52 h 52"/>
              <a:gd name="T2" fmla="*/ 46 w 55"/>
              <a:gd name="T3" fmla="*/ 52 h 52"/>
              <a:gd name="T4" fmla="*/ 0 w 55"/>
              <a:gd name="T5" fmla="*/ 10 h 52"/>
              <a:gd name="T6" fmla="*/ 0 w 55"/>
              <a:gd name="T7" fmla="*/ 1 h 52"/>
              <a:gd name="T8" fmla="*/ 55 w 55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" h="52">
                <a:moveTo>
                  <a:pt x="55" y="52"/>
                </a:moveTo>
                <a:cubicBezTo>
                  <a:pt x="46" y="52"/>
                  <a:pt x="46" y="52"/>
                  <a:pt x="46" y="52"/>
                </a:cubicBezTo>
                <a:cubicBezTo>
                  <a:pt x="45" y="28"/>
                  <a:pt x="25" y="9"/>
                  <a:pt x="0" y="10"/>
                </a:cubicBezTo>
                <a:cubicBezTo>
                  <a:pt x="0" y="1"/>
                  <a:pt x="0" y="1"/>
                  <a:pt x="0" y="1"/>
                </a:cubicBezTo>
                <a:cubicBezTo>
                  <a:pt x="29" y="0"/>
                  <a:pt x="53" y="23"/>
                  <a:pt x="55" y="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0" name="Freeform 1093"/>
          <p:cNvSpPr/>
          <p:nvPr/>
        </p:nvSpPr>
        <p:spPr bwMode="auto">
          <a:xfrm>
            <a:off x="6892830" y="4120530"/>
            <a:ext cx="104684" cy="99758"/>
          </a:xfrm>
          <a:custGeom>
            <a:avLst/>
            <a:gdLst>
              <a:gd name="T0" fmla="*/ 36 w 36"/>
              <a:gd name="T1" fmla="*/ 34 h 34"/>
              <a:gd name="T2" fmla="*/ 36 w 36"/>
              <a:gd name="T3" fmla="*/ 34 h 34"/>
              <a:gd name="T4" fmla="*/ 29 w 36"/>
              <a:gd name="T5" fmla="*/ 34 h 34"/>
              <a:gd name="T6" fmla="*/ 29 w 36"/>
              <a:gd name="T7" fmla="*/ 34 h 34"/>
              <a:gd name="T8" fmla="*/ 1 w 36"/>
              <a:gd name="T9" fmla="*/ 8 h 34"/>
              <a:gd name="T10" fmla="*/ 0 w 36"/>
              <a:gd name="T11" fmla="*/ 8 h 34"/>
              <a:gd name="T12" fmla="*/ 0 w 36"/>
              <a:gd name="T13" fmla="*/ 1 h 34"/>
              <a:gd name="T14" fmla="*/ 1 w 36"/>
              <a:gd name="T15" fmla="*/ 1 h 34"/>
              <a:gd name="T16" fmla="*/ 36 w 36"/>
              <a:gd name="T17" fmla="*/ 3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" h="34">
                <a:moveTo>
                  <a:pt x="36" y="34"/>
                </a:moveTo>
                <a:cubicBezTo>
                  <a:pt x="36" y="34"/>
                  <a:pt x="36" y="34"/>
                  <a:pt x="36" y="34"/>
                </a:cubicBezTo>
                <a:cubicBezTo>
                  <a:pt x="29" y="34"/>
                  <a:pt x="29" y="34"/>
                  <a:pt x="29" y="34"/>
                </a:cubicBezTo>
                <a:cubicBezTo>
                  <a:pt x="29" y="34"/>
                  <a:pt x="29" y="34"/>
                  <a:pt x="29" y="34"/>
                </a:cubicBezTo>
                <a:cubicBezTo>
                  <a:pt x="28" y="19"/>
                  <a:pt x="16" y="7"/>
                  <a:pt x="1" y="8"/>
                </a:cubicBezTo>
                <a:cubicBezTo>
                  <a:pt x="1" y="8"/>
                  <a:pt x="0" y="8"/>
                  <a:pt x="0" y="8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1" y="1"/>
                </a:cubicBezTo>
                <a:cubicBezTo>
                  <a:pt x="20" y="0"/>
                  <a:pt x="35" y="15"/>
                  <a:pt x="36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1" name="Oval 1094"/>
          <p:cNvSpPr>
            <a:spLocks noChangeArrowheads="1"/>
          </p:cNvSpPr>
          <p:nvPr/>
        </p:nvSpPr>
        <p:spPr bwMode="auto">
          <a:xfrm>
            <a:off x="7315260" y="399614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2" name="Freeform 1095"/>
          <p:cNvSpPr/>
          <p:nvPr/>
        </p:nvSpPr>
        <p:spPr bwMode="auto">
          <a:xfrm>
            <a:off x="7432261" y="4097130"/>
            <a:ext cx="130547" cy="262326"/>
          </a:xfrm>
          <a:custGeom>
            <a:avLst/>
            <a:gdLst>
              <a:gd name="T0" fmla="*/ 19 w 45"/>
              <a:gd name="T1" fmla="*/ 45 h 90"/>
              <a:gd name="T2" fmla="*/ 26 w 45"/>
              <a:gd name="T3" fmla="*/ 58 h 90"/>
              <a:gd name="T4" fmla="*/ 33 w 45"/>
              <a:gd name="T5" fmla="*/ 56 h 90"/>
              <a:gd name="T6" fmla="*/ 40 w 45"/>
              <a:gd name="T7" fmla="*/ 58 h 90"/>
              <a:gd name="T8" fmla="*/ 45 w 45"/>
              <a:gd name="T9" fmla="*/ 76 h 90"/>
              <a:gd name="T10" fmla="*/ 34 w 45"/>
              <a:gd name="T11" fmla="*/ 84 h 90"/>
              <a:gd name="T12" fmla="*/ 17 w 45"/>
              <a:gd name="T13" fmla="*/ 78 h 90"/>
              <a:gd name="T14" fmla="*/ 4 w 45"/>
              <a:gd name="T15" fmla="*/ 49 h 90"/>
              <a:gd name="T16" fmla="*/ 4 w 45"/>
              <a:gd name="T17" fmla="*/ 47 h 90"/>
              <a:gd name="T18" fmla="*/ 0 w 45"/>
              <a:gd name="T19" fmla="*/ 15 h 90"/>
              <a:gd name="T20" fmla="*/ 12 w 45"/>
              <a:gd name="T21" fmla="*/ 1 h 90"/>
              <a:gd name="T22" fmla="*/ 26 w 45"/>
              <a:gd name="T23" fmla="*/ 2 h 90"/>
              <a:gd name="T24" fmla="*/ 31 w 45"/>
              <a:gd name="T25" fmla="*/ 21 h 90"/>
              <a:gd name="T26" fmla="*/ 25 w 45"/>
              <a:gd name="T27" fmla="*/ 26 h 90"/>
              <a:gd name="T28" fmla="*/ 18 w 45"/>
              <a:gd name="T29" fmla="*/ 28 h 90"/>
              <a:gd name="T30" fmla="*/ 18 w 45"/>
              <a:gd name="T31" fmla="*/ 43 h 90"/>
              <a:gd name="T32" fmla="*/ 19 w 45"/>
              <a:gd name="T33" fmla="*/ 45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5" h="90">
                <a:moveTo>
                  <a:pt x="19" y="45"/>
                </a:moveTo>
                <a:cubicBezTo>
                  <a:pt x="22" y="59"/>
                  <a:pt x="26" y="58"/>
                  <a:pt x="26" y="58"/>
                </a:cubicBezTo>
                <a:cubicBezTo>
                  <a:pt x="26" y="58"/>
                  <a:pt x="26" y="58"/>
                  <a:pt x="33" y="56"/>
                </a:cubicBezTo>
                <a:cubicBezTo>
                  <a:pt x="39" y="54"/>
                  <a:pt x="40" y="58"/>
                  <a:pt x="40" y="58"/>
                </a:cubicBezTo>
                <a:cubicBezTo>
                  <a:pt x="45" y="76"/>
                  <a:pt x="45" y="76"/>
                  <a:pt x="45" y="76"/>
                </a:cubicBezTo>
                <a:cubicBezTo>
                  <a:pt x="34" y="84"/>
                  <a:pt x="34" y="84"/>
                  <a:pt x="34" y="84"/>
                </a:cubicBezTo>
                <a:cubicBezTo>
                  <a:pt x="34" y="84"/>
                  <a:pt x="24" y="90"/>
                  <a:pt x="17" y="78"/>
                </a:cubicBezTo>
                <a:cubicBezTo>
                  <a:pt x="9" y="65"/>
                  <a:pt x="8" y="63"/>
                  <a:pt x="4" y="49"/>
                </a:cubicBezTo>
                <a:cubicBezTo>
                  <a:pt x="4" y="47"/>
                  <a:pt x="4" y="47"/>
                  <a:pt x="4" y="47"/>
                </a:cubicBezTo>
                <a:cubicBezTo>
                  <a:pt x="0" y="33"/>
                  <a:pt x="0" y="30"/>
                  <a:pt x="0" y="15"/>
                </a:cubicBezTo>
                <a:cubicBezTo>
                  <a:pt x="0" y="0"/>
                  <a:pt x="12" y="1"/>
                  <a:pt x="12" y="1"/>
                </a:cubicBezTo>
                <a:cubicBezTo>
                  <a:pt x="26" y="2"/>
                  <a:pt x="26" y="2"/>
                  <a:pt x="26" y="2"/>
                </a:cubicBezTo>
                <a:cubicBezTo>
                  <a:pt x="31" y="21"/>
                  <a:pt x="31" y="21"/>
                  <a:pt x="31" y="21"/>
                </a:cubicBezTo>
                <a:cubicBezTo>
                  <a:pt x="31" y="21"/>
                  <a:pt x="31" y="24"/>
                  <a:pt x="25" y="26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4" y="29"/>
                  <a:pt x="18" y="43"/>
                </a:cubicBezTo>
                <a:lnTo>
                  <a:pt x="19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3" name="Freeform 1096"/>
          <p:cNvSpPr/>
          <p:nvPr/>
        </p:nvSpPr>
        <p:spPr bwMode="auto">
          <a:xfrm>
            <a:off x="7513545" y="4169793"/>
            <a:ext cx="121926" cy="78821"/>
          </a:xfrm>
          <a:custGeom>
            <a:avLst/>
            <a:gdLst>
              <a:gd name="T0" fmla="*/ 99 w 99"/>
              <a:gd name="T1" fmla="*/ 31 h 64"/>
              <a:gd name="T2" fmla="*/ 61 w 99"/>
              <a:gd name="T3" fmla="*/ 0 h 64"/>
              <a:gd name="T4" fmla="*/ 61 w 99"/>
              <a:gd name="T5" fmla="*/ 24 h 64"/>
              <a:gd name="T6" fmla="*/ 0 w 99"/>
              <a:gd name="T7" fmla="*/ 24 h 64"/>
              <a:gd name="T8" fmla="*/ 0 w 99"/>
              <a:gd name="T9" fmla="*/ 45 h 64"/>
              <a:gd name="T10" fmla="*/ 61 w 99"/>
              <a:gd name="T11" fmla="*/ 45 h 64"/>
              <a:gd name="T12" fmla="*/ 61 w 99"/>
              <a:gd name="T13" fmla="*/ 64 h 64"/>
              <a:gd name="T14" fmla="*/ 99 w 99"/>
              <a:gd name="T15" fmla="*/ 31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9" h="64">
                <a:moveTo>
                  <a:pt x="99" y="31"/>
                </a:moveTo>
                <a:lnTo>
                  <a:pt x="61" y="0"/>
                </a:lnTo>
                <a:lnTo>
                  <a:pt x="61" y="24"/>
                </a:lnTo>
                <a:lnTo>
                  <a:pt x="0" y="24"/>
                </a:lnTo>
                <a:lnTo>
                  <a:pt x="0" y="45"/>
                </a:lnTo>
                <a:lnTo>
                  <a:pt x="61" y="45"/>
                </a:lnTo>
                <a:lnTo>
                  <a:pt x="61" y="64"/>
                </a:lnTo>
                <a:lnTo>
                  <a:pt x="99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4" name="Oval 1097"/>
          <p:cNvSpPr>
            <a:spLocks noChangeArrowheads="1"/>
          </p:cNvSpPr>
          <p:nvPr/>
        </p:nvSpPr>
        <p:spPr bwMode="auto">
          <a:xfrm>
            <a:off x="7871933" y="399860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5" name="Freeform 1098"/>
          <p:cNvSpPr/>
          <p:nvPr/>
        </p:nvSpPr>
        <p:spPr bwMode="auto">
          <a:xfrm>
            <a:off x="7987701" y="4103289"/>
            <a:ext cx="134242" cy="262326"/>
          </a:xfrm>
          <a:custGeom>
            <a:avLst/>
            <a:gdLst>
              <a:gd name="T0" fmla="*/ 19 w 46"/>
              <a:gd name="T1" fmla="*/ 44 h 90"/>
              <a:gd name="T2" fmla="*/ 27 w 46"/>
              <a:gd name="T3" fmla="*/ 57 h 90"/>
              <a:gd name="T4" fmla="*/ 33 w 46"/>
              <a:gd name="T5" fmla="*/ 55 h 90"/>
              <a:gd name="T6" fmla="*/ 41 w 46"/>
              <a:gd name="T7" fmla="*/ 57 h 90"/>
              <a:gd name="T8" fmla="*/ 46 w 46"/>
              <a:gd name="T9" fmla="*/ 76 h 90"/>
              <a:gd name="T10" fmla="*/ 34 w 46"/>
              <a:gd name="T11" fmla="*/ 83 h 90"/>
              <a:gd name="T12" fmla="*/ 17 w 46"/>
              <a:gd name="T13" fmla="*/ 77 h 90"/>
              <a:gd name="T14" fmla="*/ 5 w 46"/>
              <a:gd name="T15" fmla="*/ 48 h 90"/>
              <a:gd name="T16" fmla="*/ 4 w 46"/>
              <a:gd name="T17" fmla="*/ 46 h 90"/>
              <a:gd name="T18" fmla="*/ 1 w 46"/>
              <a:gd name="T19" fmla="*/ 14 h 90"/>
              <a:gd name="T20" fmla="*/ 12 w 46"/>
              <a:gd name="T21" fmla="*/ 0 h 90"/>
              <a:gd name="T22" fmla="*/ 26 w 46"/>
              <a:gd name="T23" fmla="*/ 1 h 90"/>
              <a:gd name="T24" fmla="*/ 31 w 46"/>
              <a:gd name="T25" fmla="*/ 20 h 90"/>
              <a:gd name="T26" fmla="*/ 25 w 46"/>
              <a:gd name="T27" fmla="*/ 25 h 90"/>
              <a:gd name="T28" fmla="*/ 19 w 46"/>
              <a:gd name="T29" fmla="*/ 27 h 90"/>
              <a:gd name="T30" fmla="*/ 18 w 46"/>
              <a:gd name="T31" fmla="*/ 42 h 90"/>
              <a:gd name="T32" fmla="*/ 19 w 46"/>
              <a:gd name="T33" fmla="*/ 44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6" h="90">
                <a:moveTo>
                  <a:pt x="19" y="44"/>
                </a:moveTo>
                <a:cubicBezTo>
                  <a:pt x="23" y="58"/>
                  <a:pt x="27" y="57"/>
                  <a:pt x="27" y="57"/>
                </a:cubicBezTo>
                <a:cubicBezTo>
                  <a:pt x="27" y="57"/>
                  <a:pt x="27" y="57"/>
                  <a:pt x="33" y="55"/>
                </a:cubicBezTo>
                <a:cubicBezTo>
                  <a:pt x="40" y="54"/>
                  <a:pt x="41" y="57"/>
                  <a:pt x="41" y="57"/>
                </a:cubicBezTo>
                <a:cubicBezTo>
                  <a:pt x="46" y="76"/>
                  <a:pt x="46" y="76"/>
                  <a:pt x="46" y="76"/>
                </a:cubicBezTo>
                <a:cubicBezTo>
                  <a:pt x="34" y="83"/>
                  <a:pt x="34" y="83"/>
                  <a:pt x="34" y="83"/>
                </a:cubicBezTo>
                <a:cubicBezTo>
                  <a:pt x="34" y="83"/>
                  <a:pt x="25" y="90"/>
                  <a:pt x="17" y="77"/>
                </a:cubicBezTo>
                <a:cubicBezTo>
                  <a:pt x="10" y="64"/>
                  <a:pt x="8" y="62"/>
                  <a:pt x="5" y="48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32"/>
                  <a:pt x="0" y="29"/>
                  <a:pt x="1" y="14"/>
                </a:cubicBezTo>
                <a:cubicBezTo>
                  <a:pt x="1" y="0"/>
                  <a:pt x="12" y="0"/>
                  <a:pt x="12" y="0"/>
                </a:cubicBezTo>
                <a:cubicBezTo>
                  <a:pt x="26" y="1"/>
                  <a:pt x="26" y="1"/>
                  <a:pt x="26" y="1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0"/>
                  <a:pt x="32" y="23"/>
                  <a:pt x="25" y="25"/>
                </a:cubicBezTo>
                <a:cubicBezTo>
                  <a:pt x="19" y="27"/>
                  <a:pt x="19" y="27"/>
                  <a:pt x="19" y="27"/>
                </a:cubicBezTo>
                <a:cubicBezTo>
                  <a:pt x="19" y="27"/>
                  <a:pt x="15" y="28"/>
                  <a:pt x="18" y="42"/>
                </a:cubicBezTo>
                <a:lnTo>
                  <a:pt x="19" y="4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6" name="Freeform 1099"/>
          <p:cNvSpPr/>
          <p:nvPr/>
        </p:nvSpPr>
        <p:spPr bwMode="auto">
          <a:xfrm>
            <a:off x="8072680" y="4173488"/>
            <a:ext cx="121926" cy="78821"/>
          </a:xfrm>
          <a:custGeom>
            <a:avLst/>
            <a:gdLst>
              <a:gd name="T0" fmla="*/ 0 w 99"/>
              <a:gd name="T1" fmla="*/ 33 h 64"/>
              <a:gd name="T2" fmla="*/ 38 w 99"/>
              <a:gd name="T3" fmla="*/ 0 h 64"/>
              <a:gd name="T4" fmla="*/ 38 w 99"/>
              <a:gd name="T5" fmla="*/ 23 h 64"/>
              <a:gd name="T6" fmla="*/ 99 w 99"/>
              <a:gd name="T7" fmla="*/ 23 h 64"/>
              <a:gd name="T8" fmla="*/ 99 w 99"/>
              <a:gd name="T9" fmla="*/ 45 h 64"/>
              <a:gd name="T10" fmla="*/ 38 w 99"/>
              <a:gd name="T11" fmla="*/ 45 h 64"/>
              <a:gd name="T12" fmla="*/ 38 w 99"/>
              <a:gd name="T13" fmla="*/ 64 h 64"/>
              <a:gd name="T14" fmla="*/ 0 w 99"/>
              <a:gd name="T15" fmla="*/ 3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9" h="64">
                <a:moveTo>
                  <a:pt x="0" y="33"/>
                </a:moveTo>
                <a:lnTo>
                  <a:pt x="38" y="0"/>
                </a:lnTo>
                <a:lnTo>
                  <a:pt x="38" y="23"/>
                </a:lnTo>
                <a:lnTo>
                  <a:pt x="99" y="23"/>
                </a:lnTo>
                <a:lnTo>
                  <a:pt x="99" y="45"/>
                </a:lnTo>
                <a:lnTo>
                  <a:pt x="38" y="45"/>
                </a:lnTo>
                <a:lnTo>
                  <a:pt x="38" y="64"/>
                </a:lnTo>
                <a:lnTo>
                  <a:pt x="0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7" name="Oval 1100"/>
          <p:cNvSpPr>
            <a:spLocks noChangeArrowheads="1"/>
          </p:cNvSpPr>
          <p:nvPr/>
        </p:nvSpPr>
        <p:spPr bwMode="auto">
          <a:xfrm>
            <a:off x="7883017" y="330522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8" name="Freeform 1101"/>
          <p:cNvSpPr/>
          <p:nvPr/>
        </p:nvSpPr>
        <p:spPr bwMode="auto">
          <a:xfrm>
            <a:off x="8243869" y="3550309"/>
            <a:ext cx="40642" cy="43106"/>
          </a:xfrm>
          <a:custGeom>
            <a:avLst/>
            <a:gdLst>
              <a:gd name="T0" fmla="*/ 29 w 33"/>
              <a:gd name="T1" fmla="*/ 0 h 35"/>
              <a:gd name="T2" fmla="*/ 33 w 33"/>
              <a:gd name="T3" fmla="*/ 2 h 35"/>
              <a:gd name="T4" fmla="*/ 5 w 33"/>
              <a:gd name="T5" fmla="*/ 35 h 35"/>
              <a:gd name="T6" fmla="*/ 0 w 33"/>
              <a:gd name="T7" fmla="*/ 31 h 35"/>
              <a:gd name="T8" fmla="*/ 29 w 33"/>
              <a:gd name="T9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35">
                <a:moveTo>
                  <a:pt x="29" y="0"/>
                </a:moveTo>
                <a:lnTo>
                  <a:pt x="33" y="2"/>
                </a:lnTo>
                <a:lnTo>
                  <a:pt x="5" y="35"/>
                </a:lnTo>
                <a:lnTo>
                  <a:pt x="0" y="31"/>
                </a:lnTo>
                <a:lnTo>
                  <a:pt x="2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9" name="Freeform 1102"/>
          <p:cNvSpPr/>
          <p:nvPr/>
        </p:nvSpPr>
        <p:spPr bwMode="auto">
          <a:xfrm>
            <a:off x="8153964" y="3480110"/>
            <a:ext cx="119463" cy="102221"/>
          </a:xfrm>
          <a:custGeom>
            <a:avLst/>
            <a:gdLst>
              <a:gd name="T0" fmla="*/ 15 w 41"/>
              <a:gd name="T1" fmla="*/ 27 h 35"/>
              <a:gd name="T2" fmla="*/ 10 w 41"/>
              <a:gd name="T3" fmla="*/ 23 h 35"/>
              <a:gd name="T4" fmla="*/ 12 w 41"/>
              <a:gd name="T5" fmla="*/ 19 h 35"/>
              <a:gd name="T6" fmla="*/ 2 w 41"/>
              <a:gd name="T7" fmla="*/ 10 h 35"/>
              <a:gd name="T8" fmla="*/ 2 w 41"/>
              <a:gd name="T9" fmla="*/ 6 h 35"/>
              <a:gd name="T10" fmla="*/ 6 w 41"/>
              <a:gd name="T11" fmla="*/ 5 h 35"/>
              <a:gd name="T12" fmla="*/ 16 w 41"/>
              <a:gd name="T13" fmla="*/ 14 h 35"/>
              <a:gd name="T14" fmla="*/ 32 w 41"/>
              <a:gd name="T15" fmla="*/ 7 h 35"/>
              <a:gd name="T16" fmla="*/ 41 w 41"/>
              <a:gd name="T17" fmla="*/ 23 h 35"/>
              <a:gd name="T18" fmla="*/ 31 w 41"/>
              <a:gd name="T19" fmla="*/ 35 h 35"/>
              <a:gd name="T20" fmla="*/ 15 w 41"/>
              <a:gd name="T21" fmla="*/ 27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1" h="35">
                <a:moveTo>
                  <a:pt x="15" y="27"/>
                </a:moveTo>
                <a:cubicBezTo>
                  <a:pt x="10" y="23"/>
                  <a:pt x="10" y="23"/>
                  <a:pt x="10" y="23"/>
                </a:cubicBezTo>
                <a:cubicBezTo>
                  <a:pt x="12" y="19"/>
                  <a:pt x="12" y="19"/>
                  <a:pt x="12" y="19"/>
                </a:cubicBezTo>
                <a:cubicBezTo>
                  <a:pt x="2" y="10"/>
                  <a:pt x="2" y="10"/>
                  <a:pt x="2" y="10"/>
                </a:cubicBezTo>
                <a:cubicBezTo>
                  <a:pt x="1" y="9"/>
                  <a:pt x="0" y="7"/>
                  <a:pt x="2" y="6"/>
                </a:cubicBezTo>
                <a:cubicBezTo>
                  <a:pt x="3" y="4"/>
                  <a:pt x="5" y="4"/>
                  <a:pt x="6" y="5"/>
                </a:cubicBezTo>
                <a:cubicBezTo>
                  <a:pt x="16" y="14"/>
                  <a:pt x="16" y="14"/>
                  <a:pt x="16" y="14"/>
                </a:cubicBezTo>
                <a:cubicBezTo>
                  <a:pt x="16" y="14"/>
                  <a:pt x="26" y="0"/>
                  <a:pt x="32" y="7"/>
                </a:cubicBezTo>
                <a:cubicBezTo>
                  <a:pt x="38" y="13"/>
                  <a:pt x="41" y="23"/>
                  <a:pt x="41" y="23"/>
                </a:cubicBezTo>
                <a:cubicBezTo>
                  <a:pt x="31" y="35"/>
                  <a:pt x="31" y="35"/>
                  <a:pt x="31" y="35"/>
                </a:cubicBezTo>
                <a:cubicBezTo>
                  <a:pt x="31" y="35"/>
                  <a:pt x="20" y="31"/>
                  <a:pt x="15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0" name="Freeform 1103"/>
          <p:cNvSpPr>
            <a:spLocks noEditPoints="1"/>
          </p:cNvSpPr>
          <p:nvPr/>
        </p:nvSpPr>
        <p:spPr bwMode="auto">
          <a:xfrm>
            <a:off x="8008638" y="3404984"/>
            <a:ext cx="171189" cy="261094"/>
          </a:xfrm>
          <a:custGeom>
            <a:avLst/>
            <a:gdLst>
              <a:gd name="T0" fmla="*/ 37 w 59"/>
              <a:gd name="T1" fmla="*/ 78 h 90"/>
              <a:gd name="T2" fmla="*/ 30 w 59"/>
              <a:gd name="T3" fmla="*/ 70 h 90"/>
              <a:gd name="T4" fmla="*/ 22 w 59"/>
              <a:gd name="T5" fmla="*/ 78 h 90"/>
              <a:gd name="T6" fmla="*/ 30 w 59"/>
              <a:gd name="T7" fmla="*/ 86 h 90"/>
              <a:gd name="T8" fmla="*/ 37 w 59"/>
              <a:gd name="T9" fmla="*/ 78 h 90"/>
              <a:gd name="T10" fmla="*/ 4 w 59"/>
              <a:gd name="T11" fmla="*/ 90 h 90"/>
              <a:gd name="T12" fmla="*/ 0 w 59"/>
              <a:gd name="T13" fmla="*/ 85 h 90"/>
              <a:gd name="T14" fmla="*/ 0 w 59"/>
              <a:gd name="T15" fmla="*/ 4 h 90"/>
              <a:gd name="T16" fmla="*/ 4 w 59"/>
              <a:gd name="T17" fmla="*/ 0 h 90"/>
              <a:gd name="T18" fmla="*/ 55 w 59"/>
              <a:gd name="T19" fmla="*/ 0 h 90"/>
              <a:gd name="T20" fmla="*/ 59 w 59"/>
              <a:gd name="T21" fmla="*/ 4 h 90"/>
              <a:gd name="T22" fmla="*/ 59 w 59"/>
              <a:gd name="T23" fmla="*/ 31 h 90"/>
              <a:gd name="T24" fmla="*/ 57 w 59"/>
              <a:gd name="T25" fmla="*/ 30 h 90"/>
              <a:gd name="T26" fmla="*/ 54 w 59"/>
              <a:gd name="T27" fmla="*/ 28 h 90"/>
              <a:gd name="T28" fmla="*/ 54 w 59"/>
              <a:gd name="T29" fmla="*/ 5 h 90"/>
              <a:gd name="T30" fmla="*/ 5 w 59"/>
              <a:gd name="T31" fmla="*/ 5 h 90"/>
              <a:gd name="T32" fmla="*/ 5 w 59"/>
              <a:gd name="T33" fmla="*/ 66 h 90"/>
              <a:gd name="T34" fmla="*/ 54 w 59"/>
              <a:gd name="T35" fmla="*/ 66 h 90"/>
              <a:gd name="T36" fmla="*/ 54 w 59"/>
              <a:gd name="T37" fmla="*/ 40 h 90"/>
              <a:gd name="T38" fmla="*/ 59 w 59"/>
              <a:gd name="T39" fmla="*/ 45 h 90"/>
              <a:gd name="T40" fmla="*/ 59 w 59"/>
              <a:gd name="T41" fmla="*/ 85 h 90"/>
              <a:gd name="T42" fmla="*/ 55 w 59"/>
              <a:gd name="T43" fmla="*/ 90 h 90"/>
              <a:gd name="T44" fmla="*/ 4 w 59"/>
              <a:gd name="T45" fmla="*/ 9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9" h="90">
                <a:moveTo>
                  <a:pt x="37" y="78"/>
                </a:moveTo>
                <a:cubicBezTo>
                  <a:pt x="37" y="74"/>
                  <a:pt x="34" y="70"/>
                  <a:pt x="30" y="70"/>
                </a:cubicBezTo>
                <a:cubicBezTo>
                  <a:pt x="25" y="70"/>
                  <a:pt x="22" y="74"/>
                  <a:pt x="22" y="78"/>
                </a:cubicBezTo>
                <a:cubicBezTo>
                  <a:pt x="22" y="82"/>
                  <a:pt x="25" y="86"/>
                  <a:pt x="30" y="86"/>
                </a:cubicBezTo>
                <a:cubicBezTo>
                  <a:pt x="34" y="86"/>
                  <a:pt x="37" y="82"/>
                  <a:pt x="37" y="78"/>
                </a:cubicBezTo>
                <a:close/>
                <a:moveTo>
                  <a:pt x="4" y="90"/>
                </a:moveTo>
                <a:cubicBezTo>
                  <a:pt x="2" y="90"/>
                  <a:pt x="0" y="88"/>
                  <a:pt x="0" y="85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55" y="0"/>
                  <a:pt x="55" y="0"/>
                  <a:pt x="55" y="0"/>
                </a:cubicBezTo>
                <a:cubicBezTo>
                  <a:pt x="57" y="0"/>
                  <a:pt x="59" y="2"/>
                  <a:pt x="59" y="4"/>
                </a:cubicBezTo>
                <a:cubicBezTo>
                  <a:pt x="59" y="31"/>
                  <a:pt x="59" y="31"/>
                  <a:pt x="59" y="31"/>
                </a:cubicBezTo>
                <a:cubicBezTo>
                  <a:pt x="57" y="30"/>
                  <a:pt x="57" y="30"/>
                  <a:pt x="57" y="30"/>
                </a:cubicBezTo>
                <a:cubicBezTo>
                  <a:pt x="56" y="29"/>
                  <a:pt x="55" y="28"/>
                  <a:pt x="54" y="28"/>
                </a:cubicBezTo>
                <a:cubicBezTo>
                  <a:pt x="54" y="5"/>
                  <a:pt x="54" y="5"/>
                  <a:pt x="54" y="5"/>
                </a:cubicBezTo>
                <a:cubicBezTo>
                  <a:pt x="5" y="5"/>
                  <a:pt x="5" y="5"/>
                  <a:pt x="5" y="5"/>
                </a:cubicBezTo>
                <a:cubicBezTo>
                  <a:pt x="5" y="66"/>
                  <a:pt x="5" y="66"/>
                  <a:pt x="5" y="66"/>
                </a:cubicBezTo>
                <a:cubicBezTo>
                  <a:pt x="54" y="66"/>
                  <a:pt x="54" y="66"/>
                  <a:pt x="54" y="66"/>
                </a:cubicBezTo>
                <a:cubicBezTo>
                  <a:pt x="54" y="40"/>
                  <a:pt x="54" y="40"/>
                  <a:pt x="54" y="40"/>
                </a:cubicBezTo>
                <a:cubicBezTo>
                  <a:pt x="59" y="45"/>
                  <a:pt x="59" y="45"/>
                  <a:pt x="59" y="45"/>
                </a:cubicBezTo>
                <a:cubicBezTo>
                  <a:pt x="59" y="85"/>
                  <a:pt x="59" y="85"/>
                  <a:pt x="59" y="85"/>
                </a:cubicBezTo>
                <a:cubicBezTo>
                  <a:pt x="59" y="88"/>
                  <a:pt x="57" y="90"/>
                  <a:pt x="55" y="90"/>
                </a:cubicBezTo>
                <a:lnTo>
                  <a:pt x="4" y="9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1" name="Rectangle 1104"/>
          <p:cNvSpPr>
            <a:spLocks noChangeArrowheads="1"/>
          </p:cNvSpPr>
          <p:nvPr/>
        </p:nvSpPr>
        <p:spPr bwMode="auto">
          <a:xfrm>
            <a:off x="8040659" y="3558931"/>
            <a:ext cx="68968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2" name="Rectangle 1105"/>
          <p:cNvSpPr>
            <a:spLocks noChangeArrowheads="1"/>
          </p:cNvSpPr>
          <p:nvPr/>
        </p:nvSpPr>
        <p:spPr bwMode="auto">
          <a:xfrm>
            <a:off x="8040659" y="3544152"/>
            <a:ext cx="68968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3" name="Rectangle 1106"/>
          <p:cNvSpPr>
            <a:spLocks noChangeArrowheads="1"/>
          </p:cNvSpPr>
          <p:nvPr/>
        </p:nvSpPr>
        <p:spPr bwMode="auto">
          <a:xfrm>
            <a:off x="8040659" y="3526910"/>
            <a:ext cx="68968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4" name="Rectangle 1107"/>
          <p:cNvSpPr>
            <a:spLocks noChangeArrowheads="1"/>
          </p:cNvSpPr>
          <p:nvPr/>
        </p:nvSpPr>
        <p:spPr bwMode="auto">
          <a:xfrm>
            <a:off x="8040659" y="3512131"/>
            <a:ext cx="68968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5" name="Freeform 1108"/>
          <p:cNvSpPr/>
          <p:nvPr/>
        </p:nvSpPr>
        <p:spPr bwMode="auto">
          <a:xfrm>
            <a:off x="8098543" y="3616815"/>
            <a:ext cx="11085" cy="29558"/>
          </a:xfrm>
          <a:custGeom>
            <a:avLst/>
            <a:gdLst>
              <a:gd name="T0" fmla="*/ 4 w 4"/>
              <a:gd name="T1" fmla="*/ 5 h 10"/>
              <a:gd name="T2" fmla="*/ 0 w 4"/>
              <a:gd name="T3" fmla="*/ 10 h 10"/>
              <a:gd name="T4" fmla="*/ 0 w 4"/>
              <a:gd name="T5" fmla="*/ 0 h 10"/>
              <a:gd name="T6" fmla="*/ 4 w 4"/>
              <a:gd name="T7" fmla="*/ 5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" h="10">
                <a:moveTo>
                  <a:pt x="4" y="5"/>
                </a:moveTo>
                <a:cubicBezTo>
                  <a:pt x="4" y="7"/>
                  <a:pt x="2" y="9"/>
                  <a:pt x="0" y="10"/>
                </a:cubicBezTo>
                <a:cubicBezTo>
                  <a:pt x="0" y="0"/>
                  <a:pt x="0" y="0"/>
                  <a:pt x="0" y="0"/>
                </a:cubicBezTo>
                <a:cubicBezTo>
                  <a:pt x="2" y="0"/>
                  <a:pt x="4" y="3"/>
                  <a:pt x="4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6" name="Rectangle 1109"/>
          <p:cNvSpPr>
            <a:spLocks noChangeArrowheads="1"/>
          </p:cNvSpPr>
          <p:nvPr/>
        </p:nvSpPr>
        <p:spPr bwMode="auto">
          <a:xfrm>
            <a:off x="8040659" y="3494889"/>
            <a:ext cx="43106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7" name="Rectangle 1110"/>
          <p:cNvSpPr>
            <a:spLocks noChangeArrowheads="1"/>
          </p:cNvSpPr>
          <p:nvPr/>
        </p:nvSpPr>
        <p:spPr bwMode="auto">
          <a:xfrm>
            <a:off x="8040659" y="3477647"/>
            <a:ext cx="43106" cy="492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8" name="Rectangle 1111"/>
          <p:cNvSpPr>
            <a:spLocks noChangeArrowheads="1"/>
          </p:cNvSpPr>
          <p:nvPr/>
        </p:nvSpPr>
        <p:spPr bwMode="auto">
          <a:xfrm>
            <a:off x="8040659" y="3462868"/>
            <a:ext cx="43106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9" name="Rectangle 1112"/>
          <p:cNvSpPr>
            <a:spLocks noChangeArrowheads="1"/>
          </p:cNvSpPr>
          <p:nvPr/>
        </p:nvSpPr>
        <p:spPr bwMode="auto">
          <a:xfrm>
            <a:off x="8040659" y="3448089"/>
            <a:ext cx="43106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0" name="Oval 1113"/>
          <p:cNvSpPr>
            <a:spLocks noChangeArrowheads="1"/>
          </p:cNvSpPr>
          <p:nvPr/>
        </p:nvSpPr>
        <p:spPr bwMode="auto">
          <a:xfrm>
            <a:off x="8453237" y="399614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1" name="Oval 1114"/>
          <p:cNvSpPr>
            <a:spLocks noChangeArrowheads="1"/>
          </p:cNvSpPr>
          <p:nvPr/>
        </p:nvSpPr>
        <p:spPr bwMode="auto">
          <a:xfrm>
            <a:off x="8645363" y="4137772"/>
            <a:ext cx="52958" cy="5049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2" name="Freeform 1115"/>
          <p:cNvSpPr>
            <a:spLocks noEditPoints="1"/>
          </p:cNvSpPr>
          <p:nvPr/>
        </p:nvSpPr>
        <p:spPr bwMode="auto">
          <a:xfrm>
            <a:off x="8593637" y="4201814"/>
            <a:ext cx="156411" cy="166263"/>
          </a:xfrm>
          <a:custGeom>
            <a:avLst/>
            <a:gdLst>
              <a:gd name="T0" fmla="*/ 26 w 127"/>
              <a:gd name="T1" fmla="*/ 116 h 135"/>
              <a:gd name="T2" fmla="*/ 101 w 127"/>
              <a:gd name="T3" fmla="*/ 116 h 135"/>
              <a:gd name="T4" fmla="*/ 94 w 127"/>
              <a:gd name="T5" fmla="*/ 81 h 135"/>
              <a:gd name="T6" fmla="*/ 31 w 127"/>
              <a:gd name="T7" fmla="*/ 81 h 135"/>
              <a:gd name="T8" fmla="*/ 26 w 127"/>
              <a:gd name="T9" fmla="*/ 116 h 135"/>
              <a:gd name="T10" fmla="*/ 109 w 127"/>
              <a:gd name="T11" fmla="*/ 135 h 135"/>
              <a:gd name="T12" fmla="*/ 109 w 127"/>
              <a:gd name="T13" fmla="*/ 123 h 135"/>
              <a:gd name="T14" fmla="*/ 97 w 127"/>
              <a:gd name="T15" fmla="*/ 123 h 135"/>
              <a:gd name="T16" fmla="*/ 33 w 127"/>
              <a:gd name="T17" fmla="*/ 123 h 135"/>
              <a:gd name="T18" fmla="*/ 19 w 127"/>
              <a:gd name="T19" fmla="*/ 123 h 135"/>
              <a:gd name="T20" fmla="*/ 19 w 127"/>
              <a:gd name="T21" fmla="*/ 135 h 135"/>
              <a:gd name="T22" fmla="*/ 0 w 127"/>
              <a:gd name="T23" fmla="*/ 135 h 135"/>
              <a:gd name="T24" fmla="*/ 0 w 127"/>
              <a:gd name="T25" fmla="*/ 119 h 135"/>
              <a:gd name="T26" fmla="*/ 12 w 127"/>
              <a:gd name="T27" fmla="*/ 107 h 135"/>
              <a:gd name="T28" fmla="*/ 40 w 127"/>
              <a:gd name="T29" fmla="*/ 0 h 135"/>
              <a:gd name="T30" fmla="*/ 64 w 127"/>
              <a:gd name="T31" fmla="*/ 0 h 135"/>
              <a:gd name="T32" fmla="*/ 64 w 127"/>
              <a:gd name="T33" fmla="*/ 0 h 135"/>
              <a:gd name="T34" fmla="*/ 90 w 127"/>
              <a:gd name="T35" fmla="*/ 0 h 135"/>
              <a:gd name="T36" fmla="*/ 116 w 127"/>
              <a:gd name="T37" fmla="*/ 107 h 135"/>
              <a:gd name="T38" fmla="*/ 127 w 127"/>
              <a:gd name="T39" fmla="*/ 119 h 135"/>
              <a:gd name="T40" fmla="*/ 127 w 127"/>
              <a:gd name="T41" fmla="*/ 135 h 135"/>
              <a:gd name="T42" fmla="*/ 109 w 127"/>
              <a:gd name="T43" fmla="*/ 135 h 135"/>
              <a:gd name="T44" fmla="*/ 92 w 127"/>
              <a:gd name="T45" fmla="*/ 69 h 135"/>
              <a:gd name="T46" fmla="*/ 87 w 127"/>
              <a:gd name="T47" fmla="*/ 43 h 135"/>
              <a:gd name="T48" fmla="*/ 40 w 127"/>
              <a:gd name="T49" fmla="*/ 43 h 135"/>
              <a:gd name="T50" fmla="*/ 38 w 127"/>
              <a:gd name="T51" fmla="*/ 69 h 135"/>
              <a:gd name="T52" fmla="*/ 92 w 127"/>
              <a:gd name="T53" fmla="*/ 69 h 135"/>
              <a:gd name="T54" fmla="*/ 85 w 127"/>
              <a:gd name="T55" fmla="*/ 31 h 135"/>
              <a:gd name="T56" fmla="*/ 83 w 127"/>
              <a:gd name="T57" fmla="*/ 10 h 135"/>
              <a:gd name="T58" fmla="*/ 45 w 127"/>
              <a:gd name="T59" fmla="*/ 10 h 135"/>
              <a:gd name="T60" fmla="*/ 42 w 127"/>
              <a:gd name="T61" fmla="*/ 31 h 135"/>
              <a:gd name="T62" fmla="*/ 85 w 127"/>
              <a:gd name="T63" fmla="*/ 31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27" h="135">
                <a:moveTo>
                  <a:pt x="26" y="116"/>
                </a:moveTo>
                <a:lnTo>
                  <a:pt x="101" y="116"/>
                </a:lnTo>
                <a:lnTo>
                  <a:pt x="94" y="81"/>
                </a:lnTo>
                <a:lnTo>
                  <a:pt x="31" y="81"/>
                </a:lnTo>
                <a:lnTo>
                  <a:pt x="26" y="116"/>
                </a:lnTo>
                <a:close/>
                <a:moveTo>
                  <a:pt x="109" y="135"/>
                </a:moveTo>
                <a:lnTo>
                  <a:pt x="109" y="123"/>
                </a:lnTo>
                <a:lnTo>
                  <a:pt x="97" y="123"/>
                </a:lnTo>
                <a:lnTo>
                  <a:pt x="33" y="123"/>
                </a:lnTo>
                <a:lnTo>
                  <a:pt x="19" y="123"/>
                </a:lnTo>
                <a:lnTo>
                  <a:pt x="19" y="135"/>
                </a:lnTo>
                <a:lnTo>
                  <a:pt x="0" y="135"/>
                </a:lnTo>
                <a:lnTo>
                  <a:pt x="0" y="119"/>
                </a:lnTo>
                <a:lnTo>
                  <a:pt x="12" y="107"/>
                </a:lnTo>
                <a:lnTo>
                  <a:pt x="40" y="0"/>
                </a:lnTo>
                <a:lnTo>
                  <a:pt x="64" y="0"/>
                </a:lnTo>
                <a:lnTo>
                  <a:pt x="64" y="0"/>
                </a:lnTo>
                <a:lnTo>
                  <a:pt x="90" y="0"/>
                </a:lnTo>
                <a:lnTo>
                  <a:pt x="116" y="107"/>
                </a:lnTo>
                <a:lnTo>
                  <a:pt x="127" y="119"/>
                </a:lnTo>
                <a:lnTo>
                  <a:pt x="127" y="135"/>
                </a:lnTo>
                <a:lnTo>
                  <a:pt x="109" y="135"/>
                </a:lnTo>
                <a:close/>
                <a:moveTo>
                  <a:pt x="92" y="69"/>
                </a:moveTo>
                <a:lnTo>
                  <a:pt x="87" y="43"/>
                </a:lnTo>
                <a:lnTo>
                  <a:pt x="40" y="43"/>
                </a:lnTo>
                <a:lnTo>
                  <a:pt x="38" y="69"/>
                </a:lnTo>
                <a:lnTo>
                  <a:pt x="92" y="69"/>
                </a:lnTo>
                <a:close/>
                <a:moveTo>
                  <a:pt x="85" y="31"/>
                </a:moveTo>
                <a:lnTo>
                  <a:pt x="83" y="10"/>
                </a:lnTo>
                <a:lnTo>
                  <a:pt x="45" y="10"/>
                </a:lnTo>
                <a:lnTo>
                  <a:pt x="42" y="31"/>
                </a:lnTo>
                <a:lnTo>
                  <a:pt x="85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3" name="Freeform 1116"/>
          <p:cNvSpPr/>
          <p:nvPr/>
        </p:nvSpPr>
        <p:spPr bwMode="auto">
          <a:xfrm>
            <a:off x="8564079" y="4073730"/>
            <a:ext cx="78821" cy="82516"/>
          </a:xfrm>
          <a:custGeom>
            <a:avLst/>
            <a:gdLst>
              <a:gd name="T0" fmla="*/ 1 w 27"/>
              <a:gd name="T1" fmla="*/ 28 h 28"/>
              <a:gd name="T2" fmla="*/ 6 w 27"/>
              <a:gd name="T3" fmla="*/ 28 h 28"/>
              <a:gd name="T4" fmla="*/ 27 w 27"/>
              <a:gd name="T5" fmla="*/ 4 h 28"/>
              <a:gd name="T6" fmla="*/ 27 w 27"/>
              <a:gd name="T7" fmla="*/ 0 h 28"/>
              <a:gd name="T8" fmla="*/ 1 w 27"/>
              <a:gd name="T9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28">
                <a:moveTo>
                  <a:pt x="1" y="28"/>
                </a:moveTo>
                <a:cubicBezTo>
                  <a:pt x="6" y="28"/>
                  <a:pt x="6" y="28"/>
                  <a:pt x="6" y="28"/>
                </a:cubicBezTo>
                <a:cubicBezTo>
                  <a:pt x="5" y="15"/>
                  <a:pt x="15" y="5"/>
                  <a:pt x="27" y="4"/>
                </a:cubicBezTo>
                <a:cubicBezTo>
                  <a:pt x="27" y="0"/>
                  <a:pt x="27" y="0"/>
                  <a:pt x="27" y="0"/>
                </a:cubicBezTo>
                <a:cubicBezTo>
                  <a:pt x="12" y="0"/>
                  <a:pt x="0" y="13"/>
                  <a:pt x="1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4" name="Freeform 1117"/>
          <p:cNvSpPr/>
          <p:nvPr/>
        </p:nvSpPr>
        <p:spPr bwMode="auto">
          <a:xfrm>
            <a:off x="8593637" y="4100824"/>
            <a:ext cx="51726" cy="55421"/>
          </a:xfrm>
          <a:custGeom>
            <a:avLst/>
            <a:gdLst>
              <a:gd name="T0" fmla="*/ 0 w 18"/>
              <a:gd name="T1" fmla="*/ 19 h 19"/>
              <a:gd name="T2" fmla="*/ 0 w 18"/>
              <a:gd name="T3" fmla="*/ 19 h 19"/>
              <a:gd name="T4" fmla="*/ 4 w 18"/>
              <a:gd name="T5" fmla="*/ 19 h 19"/>
              <a:gd name="T6" fmla="*/ 4 w 18"/>
              <a:gd name="T7" fmla="*/ 19 h 19"/>
              <a:gd name="T8" fmla="*/ 18 w 18"/>
              <a:gd name="T9" fmla="*/ 4 h 19"/>
              <a:gd name="T10" fmla="*/ 18 w 18"/>
              <a:gd name="T11" fmla="*/ 4 h 19"/>
              <a:gd name="T12" fmla="*/ 18 w 18"/>
              <a:gd name="T13" fmla="*/ 0 h 19"/>
              <a:gd name="T14" fmla="*/ 17 w 18"/>
              <a:gd name="T15" fmla="*/ 0 h 19"/>
              <a:gd name="T16" fmla="*/ 0 w 18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19">
                <a:moveTo>
                  <a:pt x="0" y="19"/>
                </a:moveTo>
                <a:cubicBezTo>
                  <a:pt x="0" y="19"/>
                  <a:pt x="0" y="19"/>
                  <a:pt x="0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1"/>
                  <a:pt x="10" y="4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0"/>
                  <a:pt x="18" y="0"/>
                  <a:pt x="18" y="0"/>
                </a:cubicBezTo>
                <a:cubicBezTo>
                  <a:pt x="18" y="0"/>
                  <a:pt x="17" y="0"/>
                  <a:pt x="17" y="0"/>
                </a:cubicBezTo>
                <a:cubicBezTo>
                  <a:pt x="8" y="1"/>
                  <a:pt x="0" y="9"/>
                  <a:pt x="0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5" name="Freeform 1118"/>
          <p:cNvSpPr/>
          <p:nvPr/>
        </p:nvSpPr>
        <p:spPr bwMode="auto">
          <a:xfrm>
            <a:off x="8617037" y="4124224"/>
            <a:ext cx="28327" cy="28327"/>
          </a:xfrm>
          <a:custGeom>
            <a:avLst/>
            <a:gdLst>
              <a:gd name="T0" fmla="*/ 0 w 10"/>
              <a:gd name="T1" fmla="*/ 10 h 10"/>
              <a:gd name="T2" fmla="*/ 4 w 10"/>
              <a:gd name="T3" fmla="*/ 10 h 10"/>
              <a:gd name="T4" fmla="*/ 4 w 10"/>
              <a:gd name="T5" fmla="*/ 10 h 10"/>
              <a:gd name="T6" fmla="*/ 10 w 10"/>
              <a:gd name="T7" fmla="*/ 3 h 10"/>
              <a:gd name="T8" fmla="*/ 10 w 10"/>
              <a:gd name="T9" fmla="*/ 3 h 10"/>
              <a:gd name="T10" fmla="*/ 10 w 10"/>
              <a:gd name="T11" fmla="*/ 0 h 10"/>
              <a:gd name="T12" fmla="*/ 10 w 10"/>
              <a:gd name="T13" fmla="*/ 0 h 10"/>
              <a:gd name="T14" fmla="*/ 0 w 10"/>
              <a:gd name="T15" fmla="*/ 10 h 10"/>
              <a:gd name="T16" fmla="*/ 0 w 10"/>
              <a:gd name="T17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" h="10">
                <a:moveTo>
                  <a:pt x="0" y="10"/>
                </a:moveTo>
                <a:cubicBezTo>
                  <a:pt x="4" y="10"/>
                  <a:pt x="4" y="10"/>
                  <a:pt x="4" y="10"/>
                </a:cubicBezTo>
                <a:cubicBezTo>
                  <a:pt x="4" y="10"/>
                  <a:pt x="4" y="10"/>
                  <a:pt x="4" y="10"/>
                </a:cubicBezTo>
                <a:cubicBezTo>
                  <a:pt x="3" y="6"/>
                  <a:pt x="6" y="3"/>
                  <a:pt x="10" y="3"/>
                </a:cubicBezTo>
                <a:cubicBezTo>
                  <a:pt x="10" y="3"/>
                  <a:pt x="10" y="3"/>
                  <a:pt x="10" y="3"/>
                </a:cubicBezTo>
                <a:cubicBezTo>
                  <a:pt x="10" y="0"/>
                  <a:pt x="10" y="0"/>
                  <a:pt x="10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4" y="0"/>
                  <a:pt x="0" y="5"/>
                  <a:pt x="0" y="10"/>
                </a:cubicBezTo>
                <a:cubicBezTo>
                  <a:pt x="0" y="10"/>
                  <a:pt x="0" y="10"/>
                  <a:pt x="0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6" name="Freeform 1119"/>
          <p:cNvSpPr/>
          <p:nvPr/>
        </p:nvSpPr>
        <p:spPr bwMode="auto">
          <a:xfrm>
            <a:off x="8700784" y="4073730"/>
            <a:ext cx="78821" cy="82516"/>
          </a:xfrm>
          <a:custGeom>
            <a:avLst/>
            <a:gdLst>
              <a:gd name="T0" fmla="*/ 26 w 27"/>
              <a:gd name="T1" fmla="*/ 28 h 28"/>
              <a:gd name="T2" fmla="*/ 22 w 27"/>
              <a:gd name="T3" fmla="*/ 28 h 28"/>
              <a:gd name="T4" fmla="*/ 0 w 27"/>
              <a:gd name="T5" fmla="*/ 4 h 28"/>
              <a:gd name="T6" fmla="*/ 1 w 27"/>
              <a:gd name="T7" fmla="*/ 0 h 28"/>
              <a:gd name="T8" fmla="*/ 26 w 27"/>
              <a:gd name="T9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28">
                <a:moveTo>
                  <a:pt x="26" y="28"/>
                </a:moveTo>
                <a:cubicBezTo>
                  <a:pt x="22" y="28"/>
                  <a:pt x="22" y="28"/>
                  <a:pt x="22" y="28"/>
                </a:cubicBezTo>
                <a:cubicBezTo>
                  <a:pt x="22" y="15"/>
                  <a:pt x="13" y="5"/>
                  <a:pt x="0" y="4"/>
                </a:cubicBezTo>
                <a:cubicBezTo>
                  <a:pt x="1" y="0"/>
                  <a:pt x="1" y="0"/>
                  <a:pt x="1" y="0"/>
                </a:cubicBezTo>
                <a:cubicBezTo>
                  <a:pt x="16" y="0"/>
                  <a:pt x="27" y="13"/>
                  <a:pt x="26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7" name="Freeform 1120"/>
          <p:cNvSpPr/>
          <p:nvPr/>
        </p:nvSpPr>
        <p:spPr bwMode="auto">
          <a:xfrm>
            <a:off x="8698321" y="4100824"/>
            <a:ext cx="51726" cy="55421"/>
          </a:xfrm>
          <a:custGeom>
            <a:avLst/>
            <a:gdLst>
              <a:gd name="T0" fmla="*/ 18 w 18"/>
              <a:gd name="T1" fmla="*/ 19 h 19"/>
              <a:gd name="T2" fmla="*/ 18 w 18"/>
              <a:gd name="T3" fmla="*/ 19 h 19"/>
              <a:gd name="T4" fmla="*/ 14 w 18"/>
              <a:gd name="T5" fmla="*/ 19 h 19"/>
              <a:gd name="T6" fmla="*/ 14 w 18"/>
              <a:gd name="T7" fmla="*/ 19 h 19"/>
              <a:gd name="T8" fmla="*/ 1 w 18"/>
              <a:gd name="T9" fmla="*/ 4 h 19"/>
              <a:gd name="T10" fmla="*/ 0 w 18"/>
              <a:gd name="T11" fmla="*/ 4 h 19"/>
              <a:gd name="T12" fmla="*/ 1 w 18"/>
              <a:gd name="T13" fmla="*/ 0 h 19"/>
              <a:gd name="T14" fmla="*/ 1 w 18"/>
              <a:gd name="T15" fmla="*/ 0 h 19"/>
              <a:gd name="T16" fmla="*/ 18 w 18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19">
                <a:moveTo>
                  <a:pt x="18" y="19"/>
                </a:moveTo>
                <a:cubicBezTo>
                  <a:pt x="18" y="19"/>
                  <a:pt x="18" y="19"/>
                  <a:pt x="18" y="19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11"/>
                  <a:pt x="9" y="4"/>
                  <a:pt x="1" y="4"/>
                </a:cubicBezTo>
                <a:cubicBezTo>
                  <a:pt x="1" y="4"/>
                  <a:pt x="1" y="4"/>
                  <a:pt x="0" y="4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1" y="1"/>
                  <a:pt x="18" y="9"/>
                  <a:pt x="18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8" name="Freeform 1121"/>
          <p:cNvSpPr/>
          <p:nvPr/>
        </p:nvSpPr>
        <p:spPr bwMode="auto">
          <a:xfrm>
            <a:off x="8698321" y="4124224"/>
            <a:ext cx="29558" cy="28327"/>
          </a:xfrm>
          <a:custGeom>
            <a:avLst/>
            <a:gdLst>
              <a:gd name="T0" fmla="*/ 10 w 10"/>
              <a:gd name="T1" fmla="*/ 10 h 10"/>
              <a:gd name="T2" fmla="*/ 7 w 10"/>
              <a:gd name="T3" fmla="*/ 10 h 10"/>
              <a:gd name="T4" fmla="*/ 7 w 10"/>
              <a:gd name="T5" fmla="*/ 10 h 10"/>
              <a:gd name="T6" fmla="*/ 0 w 10"/>
              <a:gd name="T7" fmla="*/ 3 h 10"/>
              <a:gd name="T8" fmla="*/ 0 w 10"/>
              <a:gd name="T9" fmla="*/ 3 h 10"/>
              <a:gd name="T10" fmla="*/ 0 w 10"/>
              <a:gd name="T11" fmla="*/ 0 h 10"/>
              <a:gd name="T12" fmla="*/ 1 w 10"/>
              <a:gd name="T13" fmla="*/ 0 h 10"/>
              <a:gd name="T14" fmla="*/ 10 w 10"/>
              <a:gd name="T15" fmla="*/ 10 h 10"/>
              <a:gd name="T16" fmla="*/ 10 w 10"/>
              <a:gd name="T17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" h="10">
                <a:moveTo>
                  <a:pt x="10" y="10"/>
                </a:moveTo>
                <a:cubicBezTo>
                  <a:pt x="7" y="10"/>
                  <a:pt x="7" y="10"/>
                  <a:pt x="7" y="10"/>
                </a:cubicBezTo>
                <a:cubicBezTo>
                  <a:pt x="7" y="10"/>
                  <a:pt x="7" y="10"/>
                  <a:pt x="7" y="10"/>
                </a:cubicBezTo>
                <a:cubicBezTo>
                  <a:pt x="7" y="6"/>
                  <a:pt x="4" y="3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1" y="0"/>
                </a:cubicBezTo>
                <a:cubicBezTo>
                  <a:pt x="6" y="0"/>
                  <a:pt x="10" y="5"/>
                  <a:pt x="10" y="10"/>
                </a:cubicBezTo>
                <a:cubicBezTo>
                  <a:pt x="10" y="10"/>
                  <a:pt x="10" y="10"/>
                  <a:pt x="10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9" name="Oval 1122"/>
          <p:cNvSpPr>
            <a:spLocks noChangeArrowheads="1"/>
          </p:cNvSpPr>
          <p:nvPr/>
        </p:nvSpPr>
        <p:spPr bwMode="auto">
          <a:xfrm>
            <a:off x="8442153" y="331384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0" name="Freeform 1123"/>
          <p:cNvSpPr>
            <a:spLocks noEditPoints="1"/>
          </p:cNvSpPr>
          <p:nvPr/>
        </p:nvSpPr>
        <p:spPr bwMode="auto">
          <a:xfrm>
            <a:off x="8777142" y="3578637"/>
            <a:ext cx="51726" cy="52958"/>
          </a:xfrm>
          <a:custGeom>
            <a:avLst/>
            <a:gdLst>
              <a:gd name="T0" fmla="*/ 9 w 18"/>
              <a:gd name="T1" fmla="*/ 0 h 18"/>
              <a:gd name="T2" fmla="*/ 18 w 18"/>
              <a:gd name="T3" fmla="*/ 9 h 18"/>
              <a:gd name="T4" fmla="*/ 9 w 18"/>
              <a:gd name="T5" fmla="*/ 18 h 18"/>
              <a:gd name="T6" fmla="*/ 0 w 18"/>
              <a:gd name="T7" fmla="*/ 9 h 18"/>
              <a:gd name="T8" fmla="*/ 9 w 18"/>
              <a:gd name="T9" fmla="*/ 0 h 18"/>
              <a:gd name="T10" fmla="*/ 15 w 18"/>
              <a:gd name="T11" fmla="*/ 9 h 18"/>
              <a:gd name="T12" fmla="*/ 14 w 18"/>
              <a:gd name="T13" fmla="*/ 8 h 18"/>
              <a:gd name="T14" fmla="*/ 11 w 18"/>
              <a:gd name="T15" fmla="*/ 8 h 18"/>
              <a:gd name="T16" fmla="*/ 11 w 18"/>
              <a:gd name="T17" fmla="*/ 5 h 18"/>
              <a:gd name="T18" fmla="*/ 9 w 18"/>
              <a:gd name="T19" fmla="*/ 4 h 18"/>
              <a:gd name="T20" fmla="*/ 8 w 18"/>
              <a:gd name="T21" fmla="*/ 5 h 18"/>
              <a:gd name="T22" fmla="*/ 8 w 18"/>
              <a:gd name="T23" fmla="*/ 8 h 18"/>
              <a:gd name="T24" fmla="*/ 5 w 18"/>
              <a:gd name="T25" fmla="*/ 8 h 18"/>
              <a:gd name="T26" fmla="*/ 3 w 18"/>
              <a:gd name="T27" fmla="*/ 9 h 18"/>
              <a:gd name="T28" fmla="*/ 5 w 18"/>
              <a:gd name="T29" fmla="*/ 11 h 18"/>
              <a:gd name="T30" fmla="*/ 8 w 18"/>
              <a:gd name="T31" fmla="*/ 11 h 18"/>
              <a:gd name="T32" fmla="*/ 8 w 18"/>
              <a:gd name="T33" fmla="*/ 14 h 18"/>
              <a:gd name="T34" fmla="*/ 9 w 18"/>
              <a:gd name="T35" fmla="*/ 15 h 18"/>
              <a:gd name="T36" fmla="*/ 11 w 18"/>
              <a:gd name="T37" fmla="*/ 14 h 18"/>
              <a:gd name="T38" fmla="*/ 11 w 18"/>
              <a:gd name="T39" fmla="*/ 11 h 18"/>
              <a:gd name="T40" fmla="*/ 14 w 18"/>
              <a:gd name="T41" fmla="*/ 11 h 18"/>
              <a:gd name="T42" fmla="*/ 15 w 18"/>
              <a:gd name="T43" fmla="*/ 9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8" h="18">
                <a:moveTo>
                  <a:pt x="9" y="0"/>
                </a:moveTo>
                <a:cubicBezTo>
                  <a:pt x="14" y="0"/>
                  <a:pt x="18" y="4"/>
                  <a:pt x="18" y="9"/>
                </a:cubicBezTo>
                <a:cubicBezTo>
                  <a:pt x="18" y="14"/>
                  <a:pt x="14" y="18"/>
                  <a:pt x="9" y="18"/>
                </a:cubicBezTo>
                <a:cubicBezTo>
                  <a:pt x="4" y="18"/>
                  <a:pt x="0" y="14"/>
                  <a:pt x="0" y="9"/>
                </a:cubicBezTo>
                <a:cubicBezTo>
                  <a:pt x="0" y="4"/>
                  <a:pt x="4" y="0"/>
                  <a:pt x="9" y="0"/>
                </a:cubicBezTo>
                <a:close/>
                <a:moveTo>
                  <a:pt x="15" y="9"/>
                </a:moveTo>
                <a:cubicBezTo>
                  <a:pt x="15" y="9"/>
                  <a:pt x="14" y="8"/>
                  <a:pt x="14" y="8"/>
                </a:cubicBezTo>
                <a:cubicBezTo>
                  <a:pt x="11" y="8"/>
                  <a:pt x="11" y="8"/>
                  <a:pt x="11" y="8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4"/>
                  <a:pt x="10" y="4"/>
                  <a:pt x="9" y="4"/>
                </a:cubicBezTo>
                <a:cubicBezTo>
                  <a:pt x="8" y="4"/>
                  <a:pt x="8" y="4"/>
                  <a:pt x="8" y="5"/>
                </a:cubicBezTo>
                <a:cubicBezTo>
                  <a:pt x="8" y="8"/>
                  <a:pt x="8" y="8"/>
                  <a:pt x="8" y="8"/>
                </a:cubicBezTo>
                <a:cubicBezTo>
                  <a:pt x="5" y="8"/>
                  <a:pt x="5" y="8"/>
                  <a:pt x="5" y="8"/>
                </a:cubicBezTo>
                <a:cubicBezTo>
                  <a:pt x="4" y="8"/>
                  <a:pt x="3" y="9"/>
                  <a:pt x="3" y="9"/>
                </a:cubicBezTo>
                <a:cubicBezTo>
                  <a:pt x="3" y="10"/>
                  <a:pt x="4" y="11"/>
                  <a:pt x="5" y="11"/>
                </a:cubicBezTo>
                <a:cubicBezTo>
                  <a:pt x="8" y="11"/>
                  <a:pt x="8" y="11"/>
                  <a:pt x="8" y="11"/>
                </a:cubicBezTo>
                <a:cubicBezTo>
                  <a:pt x="8" y="14"/>
                  <a:pt x="8" y="14"/>
                  <a:pt x="8" y="14"/>
                </a:cubicBezTo>
                <a:cubicBezTo>
                  <a:pt x="8" y="15"/>
                  <a:pt x="8" y="15"/>
                  <a:pt x="9" y="15"/>
                </a:cubicBezTo>
                <a:cubicBezTo>
                  <a:pt x="10" y="15"/>
                  <a:pt x="11" y="15"/>
                  <a:pt x="11" y="14"/>
                </a:cubicBezTo>
                <a:cubicBezTo>
                  <a:pt x="11" y="11"/>
                  <a:pt x="11" y="11"/>
                  <a:pt x="11" y="11"/>
                </a:cubicBezTo>
                <a:cubicBezTo>
                  <a:pt x="14" y="11"/>
                  <a:pt x="14" y="11"/>
                  <a:pt x="14" y="11"/>
                </a:cubicBezTo>
                <a:cubicBezTo>
                  <a:pt x="14" y="11"/>
                  <a:pt x="15" y="10"/>
                  <a:pt x="15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1" name="Freeform 1124"/>
          <p:cNvSpPr/>
          <p:nvPr/>
        </p:nvSpPr>
        <p:spPr bwMode="auto">
          <a:xfrm>
            <a:off x="8706942" y="3526910"/>
            <a:ext cx="113305" cy="110842"/>
          </a:xfrm>
          <a:custGeom>
            <a:avLst/>
            <a:gdLst>
              <a:gd name="T0" fmla="*/ 39 w 39"/>
              <a:gd name="T1" fmla="*/ 14 h 38"/>
              <a:gd name="T2" fmla="*/ 39 w 39"/>
              <a:gd name="T3" fmla="*/ 18 h 38"/>
              <a:gd name="T4" fmla="*/ 33 w 39"/>
              <a:gd name="T5" fmla="*/ 16 h 38"/>
              <a:gd name="T6" fmla="*/ 22 w 39"/>
              <a:gd name="T7" fmla="*/ 27 h 38"/>
              <a:gd name="T8" fmla="*/ 27 w 39"/>
              <a:gd name="T9" fmla="*/ 36 h 38"/>
              <a:gd name="T10" fmla="*/ 15 w 39"/>
              <a:gd name="T11" fmla="*/ 38 h 38"/>
              <a:gd name="T12" fmla="*/ 14 w 39"/>
              <a:gd name="T13" fmla="*/ 38 h 38"/>
              <a:gd name="T14" fmla="*/ 0 w 39"/>
              <a:gd name="T15" fmla="*/ 35 h 38"/>
              <a:gd name="T16" fmla="*/ 5 w 39"/>
              <a:gd name="T17" fmla="*/ 23 h 38"/>
              <a:gd name="T18" fmla="*/ 5 w 39"/>
              <a:gd name="T19" fmla="*/ 9 h 38"/>
              <a:gd name="T20" fmla="*/ 3 w 39"/>
              <a:gd name="T21" fmla="*/ 1 h 38"/>
              <a:gd name="T22" fmla="*/ 4 w 39"/>
              <a:gd name="T23" fmla="*/ 0 h 38"/>
              <a:gd name="T24" fmla="*/ 12 w 39"/>
              <a:gd name="T25" fmla="*/ 5 h 38"/>
              <a:gd name="T26" fmla="*/ 12 w 39"/>
              <a:gd name="T27" fmla="*/ 10 h 38"/>
              <a:gd name="T28" fmla="*/ 14 w 39"/>
              <a:gd name="T29" fmla="*/ 13 h 38"/>
              <a:gd name="T30" fmla="*/ 17 w 39"/>
              <a:gd name="T31" fmla="*/ 10 h 38"/>
              <a:gd name="T32" fmla="*/ 17 w 39"/>
              <a:gd name="T33" fmla="*/ 5 h 38"/>
              <a:gd name="T34" fmla="*/ 25 w 39"/>
              <a:gd name="T35" fmla="*/ 0 h 38"/>
              <a:gd name="T36" fmla="*/ 39 w 39"/>
              <a:gd name="T37" fmla="*/ 14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9" h="38">
                <a:moveTo>
                  <a:pt x="39" y="14"/>
                </a:moveTo>
                <a:cubicBezTo>
                  <a:pt x="39" y="18"/>
                  <a:pt x="39" y="18"/>
                  <a:pt x="39" y="18"/>
                </a:cubicBezTo>
                <a:cubicBezTo>
                  <a:pt x="37" y="17"/>
                  <a:pt x="35" y="16"/>
                  <a:pt x="33" y="16"/>
                </a:cubicBezTo>
                <a:cubicBezTo>
                  <a:pt x="27" y="16"/>
                  <a:pt x="22" y="21"/>
                  <a:pt x="22" y="27"/>
                </a:cubicBezTo>
                <a:cubicBezTo>
                  <a:pt x="22" y="31"/>
                  <a:pt x="24" y="34"/>
                  <a:pt x="27" y="36"/>
                </a:cubicBezTo>
                <a:cubicBezTo>
                  <a:pt x="24" y="37"/>
                  <a:pt x="20" y="38"/>
                  <a:pt x="15" y="38"/>
                </a:cubicBezTo>
                <a:cubicBezTo>
                  <a:pt x="14" y="38"/>
                  <a:pt x="14" y="38"/>
                  <a:pt x="14" y="38"/>
                </a:cubicBezTo>
                <a:cubicBezTo>
                  <a:pt x="8" y="38"/>
                  <a:pt x="3" y="37"/>
                  <a:pt x="0" y="35"/>
                </a:cubicBezTo>
                <a:cubicBezTo>
                  <a:pt x="4" y="28"/>
                  <a:pt x="5" y="23"/>
                  <a:pt x="5" y="23"/>
                </a:cubicBezTo>
                <a:cubicBezTo>
                  <a:pt x="5" y="9"/>
                  <a:pt x="5" y="9"/>
                  <a:pt x="5" y="9"/>
                </a:cubicBezTo>
                <a:cubicBezTo>
                  <a:pt x="5" y="6"/>
                  <a:pt x="4" y="3"/>
                  <a:pt x="3" y="1"/>
                </a:cubicBezTo>
                <a:cubicBezTo>
                  <a:pt x="3" y="1"/>
                  <a:pt x="4" y="0"/>
                  <a:pt x="4" y="0"/>
                </a:cubicBezTo>
                <a:cubicBezTo>
                  <a:pt x="5" y="3"/>
                  <a:pt x="8" y="4"/>
                  <a:pt x="12" y="5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12"/>
                  <a:pt x="13" y="13"/>
                  <a:pt x="14" y="13"/>
                </a:cubicBezTo>
                <a:cubicBezTo>
                  <a:pt x="16" y="13"/>
                  <a:pt x="17" y="12"/>
                  <a:pt x="17" y="10"/>
                </a:cubicBezTo>
                <a:cubicBezTo>
                  <a:pt x="17" y="5"/>
                  <a:pt x="17" y="5"/>
                  <a:pt x="17" y="5"/>
                </a:cubicBezTo>
                <a:cubicBezTo>
                  <a:pt x="21" y="4"/>
                  <a:pt x="23" y="3"/>
                  <a:pt x="25" y="0"/>
                </a:cubicBezTo>
                <a:cubicBezTo>
                  <a:pt x="32" y="2"/>
                  <a:pt x="39" y="6"/>
                  <a:pt x="39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2" name="Freeform 1125"/>
          <p:cNvSpPr/>
          <p:nvPr/>
        </p:nvSpPr>
        <p:spPr bwMode="auto">
          <a:xfrm>
            <a:off x="8718026" y="3456711"/>
            <a:ext cx="61579" cy="76358"/>
          </a:xfrm>
          <a:custGeom>
            <a:avLst/>
            <a:gdLst>
              <a:gd name="T0" fmla="*/ 10 w 21"/>
              <a:gd name="T1" fmla="*/ 26 h 26"/>
              <a:gd name="T2" fmla="*/ 1 w 21"/>
              <a:gd name="T3" fmla="*/ 17 h 26"/>
              <a:gd name="T4" fmla="*/ 0 w 21"/>
              <a:gd name="T5" fmla="*/ 14 h 26"/>
              <a:gd name="T6" fmla="*/ 1 w 21"/>
              <a:gd name="T7" fmla="*/ 11 h 26"/>
              <a:gd name="T8" fmla="*/ 10 w 21"/>
              <a:gd name="T9" fmla="*/ 0 h 26"/>
              <a:gd name="T10" fmla="*/ 20 w 21"/>
              <a:gd name="T11" fmla="*/ 11 h 26"/>
              <a:gd name="T12" fmla="*/ 21 w 21"/>
              <a:gd name="T13" fmla="*/ 14 h 26"/>
              <a:gd name="T14" fmla="*/ 20 w 21"/>
              <a:gd name="T15" fmla="*/ 17 h 26"/>
              <a:gd name="T16" fmla="*/ 10 w 21"/>
              <a:gd name="T17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" h="26">
                <a:moveTo>
                  <a:pt x="10" y="26"/>
                </a:moveTo>
                <a:cubicBezTo>
                  <a:pt x="8" y="26"/>
                  <a:pt x="3" y="22"/>
                  <a:pt x="1" y="17"/>
                </a:cubicBezTo>
                <a:cubicBezTo>
                  <a:pt x="1" y="16"/>
                  <a:pt x="0" y="16"/>
                  <a:pt x="0" y="14"/>
                </a:cubicBezTo>
                <a:cubicBezTo>
                  <a:pt x="0" y="12"/>
                  <a:pt x="0" y="11"/>
                  <a:pt x="1" y="11"/>
                </a:cubicBezTo>
                <a:cubicBezTo>
                  <a:pt x="1" y="5"/>
                  <a:pt x="4" y="0"/>
                  <a:pt x="10" y="0"/>
                </a:cubicBezTo>
                <a:cubicBezTo>
                  <a:pt x="17" y="0"/>
                  <a:pt x="20" y="5"/>
                  <a:pt x="20" y="11"/>
                </a:cubicBezTo>
                <a:cubicBezTo>
                  <a:pt x="21" y="11"/>
                  <a:pt x="21" y="12"/>
                  <a:pt x="21" y="14"/>
                </a:cubicBezTo>
                <a:cubicBezTo>
                  <a:pt x="21" y="16"/>
                  <a:pt x="20" y="16"/>
                  <a:pt x="20" y="17"/>
                </a:cubicBezTo>
                <a:cubicBezTo>
                  <a:pt x="18" y="22"/>
                  <a:pt x="13" y="26"/>
                  <a:pt x="10" y="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3" name="Freeform 1126"/>
          <p:cNvSpPr/>
          <p:nvPr/>
        </p:nvSpPr>
        <p:spPr bwMode="auto">
          <a:xfrm>
            <a:off x="8503732" y="3497352"/>
            <a:ext cx="211831" cy="166263"/>
          </a:xfrm>
          <a:custGeom>
            <a:avLst/>
            <a:gdLst>
              <a:gd name="T0" fmla="*/ 73 w 73"/>
              <a:gd name="T1" fmla="*/ 20 h 57"/>
              <a:gd name="T2" fmla="*/ 73 w 73"/>
              <a:gd name="T3" fmla="*/ 32 h 57"/>
              <a:gd name="T4" fmla="*/ 37 w 73"/>
              <a:gd name="T5" fmla="*/ 57 h 57"/>
              <a:gd name="T6" fmla="*/ 36 w 73"/>
              <a:gd name="T7" fmla="*/ 57 h 57"/>
              <a:gd name="T8" fmla="*/ 17 w 73"/>
              <a:gd name="T9" fmla="*/ 53 h 57"/>
              <a:gd name="T10" fmla="*/ 30 w 73"/>
              <a:gd name="T11" fmla="*/ 35 h 57"/>
              <a:gd name="T12" fmla="*/ 12 w 73"/>
              <a:gd name="T13" fmla="*/ 17 h 57"/>
              <a:gd name="T14" fmla="*/ 0 w 73"/>
              <a:gd name="T15" fmla="*/ 22 h 57"/>
              <a:gd name="T16" fmla="*/ 0 w 73"/>
              <a:gd name="T17" fmla="*/ 20 h 57"/>
              <a:gd name="T18" fmla="*/ 21 w 73"/>
              <a:gd name="T19" fmla="*/ 0 h 57"/>
              <a:gd name="T20" fmla="*/ 32 w 73"/>
              <a:gd name="T21" fmla="*/ 7 h 57"/>
              <a:gd name="T22" fmla="*/ 32 w 73"/>
              <a:gd name="T23" fmla="*/ 14 h 57"/>
              <a:gd name="T24" fmla="*/ 37 w 73"/>
              <a:gd name="T25" fmla="*/ 19 h 57"/>
              <a:gd name="T26" fmla="*/ 41 w 73"/>
              <a:gd name="T27" fmla="*/ 14 h 57"/>
              <a:gd name="T28" fmla="*/ 41 w 73"/>
              <a:gd name="T29" fmla="*/ 7 h 57"/>
              <a:gd name="T30" fmla="*/ 53 w 73"/>
              <a:gd name="T31" fmla="*/ 0 h 57"/>
              <a:gd name="T32" fmla="*/ 73 w 73"/>
              <a:gd name="T33" fmla="*/ 2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3" h="57">
                <a:moveTo>
                  <a:pt x="73" y="20"/>
                </a:moveTo>
                <a:cubicBezTo>
                  <a:pt x="73" y="32"/>
                  <a:pt x="73" y="32"/>
                  <a:pt x="73" y="32"/>
                </a:cubicBezTo>
                <a:cubicBezTo>
                  <a:pt x="73" y="32"/>
                  <a:pt x="69" y="57"/>
                  <a:pt x="37" y="57"/>
                </a:cubicBezTo>
                <a:cubicBezTo>
                  <a:pt x="36" y="57"/>
                  <a:pt x="36" y="57"/>
                  <a:pt x="36" y="57"/>
                </a:cubicBezTo>
                <a:cubicBezTo>
                  <a:pt x="28" y="57"/>
                  <a:pt x="22" y="55"/>
                  <a:pt x="17" y="53"/>
                </a:cubicBezTo>
                <a:cubicBezTo>
                  <a:pt x="25" y="51"/>
                  <a:pt x="30" y="44"/>
                  <a:pt x="30" y="35"/>
                </a:cubicBezTo>
                <a:cubicBezTo>
                  <a:pt x="30" y="25"/>
                  <a:pt x="22" y="17"/>
                  <a:pt x="12" y="17"/>
                </a:cubicBezTo>
                <a:cubicBezTo>
                  <a:pt x="8" y="17"/>
                  <a:pt x="3" y="19"/>
                  <a:pt x="0" y="22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8"/>
                  <a:pt x="11" y="2"/>
                  <a:pt x="21" y="0"/>
                </a:cubicBezTo>
                <a:cubicBezTo>
                  <a:pt x="23" y="3"/>
                  <a:pt x="27" y="6"/>
                  <a:pt x="32" y="7"/>
                </a:cubicBezTo>
                <a:cubicBezTo>
                  <a:pt x="32" y="14"/>
                  <a:pt x="32" y="14"/>
                  <a:pt x="32" y="14"/>
                </a:cubicBezTo>
                <a:cubicBezTo>
                  <a:pt x="32" y="17"/>
                  <a:pt x="34" y="19"/>
                  <a:pt x="37" y="19"/>
                </a:cubicBezTo>
                <a:cubicBezTo>
                  <a:pt x="39" y="19"/>
                  <a:pt x="41" y="17"/>
                  <a:pt x="41" y="14"/>
                </a:cubicBezTo>
                <a:cubicBezTo>
                  <a:pt x="41" y="7"/>
                  <a:pt x="41" y="7"/>
                  <a:pt x="41" y="7"/>
                </a:cubicBezTo>
                <a:cubicBezTo>
                  <a:pt x="46" y="6"/>
                  <a:pt x="50" y="3"/>
                  <a:pt x="53" y="0"/>
                </a:cubicBezTo>
                <a:cubicBezTo>
                  <a:pt x="62" y="2"/>
                  <a:pt x="73" y="8"/>
                  <a:pt x="73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4" name="Freeform 1127"/>
          <p:cNvSpPr/>
          <p:nvPr/>
        </p:nvSpPr>
        <p:spPr bwMode="auto">
          <a:xfrm>
            <a:off x="8561616" y="3392669"/>
            <a:ext cx="96063" cy="110842"/>
          </a:xfrm>
          <a:custGeom>
            <a:avLst/>
            <a:gdLst>
              <a:gd name="T0" fmla="*/ 31 w 33"/>
              <a:gd name="T1" fmla="*/ 15 h 38"/>
              <a:gd name="T2" fmla="*/ 32 w 33"/>
              <a:gd name="T3" fmla="*/ 20 h 38"/>
              <a:gd name="T4" fmla="*/ 30 w 33"/>
              <a:gd name="T5" fmla="*/ 24 h 38"/>
              <a:gd name="T6" fmla="*/ 17 w 33"/>
              <a:gd name="T7" fmla="*/ 38 h 38"/>
              <a:gd name="T8" fmla="*/ 3 w 33"/>
              <a:gd name="T9" fmla="*/ 24 h 38"/>
              <a:gd name="T10" fmla="*/ 1 w 33"/>
              <a:gd name="T11" fmla="*/ 20 h 38"/>
              <a:gd name="T12" fmla="*/ 2 w 33"/>
              <a:gd name="T13" fmla="*/ 15 h 38"/>
              <a:gd name="T14" fmla="*/ 17 w 33"/>
              <a:gd name="T15" fmla="*/ 0 h 38"/>
              <a:gd name="T16" fmla="*/ 31 w 33"/>
              <a:gd name="T17" fmla="*/ 15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" h="38">
                <a:moveTo>
                  <a:pt x="31" y="15"/>
                </a:moveTo>
                <a:cubicBezTo>
                  <a:pt x="32" y="16"/>
                  <a:pt x="33" y="17"/>
                  <a:pt x="32" y="20"/>
                </a:cubicBezTo>
                <a:cubicBezTo>
                  <a:pt x="32" y="23"/>
                  <a:pt x="31" y="24"/>
                  <a:pt x="30" y="24"/>
                </a:cubicBezTo>
                <a:cubicBezTo>
                  <a:pt x="28" y="32"/>
                  <a:pt x="21" y="38"/>
                  <a:pt x="17" y="38"/>
                </a:cubicBezTo>
                <a:cubicBezTo>
                  <a:pt x="13" y="38"/>
                  <a:pt x="5" y="32"/>
                  <a:pt x="3" y="24"/>
                </a:cubicBezTo>
                <a:cubicBezTo>
                  <a:pt x="2" y="24"/>
                  <a:pt x="1" y="23"/>
                  <a:pt x="1" y="20"/>
                </a:cubicBezTo>
                <a:cubicBezTo>
                  <a:pt x="0" y="17"/>
                  <a:pt x="1" y="16"/>
                  <a:pt x="2" y="15"/>
                </a:cubicBezTo>
                <a:cubicBezTo>
                  <a:pt x="3" y="6"/>
                  <a:pt x="6" y="0"/>
                  <a:pt x="17" y="0"/>
                </a:cubicBezTo>
                <a:cubicBezTo>
                  <a:pt x="27" y="0"/>
                  <a:pt x="30" y="7"/>
                  <a:pt x="31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5" name="Freeform 1128"/>
          <p:cNvSpPr>
            <a:spLocks noEditPoints="1"/>
          </p:cNvSpPr>
          <p:nvPr/>
        </p:nvSpPr>
        <p:spPr bwMode="auto">
          <a:xfrm>
            <a:off x="8491416" y="3556468"/>
            <a:ext cx="89905" cy="89905"/>
          </a:xfrm>
          <a:custGeom>
            <a:avLst/>
            <a:gdLst>
              <a:gd name="T0" fmla="*/ 0 w 31"/>
              <a:gd name="T1" fmla="*/ 16 h 31"/>
              <a:gd name="T2" fmla="*/ 16 w 31"/>
              <a:gd name="T3" fmla="*/ 0 h 31"/>
              <a:gd name="T4" fmla="*/ 31 w 31"/>
              <a:gd name="T5" fmla="*/ 16 h 31"/>
              <a:gd name="T6" fmla="*/ 16 w 31"/>
              <a:gd name="T7" fmla="*/ 31 h 31"/>
              <a:gd name="T8" fmla="*/ 0 w 31"/>
              <a:gd name="T9" fmla="*/ 16 h 31"/>
              <a:gd name="T10" fmla="*/ 26 w 31"/>
              <a:gd name="T11" fmla="*/ 16 h 31"/>
              <a:gd name="T12" fmla="*/ 23 w 31"/>
              <a:gd name="T13" fmla="*/ 13 h 31"/>
              <a:gd name="T14" fmla="*/ 18 w 31"/>
              <a:gd name="T15" fmla="*/ 13 h 31"/>
              <a:gd name="T16" fmla="*/ 18 w 31"/>
              <a:gd name="T17" fmla="*/ 8 h 31"/>
              <a:gd name="T18" fmla="*/ 16 w 31"/>
              <a:gd name="T19" fmla="*/ 6 h 31"/>
              <a:gd name="T20" fmla="*/ 13 w 31"/>
              <a:gd name="T21" fmla="*/ 8 h 31"/>
              <a:gd name="T22" fmla="*/ 13 w 31"/>
              <a:gd name="T23" fmla="*/ 13 h 31"/>
              <a:gd name="T24" fmla="*/ 8 w 31"/>
              <a:gd name="T25" fmla="*/ 13 h 31"/>
              <a:gd name="T26" fmla="*/ 5 w 31"/>
              <a:gd name="T27" fmla="*/ 16 h 31"/>
              <a:gd name="T28" fmla="*/ 8 w 31"/>
              <a:gd name="T29" fmla="*/ 18 h 31"/>
              <a:gd name="T30" fmla="*/ 13 w 31"/>
              <a:gd name="T31" fmla="*/ 18 h 31"/>
              <a:gd name="T32" fmla="*/ 13 w 31"/>
              <a:gd name="T33" fmla="*/ 24 h 31"/>
              <a:gd name="T34" fmla="*/ 16 w 31"/>
              <a:gd name="T35" fmla="*/ 26 h 31"/>
              <a:gd name="T36" fmla="*/ 18 w 31"/>
              <a:gd name="T37" fmla="*/ 24 h 31"/>
              <a:gd name="T38" fmla="*/ 18 w 31"/>
              <a:gd name="T39" fmla="*/ 18 h 31"/>
              <a:gd name="T40" fmla="*/ 23 w 31"/>
              <a:gd name="T41" fmla="*/ 18 h 31"/>
              <a:gd name="T42" fmla="*/ 26 w 31"/>
              <a:gd name="T43" fmla="*/ 16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1" h="31">
                <a:moveTo>
                  <a:pt x="0" y="16"/>
                </a:moveTo>
                <a:cubicBezTo>
                  <a:pt x="0" y="7"/>
                  <a:pt x="7" y="0"/>
                  <a:pt x="16" y="0"/>
                </a:cubicBezTo>
                <a:cubicBezTo>
                  <a:pt x="24" y="0"/>
                  <a:pt x="31" y="7"/>
                  <a:pt x="31" y="16"/>
                </a:cubicBezTo>
                <a:cubicBezTo>
                  <a:pt x="31" y="24"/>
                  <a:pt x="24" y="31"/>
                  <a:pt x="16" y="31"/>
                </a:cubicBezTo>
                <a:cubicBezTo>
                  <a:pt x="7" y="31"/>
                  <a:pt x="0" y="24"/>
                  <a:pt x="0" y="16"/>
                </a:cubicBezTo>
                <a:close/>
                <a:moveTo>
                  <a:pt x="26" y="16"/>
                </a:moveTo>
                <a:cubicBezTo>
                  <a:pt x="26" y="14"/>
                  <a:pt x="25" y="13"/>
                  <a:pt x="23" y="13"/>
                </a:cubicBezTo>
                <a:cubicBezTo>
                  <a:pt x="18" y="13"/>
                  <a:pt x="18" y="13"/>
                  <a:pt x="18" y="13"/>
                </a:cubicBezTo>
                <a:cubicBezTo>
                  <a:pt x="18" y="8"/>
                  <a:pt x="18" y="8"/>
                  <a:pt x="18" y="8"/>
                </a:cubicBezTo>
                <a:cubicBezTo>
                  <a:pt x="18" y="7"/>
                  <a:pt x="17" y="6"/>
                  <a:pt x="16" y="6"/>
                </a:cubicBezTo>
                <a:cubicBezTo>
                  <a:pt x="14" y="6"/>
                  <a:pt x="13" y="7"/>
                  <a:pt x="13" y="8"/>
                </a:cubicBezTo>
                <a:cubicBezTo>
                  <a:pt x="13" y="13"/>
                  <a:pt x="13" y="13"/>
                  <a:pt x="13" y="13"/>
                </a:cubicBezTo>
                <a:cubicBezTo>
                  <a:pt x="8" y="13"/>
                  <a:pt x="8" y="13"/>
                  <a:pt x="8" y="13"/>
                </a:cubicBezTo>
                <a:cubicBezTo>
                  <a:pt x="6" y="13"/>
                  <a:pt x="5" y="14"/>
                  <a:pt x="5" y="16"/>
                </a:cubicBezTo>
                <a:cubicBezTo>
                  <a:pt x="5" y="17"/>
                  <a:pt x="6" y="18"/>
                  <a:pt x="8" y="18"/>
                </a:cubicBezTo>
                <a:cubicBezTo>
                  <a:pt x="13" y="18"/>
                  <a:pt x="13" y="18"/>
                  <a:pt x="13" y="18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5"/>
                  <a:pt x="14" y="26"/>
                  <a:pt x="16" y="26"/>
                </a:cubicBezTo>
                <a:cubicBezTo>
                  <a:pt x="17" y="26"/>
                  <a:pt x="18" y="25"/>
                  <a:pt x="18" y="24"/>
                </a:cubicBezTo>
                <a:cubicBezTo>
                  <a:pt x="18" y="18"/>
                  <a:pt x="18" y="18"/>
                  <a:pt x="18" y="18"/>
                </a:cubicBezTo>
                <a:cubicBezTo>
                  <a:pt x="23" y="18"/>
                  <a:pt x="23" y="18"/>
                  <a:pt x="23" y="18"/>
                </a:cubicBezTo>
                <a:cubicBezTo>
                  <a:pt x="25" y="18"/>
                  <a:pt x="26" y="17"/>
                  <a:pt x="26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6" name="Oval 1129"/>
          <p:cNvSpPr>
            <a:spLocks noChangeArrowheads="1"/>
          </p:cNvSpPr>
          <p:nvPr/>
        </p:nvSpPr>
        <p:spPr bwMode="auto">
          <a:xfrm>
            <a:off x="9009909" y="329906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7" name="Freeform 1130"/>
          <p:cNvSpPr/>
          <p:nvPr/>
        </p:nvSpPr>
        <p:spPr bwMode="auto">
          <a:xfrm>
            <a:off x="9093656" y="3450552"/>
            <a:ext cx="253705" cy="166263"/>
          </a:xfrm>
          <a:custGeom>
            <a:avLst/>
            <a:gdLst>
              <a:gd name="T0" fmla="*/ 87 w 87"/>
              <a:gd name="T1" fmla="*/ 0 h 57"/>
              <a:gd name="T2" fmla="*/ 87 w 87"/>
              <a:gd name="T3" fmla="*/ 18 h 57"/>
              <a:gd name="T4" fmla="*/ 84 w 87"/>
              <a:gd name="T5" fmla="*/ 18 h 57"/>
              <a:gd name="T6" fmla="*/ 63 w 87"/>
              <a:gd name="T7" fmla="*/ 39 h 57"/>
              <a:gd name="T8" fmla="*/ 74 w 87"/>
              <a:gd name="T9" fmla="*/ 57 h 57"/>
              <a:gd name="T10" fmla="*/ 4 w 87"/>
              <a:gd name="T11" fmla="*/ 57 h 57"/>
              <a:gd name="T12" fmla="*/ 0 w 87"/>
              <a:gd name="T13" fmla="*/ 53 h 57"/>
              <a:gd name="T14" fmla="*/ 0 w 87"/>
              <a:gd name="T15" fmla="*/ 0 h 57"/>
              <a:gd name="T16" fmla="*/ 43 w 87"/>
              <a:gd name="T17" fmla="*/ 32 h 57"/>
              <a:gd name="T18" fmla="*/ 87 w 87"/>
              <a:gd name="T19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7" h="57">
                <a:moveTo>
                  <a:pt x="87" y="0"/>
                </a:moveTo>
                <a:cubicBezTo>
                  <a:pt x="87" y="18"/>
                  <a:pt x="87" y="18"/>
                  <a:pt x="87" y="18"/>
                </a:cubicBezTo>
                <a:cubicBezTo>
                  <a:pt x="86" y="18"/>
                  <a:pt x="85" y="18"/>
                  <a:pt x="84" y="18"/>
                </a:cubicBezTo>
                <a:cubicBezTo>
                  <a:pt x="73" y="18"/>
                  <a:pt x="63" y="27"/>
                  <a:pt x="63" y="39"/>
                </a:cubicBezTo>
                <a:cubicBezTo>
                  <a:pt x="63" y="47"/>
                  <a:pt x="68" y="54"/>
                  <a:pt x="74" y="57"/>
                </a:cubicBezTo>
                <a:cubicBezTo>
                  <a:pt x="4" y="57"/>
                  <a:pt x="4" y="57"/>
                  <a:pt x="4" y="57"/>
                </a:cubicBezTo>
                <a:cubicBezTo>
                  <a:pt x="2" y="57"/>
                  <a:pt x="0" y="55"/>
                  <a:pt x="0" y="53"/>
                </a:cubicBezTo>
                <a:cubicBezTo>
                  <a:pt x="0" y="0"/>
                  <a:pt x="0" y="0"/>
                  <a:pt x="0" y="0"/>
                </a:cubicBezTo>
                <a:cubicBezTo>
                  <a:pt x="43" y="32"/>
                  <a:pt x="43" y="32"/>
                  <a:pt x="43" y="32"/>
                </a:cubicBezTo>
                <a:lnTo>
                  <a:pt x="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8" name="Freeform 1131"/>
          <p:cNvSpPr>
            <a:spLocks noEditPoints="1"/>
          </p:cNvSpPr>
          <p:nvPr/>
        </p:nvSpPr>
        <p:spPr bwMode="auto">
          <a:xfrm>
            <a:off x="9291941" y="3514595"/>
            <a:ext cx="102221" cy="102221"/>
          </a:xfrm>
          <a:custGeom>
            <a:avLst/>
            <a:gdLst>
              <a:gd name="T0" fmla="*/ 17 w 35"/>
              <a:gd name="T1" fmla="*/ 22 h 35"/>
              <a:gd name="T2" fmla="*/ 20 w 35"/>
              <a:gd name="T3" fmla="*/ 19 h 35"/>
              <a:gd name="T4" fmla="*/ 20 w 35"/>
              <a:gd name="T5" fmla="*/ 7 h 35"/>
              <a:gd name="T6" fmla="*/ 19 w 35"/>
              <a:gd name="T7" fmla="*/ 5 h 35"/>
              <a:gd name="T8" fmla="*/ 17 w 35"/>
              <a:gd name="T9" fmla="*/ 4 h 35"/>
              <a:gd name="T10" fmla="*/ 14 w 35"/>
              <a:gd name="T11" fmla="*/ 7 h 35"/>
              <a:gd name="T12" fmla="*/ 14 w 35"/>
              <a:gd name="T13" fmla="*/ 19 h 35"/>
              <a:gd name="T14" fmla="*/ 15 w 35"/>
              <a:gd name="T15" fmla="*/ 21 h 35"/>
              <a:gd name="T16" fmla="*/ 17 w 35"/>
              <a:gd name="T17" fmla="*/ 22 h 35"/>
              <a:gd name="T18" fmla="*/ 21 w 35"/>
              <a:gd name="T19" fmla="*/ 27 h 35"/>
              <a:gd name="T20" fmla="*/ 17 w 35"/>
              <a:gd name="T21" fmla="*/ 23 h 35"/>
              <a:gd name="T22" fmla="*/ 13 w 35"/>
              <a:gd name="T23" fmla="*/ 27 h 35"/>
              <a:gd name="T24" fmla="*/ 17 w 35"/>
              <a:gd name="T25" fmla="*/ 31 h 35"/>
              <a:gd name="T26" fmla="*/ 21 w 35"/>
              <a:gd name="T27" fmla="*/ 27 h 35"/>
              <a:gd name="T28" fmla="*/ 17 w 35"/>
              <a:gd name="T29" fmla="*/ 0 h 35"/>
              <a:gd name="T30" fmla="*/ 35 w 35"/>
              <a:gd name="T31" fmla="*/ 17 h 35"/>
              <a:gd name="T32" fmla="*/ 17 w 35"/>
              <a:gd name="T33" fmla="*/ 35 h 35"/>
              <a:gd name="T34" fmla="*/ 0 w 35"/>
              <a:gd name="T35" fmla="*/ 17 h 35"/>
              <a:gd name="T36" fmla="*/ 17 w 35"/>
              <a:gd name="T37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5" h="35">
                <a:moveTo>
                  <a:pt x="17" y="22"/>
                </a:moveTo>
                <a:cubicBezTo>
                  <a:pt x="19" y="22"/>
                  <a:pt x="20" y="21"/>
                  <a:pt x="20" y="19"/>
                </a:cubicBezTo>
                <a:cubicBezTo>
                  <a:pt x="20" y="7"/>
                  <a:pt x="20" y="7"/>
                  <a:pt x="20" y="7"/>
                </a:cubicBezTo>
                <a:cubicBezTo>
                  <a:pt x="20" y="6"/>
                  <a:pt x="20" y="5"/>
                  <a:pt x="19" y="5"/>
                </a:cubicBezTo>
                <a:cubicBezTo>
                  <a:pt x="19" y="4"/>
                  <a:pt x="18" y="4"/>
                  <a:pt x="17" y="4"/>
                </a:cubicBezTo>
                <a:cubicBezTo>
                  <a:pt x="16" y="4"/>
                  <a:pt x="14" y="5"/>
                  <a:pt x="14" y="7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20"/>
                  <a:pt x="15" y="21"/>
                  <a:pt x="15" y="21"/>
                </a:cubicBezTo>
                <a:cubicBezTo>
                  <a:pt x="16" y="22"/>
                  <a:pt x="16" y="22"/>
                  <a:pt x="17" y="22"/>
                </a:cubicBezTo>
                <a:close/>
                <a:moveTo>
                  <a:pt x="21" y="27"/>
                </a:moveTo>
                <a:cubicBezTo>
                  <a:pt x="21" y="25"/>
                  <a:pt x="19" y="23"/>
                  <a:pt x="17" y="23"/>
                </a:cubicBezTo>
                <a:cubicBezTo>
                  <a:pt x="15" y="23"/>
                  <a:pt x="13" y="25"/>
                  <a:pt x="13" y="27"/>
                </a:cubicBezTo>
                <a:cubicBezTo>
                  <a:pt x="13" y="29"/>
                  <a:pt x="15" y="31"/>
                  <a:pt x="17" y="31"/>
                </a:cubicBezTo>
                <a:cubicBezTo>
                  <a:pt x="19" y="31"/>
                  <a:pt x="21" y="29"/>
                  <a:pt x="21" y="27"/>
                </a:cubicBezTo>
                <a:close/>
                <a:moveTo>
                  <a:pt x="17" y="0"/>
                </a:moveTo>
                <a:cubicBezTo>
                  <a:pt x="27" y="0"/>
                  <a:pt x="35" y="7"/>
                  <a:pt x="35" y="17"/>
                </a:cubicBezTo>
                <a:cubicBezTo>
                  <a:pt x="35" y="27"/>
                  <a:pt x="27" y="35"/>
                  <a:pt x="17" y="35"/>
                </a:cubicBezTo>
                <a:cubicBezTo>
                  <a:pt x="7" y="35"/>
                  <a:pt x="0" y="27"/>
                  <a:pt x="0" y="17"/>
                </a:cubicBezTo>
                <a:cubicBezTo>
                  <a:pt x="0" y="7"/>
                  <a:pt x="7" y="0"/>
                  <a:pt x="1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9" name="Freeform 1132"/>
          <p:cNvSpPr/>
          <p:nvPr/>
        </p:nvSpPr>
        <p:spPr bwMode="auto">
          <a:xfrm>
            <a:off x="9105972" y="3439469"/>
            <a:ext cx="226610" cy="89905"/>
          </a:xfrm>
          <a:custGeom>
            <a:avLst/>
            <a:gdLst>
              <a:gd name="T0" fmla="*/ 184 w 184"/>
              <a:gd name="T1" fmla="*/ 0 h 73"/>
              <a:gd name="T2" fmla="*/ 182 w 184"/>
              <a:gd name="T3" fmla="*/ 2 h 73"/>
              <a:gd name="T4" fmla="*/ 182 w 184"/>
              <a:gd name="T5" fmla="*/ 2 h 73"/>
              <a:gd name="T6" fmla="*/ 92 w 184"/>
              <a:gd name="T7" fmla="*/ 73 h 73"/>
              <a:gd name="T8" fmla="*/ 0 w 184"/>
              <a:gd name="T9" fmla="*/ 0 h 73"/>
              <a:gd name="T10" fmla="*/ 184 w 184"/>
              <a:gd name="T11" fmla="*/ 0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4" h="73">
                <a:moveTo>
                  <a:pt x="184" y="0"/>
                </a:moveTo>
                <a:lnTo>
                  <a:pt x="182" y="2"/>
                </a:lnTo>
                <a:lnTo>
                  <a:pt x="182" y="2"/>
                </a:lnTo>
                <a:lnTo>
                  <a:pt x="92" y="73"/>
                </a:lnTo>
                <a:lnTo>
                  <a:pt x="0" y="0"/>
                </a:lnTo>
                <a:lnTo>
                  <a:pt x="1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0" name="Oval 1133"/>
          <p:cNvSpPr>
            <a:spLocks noChangeArrowheads="1"/>
          </p:cNvSpPr>
          <p:nvPr/>
        </p:nvSpPr>
        <p:spPr bwMode="auto">
          <a:xfrm>
            <a:off x="9001289" y="399244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1" name="Freeform 1134"/>
          <p:cNvSpPr/>
          <p:nvPr/>
        </p:nvSpPr>
        <p:spPr bwMode="auto">
          <a:xfrm>
            <a:off x="9277162" y="4060182"/>
            <a:ext cx="49263" cy="51726"/>
          </a:xfrm>
          <a:custGeom>
            <a:avLst/>
            <a:gdLst>
              <a:gd name="T0" fmla="*/ 16 w 17"/>
              <a:gd name="T1" fmla="*/ 18 h 18"/>
              <a:gd name="T2" fmla="*/ 13 w 17"/>
              <a:gd name="T3" fmla="*/ 18 h 18"/>
              <a:gd name="T4" fmla="*/ 0 w 17"/>
              <a:gd name="T5" fmla="*/ 3 h 18"/>
              <a:gd name="T6" fmla="*/ 0 w 17"/>
              <a:gd name="T7" fmla="*/ 0 h 18"/>
              <a:gd name="T8" fmla="*/ 16 w 17"/>
              <a:gd name="T9" fmla="*/ 1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18">
                <a:moveTo>
                  <a:pt x="16" y="18"/>
                </a:moveTo>
                <a:cubicBezTo>
                  <a:pt x="13" y="18"/>
                  <a:pt x="13" y="18"/>
                  <a:pt x="13" y="18"/>
                </a:cubicBezTo>
                <a:cubicBezTo>
                  <a:pt x="14" y="10"/>
                  <a:pt x="8" y="3"/>
                  <a:pt x="0" y="3"/>
                </a:cubicBezTo>
                <a:cubicBezTo>
                  <a:pt x="0" y="0"/>
                  <a:pt x="0" y="0"/>
                  <a:pt x="0" y="0"/>
                </a:cubicBezTo>
                <a:cubicBezTo>
                  <a:pt x="9" y="0"/>
                  <a:pt x="17" y="8"/>
                  <a:pt x="16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2" name="Freeform 1135"/>
          <p:cNvSpPr/>
          <p:nvPr/>
        </p:nvSpPr>
        <p:spPr bwMode="auto">
          <a:xfrm>
            <a:off x="9274699" y="4077424"/>
            <a:ext cx="32021" cy="34484"/>
          </a:xfrm>
          <a:custGeom>
            <a:avLst/>
            <a:gdLst>
              <a:gd name="T0" fmla="*/ 11 w 11"/>
              <a:gd name="T1" fmla="*/ 12 h 12"/>
              <a:gd name="T2" fmla="*/ 11 w 11"/>
              <a:gd name="T3" fmla="*/ 12 h 12"/>
              <a:gd name="T4" fmla="*/ 9 w 11"/>
              <a:gd name="T5" fmla="*/ 12 h 12"/>
              <a:gd name="T6" fmla="*/ 9 w 11"/>
              <a:gd name="T7" fmla="*/ 12 h 12"/>
              <a:gd name="T8" fmla="*/ 0 w 11"/>
              <a:gd name="T9" fmla="*/ 2 h 12"/>
              <a:gd name="T10" fmla="*/ 0 w 11"/>
              <a:gd name="T11" fmla="*/ 2 h 12"/>
              <a:gd name="T12" fmla="*/ 0 w 11"/>
              <a:gd name="T13" fmla="*/ 0 h 12"/>
              <a:gd name="T14" fmla="*/ 0 w 11"/>
              <a:gd name="T15" fmla="*/ 0 h 12"/>
              <a:gd name="T16" fmla="*/ 11 w 11"/>
              <a:gd name="T17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">
                <a:moveTo>
                  <a:pt x="11" y="12"/>
                </a:moveTo>
                <a:cubicBezTo>
                  <a:pt x="11" y="12"/>
                  <a:pt x="11" y="12"/>
                  <a:pt x="11" y="12"/>
                </a:cubicBezTo>
                <a:cubicBezTo>
                  <a:pt x="9" y="12"/>
                  <a:pt x="9" y="12"/>
                  <a:pt x="9" y="12"/>
                </a:cubicBezTo>
                <a:cubicBezTo>
                  <a:pt x="9" y="12"/>
                  <a:pt x="9" y="12"/>
                  <a:pt x="9" y="12"/>
                </a:cubicBezTo>
                <a:cubicBezTo>
                  <a:pt x="9" y="7"/>
                  <a:pt x="5" y="2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7" y="0"/>
                  <a:pt x="11" y="5"/>
                  <a:pt x="11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3" name="Freeform 1136"/>
          <p:cNvSpPr/>
          <p:nvPr/>
        </p:nvSpPr>
        <p:spPr bwMode="auto">
          <a:xfrm>
            <a:off x="9274699" y="4092203"/>
            <a:ext cx="17242" cy="17242"/>
          </a:xfrm>
          <a:custGeom>
            <a:avLst/>
            <a:gdLst>
              <a:gd name="T0" fmla="*/ 6 w 6"/>
              <a:gd name="T1" fmla="*/ 6 h 6"/>
              <a:gd name="T2" fmla="*/ 4 w 6"/>
              <a:gd name="T3" fmla="*/ 6 h 6"/>
              <a:gd name="T4" fmla="*/ 4 w 6"/>
              <a:gd name="T5" fmla="*/ 6 h 6"/>
              <a:gd name="T6" fmla="*/ 0 w 6"/>
              <a:gd name="T7" fmla="*/ 2 h 6"/>
              <a:gd name="T8" fmla="*/ 0 w 6"/>
              <a:gd name="T9" fmla="*/ 2 h 6"/>
              <a:gd name="T10" fmla="*/ 0 w 6"/>
              <a:gd name="T11" fmla="*/ 0 h 6"/>
              <a:gd name="T12" fmla="*/ 0 w 6"/>
              <a:gd name="T13" fmla="*/ 0 h 6"/>
              <a:gd name="T14" fmla="*/ 6 w 6"/>
              <a:gd name="T15" fmla="*/ 6 h 6"/>
              <a:gd name="T16" fmla="*/ 6 w 6"/>
              <a:gd name="T17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" h="6">
                <a:moveTo>
                  <a:pt x="6" y="6"/>
                </a:moveTo>
                <a:cubicBezTo>
                  <a:pt x="4" y="6"/>
                  <a:pt x="4" y="6"/>
                  <a:pt x="4" y="6"/>
                </a:cubicBezTo>
                <a:cubicBezTo>
                  <a:pt x="4" y="6"/>
                  <a:pt x="4" y="6"/>
                  <a:pt x="4" y="6"/>
                </a:cubicBezTo>
                <a:cubicBezTo>
                  <a:pt x="4" y="4"/>
                  <a:pt x="2" y="2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4" y="0"/>
                  <a:pt x="6" y="3"/>
                  <a:pt x="6" y="6"/>
                </a:cubicBezTo>
                <a:cubicBezTo>
                  <a:pt x="6" y="6"/>
                  <a:pt x="6" y="6"/>
                  <a:pt x="6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4" name="Freeform 1137"/>
          <p:cNvSpPr/>
          <p:nvPr/>
        </p:nvSpPr>
        <p:spPr bwMode="auto">
          <a:xfrm>
            <a:off x="9099815" y="4318813"/>
            <a:ext cx="49263" cy="52958"/>
          </a:xfrm>
          <a:custGeom>
            <a:avLst/>
            <a:gdLst>
              <a:gd name="T0" fmla="*/ 0 w 17"/>
              <a:gd name="T1" fmla="*/ 0 h 18"/>
              <a:gd name="T2" fmla="*/ 3 w 17"/>
              <a:gd name="T3" fmla="*/ 0 h 18"/>
              <a:gd name="T4" fmla="*/ 17 w 17"/>
              <a:gd name="T5" fmla="*/ 15 h 18"/>
              <a:gd name="T6" fmla="*/ 17 w 17"/>
              <a:gd name="T7" fmla="*/ 18 h 18"/>
              <a:gd name="T8" fmla="*/ 0 w 17"/>
              <a:gd name="T9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18">
                <a:moveTo>
                  <a:pt x="0" y="0"/>
                </a:moveTo>
                <a:cubicBezTo>
                  <a:pt x="3" y="0"/>
                  <a:pt x="3" y="0"/>
                  <a:pt x="3" y="0"/>
                </a:cubicBezTo>
                <a:cubicBezTo>
                  <a:pt x="3" y="8"/>
                  <a:pt x="9" y="15"/>
                  <a:pt x="17" y="15"/>
                </a:cubicBezTo>
                <a:cubicBezTo>
                  <a:pt x="17" y="18"/>
                  <a:pt x="17" y="18"/>
                  <a:pt x="17" y="18"/>
                </a:cubicBezTo>
                <a:cubicBezTo>
                  <a:pt x="7" y="17"/>
                  <a:pt x="0" y="9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5" name="Freeform 1138"/>
          <p:cNvSpPr/>
          <p:nvPr/>
        </p:nvSpPr>
        <p:spPr bwMode="auto">
          <a:xfrm>
            <a:off x="9117057" y="4318813"/>
            <a:ext cx="32021" cy="34484"/>
          </a:xfrm>
          <a:custGeom>
            <a:avLst/>
            <a:gdLst>
              <a:gd name="T0" fmla="*/ 0 w 11"/>
              <a:gd name="T1" fmla="*/ 0 h 12"/>
              <a:gd name="T2" fmla="*/ 0 w 11"/>
              <a:gd name="T3" fmla="*/ 0 h 12"/>
              <a:gd name="T4" fmla="*/ 3 w 11"/>
              <a:gd name="T5" fmla="*/ 0 h 12"/>
              <a:gd name="T6" fmla="*/ 3 w 11"/>
              <a:gd name="T7" fmla="*/ 0 h 12"/>
              <a:gd name="T8" fmla="*/ 11 w 11"/>
              <a:gd name="T9" fmla="*/ 9 h 12"/>
              <a:gd name="T10" fmla="*/ 11 w 11"/>
              <a:gd name="T11" fmla="*/ 9 h 12"/>
              <a:gd name="T12" fmla="*/ 11 w 11"/>
              <a:gd name="T13" fmla="*/ 12 h 12"/>
              <a:gd name="T14" fmla="*/ 11 w 11"/>
              <a:gd name="T15" fmla="*/ 12 h 12"/>
              <a:gd name="T16" fmla="*/ 0 w 11"/>
              <a:gd name="T17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3" y="0"/>
                  <a:pt x="3" y="0"/>
                  <a:pt x="3" y="0"/>
                </a:cubicBezTo>
                <a:cubicBezTo>
                  <a:pt x="3" y="0"/>
                  <a:pt x="3" y="0"/>
                  <a:pt x="3" y="0"/>
                </a:cubicBezTo>
                <a:cubicBezTo>
                  <a:pt x="3" y="5"/>
                  <a:pt x="6" y="9"/>
                  <a:pt x="11" y="9"/>
                </a:cubicBezTo>
                <a:cubicBezTo>
                  <a:pt x="11" y="9"/>
                  <a:pt x="11" y="9"/>
                  <a:pt x="11" y="9"/>
                </a:cubicBezTo>
                <a:cubicBezTo>
                  <a:pt x="11" y="12"/>
                  <a:pt x="11" y="12"/>
                  <a:pt x="11" y="12"/>
                </a:cubicBezTo>
                <a:cubicBezTo>
                  <a:pt x="11" y="12"/>
                  <a:pt x="11" y="12"/>
                  <a:pt x="11" y="12"/>
                </a:cubicBezTo>
                <a:cubicBezTo>
                  <a:pt x="5" y="11"/>
                  <a:pt x="0" y="6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6" name="Freeform 1139"/>
          <p:cNvSpPr/>
          <p:nvPr/>
        </p:nvSpPr>
        <p:spPr bwMode="auto">
          <a:xfrm>
            <a:off x="9131836" y="4318813"/>
            <a:ext cx="20937" cy="19705"/>
          </a:xfrm>
          <a:custGeom>
            <a:avLst/>
            <a:gdLst>
              <a:gd name="T0" fmla="*/ 0 w 7"/>
              <a:gd name="T1" fmla="*/ 0 h 7"/>
              <a:gd name="T2" fmla="*/ 2 w 7"/>
              <a:gd name="T3" fmla="*/ 0 h 7"/>
              <a:gd name="T4" fmla="*/ 2 w 7"/>
              <a:gd name="T5" fmla="*/ 0 h 7"/>
              <a:gd name="T6" fmla="*/ 6 w 7"/>
              <a:gd name="T7" fmla="*/ 5 h 7"/>
              <a:gd name="T8" fmla="*/ 7 w 7"/>
              <a:gd name="T9" fmla="*/ 5 h 7"/>
              <a:gd name="T10" fmla="*/ 7 w 7"/>
              <a:gd name="T11" fmla="*/ 7 h 7"/>
              <a:gd name="T12" fmla="*/ 6 w 7"/>
              <a:gd name="T13" fmla="*/ 7 h 7"/>
              <a:gd name="T14" fmla="*/ 0 w 7"/>
              <a:gd name="T15" fmla="*/ 0 h 7"/>
              <a:gd name="T16" fmla="*/ 0 w 7"/>
              <a:gd name="T17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7">
                <a:moveTo>
                  <a:pt x="0" y="0"/>
                </a:moveTo>
                <a:cubicBezTo>
                  <a:pt x="2" y="0"/>
                  <a:pt x="2" y="0"/>
                  <a:pt x="2" y="0"/>
                </a:cubicBezTo>
                <a:cubicBezTo>
                  <a:pt x="2" y="0"/>
                  <a:pt x="2" y="0"/>
                  <a:pt x="2" y="0"/>
                </a:cubicBezTo>
                <a:cubicBezTo>
                  <a:pt x="2" y="3"/>
                  <a:pt x="4" y="5"/>
                  <a:pt x="6" y="5"/>
                </a:cubicBezTo>
                <a:cubicBezTo>
                  <a:pt x="7" y="5"/>
                  <a:pt x="7" y="5"/>
                  <a:pt x="7" y="5"/>
                </a:cubicBezTo>
                <a:cubicBezTo>
                  <a:pt x="7" y="7"/>
                  <a:pt x="7" y="7"/>
                  <a:pt x="7" y="7"/>
                </a:cubicBezTo>
                <a:cubicBezTo>
                  <a:pt x="7" y="7"/>
                  <a:pt x="6" y="7"/>
                  <a:pt x="6" y="7"/>
                </a:cubicBezTo>
                <a:cubicBezTo>
                  <a:pt x="3" y="7"/>
                  <a:pt x="0" y="4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7" name="Oval 1140"/>
          <p:cNvSpPr>
            <a:spLocks noChangeArrowheads="1"/>
          </p:cNvSpPr>
          <p:nvPr/>
        </p:nvSpPr>
        <p:spPr bwMode="auto">
          <a:xfrm>
            <a:off x="9236519" y="4188267"/>
            <a:ext cx="17242" cy="1354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8" name="Freeform 1141"/>
          <p:cNvSpPr/>
          <p:nvPr/>
        </p:nvSpPr>
        <p:spPr bwMode="auto">
          <a:xfrm>
            <a:off x="9227899" y="4164866"/>
            <a:ext cx="17242" cy="17242"/>
          </a:xfrm>
          <a:custGeom>
            <a:avLst/>
            <a:gdLst>
              <a:gd name="T0" fmla="*/ 5 w 6"/>
              <a:gd name="T1" fmla="*/ 1 h 6"/>
              <a:gd name="T2" fmla="*/ 5 w 6"/>
              <a:gd name="T3" fmla="*/ 5 h 6"/>
              <a:gd name="T4" fmla="*/ 1 w 6"/>
              <a:gd name="T5" fmla="*/ 5 h 6"/>
              <a:gd name="T6" fmla="*/ 1 w 6"/>
              <a:gd name="T7" fmla="*/ 1 h 6"/>
              <a:gd name="T8" fmla="*/ 5 w 6"/>
              <a:gd name="T9" fmla="*/ 1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6">
                <a:moveTo>
                  <a:pt x="5" y="1"/>
                </a:moveTo>
                <a:cubicBezTo>
                  <a:pt x="6" y="2"/>
                  <a:pt x="6" y="4"/>
                  <a:pt x="5" y="5"/>
                </a:cubicBezTo>
                <a:cubicBezTo>
                  <a:pt x="4" y="6"/>
                  <a:pt x="2" y="6"/>
                  <a:pt x="1" y="5"/>
                </a:cubicBezTo>
                <a:cubicBezTo>
                  <a:pt x="0" y="4"/>
                  <a:pt x="0" y="2"/>
                  <a:pt x="1" y="1"/>
                </a:cubicBezTo>
                <a:cubicBezTo>
                  <a:pt x="2" y="0"/>
                  <a:pt x="4" y="0"/>
                  <a:pt x="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9" name="Freeform 1142"/>
          <p:cNvSpPr/>
          <p:nvPr/>
        </p:nvSpPr>
        <p:spPr bwMode="auto">
          <a:xfrm>
            <a:off x="9227899" y="4205509"/>
            <a:ext cx="17242" cy="17242"/>
          </a:xfrm>
          <a:custGeom>
            <a:avLst/>
            <a:gdLst>
              <a:gd name="T0" fmla="*/ 5 w 6"/>
              <a:gd name="T1" fmla="*/ 1 h 6"/>
              <a:gd name="T2" fmla="*/ 5 w 6"/>
              <a:gd name="T3" fmla="*/ 5 h 6"/>
              <a:gd name="T4" fmla="*/ 1 w 6"/>
              <a:gd name="T5" fmla="*/ 5 h 6"/>
              <a:gd name="T6" fmla="*/ 1 w 6"/>
              <a:gd name="T7" fmla="*/ 1 h 6"/>
              <a:gd name="T8" fmla="*/ 5 w 6"/>
              <a:gd name="T9" fmla="*/ 1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6">
                <a:moveTo>
                  <a:pt x="5" y="1"/>
                </a:moveTo>
                <a:cubicBezTo>
                  <a:pt x="6" y="3"/>
                  <a:pt x="6" y="4"/>
                  <a:pt x="5" y="5"/>
                </a:cubicBezTo>
                <a:cubicBezTo>
                  <a:pt x="4" y="6"/>
                  <a:pt x="2" y="6"/>
                  <a:pt x="1" y="5"/>
                </a:cubicBezTo>
                <a:cubicBezTo>
                  <a:pt x="0" y="4"/>
                  <a:pt x="0" y="3"/>
                  <a:pt x="1" y="1"/>
                </a:cubicBezTo>
                <a:cubicBezTo>
                  <a:pt x="2" y="0"/>
                  <a:pt x="4" y="0"/>
                  <a:pt x="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0" name="Oval 1143"/>
          <p:cNvSpPr>
            <a:spLocks noChangeArrowheads="1"/>
          </p:cNvSpPr>
          <p:nvPr/>
        </p:nvSpPr>
        <p:spPr bwMode="auto">
          <a:xfrm>
            <a:off x="9208193" y="4158709"/>
            <a:ext cx="17242" cy="14779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1" name="Oval 1144"/>
          <p:cNvSpPr>
            <a:spLocks noChangeArrowheads="1"/>
          </p:cNvSpPr>
          <p:nvPr/>
        </p:nvSpPr>
        <p:spPr bwMode="auto">
          <a:xfrm>
            <a:off x="9208193" y="4216593"/>
            <a:ext cx="17242" cy="14779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2" name="Freeform 1145"/>
          <p:cNvSpPr/>
          <p:nvPr/>
        </p:nvSpPr>
        <p:spPr bwMode="auto">
          <a:xfrm>
            <a:off x="9187256" y="4164866"/>
            <a:ext cx="17242" cy="17242"/>
          </a:xfrm>
          <a:custGeom>
            <a:avLst/>
            <a:gdLst>
              <a:gd name="T0" fmla="*/ 5 w 6"/>
              <a:gd name="T1" fmla="*/ 1 h 6"/>
              <a:gd name="T2" fmla="*/ 5 w 6"/>
              <a:gd name="T3" fmla="*/ 5 h 6"/>
              <a:gd name="T4" fmla="*/ 1 w 6"/>
              <a:gd name="T5" fmla="*/ 5 h 6"/>
              <a:gd name="T6" fmla="*/ 1 w 6"/>
              <a:gd name="T7" fmla="*/ 1 h 6"/>
              <a:gd name="T8" fmla="*/ 5 w 6"/>
              <a:gd name="T9" fmla="*/ 1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6">
                <a:moveTo>
                  <a:pt x="5" y="1"/>
                </a:moveTo>
                <a:cubicBezTo>
                  <a:pt x="6" y="2"/>
                  <a:pt x="6" y="4"/>
                  <a:pt x="5" y="5"/>
                </a:cubicBezTo>
                <a:cubicBezTo>
                  <a:pt x="4" y="6"/>
                  <a:pt x="2" y="6"/>
                  <a:pt x="1" y="5"/>
                </a:cubicBezTo>
                <a:cubicBezTo>
                  <a:pt x="0" y="4"/>
                  <a:pt x="0" y="2"/>
                  <a:pt x="1" y="1"/>
                </a:cubicBezTo>
                <a:cubicBezTo>
                  <a:pt x="2" y="0"/>
                  <a:pt x="4" y="0"/>
                  <a:pt x="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3" name="Freeform 1146"/>
          <p:cNvSpPr/>
          <p:nvPr/>
        </p:nvSpPr>
        <p:spPr bwMode="auto">
          <a:xfrm>
            <a:off x="9187256" y="4205509"/>
            <a:ext cx="17242" cy="17242"/>
          </a:xfrm>
          <a:custGeom>
            <a:avLst/>
            <a:gdLst>
              <a:gd name="T0" fmla="*/ 5 w 6"/>
              <a:gd name="T1" fmla="*/ 1 h 6"/>
              <a:gd name="T2" fmla="*/ 5 w 6"/>
              <a:gd name="T3" fmla="*/ 5 h 6"/>
              <a:gd name="T4" fmla="*/ 1 w 6"/>
              <a:gd name="T5" fmla="*/ 5 h 6"/>
              <a:gd name="T6" fmla="*/ 1 w 6"/>
              <a:gd name="T7" fmla="*/ 1 h 6"/>
              <a:gd name="T8" fmla="*/ 5 w 6"/>
              <a:gd name="T9" fmla="*/ 1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6">
                <a:moveTo>
                  <a:pt x="5" y="1"/>
                </a:moveTo>
                <a:cubicBezTo>
                  <a:pt x="6" y="3"/>
                  <a:pt x="6" y="4"/>
                  <a:pt x="5" y="5"/>
                </a:cubicBezTo>
                <a:cubicBezTo>
                  <a:pt x="4" y="6"/>
                  <a:pt x="2" y="6"/>
                  <a:pt x="1" y="5"/>
                </a:cubicBezTo>
                <a:cubicBezTo>
                  <a:pt x="0" y="4"/>
                  <a:pt x="0" y="3"/>
                  <a:pt x="1" y="1"/>
                </a:cubicBezTo>
                <a:cubicBezTo>
                  <a:pt x="2" y="0"/>
                  <a:pt x="4" y="0"/>
                  <a:pt x="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4" name="Freeform 1147"/>
          <p:cNvSpPr>
            <a:spLocks noEditPoints="1"/>
          </p:cNvSpPr>
          <p:nvPr/>
        </p:nvSpPr>
        <p:spPr bwMode="auto">
          <a:xfrm>
            <a:off x="9146615" y="4103289"/>
            <a:ext cx="136705" cy="224147"/>
          </a:xfrm>
          <a:custGeom>
            <a:avLst/>
            <a:gdLst>
              <a:gd name="T0" fmla="*/ 14 w 47"/>
              <a:gd name="T1" fmla="*/ 63 h 77"/>
              <a:gd name="T2" fmla="*/ 14 w 47"/>
              <a:gd name="T3" fmla="*/ 66 h 77"/>
              <a:gd name="T4" fmla="*/ 18 w 47"/>
              <a:gd name="T5" fmla="*/ 66 h 77"/>
              <a:gd name="T6" fmla="*/ 18 w 47"/>
              <a:gd name="T7" fmla="*/ 63 h 77"/>
              <a:gd name="T8" fmla="*/ 47 w 47"/>
              <a:gd name="T9" fmla="*/ 4 h 77"/>
              <a:gd name="T10" fmla="*/ 43 w 47"/>
              <a:gd name="T11" fmla="*/ 77 h 77"/>
              <a:gd name="T12" fmla="*/ 0 w 47"/>
              <a:gd name="T13" fmla="*/ 72 h 77"/>
              <a:gd name="T14" fmla="*/ 5 w 47"/>
              <a:gd name="T15" fmla="*/ 0 h 77"/>
              <a:gd name="T16" fmla="*/ 47 w 47"/>
              <a:gd name="T17" fmla="*/ 4 h 77"/>
              <a:gd name="T18" fmla="*/ 44 w 47"/>
              <a:gd name="T19" fmla="*/ 4 h 77"/>
              <a:gd name="T20" fmla="*/ 4 w 47"/>
              <a:gd name="T21" fmla="*/ 59 h 77"/>
              <a:gd name="T22" fmla="*/ 42 w 47"/>
              <a:gd name="T23" fmla="*/ 66 h 77"/>
              <a:gd name="T24" fmla="*/ 42 w 47"/>
              <a:gd name="T25" fmla="*/ 63 h 77"/>
              <a:gd name="T26" fmla="*/ 37 w 47"/>
              <a:gd name="T27" fmla="*/ 63 h 77"/>
              <a:gd name="T28" fmla="*/ 37 w 47"/>
              <a:gd name="T29" fmla="*/ 66 h 77"/>
              <a:gd name="T30" fmla="*/ 42 w 47"/>
              <a:gd name="T31" fmla="*/ 66 h 77"/>
              <a:gd name="T32" fmla="*/ 42 w 47"/>
              <a:gd name="T33" fmla="*/ 68 h 77"/>
              <a:gd name="T34" fmla="*/ 37 w 47"/>
              <a:gd name="T35" fmla="*/ 68 h 77"/>
              <a:gd name="T36" fmla="*/ 37 w 47"/>
              <a:gd name="T37" fmla="*/ 71 h 77"/>
              <a:gd name="T38" fmla="*/ 41 w 47"/>
              <a:gd name="T39" fmla="*/ 71 h 77"/>
              <a:gd name="T40" fmla="*/ 35 w 47"/>
              <a:gd name="T41" fmla="*/ 71 h 77"/>
              <a:gd name="T42" fmla="*/ 34 w 47"/>
              <a:gd name="T43" fmla="*/ 68 h 77"/>
              <a:gd name="T44" fmla="*/ 30 w 47"/>
              <a:gd name="T45" fmla="*/ 68 h 77"/>
              <a:gd name="T46" fmla="*/ 30 w 47"/>
              <a:gd name="T47" fmla="*/ 71 h 77"/>
              <a:gd name="T48" fmla="*/ 35 w 47"/>
              <a:gd name="T49" fmla="*/ 71 h 77"/>
              <a:gd name="T50" fmla="*/ 35 w 47"/>
              <a:gd name="T51" fmla="*/ 63 h 77"/>
              <a:gd name="T52" fmla="*/ 30 w 47"/>
              <a:gd name="T53" fmla="*/ 63 h 77"/>
              <a:gd name="T54" fmla="*/ 30 w 47"/>
              <a:gd name="T55" fmla="*/ 66 h 77"/>
              <a:gd name="T56" fmla="*/ 34 w 47"/>
              <a:gd name="T57" fmla="*/ 66 h 77"/>
              <a:gd name="T58" fmla="*/ 27 w 47"/>
              <a:gd name="T59" fmla="*/ 67 h 77"/>
              <a:gd name="T60" fmla="*/ 21 w 47"/>
              <a:gd name="T61" fmla="*/ 67 h 77"/>
              <a:gd name="T62" fmla="*/ 27 w 47"/>
              <a:gd name="T63" fmla="*/ 67 h 77"/>
              <a:gd name="T64" fmla="*/ 18 w 47"/>
              <a:gd name="T65" fmla="*/ 68 h 77"/>
              <a:gd name="T66" fmla="*/ 14 w 47"/>
              <a:gd name="T67" fmla="*/ 68 h 77"/>
              <a:gd name="T68" fmla="*/ 14 w 47"/>
              <a:gd name="T69" fmla="*/ 71 h 77"/>
              <a:gd name="T70" fmla="*/ 18 w 47"/>
              <a:gd name="T71" fmla="*/ 71 h 77"/>
              <a:gd name="T72" fmla="*/ 11 w 47"/>
              <a:gd name="T73" fmla="*/ 71 h 77"/>
              <a:gd name="T74" fmla="*/ 11 w 47"/>
              <a:gd name="T75" fmla="*/ 68 h 77"/>
              <a:gd name="T76" fmla="*/ 6 w 47"/>
              <a:gd name="T77" fmla="*/ 68 h 77"/>
              <a:gd name="T78" fmla="*/ 7 w 47"/>
              <a:gd name="T79" fmla="*/ 71 h 77"/>
              <a:gd name="T80" fmla="*/ 11 w 47"/>
              <a:gd name="T81" fmla="*/ 71 h 77"/>
              <a:gd name="T82" fmla="*/ 11 w 47"/>
              <a:gd name="T83" fmla="*/ 63 h 77"/>
              <a:gd name="T84" fmla="*/ 7 w 47"/>
              <a:gd name="T85" fmla="*/ 63 h 77"/>
              <a:gd name="T86" fmla="*/ 6 w 47"/>
              <a:gd name="T87" fmla="*/ 66 h 77"/>
              <a:gd name="T88" fmla="*/ 11 w 47"/>
              <a:gd name="T89" fmla="*/ 66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7" h="77">
                <a:moveTo>
                  <a:pt x="14" y="63"/>
                </a:moveTo>
                <a:cubicBezTo>
                  <a:pt x="14" y="63"/>
                  <a:pt x="14" y="63"/>
                  <a:pt x="14" y="63"/>
                </a:cubicBezTo>
                <a:cubicBezTo>
                  <a:pt x="14" y="66"/>
                  <a:pt x="14" y="66"/>
                  <a:pt x="14" y="66"/>
                </a:cubicBezTo>
                <a:cubicBezTo>
                  <a:pt x="14" y="66"/>
                  <a:pt x="14" y="66"/>
                  <a:pt x="14" y="66"/>
                </a:cubicBezTo>
                <a:cubicBezTo>
                  <a:pt x="18" y="66"/>
                  <a:pt x="18" y="66"/>
                  <a:pt x="18" y="66"/>
                </a:cubicBezTo>
                <a:cubicBezTo>
                  <a:pt x="18" y="66"/>
                  <a:pt x="18" y="66"/>
                  <a:pt x="18" y="66"/>
                </a:cubicBezTo>
                <a:cubicBezTo>
                  <a:pt x="18" y="63"/>
                  <a:pt x="18" y="63"/>
                  <a:pt x="18" y="63"/>
                </a:cubicBezTo>
                <a:cubicBezTo>
                  <a:pt x="18" y="63"/>
                  <a:pt x="18" y="63"/>
                  <a:pt x="18" y="63"/>
                </a:cubicBezTo>
                <a:lnTo>
                  <a:pt x="14" y="63"/>
                </a:lnTo>
                <a:close/>
                <a:moveTo>
                  <a:pt x="47" y="4"/>
                </a:moveTo>
                <a:cubicBezTo>
                  <a:pt x="47" y="72"/>
                  <a:pt x="47" y="72"/>
                  <a:pt x="47" y="72"/>
                </a:cubicBezTo>
                <a:cubicBezTo>
                  <a:pt x="47" y="74"/>
                  <a:pt x="45" y="77"/>
                  <a:pt x="43" y="77"/>
                </a:cubicBezTo>
                <a:cubicBezTo>
                  <a:pt x="5" y="77"/>
                  <a:pt x="5" y="77"/>
                  <a:pt x="5" y="77"/>
                </a:cubicBezTo>
                <a:cubicBezTo>
                  <a:pt x="3" y="77"/>
                  <a:pt x="0" y="74"/>
                  <a:pt x="0" y="72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3" y="0"/>
                  <a:pt x="5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5" y="0"/>
                  <a:pt x="47" y="2"/>
                  <a:pt x="47" y="4"/>
                </a:cubicBezTo>
                <a:close/>
                <a:moveTo>
                  <a:pt x="44" y="59"/>
                </a:moveTo>
                <a:cubicBezTo>
                  <a:pt x="44" y="4"/>
                  <a:pt x="44" y="4"/>
                  <a:pt x="44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59"/>
                  <a:pt x="4" y="59"/>
                  <a:pt x="4" y="59"/>
                </a:cubicBezTo>
                <a:lnTo>
                  <a:pt x="44" y="59"/>
                </a:lnTo>
                <a:close/>
                <a:moveTo>
                  <a:pt x="42" y="66"/>
                </a:moveTo>
                <a:cubicBezTo>
                  <a:pt x="42" y="63"/>
                  <a:pt x="42" y="63"/>
                  <a:pt x="42" y="63"/>
                </a:cubicBezTo>
                <a:cubicBezTo>
                  <a:pt x="42" y="63"/>
                  <a:pt x="42" y="63"/>
                  <a:pt x="42" y="63"/>
                </a:cubicBezTo>
                <a:cubicBezTo>
                  <a:pt x="37" y="63"/>
                  <a:pt x="37" y="63"/>
                  <a:pt x="37" y="63"/>
                </a:cubicBezTo>
                <a:cubicBezTo>
                  <a:pt x="37" y="63"/>
                  <a:pt x="37" y="63"/>
                  <a:pt x="37" y="63"/>
                </a:cubicBezTo>
                <a:cubicBezTo>
                  <a:pt x="37" y="66"/>
                  <a:pt x="37" y="66"/>
                  <a:pt x="37" y="66"/>
                </a:cubicBezTo>
                <a:cubicBezTo>
                  <a:pt x="37" y="66"/>
                  <a:pt x="37" y="66"/>
                  <a:pt x="37" y="66"/>
                </a:cubicBezTo>
                <a:cubicBezTo>
                  <a:pt x="42" y="66"/>
                  <a:pt x="42" y="66"/>
                  <a:pt x="42" y="66"/>
                </a:cubicBezTo>
                <a:cubicBezTo>
                  <a:pt x="42" y="66"/>
                  <a:pt x="42" y="66"/>
                  <a:pt x="42" y="66"/>
                </a:cubicBezTo>
                <a:close/>
                <a:moveTo>
                  <a:pt x="42" y="71"/>
                </a:moveTo>
                <a:cubicBezTo>
                  <a:pt x="42" y="68"/>
                  <a:pt x="42" y="68"/>
                  <a:pt x="42" y="68"/>
                </a:cubicBezTo>
                <a:cubicBezTo>
                  <a:pt x="42" y="68"/>
                  <a:pt x="42" y="68"/>
                  <a:pt x="41" y="68"/>
                </a:cubicBezTo>
                <a:cubicBezTo>
                  <a:pt x="37" y="68"/>
                  <a:pt x="37" y="68"/>
                  <a:pt x="37" y="68"/>
                </a:cubicBezTo>
                <a:cubicBezTo>
                  <a:pt x="37" y="68"/>
                  <a:pt x="37" y="68"/>
                  <a:pt x="37" y="68"/>
                </a:cubicBezTo>
                <a:cubicBezTo>
                  <a:pt x="37" y="71"/>
                  <a:pt x="37" y="71"/>
                  <a:pt x="37" y="71"/>
                </a:cubicBezTo>
                <a:cubicBezTo>
                  <a:pt x="37" y="71"/>
                  <a:pt x="37" y="71"/>
                  <a:pt x="37" y="71"/>
                </a:cubicBezTo>
                <a:cubicBezTo>
                  <a:pt x="41" y="71"/>
                  <a:pt x="41" y="71"/>
                  <a:pt x="41" y="71"/>
                </a:cubicBezTo>
                <a:cubicBezTo>
                  <a:pt x="42" y="71"/>
                  <a:pt x="42" y="71"/>
                  <a:pt x="42" y="71"/>
                </a:cubicBezTo>
                <a:close/>
                <a:moveTo>
                  <a:pt x="35" y="71"/>
                </a:moveTo>
                <a:cubicBezTo>
                  <a:pt x="35" y="68"/>
                  <a:pt x="35" y="68"/>
                  <a:pt x="35" y="68"/>
                </a:cubicBezTo>
                <a:cubicBezTo>
                  <a:pt x="35" y="68"/>
                  <a:pt x="34" y="68"/>
                  <a:pt x="34" y="68"/>
                </a:cubicBezTo>
                <a:cubicBezTo>
                  <a:pt x="30" y="68"/>
                  <a:pt x="30" y="68"/>
                  <a:pt x="30" y="68"/>
                </a:cubicBezTo>
                <a:cubicBezTo>
                  <a:pt x="30" y="68"/>
                  <a:pt x="30" y="68"/>
                  <a:pt x="30" y="68"/>
                </a:cubicBezTo>
                <a:cubicBezTo>
                  <a:pt x="30" y="71"/>
                  <a:pt x="30" y="71"/>
                  <a:pt x="30" y="71"/>
                </a:cubicBezTo>
                <a:cubicBezTo>
                  <a:pt x="30" y="71"/>
                  <a:pt x="30" y="71"/>
                  <a:pt x="30" y="71"/>
                </a:cubicBezTo>
                <a:cubicBezTo>
                  <a:pt x="34" y="71"/>
                  <a:pt x="34" y="71"/>
                  <a:pt x="34" y="71"/>
                </a:cubicBezTo>
                <a:cubicBezTo>
                  <a:pt x="34" y="71"/>
                  <a:pt x="35" y="71"/>
                  <a:pt x="35" y="71"/>
                </a:cubicBezTo>
                <a:close/>
                <a:moveTo>
                  <a:pt x="35" y="66"/>
                </a:moveTo>
                <a:cubicBezTo>
                  <a:pt x="35" y="63"/>
                  <a:pt x="35" y="63"/>
                  <a:pt x="35" y="63"/>
                </a:cubicBezTo>
                <a:cubicBezTo>
                  <a:pt x="35" y="63"/>
                  <a:pt x="34" y="63"/>
                  <a:pt x="34" y="63"/>
                </a:cubicBezTo>
                <a:cubicBezTo>
                  <a:pt x="30" y="63"/>
                  <a:pt x="30" y="63"/>
                  <a:pt x="30" y="63"/>
                </a:cubicBezTo>
                <a:cubicBezTo>
                  <a:pt x="30" y="63"/>
                  <a:pt x="30" y="63"/>
                  <a:pt x="30" y="63"/>
                </a:cubicBezTo>
                <a:cubicBezTo>
                  <a:pt x="30" y="66"/>
                  <a:pt x="30" y="66"/>
                  <a:pt x="30" y="66"/>
                </a:cubicBezTo>
                <a:cubicBezTo>
                  <a:pt x="30" y="66"/>
                  <a:pt x="30" y="66"/>
                  <a:pt x="30" y="66"/>
                </a:cubicBezTo>
                <a:cubicBezTo>
                  <a:pt x="34" y="66"/>
                  <a:pt x="34" y="66"/>
                  <a:pt x="34" y="66"/>
                </a:cubicBezTo>
                <a:cubicBezTo>
                  <a:pt x="34" y="66"/>
                  <a:pt x="35" y="66"/>
                  <a:pt x="35" y="66"/>
                </a:cubicBezTo>
                <a:close/>
                <a:moveTo>
                  <a:pt x="27" y="67"/>
                </a:moveTo>
                <a:cubicBezTo>
                  <a:pt x="27" y="65"/>
                  <a:pt x="26" y="64"/>
                  <a:pt x="24" y="64"/>
                </a:cubicBezTo>
                <a:cubicBezTo>
                  <a:pt x="22" y="64"/>
                  <a:pt x="21" y="65"/>
                  <a:pt x="21" y="67"/>
                </a:cubicBezTo>
                <a:cubicBezTo>
                  <a:pt x="21" y="69"/>
                  <a:pt x="22" y="70"/>
                  <a:pt x="24" y="70"/>
                </a:cubicBezTo>
                <a:cubicBezTo>
                  <a:pt x="26" y="70"/>
                  <a:pt x="27" y="69"/>
                  <a:pt x="27" y="67"/>
                </a:cubicBezTo>
                <a:close/>
                <a:moveTo>
                  <a:pt x="18" y="71"/>
                </a:moveTo>
                <a:cubicBezTo>
                  <a:pt x="18" y="68"/>
                  <a:pt x="18" y="68"/>
                  <a:pt x="18" y="68"/>
                </a:cubicBezTo>
                <a:cubicBezTo>
                  <a:pt x="18" y="68"/>
                  <a:pt x="18" y="68"/>
                  <a:pt x="18" y="68"/>
                </a:cubicBezTo>
                <a:cubicBezTo>
                  <a:pt x="14" y="68"/>
                  <a:pt x="14" y="68"/>
                  <a:pt x="14" y="68"/>
                </a:cubicBezTo>
                <a:cubicBezTo>
                  <a:pt x="14" y="68"/>
                  <a:pt x="14" y="68"/>
                  <a:pt x="14" y="68"/>
                </a:cubicBezTo>
                <a:cubicBezTo>
                  <a:pt x="14" y="71"/>
                  <a:pt x="14" y="71"/>
                  <a:pt x="14" y="71"/>
                </a:cubicBezTo>
                <a:cubicBezTo>
                  <a:pt x="14" y="71"/>
                  <a:pt x="14" y="71"/>
                  <a:pt x="14" y="71"/>
                </a:cubicBezTo>
                <a:cubicBezTo>
                  <a:pt x="18" y="71"/>
                  <a:pt x="18" y="71"/>
                  <a:pt x="18" y="71"/>
                </a:cubicBezTo>
                <a:cubicBezTo>
                  <a:pt x="18" y="71"/>
                  <a:pt x="18" y="71"/>
                  <a:pt x="18" y="71"/>
                </a:cubicBezTo>
                <a:close/>
                <a:moveTo>
                  <a:pt x="11" y="71"/>
                </a:moveTo>
                <a:cubicBezTo>
                  <a:pt x="11" y="68"/>
                  <a:pt x="11" y="68"/>
                  <a:pt x="11" y="68"/>
                </a:cubicBezTo>
                <a:cubicBezTo>
                  <a:pt x="11" y="68"/>
                  <a:pt x="11" y="68"/>
                  <a:pt x="11" y="68"/>
                </a:cubicBezTo>
                <a:cubicBezTo>
                  <a:pt x="7" y="68"/>
                  <a:pt x="7" y="68"/>
                  <a:pt x="7" y="68"/>
                </a:cubicBezTo>
                <a:cubicBezTo>
                  <a:pt x="7" y="68"/>
                  <a:pt x="6" y="68"/>
                  <a:pt x="6" y="68"/>
                </a:cubicBezTo>
                <a:cubicBezTo>
                  <a:pt x="6" y="71"/>
                  <a:pt x="6" y="71"/>
                  <a:pt x="6" y="71"/>
                </a:cubicBezTo>
                <a:cubicBezTo>
                  <a:pt x="6" y="71"/>
                  <a:pt x="7" y="71"/>
                  <a:pt x="7" y="71"/>
                </a:cubicBezTo>
                <a:cubicBezTo>
                  <a:pt x="11" y="71"/>
                  <a:pt x="11" y="71"/>
                  <a:pt x="11" y="71"/>
                </a:cubicBezTo>
                <a:cubicBezTo>
                  <a:pt x="11" y="71"/>
                  <a:pt x="11" y="71"/>
                  <a:pt x="11" y="71"/>
                </a:cubicBezTo>
                <a:close/>
                <a:moveTo>
                  <a:pt x="11" y="66"/>
                </a:moveTo>
                <a:cubicBezTo>
                  <a:pt x="11" y="63"/>
                  <a:pt x="11" y="63"/>
                  <a:pt x="11" y="63"/>
                </a:cubicBezTo>
                <a:cubicBezTo>
                  <a:pt x="11" y="63"/>
                  <a:pt x="11" y="63"/>
                  <a:pt x="11" y="63"/>
                </a:cubicBezTo>
                <a:cubicBezTo>
                  <a:pt x="7" y="63"/>
                  <a:pt x="7" y="63"/>
                  <a:pt x="7" y="63"/>
                </a:cubicBezTo>
                <a:cubicBezTo>
                  <a:pt x="7" y="63"/>
                  <a:pt x="6" y="63"/>
                  <a:pt x="6" y="63"/>
                </a:cubicBezTo>
                <a:cubicBezTo>
                  <a:pt x="6" y="66"/>
                  <a:pt x="6" y="66"/>
                  <a:pt x="6" y="66"/>
                </a:cubicBezTo>
                <a:cubicBezTo>
                  <a:pt x="6" y="66"/>
                  <a:pt x="7" y="66"/>
                  <a:pt x="7" y="66"/>
                </a:cubicBezTo>
                <a:cubicBezTo>
                  <a:pt x="11" y="66"/>
                  <a:pt x="11" y="66"/>
                  <a:pt x="11" y="66"/>
                </a:cubicBezTo>
                <a:cubicBezTo>
                  <a:pt x="11" y="66"/>
                  <a:pt x="11" y="66"/>
                  <a:pt x="11" y="6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5" name="Oval 1148"/>
          <p:cNvSpPr>
            <a:spLocks noChangeArrowheads="1"/>
          </p:cNvSpPr>
          <p:nvPr/>
        </p:nvSpPr>
        <p:spPr bwMode="auto">
          <a:xfrm>
            <a:off x="9178636" y="4188267"/>
            <a:ext cx="14779" cy="1354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6" name="Oval 1149"/>
          <p:cNvSpPr>
            <a:spLocks noChangeArrowheads="1"/>
          </p:cNvSpPr>
          <p:nvPr/>
        </p:nvSpPr>
        <p:spPr bwMode="auto">
          <a:xfrm>
            <a:off x="9577666" y="399860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7" name="Freeform 1150"/>
          <p:cNvSpPr>
            <a:spLocks noEditPoints="1"/>
          </p:cNvSpPr>
          <p:nvPr/>
        </p:nvSpPr>
        <p:spPr bwMode="auto">
          <a:xfrm>
            <a:off x="9678656" y="4082351"/>
            <a:ext cx="230305" cy="206905"/>
          </a:xfrm>
          <a:custGeom>
            <a:avLst/>
            <a:gdLst>
              <a:gd name="T0" fmla="*/ 40 w 79"/>
              <a:gd name="T1" fmla="*/ 58 h 71"/>
              <a:gd name="T2" fmla="*/ 63 w 79"/>
              <a:gd name="T3" fmla="*/ 35 h 71"/>
              <a:gd name="T4" fmla="*/ 40 w 79"/>
              <a:gd name="T5" fmla="*/ 12 h 71"/>
              <a:gd name="T6" fmla="*/ 17 w 79"/>
              <a:gd name="T7" fmla="*/ 35 h 71"/>
              <a:gd name="T8" fmla="*/ 40 w 79"/>
              <a:gd name="T9" fmla="*/ 58 h 71"/>
              <a:gd name="T10" fmla="*/ 79 w 79"/>
              <a:gd name="T11" fmla="*/ 39 h 71"/>
              <a:gd name="T12" fmla="*/ 64 w 79"/>
              <a:gd name="T13" fmla="*/ 71 h 71"/>
              <a:gd name="T14" fmla="*/ 16 w 79"/>
              <a:gd name="T15" fmla="*/ 71 h 71"/>
              <a:gd name="T16" fmla="*/ 0 w 79"/>
              <a:gd name="T17" fmla="*/ 39 h 71"/>
              <a:gd name="T18" fmla="*/ 40 w 79"/>
              <a:gd name="T19" fmla="*/ 0 h 71"/>
              <a:gd name="T20" fmla="*/ 79 w 79"/>
              <a:gd name="T21" fmla="*/ 39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9" h="71">
                <a:moveTo>
                  <a:pt x="40" y="58"/>
                </a:moveTo>
                <a:cubicBezTo>
                  <a:pt x="53" y="58"/>
                  <a:pt x="63" y="48"/>
                  <a:pt x="63" y="35"/>
                </a:cubicBezTo>
                <a:cubicBezTo>
                  <a:pt x="63" y="23"/>
                  <a:pt x="53" y="12"/>
                  <a:pt x="40" y="12"/>
                </a:cubicBezTo>
                <a:cubicBezTo>
                  <a:pt x="27" y="12"/>
                  <a:pt x="17" y="23"/>
                  <a:pt x="17" y="35"/>
                </a:cubicBezTo>
                <a:cubicBezTo>
                  <a:pt x="17" y="48"/>
                  <a:pt x="27" y="58"/>
                  <a:pt x="40" y="58"/>
                </a:cubicBezTo>
                <a:close/>
                <a:moveTo>
                  <a:pt x="79" y="39"/>
                </a:moveTo>
                <a:cubicBezTo>
                  <a:pt x="79" y="52"/>
                  <a:pt x="73" y="63"/>
                  <a:pt x="64" y="71"/>
                </a:cubicBezTo>
                <a:cubicBezTo>
                  <a:pt x="16" y="71"/>
                  <a:pt x="16" y="71"/>
                  <a:pt x="16" y="71"/>
                </a:cubicBezTo>
                <a:cubicBezTo>
                  <a:pt x="6" y="63"/>
                  <a:pt x="0" y="52"/>
                  <a:pt x="0" y="39"/>
                </a:cubicBezTo>
                <a:cubicBezTo>
                  <a:pt x="0" y="18"/>
                  <a:pt x="18" y="0"/>
                  <a:pt x="40" y="0"/>
                </a:cubicBezTo>
                <a:cubicBezTo>
                  <a:pt x="62" y="0"/>
                  <a:pt x="79" y="18"/>
                  <a:pt x="79" y="3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8" name="Freeform 1151"/>
          <p:cNvSpPr>
            <a:spLocks noEditPoints="1"/>
          </p:cNvSpPr>
          <p:nvPr/>
        </p:nvSpPr>
        <p:spPr bwMode="auto">
          <a:xfrm>
            <a:off x="9752550" y="4141467"/>
            <a:ext cx="86210" cy="87442"/>
          </a:xfrm>
          <a:custGeom>
            <a:avLst/>
            <a:gdLst>
              <a:gd name="T0" fmla="*/ 15 w 30"/>
              <a:gd name="T1" fmla="*/ 0 h 30"/>
              <a:gd name="T2" fmla="*/ 30 w 30"/>
              <a:gd name="T3" fmla="*/ 15 h 30"/>
              <a:gd name="T4" fmla="*/ 15 w 30"/>
              <a:gd name="T5" fmla="*/ 30 h 30"/>
              <a:gd name="T6" fmla="*/ 0 w 30"/>
              <a:gd name="T7" fmla="*/ 15 h 30"/>
              <a:gd name="T8" fmla="*/ 15 w 30"/>
              <a:gd name="T9" fmla="*/ 0 h 30"/>
              <a:gd name="T10" fmla="*/ 20 w 30"/>
              <a:gd name="T11" fmla="*/ 23 h 30"/>
              <a:gd name="T12" fmla="*/ 5 w 30"/>
              <a:gd name="T13" fmla="*/ 13 h 30"/>
              <a:gd name="T14" fmla="*/ 9 w 30"/>
              <a:gd name="T15" fmla="*/ 25 h 30"/>
              <a:gd name="T16" fmla="*/ 20 w 30"/>
              <a:gd name="T17" fmla="*/ 23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" h="30">
                <a:moveTo>
                  <a:pt x="15" y="0"/>
                </a:moveTo>
                <a:cubicBezTo>
                  <a:pt x="23" y="0"/>
                  <a:pt x="30" y="6"/>
                  <a:pt x="30" y="15"/>
                </a:cubicBezTo>
                <a:cubicBezTo>
                  <a:pt x="30" y="23"/>
                  <a:pt x="23" y="30"/>
                  <a:pt x="15" y="30"/>
                </a:cubicBezTo>
                <a:cubicBezTo>
                  <a:pt x="7" y="30"/>
                  <a:pt x="0" y="23"/>
                  <a:pt x="0" y="15"/>
                </a:cubicBezTo>
                <a:cubicBezTo>
                  <a:pt x="0" y="6"/>
                  <a:pt x="7" y="0"/>
                  <a:pt x="15" y="0"/>
                </a:cubicBezTo>
                <a:close/>
                <a:moveTo>
                  <a:pt x="20" y="23"/>
                </a:moveTo>
                <a:cubicBezTo>
                  <a:pt x="5" y="13"/>
                  <a:pt x="5" y="13"/>
                  <a:pt x="5" y="13"/>
                </a:cubicBezTo>
                <a:cubicBezTo>
                  <a:pt x="3" y="17"/>
                  <a:pt x="5" y="22"/>
                  <a:pt x="9" y="25"/>
                </a:cubicBezTo>
                <a:cubicBezTo>
                  <a:pt x="12" y="27"/>
                  <a:pt x="17" y="26"/>
                  <a:pt x="20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9" name="Oval 1152"/>
          <p:cNvSpPr>
            <a:spLocks noChangeArrowheads="1"/>
          </p:cNvSpPr>
          <p:nvPr/>
        </p:nvSpPr>
        <p:spPr bwMode="auto">
          <a:xfrm>
            <a:off x="9746392" y="4316351"/>
            <a:ext cx="11085" cy="1108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0" name="Freeform 1153"/>
          <p:cNvSpPr>
            <a:spLocks noEditPoints="1"/>
          </p:cNvSpPr>
          <p:nvPr/>
        </p:nvSpPr>
        <p:spPr bwMode="auto">
          <a:xfrm>
            <a:off x="9710677" y="4297878"/>
            <a:ext cx="166263" cy="46800"/>
          </a:xfrm>
          <a:custGeom>
            <a:avLst/>
            <a:gdLst>
              <a:gd name="T0" fmla="*/ 57 w 57"/>
              <a:gd name="T1" fmla="*/ 16 h 16"/>
              <a:gd name="T2" fmla="*/ 0 w 57"/>
              <a:gd name="T3" fmla="*/ 16 h 16"/>
              <a:gd name="T4" fmla="*/ 0 w 57"/>
              <a:gd name="T5" fmla="*/ 8 h 16"/>
              <a:gd name="T6" fmla="*/ 9 w 57"/>
              <a:gd name="T7" fmla="*/ 0 h 16"/>
              <a:gd name="T8" fmla="*/ 49 w 57"/>
              <a:gd name="T9" fmla="*/ 0 h 16"/>
              <a:gd name="T10" fmla="*/ 57 w 57"/>
              <a:gd name="T11" fmla="*/ 8 h 16"/>
              <a:gd name="T12" fmla="*/ 57 w 57"/>
              <a:gd name="T13" fmla="*/ 16 h 16"/>
              <a:gd name="T14" fmla="*/ 49 w 57"/>
              <a:gd name="T15" fmla="*/ 10 h 16"/>
              <a:gd name="T16" fmla="*/ 49 w 57"/>
              <a:gd name="T17" fmla="*/ 6 h 16"/>
              <a:gd name="T18" fmla="*/ 46 w 57"/>
              <a:gd name="T19" fmla="*/ 6 h 16"/>
              <a:gd name="T20" fmla="*/ 46 w 57"/>
              <a:gd name="T21" fmla="*/ 10 h 16"/>
              <a:gd name="T22" fmla="*/ 49 w 57"/>
              <a:gd name="T23" fmla="*/ 10 h 16"/>
              <a:gd name="T24" fmla="*/ 50 w 57"/>
              <a:gd name="T25" fmla="*/ 6 h 16"/>
              <a:gd name="T26" fmla="*/ 50 w 57"/>
              <a:gd name="T27" fmla="*/ 10 h 16"/>
              <a:gd name="T28" fmla="*/ 54 w 57"/>
              <a:gd name="T29" fmla="*/ 10 h 16"/>
              <a:gd name="T30" fmla="*/ 54 w 57"/>
              <a:gd name="T31" fmla="*/ 6 h 16"/>
              <a:gd name="T32" fmla="*/ 50 w 57"/>
              <a:gd name="T33" fmla="*/ 6 h 16"/>
              <a:gd name="T34" fmla="*/ 18 w 57"/>
              <a:gd name="T35" fmla="*/ 8 h 16"/>
              <a:gd name="T36" fmla="*/ 14 w 57"/>
              <a:gd name="T37" fmla="*/ 3 h 16"/>
              <a:gd name="T38" fmla="*/ 9 w 57"/>
              <a:gd name="T39" fmla="*/ 8 h 16"/>
              <a:gd name="T40" fmla="*/ 14 w 57"/>
              <a:gd name="T41" fmla="*/ 13 h 16"/>
              <a:gd name="T42" fmla="*/ 18 w 57"/>
              <a:gd name="T43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7" h="16">
                <a:moveTo>
                  <a:pt x="57" y="16"/>
                </a:move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0" y="8"/>
                  <a:pt x="0" y="8"/>
                </a:cubicBezTo>
                <a:cubicBezTo>
                  <a:pt x="0" y="3"/>
                  <a:pt x="4" y="0"/>
                  <a:pt x="9" y="0"/>
                </a:cubicBezTo>
                <a:cubicBezTo>
                  <a:pt x="49" y="0"/>
                  <a:pt x="49" y="0"/>
                  <a:pt x="49" y="0"/>
                </a:cubicBezTo>
                <a:cubicBezTo>
                  <a:pt x="54" y="0"/>
                  <a:pt x="57" y="3"/>
                  <a:pt x="57" y="8"/>
                </a:cubicBezTo>
                <a:lnTo>
                  <a:pt x="57" y="16"/>
                </a:lnTo>
                <a:close/>
                <a:moveTo>
                  <a:pt x="49" y="10"/>
                </a:moveTo>
                <a:cubicBezTo>
                  <a:pt x="49" y="6"/>
                  <a:pt x="49" y="6"/>
                  <a:pt x="49" y="6"/>
                </a:cubicBezTo>
                <a:cubicBezTo>
                  <a:pt x="46" y="6"/>
                  <a:pt x="46" y="6"/>
                  <a:pt x="46" y="6"/>
                </a:cubicBezTo>
                <a:cubicBezTo>
                  <a:pt x="46" y="10"/>
                  <a:pt x="46" y="10"/>
                  <a:pt x="46" y="10"/>
                </a:cubicBezTo>
                <a:lnTo>
                  <a:pt x="49" y="10"/>
                </a:lnTo>
                <a:close/>
                <a:moveTo>
                  <a:pt x="50" y="6"/>
                </a:moveTo>
                <a:cubicBezTo>
                  <a:pt x="50" y="10"/>
                  <a:pt x="50" y="10"/>
                  <a:pt x="50" y="10"/>
                </a:cubicBezTo>
                <a:cubicBezTo>
                  <a:pt x="54" y="10"/>
                  <a:pt x="54" y="10"/>
                  <a:pt x="54" y="10"/>
                </a:cubicBezTo>
                <a:cubicBezTo>
                  <a:pt x="54" y="6"/>
                  <a:pt x="54" y="6"/>
                  <a:pt x="54" y="6"/>
                </a:cubicBezTo>
                <a:lnTo>
                  <a:pt x="50" y="6"/>
                </a:lnTo>
                <a:close/>
                <a:moveTo>
                  <a:pt x="18" y="8"/>
                </a:moveTo>
                <a:cubicBezTo>
                  <a:pt x="18" y="5"/>
                  <a:pt x="16" y="3"/>
                  <a:pt x="14" y="3"/>
                </a:cubicBezTo>
                <a:cubicBezTo>
                  <a:pt x="11" y="3"/>
                  <a:pt x="9" y="5"/>
                  <a:pt x="9" y="8"/>
                </a:cubicBezTo>
                <a:cubicBezTo>
                  <a:pt x="9" y="10"/>
                  <a:pt x="11" y="13"/>
                  <a:pt x="14" y="13"/>
                </a:cubicBezTo>
                <a:cubicBezTo>
                  <a:pt x="16" y="13"/>
                  <a:pt x="18" y="10"/>
                  <a:pt x="18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1" name="Oval 1154"/>
          <p:cNvSpPr>
            <a:spLocks noChangeArrowheads="1"/>
          </p:cNvSpPr>
          <p:nvPr/>
        </p:nvSpPr>
        <p:spPr bwMode="auto">
          <a:xfrm>
            <a:off x="9577666" y="330276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2" name="Freeform 1155"/>
          <p:cNvSpPr/>
          <p:nvPr/>
        </p:nvSpPr>
        <p:spPr bwMode="auto">
          <a:xfrm>
            <a:off x="9778413" y="3526911"/>
            <a:ext cx="11085" cy="23400"/>
          </a:xfrm>
          <a:custGeom>
            <a:avLst/>
            <a:gdLst>
              <a:gd name="T0" fmla="*/ 4 w 4"/>
              <a:gd name="T1" fmla="*/ 0 h 8"/>
              <a:gd name="T2" fmla="*/ 4 w 4"/>
              <a:gd name="T3" fmla="*/ 8 h 8"/>
              <a:gd name="T4" fmla="*/ 0 w 4"/>
              <a:gd name="T5" fmla="*/ 4 h 8"/>
              <a:gd name="T6" fmla="*/ 4 w 4"/>
              <a:gd name="T7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" h="8">
                <a:moveTo>
                  <a:pt x="4" y="0"/>
                </a:moveTo>
                <a:cubicBezTo>
                  <a:pt x="4" y="8"/>
                  <a:pt x="4" y="8"/>
                  <a:pt x="4" y="8"/>
                </a:cubicBezTo>
                <a:cubicBezTo>
                  <a:pt x="2" y="8"/>
                  <a:pt x="0" y="6"/>
                  <a:pt x="0" y="4"/>
                </a:cubicBezTo>
                <a:cubicBezTo>
                  <a:pt x="0" y="1"/>
                  <a:pt x="2" y="0"/>
                  <a:pt x="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3" name="Freeform 1156"/>
          <p:cNvSpPr>
            <a:spLocks noEditPoints="1"/>
          </p:cNvSpPr>
          <p:nvPr/>
        </p:nvSpPr>
        <p:spPr bwMode="auto">
          <a:xfrm>
            <a:off x="9705750" y="3471490"/>
            <a:ext cx="241389" cy="157642"/>
          </a:xfrm>
          <a:custGeom>
            <a:avLst/>
            <a:gdLst>
              <a:gd name="T0" fmla="*/ 82 w 83"/>
              <a:gd name="T1" fmla="*/ 11 h 54"/>
              <a:gd name="T2" fmla="*/ 39 w 83"/>
              <a:gd name="T3" fmla="*/ 54 h 54"/>
              <a:gd name="T4" fmla="*/ 12 w 83"/>
              <a:gd name="T5" fmla="*/ 31 h 54"/>
              <a:gd name="T6" fmla="*/ 2 w 83"/>
              <a:gd name="T7" fmla="*/ 30 h 54"/>
              <a:gd name="T8" fmla="*/ 11 w 83"/>
              <a:gd name="T9" fmla="*/ 27 h 54"/>
              <a:gd name="T10" fmla="*/ 0 w 83"/>
              <a:gd name="T11" fmla="*/ 27 h 54"/>
              <a:gd name="T12" fmla="*/ 13 w 83"/>
              <a:gd name="T13" fmla="*/ 22 h 54"/>
              <a:gd name="T14" fmla="*/ 39 w 83"/>
              <a:gd name="T15" fmla="*/ 0 h 54"/>
              <a:gd name="T16" fmla="*/ 65 w 83"/>
              <a:gd name="T17" fmla="*/ 19 h 54"/>
              <a:gd name="T18" fmla="*/ 82 w 83"/>
              <a:gd name="T19" fmla="*/ 11 h 54"/>
              <a:gd name="T20" fmla="*/ 37 w 83"/>
              <a:gd name="T21" fmla="*/ 23 h 54"/>
              <a:gd name="T22" fmla="*/ 29 w 83"/>
              <a:gd name="T23" fmla="*/ 16 h 54"/>
              <a:gd name="T24" fmla="*/ 22 w 83"/>
              <a:gd name="T25" fmla="*/ 23 h 54"/>
              <a:gd name="T26" fmla="*/ 29 w 83"/>
              <a:gd name="T27" fmla="*/ 30 h 54"/>
              <a:gd name="T28" fmla="*/ 37 w 83"/>
              <a:gd name="T29" fmla="*/ 2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3" h="54">
                <a:moveTo>
                  <a:pt x="82" y="11"/>
                </a:moveTo>
                <a:cubicBezTo>
                  <a:pt x="82" y="11"/>
                  <a:pt x="83" y="54"/>
                  <a:pt x="39" y="54"/>
                </a:cubicBezTo>
                <a:cubicBezTo>
                  <a:pt x="25" y="54"/>
                  <a:pt x="14" y="44"/>
                  <a:pt x="12" y="31"/>
                </a:cubicBezTo>
                <a:cubicBezTo>
                  <a:pt x="2" y="30"/>
                  <a:pt x="2" y="30"/>
                  <a:pt x="2" y="30"/>
                </a:cubicBezTo>
                <a:cubicBezTo>
                  <a:pt x="11" y="27"/>
                  <a:pt x="11" y="27"/>
                  <a:pt x="11" y="27"/>
                </a:cubicBezTo>
                <a:cubicBezTo>
                  <a:pt x="0" y="27"/>
                  <a:pt x="0" y="27"/>
                  <a:pt x="0" y="27"/>
                </a:cubicBezTo>
                <a:cubicBezTo>
                  <a:pt x="13" y="22"/>
                  <a:pt x="13" y="22"/>
                  <a:pt x="13" y="22"/>
                </a:cubicBezTo>
                <a:cubicBezTo>
                  <a:pt x="15" y="10"/>
                  <a:pt x="26" y="0"/>
                  <a:pt x="39" y="0"/>
                </a:cubicBezTo>
                <a:cubicBezTo>
                  <a:pt x="51" y="0"/>
                  <a:pt x="61" y="8"/>
                  <a:pt x="65" y="19"/>
                </a:cubicBezTo>
                <a:cubicBezTo>
                  <a:pt x="71" y="19"/>
                  <a:pt x="80" y="17"/>
                  <a:pt x="82" y="11"/>
                </a:cubicBezTo>
                <a:close/>
                <a:moveTo>
                  <a:pt x="37" y="23"/>
                </a:moveTo>
                <a:cubicBezTo>
                  <a:pt x="37" y="19"/>
                  <a:pt x="33" y="16"/>
                  <a:pt x="29" y="16"/>
                </a:cubicBezTo>
                <a:cubicBezTo>
                  <a:pt x="26" y="16"/>
                  <a:pt x="22" y="19"/>
                  <a:pt x="22" y="23"/>
                </a:cubicBezTo>
                <a:cubicBezTo>
                  <a:pt x="22" y="27"/>
                  <a:pt x="26" y="30"/>
                  <a:pt x="29" y="30"/>
                </a:cubicBezTo>
                <a:cubicBezTo>
                  <a:pt x="33" y="30"/>
                  <a:pt x="37" y="27"/>
                  <a:pt x="37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4" name="Freeform 1157"/>
          <p:cNvSpPr>
            <a:spLocks noEditPoints="1"/>
          </p:cNvSpPr>
          <p:nvPr/>
        </p:nvSpPr>
        <p:spPr bwMode="auto">
          <a:xfrm>
            <a:off x="9635550" y="3424690"/>
            <a:ext cx="102221" cy="113305"/>
          </a:xfrm>
          <a:custGeom>
            <a:avLst/>
            <a:gdLst>
              <a:gd name="T0" fmla="*/ 20 w 35"/>
              <a:gd name="T1" fmla="*/ 26 h 39"/>
              <a:gd name="T2" fmla="*/ 4 w 35"/>
              <a:gd name="T3" fmla="*/ 26 h 39"/>
              <a:gd name="T4" fmla="*/ 0 w 35"/>
              <a:gd name="T5" fmla="*/ 21 h 39"/>
              <a:gd name="T6" fmla="*/ 0 w 35"/>
              <a:gd name="T7" fmla="*/ 4 h 39"/>
              <a:gd name="T8" fmla="*/ 4 w 35"/>
              <a:gd name="T9" fmla="*/ 0 h 39"/>
              <a:gd name="T10" fmla="*/ 30 w 35"/>
              <a:gd name="T11" fmla="*/ 0 h 39"/>
              <a:gd name="T12" fmla="*/ 35 w 35"/>
              <a:gd name="T13" fmla="*/ 4 h 39"/>
              <a:gd name="T14" fmla="*/ 35 w 35"/>
              <a:gd name="T15" fmla="*/ 21 h 39"/>
              <a:gd name="T16" fmla="*/ 30 w 35"/>
              <a:gd name="T17" fmla="*/ 26 h 39"/>
              <a:gd name="T18" fmla="*/ 29 w 35"/>
              <a:gd name="T19" fmla="*/ 26 h 39"/>
              <a:gd name="T20" fmla="*/ 29 w 35"/>
              <a:gd name="T21" fmla="*/ 39 h 39"/>
              <a:gd name="T22" fmla="*/ 20 w 35"/>
              <a:gd name="T23" fmla="*/ 26 h 39"/>
              <a:gd name="T24" fmla="*/ 6 w 35"/>
              <a:gd name="T25" fmla="*/ 8 h 39"/>
              <a:gd name="T26" fmla="*/ 2 w 35"/>
              <a:gd name="T27" fmla="*/ 12 h 39"/>
              <a:gd name="T28" fmla="*/ 6 w 35"/>
              <a:gd name="T29" fmla="*/ 16 h 39"/>
              <a:gd name="T30" fmla="*/ 10 w 35"/>
              <a:gd name="T31" fmla="*/ 12 h 39"/>
              <a:gd name="T32" fmla="*/ 6 w 35"/>
              <a:gd name="T33" fmla="*/ 8 h 39"/>
              <a:gd name="T34" fmla="*/ 32 w 35"/>
              <a:gd name="T35" fmla="*/ 12 h 39"/>
              <a:gd name="T36" fmla="*/ 28 w 35"/>
              <a:gd name="T37" fmla="*/ 8 h 39"/>
              <a:gd name="T38" fmla="*/ 24 w 35"/>
              <a:gd name="T39" fmla="*/ 12 h 39"/>
              <a:gd name="T40" fmla="*/ 28 w 35"/>
              <a:gd name="T41" fmla="*/ 16 h 39"/>
              <a:gd name="T42" fmla="*/ 32 w 35"/>
              <a:gd name="T43" fmla="*/ 12 h 39"/>
              <a:gd name="T44" fmla="*/ 21 w 35"/>
              <a:gd name="T45" fmla="*/ 12 h 39"/>
              <a:gd name="T46" fmla="*/ 17 w 35"/>
              <a:gd name="T47" fmla="*/ 8 h 39"/>
              <a:gd name="T48" fmla="*/ 13 w 35"/>
              <a:gd name="T49" fmla="*/ 12 h 39"/>
              <a:gd name="T50" fmla="*/ 17 w 35"/>
              <a:gd name="T51" fmla="*/ 16 h 39"/>
              <a:gd name="T52" fmla="*/ 21 w 35"/>
              <a:gd name="T53" fmla="*/ 12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5" h="39">
                <a:moveTo>
                  <a:pt x="20" y="26"/>
                </a:moveTo>
                <a:cubicBezTo>
                  <a:pt x="4" y="26"/>
                  <a:pt x="4" y="26"/>
                  <a:pt x="4" y="26"/>
                </a:cubicBezTo>
                <a:cubicBezTo>
                  <a:pt x="2" y="26"/>
                  <a:pt x="0" y="24"/>
                  <a:pt x="0" y="21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2" y="0"/>
                  <a:pt x="35" y="2"/>
                  <a:pt x="35" y="4"/>
                </a:cubicBezTo>
                <a:cubicBezTo>
                  <a:pt x="35" y="21"/>
                  <a:pt x="35" y="21"/>
                  <a:pt x="35" y="21"/>
                </a:cubicBezTo>
                <a:cubicBezTo>
                  <a:pt x="35" y="24"/>
                  <a:pt x="32" y="26"/>
                  <a:pt x="30" y="26"/>
                </a:cubicBezTo>
                <a:cubicBezTo>
                  <a:pt x="29" y="26"/>
                  <a:pt x="29" y="26"/>
                  <a:pt x="29" y="26"/>
                </a:cubicBezTo>
                <a:cubicBezTo>
                  <a:pt x="29" y="39"/>
                  <a:pt x="29" y="39"/>
                  <a:pt x="29" y="39"/>
                </a:cubicBezTo>
                <a:lnTo>
                  <a:pt x="20" y="26"/>
                </a:lnTo>
                <a:close/>
                <a:moveTo>
                  <a:pt x="6" y="8"/>
                </a:moveTo>
                <a:cubicBezTo>
                  <a:pt x="4" y="8"/>
                  <a:pt x="2" y="10"/>
                  <a:pt x="2" y="12"/>
                </a:cubicBezTo>
                <a:cubicBezTo>
                  <a:pt x="2" y="15"/>
                  <a:pt x="4" y="16"/>
                  <a:pt x="6" y="16"/>
                </a:cubicBezTo>
                <a:cubicBezTo>
                  <a:pt x="8" y="16"/>
                  <a:pt x="10" y="15"/>
                  <a:pt x="10" y="12"/>
                </a:cubicBezTo>
                <a:cubicBezTo>
                  <a:pt x="10" y="10"/>
                  <a:pt x="8" y="8"/>
                  <a:pt x="6" y="8"/>
                </a:cubicBezTo>
                <a:close/>
                <a:moveTo>
                  <a:pt x="32" y="12"/>
                </a:moveTo>
                <a:cubicBezTo>
                  <a:pt x="32" y="10"/>
                  <a:pt x="30" y="8"/>
                  <a:pt x="28" y="8"/>
                </a:cubicBezTo>
                <a:cubicBezTo>
                  <a:pt x="26" y="8"/>
                  <a:pt x="24" y="10"/>
                  <a:pt x="24" y="12"/>
                </a:cubicBezTo>
                <a:cubicBezTo>
                  <a:pt x="24" y="15"/>
                  <a:pt x="26" y="16"/>
                  <a:pt x="28" y="16"/>
                </a:cubicBezTo>
                <a:cubicBezTo>
                  <a:pt x="30" y="16"/>
                  <a:pt x="32" y="15"/>
                  <a:pt x="32" y="12"/>
                </a:cubicBezTo>
                <a:close/>
                <a:moveTo>
                  <a:pt x="21" y="12"/>
                </a:moveTo>
                <a:cubicBezTo>
                  <a:pt x="21" y="10"/>
                  <a:pt x="19" y="8"/>
                  <a:pt x="17" y="8"/>
                </a:cubicBezTo>
                <a:cubicBezTo>
                  <a:pt x="15" y="8"/>
                  <a:pt x="13" y="10"/>
                  <a:pt x="13" y="12"/>
                </a:cubicBezTo>
                <a:cubicBezTo>
                  <a:pt x="13" y="15"/>
                  <a:pt x="15" y="16"/>
                  <a:pt x="17" y="16"/>
                </a:cubicBezTo>
                <a:cubicBezTo>
                  <a:pt x="19" y="16"/>
                  <a:pt x="21" y="15"/>
                  <a:pt x="21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5" name="Oval 1158"/>
          <p:cNvSpPr>
            <a:spLocks noChangeArrowheads="1"/>
          </p:cNvSpPr>
          <p:nvPr/>
        </p:nvSpPr>
        <p:spPr bwMode="auto">
          <a:xfrm>
            <a:off x="10156507" y="331754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6" name="Freeform 1159"/>
          <p:cNvSpPr/>
          <p:nvPr/>
        </p:nvSpPr>
        <p:spPr bwMode="auto">
          <a:xfrm>
            <a:off x="10374496" y="3605731"/>
            <a:ext cx="9853" cy="19705"/>
          </a:xfrm>
          <a:custGeom>
            <a:avLst/>
            <a:gdLst>
              <a:gd name="T0" fmla="*/ 0 w 3"/>
              <a:gd name="T1" fmla="*/ 0 h 7"/>
              <a:gd name="T2" fmla="*/ 3 w 3"/>
              <a:gd name="T3" fmla="*/ 3 h 7"/>
              <a:gd name="T4" fmla="*/ 0 w 3"/>
              <a:gd name="T5" fmla="*/ 7 h 7"/>
              <a:gd name="T6" fmla="*/ 0 w 3"/>
              <a:gd name="T7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7">
                <a:moveTo>
                  <a:pt x="0" y="0"/>
                </a:moveTo>
                <a:cubicBezTo>
                  <a:pt x="2" y="0"/>
                  <a:pt x="3" y="1"/>
                  <a:pt x="3" y="3"/>
                </a:cubicBezTo>
                <a:cubicBezTo>
                  <a:pt x="3" y="5"/>
                  <a:pt x="2" y="6"/>
                  <a:pt x="0" y="7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7" name="Freeform 1160"/>
          <p:cNvSpPr/>
          <p:nvPr/>
        </p:nvSpPr>
        <p:spPr bwMode="auto">
          <a:xfrm>
            <a:off x="10333854" y="3473953"/>
            <a:ext cx="78821" cy="91137"/>
          </a:xfrm>
          <a:custGeom>
            <a:avLst/>
            <a:gdLst>
              <a:gd name="T0" fmla="*/ 0 w 64"/>
              <a:gd name="T1" fmla="*/ 41 h 74"/>
              <a:gd name="T2" fmla="*/ 19 w 64"/>
              <a:gd name="T3" fmla="*/ 41 h 74"/>
              <a:gd name="T4" fmla="*/ 19 w 64"/>
              <a:gd name="T5" fmla="*/ 0 h 74"/>
              <a:gd name="T6" fmla="*/ 45 w 64"/>
              <a:gd name="T7" fmla="*/ 0 h 74"/>
              <a:gd name="T8" fmla="*/ 45 w 64"/>
              <a:gd name="T9" fmla="*/ 41 h 74"/>
              <a:gd name="T10" fmla="*/ 64 w 64"/>
              <a:gd name="T11" fmla="*/ 41 h 74"/>
              <a:gd name="T12" fmla="*/ 31 w 64"/>
              <a:gd name="T13" fmla="*/ 74 h 74"/>
              <a:gd name="T14" fmla="*/ 0 w 64"/>
              <a:gd name="T15" fmla="*/ 41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" h="74">
                <a:moveTo>
                  <a:pt x="0" y="41"/>
                </a:moveTo>
                <a:lnTo>
                  <a:pt x="19" y="41"/>
                </a:lnTo>
                <a:lnTo>
                  <a:pt x="19" y="0"/>
                </a:lnTo>
                <a:lnTo>
                  <a:pt x="45" y="0"/>
                </a:lnTo>
                <a:lnTo>
                  <a:pt x="45" y="41"/>
                </a:lnTo>
                <a:lnTo>
                  <a:pt x="64" y="41"/>
                </a:lnTo>
                <a:lnTo>
                  <a:pt x="31" y="74"/>
                </a:lnTo>
                <a:lnTo>
                  <a:pt x="0" y="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8" name="Freeform 1161"/>
          <p:cNvSpPr/>
          <p:nvPr/>
        </p:nvSpPr>
        <p:spPr bwMode="auto">
          <a:xfrm>
            <a:off x="10284591" y="3646372"/>
            <a:ext cx="177347" cy="19705"/>
          </a:xfrm>
          <a:custGeom>
            <a:avLst/>
            <a:gdLst>
              <a:gd name="T0" fmla="*/ 0 w 144"/>
              <a:gd name="T1" fmla="*/ 9 h 16"/>
              <a:gd name="T2" fmla="*/ 24 w 144"/>
              <a:gd name="T3" fmla="*/ 9 h 16"/>
              <a:gd name="T4" fmla="*/ 24 w 144"/>
              <a:gd name="T5" fmla="*/ 0 h 16"/>
              <a:gd name="T6" fmla="*/ 125 w 144"/>
              <a:gd name="T7" fmla="*/ 0 h 16"/>
              <a:gd name="T8" fmla="*/ 125 w 144"/>
              <a:gd name="T9" fmla="*/ 9 h 16"/>
              <a:gd name="T10" fmla="*/ 144 w 144"/>
              <a:gd name="T11" fmla="*/ 9 h 16"/>
              <a:gd name="T12" fmla="*/ 144 w 144"/>
              <a:gd name="T13" fmla="*/ 16 h 16"/>
              <a:gd name="T14" fmla="*/ 0 w 144"/>
              <a:gd name="T15" fmla="*/ 16 h 16"/>
              <a:gd name="T16" fmla="*/ 0 w 144"/>
              <a:gd name="T17" fmla="*/ 9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4" h="16">
                <a:moveTo>
                  <a:pt x="0" y="9"/>
                </a:moveTo>
                <a:lnTo>
                  <a:pt x="24" y="9"/>
                </a:lnTo>
                <a:lnTo>
                  <a:pt x="24" y="0"/>
                </a:lnTo>
                <a:lnTo>
                  <a:pt x="125" y="0"/>
                </a:lnTo>
                <a:lnTo>
                  <a:pt x="125" y="9"/>
                </a:lnTo>
                <a:lnTo>
                  <a:pt x="144" y="9"/>
                </a:lnTo>
                <a:lnTo>
                  <a:pt x="144" y="16"/>
                </a:lnTo>
                <a:lnTo>
                  <a:pt x="0" y="16"/>
                </a:lnTo>
                <a:lnTo>
                  <a:pt x="0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9" name="Freeform 1162"/>
          <p:cNvSpPr>
            <a:spLocks noEditPoints="1"/>
          </p:cNvSpPr>
          <p:nvPr/>
        </p:nvSpPr>
        <p:spPr bwMode="auto">
          <a:xfrm>
            <a:off x="10241486" y="3430848"/>
            <a:ext cx="264789" cy="206905"/>
          </a:xfrm>
          <a:custGeom>
            <a:avLst/>
            <a:gdLst>
              <a:gd name="T0" fmla="*/ 5 w 91"/>
              <a:gd name="T1" fmla="*/ 5 h 71"/>
              <a:gd name="T2" fmla="*/ 5 w 91"/>
              <a:gd name="T3" fmla="*/ 56 h 71"/>
              <a:gd name="T4" fmla="*/ 86 w 91"/>
              <a:gd name="T5" fmla="*/ 56 h 71"/>
              <a:gd name="T6" fmla="*/ 86 w 91"/>
              <a:gd name="T7" fmla="*/ 5 h 71"/>
              <a:gd name="T8" fmla="*/ 5 w 91"/>
              <a:gd name="T9" fmla="*/ 5 h 71"/>
              <a:gd name="T10" fmla="*/ 45 w 91"/>
              <a:gd name="T11" fmla="*/ 58 h 71"/>
              <a:gd name="T12" fmla="*/ 40 w 91"/>
              <a:gd name="T13" fmla="*/ 63 h 71"/>
              <a:gd name="T14" fmla="*/ 45 w 91"/>
              <a:gd name="T15" fmla="*/ 68 h 71"/>
              <a:gd name="T16" fmla="*/ 50 w 91"/>
              <a:gd name="T17" fmla="*/ 63 h 71"/>
              <a:gd name="T18" fmla="*/ 45 w 91"/>
              <a:gd name="T19" fmla="*/ 58 h 71"/>
              <a:gd name="T20" fmla="*/ 0 w 91"/>
              <a:gd name="T21" fmla="*/ 68 h 71"/>
              <a:gd name="T22" fmla="*/ 0 w 91"/>
              <a:gd name="T23" fmla="*/ 4 h 71"/>
              <a:gd name="T24" fmla="*/ 4 w 91"/>
              <a:gd name="T25" fmla="*/ 0 h 71"/>
              <a:gd name="T26" fmla="*/ 87 w 91"/>
              <a:gd name="T27" fmla="*/ 0 h 71"/>
              <a:gd name="T28" fmla="*/ 91 w 91"/>
              <a:gd name="T29" fmla="*/ 4 h 71"/>
              <a:gd name="T30" fmla="*/ 91 w 91"/>
              <a:gd name="T31" fmla="*/ 68 h 71"/>
              <a:gd name="T32" fmla="*/ 87 w 91"/>
              <a:gd name="T33" fmla="*/ 71 h 71"/>
              <a:gd name="T34" fmla="*/ 4 w 91"/>
              <a:gd name="T35" fmla="*/ 71 h 71"/>
              <a:gd name="T36" fmla="*/ 0 w 91"/>
              <a:gd name="T37" fmla="*/ 68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1" h="71">
                <a:moveTo>
                  <a:pt x="5" y="5"/>
                </a:moveTo>
                <a:cubicBezTo>
                  <a:pt x="5" y="56"/>
                  <a:pt x="5" y="56"/>
                  <a:pt x="5" y="56"/>
                </a:cubicBezTo>
                <a:cubicBezTo>
                  <a:pt x="86" y="56"/>
                  <a:pt x="86" y="56"/>
                  <a:pt x="86" y="56"/>
                </a:cubicBezTo>
                <a:cubicBezTo>
                  <a:pt x="86" y="5"/>
                  <a:pt x="86" y="5"/>
                  <a:pt x="86" y="5"/>
                </a:cubicBezTo>
                <a:lnTo>
                  <a:pt x="5" y="5"/>
                </a:lnTo>
                <a:close/>
                <a:moveTo>
                  <a:pt x="45" y="58"/>
                </a:moveTo>
                <a:cubicBezTo>
                  <a:pt x="43" y="58"/>
                  <a:pt x="40" y="60"/>
                  <a:pt x="40" y="63"/>
                </a:cubicBezTo>
                <a:cubicBezTo>
                  <a:pt x="40" y="66"/>
                  <a:pt x="43" y="68"/>
                  <a:pt x="45" y="68"/>
                </a:cubicBezTo>
                <a:cubicBezTo>
                  <a:pt x="48" y="68"/>
                  <a:pt x="50" y="66"/>
                  <a:pt x="50" y="63"/>
                </a:cubicBezTo>
                <a:cubicBezTo>
                  <a:pt x="50" y="60"/>
                  <a:pt x="48" y="58"/>
                  <a:pt x="45" y="58"/>
                </a:cubicBezTo>
                <a:close/>
                <a:moveTo>
                  <a:pt x="0" y="68"/>
                </a:move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89" y="0"/>
                  <a:pt x="91" y="2"/>
                  <a:pt x="91" y="4"/>
                </a:cubicBezTo>
                <a:cubicBezTo>
                  <a:pt x="91" y="68"/>
                  <a:pt x="91" y="68"/>
                  <a:pt x="91" y="68"/>
                </a:cubicBezTo>
                <a:cubicBezTo>
                  <a:pt x="91" y="70"/>
                  <a:pt x="89" y="71"/>
                  <a:pt x="87" y="71"/>
                </a:cubicBezTo>
                <a:cubicBezTo>
                  <a:pt x="4" y="71"/>
                  <a:pt x="4" y="71"/>
                  <a:pt x="4" y="71"/>
                </a:cubicBezTo>
                <a:cubicBezTo>
                  <a:pt x="2" y="71"/>
                  <a:pt x="0" y="70"/>
                  <a:pt x="0" y="6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0" name="Oval 1163"/>
          <p:cNvSpPr>
            <a:spLocks noChangeArrowheads="1"/>
          </p:cNvSpPr>
          <p:nvPr/>
        </p:nvSpPr>
        <p:spPr bwMode="auto">
          <a:xfrm>
            <a:off x="10724263" y="3311385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1" name="Freeform 1164"/>
          <p:cNvSpPr/>
          <p:nvPr/>
        </p:nvSpPr>
        <p:spPr bwMode="auto">
          <a:xfrm>
            <a:off x="10945947" y="3588490"/>
            <a:ext cx="8621" cy="19705"/>
          </a:xfrm>
          <a:custGeom>
            <a:avLst/>
            <a:gdLst>
              <a:gd name="T0" fmla="*/ 3 w 3"/>
              <a:gd name="T1" fmla="*/ 4 h 7"/>
              <a:gd name="T2" fmla="*/ 0 w 3"/>
              <a:gd name="T3" fmla="*/ 7 h 7"/>
              <a:gd name="T4" fmla="*/ 0 w 3"/>
              <a:gd name="T5" fmla="*/ 0 h 7"/>
              <a:gd name="T6" fmla="*/ 3 w 3"/>
              <a:gd name="T7" fmla="*/ 4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7">
                <a:moveTo>
                  <a:pt x="3" y="4"/>
                </a:moveTo>
                <a:cubicBezTo>
                  <a:pt x="3" y="5"/>
                  <a:pt x="2" y="7"/>
                  <a:pt x="0" y="7"/>
                </a:cubicBezTo>
                <a:cubicBezTo>
                  <a:pt x="0" y="0"/>
                  <a:pt x="0" y="0"/>
                  <a:pt x="0" y="0"/>
                </a:cubicBezTo>
                <a:cubicBezTo>
                  <a:pt x="2" y="0"/>
                  <a:pt x="3" y="2"/>
                  <a:pt x="3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2" name="Freeform 1165"/>
          <p:cNvSpPr/>
          <p:nvPr/>
        </p:nvSpPr>
        <p:spPr bwMode="auto">
          <a:xfrm>
            <a:off x="10905305" y="3456711"/>
            <a:ext cx="75127" cy="93600"/>
          </a:xfrm>
          <a:custGeom>
            <a:avLst/>
            <a:gdLst>
              <a:gd name="T0" fmla="*/ 0 w 61"/>
              <a:gd name="T1" fmla="*/ 33 h 76"/>
              <a:gd name="T2" fmla="*/ 30 w 61"/>
              <a:gd name="T3" fmla="*/ 0 h 76"/>
              <a:gd name="T4" fmla="*/ 61 w 61"/>
              <a:gd name="T5" fmla="*/ 33 h 76"/>
              <a:gd name="T6" fmla="*/ 45 w 61"/>
              <a:gd name="T7" fmla="*/ 33 h 76"/>
              <a:gd name="T8" fmla="*/ 45 w 61"/>
              <a:gd name="T9" fmla="*/ 76 h 76"/>
              <a:gd name="T10" fmla="*/ 16 w 61"/>
              <a:gd name="T11" fmla="*/ 76 h 76"/>
              <a:gd name="T12" fmla="*/ 16 w 61"/>
              <a:gd name="T13" fmla="*/ 33 h 76"/>
              <a:gd name="T14" fmla="*/ 0 w 61"/>
              <a:gd name="T15" fmla="*/ 33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" h="76">
                <a:moveTo>
                  <a:pt x="0" y="33"/>
                </a:moveTo>
                <a:lnTo>
                  <a:pt x="30" y="0"/>
                </a:lnTo>
                <a:lnTo>
                  <a:pt x="61" y="33"/>
                </a:lnTo>
                <a:lnTo>
                  <a:pt x="45" y="33"/>
                </a:lnTo>
                <a:lnTo>
                  <a:pt x="45" y="76"/>
                </a:lnTo>
                <a:lnTo>
                  <a:pt x="16" y="76"/>
                </a:lnTo>
                <a:lnTo>
                  <a:pt x="16" y="33"/>
                </a:lnTo>
                <a:lnTo>
                  <a:pt x="0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3" name="Freeform 1166"/>
          <p:cNvSpPr/>
          <p:nvPr/>
        </p:nvSpPr>
        <p:spPr bwMode="auto">
          <a:xfrm>
            <a:off x="10854810" y="3629131"/>
            <a:ext cx="174884" cy="23400"/>
          </a:xfrm>
          <a:custGeom>
            <a:avLst/>
            <a:gdLst>
              <a:gd name="T0" fmla="*/ 142 w 142"/>
              <a:gd name="T1" fmla="*/ 19 h 19"/>
              <a:gd name="T2" fmla="*/ 0 w 142"/>
              <a:gd name="T3" fmla="*/ 19 h 19"/>
              <a:gd name="T4" fmla="*/ 0 w 142"/>
              <a:gd name="T5" fmla="*/ 9 h 19"/>
              <a:gd name="T6" fmla="*/ 24 w 142"/>
              <a:gd name="T7" fmla="*/ 9 h 19"/>
              <a:gd name="T8" fmla="*/ 24 w 142"/>
              <a:gd name="T9" fmla="*/ 0 h 19"/>
              <a:gd name="T10" fmla="*/ 123 w 142"/>
              <a:gd name="T11" fmla="*/ 0 h 19"/>
              <a:gd name="T12" fmla="*/ 123 w 142"/>
              <a:gd name="T13" fmla="*/ 9 h 19"/>
              <a:gd name="T14" fmla="*/ 142 w 142"/>
              <a:gd name="T15" fmla="*/ 9 h 19"/>
              <a:gd name="T16" fmla="*/ 142 w 142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2" h="19">
                <a:moveTo>
                  <a:pt x="142" y="19"/>
                </a:moveTo>
                <a:lnTo>
                  <a:pt x="0" y="19"/>
                </a:lnTo>
                <a:lnTo>
                  <a:pt x="0" y="9"/>
                </a:lnTo>
                <a:lnTo>
                  <a:pt x="24" y="9"/>
                </a:lnTo>
                <a:lnTo>
                  <a:pt x="24" y="0"/>
                </a:lnTo>
                <a:lnTo>
                  <a:pt x="123" y="0"/>
                </a:lnTo>
                <a:lnTo>
                  <a:pt x="123" y="9"/>
                </a:lnTo>
                <a:lnTo>
                  <a:pt x="142" y="9"/>
                </a:lnTo>
                <a:lnTo>
                  <a:pt x="142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4" name="Freeform 1167"/>
          <p:cNvSpPr>
            <a:spLocks noEditPoints="1"/>
          </p:cNvSpPr>
          <p:nvPr/>
        </p:nvSpPr>
        <p:spPr bwMode="auto">
          <a:xfrm>
            <a:off x="10811706" y="3416069"/>
            <a:ext cx="262326" cy="206905"/>
          </a:xfrm>
          <a:custGeom>
            <a:avLst/>
            <a:gdLst>
              <a:gd name="T0" fmla="*/ 85 w 90"/>
              <a:gd name="T1" fmla="*/ 5 h 71"/>
              <a:gd name="T2" fmla="*/ 5 w 90"/>
              <a:gd name="T3" fmla="*/ 5 h 71"/>
              <a:gd name="T4" fmla="*/ 5 w 90"/>
              <a:gd name="T5" fmla="*/ 55 h 71"/>
              <a:gd name="T6" fmla="*/ 85 w 90"/>
              <a:gd name="T7" fmla="*/ 55 h 71"/>
              <a:gd name="T8" fmla="*/ 85 w 90"/>
              <a:gd name="T9" fmla="*/ 5 h 71"/>
              <a:gd name="T10" fmla="*/ 50 w 90"/>
              <a:gd name="T11" fmla="*/ 63 h 71"/>
              <a:gd name="T12" fmla="*/ 45 w 90"/>
              <a:gd name="T13" fmla="*/ 57 h 71"/>
              <a:gd name="T14" fmla="*/ 40 w 90"/>
              <a:gd name="T15" fmla="*/ 63 h 71"/>
              <a:gd name="T16" fmla="*/ 45 w 90"/>
              <a:gd name="T17" fmla="*/ 68 h 71"/>
              <a:gd name="T18" fmla="*/ 50 w 90"/>
              <a:gd name="T19" fmla="*/ 63 h 71"/>
              <a:gd name="T20" fmla="*/ 3 w 90"/>
              <a:gd name="T21" fmla="*/ 71 h 71"/>
              <a:gd name="T22" fmla="*/ 0 w 90"/>
              <a:gd name="T23" fmla="*/ 67 h 71"/>
              <a:gd name="T24" fmla="*/ 0 w 90"/>
              <a:gd name="T25" fmla="*/ 3 h 71"/>
              <a:gd name="T26" fmla="*/ 3 w 90"/>
              <a:gd name="T27" fmla="*/ 0 h 71"/>
              <a:gd name="T28" fmla="*/ 87 w 90"/>
              <a:gd name="T29" fmla="*/ 0 h 71"/>
              <a:gd name="T30" fmla="*/ 90 w 90"/>
              <a:gd name="T31" fmla="*/ 3 h 71"/>
              <a:gd name="T32" fmla="*/ 90 w 90"/>
              <a:gd name="T33" fmla="*/ 67 h 71"/>
              <a:gd name="T34" fmla="*/ 87 w 90"/>
              <a:gd name="T35" fmla="*/ 71 h 71"/>
              <a:gd name="T36" fmla="*/ 3 w 90"/>
              <a:gd name="T37" fmla="*/ 71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0" h="71">
                <a:moveTo>
                  <a:pt x="85" y="5"/>
                </a:moveTo>
                <a:cubicBezTo>
                  <a:pt x="5" y="5"/>
                  <a:pt x="5" y="5"/>
                  <a:pt x="5" y="5"/>
                </a:cubicBezTo>
                <a:cubicBezTo>
                  <a:pt x="5" y="55"/>
                  <a:pt x="5" y="55"/>
                  <a:pt x="5" y="55"/>
                </a:cubicBezTo>
                <a:cubicBezTo>
                  <a:pt x="85" y="55"/>
                  <a:pt x="85" y="55"/>
                  <a:pt x="85" y="55"/>
                </a:cubicBezTo>
                <a:lnTo>
                  <a:pt x="85" y="5"/>
                </a:lnTo>
                <a:close/>
                <a:moveTo>
                  <a:pt x="50" y="63"/>
                </a:moveTo>
                <a:cubicBezTo>
                  <a:pt x="50" y="60"/>
                  <a:pt x="48" y="57"/>
                  <a:pt x="45" y="57"/>
                </a:cubicBezTo>
                <a:cubicBezTo>
                  <a:pt x="42" y="57"/>
                  <a:pt x="40" y="60"/>
                  <a:pt x="40" y="63"/>
                </a:cubicBezTo>
                <a:cubicBezTo>
                  <a:pt x="40" y="65"/>
                  <a:pt x="42" y="68"/>
                  <a:pt x="45" y="68"/>
                </a:cubicBezTo>
                <a:cubicBezTo>
                  <a:pt x="48" y="68"/>
                  <a:pt x="50" y="65"/>
                  <a:pt x="50" y="63"/>
                </a:cubicBezTo>
                <a:close/>
                <a:moveTo>
                  <a:pt x="3" y="71"/>
                </a:moveTo>
                <a:cubicBezTo>
                  <a:pt x="1" y="71"/>
                  <a:pt x="0" y="69"/>
                  <a:pt x="0" y="67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89" y="0"/>
                  <a:pt x="90" y="1"/>
                  <a:pt x="90" y="3"/>
                </a:cubicBezTo>
                <a:cubicBezTo>
                  <a:pt x="90" y="67"/>
                  <a:pt x="90" y="67"/>
                  <a:pt x="90" y="67"/>
                </a:cubicBezTo>
                <a:cubicBezTo>
                  <a:pt x="90" y="69"/>
                  <a:pt x="89" y="71"/>
                  <a:pt x="87" y="71"/>
                </a:cubicBezTo>
                <a:lnTo>
                  <a:pt x="3" y="7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5" name="Oval 1168"/>
          <p:cNvSpPr>
            <a:spLocks noChangeArrowheads="1"/>
          </p:cNvSpPr>
          <p:nvPr/>
        </p:nvSpPr>
        <p:spPr bwMode="auto">
          <a:xfrm>
            <a:off x="10160201" y="3992447"/>
            <a:ext cx="438441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6" name="Freeform 1169"/>
          <p:cNvSpPr/>
          <p:nvPr/>
        </p:nvSpPr>
        <p:spPr bwMode="auto">
          <a:xfrm>
            <a:off x="10429917" y="4188267"/>
            <a:ext cx="64042" cy="51726"/>
          </a:xfrm>
          <a:custGeom>
            <a:avLst/>
            <a:gdLst>
              <a:gd name="T0" fmla="*/ 6 w 22"/>
              <a:gd name="T1" fmla="*/ 1 h 18"/>
              <a:gd name="T2" fmla="*/ 10 w 22"/>
              <a:gd name="T3" fmla="*/ 4 h 18"/>
              <a:gd name="T4" fmla="*/ 10 w 22"/>
              <a:gd name="T5" fmla="*/ 6 h 18"/>
              <a:gd name="T6" fmla="*/ 11 w 22"/>
              <a:gd name="T7" fmla="*/ 6 h 18"/>
              <a:gd name="T8" fmla="*/ 12 w 22"/>
              <a:gd name="T9" fmla="*/ 6 h 18"/>
              <a:gd name="T10" fmla="*/ 12 w 22"/>
              <a:gd name="T11" fmla="*/ 4 h 18"/>
              <a:gd name="T12" fmla="*/ 16 w 22"/>
              <a:gd name="T13" fmla="*/ 1 h 18"/>
              <a:gd name="T14" fmla="*/ 16 w 22"/>
              <a:gd name="T15" fmla="*/ 0 h 18"/>
              <a:gd name="T16" fmla="*/ 22 w 22"/>
              <a:gd name="T17" fmla="*/ 6 h 18"/>
              <a:gd name="T18" fmla="*/ 22 w 22"/>
              <a:gd name="T19" fmla="*/ 10 h 18"/>
              <a:gd name="T20" fmla="*/ 11 w 22"/>
              <a:gd name="T21" fmla="*/ 18 h 18"/>
              <a:gd name="T22" fmla="*/ 11 w 22"/>
              <a:gd name="T23" fmla="*/ 18 h 18"/>
              <a:gd name="T24" fmla="*/ 0 w 22"/>
              <a:gd name="T25" fmla="*/ 10 h 18"/>
              <a:gd name="T26" fmla="*/ 0 w 22"/>
              <a:gd name="T27" fmla="*/ 6 h 18"/>
              <a:gd name="T28" fmla="*/ 7 w 22"/>
              <a:gd name="T29" fmla="*/ 0 h 18"/>
              <a:gd name="T30" fmla="*/ 6 w 22"/>
              <a:gd name="T31" fmla="*/ 1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" h="18">
                <a:moveTo>
                  <a:pt x="6" y="1"/>
                </a:moveTo>
                <a:cubicBezTo>
                  <a:pt x="6" y="2"/>
                  <a:pt x="8" y="4"/>
                  <a:pt x="10" y="4"/>
                </a:cubicBezTo>
                <a:cubicBezTo>
                  <a:pt x="10" y="6"/>
                  <a:pt x="10" y="6"/>
                  <a:pt x="10" y="6"/>
                </a:cubicBezTo>
                <a:cubicBezTo>
                  <a:pt x="10" y="6"/>
                  <a:pt x="11" y="6"/>
                  <a:pt x="11" y="6"/>
                </a:cubicBezTo>
                <a:cubicBezTo>
                  <a:pt x="12" y="6"/>
                  <a:pt x="12" y="6"/>
                  <a:pt x="12" y="6"/>
                </a:cubicBezTo>
                <a:cubicBezTo>
                  <a:pt x="12" y="4"/>
                  <a:pt x="12" y="4"/>
                  <a:pt x="12" y="4"/>
                </a:cubicBezTo>
                <a:cubicBezTo>
                  <a:pt x="14" y="4"/>
                  <a:pt x="16" y="2"/>
                  <a:pt x="16" y="1"/>
                </a:cubicBezTo>
                <a:cubicBezTo>
                  <a:pt x="16" y="0"/>
                  <a:pt x="16" y="0"/>
                  <a:pt x="16" y="0"/>
                </a:cubicBezTo>
                <a:cubicBezTo>
                  <a:pt x="19" y="1"/>
                  <a:pt x="22" y="2"/>
                  <a:pt x="22" y="6"/>
                </a:cubicBezTo>
                <a:cubicBezTo>
                  <a:pt x="22" y="10"/>
                  <a:pt x="22" y="10"/>
                  <a:pt x="22" y="10"/>
                </a:cubicBezTo>
                <a:cubicBezTo>
                  <a:pt x="22" y="10"/>
                  <a:pt x="21" y="18"/>
                  <a:pt x="11" y="18"/>
                </a:cubicBezTo>
                <a:cubicBezTo>
                  <a:pt x="11" y="18"/>
                  <a:pt x="11" y="18"/>
                  <a:pt x="11" y="18"/>
                </a:cubicBezTo>
                <a:cubicBezTo>
                  <a:pt x="1" y="18"/>
                  <a:pt x="0" y="10"/>
                  <a:pt x="0" y="10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3" y="1"/>
                  <a:pt x="7" y="0"/>
                </a:cubicBezTo>
                <a:cubicBezTo>
                  <a:pt x="7" y="0"/>
                  <a:pt x="6" y="0"/>
                  <a:pt x="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7" name="Freeform 1170"/>
          <p:cNvSpPr/>
          <p:nvPr/>
        </p:nvSpPr>
        <p:spPr bwMode="auto">
          <a:xfrm>
            <a:off x="10461938" y="4278171"/>
            <a:ext cx="8621" cy="23400"/>
          </a:xfrm>
          <a:custGeom>
            <a:avLst/>
            <a:gdLst>
              <a:gd name="T0" fmla="*/ 0 w 3"/>
              <a:gd name="T1" fmla="*/ 0 h 8"/>
              <a:gd name="T2" fmla="*/ 3 w 3"/>
              <a:gd name="T3" fmla="*/ 4 h 8"/>
              <a:gd name="T4" fmla="*/ 0 w 3"/>
              <a:gd name="T5" fmla="*/ 8 h 8"/>
              <a:gd name="T6" fmla="*/ 0 w 3"/>
              <a:gd name="T7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8">
                <a:moveTo>
                  <a:pt x="0" y="0"/>
                </a:moveTo>
                <a:cubicBezTo>
                  <a:pt x="2" y="1"/>
                  <a:pt x="3" y="2"/>
                  <a:pt x="3" y="4"/>
                </a:cubicBezTo>
                <a:cubicBezTo>
                  <a:pt x="3" y="6"/>
                  <a:pt x="2" y="7"/>
                  <a:pt x="0" y="8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8" name="Freeform 1171"/>
          <p:cNvSpPr/>
          <p:nvPr/>
        </p:nvSpPr>
        <p:spPr bwMode="auto">
          <a:xfrm>
            <a:off x="10448390" y="4156245"/>
            <a:ext cx="28327" cy="34484"/>
          </a:xfrm>
          <a:custGeom>
            <a:avLst/>
            <a:gdLst>
              <a:gd name="T0" fmla="*/ 1 w 10"/>
              <a:gd name="T1" fmla="*/ 7 h 12"/>
              <a:gd name="T2" fmla="*/ 0 w 10"/>
              <a:gd name="T3" fmla="*/ 6 h 12"/>
              <a:gd name="T4" fmla="*/ 1 w 10"/>
              <a:gd name="T5" fmla="*/ 5 h 12"/>
              <a:gd name="T6" fmla="*/ 5 w 10"/>
              <a:gd name="T7" fmla="*/ 0 h 12"/>
              <a:gd name="T8" fmla="*/ 9 w 10"/>
              <a:gd name="T9" fmla="*/ 5 h 12"/>
              <a:gd name="T10" fmla="*/ 10 w 10"/>
              <a:gd name="T11" fmla="*/ 6 h 12"/>
              <a:gd name="T12" fmla="*/ 9 w 10"/>
              <a:gd name="T13" fmla="*/ 7 h 12"/>
              <a:gd name="T14" fmla="*/ 5 w 10"/>
              <a:gd name="T15" fmla="*/ 12 h 12"/>
              <a:gd name="T16" fmla="*/ 1 w 10"/>
              <a:gd name="T17" fmla="*/ 7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" h="12">
                <a:moveTo>
                  <a:pt x="1" y="7"/>
                </a:moveTo>
                <a:cubicBezTo>
                  <a:pt x="1" y="7"/>
                  <a:pt x="0" y="7"/>
                  <a:pt x="0" y="6"/>
                </a:cubicBezTo>
                <a:cubicBezTo>
                  <a:pt x="0" y="5"/>
                  <a:pt x="0" y="5"/>
                  <a:pt x="1" y="5"/>
                </a:cubicBezTo>
                <a:cubicBezTo>
                  <a:pt x="1" y="2"/>
                  <a:pt x="2" y="0"/>
                  <a:pt x="5" y="0"/>
                </a:cubicBezTo>
                <a:cubicBezTo>
                  <a:pt x="8" y="0"/>
                  <a:pt x="9" y="2"/>
                  <a:pt x="9" y="5"/>
                </a:cubicBezTo>
                <a:cubicBezTo>
                  <a:pt x="10" y="5"/>
                  <a:pt x="10" y="5"/>
                  <a:pt x="10" y="6"/>
                </a:cubicBezTo>
                <a:cubicBezTo>
                  <a:pt x="10" y="7"/>
                  <a:pt x="10" y="7"/>
                  <a:pt x="9" y="7"/>
                </a:cubicBezTo>
                <a:cubicBezTo>
                  <a:pt x="9" y="10"/>
                  <a:pt x="6" y="12"/>
                  <a:pt x="5" y="12"/>
                </a:cubicBezTo>
                <a:cubicBezTo>
                  <a:pt x="4" y="12"/>
                  <a:pt x="2" y="10"/>
                  <a:pt x="1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9" name="Freeform 1172"/>
          <p:cNvSpPr/>
          <p:nvPr/>
        </p:nvSpPr>
        <p:spPr bwMode="auto">
          <a:xfrm>
            <a:off x="10316612" y="4321276"/>
            <a:ext cx="128084" cy="17242"/>
          </a:xfrm>
          <a:custGeom>
            <a:avLst/>
            <a:gdLst>
              <a:gd name="T0" fmla="*/ 37 w 44"/>
              <a:gd name="T1" fmla="*/ 0 h 6"/>
              <a:gd name="T2" fmla="*/ 44 w 44"/>
              <a:gd name="T3" fmla="*/ 0 h 6"/>
              <a:gd name="T4" fmla="*/ 22 w 44"/>
              <a:gd name="T5" fmla="*/ 6 h 6"/>
              <a:gd name="T6" fmla="*/ 0 w 44"/>
              <a:gd name="T7" fmla="*/ 0 h 6"/>
              <a:gd name="T8" fmla="*/ 7 w 44"/>
              <a:gd name="T9" fmla="*/ 0 h 6"/>
              <a:gd name="T10" fmla="*/ 22 w 44"/>
              <a:gd name="T11" fmla="*/ 3 h 6"/>
              <a:gd name="T12" fmla="*/ 37 w 44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" h="6">
                <a:moveTo>
                  <a:pt x="37" y="0"/>
                </a:moveTo>
                <a:cubicBezTo>
                  <a:pt x="44" y="0"/>
                  <a:pt x="44" y="0"/>
                  <a:pt x="44" y="0"/>
                </a:cubicBezTo>
                <a:cubicBezTo>
                  <a:pt x="37" y="4"/>
                  <a:pt x="30" y="6"/>
                  <a:pt x="22" y="6"/>
                </a:cubicBezTo>
                <a:cubicBezTo>
                  <a:pt x="14" y="6"/>
                  <a:pt x="6" y="4"/>
                  <a:pt x="0" y="0"/>
                </a:cubicBezTo>
                <a:cubicBezTo>
                  <a:pt x="7" y="0"/>
                  <a:pt x="7" y="0"/>
                  <a:pt x="7" y="0"/>
                </a:cubicBezTo>
                <a:cubicBezTo>
                  <a:pt x="12" y="2"/>
                  <a:pt x="17" y="3"/>
                  <a:pt x="22" y="3"/>
                </a:cubicBezTo>
                <a:cubicBezTo>
                  <a:pt x="27" y="3"/>
                  <a:pt x="32" y="2"/>
                  <a:pt x="3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0" name="Freeform 1173"/>
          <p:cNvSpPr>
            <a:spLocks noEditPoints="1"/>
          </p:cNvSpPr>
          <p:nvPr/>
        </p:nvSpPr>
        <p:spPr bwMode="auto">
          <a:xfrm>
            <a:off x="10395433" y="4120531"/>
            <a:ext cx="128084" cy="195821"/>
          </a:xfrm>
          <a:custGeom>
            <a:avLst/>
            <a:gdLst>
              <a:gd name="T0" fmla="*/ 0 w 44"/>
              <a:gd name="T1" fmla="*/ 63 h 67"/>
              <a:gd name="T2" fmla="*/ 0 w 44"/>
              <a:gd name="T3" fmla="*/ 3 h 67"/>
              <a:gd name="T4" fmla="*/ 3 w 44"/>
              <a:gd name="T5" fmla="*/ 0 h 67"/>
              <a:gd name="T6" fmla="*/ 40 w 44"/>
              <a:gd name="T7" fmla="*/ 0 h 67"/>
              <a:gd name="T8" fmla="*/ 44 w 44"/>
              <a:gd name="T9" fmla="*/ 3 h 67"/>
              <a:gd name="T10" fmla="*/ 44 w 44"/>
              <a:gd name="T11" fmla="*/ 63 h 67"/>
              <a:gd name="T12" fmla="*/ 40 w 44"/>
              <a:gd name="T13" fmla="*/ 67 h 67"/>
              <a:gd name="T14" fmla="*/ 3 w 44"/>
              <a:gd name="T15" fmla="*/ 67 h 67"/>
              <a:gd name="T16" fmla="*/ 0 w 44"/>
              <a:gd name="T17" fmla="*/ 63 h 67"/>
              <a:gd name="T18" fmla="*/ 40 w 44"/>
              <a:gd name="T19" fmla="*/ 49 h 67"/>
              <a:gd name="T20" fmla="*/ 40 w 44"/>
              <a:gd name="T21" fmla="*/ 4 h 67"/>
              <a:gd name="T22" fmla="*/ 4 w 44"/>
              <a:gd name="T23" fmla="*/ 4 h 67"/>
              <a:gd name="T24" fmla="*/ 4 w 44"/>
              <a:gd name="T25" fmla="*/ 49 h 67"/>
              <a:gd name="T26" fmla="*/ 40 w 44"/>
              <a:gd name="T27" fmla="*/ 49 h 67"/>
              <a:gd name="T28" fmla="*/ 28 w 44"/>
              <a:gd name="T29" fmla="*/ 58 h 67"/>
              <a:gd name="T30" fmla="*/ 22 w 44"/>
              <a:gd name="T31" fmla="*/ 52 h 67"/>
              <a:gd name="T32" fmla="*/ 16 w 44"/>
              <a:gd name="T33" fmla="*/ 58 h 67"/>
              <a:gd name="T34" fmla="*/ 22 w 44"/>
              <a:gd name="T35" fmla="*/ 64 h 67"/>
              <a:gd name="T36" fmla="*/ 28 w 44"/>
              <a:gd name="T37" fmla="*/ 58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4" h="67">
                <a:moveTo>
                  <a:pt x="0" y="63"/>
                </a:move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2" y="0"/>
                  <a:pt x="44" y="1"/>
                  <a:pt x="44" y="3"/>
                </a:cubicBezTo>
                <a:cubicBezTo>
                  <a:pt x="44" y="63"/>
                  <a:pt x="44" y="63"/>
                  <a:pt x="44" y="63"/>
                </a:cubicBezTo>
                <a:cubicBezTo>
                  <a:pt x="44" y="65"/>
                  <a:pt x="42" y="67"/>
                  <a:pt x="40" y="67"/>
                </a:cubicBezTo>
                <a:cubicBezTo>
                  <a:pt x="3" y="67"/>
                  <a:pt x="3" y="67"/>
                  <a:pt x="3" y="67"/>
                </a:cubicBezTo>
                <a:cubicBezTo>
                  <a:pt x="1" y="67"/>
                  <a:pt x="0" y="65"/>
                  <a:pt x="0" y="63"/>
                </a:cubicBezTo>
                <a:close/>
                <a:moveTo>
                  <a:pt x="40" y="49"/>
                </a:moveTo>
                <a:cubicBezTo>
                  <a:pt x="40" y="4"/>
                  <a:pt x="40" y="4"/>
                  <a:pt x="40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49"/>
                  <a:pt x="4" y="49"/>
                  <a:pt x="4" y="49"/>
                </a:cubicBezTo>
                <a:lnTo>
                  <a:pt x="40" y="49"/>
                </a:lnTo>
                <a:close/>
                <a:moveTo>
                  <a:pt x="28" y="58"/>
                </a:moveTo>
                <a:cubicBezTo>
                  <a:pt x="28" y="55"/>
                  <a:pt x="25" y="52"/>
                  <a:pt x="22" y="52"/>
                </a:cubicBezTo>
                <a:cubicBezTo>
                  <a:pt x="19" y="52"/>
                  <a:pt x="16" y="55"/>
                  <a:pt x="16" y="58"/>
                </a:cubicBezTo>
                <a:cubicBezTo>
                  <a:pt x="16" y="61"/>
                  <a:pt x="19" y="64"/>
                  <a:pt x="22" y="64"/>
                </a:cubicBezTo>
                <a:cubicBezTo>
                  <a:pt x="25" y="64"/>
                  <a:pt x="28" y="61"/>
                  <a:pt x="28" y="5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1" name="Freeform 1174"/>
          <p:cNvSpPr/>
          <p:nvPr/>
        </p:nvSpPr>
        <p:spPr bwMode="auto">
          <a:xfrm>
            <a:off x="10307991" y="4092203"/>
            <a:ext cx="142863" cy="22168"/>
          </a:xfrm>
          <a:custGeom>
            <a:avLst/>
            <a:gdLst>
              <a:gd name="T0" fmla="*/ 43 w 49"/>
              <a:gd name="T1" fmla="*/ 8 h 8"/>
              <a:gd name="T2" fmla="*/ 25 w 49"/>
              <a:gd name="T3" fmla="*/ 3 h 8"/>
              <a:gd name="T4" fmla="*/ 7 w 49"/>
              <a:gd name="T5" fmla="*/ 8 h 8"/>
              <a:gd name="T6" fmla="*/ 0 w 49"/>
              <a:gd name="T7" fmla="*/ 8 h 8"/>
              <a:gd name="T8" fmla="*/ 25 w 49"/>
              <a:gd name="T9" fmla="*/ 0 h 8"/>
              <a:gd name="T10" fmla="*/ 49 w 49"/>
              <a:gd name="T11" fmla="*/ 8 h 8"/>
              <a:gd name="T12" fmla="*/ 43 w 49"/>
              <a:gd name="T13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" h="8">
                <a:moveTo>
                  <a:pt x="43" y="8"/>
                </a:moveTo>
                <a:cubicBezTo>
                  <a:pt x="38" y="5"/>
                  <a:pt x="31" y="3"/>
                  <a:pt x="25" y="3"/>
                </a:cubicBezTo>
                <a:cubicBezTo>
                  <a:pt x="18" y="3"/>
                  <a:pt x="12" y="5"/>
                  <a:pt x="7" y="8"/>
                </a:cubicBezTo>
                <a:cubicBezTo>
                  <a:pt x="0" y="8"/>
                  <a:pt x="0" y="8"/>
                  <a:pt x="0" y="8"/>
                </a:cubicBezTo>
                <a:cubicBezTo>
                  <a:pt x="7" y="3"/>
                  <a:pt x="16" y="0"/>
                  <a:pt x="25" y="0"/>
                </a:cubicBezTo>
                <a:cubicBezTo>
                  <a:pt x="34" y="0"/>
                  <a:pt x="42" y="3"/>
                  <a:pt x="49" y="8"/>
                </a:cubicBezTo>
                <a:lnTo>
                  <a:pt x="43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2" name="Freeform 1175"/>
          <p:cNvSpPr/>
          <p:nvPr/>
        </p:nvSpPr>
        <p:spPr bwMode="auto">
          <a:xfrm>
            <a:off x="10267349" y="4188267"/>
            <a:ext cx="66505" cy="51726"/>
          </a:xfrm>
          <a:custGeom>
            <a:avLst/>
            <a:gdLst>
              <a:gd name="T0" fmla="*/ 13 w 23"/>
              <a:gd name="T1" fmla="*/ 6 h 18"/>
              <a:gd name="T2" fmla="*/ 13 w 23"/>
              <a:gd name="T3" fmla="*/ 4 h 18"/>
              <a:gd name="T4" fmla="*/ 16 w 23"/>
              <a:gd name="T5" fmla="*/ 1 h 18"/>
              <a:gd name="T6" fmla="*/ 16 w 23"/>
              <a:gd name="T7" fmla="*/ 0 h 18"/>
              <a:gd name="T8" fmla="*/ 23 w 23"/>
              <a:gd name="T9" fmla="*/ 6 h 18"/>
              <a:gd name="T10" fmla="*/ 23 w 23"/>
              <a:gd name="T11" fmla="*/ 10 h 18"/>
              <a:gd name="T12" fmla="*/ 12 w 23"/>
              <a:gd name="T13" fmla="*/ 18 h 18"/>
              <a:gd name="T14" fmla="*/ 11 w 23"/>
              <a:gd name="T15" fmla="*/ 18 h 18"/>
              <a:gd name="T16" fmla="*/ 0 w 23"/>
              <a:gd name="T17" fmla="*/ 10 h 18"/>
              <a:gd name="T18" fmla="*/ 0 w 23"/>
              <a:gd name="T19" fmla="*/ 6 h 18"/>
              <a:gd name="T20" fmla="*/ 7 w 23"/>
              <a:gd name="T21" fmla="*/ 0 h 18"/>
              <a:gd name="T22" fmla="*/ 7 w 23"/>
              <a:gd name="T23" fmla="*/ 1 h 18"/>
              <a:gd name="T24" fmla="*/ 11 w 23"/>
              <a:gd name="T25" fmla="*/ 4 h 18"/>
              <a:gd name="T26" fmla="*/ 11 w 23"/>
              <a:gd name="T27" fmla="*/ 6 h 18"/>
              <a:gd name="T28" fmla="*/ 12 w 23"/>
              <a:gd name="T29" fmla="*/ 6 h 18"/>
              <a:gd name="T30" fmla="*/ 13 w 23"/>
              <a:gd name="T31" fmla="*/ 6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3" h="18">
                <a:moveTo>
                  <a:pt x="13" y="6"/>
                </a:moveTo>
                <a:cubicBezTo>
                  <a:pt x="13" y="4"/>
                  <a:pt x="13" y="4"/>
                  <a:pt x="13" y="4"/>
                </a:cubicBezTo>
                <a:cubicBezTo>
                  <a:pt x="15" y="4"/>
                  <a:pt x="16" y="2"/>
                  <a:pt x="16" y="1"/>
                </a:cubicBezTo>
                <a:cubicBezTo>
                  <a:pt x="16" y="0"/>
                  <a:pt x="16" y="0"/>
                  <a:pt x="16" y="0"/>
                </a:cubicBezTo>
                <a:cubicBezTo>
                  <a:pt x="19" y="1"/>
                  <a:pt x="23" y="2"/>
                  <a:pt x="23" y="6"/>
                </a:cubicBezTo>
                <a:cubicBezTo>
                  <a:pt x="23" y="10"/>
                  <a:pt x="23" y="10"/>
                  <a:pt x="23" y="10"/>
                </a:cubicBezTo>
                <a:cubicBezTo>
                  <a:pt x="23" y="10"/>
                  <a:pt x="22" y="18"/>
                  <a:pt x="12" y="18"/>
                </a:cubicBezTo>
                <a:cubicBezTo>
                  <a:pt x="11" y="18"/>
                  <a:pt x="11" y="18"/>
                  <a:pt x="11" y="18"/>
                </a:cubicBezTo>
                <a:cubicBezTo>
                  <a:pt x="2" y="18"/>
                  <a:pt x="0" y="10"/>
                  <a:pt x="0" y="10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4" y="1"/>
                  <a:pt x="7" y="0"/>
                </a:cubicBezTo>
                <a:cubicBezTo>
                  <a:pt x="7" y="0"/>
                  <a:pt x="7" y="0"/>
                  <a:pt x="7" y="1"/>
                </a:cubicBezTo>
                <a:cubicBezTo>
                  <a:pt x="7" y="2"/>
                  <a:pt x="9" y="4"/>
                  <a:pt x="11" y="4"/>
                </a:cubicBezTo>
                <a:cubicBezTo>
                  <a:pt x="11" y="6"/>
                  <a:pt x="11" y="6"/>
                  <a:pt x="11" y="6"/>
                </a:cubicBezTo>
                <a:cubicBezTo>
                  <a:pt x="11" y="6"/>
                  <a:pt x="11" y="6"/>
                  <a:pt x="12" y="6"/>
                </a:cubicBezTo>
                <a:cubicBezTo>
                  <a:pt x="12" y="6"/>
                  <a:pt x="13" y="6"/>
                  <a:pt x="13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3" name="Freeform 1176"/>
          <p:cNvSpPr/>
          <p:nvPr/>
        </p:nvSpPr>
        <p:spPr bwMode="auto">
          <a:xfrm>
            <a:off x="10305527" y="4278171"/>
            <a:ext cx="8621" cy="23400"/>
          </a:xfrm>
          <a:custGeom>
            <a:avLst/>
            <a:gdLst>
              <a:gd name="T0" fmla="*/ 0 w 3"/>
              <a:gd name="T1" fmla="*/ 0 h 8"/>
              <a:gd name="T2" fmla="*/ 3 w 3"/>
              <a:gd name="T3" fmla="*/ 4 h 8"/>
              <a:gd name="T4" fmla="*/ 0 w 3"/>
              <a:gd name="T5" fmla="*/ 8 h 8"/>
              <a:gd name="T6" fmla="*/ 0 w 3"/>
              <a:gd name="T7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8">
                <a:moveTo>
                  <a:pt x="0" y="0"/>
                </a:moveTo>
                <a:cubicBezTo>
                  <a:pt x="2" y="1"/>
                  <a:pt x="3" y="2"/>
                  <a:pt x="3" y="4"/>
                </a:cubicBezTo>
                <a:cubicBezTo>
                  <a:pt x="3" y="6"/>
                  <a:pt x="2" y="7"/>
                  <a:pt x="0" y="8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4" name="Freeform 1177"/>
          <p:cNvSpPr/>
          <p:nvPr/>
        </p:nvSpPr>
        <p:spPr bwMode="auto">
          <a:xfrm>
            <a:off x="10288285" y="4156245"/>
            <a:ext cx="28327" cy="34484"/>
          </a:xfrm>
          <a:custGeom>
            <a:avLst/>
            <a:gdLst>
              <a:gd name="T0" fmla="*/ 10 w 10"/>
              <a:gd name="T1" fmla="*/ 6 h 12"/>
              <a:gd name="T2" fmla="*/ 9 w 10"/>
              <a:gd name="T3" fmla="*/ 7 h 12"/>
              <a:gd name="T4" fmla="*/ 5 w 10"/>
              <a:gd name="T5" fmla="*/ 12 h 12"/>
              <a:gd name="T6" fmla="*/ 1 w 10"/>
              <a:gd name="T7" fmla="*/ 7 h 12"/>
              <a:gd name="T8" fmla="*/ 0 w 10"/>
              <a:gd name="T9" fmla="*/ 6 h 12"/>
              <a:gd name="T10" fmla="*/ 0 w 10"/>
              <a:gd name="T11" fmla="*/ 5 h 12"/>
              <a:gd name="T12" fmla="*/ 5 w 10"/>
              <a:gd name="T13" fmla="*/ 0 h 12"/>
              <a:gd name="T14" fmla="*/ 9 w 10"/>
              <a:gd name="T15" fmla="*/ 5 h 12"/>
              <a:gd name="T16" fmla="*/ 10 w 10"/>
              <a:gd name="T17" fmla="*/ 6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" h="12">
                <a:moveTo>
                  <a:pt x="10" y="6"/>
                </a:moveTo>
                <a:cubicBezTo>
                  <a:pt x="10" y="7"/>
                  <a:pt x="9" y="7"/>
                  <a:pt x="9" y="7"/>
                </a:cubicBezTo>
                <a:cubicBezTo>
                  <a:pt x="8" y="10"/>
                  <a:pt x="6" y="12"/>
                  <a:pt x="5" y="12"/>
                </a:cubicBezTo>
                <a:cubicBezTo>
                  <a:pt x="3" y="12"/>
                  <a:pt x="1" y="10"/>
                  <a:pt x="1" y="7"/>
                </a:cubicBezTo>
                <a:cubicBezTo>
                  <a:pt x="0" y="7"/>
                  <a:pt x="0" y="7"/>
                  <a:pt x="0" y="6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8" y="0"/>
                  <a:pt x="9" y="2"/>
                  <a:pt x="9" y="5"/>
                </a:cubicBezTo>
                <a:cubicBezTo>
                  <a:pt x="10" y="5"/>
                  <a:pt x="10" y="5"/>
                  <a:pt x="10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5" name="Freeform 1178"/>
          <p:cNvSpPr>
            <a:spLocks noEditPoints="1"/>
          </p:cNvSpPr>
          <p:nvPr/>
        </p:nvSpPr>
        <p:spPr bwMode="auto">
          <a:xfrm>
            <a:off x="10237791" y="4120531"/>
            <a:ext cx="128084" cy="195821"/>
          </a:xfrm>
          <a:custGeom>
            <a:avLst/>
            <a:gdLst>
              <a:gd name="T0" fmla="*/ 0 w 44"/>
              <a:gd name="T1" fmla="*/ 3 h 67"/>
              <a:gd name="T2" fmla="*/ 3 w 44"/>
              <a:gd name="T3" fmla="*/ 0 h 67"/>
              <a:gd name="T4" fmla="*/ 40 w 44"/>
              <a:gd name="T5" fmla="*/ 0 h 67"/>
              <a:gd name="T6" fmla="*/ 44 w 44"/>
              <a:gd name="T7" fmla="*/ 3 h 67"/>
              <a:gd name="T8" fmla="*/ 44 w 44"/>
              <a:gd name="T9" fmla="*/ 63 h 67"/>
              <a:gd name="T10" fmla="*/ 40 w 44"/>
              <a:gd name="T11" fmla="*/ 67 h 67"/>
              <a:gd name="T12" fmla="*/ 3 w 44"/>
              <a:gd name="T13" fmla="*/ 67 h 67"/>
              <a:gd name="T14" fmla="*/ 0 w 44"/>
              <a:gd name="T15" fmla="*/ 63 h 67"/>
              <a:gd name="T16" fmla="*/ 0 w 44"/>
              <a:gd name="T17" fmla="*/ 3 h 67"/>
              <a:gd name="T18" fmla="*/ 40 w 44"/>
              <a:gd name="T19" fmla="*/ 49 h 67"/>
              <a:gd name="T20" fmla="*/ 40 w 44"/>
              <a:gd name="T21" fmla="*/ 4 h 67"/>
              <a:gd name="T22" fmla="*/ 4 w 44"/>
              <a:gd name="T23" fmla="*/ 4 h 67"/>
              <a:gd name="T24" fmla="*/ 4 w 44"/>
              <a:gd name="T25" fmla="*/ 49 h 67"/>
              <a:gd name="T26" fmla="*/ 40 w 44"/>
              <a:gd name="T27" fmla="*/ 49 h 67"/>
              <a:gd name="T28" fmla="*/ 27 w 44"/>
              <a:gd name="T29" fmla="*/ 58 h 67"/>
              <a:gd name="T30" fmla="*/ 22 w 44"/>
              <a:gd name="T31" fmla="*/ 52 h 67"/>
              <a:gd name="T32" fmla="*/ 16 w 44"/>
              <a:gd name="T33" fmla="*/ 58 h 67"/>
              <a:gd name="T34" fmla="*/ 22 w 44"/>
              <a:gd name="T35" fmla="*/ 64 h 67"/>
              <a:gd name="T36" fmla="*/ 27 w 44"/>
              <a:gd name="T37" fmla="*/ 58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4" h="67">
                <a:moveTo>
                  <a:pt x="0" y="3"/>
                </a:moveTo>
                <a:cubicBezTo>
                  <a:pt x="0" y="1"/>
                  <a:pt x="1" y="0"/>
                  <a:pt x="3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2" y="0"/>
                  <a:pt x="44" y="1"/>
                  <a:pt x="44" y="3"/>
                </a:cubicBezTo>
                <a:cubicBezTo>
                  <a:pt x="44" y="63"/>
                  <a:pt x="44" y="63"/>
                  <a:pt x="44" y="63"/>
                </a:cubicBezTo>
                <a:cubicBezTo>
                  <a:pt x="44" y="65"/>
                  <a:pt x="42" y="67"/>
                  <a:pt x="40" y="67"/>
                </a:cubicBezTo>
                <a:cubicBezTo>
                  <a:pt x="3" y="67"/>
                  <a:pt x="3" y="67"/>
                  <a:pt x="3" y="67"/>
                </a:cubicBezTo>
                <a:cubicBezTo>
                  <a:pt x="1" y="67"/>
                  <a:pt x="0" y="65"/>
                  <a:pt x="0" y="63"/>
                </a:cubicBezTo>
                <a:lnTo>
                  <a:pt x="0" y="3"/>
                </a:lnTo>
                <a:close/>
                <a:moveTo>
                  <a:pt x="40" y="49"/>
                </a:moveTo>
                <a:cubicBezTo>
                  <a:pt x="40" y="4"/>
                  <a:pt x="40" y="4"/>
                  <a:pt x="40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49"/>
                  <a:pt x="4" y="49"/>
                  <a:pt x="4" y="49"/>
                </a:cubicBezTo>
                <a:lnTo>
                  <a:pt x="40" y="49"/>
                </a:lnTo>
                <a:close/>
                <a:moveTo>
                  <a:pt x="27" y="58"/>
                </a:moveTo>
                <a:cubicBezTo>
                  <a:pt x="27" y="55"/>
                  <a:pt x="25" y="52"/>
                  <a:pt x="22" y="52"/>
                </a:cubicBezTo>
                <a:cubicBezTo>
                  <a:pt x="19" y="52"/>
                  <a:pt x="16" y="55"/>
                  <a:pt x="16" y="58"/>
                </a:cubicBezTo>
                <a:cubicBezTo>
                  <a:pt x="16" y="61"/>
                  <a:pt x="19" y="64"/>
                  <a:pt x="22" y="64"/>
                </a:cubicBezTo>
                <a:cubicBezTo>
                  <a:pt x="25" y="64"/>
                  <a:pt x="27" y="61"/>
                  <a:pt x="27" y="5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6" name="Oval 1179"/>
          <p:cNvSpPr>
            <a:spLocks noChangeArrowheads="1"/>
          </p:cNvSpPr>
          <p:nvPr/>
        </p:nvSpPr>
        <p:spPr bwMode="auto">
          <a:xfrm>
            <a:off x="11298178" y="330522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7" name="Freeform 1180"/>
          <p:cNvSpPr/>
          <p:nvPr/>
        </p:nvSpPr>
        <p:spPr bwMode="auto">
          <a:xfrm>
            <a:off x="11556810" y="3535532"/>
            <a:ext cx="46800" cy="61579"/>
          </a:xfrm>
          <a:custGeom>
            <a:avLst/>
            <a:gdLst>
              <a:gd name="T0" fmla="*/ 9 w 16"/>
              <a:gd name="T1" fmla="*/ 16 h 21"/>
              <a:gd name="T2" fmla="*/ 0 w 16"/>
              <a:gd name="T3" fmla="*/ 17 h 21"/>
              <a:gd name="T4" fmla="*/ 2 w 16"/>
              <a:gd name="T5" fmla="*/ 12 h 21"/>
              <a:gd name="T6" fmla="*/ 6 w 16"/>
              <a:gd name="T7" fmla="*/ 7 h 21"/>
              <a:gd name="T8" fmla="*/ 4 w 16"/>
              <a:gd name="T9" fmla="*/ 5 h 21"/>
              <a:gd name="T10" fmla="*/ 10 w 16"/>
              <a:gd name="T11" fmla="*/ 0 h 21"/>
              <a:gd name="T12" fmla="*/ 16 w 16"/>
              <a:gd name="T13" fmla="*/ 2 h 21"/>
              <a:gd name="T14" fmla="*/ 14 w 16"/>
              <a:gd name="T15" fmla="*/ 8 h 21"/>
              <a:gd name="T16" fmla="*/ 9 w 16"/>
              <a:gd name="T17" fmla="*/ 16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21">
                <a:moveTo>
                  <a:pt x="9" y="16"/>
                </a:moveTo>
                <a:cubicBezTo>
                  <a:pt x="7" y="21"/>
                  <a:pt x="0" y="17"/>
                  <a:pt x="0" y="17"/>
                </a:cubicBezTo>
                <a:cubicBezTo>
                  <a:pt x="2" y="12"/>
                  <a:pt x="2" y="12"/>
                  <a:pt x="2" y="12"/>
                </a:cubicBezTo>
                <a:cubicBezTo>
                  <a:pt x="6" y="7"/>
                  <a:pt x="6" y="7"/>
                  <a:pt x="6" y="7"/>
                </a:cubicBezTo>
                <a:cubicBezTo>
                  <a:pt x="4" y="5"/>
                  <a:pt x="4" y="5"/>
                  <a:pt x="4" y="5"/>
                </a:cubicBezTo>
                <a:cubicBezTo>
                  <a:pt x="10" y="0"/>
                  <a:pt x="10" y="0"/>
                  <a:pt x="10" y="0"/>
                </a:cubicBezTo>
                <a:cubicBezTo>
                  <a:pt x="16" y="2"/>
                  <a:pt x="16" y="2"/>
                  <a:pt x="16" y="2"/>
                </a:cubicBezTo>
                <a:cubicBezTo>
                  <a:pt x="16" y="2"/>
                  <a:pt x="16" y="8"/>
                  <a:pt x="14" y="8"/>
                </a:cubicBezTo>
                <a:cubicBezTo>
                  <a:pt x="12" y="8"/>
                  <a:pt x="9" y="16"/>
                  <a:pt x="9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8" name="Freeform 1181"/>
          <p:cNvSpPr/>
          <p:nvPr/>
        </p:nvSpPr>
        <p:spPr bwMode="auto">
          <a:xfrm>
            <a:off x="11545725" y="3401290"/>
            <a:ext cx="128084" cy="251242"/>
          </a:xfrm>
          <a:custGeom>
            <a:avLst/>
            <a:gdLst>
              <a:gd name="T0" fmla="*/ 8 w 44"/>
              <a:gd name="T1" fmla="*/ 19 h 86"/>
              <a:gd name="T2" fmla="*/ 1 w 44"/>
              <a:gd name="T3" fmla="*/ 0 h 86"/>
              <a:gd name="T4" fmla="*/ 44 w 44"/>
              <a:gd name="T5" fmla="*/ 43 h 86"/>
              <a:gd name="T6" fmla="*/ 1 w 44"/>
              <a:gd name="T7" fmla="*/ 86 h 86"/>
              <a:gd name="T8" fmla="*/ 11 w 44"/>
              <a:gd name="T9" fmla="*/ 74 h 86"/>
              <a:gd name="T10" fmla="*/ 15 w 44"/>
              <a:gd name="T11" fmla="*/ 74 h 86"/>
              <a:gd name="T12" fmla="*/ 25 w 44"/>
              <a:gd name="T13" fmla="*/ 74 h 86"/>
              <a:gd name="T14" fmla="*/ 32 w 44"/>
              <a:gd name="T15" fmla="*/ 66 h 86"/>
              <a:gd name="T16" fmla="*/ 35 w 44"/>
              <a:gd name="T17" fmla="*/ 55 h 86"/>
              <a:gd name="T18" fmla="*/ 29 w 44"/>
              <a:gd name="T19" fmla="*/ 41 h 86"/>
              <a:gd name="T20" fmla="*/ 9 w 44"/>
              <a:gd name="T21" fmla="*/ 39 h 86"/>
              <a:gd name="T22" fmla="*/ 6 w 44"/>
              <a:gd name="T23" fmla="*/ 27 h 86"/>
              <a:gd name="T24" fmla="*/ 16 w 44"/>
              <a:gd name="T25" fmla="*/ 19 h 86"/>
              <a:gd name="T26" fmla="*/ 8 w 44"/>
              <a:gd name="T27" fmla="*/ 19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4" h="86">
                <a:moveTo>
                  <a:pt x="8" y="19"/>
                </a:moveTo>
                <a:cubicBezTo>
                  <a:pt x="6" y="20"/>
                  <a:pt x="1" y="0"/>
                  <a:pt x="1" y="0"/>
                </a:cubicBezTo>
                <a:cubicBezTo>
                  <a:pt x="25" y="0"/>
                  <a:pt x="44" y="19"/>
                  <a:pt x="44" y="43"/>
                </a:cubicBezTo>
                <a:cubicBezTo>
                  <a:pt x="44" y="66"/>
                  <a:pt x="25" y="86"/>
                  <a:pt x="1" y="86"/>
                </a:cubicBezTo>
                <a:cubicBezTo>
                  <a:pt x="1" y="86"/>
                  <a:pt x="6" y="78"/>
                  <a:pt x="11" y="74"/>
                </a:cubicBezTo>
                <a:cubicBezTo>
                  <a:pt x="15" y="71"/>
                  <a:pt x="15" y="74"/>
                  <a:pt x="15" y="74"/>
                </a:cubicBezTo>
                <a:cubicBezTo>
                  <a:pt x="25" y="74"/>
                  <a:pt x="25" y="74"/>
                  <a:pt x="25" y="74"/>
                </a:cubicBezTo>
                <a:cubicBezTo>
                  <a:pt x="25" y="74"/>
                  <a:pt x="31" y="69"/>
                  <a:pt x="32" y="66"/>
                </a:cubicBezTo>
                <a:cubicBezTo>
                  <a:pt x="32" y="63"/>
                  <a:pt x="33" y="58"/>
                  <a:pt x="35" y="55"/>
                </a:cubicBezTo>
                <a:cubicBezTo>
                  <a:pt x="37" y="51"/>
                  <a:pt x="29" y="47"/>
                  <a:pt x="29" y="41"/>
                </a:cubicBezTo>
                <a:cubicBezTo>
                  <a:pt x="29" y="35"/>
                  <a:pt x="14" y="37"/>
                  <a:pt x="9" y="39"/>
                </a:cubicBezTo>
                <a:cubicBezTo>
                  <a:pt x="4" y="40"/>
                  <a:pt x="0" y="24"/>
                  <a:pt x="6" y="27"/>
                </a:cubicBezTo>
                <a:cubicBezTo>
                  <a:pt x="13" y="30"/>
                  <a:pt x="15" y="26"/>
                  <a:pt x="16" y="19"/>
                </a:cubicBezTo>
                <a:cubicBezTo>
                  <a:pt x="17" y="13"/>
                  <a:pt x="11" y="19"/>
                  <a:pt x="8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9" name="Freeform 1182"/>
          <p:cNvSpPr>
            <a:spLocks noEditPoints="1"/>
          </p:cNvSpPr>
          <p:nvPr/>
        </p:nvSpPr>
        <p:spPr bwMode="auto">
          <a:xfrm>
            <a:off x="11364683" y="3375426"/>
            <a:ext cx="174884" cy="299273"/>
          </a:xfrm>
          <a:custGeom>
            <a:avLst/>
            <a:gdLst>
              <a:gd name="T0" fmla="*/ 25 w 60"/>
              <a:gd name="T1" fmla="*/ 30 h 103"/>
              <a:gd name="T2" fmla="*/ 5 w 60"/>
              <a:gd name="T3" fmla="*/ 52 h 103"/>
              <a:gd name="T4" fmla="*/ 25 w 60"/>
              <a:gd name="T5" fmla="*/ 74 h 103"/>
              <a:gd name="T6" fmla="*/ 20 w 60"/>
              <a:gd name="T7" fmla="*/ 52 h 103"/>
              <a:gd name="T8" fmla="*/ 25 w 60"/>
              <a:gd name="T9" fmla="*/ 30 h 103"/>
              <a:gd name="T10" fmla="*/ 51 w 60"/>
              <a:gd name="T11" fmla="*/ 103 h 103"/>
              <a:gd name="T12" fmla="*/ 0 w 60"/>
              <a:gd name="T13" fmla="*/ 52 h 103"/>
              <a:gd name="T14" fmla="*/ 0 w 60"/>
              <a:gd name="T15" fmla="*/ 52 h 103"/>
              <a:gd name="T16" fmla="*/ 0 w 60"/>
              <a:gd name="T17" fmla="*/ 52 h 103"/>
              <a:gd name="T18" fmla="*/ 51 w 60"/>
              <a:gd name="T19" fmla="*/ 0 h 103"/>
              <a:gd name="T20" fmla="*/ 60 w 60"/>
              <a:gd name="T21" fmla="*/ 1 h 103"/>
              <a:gd name="T22" fmla="*/ 60 w 60"/>
              <a:gd name="T23" fmla="*/ 2 h 103"/>
              <a:gd name="T24" fmla="*/ 60 w 60"/>
              <a:gd name="T25" fmla="*/ 6 h 103"/>
              <a:gd name="T26" fmla="*/ 60 w 60"/>
              <a:gd name="T27" fmla="*/ 7 h 103"/>
              <a:gd name="T28" fmla="*/ 37 w 60"/>
              <a:gd name="T29" fmla="*/ 21 h 103"/>
              <a:gd name="T30" fmla="*/ 48 w 60"/>
              <a:gd name="T31" fmla="*/ 19 h 103"/>
              <a:gd name="T32" fmla="*/ 60 w 60"/>
              <a:gd name="T33" fmla="*/ 21 h 103"/>
              <a:gd name="T34" fmla="*/ 60 w 60"/>
              <a:gd name="T35" fmla="*/ 26 h 103"/>
              <a:gd name="T36" fmla="*/ 47 w 60"/>
              <a:gd name="T37" fmla="*/ 24 h 103"/>
              <a:gd name="T38" fmla="*/ 32 w 60"/>
              <a:gd name="T39" fmla="*/ 27 h 103"/>
              <a:gd name="T40" fmla="*/ 25 w 60"/>
              <a:gd name="T41" fmla="*/ 52 h 103"/>
              <a:gd name="T42" fmla="*/ 32 w 60"/>
              <a:gd name="T43" fmla="*/ 77 h 103"/>
              <a:gd name="T44" fmla="*/ 47 w 60"/>
              <a:gd name="T45" fmla="*/ 79 h 103"/>
              <a:gd name="T46" fmla="*/ 60 w 60"/>
              <a:gd name="T47" fmla="*/ 78 h 103"/>
              <a:gd name="T48" fmla="*/ 60 w 60"/>
              <a:gd name="T49" fmla="*/ 83 h 103"/>
              <a:gd name="T50" fmla="*/ 48 w 60"/>
              <a:gd name="T51" fmla="*/ 84 h 103"/>
              <a:gd name="T52" fmla="*/ 37 w 60"/>
              <a:gd name="T53" fmla="*/ 83 h 103"/>
              <a:gd name="T54" fmla="*/ 60 w 60"/>
              <a:gd name="T55" fmla="*/ 97 h 103"/>
              <a:gd name="T56" fmla="*/ 60 w 60"/>
              <a:gd name="T57" fmla="*/ 98 h 103"/>
              <a:gd name="T58" fmla="*/ 60 w 60"/>
              <a:gd name="T59" fmla="*/ 102 h 103"/>
              <a:gd name="T60" fmla="*/ 60 w 60"/>
              <a:gd name="T61" fmla="*/ 103 h 103"/>
              <a:gd name="T62" fmla="*/ 51 w 60"/>
              <a:gd name="T63" fmla="*/ 103 h 103"/>
              <a:gd name="T64" fmla="*/ 50 w 60"/>
              <a:gd name="T65" fmla="*/ 5 h 103"/>
              <a:gd name="T66" fmla="*/ 6 w 60"/>
              <a:gd name="T67" fmla="*/ 41 h 103"/>
              <a:gd name="T68" fmla="*/ 29 w 60"/>
              <a:gd name="T69" fmla="*/ 23 h 103"/>
              <a:gd name="T70" fmla="*/ 50 w 60"/>
              <a:gd name="T71" fmla="*/ 5 h 103"/>
              <a:gd name="T72" fmla="*/ 50 w 60"/>
              <a:gd name="T73" fmla="*/ 99 h 103"/>
              <a:gd name="T74" fmla="*/ 29 w 60"/>
              <a:gd name="T75" fmla="*/ 81 h 103"/>
              <a:gd name="T76" fmla="*/ 6 w 60"/>
              <a:gd name="T77" fmla="*/ 62 h 103"/>
              <a:gd name="T78" fmla="*/ 50 w 60"/>
              <a:gd name="T79" fmla="*/ 99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0" h="103">
                <a:moveTo>
                  <a:pt x="25" y="30"/>
                </a:moveTo>
                <a:cubicBezTo>
                  <a:pt x="16" y="35"/>
                  <a:pt x="9" y="42"/>
                  <a:pt x="5" y="52"/>
                </a:cubicBezTo>
                <a:cubicBezTo>
                  <a:pt x="9" y="61"/>
                  <a:pt x="16" y="69"/>
                  <a:pt x="25" y="74"/>
                </a:cubicBezTo>
                <a:cubicBezTo>
                  <a:pt x="22" y="67"/>
                  <a:pt x="20" y="60"/>
                  <a:pt x="20" y="52"/>
                </a:cubicBezTo>
                <a:cubicBezTo>
                  <a:pt x="20" y="44"/>
                  <a:pt x="22" y="36"/>
                  <a:pt x="25" y="30"/>
                </a:cubicBezTo>
                <a:close/>
                <a:moveTo>
                  <a:pt x="51" y="103"/>
                </a:moveTo>
                <a:cubicBezTo>
                  <a:pt x="23" y="103"/>
                  <a:pt x="0" y="80"/>
                  <a:pt x="0" y="52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23"/>
                  <a:pt x="23" y="0"/>
                  <a:pt x="51" y="0"/>
                </a:cubicBezTo>
                <a:cubicBezTo>
                  <a:pt x="54" y="0"/>
                  <a:pt x="57" y="0"/>
                  <a:pt x="60" y="1"/>
                </a:cubicBezTo>
                <a:cubicBezTo>
                  <a:pt x="60" y="2"/>
                  <a:pt x="60" y="2"/>
                  <a:pt x="60" y="2"/>
                </a:cubicBezTo>
                <a:cubicBezTo>
                  <a:pt x="60" y="6"/>
                  <a:pt x="60" y="6"/>
                  <a:pt x="60" y="6"/>
                </a:cubicBezTo>
                <a:cubicBezTo>
                  <a:pt x="60" y="7"/>
                  <a:pt x="60" y="7"/>
                  <a:pt x="60" y="7"/>
                </a:cubicBezTo>
                <a:cubicBezTo>
                  <a:pt x="51" y="9"/>
                  <a:pt x="43" y="14"/>
                  <a:pt x="37" y="21"/>
                </a:cubicBezTo>
                <a:cubicBezTo>
                  <a:pt x="40" y="20"/>
                  <a:pt x="44" y="19"/>
                  <a:pt x="48" y="19"/>
                </a:cubicBezTo>
                <a:cubicBezTo>
                  <a:pt x="52" y="19"/>
                  <a:pt x="56" y="20"/>
                  <a:pt x="60" y="21"/>
                </a:cubicBezTo>
                <a:cubicBezTo>
                  <a:pt x="60" y="26"/>
                  <a:pt x="60" y="26"/>
                  <a:pt x="60" y="26"/>
                </a:cubicBezTo>
                <a:cubicBezTo>
                  <a:pt x="56" y="25"/>
                  <a:pt x="52" y="24"/>
                  <a:pt x="47" y="24"/>
                </a:cubicBezTo>
                <a:cubicBezTo>
                  <a:pt x="42" y="24"/>
                  <a:pt x="37" y="25"/>
                  <a:pt x="32" y="27"/>
                </a:cubicBezTo>
                <a:cubicBezTo>
                  <a:pt x="28" y="34"/>
                  <a:pt x="25" y="43"/>
                  <a:pt x="25" y="52"/>
                </a:cubicBezTo>
                <a:cubicBezTo>
                  <a:pt x="25" y="61"/>
                  <a:pt x="28" y="70"/>
                  <a:pt x="32" y="77"/>
                </a:cubicBezTo>
                <a:cubicBezTo>
                  <a:pt x="37" y="79"/>
                  <a:pt x="42" y="79"/>
                  <a:pt x="47" y="79"/>
                </a:cubicBezTo>
                <a:cubicBezTo>
                  <a:pt x="52" y="79"/>
                  <a:pt x="56" y="79"/>
                  <a:pt x="60" y="78"/>
                </a:cubicBezTo>
                <a:cubicBezTo>
                  <a:pt x="60" y="83"/>
                  <a:pt x="60" y="83"/>
                  <a:pt x="60" y="83"/>
                </a:cubicBezTo>
                <a:cubicBezTo>
                  <a:pt x="56" y="84"/>
                  <a:pt x="52" y="84"/>
                  <a:pt x="48" y="84"/>
                </a:cubicBezTo>
                <a:cubicBezTo>
                  <a:pt x="44" y="84"/>
                  <a:pt x="40" y="84"/>
                  <a:pt x="37" y="83"/>
                </a:cubicBezTo>
                <a:cubicBezTo>
                  <a:pt x="43" y="90"/>
                  <a:pt x="51" y="95"/>
                  <a:pt x="60" y="97"/>
                </a:cubicBezTo>
                <a:cubicBezTo>
                  <a:pt x="60" y="98"/>
                  <a:pt x="60" y="98"/>
                  <a:pt x="60" y="98"/>
                </a:cubicBezTo>
                <a:cubicBezTo>
                  <a:pt x="60" y="102"/>
                  <a:pt x="60" y="102"/>
                  <a:pt x="60" y="102"/>
                </a:cubicBezTo>
                <a:cubicBezTo>
                  <a:pt x="60" y="103"/>
                  <a:pt x="60" y="103"/>
                  <a:pt x="60" y="103"/>
                </a:cubicBezTo>
                <a:cubicBezTo>
                  <a:pt x="57" y="103"/>
                  <a:pt x="54" y="103"/>
                  <a:pt x="51" y="103"/>
                </a:cubicBezTo>
                <a:close/>
                <a:moveTo>
                  <a:pt x="50" y="5"/>
                </a:moveTo>
                <a:cubicBezTo>
                  <a:pt x="29" y="5"/>
                  <a:pt x="10" y="21"/>
                  <a:pt x="6" y="41"/>
                </a:cubicBezTo>
                <a:cubicBezTo>
                  <a:pt x="11" y="33"/>
                  <a:pt x="20" y="26"/>
                  <a:pt x="29" y="23"/>
                </a:cubicBezTo>
                <a:cubicBezTo>
                  <a:pt x="35" y="15"/>
                  <a:pt x="42" y="9"/>
                  <a:pt x="50" y="5"/>
                </a:cubicBezTo>
                <a:close/>
                <a:moveTo>
                  <a:pt x="50" y="99"/>
                </a:moveTo>
                <a:cubicBezTo>
                  <a:pt x="42" y="95"/>
                  <a:pt x="35" y="89"/>
                  <a:pt x="29" y="81"/>
                </a:cubicBezTo>
                <a:cubicBezTo>
                  <a:pt x="20" y="77"/>
                  <a:pt x="11" y="71"/>
                  <a:pt x="6" y="62"/>
                </a:cubicBezTo>
                <a:cubicBezTo>
                  <a:pt x="10" y="83"/>
                  <a:pt x="29" y="98"/>
                  <a:pt x="50" y="9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0" name="Oval 1183"/>
          <p:cNvSpPr>
            <a:spLocks noChangeArrowheads="1"/>
          </p:cNvSpPr>
          <p:nvPr/>
        </p:nvSpPr>
        <p:spPr bwMode="auto">
          <a:xfrm>
            <a:off x="10730422" y="398628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1" name="Freeform 1184"/>
          <p:cNvSpPr/>
          <p:nvPr/>
        </p:nvSpPr>
        <p:spPr bwMode="auto">
          <a:xfrm>
            <a:off x="10843727" y="4205508"/>
            <a:ext cx="213063" cy="174884"/>
          </a:xfrm>
          <a:custGeom>
            <a:avLst/>
            <a:gdLst>
              <a:gd name="T0" fmla="*/ 31 w 73"/>
              <a:gd name="T1" fmla="*/ 36 h 60"/>
              <a:gd name="T2" fmla="*/ 0 w 73"/>
              <a:gd name="T3" fmla="*/ 0 h 60"/>
              <a:gd name="T4" fmla="*/ 7 w 73"/>
              <a:gd name="T5" fmla="*/ 0 h 60"/>
              <a:gd name="T6" fmla="*/ 7 w 73"/>
              <a:gd name="T7" fmla="*/ 6 h 60"/>
              <a:gd name="T8" fmla="*/ 36 w 73"/>
              <a:gd name="T9" fmla="*/ 30 h 60"/>
              <a:gd name="T10" fmla="*/ 65 w 73"/>
              <a:gd name="T11" fmla="*/ 6 h 60"/>
              <a:gd name="T12" fmla="*/ 66 w 73"/>
              <a:gd name="T13" fmla="*/ 0 h 60"/>
              <a:gd name="T14" fmla="*/ 73 w 73"/>
              <a:gd name="T15" fmla="*/ 0 h 60"/>
              <a:gd name="T16" fmla="*/ 41 w 73"/>
              <a:gd name="T17" fmla="*/ 36 h 60"/>
              <a:gd name="T18" fmla="*/ 41 w 73"/>
              <a:gd name="T19" fmla="*/ 50 h 60"/>
              <a:gd name="T20" fmla="*/ 51 w 73"/>
              <a:gd name="T21" fmla="*/ 50 h 60"/>
              <a:gd name="T22" fmla="*/ 56 w 73"/>
              <a:gd name="T23" fmla="*/ 55 h 60"/>
              <a:gd name="T24" fmla="*/ 51 w 73"/>
              <a:gd name="T25" fmla="*/ 60 h 60"/>
              <a:gd name="T26" fmla="*/ 22 w 73"/>
              <a:gd name="T27" fmla="*/ 60 h 60"/>
              <a:gd name="T28" fmla="*/ 17 w 73"/>
              <a:gd name="T29" fmla="*/ 55 h 60"/>
              <a:gd name="T30" fmla="*/ 22 w 73"/>
              <a:gd name="T31" fmla="*/ 50 h 60"/>
              <a:gd name="T32" fmla="*/ 31 w 73"/>
              <a:gd name="T33" fmla="*/ 50 h 60"/>
              <a:gd name="T34" fmla="*/ 31 w 73"/>
              <a:gd name="T35" fmla="*/ 36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3" h="60">
                <a:moveTo>
                  <a:pt x="31" y="36"/>
                </a:moveTo>
                <a:cubicBezTo>
                  <a:pt x="14" y="34"/>
                  <a:pt x="0" y="19"/>
                  <a:pt x="0" y="0"/>
                </a:cubicBezTo>
                <a:cubicBezTo>
                  <a:pt x="7" y="0"/>
                  <a:pt x="7" y="0"/>
                  <a:pt x="7" y="0"/>
                </a:cubicBezTo>
                <a:cubicBezTo>
                  <a:pt x="7" y="2"/>
                  <a:pt x="7" y="4"/>
                  <a:pt x="7" y="6"/>
                </a:cubicBezTo>
                <a:cubicBezTo>
                  <a:pt x="10" y="20"/>
                  <a:pt x="22" y="30"/>
                  <a:pt x="36" y="30"/>
                </a:cubicBezTo>
                <a:cubicBezTo>
                  <a:pt x="51" y="30"/>
                  <a:pt x="63" y="20"/>
                  <a:pt x="65" y="6"/>
                </a:cubicBezTo>
                <a:cubicBezTo>
                  <a:pt x="66" y="4"/>
                  <a:pt x="66" y="2"/>
                  <a:pt x="66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73" y="19"/>
                  <a:pt x="59" y="34"/>
                  <a:pt x="41" y="36"/>
                </a:cubicBezTo>
                <a:cubicBezTo>
                  <a:pt x="41" y="50"/>
                  <a:pt x="41" y="50"/>
                  <a:pt x="41" y="50"/>
                </a:cubicBezTo>
                <a:cubicBezTo>
                  <a:pt x="51" y="50"/>
                  <a:pt x="51" y="50"/>
                  <a:pt x="51" y="50"/>
                </a:cubicBezTo>
                <a:cubicBezTo>
                  <a:pt x="54" y="50"/>
                  <a:pt x="56" y="52"/>
                  <a:pt x="56" y="55"/>
                </a:cubicBezTo>
                <a:cubicBezTo>
                  <a:pt x="56" y="58"/>
                  <a:pt x="54" y="60"/>
                  <a:pt x="51" y="60"/>
                </a:cubicBezTo>
                <a:cubicBezTo>
                  <a:pt x="22" y="60"/>
                  <a:pt x="22" y="60"/>
                  <a:pt x="22" y="60"/>
                </a:cubicBezTo>
                <a:cubicBezTo>
                  <a:pt x="19" y="60"/>
                  <a:pt x="17" y="58"/>
                  <a:pt x="17" y="55"/>
                </a:cubicBezTo>
                <a:cubicBezTo>
                  <a:pt x="17" y="52"/>
                  <a:pt x="19" y="50"/>
                  <a:pt x="22" y="50"/>
                </a:cubicBezTo>
                <a:cubicBezTo>
                  <a:pt x="31" y="50"/>
                  <a:pt x="31" y="50"/>
                  <a:pt x="31" y="50"/>
                </a:cubicBezTo>
                <a:lnTo>
                  <a:pt x="31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2" name="Oval 1185"/>
          <p:cNvSpPr>
            <a:spLocks noChangeArrowheads="1"/>
          </p:cNvSpPr>
          <p:nvPr/>
        </p:nvSpPr>
        <p:spPr bwMode="auto">
          <a:xfrm>
            <a:off x="10969347" y="4158708"/>
            <a:ext cx="23400" cy="1970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3" name="Oval 1186"/>
          <p:cNvSpPr>
            <a:spLocks noChangeArrowheads="1"/>
          </p:cNvSpPr>
          <p:nvPr/>
        </p:nvSpPr>
        <p:spPr bwMode="auto">
          <a:xfrm>
            <a:off x="10971811" y="4097129"/>
            <a:ext cx="20937" cy="209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4" name="Oval 1187"/>
          <p:cNvSpPr>
            <a:spLocks noChangeArrowheads="1"/>
          </p:cNvSpPr>
          <p:nvPr/>
        </p:nvSpPr>
        <p:spPr bwMode="auto">
          <a:xfrm>
            <a:off x="10954570" y="4129150"/>
            <a:ext cx="19705" cy="209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5" name="Oval 1188"/>
          <p:cNvSpPr>
            <a:spLocks noChangeArrowheads="1"/>
          </p:cNvSpPr>
          <p:nvPr/>
        </p:nvSpPr>
        <p:spPr bwMode="auto">
          <a:xfrm>
            <a:off x="10954570" y="4190729"/>
            <a:ext cx="19705" cy="1970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6" name="Oval 1189"/>
          <p:cNvSpPr>
            <a:spLocks noChangeArrowheads="1"/>
          </p:cNvSpPr>
          <p:nvPr/>
        </p:nvSpPr>
        <p:spPr bwMode="auto">
          <a:xfrm>
            <a:off x="10937326" y="4158708"/>
            <a:ext cx="19705" cy="1970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7" name="Oval 1190"/>
          <p:cNvSpPr>
            <a:spLocks noChangeArrowheads="1"/>
          </p:cNvSpPr>
          <p:nvPr/>
        </p:nvSpPr>
        <p:spPr bwMode="auto">
          <a:xfrm>
            <a:off x="10939790" y="4097129"/>
            <a:ext cx="20937" cy="209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8" name="Oval 1191"/>
          <p:cNvSpPr>
            <a:spLocks noChangeArrowheads="1"/>
          </p:cNvSpPr>
          <p:nvPr/>
        </p:nvSpPr>
        <p:spPr bwMode="auto">
          <a:xfrm>
            <a:off x="10907769" y="4097129"/>
            <a:ext cx="20937" cy="209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9" name="Oval 1192"/>
          <p:cNvSpPr>
            <a:spLocks noChangeArrowheads="1"/>
          </p:cNvSpPr>
          <p:nvPr/>
        </p:nvSpPr>
        <p:spPr bwMode="auto">
          <a:xfrm>
            <a:off x="10907769" y="4158708"/>
            <a:ext cx="20937" cy="1970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0" name="Oval 1193"/>
          <p:cNvSpPr>
            <a:spLocks noChangeArrowheads="1"/>
          </p:cNvSpPr>
          <p:nvPr/>
        </p:nvSpPr>
        <p:spPr bwMode="auto">
          <a:xfrm>
            <a:off x="10922548" y="4129150"/>
            <a:ext cx="19705" cy="209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1" name="Oval 1194"/>
          <p:cNvSpPr>
            <a:spLocks noChangeArrowheads="1"/>
          </p:cNvSpPr>
          <p:nvPr/>
        </p:nvSpPr>
        <p:spPr bwMode="auto">
          <a:xfrm>
            <a:off x="10918852" y="4190729"/>
            <a:ext cx="20937" cy="1970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2" name="Freeform 1195"/>
          <p:cNvSpPr/>
          <p:nvPr/>
        </p:nvSpPr>
        <p:spPr bwMode="auto">
          <a:xfrm>
            <a:off x="10869589" y="4054024"/>
            <a:ext cx="160105" cy="168726"/>
          </a:xfrm>
          <a:custGeom>
            <a:avLst/>
            <a:gdLst>
              <a:gd name="T0" fmla="*/ 0 w 55"/>
              <a:gd name="T1" fmla="*/ 12 h 58"/>
              <a:gd name="T2" fmla="*/ 12 w 55"/>
              <a:gd name="T3" fmla="*/ 0 h 58"/>
              <a:gd name="T4" fmla="*/ 43 w 55"/>
              <a:gd name="T5" fmla="*/ 0 h 58"/>
              <a:gd name="T6" fmla="*/ 55 w 55"/>
              <a:gd name="T7" fmla="*/ 12 h 58"/>
              <a:gd name="T8" fmla="*/ 55 w 55"/>
              <a:gd name="T9" fmla="*/ 58 h 58"/>
              <a:gd name="T10" fmla="*/ 49 w 55"/>
              <a:gd name="T11" fmla="*/ 58 h 58"/>
              <a:gd name="T12" fmla="*/ 49 w 55"/>
              <a:gd name="T13" fmla="*/ 16 h 58"/>
              <a:gd name="T14" fmla="*/ 39 w 55"/>
              <a:gd name="T15" fmla="*/ 6 h 58"/>
              <a:gd name="T16" fmla="*/ 16 w 55"/>
              <a:gd name="T17" fmla="*/ 6 h 58"/>
              <a:gd name="T18" fmla="*/ 6 w 55"/>
              <a:gd name="T19" fmla="*/ 16 h 58"/>
              <a:gd name="T20" fmla="*/ 6 w 55"/>
              <a:gd name="T21" fmla="*/ 58 h 58"/>
              <a:gd name="T22" fmla="*/ 0 w 55"/>
              <a:gd name="T23" fmla="*/ 58 h 58"/>
              <a:gd name="T24" fmla="*/ 0 w 55"/>
              <a:gd name="T25" fmla="*/ 12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5" h="58">
                <a:moveTo>
                  <a:pt x="0" y="12"/>
                </a:moveTo>
                <a:cubicBezTo>
                  <a:pt x="0" y="5"/>
                  <a:pt x="5" y="0"/>
                  <a:pt x="12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9" y="0"/>
                  <a:pt x="55" y="5"/>
                  <a:pt x="55" y="12"/>
                </a:cubicBezTo>
                <a:cubicBezTo>
                  <a:pt x="55" y="58"/>
                  <a:pt x="55" y="58"/>
                  <a:pt x="55" y="58"/>
                </a:cubicBezTo>
                <a:cubicBezTo>
                  <a:pt x="49" y="58"/>
                  <a:pt x="49" y="58"/>
                  <a:pt x="49" y="58"/>
                </a:cubicBezTo>
                <a:cubicBezTo>
                  <a:pt x="49" y="16"/>
                  <a:pt x="49" y="16"/>
                  <a:pt x="49" y="16"/>
                </a:cubicBezTo>
                <a:cubicBezTo>
                  <a:pt x="49" y="11"/>
                  <a:pt x="45" y="6"/>
                  <a:pt x="39" y="6"/>
                </a:cubicBezTo>
                <a:cubicBezTo>
                  <a:pt x="16" y="6"/>
                  <a:pt x="16" y="6"/>
                  <a:pt x="16" y="6"/>
                </a:cubicBezTo>
                <a:cubicBezTo>
                  <a:pt x="10" y="6"/>
                  <a:pt x="6" y="11"/>
                  <a:pt x="6" y="16"/>
                </a:cubicBezTo>
                <a:cubicBezTo>
                  <a:pt x="6" y="58"/>
                  <a:pt x="6" y="58"/>
                  <a:pt x="6" y="58"/>
                </a:cubicBezTo>
                <a:cubicBezTo>
                  <a:pt x="0" y="58"/>
                  <a:pt x="0" y="58"/>
                  <a:pt x="0" y="58"/>
                </a:cubicBezTo>
                <a:lnTo>
                  <a:pt x="0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3" name="Oval 1196"/>
          <p:cNvSpPr>
            <a:spLocks noChangeArrowheads="1"/>
          </p:cNvSpPr>
          <p:nvPr/>
        </p:nvSpPr>
        <p:spPr bwMode="auto">
          <a:xfrm>
            <a:off x="11294485" y="399244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4" name="Freeform 1197"/>
          <p:cNvSpPr/>
          <p:nvPr/>
        </p:nvSpPr>
        <p:spPr bwMode="auto">
          <a:xfrm>
            <a:off x="11522326" y="4278171"/>
            <a:ext cx="8621" cy="19705"/>
          </a:xfrm>
          <a:custGeom>
            <a:avLst/>
            <a:gdLst>
              <a:gd name="T0" fmla="*/ 3 w 3"/>
              <a:gd name="T1" fmla="*/ 3 h 7"/>
              <a:gd name="T2" fmla="*/ 0 w 3"/>
              <a:gd name="T3" fmla="*/ 7 h 7"/>
              <a:gd name="T4" fmla="*/ 0 w 3"/>
              <a:gd name="T5" fmla="*/ 0 h 7"/>
              <a:gd name="T6" fmla="*/ 3 w 3"/>
              <a:gd name="T7" fmla="*/ 3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7">
                <a:moveTo>
                  <a:pt x="3" y="3"/>
                </a:moveTo>
                <a:cubicBezTo>
                  <a:pt x="3" y="5"/>
                  <a:pt x="2" y="7"/>
                  <a:pt x="0" y="7"/>
                </a:cubicBezTo>
                <a:cubicBezTo>
                  <a:pt x="0" y="0"/>
                  <a:pt x="0" y="0"/>
                  <a:pt x="0" y="0"/>
                </a:cubicBezTo>
                <a:cubicBezTo>
                  <a:pt x="2" y="0"/>
                  <a:pt x="3" y="2"/>
                  <a:pt x="3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5" name="Freeform 1198"/>
          <p:cNvSpPr/>
          <p:nvPr/>
        </p:nvSpPr>
        <p:spPr bwMode="auto">
          <a:xfrm>
            <a:off x="11431188" y="4318812"/>
            <a:ext cx="174884" cy="23400"/>
          </a:xfrm>
          <a:custGeom>
            <a:avLst/>
            <a:gdLst>
              <a:gd name="T0" fmla="*/ 22 w 142"/>
              <a:gd name="T1" fmla="*/ 9 h 19"/>
              <a:gd name="T2" fmla="*/ 22 w 142"/>
              <a:gd name="T3" fmla="*/ 0 h 19"/>
              <a:gd name="T4" fmla="*/ 126 w 142"/>
              <a:gd name="T5" fmla="*/ 0 h 19"/>
              <a:gd name="T6" fmla="*/ 126 w 142"/>
              <a:gd name="T7" fmla="*/ 9 h 19"/>
              <a:gd name="T8" fmla="*/ 142 w 142"/>
              <a:gd name="T9" fmla="*/ 9 h 19"/>
              <a:gd name="T10" fmla="*/ 142 w 142"/>
              <a:gd name="T11" fmla="*/ 19 h 19"/>
              <a:gd name="T12" fmla="*/ 0 w 142"/>
              <a:gd name="T13" fmla="*/ 19 h 19"/>
              <a:gd name="T14" fmla="*/ 0 w 142"/>
              <a:gd name="T15" fmla="*/ 9 h 19"/>
              <a:gd name="T16" fmla="*/ 22 w 142"/>
              <a:gd name="T17" fmla="*/ 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2" h="19">
                <a:moveTo>
                  <a:pt x="22" y="9"/>
                </a:moveTo>
                <a:lnTo>
                  <a:pt x="22" y="0"/>
                </a:lnTo>
                <a:lnTo>
                  <a:pt x="126" y="0"/>
                </a:lnTo>
                <a:lnTo>
                  <a:pt x="126" y="9"/>
                </a:lnTo>
                <a:lnTo>
                  <a:pt x="142" y="9"/>
                </a:lnTo>
                <a:lnTo>
                  <a:pt x="142" y="19"/>
                </a:lnTo>
                <a:lnTo>
                  <a:pt x="0" y="19"/>
                </a:lnTo>
                <a:lnTo>
                  <a:pt x="0" y="9"/>
                </a:lnTo>
                <a:lnTo>
                  <a:pt x="22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6" name="Freeform 1199"/>
          <p:cNvSpPr>
            <a:spLocks noEditPoints="1"/>
          </p:cNvSpPr>
          <p:nvPr/>
        </p:nvSpPr>
        <p:spPr bwMode="auto">
          <a:xfrm>
            <a:off x="11388084" y="4103289"/>
            <a:ext cx="264789" cy="209368"/>
          </a:xfrm>
          <a:custGeom>
            <a:avLst/>
            <a:gdLst>
              <a:gd name="T0" fmla="*/ 3 w 91"/>
              <a:gd name="T1" fmla="*/ 72 h 72"/>
              <a:gd name="T2" fmla="*/ 0 w 91"/>
              <a:gd name="T3" fmla="*/ 68 h 72"/>
              <a:gd name="T4" fmla="*/ 0 w 91"/>
              <a:gd name="T5" fmla="*/ 4 h 72"/>
              <a:gd name="T6" fmla="*/ 3 w 91"/>
              <a:gd name="T7" fmla="*/ 0 h 72"/>
              <a:gd name="T8" fmla="*/ 87 w 91"/>
              <a:gd name="T9" fmla="*/ 0 h 72"/>
              <a:gd name="T10" fmla="*/ 91 w 91"/>
              <a:gd name="T11" fmla="*/ 4 h 72"/>
              <a:gd name="T12" fmla="*/ 91 w 91"/>
              <a:gd name="T13" fmla="*/ 68 h 72"/>
              <a:gd name="T14" fmla="*/ 87 w 91"/>
              <a:gd name="T15" fmla="*/ 72 h 72"/>
              <a:gd name="T16" fmla="*/ 3 w 91"/>
              <a:gd name="T17" fmla="*/ 72 h 72"/>
              <a:gd name="T18" fmla="*/ 85 w 91"/>
              <a:gd name="T19" fmla="*/ 56 h 72"/>
              <a:gd name="T20" fmla="*/ 85 w 91"/>
              <a:gd name="T21" fmla="*/ 5 h 72"/>
              <a:gd name="T22" fmla="*/ 5 w 91"/>
              <a:gd name="T23" fmla="*/ 5 h 72"/>
              <a:gd name="T24" fmla="*/ 5 w 91"/>
              <a:gd name="T25" fmla="*/ 56 h 72"/>
              <a:gd name="T26" fmla="*/ 85 w 91"/>
              <a:gd name="T27" fmla="*/ 56 h 72"/>
              <a:gd name="T28" fmla="*/ 50 w 91"/>
              <a:gd name="T29" fmla="*/ 63 h 72"/>
              <a:gd name="T30" fmla="*/ 45 w 91"/>
              <a:gd name="T31" fmla="*/ 58 h 72"/>
              <a:gd name="T32" fmla="*/ 40 w 91"/>
              <a:gd name="T33" fmla="*/ 63 h 72"/>
              <a:gd name="T34" fmla="*/ 45 w 91"/>
              <a:gd name="T35" fmla="*/ 68 h 72"/>
              <a:gd name="T36" fmla="*/ 50 w 91"/>
              <a:gd name="T37" fmla="*/ 63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1" h="72">
                <a:moveTo>
                  <a:pt x="3" y="72"/>
                </a:moveTo>
                <a:cubicBezTo>
                  <a:pt x="1" y="72"/>
                  <a:pt x="0" y="70"/>
                  <a:pt x="0" y="6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89" y="0"/>
                  <a:pt x="91" y="2"/>
                  <a:pt x="91" y="4"/>
                </a:cubicBezTo>
                <a:cubicBezTo>
                  <a:pt x="91" y="68"/>
                  <a:pt x="91" y="68"/>
                  <a:pt x="91" y="68"/>
                </a:cubicBezTo>
                <a:cubicBezTo>
                  <a:pt x="91" y="70"/>
                  <a:pt x="89" y="72"/>
                  <a:pt x="87" y="72"/>
                </a:cubicBezTo>
                <a:lnTo>
                  <a:pt x="3" y="72"/>
                </a:lnTo>
                <a:close/>
                <a:moveTo>
                  <a:pt x="85" y="56"/>
                </a:moveTo>
                <a:cubicBezTo>
                  <a:pt x="85" y="5"/>
                  <a:pt x="85" y="5"/>
                  <a:pt x="85" y="5"/>
                </a:cubicBezTo>
                <a:cubicBezTo>
                  <a:pt x="5" y="5"/>
                  <a:pt x="5" y="5"/>
                  <a:pt x="5" y="5"/>
                </a:cubicBezTo>
                <a:cubicBezTo>
                  <a:pt x="5" y="56"/>
                  <a:pt x="5" y="56"/>
                  <a:pt x="5" y="56"/>
                </a:cubicBezTo>
                <a:lnTo>
                  <a:pt x="85" y="56"/>
                </a:lnTo>
                <a:close/>
                <a:moveTo>
                  <a:pt x="50" y="63"/>
                </a:moveTo>
                <a:cubicBezTo>
                  <a:pt x="50" y="61"/>
                  <a:pt x="48" y="58"/>
                  <a:pt x="45" y="58"/>
                </a:cubicBezTo>
                <a:cubicBezTo>
                  <a:pt x="42" y="58"/>
                  <a:pt x="40" y="61"/>
                  <a:pt x="40" y="63"/>
                </a:cubicBezTo>
                <a:cubicBezTo>
                  <a:pt x="40" y="66"/>
                  <a:pt x="42" y="68"/>
                  <a:pt x="45" y="68"/>
                </a:cubicBezTo>
                <a:cubicBezTo>
                  <a:pt x="48" y="68"/>
                  <a:pt x="50" y="66"/>
                  <a:pt x="50" y="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7" name="Freeform 1200"/>
          <p:cNvSpPr>
            <a:spLocks noEditPoints="1"/>
          </p:cNvSpPr>
          <p:nvPr/>
        </p:nvSpPr>
        <p:spPr bwMode="auto">
          <a:xfrm>
            <a:off x="11477989" y="4158709"/>
            <a:ext cx="104684" cy="102221"/>
          </a:xfrm>
          <a:custGeom>
            <a:avLst/>
            <a:gdLst>
              <a:gd name="T0" fmla="*/ 43 w 85"/>
              <a:gd name="T1" fmla="*/ 38 h 83"/>
              <a:gd name="T2" fmla="*/ 22 w 85"/>
              <a:gd name="T3" fmla="*/ 38 h 83"/>
              <a:gd name="T4" fmla="*/ 22 w 85"/>
              <a:gd name="T5" fmla="*/ 45 h 83"/>
              <a:gd name="T6" fmla="*/ 43 w 85"/>
              <a:gd name="T7" fmla="*/ 45 h 83"/>
              <a:gd name="T8" fmla="*/ 43 w 85"/>
              <a:gd name="T9" fmla="*/ 38 h 83"/>
              <a:gd name="T10" fmla="*/ 85 w 85"/>
              <a:gd name="T11" fmla="*/ 0 h 83"/>
              <a:gd name="T12" fmla="*/ 85 w 85"/>
              <a:gd name="T13" fmla="*/ 59 h 83"/>
              <a:gd name="T14" fmla="*/ 19 w 85"/>
              <a:gd name="T15" fmla="*/ 59 h 83"/>
              <a:gd name="T16" fmla="*/ 5 w 85"/>
              <a:gd name="T17" fmla="*/ 83 h 83"/>
              <a:gd name="T18" fmla="*/ 5 w 85"/>
              <a:gd name="T19" fmla="*/ 59 h 83"/>
              <a:gd name="T20" fmla="*/ 0 w 85"/>
              <a:gd name="T21" fmla="*/ 59 h 83"/>
              <a:gd name="T22" fmla="*/ 0 w 85"/>
              <a:gd name="T23" fmla="*/ 0 h 83"/>
              <a:gd name="T24" fmla="*/ 85 w 85"/>
              <a:gd name="T25" fmla="*/ 0 h 83"/>
              <a:gd name="T26" fmla="*/ 66 w 85"/>
              <a:gd name="T27" fmla="*/ 31 h 83"/>
              <a:gd name="T28" fmla="*/ 66 w 85"/>
              <a:gd name="T29" fmla="*/ 26 h 83"/>
              <a:gd name="T30" fmla="*/ 22 w 85"/>
              <a:gd name="T31" fmla="*/ 26 h 83"/>
              <a:gd name="T32" fmla="*/ 22 w 85"/>
              <a:gd name="T33" fmla="*/ 31 h 83"/>
              <a:gd name="T34" fmla="*/ 66 w 85"/>
              <a:gd name="T35" fmla="*/ 31 h 83"/>
              <a:gd name="T36" fmla="*/ 66 w 85"/>
              <a:gd name="T37" fmla="*/ 19 h 83"/>
              <a:gd name="T38" fmla="*/ 66 w 85"/>
              <a:gd name="T39" fmla="*/ 14 h 83"/>
              <a:gd name="T40" fmla="*/ 22 w 85"/>
              <a:gd name="T41" fmla="*/ 14 h 83"/>
              <a:gd name="T42" fmla="*/ 22 w 85"/>
              <a:gd name="T43" fmla="*/ 19 h 83"/>
              <a:gd name="T44" fmla="*/ 66 w 85"/>
              <a:gd name="T45" fmla="*/ 19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85" h="83">
                <a:moveTo>
                  <a:pt x="43" y="38"/>
                </a:moveTo>
                <a:lnTo>
                  <a:pt x="22" y="38"/>
                </a:lnTo>
                <a:lnTo>
                  <a:pt x="22" y="45"/>
                </a:lnTo>
                <a:lnTo>
                  <a:pt x="43" y="45"/>
                </a:lnTo>
                <a:lnTo>
                  <a:pt x="43" y="38"/>
                </a:lnTo>
                <a:close/>
                <a:moveTo>
                  <a:pt x="85" y="0"/>
                </a:moveTo>
                <a:lnTo>
                  <a:pt x="85" y="59"/>
                </a:lnTo>
                <a:lnTo>
                  <a:pt x="19" y="59"/>
                </a:lnTo>
                <a:lnTo>
                  <a:pt x="5" y="83"/>
                </a:lnTo>
                <a:lnTo>
                  <a:pt x="5" y="59"/>
                </a:lnTo>
                <a:lnTo>
                  <a:pt x="0" y="59"/>
                </a:lnTo>
                <a:lnTo>
                  <a:pt x="0" y="0"/>
                </a:lnTo>
                <a:lnTo>
                  <a:pt x="85" y="0"/>
                </a:lnTo>
                <a:close/>
                <a:moveTo>
                  <a:pt x="66" y="31"/>
                </a:moveTo>
                <a:lnTo>
                  <a:pt x="66" y="26"/>
                </a:lnTo>
                <a:lnTo>
                  <a:pt x="22" y="26"/>
                </a:lnTo>
                <a:lnTo>
                  <a:pt x="22" y="31"/>
                </a:lnTo>
                <a:lnTo>
                  <a:pt x="66" y="31"/>
                </a:lnTo>
                <a:close/>
                <a:moveTo>
                  <a:pt x="66" y="19"/>
                </a:moveTo>
                <a:lnTo>
                  <a:pt x="66" y="14"/>
                </a:lnTo>
                <a:lnTo>
                  <a:pt x="22" y="14"/>
                </a:lnTo>
                <a:lnTo>
                  <a:pt x="22" y="19"/>
                </a:lnTo>
                <a:lnTo>
                  <a:pt x="66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8" name="Freeform 1201"/>
          <p:cNvSpPr/>
          <p:nvPr/>
        </p:nvSpPr>
        <p:spPr bwMode="auto">
          <a:xfrm>
            <a:off x="11460747" y="4137771"/>
            <a:ext cx="104684" cy="72663"/>
          </a:xfrm>
          <a:custGeom>
            <a:avLst/>
            <a:gdLst>
              <a:gd name="T0" fmla="*/ 0 w 85"/>
              <a:gd name="T1" fmla="*/ 0 h 59"/>
              <a:gd name="T2" fmla="*/ 85 w 85"/>
              <a:gd name="T3" fmla="*/ 0 h 59"/>
              <a:gd name="T4" fmla="*/ 85 w 85"/>
              <a:gd name="T5" fmla="*/ 12 h 59"/>
              <a:gd name="T6" fmla="*/ 10 w 85"/>
              <a:gd name="T7" fmla="*/ 12 h 59"/>
              <a:gd name="T8" fmla="*/ 10 w 85"/>
              <a:gd name="T9" fmla="*/ 59 h 59"/>
              <a:gd name="T10" fmla="*/ 0 w 85"/>
              <a:gd name="T11" fmla="*/ 59 h 59"/>
              <a:gd name="T12" fmla="*/ 0 w 85"/>
              <a:gd name="T13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59">
                <a:moveTo>
                  <a:pt x="0" y="0"/>
                </a:moveTo>
                <a:lnTo>
                  <a:pt x="85" y="0"/>
                </a:lnTo>
                <a:lnTo>
                  <a:pt x="85" y="12"/>
                </a:lnTo>
                <a:lnTo>
                  <a:pt x="10" y="12"/>
                </a:lnTo>
                <a:lnTo>
                  <a:pt x="10" y="59"/>
                </a:lnTo>
                <a:lnTo>
                  <a:pt x="0" y="5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9" name="Oval 1202"/>
          <p:cNvSpPr>
            <a:spLocks noChangeArrowheads="1"/>
          </p:cNvSpPr>
          <p:nvPr/>
        </p:nvSpPr>
        <p:spPr bwMode="auto">
          <a:xfrm>
            <a:off x="462770" y="486070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0" name="Freeform 1203"/>
          <p:cNvSpPr/>
          <p:nvPr/>
        </p:nvSpPr>
        <p:spPr bwMode="auto">
          <a:xfrm>
            <a:off x="541591" y="5089780"/>
            <a:ext cx="275873" cy="119463"/>
          </a:xfrm>
          <a:custGeom>
            <a:avLst/>
            <a:gdLst>
              <a:gd name="T0" fmla="*/ 0 w 95"/>
              <a:gd name="T1" fmla="*/ 36 h 41"/>
              <a:gd name="T2" fmla="*/ 0 w 95"/>
              <a:gd name="T3" fmla="*/ 0 h 41"/>
              <a:gd name="T4" fmla="*/ 8 w 95"/>
              <a:gd name="T5" fmla="*/ 0 h 41"/>
              <a:gd name="T6" fmla="*/ 8 w 95"/>
              <a:gd name="T7" fmla="*/ 30 h 41"/>
              <a:gd name="T8" fmla="*/ 12 w 95"/>
              <a:gd name="T9" fmla="*/ 34 h 41"/>
              <a:gd name="T10" fmla="*/ 83 w 95"/>
              <a:gd name="T11" fmla="*/ 34 h 41"/>
              <a:gd name="T12" fmla="*/ 88 w 95"/>
              <a:gd name="T13" fmla="*/ 30 h 41"/>
              <a:gd name="T14" fmla="*/ 88 w 95"/>
              <a:gd name="T15" fmla="*/ 0 h 41"/>
              <a:gd name="T16" fmla="*/ 95 w 95"/>
              <a:gd name="T17" fmla="*/ 0 h 41"/>
              <a:gd name="T18" fmla="*/ 95 w 95"/>
              <a:gd name="T19" fmla="*/ 36 h 41"/>
              <a:gd name="T20" fmla="*/ 90 w 95"/>
              <a:gd name="T21" fmla="*/ 41 h 41"/>
              <a:gd name="T22" fmla="*/ 5 w 95"/>
              <a:gd name="T23" fmla="*/ 41 h 41"/>
              <a:gd name="T24" fmla="*/ 0 w 95"/>
              <a:gd name="T25" fmla="*/ 36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5" h="41">
                <a:moveTo>
                  <a:pt x="0" y="36"/>
                </a:moveTo>
                <a:cubicBezTo>
                  <a:pt x="0" y="0"/>
                  <a:pt x="0" y="0"/>
                  <a:pt x="0" y="0"/>
                </a:cubicBezTo>
                <a:cubicBezTo>
                  <a:pt x="8" y="0"/>
                  <a:pt x="8" y="0"/>
                  <a:pt x="8" y="0"/>
                </a:cubicBezTo>
                <a:cubicBezTo>
                  <a:pt x="8" y="30"/>
                  <a:pt x="8" y="30"/>
                  <a:pt x="8" y="30"/>
                </a:cubicBezTo>
                <a:cubicBezTo>
                  <a:pt x="8" y="32"/>
                  <a:pt x="10" y="34"/>
                  <a:pt x="12" y="34"/>
                </a:cubicBezTo>
                <a:cubicBezTo>
                  <a:pt x="83" y="34"/>
                  <a:pt x="83" y="34"/>
                  <a:pt x="83" y="34"/>
                </a:cubicBezTo>
                <a:cubicBezTo>
                  <a:pt x="86" y="34"/>
                  <a:pt x="88" y="32"/>
                  <a:pt x="88" y="30"/>
                </a:cubicBezTo>
                <a:cubicBezTo>
                  <a:pt x="88" y="0"/>
                  <a:pt x="88" y="0"/>
                  <a:pt x="88" y="0"/>
                </a:cubicBezTo>
                <a:cubicBezTo>
                  <a:pt x="95" y="0"/>
                  <a:pt x="95" y="0"/>
                  <a:pt x="95" y="0"/>
                </a:cubicBezTo>
                <a:cubicBezTo>
                  <a:pt x="95" y="36"/>
                  <a:pt x="95" y="36"/>
                  <a:pt x="95" y="36"/>
                </a:cubicBezTo>
                <a:cubicBezTo>
                  <a:pt x="95" y="39"/>
                  <a:pt x="93" y="41"/>
                  <a:pt x="90" y="41"/>
                </a:cubicBezTo>
                <a:cubicBezTo>
                  <a:pt x="5" y="41"/>
                  <a:pt x="5" y="41"/>
                  <a:pt x="5" y="41"/>
                </a:cubicBezTo>
                <a:cubicBezTo>
                  <a:pt x="3" y="41"/>
                  <a:pt x="0" y="39"/>
                  <a:pt x="0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1" name="Freeform 1204"/>
          <p:cNvSpPr/>
          <p:nvPr/>
        </p:nvSpPr>
        <p:spPr bwMode="auto">
          <a:xfrm>
            <a:off x="759581" y="4999875"/>
            <a:ext cx="70200" cy="78821"/>
          </a:xfrm>
          <a:custGeom>
            <a:avLst/>
            <a:gdLst>
              <a:gd name="T0" fmla="*/ 7 w 24"/>
              <a:gd name="T1" fmla="*/ 27 h 27"/>
              <a:gd name="T2" fmla="*/ 0 w 24"/>
              <a:gd name="T3" fmla="*/ 22 h 27"/>
              <a:gd name="T4" fmla="*/ 0 w 24"/>
              <a:gd name="T5" fmla="*/ 21 h 27"/>
              <a:gd name="T6" fmla="*/ 0 w 24"/>
              <a:gd name="T7" fmla="*/ 0 h 27"/>
              <a:gd name="T8" fmla="*/ 24 w 24"/>
              <a:gd name="T9" fmla="*/ 0 h 27"/>
              <a:gd name="T10" fmla="*/ 24 w 24"/>
              <a:gd name="T11" fmla="*/ 21 h 27"/>
              <a:gd name="T12" fmla="*/ 24 w 24"/>
              <a:gd name="T13" fmla="*/ 22 h 27"/>
              <a:gd name="T14" fmla="*/ 17 w 24"/>
              <a:gd name="T15" fmla="*/ 27 h 27"/>
              <a:gd name="T16" fmla="*/ 7 w 24"/>
              <a:gd name="T17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" h="27">
                <a:moveTo>
                  <a:pt x="7" y="27"/>
                </a:moveTo>
                <a:cubicBezTo>
                  <a:pt x="3" y="27"/>
                  <a:pt x="0" y="25"/>
                  <a:pt x="0" y="22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0"/>
                  <a:pt x="0" y="0"/>
                  <a:pt x="0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4" y="21"/>
                  <a:pt x="24" y="21"/>
                  <a:pt x="24" y="21"/>
                </a:cubicBezTo>
                <a:cubicBezTo>
                  <a:pt x="24" y="22"/>
                  <a:pt x="24" y="22"/>
                  <a:pt x="24" y="22"/>
                </a:cubicBezTo>
                <a:cubicBezTo>
                  <a:pt x="24" y="25"/>
                  <a:pt x="21" y="27"/>
                  <a:pt x="17" y="27"/>
                </a:cubicBezTo>
                <a:lnTo>
                  <a:pt x="7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2" name="Freeform 1205"/>
          <p:cNvSpPr/>
          <p:nvPr/>
        </p:nvSpPr>
        <p:spPr bwMode="auto">
          <a:xfrm>
            <a:off x="683224" y="4999875"/>
            <a:ext cx="67737" cy="78821"/>
          </a:xfrm>
          <a:custGeom>
            <a:avLst/>
            <a:gdLst>
              <a:gd name="T0" fmla="*/ 6 w 23"/>
              <a:gd name="T1" fmla="*/ 27 h 27"/>
              <a:gd name="T2" fmla="*/ 0 w 23"/>
              <a:gd name="T3" fmla="*/ 22 h 27"/>
              <a:gd name="T4" fmla="*/ 0 w 23"/>
              <a:gd name="T5" fmla="*/ 21 h 27"/>
              <a:gd name="T6" fmla="*/ 0 w 23"/>
              <a:gd name="T7" fmla="*/ 0 h 27"/>
              <a:gd name="T8" fmla="*/ 23 w 23"/>
              <a:gd name="T9" fmla="*/ 0 h 27"/>
              <a:gd name="T10" fmla="*/ 23 w 23"/>
              <a:gd name="T11" fmla="*/ 21 h 27"/>
              <a:gd name="T12" fmla="*/ 23 w 23"/>
              <a:gd name="T13" fmla="*/ 22 h 27"/>
              <a:gd name="T14" fmla="*/ 16 w 23"/>
              <a:gd name="T15" fmla="*/ 27 h 27"/>
              <a:gd name="T16" fmla="*/ 6 w 23"/>
              <a:gd name="T17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" h="27">
                <a:moveTo>
                  <a:pt x="6" y="27"/>
                </a:moveTo>
                <a:cubicBezTo>
                  <a:pt x="3" y="27"/>
                  <a:pt x="0" y="25"/>
                  <a:pt x="0" y="22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0"/>
                  <a:pt x="0" y="0"/>
                  <a:pt x="0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21"/>
                  <a:pt x="23" y="21"/>
                  <a:pt x="23" y="21"/>
                </a:cubicBezTo>
                <a:cubicBezTo>
                  <a:pt x="23" y="22"/>
                  <a:pt x="23" y="22"/>
                  <a:pt x="23" y="22"/>
                </a:cubicBezTo>
                <a:cubicBezTo>
                  <a:pt x="23" y="25"/>
                  <a:pt x="20" y="27"/>
                  <a:pt x="16" y="27"/>
                </a:cubicBezTo>
                <a:lnTo>
                  <a:pt x="6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3" name="Freeform 1206"/>
          <p:cNvSpPr/>
          <p:nvPr/>
        </p:nvSpPr>
        <p:spPr bwMode="auto">
          <a:xfrm>
            <a:off x="529276" y="4950611"/>
            <a:ext cx="300505" cy="38179"/>
          </a:xfrm>
          <a:custGeom>
            <a:avLst/>
            <a:gdLst>
              <a:gd name="T0" fmla="*/ 103 w 103"/>
              <a:gd name="T1" fmla="*/ 13 h 13"/>
              <a:gd name="T2" fmla="*/ 53 w 103"/>
              <a:gd name="T3" fmla="*/ 13 h 13"/>
              <a:gd name="T4" fmla="*/ 50 w 103"/>
              <a:gd name="T5" fmla="*/ 13 h 13"/>
              <a:gd name="T6" fmla="*/ 0 w 103"/>
              <a:gd name="T7" fmla="*/ 13 h 13"/>
              <a:gd name="T8" fmla="*/ 3 w 103"/>
              <a:gd name="T9" fmla="*/ 5 h 13"/>
              <a:gd name="T10" fmla="*/ 11 w 103"/>
              <a:gd name="T11" fmla="*/ 0 h 13"/>
              <a:gd name="T12" fmla="*/ 29 w 103"/>
              <a:gd name="T13" fmla="*/ 0 h 13"/>
              <a:gd name="T14" fmla="*/ 73 w 103"/>
              <a:gd name="T15" fmla="*/ 0 h 13"/>
              <a:gd name="T16" fmla="*/ 92 w 103"/>
              <a:gd name="T17" fmla="*/ 0 h 13"/>
              <a:gd name="T18" fmla="*/ 99 w 103"/>
              <a:gd name="T19" fmla="*/ 5 h 13"/>
              <a:gd name="T20" fmla="*/ 103 w 103"/>
              <a:gd name="T21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3" h="13">
                <a:moveTo>
                  <a:pt x="103" y="13"/>
                </a:moveTo>
                <a:cubicBezTo>
                  <a:pt x="53" y="13"/>
                  <a:pt x="53" y="13"/>
                  <a:pt x="53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3" y="5"/>
                  <a:pt x="3" y="5"/>
                  <a:pt x="3" y="5"/>
                </a:cubicBezTo>
                <a:cubicBezTo>
                  <a:pt x="3" y="5"/>
                  <a:pt x="6" y="0"/>
                  <a:pt x="11" y="0"/>
                </a:cubicBezTo>
                <a:cubicBezTo>
                  <a:pt x="15" y="0"/>
                  <a:pt x="29" y="0"/>
                  <a:pt x="29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73" y="0"/>
                  <a:pt x="88" y="0"/>
                  <a:pt x="92" y="0"/>
                </a:cubicBezTo>
                <a:cubicBezTo>
                  <a:pt x="97" y="0"/>
                  <a:pt x="99" y="5"/>
                  <a:pt x="99" y="5"/>
                </a:cubicBezTo>
                <a:lnTo>
                  <a:pt x="103" y="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4" name="Freeform 1207"/>
          <p:cNvSpPr>
            <a:spLocks noEditPoints="1"/>
          </p:cNvSpPr>
          <p:nvPr/>
        </p:nvSpPr>
        <p:spPr bwMode="auto">
          <a:xfrm>
            <a:off x="590854" y="5102095"/>
            <a:ext cx="49263" cy="72663"/>
          </a:xfrm>
          <a:custGeom>
            <a:avLst/>
            <a:gdLst>
              <a:gd name="T0" fmla="*/ 9 w 17"/>
              <a:gd name="T1" fmla="*/ 11 h 25"/>
              <a:gd name="T2" fmla="*/ 6 w 17"/>
              <a:gd name="T3" fmla="*/ 8 h 25"/>
              <a:gd name="T4" fmla="*/ 3 w 17"/>
              <a:gd name="T5" fmla="*/ 11 h 25"/>
              <a:gd name="T6" fmla="*/ 6 w 17"/>
              <a:gd name="T7" fmla="*/ 14 h 25"/>
              <a:gd name="T8" fmla="*/ 9 w 17"/>
              <a:gd name="T9" fmla="*/ 11 h 25"/>
              <a:gd name="T10" fmla="*/ 17 w 17"/>
              <a:gd name="T11" fmla="*/ 1 h 25"/>
              <a:gd name="T12" fmla="*/ 17 w 17"/>
              <a:gd name="T13" fmla="*/ 23 h 25"/>
              <a:gd name="T14" fmla="*/ 16 w 17"/>
              <a:gd name="T15" fmla="*/ 25 h 25"/>
              <a:gd name="T16" fmla="*/ 1 w 17"/>
              <a:gd name="T17" fmla="*/ 25 h 25"/>
              <a:gd name="T18" fmla="*/ 0 w 17"/>
              <a:gd name="T19" fmla="*/ 23 h 25"/>
              <a:gd name="T20" fmla="*/ 0 w 17"/>
              <a:gd name="T21" fmla="*/ 1 h 25"/>
              <a:gd name="T22" fmla="*/ 1 w 17"/>
              <a:gd name="T23" fmla="*/ 0 h 25"/>
              <a:gd name="T24" fmla="*/ 16 w 17"/>
              <a:gd name="T25" fmla="*/ 0 h 25"/>
              <a:gd name="T26" fmla="*/ 17 w 17"/>
              <a:gd name="T27" fmla="*/ 1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" h="25">
                <a:moveTo>
                  <a:pt x="9" y="11"/>
                </a:moveTo>
                <a:cubicBezTo>
                  <a:pt x="9" y="9"/>
                  <a:pt x="7" y="8"/>
                  <a:pt x="6" y="8"/>
                </a:cubicBezTo>
                <a:cubicBezTo>
                  <a:pt x="4" y="8"/>
                  <a:pt x="3" y="9"/>
                  <a:pt x="3" y="11"/>
                </a:cubicBezTo>
                <a:cubicBezTo>
                  <a:pt x="3" y="13"/>
                  <a:pt x="4" y="14"/>
                  <a:pt x="6" y="14"/>
                </a:cubicBezTo>
                <a:cubicBezTo>
                  <a:pt x="7" y="14"/>
                  <a:pt x="9" y="13"/>
                  <a:pt x="9" y="11"/>
                </a:cubicBezTo>
                <a:close/>
                <a:moveTo>
                  <a:pt x="17" y="1"/>
                </a:moveTo>
                <a:cubicBezTo>
                  <a:pt x="17" y="23"/>
                  <a:pt x="17" y="23"/>
                  <a:pt x="17" y="23"/>
                </a:cubicBezTo>
                <a:cubicBezTo>
                  <a:pt x="17" y="24"/>
                  <a:pt x="17" y="25"/>
                  <a:pt x="16" y="25"/>
                </a:cubicBezTo>
                <a:cubicBezTo>
                  <a:pt x="1" y="25"/>
                  <a:pt x="1" y="25"/>
                  <a:pt x="1" y="25"/>
                </a:cubicBezTo>
                <a:cubicBezTo>
                  <a:pt x="0" y="25"/>
                  <a:pt x="0" y="24"/>
                  <a:pt x="0" y="23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1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7" y="0"/>
                  <a:pt x="17" y="0"/>
                  <a:pt x="1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5" name="Freeform 1208"/>
          <p:cNvSpPr/>
          <p:nvPr/>
        </p:nvSpPr>
        <p:spPr bwMode="auto">
          <a:xfrm>
            <a:off x="608096" y="4999875"/>
            <a:ext cx="66505" cy="78821"/>
          </a:xfrm>
          <a:custGeom>
            <a:avLst/>
            <a:gdLst>
              <a:gd name="T0" fmla="*/ 6 w 23"/>
              <a:gd name="T1" fmla="*/ 27 h 27"/>
              <a:gd name="T2" fmla="*/ 0 w 23"/>
              <a:gd name="T3" fmla="*/ 22 h 27"/>
              <a:gd name="T4" fmla="*/ 0 w 23"/>
              <a:gd name="T5" fmla="*/ 21 h 27"/>
              <a:gd name="T6" fmla="*/ 0 w 23"/>
              <a:gd name="T7" fmla="*/ 0 h 27"/>
              <a:gd name="T8" fmla="*/ 23 w 23"/>
              <a:gd name="T9" fmla="*/ 0 h 27"/>
              <a:gd name="T10" fmla="*/ 23 w 23"/>
              <a:gd name="T11" fmla="*/ 21 h 27"/>
              <a:gd name="T12" fmla="*/ 23 w 23"/>
              <a:gd name="T13" fmla="*/ 22 h 27"/>
              <a:gd name="T14" fmla="*/ 16 w 23"/>
              <a:gd name="T15" fmla="*/ 27 h 27"/>
              <a:gd name="T16" fmla="*/ 6 w 23"/>
              <a:gd name="T17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" h="27">
                <a:moveTo>
                  <a:pt x="6" y="27"/>
                </a:moveTo>
                <a:cubicBezTo>
                  <a:pt x="3" y="27"/>
                  <a:pt x="0" y="25"/>
                  <a:pt x="0" y="22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0"/>
                  <a:pt x="0" y="0"/>
                  <a:pt x="0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21"/>
                  <a:pt x="23" y="21"/>
                  <a:pt x="23" y="21"/>
                </a:cubicBezTo>
                <a:cubicBezTo>
                  <a:pt x="23" y="22"/>
                  <a:pt x="23" y="22"/>
                  <a:pt x="23" y="22"/>
                </a:cubicBezTo>
                <a:cubicBezTo>
                  <a:pt x="23" y="25"/>
                  <a:pt x="20" y="27"/>
                  <a:pt x="16" y="27"/>
                </a:cubicBezTo>
                <a:lnTo>
                  <a:pt x="6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6" name="Freeform 1209"/>
          <p:cNvSpPr/>
          <p:nvPr/>
        </p:nvSpPr>
        <p:spPr bwMode="auto">
          <a:xfrm>
            <a:off x="529276" y="4999875"/>
            <a:ext cx="67737" cy="78821"/>
          </a:xfrm>
          <a:custGeom>
            <a:avLst/>
            <a:gdLst>
              <a:gd name="T0" fmla="*/ 23 w 23"/>
              <a:gd name="T1" fmla="*/ 22 h 27"/>
              <a:gd name="T2" fmla="*/ 17 w 23"/>
              <a:gd name="T3" fmla="*/ 27 h 27"/>
              <a:gd name="T4" fmla="*/ 7 w 23"/>
              <a:gd name="T5" fmla="*/ 27 h 27"/>
              <a:gd name="T6" fmla="*/ 0 w 23"/>
              <a:gd name="T7" fmla="*/ 22 h 27"/>
              <a:gd name="T8" fmla="*/ 0 w 23"/>
              <a:gd name="T9" fmla="*/ 21 h 27"/>
              <a:gd name="T10" fmla="*/ 0 w 23"/>
              <a:gd name="T11" fmla="*/ 0 h 27"/>
              <a:gd name="T12" fmla="*/ 23 w 23"/>
              <a:gd name="T13" fmla="*/ 0 h 27"/>
              <a:gd name="T14" fmla="*/ 23 w 23"/>
              <a:gd name="T15" fmla="*/ 21 h 27"/>
              <a:gd name="T16" fmla="*/ 23 w 23"/>
              <a:gd name="T17" fmla="*/ 22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" h="27">
                <a:moveTo>
                  <a:pt x="23" y="22"/>
                </a:moveTo>
                <a:cubicBezTo>
                  <a:pt x="23" y="25"/>
                  <a:pt x="20" y="27"/>
                  <a:pt x="17" y="27"/>
                </a:cubicBezTo>
                <a:cubicBezTo>
                  <a:pt x="7" y="27"/>
                  <a:pt x="7" y="27"/>
                  <a:pt x="7" y="27"/>
                </a:cubicBezTo>
                <a:cubicBezTo>
                  <a:pt x="3" y="27"/>
                  <a:pt x="0" y="25"/>
                  <a:pt x="0" y="22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0"/>
                  <a:pt x="0" y="0"/>
                  <a:pt x="0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21"/>
                  <a:pt x="23" y="21"/>
                  <a:pt x="23" y="21"/>
                </a:cubicBezTo>
                <a:lnTo>
                  <a:pt x="23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7" name="Oval 1211"/>
          <p:cNvSpPr>
            <a:spLocks noChangeArrowheads="1"/>
          </p:cNvSpPr>
          <p:nvPr/>
        </p:nvSpPr>
        <p:spPr bwMode="auto">
          <a:xfrm>
            <a:off x="1024370" y="487179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8" name="Freeform 1212"/>
          <p:cNvSpPr/>
          <p:nvPr/>
        </p:nvSpPr>
        <p:spPr bwMode="auto">
          <a:xfrm>
            <a:off x="1327337" y="5136580"/>
            <a:ext cx="55421" cy="64042"/>
          </a:xfrm>
          <a:custGeom>
            <a:avLst/>
            <a:gdLst>
              <a:gd name="T0" fmla="*/ 14 w 19"/>
              <a:gd name="T1" fmla="*/ 22 h 22"/>
              <a:gd name="T2" fmla="*/ 0 w 19"/>
              <a:gd name="T3" fmla="*/ 22 h 22"/>
              <a:gd name="T4" fmla="*/ 19 w 19"/>
              <a:gd name="T5" fmla="*/ 0 h 22"/>
              <a:gd name="T6" fmla="*/ 19 w 19"/>
              <a:gd name="T7" fmla="*/ 18 h 22"/>
              <a:gd name="T8" fmla="*/ 14 w 19"/>
              <a:gd name="T9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22">
                <a:moveTo>
                  <a:pt x="14" y="22"/>
                </a:moveTo>
                <a:cubicBezTo>
                  <a:pt x="0" y="22"/>
                  <a:pt x="0" y="22"/>
                  <a:pt x="0" y="22"/>
                </a:cubicBezTo>
                <a:cubicBezTo>
                  <a:pt x="19" y="0"/>
                  <a:pt x="19" y="0"/>
                  <a:pt x="19" y="0"/>
                </a:cubicBezTo>
                <a:cubicBezTo>
                  <a:pt x="19" y="18"/>
                  <a:pt x="19" y="18"/>
                  <a:pt x="19" y="18"/>
                </a:cubicBezTo>
                <a:cubicBezTo>
                  <a:pt x="19" y="20"/>
                  <a:pt x="17" y="22"/>
                  <a:pt x="14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9" name="Freeform 1213"/>
          <p:cNvSpPr>
            <a:spLocks noEditPoints="1"/>
          </p:cNvSpPr>
          <p:nvPr/>
        </p:nvSpPr>
        <p:spPr bwMode="auto">
          <a:xfrm>
            <a:off x="1269452" y="4980169"/>
            <a:ext cx="107148" cy="220453"/>
          </a:xfrm>
          <a:custGeom>
            <a:avLst/>
            <a:gdLst>
              <a:gd name="T0" fmla="*/ 22 w 37"/>
              <a:gd name="T1" fmla="*/ 35 h 76"/>
              <a:gd name="T2" fmla="*/ 9 w 37"/>
              <a:gd name="T3" fmla="*/ 35 h 76"/>
              <a:gd name="T4" fmla="*/ 9 w 37"/>
              <a:gd name="T5" fmla="*/ 40 h 76"/>
              <a:gd name="T6" fmla="*/ 22 w 37"/>
              <a:gd name="T7" fmla="*/ 40 h 76"/>
              <a:gd name="T8" fmla="*/ 22 w 37"/>
              <a:gd name="T9" fmla="*/ 35 h 76"/>
              <a:gd name="T10" fmla="*/ 29 w 37"/>
              <a:gd name="T11" fmla="*/ 29 h 76"/>
              <a:gd name="T12" fmla="*/ 29 w 37"/>
              <a:gd name="T13" fmla="*/ 24 h 76"/>
              <a:gd name="T14" fmla="*/ 9 w 37"/>
              <a:gd name="T15" fmla="*/ 24 h 76"/>
              <a:gd name="T16" fmla="*/ 9 w 37"/>
              <a:gd name="T17" fmla="*/ 29 h 76"/>
              <a:gd name="T18" fmla="*/ 29 w 37"/>
              <a:gd name="T19" fmla="*/ 29 h 76"/>
              <a:gd name="T20" fmla="*/ 29 w 37"/>
              <a:gd name="T21" fmla="*/ 13 h 76"/>
              <a:gd name="T22" fmla="*/ 9 w 37"/>
              <a:gd name="T23" fmla="*/ 13 h 76"/>
              <a:gd name="T24" fmla="*/ 9 w 37"/>
              <a:gd name="T25" fmla="*/ 17 h 76"/>
              <a:gd name="T26" fmla="*/ 29 w 37"/>
              <a:gd name="T27" fmla="*/ 17 h 76"/>
              <a:gd name="T28" fmla="*/ 29 w 37"/>
              <a:gd name="T29" fmla="*/ 13 h 76"/>
              <a:gd name="T30" fmla="*/ 2 w 37"/>
              <a:gd name="T31" fmla="*/ 62 h 76"/>
              <a:gd name="T32" fmla="*/ 0 w 37"/>
              <a:gd name="T33" fmla="*/ 57 h 76"/>
              <a:gd name="T34" fmla="*/ 0 w 37"/>
              <a:gd name="T35" fmla="*/ 54 h 76"/>
              <a:gd name="T36" fmla="*/ 2 w 37"/>
              <a:gd name="T37" fmla="*/ 50 h 76"/>
              <a:gd name="T38" fmla="*/ 0 w 37"/>
              <a:gd name="T39" fmla="*/ 45 h 76"/>
              <a:gd name="T40" fmla="*/ 0 w 37"/>
              <a:gd name="T41" fmla="*/ 42 h 76"/>
              <a:gd name="T42" fmla="*/ 2 w 37"/>
              <a:gd name="T43" fmla="*/ 38 h 76"/>
              <a:gd name="T44" fmla="*/ 0 w 37"/>
              <a:gd name="T45" fmla="*/ 34 h 76"/>
              <a:gd name="T46" fmla="*/ 0 w 37"/>
              <a:gd name="T47" fmla="*/ 30 h 76"/>
              <a:gd name="T48" fmla="*/ 2 w 37"/>
              <a:gd name="T49" fmla="*/ 26 h 76"/>
              <a:gd name="T50" fmla="*/ 0 w 37"/>
              <a:gd name="T51" fmla="*/ 22 h 76"/>
              <a:gd name="T52" fmla="*/ 0 w 37"/>
              <a:gd name="T53" fmla="*/ 18 h 76"/>
              <a:gd name="T54" fmla="*/ 2 w 37"/>
              <a:gd name="T55" fmla="*/ 14 h 76"/>
              <a:gd name="T56" fmla="*/ 0 w 37"/>
              <a:gd name="T57" fmla="*/ 10 h 76"/>
              <a:gd name="T58" fmla="*/ 0 w 37"/>
              <a:gd name="T59" fmla="*/ 7 h 76"/>
              <a:gd name="T60" fmla="*/ 2 w 37"/>
              <a:gd name="T61" fmla="*/ 3 h 76"/>
              <a:gd name="T62" fmla="*/ 2 w 37"/>
              <a:gd name="T63" fmla="*/ 0 h 76"/>
              <a:gd name="T64" fmla="*/ 32 w 37"/>
              <a:gd name="T65" fmla="*/ 0 h 76"/>
              <a:gd name="T66" fmla="*/ 37 w 37"/>
              <a:gd name="T67" fmla="*/ 5 h 76"/>
              <a:gd name="T68" fmla="*/ 37 w 37"/>
              <a:gd name="T69" fmla="*/ 46 h 76"/>
              <a:gd name="T70" fmla="*/ 12 w 37"/>
              <a:gd name="T71" fmla="*/ 76 h 76"/>
              <a:gd name="T72" fmla="*/ 2 w 37"/>
              <a:gd name="T73" fmla="*/ 76 h 76"/>
              <a:gd name="T74" fmla="*/ 2 w 37"/>
              <a:gd name="T75" fmla="*/ 74 h 76"/>
              <a:gd name="T76" fmla="*/ 0 w 37"/>
              <a:gd name="T77" fmla="*/ 69 h 76"/>
              <a:gd name="T78" fmla="*/ 0 w 37"/>
              <a:gd name="T79" fmla="*/ 66 h 76"/>
              <a:gd name="T80" fmla="*/ 2 w 37"/>
              <a:gd name="T81" fmla="*/ 62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7" h="76">
                <a:moveTo>
                  <a:pt x="22" y="35"/>
                </a:moveTo>
                <a:cubicBezTo>
                  <a:pt x="9" y="35"/>
                  <a:pt x="9" y="35"/>
                  <a:pt x="9" y="35"/>
                </a:cubicBezTo>
                <a:cubicBezTo>
                  <a:pt x="9" y="40"/>
                  <a:pt x="9" y="40"/>
                  <a:pt x="9" y="40"/>
                </a:cubicBezTo>
                <a:cubicBezTo>
                  <a:pt x="22" y="40"/>
                  <a:pt x="22" y="40"/>
                  <a:pt x="22" y="40"/>
                </a:cubicBezTo>
                <a:lnTo>
                  <a:pt x="22" y="35"/>
                </a:lnTo>
                <a:close/>
                <a:moveTo>
                  <a:pt x="29" y="29"/>
                </a:moveTo>
                <a:cubicBezTo>
                  <a:pt x="29" y="24"/>
                  <a:pt x="29" y="24"/>
                  <a:pt x="29" y="24"/>
                </a:cubicBezTo>
                <a:cubicBezTo>
                  <a:pt x="9" y="24"/>
                  <a:pt x="9" y="24"/>
                  <a:pt x="9" y="24"/>
                </a:cubicBezTo>
                <a:cubicBezTo>
                  <a:pt x="9" y="29"/>
                  <a:pt x="9" y="29"/>
                  <a:pt x="9" y="29"/>
                </a:cubicBezTo>
                <a:lnTo>
                  <a:pt x="29" y="29"/>
                </a:lnTo>
                <a:close/>
                <a:moveTo>
                  <a:pt x="29" y="13"/>
                </a:moveTo>
                <a:cubicBezTo>
                  <a:pt x="9" y="13"/>
                  <a:pt x="9" y="13"/>
                  <a:pt x="9" y="13"/>
                </a:cubicBezTo>
                <a:cubicBezTo>
                  <a:pt x="9" y="17"/>
                  <a:pt x="9" y="17"/>
                  <a:pt x="9" y="17"/>
                </a:cubicBezTo>
                <a:cubicBezTo>
                  <a:pt x="29" y="17"/>
                  <a:pt x="29" y="17"/>
                  <a:pt x="29" y="17"/>
                </a:cubicBezTo>
                <a:lnTo>
                  <a:pt x="29" y="13"/>
                </a:lnTo>
                <a:close/>
                <a:moveTo>
                  <a:pt x="2" y="62"/>
                </a:moveTo>
                <a:cubicBezTo>
                  <a:pt x="2" y="60"/>
                  <a:pt x="1" y="58"/>
                  <a:pt x="0" y="57"/>
                </a:cubicBezTo>
                <a:cubicBezTo>
                  <a:pt x="0" y="54"/>
                  <a:pt x="0" y="54"/>
                  <a:pt x="0" y="54"/>
                </a:cubicBezTo>
                <a:cubicBezTo>
                  <a:pt x="1" y="53"/>
                  <a:pt x="2" y="52"/>
                  <a:pt x="2" y="50"/>
                </a:cubicBezTo>
                <a:cubicBezTo>
                  <a:pt x="2" y="48"/>
                  <a:pt x="1" y="46"/>
                  <a:pt x="0" y="45"/>
                </a:cubicBezTo>
                <a:cubicBezTo>
                  <a:pt x="0" y="42"/>
                  <a:pt x="0" y="42"/>
                  <a:pt x="0" y="42"/>
                </a:cubicBezTo>
                <a:cubicBezTo>
                  <a:pt x="1" y="41"/>
                  <a:pt x="2" y="40"/>
                  <a:pt x="2" y="38"/>
                </a:cubicBezTo>
                <a:cubicBezTo>
                  <a:pt x="2" y="36"/>
                  <a:pt x="1" y="34"/>
                  <a:pt x="0" y="34"/>
                </a:cubicBezTo>
                <a:cubicBezTo>
                  <a:pt x="0" y="30"/>
                  <a:pt x="0" y="30"/>
                  <a:pt x="0" y="30"/>
                </a:cubicBezTo>
                <a:cubicBezTo>
                  <a:pt x="1" y="30"/>
                  <a:pt x="2" y="28"/>
                  <a:pt x="2" y="26"/>
                </a:cubicBezTo>
                <a:cubicBezTo>
                  <a:pt x="2" y="24"/>
                  <a:pt x="1" y="22"/>
                  <a:pt x="0" y="22"/>
                </a:cubicBezTo>
                <a:cubicBezTo>
                  <a:pt x="0" y="18"/>
                  <a:pt x="0" y="18"/>
                  <a:pt x="0" y="18"/>
                </a:cubicBezTo>
                <a:cubicBezTo>
                  <a:pt x="1" y="18"/>
                  <a:pt x="2" y="16"/>
                  <a:pt x="2" y="14"/>
                </a:cubicBezTo>
                <a:cubicBezTo>
                  <a:pt x="2" y="12"/>
                  <a:pt x="1" y="11"/>
                  <a:pt x="0" y="10"/>
                </a:cubicBezTo>
                <a:cubicBezTo>
                  <a:pt x="0" y="7"/>
                  <a:pt x="0" y="7"/>
                  <a:pt x="0" y="7"/>
                </a:cubicBezTo>
                <a:cubicBezTo>
                  <a:pt x="1" y="6"/>
                  <a:pt x="2" y="5"/>
                  <a:pt x="2" y="3"/>
                </a:cubicBezTo>
                <a:cubicBezTo>
                  <a:pt x="2" y="2"/>
                  <a:pt x="2" y="1"/>
                  <a:pt x="2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5" y="0"/>
                  <a:pt x="37" y="3"/>
                  <a:pt x="37" y="5"/>
                </a:cubicBezTo>
                <a:cubicBezTo>
                  <a:pt x="37" y="46"/>
                  <a:pt x="37" y="46"/>
                  <a:pt x="37" y="46"/>
                </a:cubicBezTo>
                <a:cubicBezTo>
                  <a:pt x="12" y="76"/>
                  <a:pt x="12" y="76"/>
                  <a:pt x="12" y="76"/>
                </a:cubicBezTo>
                <a:cubicBezTo>
                  <a:pt x="2" y="76"/>
                  <a:pt x="2" y="76"/>
                  <a:pt x="2" y="76"/>
                </a:cubicBezTo>
                <a:cubicBezTo>
                  <a:pt x="2" y="75"/>
                  <a:pt x="2" y="74"/>
                  <a:pt x="2" y="74"/>
                </a:cubicBezTo>
                <a:cubicBezTo>
                  <a:pt x="2" y="72"/>
                  <a:pt x="1" y="70"/>
                  <a:pt x="0" y="69"/>
                </a:cubicBezTo>
                <a:cubicBezTo>
                  <a:pt x="0" y="66"/>
                  <a:pt x="0" y="66"/>
                  <a:pt x="0" y="66"/>
                </a:cubicBezTo>
                <a:cubicBezTo>
                  <a:pt x="1" y="65"/>
                  <a:pt x="2" y="64"/>
                  <a:pt x="2" y="6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0" name="Freeform 1214"/>
          <p:cNvSpPr>
            <a:spLocks noEditPoints="1"/>
          </p:cNvSpPr>
          <p:nvPr/>
        </p:nvSpPr>
        <p:spPr bwMode="auto">
          <a:xfrm>
            <a:off x="1097032" y="4980169"/>
            <a:ext cx="160105" cy="220453"/>
          </a:xfrm>
          <a:custGeom>
            <a:avLst/>
            <a:gdLst>
              <a:gd name="T0" fmla="*/ 40 w 55"/>
              <a:gd name="T1" fmla="*/ 25 h 76"/>
              <a:gd name="T2" fmla="*/ 34 w 55"/>
              <a:gd name="T3" fmla="*/ 21 h 76"/>
              <a:gd name="T4" fmla="*/ 15 w 55"/>
              <a:gd name="T5" fmla="*/ 52 h 76"/>
              <a:gd name="T6" fmla="*/ 21 w 55"/>
              <a:gd name="T7" fmla="*/ 55 h 76"/>
              <a:gd name="T8" fmla="*/ 40 w 55"/>
              <a:gd name="T9" fmla="*/ 25 h 76"/>
              <a:gd name="T10" fmla="*/ 16 w 55"/>
              <a:gd name="T11" fmla="*/ 22 h 76"/>
              <a:gd name="T12" fmla="*/ 8 w 55"/>
              <a:gd name="T13" fmla="*/ 30 h 76"/>
              <a:gd name="T14" fmla="*/ 16 w 55"/>
              <a:gd name="T15" fmla="*/ 38 h 76"/>
              <a:gd name="T16" fmla="*/ 24 w 55"/>
              <a:gd name="T17" fmla="*/ 30 h 76"/>
              <a:gd name="T18" fmla="*/ 16 w 55"/>
              <a:gd name="T19" fmla="*/ 22 h 76"/>
              <a:gd name="T20" fmla="*/ 52 w 55"/>
              <a:gd name="T21" fmla="*/ 0 h 76"/>
              <a:gd name="T22" fmla="*/ 52 w 55"/>
              <a:gd name="T23" fmla="*/ 3 h 76"/>
              <a:gd name="T24" fmla="*/ 55 w 55"/>
              <a:gd name="T25" fmla="*/ 7 h 76"/>
              <a:gd name="T26" fmla="*/ 55 w 55"/>
              <a:gd name="T27" fmla="*/ 10 h 76"/>
              <a:gd name="T28" fmla="*/ 52 w 55"/>
              <a:gd name="T29" fmla="*/ 14 h 76"/>
              <a:gd name="T30" fmla="*/ 55 w 55"/>
              <a:gd name="T31" fmla="*/ 18 h 76"/>
              <a:gd name="T32" fmla="*/ 55 w 55"/>
              <a:gd name="T33" fmla="*/ 22 h 76"/>
              <a:gd name="T34" fmla="*/ 52 w 55"/>
              <a:gd name="T35" fmla="*/ 26 h 76"/>
              <a:gd name="T36" fmla="*/ 55 w 55"/>
              <a:gd name="T37" fmla="*/ 30 h 76"/>
              <a:gd name="T38" fmla="*/ 55 w 55"/>
              <a:gd name="T39" fmla="*/ 33 h 76"/>
              <a:gd name="T40" fmla="*/ 52 w 55"/>
              <a:gd name="T41" fmla="*/ 38 h 76"/>
              <a:gd name="T42" fmla="*/ 55 w 55"/>
              <a:gd name="T43" fmla="*/ 42 h 76"/>
              <a:gd name="T44" fmla="*/ 55 w 55"/>
              <a:gd name="T45" fmla="*/ 45 h 76"/>
              <a:gd name="T46" fmla="*/ 52 w 55"/>
              <a:gd name="T47" fmla="*/ 50 h 76"/>
              <a:gd name="T48" fmla="*/ 55 w 55"/>
              <a:gd name="T49" fmla="*/ 54 h 76"/>
              <a:gd name="T50" fmla="*/ 55 w 55"/>
              <a:gd name="T51" fmla="*/ 57 h 76"/>
              <a:gd name="T52" fmla="*/ 52 w 55"/>
              <a:gd name="T53" fmla="*/ 62 h 76"/>
              <a:gd name="T54" fmla="*/ 55 w 55"/>
              <a:gd name="T55" fmla="*/ 66 h 76"/>
              <a:gd name="T56" fmla="*/ 55 w 55"/>
              <a:gd name="T57" fmla="*/ 69 h 76"/>
              <a:gd name="T58" fmla="*/ 52 w 55"/>
              <a:gd name="T59" fmla="*/ 73 h 76"/>
              <a:gd name="T60" fmla="*/ 53 w 55"/>
              <a:gd name="T61" fmla="*/ 76 h 76"/>
              <a:gd name="T62" fmla="*/ 5 w 55"/>
              <a:gd name="T63" fmla="*/ 76 h 76"/>
              <a:gd name="T64" fmla="*/ 0 w 55"/>
              <a:gd name="T65" fmla="*/ 71 h 76"/>
              <a:gd name="T66" fmla="*/ 0 w 55"/>
              <a:gd name="T67" fmla="*/ 5 h 76"/>
              <a:gd name="T68" fmla="*/ 5 w 55"/>
              <a:gd name="T69" fmla="*/ 0 h 76"/>
              <a:gd name="T70" fmla="*/ 52 w 55"/>
              <a:gd name="T71" fmla="*/ 0 h 76"/>
              <a:gd name="T72" fmla="*/ 47 w 55"/>
              <a:gd name="T73" fmla="*/ 45 h 76"/>
              <a:gd name="T74" fmla="*/ 39 w 55"/>
              <a:gd name="T75" fmla="*/ 37 h 76"/>
              <a:gd name="T76" fmla="*/ 31 w 55"/>
              <a:gd name="T77" fmla="*/ 45 h 76"/>
              <a:gd name="T78" fmla="*/ 39 w 55"/>
              <a:gd name="T79" fmla="*/ 54 h 76"/>
              <a:gd name="T80" fmla="*/ 47 w 55"/>
              <a:gd name="T81" fmla="*/ 45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5" h="76">
                <a:moveTo>
                  <a:pt x="40" y="25"/>
                </a:moveTo>
                <a:cubicBezTo>
                  <a:pt x="34" y="21"/>
                  <a:pt x="34" y="21"/>
                  <a:pt x="34" y="21"/>
                </a:cubicBezTo>
                <a:cubicBezTo>
                  <a:pt x="15" y="52"/>
                  <a:pt x="15" y="52"/>
                  <a:pt x="15" y="52"/>
                </a:cubicBezTo>
                <a:cubicBezTo>
                  <a:pt x="21" y="55"/>
                  <a:pt x="21" y="55"/>
                  <a:pt x="21" y="55"/>
                </a:cubicBezTo>
                <a:lnTo>
                  <a:pt x="40" y="25"/>
                </a:lnTo>
                <a:close/>
                <a:moveTo>
                  <a:pt x="16" y="22"/>
                </a:moveTo>
                <a:cubicBezTo>
                  <a:pt x="12" y="22"/>
                  <a:pt x="8" y="25"/>
                  <a:pt x="8" y="30"/>
                </a:cubicBezTo>
                <a:cubicBezTo>
                  <a:pt x="8" y="34"/>
                  <a:pt x="12" y="38"/>
                  <a:pt x="16" y="38"/>
                </a:cubicBezTo>
                <a:cubicBezTo>
                  <a:pt x="21" y="38"/>
                  <a:pt x="24" y="34"/>
                  <a:pt x="24" y="30"/>
                </a:cubicBezTo>
                <a:cubicBezTo>
                  <a:pt x="24" y="25"/>
                  <a:pt x="21" y="22"/>
                  <a:pt x="16" y="22"/>
                </a:cubicBezTo>
                <a:close/>
                <a:moveTo>
                  <a:pt x="52" y="0"/>
                </a:moveTo>
                <a:cubicBezTo>
                  <a:pt x="52" y="1"/>
                  <a:pt x="52" y="2"/>
                  <a:pt x="52" y="3"/>
                </a:cubicBezTo>
                <a:cubicBezTo>
                  <a:pt x="52" y="4"/>
                  <a:pt x="53" y="6"/>
                  <a:pt x="55" y="7"/>
                </a:cubicBezTo>
                <a:cubicBezTo>
                  <a:pt x="55" y="10"/>
                  <a:pt x="55" y="10"/>
                  <a:pt x="55" y="10"/>
                </a:cubicBezTo>
                <a:cubicBezTo>
                  <a:pt x="53" y="10"/>
                  <a:pt x="52" y="12"/>
                  <a:pt x="52" y="14"/>
                </a:cubicBezTo>
                <a:cubicBezTo>
                  <a:pt x="52" y="16"/>
                  <a:pt x="53" y="18"/>
                  <a:pt x="55" y="18"/>
                </a:cubicBezTo>
                <a:cubicBezTo>
                  <a:pt x="55" y="22"/>
                  <a:pt x="55" y="22"/>
                  <a:pt x="55" y="22"/>
                </a:cubicBezTo>
                <a:cubicBezTo>
                  <a:pt x="53" y="22"/>
                  <a:pt x="52" y="24"/>
                  <a:pt x="52" y="26"/>
                </a:cubicBezTo>
                <a:cubicBezTo>
                  <a:pt x="52" y="28"/>
                  <a:pt x="53" y="30"/>
                  <a:pt x="55" y="30"/>
                </a:cubicBezTo>
                <a:cubicBezTo>
                  <a:pt x="55" y="33"/>
                  <a:pt x="55" y="33"/>
                  <a:pt x="55" y="33"/>
                </a:cubicBezTo>
                <a:cubicBezTo>
                  <a:pt x="53" y="34"/>
                  <a:pt x="52" y="36"/>
                  <a:pt x="52" y="38"/>
                </a:cubicBezTo>
                <a:cubicBezTo>
                  <a:pt x="52" y="40"/>
                  <a:pt x="53" y="41"/>
                  <a:pt x="55" y="42"/>
                </a:cubicBezTo>
                <a:cubicBezTo>
                  <a:pt x="55" y="45"/>
                  <a:pt x="55" y="45"/>
                  <a:pt x="55" y="45"/>
                </a:cubicBezTo>
                <a:cubicBezTo>
                  <a:pt x="53" y="46"/>
                  <a:pt x="52" y="48"/>
                  <a:pt x="52" y="50"/>
                </a:cubicBezTo>
                <a:cubicBezTo>
                  <a:pt x="52" y="52"/>
                  <a:pt x="53" y="53"/>
                  <a:pt x="55" y="54"/>
                </a:cubicBezTo>
                <a:cubicBezTo>
                  <a:pt x="55" y="57"/>
                  <a:pt x="55" y="57"/>
                  <a:pt x="55" y="57"/>
                </a:cubicBezTo>
                <a:cubicBezTo>
                  <a:pt x="53" y="58"/>
                  <a:pt x="52" y="60"/>
                  <a:pt x="52" y="62"/>
                </a:cubicBezTo>
                <a:cubicBezTo>
                  <a:pt x="52" y="63"/>
                  <a:pt x="53" y="65"/>
                  <a:pt x="55" y="66"/>
                </a:cubicBezTo>
                <a:cubicBezTo>
                  <a:pt x="55" y="69"/>
                  <a:pt x="55" y="69"/>
                  <a:pt x="55" y="69"/>
                </a:cubicBezTo>
                <a:cubicBezTo>
                  <a:pt x="53" y="70"/>
                  <a:pt x="52" y="71"/>
                  <a:pt x="52" y="73"/>
                </a:cubicBezTo>
                <a:cubicBezTo>
                  <a:pt x="52" y="74"/>
                  <a:pt x="52" y="75"/>
                  <a:pt x="53" y="76"/>
                </a:cubicBezTo>
                <a:cubicBezTo>
                  <a:pt x="5" y="76"/>
                  <a:pt x="5" y="76"/>
                  <a:pt x="5" y="76"/>
                </a:cubicBezTo>
                <a:cubicBezTo>
                  <a:pt x="3" y="76"/>
                  <a:pt x="0" y="74"/>
                  <a:pt x="0" y="71"/>
                </a:cubicBezTo>
                <a:cubicBezTo>
                  <a:pt x="0" y="5"/>
                  <a:pt x="0" y="5"/>
                  <a:pt x="0" y="5"/>
                </a:cubicBezTo>
                <a:cubicBezTo>
                  <a:pt x="0" y="3"/>
                  <a:pt x="3" y="0"/>
                  <a:pt x="5" y="0"/>
                </a:cubicBezTo>
                <a:lnTo>
                  <a:pt x="52" y="0"/>
                </a:lnTo>
                <a:close/>
                <a:moveTo>
                  <a:pt x="47" y="45"/>
                </a:moveTo>
                <a:cubicBezTo>
                  <a:pt x="47" y="41"/>
                  <a:pt x="44" y="37"/>
                  <a:pt x="39" y="37"/>
                </a:cubicBezTo>
                <a:cubicBezTo>
                  <a:pt x="35" y="37"/>
                  <a:pt x="31" y="41"/>
                  <a:pt x="31" y="45"/>
                </a:cubicBezTo>
                <a:cubicBezTo>
                  <a:pt x="31" y="50"/>
                  <a:pt x="35" y="54"/>
                  <a:pt x="39" y="54"/>
                </a:cubicBezTo>
                <a:cubicBezTo>
                  <a:pt x="44" y="54"/>
                  <a:pt x="47" y="50"/>
                  <a:pt x="47" y="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1" name="Oval 1215"/>
          <p:cNvSpPr>
            <a:spLocks noChangeArrowheads="1"/>
          </p:cNvSpPr>
          <p:nvPr/>
        </p:nvSpPr>
        <p:spPr bwMode="auto">
          <a:xfrm>
            <a:off x="1201716" y="5102095"/>
            <a:ext cx="20937" cy="1970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2" name="Oval 1216"/>
          <p:cNvSpPr>
            <a:spLocks noChangeArrowheads="1"/>
          </p:cNvSpPr>
          <p:nvPr/>
        </p:nvSpPr>
        <p:spPr bwMode="auto">
          <a:xfrm>
            <a:off x="1135211" y="5055295"/>
            <a:ext cx="19705" cy="209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3" name="Oval 1217"/>
          <p:cNvSpPr>
            <a:spLocks noChangeArrowheads="1"/>
          </p:cNvSpPr>
          <p:nvPr/>
        </p:nvSpPr>
        <p:spPr bwMode="auto">
          <a:xfrm>
            <a:off x="1594589" y="486932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4" name="Freeform 1218"/>
          <p:cNvSpPr>
            <a:spLocks noEditPoints="1"/>
          </p:cNvSpPr>
          <p:nvPr/>
        </p:nvSpPr>
        <p:spPr bwMode="auto">
          <a:xfrm>
            <a:off x="1711589" y="4944453"/>
            <a:ext cx="206905" cy="285726"/>
          </a:xfrm>
          <a:custGeom>
            <a:avLst/>
            <a:gdLst>
              <a:gd name="T0" fmla="*/ 71 w 71"/>
              <a:gd name="T1" fmla="*/ 5 h 98"/>
              <a:gd name="T2" fmla="*/ 71 w 71"/>
              <a:gd name="T3" fmla="*/ 93 h 98"/>
              <a:gd name="T4" fmla="*/ 65 w 71"/>
              <a:gd name="T5" fmla="*/ 98 h 98"/>
              <a:gd name="T6" fmla="*/ 6 w 71"/>
              <a:gd name="T7" fmla="*/ 98 h 98"/>
              <a:gd name="T8" fmla="*/ 0 w 71"/>
              <a:gd name="T9" fmla="*/ 93 h 98"/>
              <a:gd name="T10" fmla="*/ 0 w 71"/>
              <a:gd name="T11" fmla="*/ 5 h 98"/>
              <a:gd name="T12" fmla="*/ 6 w 71"/>
              <a:gd name="T13" fmla="*/ 0 h 98"/>
              <a:gd name="T14" fmla="*/ 65 w 71"/>
              <a:gd name="T15" fmla="*/ 0 h 98"/>
              <a:gd name="T16" fmla="*/ 71 w 71"/>
              <a:gd name="T17" fmla="*/ 5 h 98"/>
              <a:gd name="T18" fmla="*/ 66 w 71"/>
              <a:gd name="T19" fmla="*/ 85 h 98"/>
              <a:gd name="T20" fmla="*/ 66 w 71"/>
              <a:gd name="T21" fmla="*/ 6 h 98"/>
              <a:gd name="T22" fmla="*/ 5 w 71"/>
              <a:gd name="T23" fmla="*/ 6 h 98"/>
              <a:gd name="T24" fmla="*/ 5 w 71"/>
              <a:gd name="T25" fmla="*/ 85 h 98"/>
              <a:gd name="T26" fmla="*/ 66 w 71"/>
              <a:gd name="T27" fmla="*/ 85 h 98"/>
              <a:gd name="T28" fmla="*/ 39 w 71"/>
              <a:gd name="T29" fmla="*/ 92 h 98"/>
              <a:gd name="T30" fmla="*/ 36 w 71"/>
              <a:gd name="T31" fmla="*/ 88 h 98"/>
              <a:gd name="T32" fmla="*/ 32 w 71"/>
              <a:gd name="T33" fmla="*/ 92 h 98"/>
              <a:gd name="T34" fmla="*/ 36 w 71"/>
              <a:gd name="T35" fmla="*/ 95 h 98"/>
              <a:gd name="T36" fmla="*/ 39 w 71"/>
              <a:gd name="T37" fmla="*/ 92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1" h="98">
                <a:moveTo>
                  <a:pt x="71" y="5"/>
                </a:moveTo>
                <a:cubicBezTo>
                  <a:pt x="71" y="93"/>
                  <a:pt x="71" y="93"/>
                  <a:pt x="71" y="93"/>
                </a:cubicBezTo>
                <a:cubicBezTo>
                  <a:pt x="71" y="96"/>
                  <a:pt x="68" y="98"/>
                  <a:pt x="65" y="98"/>
                </a:cubicBezTo>
                <a:cubicBezTo>
                  <a:pt x="6" y="98"/>
                  <a:pt x="6" y="98"/>
                  <a:pt x="6" y="98"/>
                </a:cubicBezTo>
                <a:cubicBezTo>
                  <a:pt x="3" y="98"/>
                  <a:pt x="0" y="96"/>
                  <a:pt x="0" y="93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3" y="0"/>
                  <a:pt x="6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8" y="0"/>
                  <a:pt x="71" y="2"/>
                  <a:pt x="71" y="5"/>
                </a:cubicBezTo>
                <a:close/>
                <a:moveTo>
                  <a:pt x="66" y="85"/>
                </a:moveTo>
                <a:cubicBezTo>
                  <a:pt x="66" y="6"/>
                  <a:pt x="66" y="6"/>
                  <a:pt x="66" y="6"/>
                </a:cubicBezTo>
                <a:cubicBezTo>
                  <a:pt x="5" y="6"/>
                  <a:pt x="5" y="6"/>
                  <a:pt x="5" y="6"/>
                </a:cubicBezTo>
                <a:cubicBezTo>
                  <a:pt x="5" y="85"/>
                  <a:pt x="5" y="85"/>
                  <a:pt x="5" y="85"/>
                </a:cubicBezTo>
                <a:lnTo>
                  <a:pt x="66" y="85"/>
                </a:lnTo>
                <a:close/>
                <a:moveTo>
                  <a:pt x="39" y="92"/>
                </a:moveTo>
                <a:cubicBezTo>
                  <a:pt x="39" y="90"/>
                  <a:pt x="37" y="88"/>
                  <a:pt x="36" y="88"/>
                </a:cubicBezTo>
                <a:cubicBezTo>
                  <a:pt x="34" y="88"/>
                  <a:pt x="32" y="90"/>
                  <a:pt x="32" y="92"/>
                </a:cubicBezTo>
                <a:cubicBezTo>
                  <a:pt x="32" y="94"/>
                  <a:pt x="34" y="95"/>
                  <a:pt x="36" y="95"/>
                </a:cubicBezTo>
                <a:cubicBezTo>
                  <a:pt x="37" y="95"/>
                  <a:pt x="39" y="94"/>
                  <a:pt x="39" y="9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5" name="Rectangle 1219"/>
          <p:cNvSpPr>
            <a:spLocks noChangeArrowheads="1"/>
          </p:cNvSpPr>
          <p:nvPr/>
        </p:nvSpPr>
        <p:spPr bwMode="auto">
          <a:xfrm>
            <a:off x="1763316" y="5055295"/>
            <a:ext cx="102221" cy="172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6" name="Rectangle 1220"/>
          <p:cNvSpPr>
            <a:spLocks noChangeArrowheads="1"/>
          </p:cNvSpPr>
          <p:nvPr/>
        </p:nvSpPr>
        <p:spPr bwMode="auto">
          <a:xfrm>
            <a:off x="1818735" y="5078694"/>
            <a:ext cx="40642" cy="578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7" name="Freeform 1221"/>
          <p:cNvSpPr/>
          <p:nvPr/>
        </p:nvSpPr>
        <p:spPr bwMode="auto">
          <a:xfrm>
            <a:off x="1818735" y="5017115"/>
            <a:ext cx="29558" cy="32021"/>
          </a:xfrm>
          <a:custGeom>
            <a:avLst/>
            <a:gdLst>
              <a:gd name="T0" fmla="*/ 24 w 24"/>
              <a:gd name="T1" fmla="*/ 0 h 26"/>
              <a:gd name="T2" fmla="*/ 12 w 24"/>
              <a:gd name="T3" fmla="*/ 26 h 26"/>
              <a:gd name="T4" fmla="*/ 0 w 24"/>
              <a:gd name="T5" fmla="*/ 26 h 26"/>
              <a:gd name="T6" fmla="*/ 5 w 24"/>
              <a:gd name="T7" fmla="*/ 0 h 26"/>
              <a:gd name="T8" fmla="*/ 12 w 24"/>
              <a:gd name="T9" fmla="*/ 10 h 26"/>
              <a:gd name="T10" fmla="*/ 24 w 24"/>
              <a:gd name="T11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" h="26">
                <a:moveTo>
                  <a:pt x="24" y="0"/>
                </a:moveTo>
                <a:lnTo>
                  <a:pt x="12" y="26"/>
                </a:lnTo>
                <a:lnTo>
                  <a:pt x="0" y="26"/>
                </a:lnTo>
                <a:lnTo>
                  <a:pt x="5" y="0"/>
                </a:lnTo>
                <a:lnTo>
                  <a:pt x="12" y="10"/>
                </a:lnTo>
                <a:lnTo>
                  <a:pt x="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8" name="Freeform 1222"/>
          <p:cNvSpPr/>
          <p:nvPr/>
        </p:nvSpPr>
        <p:spPr bwMode="auto">
          <a:xfrm>
            <a:off x="1784251" y="5017115"/>
            <a:ext cx="32021" cy="32021"/>
          </a:xfrm>
          <a:custGeom>
            <a:avLst/>
            <a:gdLst>
              <a:gd name="T0" fmla="*/ 19 w 26"/>
              <a:gd name="T1" fmla="*/ 0 h 26"/>
              <a:gd name="T2" fmla="*/ 26 w 26"/>
              <a:gd name="T3" fmla="*/ 26 h 26"/>
              <a:gd name="T4" fmla="*/ 12 w 26"/>
              <a:gd name="T5" fmla="*/ 26 h 26"/>
              <a:gd name="T6" fmla="*/ 0 w 26"/>
              <a:gd name="T7" fmla="*/ 0 h 26"/>
              <a:gd name="T8" fmla="*/ 12 w 26"/>
              <a:gd name="T9" fmla="*/ 10 h 26"/>
              <a:gd name="T10" fmla="*/ 19 w 26"/>
              <a:gd name="T11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" h="26">
                <a:moveTo>
                  <a:pt x="19" y="0"/>
                </a:moveTo>
                <a:lnTo>
                  <a:pt x="26" y="26"/>
                </a:lnTo>
                <a:lnTo>
                  <a:pt x="12" y="26"/>
                </a:lnTo>
                <a:lnTo>
                  <a:pt x="0" y="0"/>
                </a:lnTo>
                <a:lnTo>
                  <a:pt x="12" y="10"/>
                </a:lnTo>
                <a:lnTo>
                  <a:pt x="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9" name="Rectangle 1223"/>
          <p:cNvSpPr>
            <a:spLocks noChangeArrowheads="1"/>
          </p:cNvSpPr>
          <p:nvPr/>
        </p:nvSpPr>
        <p:spPr bwMode="auto">
          <a:xfrm>
            <a:off x="1771936" y="5078694"/>
            <a:ext cx="38179" cy="578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0" name="Oval 1224"/>
          <p:cNvSpPr>
            <a:spLocks noChangeArrowheads="1"/>
          </p:cNvSpPr>
          <p:nvPr/>
        </p:nvSpPr>
        <p:spPr bwMode="auto">
          <a:xfrm>
            <a:off x="2159882" y="486317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1" name="Freeform 1225"/>
          <p:cNvSpPr/>
          <p:nvPr/>
        </p:nvSpPr>
        <p:spPr bwMode="auto">
          <a:xfrm>
            <a:off x="2255945" y="4980169"/>
            <a:ext cx="250010" cy="224147"/>
          </a:xfrm>
          <a:custGeom>
            <a:avLst/>
            <a:gdLst>
              <a:gd name="T0" fmla="*/ 86 w 86"/>
              <a:gd name="T1" fmla="*/ 8 h 77"/>
              <a:gd name="T2" fmla="*/ 58 w 86"/>
              <a:gd name="T3" fmla="*/ 0 h 77"/>
              <a:gd name="T4" fmla="*/ 61 w 86"/>
              <a:gd name="T5" fmla="*/ 6 h 77"/>
              <a:gd name="T6" fmla="*/ 43 w 86"/>
              <a:gd name="T7" fmla="*/ 17 h 77"/>
              <a:gd name="T8" fmla="*/ 24 w 86"/>
              <a:gd name="T9" fmla="*/ 6 h 77"/>
              <a:gd name="T10" fmla="*/ 27 w 86"/>
              <a:gd name="T11" fmla="*/ 0 h 77"/>
              <a:gd name="T12" fmla="*/ 0 w 86"/>
              <a:gd name="T13" fmla="*/ 8 h 77"/>
              <a:gd name="T14" fmla="*/ 8 w 86"/>
              <a:gd name="T15" fmla="*/ 30 h 77"/>
              <a:gd name="T16" fmla="*/ 14 w 86"/>
              <a:gd name="T17" fmla="*/ 30 h 77"/>
              <a:gd name="T18" fmla="*/ 9 w 86"/>
              <a:gd name="T19" fmla="*/ 73 h 77"/>
              <a:gd name="T20" fmla="*/ 42 w 86"/>
              <a:gd name="T21" fmla="*/ 77 h 77"/>
              <a:gd name="T22" fmla="*/ 44 w 86"/>
              <a:gd name="T23" fmla="*/ 77 h 77"/>
              <a:gd name="T24" fmla="*/ 76 w 86"/>
              <a:gd name="T25" fmla="*/ 73 h 77"/>
              <a:gd name="T26" fmla="*/ 71 w 86"/>
              <a:gd name="T27" fmla="*/ 30 h 77"/>
              <a:gd name="T28" fmla="*/ 77 w 86"/>
              <a:gd name="T29" fmla="*/ 30 h 77"/>
              <a:gd name="T30" fmla="*/ 86 w 86"/>
              <a:gd name="T31" fmla="*/ 8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6" h="77">
                <a:moveTo>
                  <a:pt x="86" y="8"/>
                </a:moveTo>
                <a:cubicBezTo>
                  <a:pt x="76" y="4"/>
                  <a:pt x="66" y="1"/>
                  <a:pt x="58" y="0"/>
                </a:cubicBezTo>
                <a:cubicBezTo>
                  <a:pt x="60" y="2"/>
                  <a:pt x="61" y="4"/>
                  <a:pt x="61" y="6"/>
                </a:cubicBezTo>
                <a:cubicBezTo>
                  <a:pt x="61" y="12"/>
                  <a:pt x="53" y="17"/>
                  <a:pt x="43" y="17"/>
                </a:cubicBezTo>
                <a:cubicBezTo>
                  <a:pt x="33" y="17"/>
                  <a:pt x="24" y="12"/>
                  <a:pt x="24" y="6"/>
                </a:cubicBezTo>
                <a:cubicBezTo>
                  <a:pt x="24" y="4"/>
                  <a:pt x="25" y="2"/>
                  <a:pt x="27" y="0"/>
                </a:cubicBezTo>
                <a:cubicBezTo>
                  <a:pt x="19" y="1"/>
                  <a:pt x="9" y="4"/>
                  <a:pt x="0" y="8"/>
                </a:cubicBezTo>
                <a:cubicBezTo>
                  <a:pt x="8" y="30"/>
                  <a:pt x="8" y="30"/>
                  <a:pt x="8" y="30"/>
                </a:cubicBezTo>
                <a:cubicBezTo>
                  <a:pt x="14" y="30"/>
                  <a:pt x="14" y="30"/>
                  <a:pt x="14" y="30"/>
                </a:cubicBezTo>
                <a:cubicBezTo>
                  <a:pt x="9" y="73"/>
                  <a:pt x="9" y="73"/>
                  <a:pt x="9" y="73"/>
                </a:cubicBezTo>
                <a:cubicBezTo>
                  <a:pt x="9" y="73"/>
                  <a:pt x="13" y="77"/>
                  <a:pt x="42" y="77"/>
                </a:cubicBezTo>
                <a:cubicBezTo>
                  <a:pt x="44" y="77"/>
                  <a:pt x="44" y="77"/>
                  <a:pt x="44" y="77"/>
                </a:cubicBezTo>
                <a:cubicBezTo>
                  <a:pt x="72" y="77"/>
                  <a:pt x="76" y="73"/>
                  <a:pt x="76" y="73"/>
                </a:cubicBezTo>
                <a:cubicBezTo>
                  <a:pt x="71" y="30"/>
                  <a:pt x="71" y="30"/>
                  <a:pt x="71" y="30"/>
                </a:cubicBezTo>
                <a:cubicBezTo>
                  <a:pt x="77" y="30"/>
                  <a:pt x="77" y="30"/>
                  <a:pt x="77" y="30"/>
                </a:cubicBezTo>
                <a:lnTo>
                  <a:pt x="86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2" name="Oval 1226"/>
          <p:cNvSpPr>
            <a:spLocks noChangeArrowheads="1"/>
          </p:cNvSpPr>
          <p:nvPr/>
        </p:nvSpPr>
        <p:spPr bwMode="auto">
          <a:xfrm>
            <a:off x="459075" y="554792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3" name="Oval 1227"/>
          <p:cNvSpPr>
            <a:spLocks noChangeArrowheads="1"/>
          </p:cNvSpPr>
          <p:nvPr/>
        </p:nvSpPr>
        <p:spPr bwMode="auto">
          <a:xfrm>
            <a:off x="768202" y="5815177"/>
            <a:ext cx="14779" cy="1724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4" name="Freeform 1228"/>
          <p:cNvSpPr>
            <a:spLocks noEditPoints="1"/>
          </p:cNvSpPr>
          <p:nvPr/>
        </p:nvSpPr>
        <p:spPr bwMode="auto">
          <a:xfrm>
            <a:off x="550213" y="5611967"/>
            <a:ext cx="258631" cy="275873"/>
          </a:xfrm>
          <a:custGeom>
            <a:avLst/>
            <a:gdLst>
              <a:gd name="T0" fmla="*/ 84 w 89"/>
              <a:gd name="T1" fmla="*/ 39 h 95"/>
              <a:gd name="T2" fmla="*/ 89 w 89"/>
              <a:gd name="T3" fmla="*/ 95 h 95"/>
              <a:gd name="T4" fmla="*/ 0 w 89"/>
              <a:gd name="T5" fmla="*/ 39 h 95"/>
              <a:gd name="T6" fmla="*/ 6 w 89"/>
              <a:gd name="T7" fmla="*/ 39 h 95"/>
              <a:gd name="T8" fmla="*/ 21 w 89"/>
              <a:gd name="T9" fmla="*/ 26 h 95"/>
              <a:gd name="T10" fmla="*/ 45 w 89"/>
              <a:gd name="T11" fmla="*/ 0 h 95"/>
              <a:gd name="T12" fmla="*/ 68 w 89"/>
              <a:gd name="T13" fmla="*/ 27 h 95"/>
              <a:gd name="T14" fmla="*/ 84 w 89"/>
              <a:gd name="T15" fmla="*/ 39 h 95"/>
              <a:gd name="T16" fmla="*/ 78 w 89"/>
              <a:gd name="T17" fmla="*/ 67 h 95"/>
              <a:gd name="T18" fmla="*/ 78 w 89"/>
              <a:gd name="T19" fmla="*/ 79 h 95"/>
              <a:gd name="T20" fmla="*/ 45 w 89"/>
              <a:gd name="T21" fmla="*/ 7 h 95"/>
              <a:gd name="T22" fmla="*/ 30 w 89"/>
              <a:gd name="T23" fmla="*/ 39 h 95"/>
              <a:gd name="T24" fmla="*/ 59 w 89"/>
              <a:gd name="T25" fmla="*/ 39 h 95"/>
              <a:gd name="T26" fmla="*/ 64 w 89"/>
              <a:gd name="T27" fmla="*/ 29 h 95"/>
              <a:gd name="T28" fmla="*/ 14 w 89"/>
              <a:gd name="T29" fmla="*/ 54 h 95"/>
              <a:gd name="T30" fmla="*/ 10 w 89"/>
              <a:gd name="T31" fmla="*/ 77 h 95"/>
              <a:gd name="T32" fmla="*/ 14 w 89"/>
              <a:gd name="T33" fmla="*/ 82 h 95"/>
              <a:gd name="T34" fmla="*/ 18 w 89"/>
              <a:gd name="T35" fmla="*/ 58 h 95"/>
              <a:gd name="T36" fmla="*/ 14 w 89"/>
              <a:gd name="T37" fmla="*/ 54 h 95"/>
              <a:gd name="T38" fmla="*/ 69 w 89"/>
              <a:gd name="T39" fmla="*/ 35 h 95"/>
              <a:gd name="T40" fmla="*/ 63 w 89"/>
              <a:gd name="T41" fmla="*/ 39 h 95"/>
              <a:gd name="T42" fmla="*/ 80 w 89"/>
              <a:gd name="T43" fmla="*/ 39 h 95"/>
              <a:gd name="T44" fmla="*/ 72 w 89"/>
              <a:gd name="T45" fmla="*/ 30 h 95"/>
              <a:gd name="T46" fmla="*/ 73 w 89"/>
              <a:gd name="T47" fmla="*/ 32 h 95"/>
              <a:gd name="T48" fmla="*/ 60 w 89"/>
              <a:gd name="T49" fmla="*/ 57 h 95"/>
              <a:gd name="T50" fmla="*/ 60 w 89"/>
              <a:gd name="T51" fmla="*/ 69 h 95"/>
              <a:gd name="T52" fmla="*/ 60 w 89"/>
              <a:gd name="T53" fmla="*/ 57 h 95"/>
              <a:gd name="T54" fmla="*/ 60 w 89"/>
              <a:gd name="T55" fmla="*/ 77 h 95"/>
              <a:gd name="T56" fmla="*/ 65 w 89"/>
              <a:gd name="T57" fmla="*/ 79 h 95"/>
              <a:gd name="T58" fmla="*/ 77 w 89"/>
              <a:gd name="T59" fmla="*/ 60 h 95"/>
              <a:gd name="T60" fmla="*/ 72 w 89"/>
              <a:gd name="T61" fmla="*/ 59 h 95"/>
              <a:gd name="T62" fmla="*/ 21 w 89"/>
              <a:gd name="T63" fmla="*/ 35 h 95"/>
              <a:gd name="T64" fmla="*/ 17 w 89"/>
              <a:gd name="T65" fmla="*/ 32 h 95"/>
              <a:gd name="T66" fmla="*/ 18 w 89"/>
              <a:gd name="T67" fmla="*/ 30 h 95"/>
              <a:gd name="T68" fmla="*/ 9 w 89"/>
              <a:gd name="T69" fmla="*/ 39 h 95"/>
              <a:gd name="T70" fmla="*/ 27 w 89"/>
              <a:gd name="T71" fmla="*/ 39 h 95"/>
              <a:gd name="T72" fmla="*/ 21 w 89"/>
              <a:gd name="T73" fmla="*/ 35 h 95"/>
              <a:gd name="T74" fmla="*/ 47 w 89"/>
              <a:gd name="T75" fmla="*/ 66 h 95"/>
              <a:gd name="T76" fmla="*/ 34 w 89"/>
              <a:gd name="T77" fmla="*/ 54 h 95"/>
              <a:gd name="T78" fmla="*/ 23 w 89"/>
              <a:gd name="T79" fmla="*/ 70 h 95"/>
              <a:gd name="T80" fmla="*/ 35 w 89"/>
              <a:gd name="T81" fmla="*/ 81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89" h="95">
                <a:moveTo>
                  <a:pt x="84" y="39"/>
                </a:moveTo>
                <a:cubicBezTo>
                  <a:pt x="84" y="39"/>
                  <a:pt x="84" y="39"/>
                  <a:pt x="84" y="39"/>
                </a:cubicBezTo>
                <a:cubicBezTo>
                  <a:pt x="89" y="39"/>
                  <a:pt x="89" y="39"/>
                  <a:pt x="89" y="39"/>
                </a:cubicBezTo>
                <a:cubicBezTo>
                  <a:pt x="89" y="95"/>
                  <a:pt x="89" y="95"/>
                  <a:pt x="89" y="95"/>
                </a:cubicBezTo>
                <a:cubicBezTo>
                  <a:pt x="0" y="95"/>
                  <a:pt x="0" y="95"/>
                  <a:pt x="0" y="95"/>
                </a:cubicBezTo>
                <a:cubicBezTo>
                  <a:pt x="0" y="39"/>
                  <a:pt x="0" y="39"/>
                  <a:pt x="0" y="39"/>
                </a:cubicBezTo>
                <a:cubicBezTo>
                  <a:pt x="6" y="39"/>
                  <a:pt x="6" y="39"/>
                  <a:pt x="6" y="39"/>
                </a:cubicBezTo>
                <a:cubicBezTo>
                  <a:pt x="6" y="39"/>
                  <a:pt x="6" y="39"/>
                  <a:pt x="6" y="39"/>
                </a:cubicBezTo>
                <a:cubicBezTo>
                  <a:pt x="6" y="32"/>
                  <a:pt x="11" y="26"/>
                  <a:pt x="18" y="26"/>
                </a:cubicBezTo>
                <a:cubicBezTo>
                  <a:pt x="19" y="26"/>
                  <a:pt x="20" y="26"/>
                  <a:pt x="21" y="26"/>
                </a:cubicBezTo>
                <a:cubicBezTo>
                  <a:pt x="42" y="1"/>
                  <a:pt x="42" y="1"/>
                  <a:pt x="42" y="1"/>
                </a:cubicBezTo>
                <a:cubicBezTo>
                  <a:pt x="43" y="1"/>
                  <a:pt x="44" y="0"/>
                  <a:pt x="45" y="0"/>
                </a:cubicBezTo>
                <a:cubicBezTo>
                  <a:pt x="46" y="0"/>
                  <a:pt x="47" y="1"/>
                  <a:pt x="47" y="1"/>
                </a:cubicBezTo>
                <a:cubicBezTo>
                  <a:pt x="68" y="27"/>
                  <a:pt x="68" y="27"/>
                  <a:pt x="68" y="27"/>
                </a:cubicBezTo>
                <a:cubicBezTo>
                  <a:pt x="69" y="26"/>
                  <a:pt x="70" y="26"/>
                  <a:pt x="72" y="26"/>
                </a:cubicBezTo>
                <a:cubicBezTo>
                  <a:pt x="78" y="26"/>
                  <a:pt x="84" y="32"/>
                  <a:pt x="84" y="39"/>
                </a:cubicBezTo>
                <a:close/>
                <a:moveTo>
                  <a:pt x="83" y="73"/>
                </a:moveTo>
                <a:cubicBezTo>
                  <a:pt x="83" y="70"/>
                  <a:pt x="81" y="67"/>
                  <a:pt x="78" y="67"/>
                </a:cubicBezTo>
                <a:cubicBezTo>
                  <a:pt x="74" y="67"/>
                  <a:pt x="72" y="70"/>
                  <a:pt x="72" y="73"/>
                </a:cubicBezTo>
                <a:cubicBezTo>
                  <a:pt x="72" y="76"/>
                  <a:pt x="74" y="79"/>
                  <a:pt x="78" y="79"/>
                </a:cubicBezTo>
                <a:cubicBezTo>
                  <a:pt x="81" y="79"/>
                  <a:pt x="83" y="76"/>
                  <a:pt x="83" y="73"/>
                </a:cubicBezTo>
                <a:close/>
                <a:moveTo>
                  <a:pt x="45" y="7"/>
                </a:moveTo>
                <a:cubicBezTo>
                  <a:pt x="26" y="29"/>
                  <a:pt x="26" y="29"/>
                  <a:pt x="26" y="29"/>
                </a:cubicBezTo>
                <a:cubicBezTo>
                  <a:pt x="29" y="31"/>
                  <a:pt x="30" y="35"/>
                  <a:pt x="30" y="39"/>
                </a:cubicBezTo>
                <a:cubicBezTo>
                  <a:pt x="30" y="39"/>
                  <a:pt x="30" y="39"/>
                  <a:pt x="30" y="39"/>
                </a:cubicBezTo>
                <a:cubicBezTo>
                  <a:pt x="59" y="39"/>
                  <a:pt x="59" y="39"/>
                  <a:pt x="59" y="39"/>
                </a:cubicBezTo>
                <a:cubicBezTo>
                  <a:pt x="59" y="39"/>
                  <a:pt x="59" y="39"/>
                  <a:pt x="59" y="39"/>
                </a:cubicBezTo>
                <a:cubicBezTo>
                  <a:pt x="59" y="35"/>
                  <a:pt x="61" y="31"/>
                  <a:pt x="64" y="29"/>
                </a:cubicBezTo>
                <a:lnTo>
                  <a:pt x="45" y="7"/>
                </a:lnTo>
                <a:close/>
                <a:moveTo>
                  <a:pt x="14" y="54"/>
                </a:moveTo>
                <a:cubicBezTo>
                  <a:pt x="11" y="54"/>
                  <a:pt x="10" y="56"/>
                  <a:pt x="10" y="58"/>
                </a:cubicBezTo>
                <a:cubicBezTo>
                  <a:pt x="10" y="77"/>
                  <a:pt x="10" y="77"/>
                  <a:pt x="10" y="77"/>
                </a:cubicBezTo>
                <a:cubicBezTo>
                  <a:pt x="10" y="79"/>
                  <a:pt x="10" y="80"/>
                  <a:pt x="11" y="80"/>
                </a:cubicBezTo>
                <a:cubicBezTo>
                  <a:pt x="12" y="81"/>
                  <a:pt x="13" y="82"/>
                  <a:pt x="14" y="82"/>
                </a:cubicBezTo>
                <a:cubicBezTo>
                  <a:pt x="16" y="82"/>
                  <a:pt x="18" y="80"/>
                  <a:pt x="18" y="77"/>
                </a:cubicBezTo>
                <a:cubicBezTo>
                  <a:pt x="18" y="58"/>
                  <a:pt x="18" y="58"/>
                  <a:pt x="18" y="58"/>
                </a:cubicBezTo>
                <a:cubicBezTo>
                  <a:pt x="18" y="57"/>
                  <a:pt x="17" y="56"/>
                  <a:pt x="17" y="55"/>
                </a:cubicBezTo>
                <a:cubicBezTo>
                  <a:pt x="16" y="54"/>
                  <a:pt x="15" y="54"/>
                  <a:pt x="14" y="54"/>
                </a:cubicBezTo>
                <a:close/>
                <a:moveTo>
                  <a:pt x="72" y="36"/>
                </a:moveTo>
                <a:cubicBezTo>
                  <a:pt x="71" y="36"/>
                  <a:pt x="70" y="36"/>
                  <a:pt x="69" y="35"/>
                </a:cubicBezTo>
                <a:cubicBezTo>
                  <a:pt x="66" y="32"/>
                  <a:pt x="66" y="32"/>
                  <a:pt x="66" y="32"/>
                </a:cubicBezTo>
                <a:cubicBezTo>
                  <a:pt x="64" y="34"/>
                  <a:pt x="63" y="36"/>
                  <a:pt x="63" y="39"/>
                </a:cubicBezTo>
                <a:cubicBezTo>
                  <a:pt x="63" y="39"/>
                  <a:pt x="63" y="39"/>
                  <a:pt x="63" y="39"/>
                </a:cubicBezTo>
                <a:cubicBezTo>
                  <a:pt x="80" y="39"/>
                  <a:pt x="80" y="39"/>
                  <a:pt x="80" y="39"/>
                </a:cubicBezTo>
                <a:cubicBezTo>
                  <a:pt x="80" y="39"/>
                  <a:pt x="80" y="39"/>
                  <a:pt x="80" y="39"/>
                </a:cubicBezTo>
                <a:cubicBezTo>
                  <a:pt x="80" y="34"/>
                  <a:pt x="76" y="30"/>
                  <a:pt x="72" y="30"/>
                </a:cubicBezTo>
                <a:cubicBezTo>
                  <a:pt x="71" y="30"/>
                  <a:pt x="71" y="30"/>
                  <a:pt x="71" y="30"/>
                </a:cubicBezTo>
                <a:cubicBezTo>
                  <a:pt x="73" y="32"/>
                  <a:pt x="73" y="32"/>
                  <a:pt x="73" y="32"/>
                </a:cubicBezTo>
                <a:cubicBezTo>
                  <a:pt x="74" y="33"/>
                  <a:pt x="74" y="35"/>
                  <a:pt x="72" y="36"/>
                </a:cubicBezTo>
                <a:close/>
                <a:moveTo>
                  <a:pt x="60" y="57"/>
                </a:moveTo>
                <a:cubicBezTo>
                  <a:pt x="57" y="57"/>
                  <a:pt x="54" y="60"/>
                  <a:pt x="54" y="63"/>
                </a:cubicBezTo>
                <a:cubicBezTo>
                  <a:pt x="54" y="66"/>
                  <a:pt x="57" y="69"/>
                  <a:pt x="60" y="69"/>
                </a:cubicBezTo>
                <a:cubicBezTo>
                  <a:pt x="63" y="69"/>
                  <a:pt x="66" y="66"/>
                  <a:pt x="66" y="63"/>
                </a:cubicBezTo>
                <a:cubicBezTo>
                  <a:pt x="66" y="60"/>
                  <a:pt x="63" y="57"/>
                  <a:pt x="60" y="57"/>
                </a:cubicBezTo>
                <a:close/>
                <a:moveTo>
                  <a:pt x="60" y="76"/>
                </a:moveTo>
                <a:cubicBezTo>
                  <a:pt x="60" y="76"/>
                  <a:pt x="60" y="77"/>
                  <a:pt x="60" y="77"/>
                </a:cubicBezTo>
                <a:cubicBezTo>
                  <a:pt x="60" y="78"/>
                  <a:pt x="60" y="79"/>
                  <a:pt x="61" y="80"/>
                </a:cubicBezTo>
                <a:cubicBezTo>
                  <a:pt x="62" y="80"/>
                  <a:pt x="64" y="80"/>
                  <a:pt x="65" y="79"/>
                </a:cubicBezTo>
                <a:cubicBezTo>
                  <a:pt x="76" y="61"/>
                  <a:pt x="76" y="61"/>
                  <a:pt x="76" y="61"/>
                </a:cubicBezTo>
                <a:cubicBezTo>
                  <a:pt x="77" y="61"/>
                  <a:pt x="77" y="61"/>
                  <a:pt x="77" y="60"/>
                </a:cubicBezTo>
                <a:cubicBezTo>
                  <a:pt x="77" y="59"/>
                  <a:pt x="76" y="58"/>
                  <a:pt x="76" y="58"/>
                </a:cubicBezTo>
                <a:cubicBezTo>
                  <a:pt x="74" y="57"/>
                  <a:pt x="73" y="57"/>
                  <a:pt x="72" y="59"/>
                </a:cubicBezTo>
                <a:lnTo>
                  <a:pt x="60" y="76"/>
                </a:lnTo>
                <a:close/>
                <a:moveTo>
                  <a:pt x="21" y="35"/>
                </a:moveTo>
                <a:cubicBezTo>
                  <a:pt x="20" y="36"/>
                  <a:pt x="18" y="36"/>
                  <a:pt x="17" y="36"/>
                </a:cubicBezTo>
                <a:cubicBezTo>
                  <a:pt x="16" y="35"/>
                  <a:pt x="16" y="33"/>
                  <a:pt x="17" y="32"/>
                </a:cubicBezTo>
                <a:cubicBezTo>
                  <a:pt x="18" y="30"/>
                  <a:pt x="18" y="30"/>
                  <a:pt x="18" y="30"/>
                </a:cubicBezTo>
                <a:cubicBezTo>
                  <a:pt x="18" y="30"/>
                  <a:pt x="18" y="30"/>
                  <a:pt x="18" y="30"/>
                </a:cubicBezTo>
                <a:cubicBezTo>
                  <a:pt x="13" y="30"/>
                  <a:pt x="9" y="34"/>
                  <a:pt x="9" y="39"/>
                </a:cubicBezTo>
                <a:cubicBezTo>
                  <a:pt x="9" y="39"/>
                  <a:pt x="9" y="39"/>
                  <a:pt x="9" y="39"/>
                </a:cubicBezTo>
                <a:cubicBezTo>
                  <a:pt x="27" y="39"/>
                  <a:pt x="27" y="39"/>
                  <a:pt x="27" y="39"/>
                </a:cubicBezTo>
                <a:cubicBezTo>
                  <a:pt x="27" y="39"/>
                  <a:pt x="27" y="39"/>
                  <a:pt x="27" y="39"/>
                </a:cubicBezTo>
                <a:cubicBezTo>
                  <a:pt x="27" y="36"/>
                  <a:pt x="25" y="33"/>
                  <a:pt x="24" y="32"/>
                </a:cubicBezTo>
                <a:lnTo>
                  <a:pt x="21" y="35"/>
                </a:lnTo>
                <a:close/>
                <a:moveTo>
                  <a:pt x="47" y="70"/>
                </a:moveTo>
                <a:cubicBezTo>
                  <a:pt x="47" y="66"/>
                  <a:pt x="47" y="66"/>
                  <a:pt x="47" y="66"/>
                </a:cubicBezTo>
                <a:cubicBezTo>
                  <a:pt x="47" y="59"/>
                  <a:pt x="42" y="54"/>
                  <a:pt x="35" y="54"/>
                </a:cubicBezTo>
                <a:cubicBezTo>
                  <a:pt x="34" y="54"/>
                  <a:pt x="34" y="54"/>
                  <a:pt x="34" y="54"/>
                </a:cubicBezTo>
                <a:cubicBezTo>
                  <a:pt x="28" y="54"/>
                  <a:pt x="23" y="59"/>
                  <a:pt x="23" y="66"/>
                </a:cubicBezTo>
                <a:cubicBezTo>
                  <a:pt x="23" y="70"/>
                  <a:pt x="23" y="70"/>
                  <a:pt x="23" y="70"/>
                </a:cubicBezTo>
                <a:cubicBezTo>
                  <a:pt x="23" y="76"/>
                  <a:pt x="28" y="81"/>
                  <a:pt x="34" y="81"/>
                </a:cubicBezTo>
                <a:cubicBezTo>
                  <a:pt x="35" y="81"/>
                  <a:pt x="35" y="81"/>
                  <a:pt x="35" y="81"/>
                </a:cubicBezTo>
                <a:cubicBezTo>
                  <a:pt x="42" y="81"/>
                  <a:pt x="47" y="76"/>
                  <a:pt x="47" y="7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5" name="Oval 1229"/>
          <p:cNvSpPr>
            <a:spLocks noChangeArrowheads="1"/>
          </p:cNvSpPr>
          <p:nvPr/>
        </p:nvSpPr>
        <p:spPr bwMode="auto">
          <a:xfrm>
            <a:off x="715244" y="5789314"/>
            <a:ext cx="18474" cy="14779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6" name="Freeform 1230"/>
          <p:cNvSpPr/>
          <p:nvPr/>
        </p:nvSpPr>
        <p:spPr bwMode="auto">
          <a:xfrm>
            <a:off x="633960" y="5789314"/>
            <a:ext cx="32021" cy="38179"/>
          </a:xfrm>
          <a:custGeom>
            <a:avLst/>
            <a:gdLst>
              <a:gd name="T0" fmla="*/ 11 w 11"/>
              <a:gd name="T1" fmla="*/ 8 h 13"/>
              <a:gd name="T2" fmla="*/ 6 w 11"/>
              <a:gd name="T3" fmla="*/ 13 h 13"/>
              <a:gd name="T4" fmla="*/ 6 w 11"/>
              <a:gd name="T5" fmla="*/ 13 h 13"/>
              <a:gd name="T6" fmla="*/ 0 w 11"/>
              <a:gd name="T7" fmla="*/ 8 h 13"/>
              <a:gd name="T8" fmla="*/ 0 w 11"/>
              <a:gd name="T9" fmla="*/ 6 h 13"/>
              <a:gd name="T10" fmla="*/ 6 w 11"/>
              <a:gd name="T11" fmla="*/ 0 h 13"/>
              <a:gd name="T12" fmla="*/ 6 w 11"/>
              <a:gd name="T13" fmla="*/ 0 h 13"/>
              <a:gd name="T14" fmla="*/ 11 w 11"/>
              <a:gd name="T15" fmla="*/ 6 h 13"/>
              <a:gd name="T16" fmla="*/ 11 w 11"/>
              <a:gd name="T17" fmla="*/ 8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3">
                <a:moveTo>
                  <a:pt x="11" y="8"/>
                </a:moveTo>
                <a:cubicBezTo>
                  <a:pt x="11" y="11"/>
                  <a:pt x="9" y="13"/>
                  <a:pt x="6" y="13"/>
                </a:cubicBezTo>
                <a:cubicBezTo>
                  <a:pt x="6" y="13"/>
                  <a:pt x="6" y="13"/>
                  <a:pt x="6" y="13"/>
                </a:cubicBezTo>
                <a:cubicBezTo>
                  <a:pt x="3" y="13"/>
                  <a:pt x="0" y="11"/>
                  <a:pt x="0" y="8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6" y="0"/>
                  <a:pt x="6" y="0"/>
                  <a:pt x="6" y="0"/>
                </a:cubicBezTo>
                <a:cubicBezTo>
                  <a:pt x="9" y="0"/>
                  <a:pt x="11" y="3"/>
                  <a:pt x="11" y="6"/>
                </a:cubicBezTo>
                <a:lnTo>
                  <a:pt x="11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7" name="Oval 1231"/>
          <p:cNvSpPr>
            <a:spLocks noChangeArrowheads="1"/>
          </p:cNvSpPr>
          <p:nvPr/>
        </p:nvSpPr>
        <p:spPr bwMode="auto">
          <a:xfrm>
            <a:off x="1032991" y="555654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8" name="Oval 1232"/>
          <p:cNvSpPr>
            <a:spLocks noChangeArrowheads="1"/>
          </p:cNvSpPr>
          <p:nvPr/>
        </p:nvSpPr>
        <p:spPr bwMode="auto">
          <a:xfrm>
            <a:off x="1342117" y="5815177"/>
            <a:ext cx="13548" cy="1724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9" name="Freeform 1233"/>
          <p:cNvSpPr>
            <a:spLocks noEditPoints="1"/>
          </p:cNvSpPr>
          <p:nvPr/>
        </p:nvSpPr>
        <p:spPr bwMode="auto">
          <a:xfrm>
            <a:off x="1122896" y="5611967"/>
            <a:ext cx="259863" cy="273410"/>
          </a:xfrm>
          <a:custGeom>
            <a:avLst/>
            <a:gdLst>
              <a:gd name="T0" fmla="*/ 68 w 89"/>
              <a:gd name="T1" fmla="*/ 35 h 94"/>
              <a:gd name="T2" fmla="*/ 63 w 89"/>
              <a:gd name="T3" fmla="*/ 38 h 94"/>
              <a:gd name="T4" fmla="*/ 80 w 89"/>
              <a:gd name="T5" fmla="*/ 39 h 94"/>
              <a:gd name="T6" fmla="*/ 71 w 89"/>
              <a:gd name="T7" fmla="*/ 30 h 94"/>
              <a:gd name="T8" fmla="*/ 72 w 89"/>
              <a:gd name="T9" fmla="*/ 31 h 94"/>
              <a:gd name="T10" fmla="*/ 5 w 89"/>
              <a:gd name="T11" fmla="*/ 39 h 94"/>
              <a:gd name="T12" fmla="*/ 18 w 89"/>
              <a:gd name="T13" fmla="*/ 26 h 94"/>
              <a:gd name="T14" fmla="*/ 42 w 89"/>
              <a:gd name="T15" fmla="*/ 1 h 94"/>
              <a:gd name="T16" fmla="*/ 47 w 89"/>
              <a:gd name="T17" fmla="*/ 1 h 94"/>
              <a:gd name="T18" fmla="*/ 71 w 89"/>
              <a:gd name="T19" fmla="*/ 26 h 94"/>
              <a:gd name="T20" fmla="*/ 84 w 89"/>
              <a:gd name="T21" fmla="*/ 39 h 94"/>
              <a:gd name="T22" fmla="*/ 89 w 89"/>
              <a:gd name="T23" fmla="*/ 94 h 94"/>
              <a:gd name="T24" fmla="*/ 0 w 89"/>
              <a:gd name="T25" fmla="*/ 39 h 94"/>
              <a:gd name="T26" fmla="*/ 21 w 89"/>
              <a:gd name="T27" fmla="*/ 35 h 94"/>
              <a:gd name="T28" fmla="*/ 17 w 89"/>
              <a:gd name="T29" fmla="*/ 31 h 94"/>
              <a:gd name="T30" fmla="*/ 18 w 89"/>
              <a:gd name="T31" fmla="*/ 30 h 94"/>
              <a:gd name="T32" fmla="*/ 9 w 89"/>
              <a:gd name="T33" fmla="*/ 39 h 94"/>
              <a:gd name="T34" fmla="*/ 26 w 89"/>
              <a:gd name="T35" fmla="*/ 38 h 94"/>
              <a:gd name="T36" fmla="*/ 21 w 89"/>
              <a:gd name="T37" fmla="*/ 35 h 94"/>
              <a:gd name="T38" fmla="*/ 32 w 89"/>
              <a:gd name="T39" fmla="*/ 66 h 94"/>
              <a:gd name="T40" fmla="*/ 40 w 89"/>
              <a:gd name="T41" fmla="*/ 82 h 94"/>
              <a:gd name="T42" fmla="*/ 49 w 89"/>
              <a:gd name="T43" fmla="*/ 70 h 94"/>
              <a:gd name="T44" fmla="*/ 41 w 89"/>
              <a:gd name="T45" fmla="*/ 55 h 94"/>
              <a:gd name="T46" fmla="*/ 60 w 89"/>
              <a:gd name="T47" fmla="*/ 69 h 94"/>
              <a:gd name="T48" fmla="*/ 60 w 89"/>
              <a:gd name="T49" fmla="*/ 57 h 94"/>
              <a:gd name="T50" fmla="*/ 60 w 89"/>
              <a:gd name="T51" fmla="*/ 69 h 94"/>
              <a:gd name="T52" fmla="*/ 77 w 89"/>
              <a:gd name="T53" fmla="*/ 67 h 94"/>
              <a:gd name="T54" fmla="*/ 77 w 89"/>
              <a:gd name="T55" fmla="*/ 79 h 94"/>
              <a:gd name="T56" fmla="*/ 72 w 89"/>
              <a:gd name="T57" fmla="*/ 58 h 94"/>
              <a:gd name="T58" fmla="*/ 60 w 89"/>
              <a:gd name="T59" fmla="*/ 77 h 94"/>
              <a:gd name="T60" fmla="*/ 64 w 89"/>
              <a:gd name="T61" fmla="*/ 79 h 94"/>
              <a:gd name="T62" fmla="*/ 77 w 89"/>
              <a:gd name="T63" fmla="*/ 60 h 94"/>
              <a:gd name="T64" fmla="*/ 72 w 89"/>
              <a:gd name="T65" fmla="*/ 58 h 94"/>
              <a:gd name="T66" fmla="*/ 44 w 89"/>
              <a:gd name="T67" fmla="*/ 6 h 94"/>
              <a:gd name="T68" fmla="*/ 30 w 89"/>
              <a:gd name="T69" fmla="*/ 38 h 94"/>
              <a:gd name="T70" fmla="*/ 59 w 89"/>
              <a:gd name="T71" fmla="*/ 39 h 94"/>
              <a:gd name="T72" fmla="*/ 63 w 89"/>
              <a:gd name="T73" fmla="*/ 29 h 94"/>
              <a:gd name="T74" fmla="*/ 29 w 89"/>
              <a:gd name="T75" fmla="*/ 77 h 94"/>
              <a:gd name="T76" fmla="*/ 13 w 89"/>
              <a:gd name="T77" fmla="*/ 73 h 94"/>
              <a:gd name="T78" fmla="*/ 18 w 89"/>
              <a:gd name="T79" fmla="*/ 73 h 94"/>
              <a:gd name="T80" fmla="*/ 18 w 89"/>
              <a:gd name="T81" fmla="*/ 53 h 94"/>
              <a:gd name="T82" fmla="*/ 13 w 89"/>
              <a:gd name="T83" fmla="*/ 63 h 94"/>
              <a:gd name="T84" fmla="*/ 23 w 89"/>
              <a:gd name="T85" fmla="*/ 63 h 94"/>
              <a:gd name="T86" fmla="*/ 13 w 89"/>
              <a:gd name="T87" fmla="*/ 68 h 94"/>
              <a:gd name="T88" fmla="*/ 8 w 89"/>
              <a:gd name="T89" fmla="*/ 73 h 94"/>
              <a:gd name="T90" fmla="*/ 8 w 89"/>
              <a:gd name="T91" fmla="*/ 80 h 94"/>
              <a:gd name="T92" fmla="*/ 29 w 89"/>
              <a:gd name="T93" fmla="*/ 82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9" h="94">
                <a:moveTo>
                  <a:pt x="72" y="35"/>
                </a:moveTo>
                <a:cubicBezTo>
                  <a:pt x="71" y="36"/>
                  <a:pt x="69" y="36"/>
                  <a:pt x="68" y="35"/>
                </a:cubicBezTo>
                <a:cubicBezTo>
                  <a:pt x="66" y="32"/>
                  <a:pt x="66" y="32"/>
                  <a:pt x="66" y="32"/>
                </a:cubicBezTo>
                <a:cubicBezTo>
                  <a:pt x="64" y="33"/>
                  <a:pt x="63" y="36"/>
                  <a:pt x="63" y="38"/>
                </a:cubicBezTo>
                <a:cubicBezTo>
                  <a:pt x="63" y="38"/>
                  <a:pt x="63" y="39"/>
                  <a:pt x="63" y="39"/>
                </a:cubicBezTo>
                <a:cubicBezTo>
                  <a:pt x="80" y="39"/>
                  <a:pt x="80" y="39"/>
                  <a:pt x="80" y="39"/>
                </a:cubicBezTo>
                <a:cubicBezTo>
                  <a:pt x="80" y="39"/>
                  <a:pt x="80" y="38"/>
                  <a:pt x="80" y="38"/>
                </a:cubicBezTo>
                <a:cubicBezTo>
                  <a:pt x="80" y="34"/>
                  <a:pt x="76" y="30"/>
                  <a:pt x="71" y="30"/>
                </a:cubicBezTo>
                <a:cubicBezTo>
                  <a:pt x="71" y="30"/>
                  <a:pt x="71" y="30"/>
                  <a:pt x="71" y="30"/>
                </a:cubicBezTo>
                <a:cubicBezTo>
                  <a:pt x="72" y="31"/>
                  <a:pt x="72" y="31"/>
                  <a:pt x="72" y="31"/>
                </a:cubicBezTo>
                <a:cubicBezTo>
                  <a:pt x="73" y="33"/>
                  <a:pt x="73" y="34"/>
                  <a:pt x="72" y="35"/>
                </a:cubicBezTo>
                <a:close/>
                <a:moveTo>
                  <a:pt x="5" y="39"/>
                </a:moveTo>
                <a:cubicBezTo>
                  <a:pt x="5" y="39"/>
                  <a:pt x="5" y="38"/>
                  <a:pt x="5" y="38"/>
                </a:cubicBezTo>
                <a:cubicBezTo>
                  <a:pt x="5" y="31"/>
                  <a:pt x="11" y="26"/>
                  <a:pt x="18" y="26"/>
                </a:cubicBezTo>
                <a:cubicBezTo>
                  <a:pt x="19" y="26"/>
                  <a:pt x="20" y="26"/>
                  <a:pt x="21" y="26"/>
                </a:cubicBezTo>
                <a:cubicBezTo>
                  <a:pt x="42" y="1"/>
                  <a:pt x="42" y="1"/>
                  <a:pt x="42" y="1"/>
                </a:cubicBezTo>
                <a:cubicBezTo>
                  <a:pt x="43" y="0"/>
                  <a:pt x="44" y="0"/>
                  <a:pt x="44" y="0"/>
                </a:cubicBezTo>
                <a:cubicBezTo>
                  <a:pt x="45" y="0"/>
                  <a:pt x="46" y="0"/>
                  <a:pt x="47" y="1"/>
                </a:cubicBezTo>
                <a:cubicBezTo>
                  <a:pt x="68" y="26"/>
                  <a:pt x="68" y="26"/>
                  <a:pt x="68" y="26"/>
                </a:cubicBezTo>
                <a:cubicBezTo>
                  <a:pt x="69" y="26"/>
                  <a:pt x="70" y="26"/>
                  <a:pt x="71" y="26"/>
                </a:cubicBezTo>
                <a:cubicBezTo>
                  <a:pt x="78" y="26"/>
                  <a:pt x="84" y="31"/>
                  <a:pt x="84" y="38"/>
                </a:cubicBezTo>
                <a:cubicBezTo>
                  <a:pt x="84" y="38"/>
                  <a:pt x="84" y="39"/>
                  <a:pt x="84" y="39"/>
                </a:cubicBezTo>
                <a:cubicBezTo>
                  <a:pt x="89" y="39"/>
                  <a:pt x="89" y="39"/>
                  <a:pt x="89" y="39"/>
                </a:cubicBezTo>
                <a:cubicBezTo>
                  <a:pt x="89" y="94"/>
                  <a:pt x="89" y="94"/>
                  <a:pt x="89" y="94"/>
                </a:cubicBezTo>
                <a:cubicBezTo>
                  <a:pt x="0" y="94"/>
                  <a:pt x="0" y="94"/>
                  <a:pt x="0" y="94"/>
                </a:cubicBezTo>
                <a:cubicBezTo>
                  <a:pt x="0" y="39"/>
                  <a:pt x="0" y="39"/>
                  <a:pt x="0" y="39"/>
                </a:cubicBezTo>
                <a:lnTo>
                  <a:pt x="5" y="39"/>
                </a:lnTo>
                <a:close/>
                <a:moveTo>
                  <a:pt x="21" y="35"/>
                </a:moveTo>
                <a:cubicBezTo>
                  <a:pt x="20" y="36"/>
                  <a:pt x="18" y="36"/>
                  <a:pt x="17" y="35"/>
                </a:cubicBezTo>
                <a:cubicBezTo>
                  <a:pt x="16" y="34"/>
                  <a:pt x="16" y="33"/>
                  <a:pt x="17" y="31"/>
                </a:cubicBezTo>
                <a:cubicBezTo>
                  <a:pt x="18" y="30"/>
                  <a:pt x="18" y="30"/>
                  <a:pt x="18" y="30"/>
                </a:cubicBezTo>
                <a:cubicBezTo>
                  <a:pt x="18" y="30"/>
                  <a:pt x="18" y="30"/>
                  <a:pt x="18" y="30"/>
                </a:cubicBezTo>
                <a:cubicBezTo>
                  <a:pt x="13" y="30"/>
                  <a:pt x="9" y="34"/>
                  <a:pt x="9" y="38"/>
                </a:cubicBezTo>
                <a:cubicBezTo>
                  <a:pt x="9" y="38"/>
                  <a:pt x="9" y="39"/>
                  <a:pt x="9" y="39"/>
                </a:cubicBezTo>
                <a:cubicBezTo>
                  <a:pt x="26" y="39"/>
                  <a:pt x="26" y="39"/>
                  <a:pt x="26" y="39"/>
                </a:cubicBezTo>
                <a:cubicBezTo>
                  <a:pt x="26" y="39"/>
                  <a:pt x="26" y="38"/>
                  <a:pt x="26" y="38"/>
                </a:cubicBezTo>
                <a:cubicBezTo>
                  <a:pt x="26" y="36"/>
                  <a:pt x="25" y="33"/>
                  <a:pt x="23" y="32"/>
                </a:cubicBezTo>
                <a:lnTo>
                  <a:pt x="21" y="35"/>
                </a:lnTo>
                <a:close/>
                <a:moveTo>
                  <a:pt x="40" y="55"/>
                </a:moveTo>
                <a:cubicBezTo>
                  <a:pt x="36" y="55"/>
                  <a:pt x="32" y="60"/>
                  <a:pt x="32" y="66"/>
                </a:cubicBezTo>
                <a:cubicBezTo>
                  <a:pt x="32" y="70"/>
                  <a:pt x="32" y="70"/>
                  <a:pt x="32" y="70"/>
                </a:cubicBezTo>
                <a:cubicBezTo>
                  <a:pt x="32" y="76"/>
                  <a:pt x="36" y="82"/>
                  <a:pt x="40" y="82"/>
                </a:cubicBezTo>
                <a:cubicBezTo>
                  <a:pt x="41" y="82"/>
                  <a:pt x="41" y="82"/>
                  <a:pt x="41" y="82"/>
                </a:cubicBezTo>
                <a:cubicBezTo>
                  <a:pt x="45" y="82"/>
                  <a:pt x="49" y="76"/>
                  <a:pt x="49" y="70"/>
                </a:cubicBezTo>
                <a:cubicBezTo>
                  <a:pt x="49" y="66"/>
                  <a:pt x="49" y="66"/>
                  <a:pt x="49" y="66"/>
                </a:cubicBezTo>
                <a:cubicBezTo>
                  <a:pt x="49" y="60"/>
                  <a:pt x="45" y="55"/>
                  <a:pt x="41" y="55"/>
                </a:cubicBezTo>
                <a:lnTo>
                  <a:pt x="40" y="55"/>
                </a:lnTo>
                <a:close/>
                <a:moveTo>
                  <a:pt x="60" y="69"/>
                </a:moveTo>
                <a:cubicBezTo>
                  <a:pt x="63" y="69"/>
                  <a:pt x="65" y="66"/>
                  <a:pt x="65" y="63"/>
                </a:cubicBezTo>
                <a:cubicBezTo>
                  <a:pt x="65" y="60"/>
                  <a:pt x="63" y="57"/>
                  <a:pt x="60" y="57"/>
                </a:cubicBezTo>
                <a:cubicBezTo>
                  <a:pt x="56" y="57"/>
                  <a:pt x="54" y="60"/>
                  <a:pt x="54" y="63"/>
                </a:cubicBezTo>
                <a:cubicBezTo>
                  <a:pt x="54" y="66"/>
                  <a:pt x="56" y="69"/>
                  <a:pt x="60" y="69"/>
                </a:cubicBezTo>
                <a:close/>
                <a:moveTo>
                  <a:pt x="83" y="73"/>
                </a:moveTo>
                <a:cubicBezTo>
                  <a:pt x="83" y="70"/>
                  <a:pt x="81" y="67"/>
                  <a:pt x="77" y="67"/>
                </a:cubicBezTo>
                <a:cubicBezTo>
                  <a:pt x="74" y="67"/>
                  <a:pt x="72" y="70"/>
                  <a:pt x="72" y="73"/>
                </a:cubicBezTo>
                <a:cubicBezTo>
                  <a:pt x="72" y="76"/>
                  <a:pt x="74" y="79"/>
                  <a:pt x="77" y="79"/>
                </a:cubicBezTo>
                <a:cubicBezTo>
                  <a:pt x="81" y="79"/>
                  <a:pt x="83" y="76"/>
                  <a:pt x="83" y="73"/>
                </a:cubicBezTo>
                <a:close/>
                <a:moveTo>
                  <a:pt x="72" y="58"/>
                </a:moveTo>
                <a:cubicBezTo>
                  <a:pt x="60" y="76"/>
                  <a:pt x="60" y="76"/>
                  <a:pt x="60" y="76"/>
                </a:cubicBezTo>
                <a:cubicBezTo>
                  <a:pt x="60" y="76"/>
                  <a:pt x="60" y="77"/>
                  <a:pt x="60" y="77"/>
                </a:cubicBezTo>
                <a:cubicBezTo>
                  <a:pt x="60" y="78"/>
                  <a:pt x="60" y="79"/>
                  <a:pt x="61" y="79"/>
                </a:cubicBezTo>
                <a:cubicBezTo>
                  <a:pt x="62" y="80"/>
                  <a:pt x="64" y="80"/>
                  <a:pt x="64" y="79"/>
                </a:cubicBezTo>
                <a:cubicBezTo>
                  <a:pt x="76" y="61"/>
                  <a:pt x="76" y="61"/>
                  <a:pt x="76" y="61"/>
                </a:cubicBezTo>
                <a:cubicBezTo>
                  <a:pt x="76" y="61"/>
                  <a:pt x="77" y="60"/>
                  <a:pt x="77" y="60"/>
                </a:cubicBezTo>
                <a:cubicBezTo>
                  <a:pt x="77" y="59"/>
                  <a:pt x="76" y="58"/>
                  <a:pt x="75" y="58"/>
                </a:cubicBezTo>
                <a:cubicBezTo>
                  <a:pt x="74" y="57"/>
                  <a:pt x="73" y="57"/>
                  <a:pt x="72" y="58"/>
                </a:cubicBezTo>
                <a:close/>
                <a:moveTo>
                  <a:pt x="63" y="29"/>
                </a:moveTo>
                <a:cubicBezTo>
                  <a:pt x="44" y="6"/>
                  <a:pt x="44" y="6"/>
                  <a:pt x="44" y="6"/>
                </a:cubicBezTo>
                <a:cubicBezTo>
                  <a:pt x="26" y="29"/>
                  <a:pt x="26" y="29"/>
                  <a:pt x="26" y="29"/>
                </a:cubicBezTo>
                <a:cubicBezTo>
                  <a:pt x="28" y="31"/>
                  <a:pt x="30" y="34"/>
                  <a:pt x="30" y="38"/>
                </a:cubicBezTo>
                <a:cubicBezTo>
                  <a:pt x="30" y="38"/>
                  <a:pt x="30" y="39"/>
                  <a:pt x="30" y="39"/>
                </a:cubicBezTo>
                <a:cubicBezTo>
                  <a:pt x="59" y="39"/>
                  <a:pt x="59" y="39"/>
                  <a:pt x="59" y="39"/>
                </a:cubicBezTo>
                <a:cubicBezTo>
                  <a:pt x="59" y="39"/>
                  <a:pt x="59" y="38"/>
                  <a:pt x="59" y="38"/>
                </a:cubicBezTo>
                <a:cubicBezTo>
                  <a:pt x="59" y="34"/>
                  <a:pt x="61" y="31"/>
                  <a:pt x="63" y="29"/>
                </a:cubicBezTo>
                <a:close/>
                <a:moveTo>
                  <a:pt x="29" y="82"/>
                </a:moveTo>
                <a:cubicBezTo>
                  <a:pt x="29" y="77"/>
                  <a:pt x="29" y="77"/>
                  <a:pt x="29" y="77"/>
                </a:cubicBezTo>
                <a:cubicBezTo>
                  <a:pt x="13" y="77"/>
                  <a:pt x="13" y="77"/>
                  <a:pt x="13" y="77"/>
                </a:cubicBezTo>
                <a:cubicBezTo>
                  <a:pt x="13" y="73"/>
                  <a:pt x="13" y="73"/>
                  <a:pt x="13" y="73"/>
                </a:cubicBezTo>
                <a:cubicBezTo>
                  <a:pt x="18" y="73"/>
                  <a:pt x="18" y="73"/>
                  <a:pt x="18" y="73"/>
                </a:cubicBezTo>
                <a:cubicBezTo>
                  <a:pt x="18" y="73"/>
                  <a:pt x="18" y="73"/>
                  <a:pt x="18" y="73"/>
                </a:cubicBezTo>
                <a:cubicBezTo>
                  <a:pt x="23" y="73"/>
                  <a:pt x="28" y="69"/>
                  <a:pt x="28" y="63"/>
                </a:cubicBezTo>
                <a:cubicBezTo>
                  <a:pt x="28" y="57"/>
                  <a:pt x="23" y="53"/>
                  <a:pt x="18" y="53"/>
                </a:cubicBezTo>
                <a:cubicBezTo>
                  <a:pt x="12" y="53"/>
                  <a:pt x="7" y="57"/>
                  <a:pt x="7" y="63"/>
                </a:cubicBezTo>
                <a:cubicBezTo>
                  <a:pt x="13" y="63"/>
                  <a:pt x="13" y="63"/>
                  <a:pt x="13" y="63"/>
                </a:cubicBezTo>
                <a:cubicBezTo>
                  <a:pt x="13" y="60"/>
                  <a:pt x="15" y="58"/>
                  <a:pt x="18" y="58"/>
                </a:cubicBezTo>
                <a:cubicBezTo>
                  <a:pt x="21" y="58"/>
                  <a:pt x="23" y="60"/>
                  <a:pt x="23" y="63"/>
                </a:cubicBezTo>
                <a:cubicBezTo>
                  <a:pt x="23" y="66"/>
                  <a:pt x="21" y="68"/>
                  <a:pt x="18" y="68"/>
                </a:cubicBezTo>
                <a:cubicBezTo>
                  <a:pt x="13" y="68"/>
                  <a:pt x="13" y="68"/>
                  <a:pt x="13" y="68"/>
                </a:cubicBezTo>
                <a:cubicBezTo>
                  <a:pt x="8" y="68"/>
                  <a:pt x="8" y="68"/>
                  <a:pt x="8" y="68"/>
                </a:cubicBezTo>
                <a:cubicBezTo>
                  <a:pt x="8" y="73"/>
                  <a:pt x="8" y="73"/>
                  <a:pt x="8" y="73"/>
                </a:cubicBezTo>
                <a:cubicBezTo>
                  <a:pt x="8" y="77"/>
                  <a:pt x="8" y="77"/>
                  <a:pt x="8" y="77"/>
                </a:cubicBezTo>
                <a:cubicBezTo>
                  <a:pt x="8" y="80"/>
                  <a:pt x="8" y="80"/>
                  <a:pt x="8" y="80"/>
                </a:cubicBezTo>
                <a:cubicBezTo>
                  <a:pt x="8" y="82"/>
                  <a:pt x="8" y="82"/>
                  <a:pt x="8" y="82"/>
                </a:cubicBezTo>
                <a:lnTo>
                  <a:pt x="29" y="8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0" name="Oval 1234"/>
          <p:cNvSpPr>
            <a:spLocks noChangeArrowheads="1"/>
          </p:cNvSpPr>
          <p:nvPr/>
        </p:nvSpPr>
        <p:spPr bwMode="auto">
          <a:xfrm>
            <a:off x="1289159" y="5785619"/>
            <a:ext cx="14779" cy="18474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1" name="Freeform 1235"/>
          <p:cNvSpPr/>
          <p:nvPr/>
        </p:nvSpPr>
        <p:spPr bwMode="auto">
          <a:xfrm>
            <a:off x="1227580" y="5791777"/>
            <a:ext cx="27095" cy="35716"/>
          </a:xfrm>
          <a:custGeom>
            <a:avLst/>
            <a:gdLst>
              <a:gd name="T0" fmla="*/ 9 w 9"/>
              <a:gd name="T1" fmla="*/ 5 h 12"/>
              <a:gd name="T2" fmla="*/ 9 w 9"/>
              <a:gd name="T3" fmla="*/ 7 h 12"/>
              <a:gd name="T4" fmla="*/ 5 w 9"/>
              <a:gd name="T5" fmla="*/ 12 h 12"/>
              <a:gd name="T6" fmla="*/ 4 w 9"/>
              <a:gd name="T7" fmla="*/ 12 h 12"/>
              <a:gd name="T8" fmla="*/ 0 w 9"/>
              <a:gd name="T9" fmla="*/ 7 h 12"/>
              <a:gd name="T10" fmla="*/ 0 w 9"/>
              <a:gd name="T11" fmla="*/ 5 h 12"/>
              <a:gd name="T12" fmla="*/ 4 w 9"/>
              <a:gd name="T13" fmla="*/ 0 h 12"/>
              <a:gd name="T14" fmla="*/ 5 w 9"/>
              <a:gd name="T15" fmla="*/ 0 h 12"/>
              <a:gd name="T16" fmla="*/ 9 w 9"/>
              <a:gd name="T17" fmla="*/ 5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" h="12">
                <a:moveTo>
                  <a:pt x="9" y="5"/>
                </a:moveTo>
                <a:cubicBezTo>
                  <a:pt x="9" y="7"/>
                  <a:pt x="9" y="7"/>
                  <a:pt x="9" y="7"/>
                </a:cubicBezTo>
                <a:cubicBezTo>
                  <a:pt x="9" y="10"/>
                  <a:pt x="7" y="12"/>
                  <a:pt x="5" y="12"/>
                </a:cubicBezTo>
                <a:cubicBezTo>
                  <a:pt x="4" y="12"/>
                  <a:pt x="4" y="12"/>
                  <a:pt x="4" y="12"/>
                </a:cubicBezTo>
                <a:cubicBezTo>
                  <a:pt x="2" y="12"/>
                  <a:pt x="0" y="10"/>
                  <a:pt x="0" y="7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4" y="0"/>
                </a:cubicBezTo>
                <a:cubicBezTo>
                  <a:pt x="5" y="0"/>
                  <a:pt x="5" y="0"/>
                  <a:pt x="5" y="0"/>
                </a:cubicBezTo>
                <a:cubicBezTo>
                  <a:pt x="7" y="0"/>
                  <a:pt x="9" y="2"/>
                  <a:pt x="9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2" name="Oval 1236"/>
          <p:cNvSpPr>
            <a:spLocks noChangeArrowheads="1"/>
          </p:cNvSpPr>
          <p:nvPr/>
        </p:nvSpPr>
        <p:spPr bwMode="auto">
          <a:xfrm>
            <a:off x="1594590" y="555900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3" name="Oval 1237"/>
          <p:cNvSpPr>
            <a:spLocks noChangeArrowheads="1"/>
          </p:cNvSpPr>
          <p:nvPr/>
        </p:nvSpPr>
        <p:spPr bwMode="auto">
          <a:xfrm>
            <a:off x="1903716" y="5817640"/>
            <a:ext cx="17242" cy="18474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4" name="Oval 1238"/>
          <p:cNvSpPr>
            <a:spLocks noChangeArrowheads="1"/>
          </p:cNvSpPr>
          <p:nvPr/>
        </p:nvSpPr>
        <p:spPr bwMode="auto">
          <a:xfrm>
            <a:off x="1854453" y="5789314"/>
            <a:ext cx="13548" cy="1724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5" name="Freeform 1239"/>
          <p:cNvSpPr/>
          <p:nvPr/>
        </p:nvSpPr>
        <p:spPr bwMode="auto">
          <a:xfrm>
            <a:off x="1792874" y="5795471"/>
            <a:ext cx="23400" cy="36947"/>
          </a:xfrm>
          <a:custGeom>
            <a:avLst/>
            <a:gdLst>
              <a:gd name="T0" fmla="*/ 8 w 8"/>
              <a:gd name="T1" fmla="*/ 5 h 13"/>
              <a:gd name="T2" fmla="*/ 8 w 8"/>
              <a:gd name="T3" fmla="*/ 7 h 13"/>
              <a:gd name="T4" fmla="*/ 4 w 8"/>
              <a:gd name="T5" fmla="*/ 13 h 13"/>
              <a:gd name="T6" fmla="*/ 4 w 8"/>
              <a:gd name="T7" fmla="*/ 13 h 13"/>
              <a:gd name="T8" fmla="*/ 0 w 8"/>
              <a:gd name="T9" fmla="*/ 7 h 13"/>
              <a:gd name="T10" fmla="*/ 0 w 8"/>
              <a:gd name="T11" fmla="*/ 5 h 13"/>
              <a:gd name="T12" fmla="*/ 4 w 8"/>
              <a:gd name="T13" fmla="*/ 0 h 13"/>
              <a:gd name="T14" fmla="*/ 4 w 8"/>
              <a:gd name="T15" fmla="*/ 0 h 13"/>
              <a:gd name="T16" fmla="*/ 8 w 8"/>
              <a:gd name="T17" fmla="*/ 5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" h="13">
                <a:moveTo>
                  <a:pt x="8" y="5"/>
                </a:moveTo>
                <a:cubicBezTo>
                  <a:pt x="8" y="7"/>
                  <a:pt x="8" y="7"/>
                  <a:pt x="8" y="7"/>
                </a:cubicBezTo>
                <a:cubicBezTo>
                  <a:pt x="8" y="10"/>
                  <a:pt x="6" y="13"/>
                  <a:pt x="4" y="13"/>
                </a:cubicBezTo>
                <a:cubicBezTo>
                  <a:pt x="4" y="13"/>
                  <a:pt x="4" y="13"/>
                  <a:pt x="4" y="13"/>
                </a:cubicBezTo>
                <a:cubicBezTo>
                  <a:pt x="2" y="13"/>
                  <a:pt x="0" y="10"/>
                  <a:pt x="0" y="7"/>
                </a:cubicBezTo>
                <a:cubicBezTo>
                  <a:pt x="0" y="5"/>
                  <a:pt x="0" y="5"/>
                  <a:pt x="0" y="5"/>
                </a:cubicBezTo>
                <a:cubicBezTo>
                  <a:pt x="0" y="3"/>
                  <a:pt x="2" y="0"/>
                  <a:pt x="4" y="0"/>
                </a:cubicBezTo>
                <a:cubicBezTo>
                  <a:pt x="4" y="0"/>
                  <a:pt x="4" y="0"/>
                  <a:pt x="4" y="0"/>
                </a:cubicBezTo>
                <a:cubicBezTo>
                  <a:pt x="6" y="0"/>
                  <a:pt x="8" y="3"/>
                  <a:pt x="8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6" name="Freeform 1240"/>
          <p:cNvSpPr>
            <a:spLocks noEditPoints="1"/>
          </p:cNvSpPr>
          <p:nvPr/>
        </p:nvSpPr>
        <p:spPr bwMode="auto">
          <a:xfrm>
            <a:off x="1688189" y="5614430"/>
            <a:ext cx="258631" cy="273410"/>
          </a:xfrm>
          <a:custGeom>
            <a:avLst/>
            <a:gdLst>
              <a:gd name="T0" fmla="*/ 44 w 89"/>
              <a:gd name="T1" fmla="*/ 6 h 94"/>
              <a:gd name="T2" fmla="*/ 30 w 89"/>
              <a:gd name="T3" fmla="*/ 38 h 94"/>
              <a:gd name="T4" fmla="*/ 59 w 89"/>
              <a:gd name="T5" fmla="*/ 39 h 94"/>
              <a:gd name="T6" fmla="*/ 63 w 89"/>
              <a:gd name="T7" fmla="*/ 29 h 94"/>
              <a:gd name="T8" fmla="*/ 59 w 89"/>
              <a:gd name="T9" fmla="*/ 57 h 94"/>
              <a:gd name="T10" fmla="*/ 59 w 89"/>
              <a:gd name="T11" fmla="*/ 69 h 94"/>
              <a:gd name="T12" fmla="*/ 76 w 89"/>
              <a:gd name="T13" fmla="*/ 60 h 94"/>
              <a:gd name="T14" fmla="*/ 71 w 89"/>
              <a:gd name="T15" fmla="*/ 58 h 94"/>
              <a:gd name="T16" fmla="*/ 59 w 89"/>
              <a:gd name="T17" fmla="*/ 77 h 94"/>
              <a:gd name="T18" fmla="*/ 64 w 89"/>
              <a:gd name="T19" fmla="*/ 79 h 94"/>
              <a:gd name="T20" fmla="*/ 76 w 89"/>
              <a:gd name="T21" fmla="*/ 60 h 94"/>
              <a:gd name="T22" fmla="*/ 0 w 89"/>
              <a:gd name="T23" fmla="*/ 94 h 94"/>
              <a:gd name="T24" fmla="*/ 5 w 89"/>
              <a:gd name="T25" fmla="*/ 39 h 94"/>
              <a:gd name="T26" fmla="*/ 17 w 89"/>
              <a:gd name="T27" fmla="*/ 26 h 94"/>
              <a:gd name="T28" fmla="*/ 42 w 89"/>
              <a:gd name="T29" fmla="*/ 1 h 94"/>
              <a:gd name="T30" fmla="*/ 47 w 89"/>
              <a:gd name="T31" fmla="*/ 1 h 94"/>
              <a:gd name="T32" fmla="*/ 71 w 89"/>
              <a:gd name="T33" fmla="*/ 26 h 94"/>
              <a:gd name="T34" fmla="*/ 83 w 89"/>
              <a:gd name="T35" fmla="*/ 39 h 94"/>
              <a:gd name="T36" fmla="*/ 89 w 89"/>
              <a:gd name="T37" fmla="*/ 94 h 94"/>
              <a:gd name="T38" fmla="*/ 18 w 89"/>
              <a:gd name="T39" fmla="*/ 63 h 94"/>
              <a:gd name="T40" fmla="*/ 28 w 89"/>
              <a:gd name="T41" fmla="*/ 58 h 94"/>
              <a:gd name="T42" fmla="*/ 14 w 89"/>
              <a:gd name="T43" fmla="*/ 55 h 94"/>
              <a:gd name="T44" fmla="*/ 14 w 89"/>
              <a:gd name="T45" fmla="*/ 68 h 94"/>
              <a:gd name="T46" fmla="*/ 24 w 89"/>
              <a:gd name="T47" fmla="*/ 74 h 94"/>
              <a:gd name="T48" fmla="*/ 13 w 89"/>
              <a:gd name="T49" fmla="*/ 76 h 94"/>
              <a:gd name="T50" fmla="*/ 18 w 89"/>
              <a:gd name="T51" fmla="*/ 84 h 94"/>
              <a:gd name="T52" fmla="*/ 20 w 89"/>
              <a:gd name="T53" fmla="*/ 35 h 94"/>
              <a:gd name="T54" fmla="*/ 16 w 89"/>
              <a:gd name="T55" fmla="*/ 31 h 94"/>
              <a:gd name="T56" fmla="*/ 17 w 89"/>
              <a:gd name="T57" fmla="*/ 30 h 94"/>
              <a:gd name="T58" fmla="*/ 9 w 89"/>
              <a:gd name="T59" fmla="*/ 39 h 94"/>
              <a:gd name="T60" fmla="*/ 26 w 89"/>
              <a:gd name="T61" fmla="*/ 38 h 94"/>
              <a:gd name="T62" fmla="*/ 20 w 89"/>
              <a:gd name="T63" fmla="*/ 35 h 94"/>
              <a:gd name="T64" fmla="*/ 71 w 89"/>
              <a:gd name="T65" fmla="*/ 73 h 94"/>
              <a:gd name="T66" fmla="*/ 83 w 89"/>
              <a:gd name="T67" fmla="*/ 73 h 94"/>
              <a:gd name="T68" fmla="*/ 80 w 89"/>
              <a:gd name="T69" fmla="*/ 38 h 94"/>
              <a:gd name="T70" fmla="*/ 71 w 89"/>
              <a:gd name="T71" fmla="*/ 30 h 94"/>
              <a:gd name="T72" fmla="*/ 72 w 89"/>
              <a:gd name="T73" fmla="*/ 35 h 94"/>
              <a:gd name="T74" fmla="*/ 65 w 89"/>
              <a:gd name="T75" fmla="*/ 32 h 94"/>
              <a:gd name="T76" fmla="*/ 62 w 89"/>
              <a:gd name="T77" fmla="*/ 39 h 94"/>
              <a:gd name="T78" fmla="*/ 80 w 89"/>
              <a:gd name="T79" fmla="*/ 38 h 94"/>
              <a:gd name="T80" fmla="*/ 32 w 89"/>
              <a:gd name="T81" fmla="*/ 66 h 94"/>
              <a:gd name="T82" fmla="*/ 40 w 89"/>
              <a:gd name="T83" fmla="*/ 82 h 94"/>
              <a:gd name="T84" fmla="*/ 49 w 89"/>
              <a:gd name="T85" fmla="*/ 70 h 94"/>
              <a:gd name="T86" fmla="*/ 40 w 89"/>
              <a:gd name="T87" fmla="*/ 55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9" h="94">
                <a:moveTo>
                  <a:pt x="63" y="29"/>
                </a:moveTo>
                <a:cubicBezTo>
                  <a:pt x="44" y="6"/>
                  <a:pt x="44" y="6"/>
                  <a:pt x="44" y="6"/>
                </a:cubicBezTo>
                <a:cubicBezTo>
                  <a:pt x="25" y="29"/>
                  <a:pt x="25" y="29"/>
                  <a:pt x="25" y="29"/>
                </a:cubicBezTo>
                <a:cubicBezTo>
                  <a:pt x="28" y="31"/>
                  <a:pt x="30" y="34"/>
                  <a:pt x="30" y="38"/>
                </a:cubicBezTo>
                <a:cubicBezTo>
                  <a:pt x="30" y="38"/>
                  <a:pt x="30" y="39"/>
                  <a:pt x="30" y="39"/>
                </a:cubicBezTo>
                <a:cubicBezTo>
                  <a:pt x="59" y="39"/>
                  <a:pt x="59" y="39"/>
                  <a:pt x="59" y="39"/>
                </a:cubicBezTo>
                <a:cubicBezTo>
                  <a:pt x="59" y="39"/>
                  <a:pt x="59" y="38"/>
                  <a:pt x="59" y="38"/>
                </a:cubicBezTo>
                <a:cubicBezTo>
                  <a:pt x="59" y="35"/>
                  <a:pt x="60" y="31"/>
                  <a:pt x="63" y="29"/>
                </a:cubicBezTo>
                <a:close/>
                <a:moveTo>
                  <a:pt x="65" y="63"/>
                </a:moveTo>
                <a:cubicBezTo>
                  <a:pt x="65" y="60"/>
                  <a:pt x="62" y="57"/>
                  <a:pt x="59" y="57"/>
                </a:cubicBezTo>
                <a:cubicBezTo>
                  <a:pt x="56" y="57"/>
                  <a:pt x="54" y="60"/>
                  <a:pt x="54" y="63"/>
                </a:cubicBezTo>
                <a:cubicBezTo>
                  <a:pt x="54" y="66"/>
                  <a:pt x="56" y="69"/>
                  <a:pt x="59" y="69"/>
                </a:cubicBezTo>
                <a:cubicBezTo>
                  <a:pt x="62" y="69"/>
                  <a:pt x="65" y="66"/>
                  <a:pt x="65" y="63"/>
                </a:cubicBezTo>
                <a:close/>
                <a:moveTo>
                  <a:pt x="76" y="60"/>
                </a:moveTo>
                <a:cubicBezTo>
                  <a:pt x="76" y="59"/>
                  <a:pt x="76" y="58"/>
                  <a:pt x="75" y="58"/>
                </a:cubicBezTo>
                <a:cubicBezTo>
                  <a:pt x="74" y="57"/>
                  <a:pt x="72" y="57"/>
                  <a:pt x="71" y="58"/>
                </a:cubicBezTo>
                <a:cubicBezTo>
                  <a:pt x="60" y="76"/>
                  <a:pt x="60" y="76"/>
                  <a:pt x="60" y="76"/>
                </a:cubicBezTo>
                <a:cubicBezTo>
                  <a:pt x="59" y="76"/>
                  <a:pt x="59" y="77"/>
                  <a:pt x="59" y="77"/>
                </a:cubicBezTo>
                <a:cubicBezTo>
                  <a:pt x="59" y="78"/>
                  <a:pt x="60" y="79"/>
                  <a:pt x="60" y="79"/>
                </a:cubicBezTo>
                <a:cubicBezTo>
                  <a:pt x="62" y="80"/>
                  <a:pt x="63" y="80"/>
                  <a:pt x="64" y="79"/>
                </a:cubicBezTo>
                <a:cubicBezTo>
                  <a:pt x="76" y="61"/>
                  <a:pt x="76" y="61"/>
                  <a:pt x="76" y="61"/>
                </a:cubicBezTo>
                <a:cubicBezTo>
                  <a:pt x="76" y="61"/>
                  <a:pt x="76" y="60"/>
                  <a:pt x="76" y="60"/>
                </a:cubicBezTo>
                <a:close/>
                <a:moveTo>
                  <a:pt x="89" y="94"/>
                </a:moveTo>
                <a:cubicBezTo>
                  <a:pt x="0" y="94"/>
                  <a:pt x="0" y="94"/>
                  <a:pt x="0" y="94"/>
                </a:cubicBezTo>
                <a:cubicBezTo>
                  <a:pt x="0" y="39"/>
                  <a:pt x="0" y="39"/>
                  <a:pt x="0" y="39"/>
                </a:cubicBezTo>
                <a:cubicBezTo>
                  <a:pt x="5" y="39"/>
                  <a:pt x="5" y="39"/>
                  <a:pt x="5" y="39"/>
                </a:cubicBezTo>
                <a:cubicBezTo>
                  <a:pt x="5" y="39"/>
                  <a:pt x="5" y="38"/>
                  <a:pt x="5" y="38"/>
                </a:cubicBezTo>
                <a:cubicBezTo>
                  <a:pt x="5" y="31"/>
                  <a:pt x="11" y="26"/>
                  <a:pt x="17" y="26"/>
                </a:cubicBezTo>
                <a:cubicBezTo>
                  <a:pt x="19" y="26"/>
                  <a:pt x="20" y="26"/>
                  <a:pt x="21" y="26"/>
                </a:cubicBezTo>
                <a:cubicBezTo>
                  <a:pt x="42" y="1"/>
                  <a:pt x="42" y="1"/>
                  <a:pt x="42" y="1"/>
                </a:cubicBezTo>
                <a:cubicBezTo>
                  <a:pt x="42" y="0"/>
                  <a:pt x="43" y="0"/>
                  <a:pt x="44" y="0"/>
                </a:cubicBezTo>
                <a:cubicBezTo>
                  <a:pt x="45" y="0"/>
                  <a:pt x="46" y="0"/>
                  <a:pt x="47" y="1"/>
                </a:cubicBezTo>
                <a:cubicBezTo>
                  <a:pt x="68" y="26"/>
                  <a:pt x="68" y="26"/>
                  <a:pt x="68" y="26"/>
                </a:cubicBezTo>
                <a:cubicBezTo>
                  <a:pt x="69" y="26"/>
                  <a:pt x="70" y="26"/>
                  <a:pt x="71" y="26"/>
                </a:cubicBezTo>
                <a:cubicBezTo>
                  <a:pt x="78" y="26"/>
                  <a:pt x="83" y="31"/>
                  <a:pt x="83" y="38"/>
                </a:cubicBezTo>
                <a:cubicBezTo>
                  <a:pt x="83" y="38"/>
                  <a:pt x="83" y="39"/>
                  <a:pt x="83" y="39"/>
                </a:cubicBezTo>
                <a:cubicBezTo>
                  <a:pt x="89" y="39"/>
                  <a:pt x="89" y="39"/>
                  <a:pt x="89" y="39"/>
                </a:cubicBezTo>
                <a:lnTo>
                  <a:pt x="89" y="94"/>
                </a:lnTo>
                <a:close/>
                <a:moveTo>
                  <a:pt x="28" y="74"/>
                </a:moveTo>
                <a:cubicBezTo>
                  <a:pt x="28" y="68"/>
                  <a:pt x="24" y="63"/>
                  <a:pt x="18" y="63"/>
                </a:cubicBezTo>
                <a:cubicBezTo>
                  <a:pt x="18" y="58"/>
                  <a:pt x="18" y="58"/>
                  <a:pt x="18" y="58"/>
                </a:cubicBezTo>
                <a:cubicBezTo>
                  <a:pt x="28" y="58"/>
                  <a:pt x="28" y="58"/>
                  <a:pt x="28" y="58"/>
                </a:cubicBezTo>
                <a:cubicBezTo>
                  <a:pt x="28" y="55"/>
                  <a:pt x="28" y="55"/>
                  <a:pt x="28" y="55"/>
                </a:cubicBezTo>
                <a:cubicBezTo>
                  <a:pt x="14" y="55"/>
                  <a:pt x="14" y="55"/>
                  <a:pt x="14" y="55"/>
                </a:cubicBezTo>
                <a:cubicBezTo>
                  <a:pt x="14" y="58"/>
                  <a:pt x="14" y="58"/>
                  <a:pt x="14" y="58"/>
                </a:cubicBezTo>
                <a:cubicBezTo>
                  <a:pt x="14" y="68"/>
                  <a:pt x="14" y="68"/>
                  <a:pt x="14" y="68"/>
                </a:cubicBezTo>
                <a:cubicBezTo>
                  <a:pt x="18" y="68"/>
                  <a:pt x="18" y="68"/>
                  <a:pt x="18" y="68"/>
                </a:cubicBezTo>
                <a:cubicBezTo>
                  <a:pt x="21" y="68"/>
                  <a:pt x="24" y="70"/>
                  <a:pt x="24" y="74"/>
                </a:cubicBezTo>
                <a:cubicBezTo>
                  <a:pt x="24" y="77"/>
                  <a:pt x="21" y="79"/>
                  <a:pt x="18" y="79"/>
                </a:cubicBezTo>
                <a:cubicBezTo>
                  <a:pt x="16" y="79"/>
                  <a:pt x="14" y="78"/>
                  <a:pt x="13" y="76"/>
                </a:cubicBezTo>
                <a:cubicBezTo>
                  <a:pt x="8" y="76"/>
                  <a:pt x="8" y="76"/>
                  <a:pt x="8" y="76"/>
                </a:cubicBezTo>
                <a:cubicBezTo>
                  <a:pt x="10" y="81"/>
                  <a:pt x="13" y="84"/>
                  <a:pt x="18" y="84"/>
                </a:cubicBezTo>
                <a:cubicBezTo>
                  <a:pt x="24" y="84"/>
                  <a:pt x="28" y="79"/>
                  <a:pt x="28" y="74"/>
                </a:cubicBezTo>
                <a:close/>
                <a:moveTo>
                  <a:pt x="20" y="35"/>
                </a:moveTo>
                <a:cubicBezTo>
                  <a:pt x="19" y="36"/>
                  <a:pt x="17" y="36"/>
                  <a:pt x="16" y="35"/>
                </a:cubicBezTo>
                <a:cubicBezTo>
                  <a:pt x="15" y="34"/>
                  <a:pt x="15" y="33"/>
                  <a:pt x="16" y="31"/>
                </a:cubicBezTo>
                <a:cubicBezTo>
                  <a:pt x="18" y="30"/>
                  <a:pt x="18" y="30"/>
                  <a:pt x="18" y="30"/>
                </a:cubicBezTo>
                <a:cubicBezTo>
                  <a:pt x="18" y="30"/>
                  <a:pt x="18" y="30"/>
                  <a:pt x="17" y="30"/>
                </a:cubicBezTo>
                <a:cubicBezTo>
                  <a:pt x="13" y="30"/>
                  <a:pt x="9" y="34"/>
                  <a:pt x="9" y="38"/>
                </a:cubicBezTo>
                <a:cubicBezTo>
                  <a:pt x="9" y="38"/>
                  <a:pt x="9" y="39"/>
                  <a:pt x="9" y="39"/>
                </a:cubicBezTo>
                <a:cubicBezTo>
                  <a:pt x="26" y="39"/>
                  <a:pt x="26" y="39"/>
                  <a:pt x="26" y="39"/>
                </a:cubicBezTo>
                <a:cubicBezTo>
                  <a:pt x="26" y="39"/>
                  <a:pt x="26" y="38"/>
                  <a:pt x="26" y="38"/>
                </a:cubicBezTo>
                <a:cubicBezTo>
                  <a:pt x="26" y="36"/>
                  <a:pt x="25" y="33"/>
                  <a:pt x="23" y="32"/>
                </a:cubicBezTo>
                <a:lnTo>
                  <a:pt x="20" y="35"/>
                </a:lnTo>
                <a:close/>
                <a:moveTo>
                  <a:pt x="77" y="67"/>
                </a:moveTo>
                <a:cubicBezTo>
                  <a:pt x="74" y="67"/>
                  <a:pt x="71" y="70"/>
                  <a:pt x="71" y="73"/>
                </a:cubicBezTo>
                <a:cubicBezTo>
                  <a:pt x="71" y="76"/>
                  <a:pt x="74" y="79"/>
                  <a:pt x="77" y="79"/>
                </a:cubicBezTo>
                <a:cubicBezTo>
                  <a:pt x="80" y="79"/>
                  <a:pt x="83" y="76"/>
                  <a:pt x="83" y="73"/>
                </a:cubicBezTo>
                <a:cubicBezTo>
                  <a:pt x="83" y="70"/>
                  <a:pt x="80" y="67"/>
                  <a:pt x="77" y="67"/>
                </a:cubicBezTo>
                <a:close/>
                <a:moveTo>
                  <a:pt x="80" y="38"/>
                </a:moveTo>
                <a:cubicBezTo>
                  <a:pt x="80" y="34"/>
                  <a:pt x="76" y="30"/>
                  <a:pt x="71" y="30"/>
                </a:cubicBezTo>
                <a:cubicBezTo>
                  <a:pt x="71" y="30"/>
                  <a:pt x="71" y="30"/>
                  <a:pt x="71" y="30"/>
                </a:cubicBezTo>
                <a:cubicBezTo>
                  <a:pt x="72" y="31"/>
                  <a:pt x="72" y="31"/>
                  <a:pt x="72" y="31"/>
                </a:cubicBezTo>
                <a:cubicBezTo>
                  <a:pt x="73" y="33"/>
                  <a:pt x="73" y="34"/>
                  <a:pt x="72" y="35"/>
                </a:cubicBezTo>
                <a:cubicBezTo>
                  <a:pt x="71" y="36"/>
                  <a:pt x="69" y="36"/>
                  <a:pt x="68" y="35"/>
                </a:cubicBezTo>
                <a:cubicBezTo>
                  <a:pt x="65" y="32"/>
                  <a:pt x="65" y="32"/>
                  <a:pt x="65" y="32"/>
                </a:cubicBezTo>
                <a:cubicBezTo>
                  <a:pt x="64" y="33"/>
                  <a:pt x="62" y="36"/>
                  <a:pt x="62" y="38"/>
                </a:cubicBezTo>
                <a:cubicBezTo>
                  <a:pt x="62" y="38"/>
                  <a:pt x="62" y="39"/>
                  <a:pt x="62" y="39"/>
                </a:cubicBezTo>
                <a:cubicBezTo>
                  <a:pt x="80" y="39"/>
                  <a:pt x="80" y="39"/>
                  <a:pt x="80" y="39"/>
                </a:cubicBezTo>
                <a:cubicBezTo>
                  <a:pt x="80" y="39"/>
                  <a:pt x="80" y="38"/>
                  <a:pt x="80" y="38"/>
                </a:cubicBezTo>
                <a:close/>
                <a:moveTo>
                  <a:pt x="40" y="55"/>
                </a:moveTo>
                <a:cubicBezTo>
                  <a:pt x="35" y="55"/>
                  <a:pt x="32" y="60"/>
                  <a:pt x="32" y="66"/>
                </a:cubicBezTo>
                <a:cubicBezTo>
                  <a:pt x="32" y="70"/>
                  <a:pt x="32" y="70"/>
                  <a:pt x="32" y="70"/>
                </a:cubicBezTo>
                <a:cubicBezTo>
                  <a:pt x="32" y="77"/>
                  <a:pt x="35" y="82"/>
                  <a:pt x="40" y="82"/>
                </a:cubicBezTo>
                <a:cubicBezTo>
                  <a:pt x="40" y="82"/>
                  <a:pt x="40" y="82"/>
                  <a:pt x="40" y="82"/>
                </a:cubicBezTo>
                <a:cubicBezTo>
                  <a:pt x="45" y="82"/>
                  <a:pt x="49" y="77"/>
                  <a:pt x="49" y="70"/>
                </a:cubicBezTo>
                <a:cubicBezTo>
                  <a:pt x="49" y="66"/>
                  <a:pt x="49" y="66"/>
                  <a:pt x="49" y="66"/>
                </a:cubicBezTo>
                <a:cubicBezTo>
                  <a:pt x="49" y="60"/>
                  <a:pt x="45" y="55"/>
                  <a:pt x="40" y="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7" name="Oval 1241"/>
          <p:cNvSpPr>
            <a:spLocks noChangeArrowheads="1"/>
          </p:cNvSpPr>
          <p:nvPr/>
        </p:nvSpPr>
        <p:spPr bwMode="auto">
          <a:xfrm>
            <a:off x="2166041" y="554792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8" name="Freeform 1242"/>
          <p:cNvSpPr/>
          <p:nvPr/>
        </p:nvSpPr>
        <p:spPr bwMode="auto">
          <a:xfrm>
            <a:off x="2471472" y="5616893"/>
            <a:ext cx="11085" cy="40642"/>
          </a:xfrm>
          <a:custGeom>
            <a:avLst/>
            <a:gdLst>
              <a:gd name="T0" fmla="*/ 2 w 4"/>
              <a:gd name="T1" fmla="*/ 14 h 14"/>
              <a:gd name="T2" fmla="*/ 1 w 4"/>
              <a:gd name="T3" fmla="*/ 14 h 14"/>
              <a:gd name="T4" fmla="*/ 0 w 4"/>
              <a:gd name="T5" fmla="*/ 12 h 14"/>
              <a:gd name="T6" fmla="*/ 0 w 4"/>
              <a:gd name="T7" fmla="*/ 2 h 14"/>
              <a:gd name="T8" fmla="*/ 2 w 4"/>
              <a:gd name="T9" fmla="*/ 0 h 14"/>
              <a:gd name="T10" fmla="*/ 3 w 4"/>
              <a:gd name="T11" fmla="*/ 1 h 14"/>
              <a:gd name="T12" fmla="*/ 4 w 4"/>
              <a:gd name="T13" fmla="*/ 2 h 14"/>
              <a:gd name="T14" fmla="*/ 4 w 4"/>
              <a:gd name="T15" fmla="*/ 12 h 14"/>
              <a:gd name="T16" fmla="*/ 2 w 4"/>
              <a:gd name="T17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14">
                <a:moveTo>
                  <a:pt x="2" y="14"/>
                </a:moveTo>
                <a:cubicBezTo>
                  <a:pt x="1" y="14"/>
                  <a:pt x="1" y="14"/>
                  <a:pt x="1" y="14"/>
                </a:cubicBezTo>
                <a:cubicBezTo>
                  <a:pt x="0" y="13"/>
                  <a:pt x="0" y="13"/>
                  <a:pt x="0" y="12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" y="0"/>
                  <a:pt x="3" y="1"/>
                  <a:pt x="3" y="1"/>
                </a:cubicBezTo>
                <a:cubicBezTo>
                  <a:pt x="4" y="1"/>
                  <a:pt x="4" y="2"/>
                  <a:pt x="4" y="2"/>
                </a:cubicBezTo>
                <a:cubicBezTo>
                  <a:pt x="4" y="12"/>
                  <a:pt x="4" y="12"/>
                  <a:pt x="4" y="12"/>
                </a:cubicBezTo>
                <a:cubicBezTo>
                  <a:pt x="4" y="13"/>
                  <a:pt x="3" y="14"/>
                  <a:pt x="2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9" name="Freeform 1243"/>
          <p:cNvSpPr/>
          <p:nvPr/>
        </p:nvSpPr>
        <p:spPr bwMode="auto">
          <a:xfrm>
            <a:off x="2433293" y="5661230"/>
            <a:ext cx="40642" cy="8621"/>
          </a:xfrm>
          <a:custGeom>
            <a:avLst/>
            <a:gdLst>
              <a:gd name="T0" fmla="*/ 12 w 14"/>
              <a:gd name="T1" fmla="*/ 3 h 3"/>
              <a:gd name="T2" fmla="*/ 2 w 14"/>
              <a:gd name="T3" fmla="*/ 3 h 3"/>
              <a:gd name="T4" fmla="*/ 0 w 14"/>
              <a:gd name="T5" fmla="*/ 2 h 3"/>
              <a:gd name="T6" fmla="*/ 0 w 14"/>
              <a:gd name="T7" fmla="*/ 0 h 3"/>
              <a:gd name="T8" fmla="*/ 2 w 14"/>
              <a:gd name="T9" fmla="*/ 0 h 3"/>
              <a:gd name="T10" fmla="*/ 12 w 14"/>
              <a:gd name="T11" fmla="*/ 0 h 3"/>
              <a:gd name="T12" fmla="*/ 14 w 14"/>
              <a:gd name="T13" fmla="*/ 2 h 3"/>
              <a:gd name="T14" fmla="*/ 13 w 14"/>
              <a:gd name="T15" fmla="*/ 3 h 3"/>
              <a:gd name="T16" fmla="*/ 12 w 14"/>
              <a:gd name="T17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" h="3">
                <a:moveTo>
                  <a:pt x="12" y="3"/>
                </a:moveTo>
                <a:cubicBezTo>
                  <a:pt x="2" y="3"/>
                  <a:pt x="2" y="3"/>
                  <a:pt x="2" y="3"/>
                </a:cubicBezTo>
                <a:cubicBezTo>
                  <a:pt x="1" y="3"/>
                  <a:pt x="0" y="3"/>
                  <a:pt x="0" y="2"/>
                </a:cubicBezTo>
                <a:cubicBezTo>
                  <a:pt x="0" y="1"/>
                  <a:pt x="0" y="1"/>
                  <a:pt x="0" y="0"/>
                </a:cubicBezTo>
                <a:cubicBezTo>
                  <a:pt x="1" y="0"/>
                  <a:pt x="1" y="0"/>
                  <a:pt x="2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3" y="0"/>
                  <a:pt x="14" y="1"/>
                  <a:pt x="14" y="2"/>
                </a:cubicBezTo>
                <a:cubicBezTo>
                  <a:pt x="14" y="2"/>
                  <a:pt x="14" y="3"/>
                  <a:pt x="13" y="3"/>
                </a:cubicBezTo>
                <a:cubicBezTo>
                  <a:pt x="13" y="3"/>
                  <a:pt x="12" y="3"/>
                  <a:pt x="12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0" name="Freeform 1244"/>
          <p:cNvSpPr/>
          <p:nvPr/>
        </p:nvSpPr>
        <p:spPr bwMode="auto">
          <a:xfrm>
            <a:off x="2386493" y="5661230"/>
            <a:ext cx="40642" cy="8621"/>
          </a:xfrm>
          <a:custGeom>
            <a:avLst/>
            <a:gdLst>
              <a:gd name="T0" fmla="*/ 2 w 14"/>
              <a:gd name="T1" fmla="*/ 3 h 3"/>
              <a:gd name="T2" fmla="*/ 0 w 14"/>
              <a:gd name="T3" fmla="*/ 2 h 3"/>
              <a:gd name="T4" fmla="*/ 1 w 14"/>
              <a:gd name="T5" fmla="*/ 0 h 3"/>
              <a:gd name="T6" fmla="*/ 2 w 14"/>
              <a:gd name="T7" fmla="*/ 0 h 3"/>
              <a:gd name="T8" fmla="*/ 12 w 14"/>
              <a:gd name="T9" fmla="*/ 0 h 3"/>
              <a:gd name="T10" fmla="*/ 14 w 14"/>
              <a:gd name="T11" fmla="*/ 2 h 3"/>
              <a:gd name="T12" fmla="*/ 14 w 14"/>
              <a:gd name="T13" fmla="*/ 3 h 3"/>
              <a:gd name="T14" fmla="*/ 12 w 14"/>
              <a:gd name="T15" fmla="*/ 3 h 3"/>
              <a:gd name="T16" fmla="*/ 2 w 14"/>
              <a:gd name="T17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" h="3">
                <a:moveTo>
                  <a:pt x="2" y="3"/>
                </a:moveTo>
                <a:cubicBezTo>
                  <a:pt x="1" y="3"/>
                  <a:pt x="0" y="3"/>
                  <a:pt x="0" y="2"/>
                </a:cubicBezTo>
                <a:cubicBezTo>
                  <a:pt x="0" y="1"/>
                  <a:pt x="0" y="1"/>
                  <a:pt x="1" y="0"/>
                </a:cubicBezTo>
                <a:cubicBezTo>
                  <a:pt x="1" y="0"/>
                  <a:pt x="2" y="0"/>
                  <a:pt x="2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3" y="0"/>
                  <a:pt x="14" y="1"/>
                  <a:pt x="14" y="2"/>
                </a:cubicBezTo>
                <a:cubicBezTo>
                  <a:pt x="14" y="2"/>
                  <a:pt x="14" y="3"/>
                  <a:pt x="14" y="3"/>
                </a:cubicBezTo>
                <a:cubicBezTo>
                  <a:pt x="13" y="3"/>
                  <a:pt x="13" y="3"/>
                  <a:pt x="12" y="3"/>
                </a:cubicBezTo>
                <a:lnTo>
                  <a:pt x="2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1" name="Freeform 1245"/>
          <p:cNvSpPr/>
          <p:nvPr/>
        </p:nvSpPr>
        <p:spPr bwMode="auto">
          <a:xfrm>
            <a:off x="2375409" y="5669851"/>
            <a:ext cx="11085" cy="40642"/>
          </a:xfrm>
          <a:custGeom>
            <a:avLst/>
            <a:gdLst>
              <a:gd name="T0" fmla="*/ 0 w 4"/>
              <a:gd name="T1" fmla="*/ 1 h 14"/>
              <a:gd name="T2" fmla="*/ 2 w 4"/>
              <a:gd name="T3" fmla="*/ 0 h 14"/>
              <a:gd name="T4" fmla="*/ 3 w 4"/>
              <a:gd name="T5" fmla="*/ 0 h 14"/>
              <a:gd name="T6" fmla="*/ 4 w 4"/>
              <a:gd name="T7" fmla="*/ 1 h 14"/>
              <a:gd name="T8" fmla="*/ 4 w 4"/>
              <a:gd name="T9" fmla="*/ 12 h 14"/>
              <a:gd name="T10" fmla="*/ 2 w 4"/>
              <a:gd name="T11" fmla="*/ 14 h 14"/>
              <a:gd name="T12" fmla="*/ 0 w 4"/>
              <a:gd name="T13" fmla="*/ 13 h 14"/>
              <a:gd name="T14" fmla="*/ 0 w 4"/>
              <a:gd name="T15" fmla="*/ 12 h 14"/>
              <a:gd name="T16" fmla="*/ 0 w 4"/>
              <a:gd name="T17" fmla="*/ 1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14">
                <a:moveTo>
                  <a:pt x="0" y="1"/>
                </a:moveTo>
                <a:cubicBezTo>
                  <a:pt x="0" y="0"/>
                  <a:pt x="1" y="0"/>
                  <a:pt x="2" y="0"/>
                </a:cubicBezTo>
                <a:cubicBezTo>
                  <a:pt x="2" y="0"/>
                  <a:pt x="3" y="0"/>
                  <a:pt x="3" y="0"/>
                </a:cubicBezTo>
                <a:cubicBezTo>
                  <a:pt x="3" y="0"/>
                  <a:pt x="4" y="1"/>
                  <a:pt x="4" y="1"/>
                </a:cubicBezTo>
                <a:cubicBezTo>
                  <a:pt x="4" y="12"/>
                  <a:pt x="4" y="12"/>
                  <a:pt x="4" y="12"/>
                </a:cubicBezTo>
                <a:cubicBezTo>
                  <a:pt x="4" y="13"/>
                  <a:pt x="3" y="14"/>
                  <a:pt x="2" y="14"/>
                </a:cubicBezTo>
                <a:cubicBezTo>
                  <a:pt x="1" y="14"/>
                  <a:pt x="1" y="13"/>
                  <a:pt x="0" y="13"/>
                </a:cubicBezTo>
                <a:cubicBezTo>
                  <a:pt x="0" y="13"/>
                  <a:pt x="0" y="12"/>
                  <a:pt x="0" y="12"/>
                </a:cubicBezTo>
                <a:lnTo>
                  <a:pt x="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2" name="Freeform 1246"/>
          <p:cNvSpPr/>
          <p:nvPr/>
        </p:nvSpPr>
        <p:spPr bwMode="auto">
          <a:xfrm>
            <a:off x="2375409" y="5712956"/>
            <a:ext cx="11085" cy="40642"/>
          </a:xfrm>
          <a:custGeom>
            <a:avLst/>
            <a:gdLst>
              <a:gd name="T0" fmla="*/ 2 w 4"/>
              <a:gd name="T1" fmla="*/ 14 h 14"/>
              <a:gd name="T2" fmla="*/ 0 w 4"/>
              <a:gd name="T3" fmla="*/ 14 h 14"/>
              <a:gd name="T4" fmla="*/ 0 w 4"/>
              <a:gd name="T5" fmla="*/ 12 h 14"/>
              <a:gd name="T6" fmla="*/ 0 w 4"/>
              <a:gd name="T7" fmla="*/ 2 h 14"/>
              <a:gd name="T8" fmla="*/ 2 w 4"/>
              <a:gd name="T9" fmla="*/ 0 h 14"/>
              <a:gd name="T10" fmla="*/ 3 w 4"/>
              <a:gd name="T11" fmla="*/ 1 h 14"/>
              <a:gd name="T12" fmla="*/ 4 w 4"/>
              <a:gd name="T13" fmla="*/ 2 h 14"/>
              <a:gd name="T14" fmla="*/ 4 w 4"/>
              <a:gd name="T15" fmla="*/ 12 h 14"/>
              <a:gd name="T16" fmla="*/ 2 w 4"/>
              <a:gd name="T17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14">
                <a:moveTo>
                  <a:pt x="2" y="14"/>
                </a:moveTo>
                <a:cubicBezTo>
                  <a:pt x="1" y="14"/>
                  <a:pt x="1" y="14"/>
                  <a:pt x="0" y="14"/>
                </a:cubicBezTo>
                <a:cubicBezTo>
                  <a:pt x="0" y="13"/>
                  <a:pt x="0" y="13"/>
                  <a:pt x="0" y="12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" y="0"/>
                  <a:pt x="3" y="1"/>
                  <a:pt x="3" y="1"/>
                </a:cubicBezTo>
                <a:cubicBezTo>
                  <a:pt x="3" y="1"/>
                  <a:pt x="4" y="2"/>
                  <a:pt x="4" y="2"/>
                </a:cubicBezTo>
                <a:cubicBezTo>
                  <a:pt x="4" y="12"/>
                  <a:pt x="4" y="12"/>
                  <a:pt x="4" y="12"/>
                </a:cubicBezTo>
                <a:cubicBezTo>
                  <a:pt x="4" y="13"/>
                  <a:pt x="3" y="14"/>
                  <a:pt x="2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3" name="Freeform 1247"/>
          <p:cNvSpPr/>
          <p:nvPr/>
        </p:nvSpPr>
        <p:spPr bwMode="auto">
          <a:xfrm>
            <a:off x="2375409" y="5759756"/>
            <a:ext cx="11085" cy="40642"/>
          </a:xfrm>
          <a:custGeom>
            <a:avLst/>
            <a:gdLst>
              <a:gd name="T0" fmla="*/ 0 w 4"/>
              <a:gd name="T1" fmla="*/ 2 h 14"/>
              <a:gd name="T2" fmla="*/ 2 w 4"/>
              <a:gd name="T3" fmla="*/ 0 h 14"/>
              <a:gd name="T4" fmla="*/ 3 w 4"/>
              <a:gd name="T5" fmla="*/ 1 h 14"/>
              <a:gd name="T6" fmla="*/ 4 w 4"/>
              <a:gd name="T7" fmla="*/ 2 h 14"/>
              <a:gd name="T8" fmla="*/ 4 w 4"/>
              <a:gd name="T9" fmla="*/ 12 h 14"/>
              <a:gd name="T10" fmla="*/ 2 w 4"/>
              <a:gd name="T11" fmla="*/ 14 h 14"/>
              <a:gd name="T12" fmla="*/ 0 w 4"/>
              <a:gd name="T13" fmla="*/ 14 h 14"/>
              <a:gd name="T14" fmla="*/ 0 w 4"/>
              <a:gd name="T15" fmla="*/ 12 h 14"/>
              <a:gd name="T16" fmla="*/ 0 w 4"/>
              <a:gd name="T17" fmla="*/ 2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14">
                <a:moveTo>
                  <a:pt x="0" y="2"/>
                </a:moveTo>
                <a:cubicBezTo>
                  <a:pt x="0" y="1"/>
                  <a:pt x="1" y="0"/>
                  <a:pt x="2" y="0"/>
                </a:cubicBezTo>
                <a:cubicBezTo>
                  <a:pt x="2" y="0"/>
                  <a:pt x="3" y="0"/>
                  <a:pt x="3" y="1"/>
                </a:cubicBezTo>
                <a:cubicBezTo>
                  <a:pt x="3" y="1"/>
                  <a:pt x="4" y="2"/>
                  <a:pt x="4" y="2"/>
                </a:cubicBezTo>
                <a:cubicBezTo>
                  <a:pt x="4" y="12"/>
                  <a:pt x="4" y="12"/>
                  <a:pt x="4" y="12"/>
                </a:cubicBezTo>
                <a:cubicBezTo>
                  <a:pt x="4" y="13"/>
                  <a:pt x="3" y="14"/>
                  <a:pt x="2" y="14"/>
                </a:cubicBezTo>
                <a:cubicBezTo>
                  <a:pt x="1" y="14"/>
                  <a:pt x="1" y="14"/>
                  <a:pt x="0" y="14"/>
                </a:cubicBezTo>
                <a:cubicBezTo>
                  <a:pt x="0" y="13"/>
                  <a:pt x="0" y="13"/>
                  <a:pt x="0" y="12"/>
                </a:cubicBezTo>
                <a:lnTo>
                  <a:pt x="0" y="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4" name="Freeform 1248"/>
          <p:cNvSpPr>
            <a:spLocks noEditPoints="1"/>
          </p:cNvSpPr>
          <p:nvPr/>
        </p:nvSpPr>
        <p:spPr bwMode="auto">
          <a:xfrm>
            <a:off x="2375409" y="5721577"/>
            <a:ext cx="81284" cy="210600"/>
          </a:xfrm>
          <a:custGeom>
            <a:avLst/>
            <a:gdLst>
              <a:gd name="T0" fmla="*/ 14 w 28"/>
              <a:gd name="T1" fmla="*/ 49 h 72"/>
              <a:gd name="T2" fmla="*/ 5 w 28"/>
              <a:gd name="T3" fmla="*/ 58 h 72"/>
              <a:gd name="T4" fmla="*/ 14 w 28"/>
              <a:gd name="T5" fmla="*/ 66 h 72"/>
              <a:gd name="T6" fmla="*/ 23 w 28"/>
              <a:gd name="T7" fmla="*/ 58 h 72"/>
              <a:gd name="T8" fmla="*/ 14 w 28"/>
              <a:gd name="T9" fmla="*/ 49 h 72"/>
              <a:gd name="T10" fmla="*/ 0 w 28"/>
              <a:gd name="T11" fmla="*/ 58 h 72"/>
              <a:gd name="T12" fmla="*/ 4 w 28"/>
              <a:gd name="T13" fmla="*/ 48 h 72"/>
              <a:gd name="T14" fmla="*/ 4 w 28"/>
              <a:gd name="T15" fmla="*/ 48 h 72"/>
              <a:gd name="T16" fmla="*/ 13 w 28"/>
              <a:gd name="T17" fmla="*/ 0 h 72"/>
              <a:gd name="T18" fmla="*/ 17 w 28"/>
              <a:gd name="T19" fmla="*/ 15 h 72"/>
              <a:gd name="T20" fmla="*/ 12 w 28"/>
              <a:gd name="T21" fmla="*/ 44 h 72"/>
              <a:gd name="T22" fmla="*/ 14 w 28"/>
              <a:gd name="T23" fmla="*/ 44 h 72"/>
              <a:gd name="T24" fmla="*/ 28 w 28"/>
              <a:gd name="T25" fmla="*/ 58 h 72"/>
              <a:gd name="T26" fmla="*/ 14 w 28"/>
              <a:gd name="T27" fmla="*/ 72 h 72"/>
              <a:gd name="T28" fmla="*/ 0 w 28"/>
              <a:gd name="T29" fmla="*/ 58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8" h="72">
                <a:moveTo>
                  <a:pt x="14" y="49"/>
                </a:moveTo>
                <a:cubicBezTo>
                  <a:pt x="9" y="49"/>
                  <a:pt x="5" y="53"/>
                  <a:pt x="5" y="58"/>
                </a:cubicBezTo>
                <a:cubicBezTo>
                  <a:pt x="5" y="63"/>
                  <a:pt x="9" y="66"/>
                  <a:pt x="14" y="66"/>
                </a:cubicBezTo>
                <a:cubicBezTo>
                  <a:pt x="19" y="66"/>
                  <a:pt x="23" y="63"/>
                  <a:pt x="23" y="58"/>
                </a:cubicBezTo>
                <a:cubicBezTo>
                  <a:pt x="23" y="53"/>
                  <a:pt x="19" y="49"/>
                  <a:pt x="14" y="49"/>
                </a:cubicBezTo>
                <a:close/>
                <a:moveTo>
                  <a:pt x="0" y="58"/>
                </a:moveTo>
                <a:cubicBezTo>
                  <a:pt x="0" y="54"/>
                  <a:pt x="1" y="50"/>
                  <a:pt x="4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0"/>
                  <a:pt x="19" y="4"/>
                  <a:pt x="17" y="15"/>
                </a:cubicBezTo>
                <a:cubicBezTo>
                  <a:pt x="16" y="23"/>
                  <a:pt x="13" y="36"/>
                  <a:pt x="12" y="44"/>
                </a:cubicBezTo>
                <a:cubicBezTo>
                  <a:pt x="12" y="44"/>
                  <a:pt x="13" y="44"/>
                  <a:pt x="14" y="44"/>
                </a:cubicBezTo>
                <a:cubicBezTo>
                  <a:pt x="22" y="44"/>
                  <a:pt x="28" y="50"/>
                  <a:pt x="28" y="58"/>
                </a:cubicBezTo>
                <a:cubicBezTo>
                  <a:pt x="28" y="66"/>
                  <a:pt x="22" y="72"/>
                  <a:pt x="14" y="72"/>
                </a:cubicBezTo>
                <a:cubicBezTo>
                  <a:pt x="6" y="72"/>
                  <a:pt x="0" y="66"/>
                  <a:pt x="0" y="5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5" name="Freeform 1249"/>
          <p:cNvSpPr/>
          <p:nvPr/>
        </p:nvSpPr>
        <p:spPr bwMode="auto">
          <a:xfrm>
            <a:off x="2369251" y="5836114"/>
            <a:ext cx="17242" cy="17242"/>
          </a:xfrm>
          <a:custGeom>
            <a:avLst/>
            <a:gdLst>
              <a:gd name="T0" fmla="*/ 6 w 6"/>
              <a:gd name="T1" fmla="*/ 2 h 6"/>
              <a:gd name="T2" fmla="*/ 2 w 6"/>
              <a:gd name="T3" fmla="*/ 6 h 6"/>
              <a:gd name="T4" fmla="*/ 0 w 6"/>
              <a:gd name="T5" fmla="*/ 6 h 6"/>
              <a:gd name="T6" fmla="*/ 6 w 6"/>
              <a:gd name="T7" fmla="*/ 0 h 6"/>
              <a:gd name="T8" fmla="*/ 6 w 6"/>
              <a:gd name="T9" fmla="*/ 2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6">
                <a:moveTo>
                  <a:pt x="6" y="2"/>
                </a:moveTo>
                <a:cubicBezTo>
                  <a:pt x="6" y="4"/>
                  <a:pt x="4" y="6"/>
                  <a:pt x="2" y="6"/>
                </a:cubicBezTo>
                <a:cubicBezTo>
                  <a:pt x="1" y="6"/>
                  <a:pt x="1" y="6"/>
                  <a:pt x="0" y="6"/>
                </a:cubicBezTo>
                <a:cubicBezTo>
                  <a:pt x="6" y="0"/>
                  <a:pt x="6" y="0"/>
                  <a:pt x="6" y="0"/>
                </a:cubicBezTo>
                <a:cubicBezTo>
                  <a:pt x="6" y="0"/>
                  <a:pt x="6" y="1"/>
                  <a:pt x="6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6" name="Freeform 1250"/>
          <p:cNvSpPr>
            <a:spLocks noEditPoints="1"/>
          </p:cNvSpPr>
          <p:nvPr/>
        </p:nvSpPr>
        <p:spPr bwMode="auto">
          <a:xfrm>
            <a:off x="2294125" y="5721577"/>
            <a:ext cx="81284" cy="210600"/>
          </a:xfrm>
          <a:custGeom>
            <a:avLst/>
            <a:gdLst>
              <a:gd name="T0" fmla="*/ 11 w 28"/>
              <a:gd name="T1" fmla="*/ 15 h 72"/>
              <a:gd name="T2" fmla="*/ 15 w 28"/>
              <a:gd name="T3" fmla="*/ 0 h 72"/>
              <a:gd name="T4" fmla="*/ 24 w 28"/>
              <a:gd name="T5" fmla="*/ 48 h 72"/>
              <a:gd name="T6" fmla="*/ 24 w 28"/>
              <a:gd name="T7" fmla="*/ 48 h 72"/>
              <a:gd name="T8" fmla="*/ 28 w 28"/>
              <a:gd name="T9" fmla="*/ 58 h 72"/>
              <a:gd name="T10" fmla="*/ 14 w 28"/>
              <a:gd name="T11" fmla="*/ 72 h 72"/>
              <a:gd name="T12" fmla="*/ 0 w 28"/>
              <a:gd name="T13" fmla="*/ 58 h 72"/>
              <a:gd name="T14" fmla="*/ 14 w 28"/>
              <a:gd name="T15" fmla="*/ 44 h 72"/>
              <a:gd name="T16" fmla="*/ 16 w 28"/>
              <a:gd name="T17" fmla="*/ 44 h 72"/>
              <a:gd name="T18" fmla="*/ 11 w 28"/>
              <a:gd name="T19" fmla="*/ 15 h 72"/>
              <a:gd name="T20" fmla="*/ 23 w 28"/>
              <a:gd name="T21" fmla="*/ 58 h 72"/>
              <a:gd name="T22" fmla="*/ 14 w 28"/>
              <a:gd name="T23" fmla="*/ 49 h 72"/>
              <a:gd name="T24" fmla="*/ 5 w 28"/>
              <a:gd name="T25" fmla="*/ 58 h 72"/>
              <a:gd name="T26" fmla="*/ 14 w 28"/>
              <a:gd name="T27" fmla="*/ 66 h 72"/>
              <a:gd name="T28" fmla="*/ 23 w 28"/>
              <a:gd name="T29" fmla="*/ 58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8" h="72">
                <a:moveTo>
                  <a:pt x="11" y="15"/>
                </a:moveTo>
                <a:cubicBezTo>
                  <a:pt x="8" y="4"/>
                  <a:pt x="15" y="0"/>
                  <a:pt x="15" y="0"/>
                </a:cubicBezTo>
                <a:cubicBezTo>
                  <a:pt x="24" y="48"/>
                  <a:pt x="24" y="48"/>
                  <a:pt x="24" y="48"/>
                </a:cubicBezTo>
                <a:cubicBezTo>
                  <a:pt x="24" y="48"/>
                  <a:pt x="24" y="48"/>
                  <a:pt x="24" y="48"/>
                </a:cubicBezTo>
                <a:cubicBezTo>
                  <a:pt x="26" y="50"/>
                  <a:pt x="28" y="54"/>
                  <a:pt x="28" y="58"/>
                </a:cubicBezTo>
                <a:cubicBezTo>
                  <a:pt x="28" y="66"/>
                  <a:pt x="22" y="72"/>
                  <a:pt x="14" y="72"/>
                </a:cubicBezTo>
                <a:cubicBezTo>
                  <a:pt x="6" y="72"/>
                  <a:pt x="0" y="66"/>
                  <a:pt x="0" y="58"/>
                </a:cubicBezTo>
                <a:cubicBezTo>
                  <a:pt x="0" y="50"/>
                  <a:pt x="6" y="44"/>
                  <a:pt x="14" y="44"/>
                </a:cubicBezTo>
                <a:cubicBezTo>
                  <a:pt x="15" y="44"/>
                  <a:pt x="15" y="44"/>
                  <a:pt x="16" y="44"/>
                </a:cubicBezTo>
                <a:cubicBezTo>
                  <a:pt x="15" y="36"/>
                  <a:pt x="12" y="23"/>
                  <a:pt x="11" y="15"/>
                </a:cubicBezTo>
                <a:close/>
                <a:moveTo>
                  <a:pt x="23" y="58"/>
                </a:moveTo>
                <a:cubicBezTo>
                  <a:pt x="23" y="53"/>
                  <a:pt x="19" y="49"/>
                  <a:pt x="14" y="49"/>
                </a:cubicBezTo>
                <a:cubicBezTo>
                  <a:pt x="9" y="49"/>
                  <a:pt x="5" y="53"/>
                  <a:pt x="5" y="58"/>
                </a:cubicBezTo>
                <a:cubicBezTo>
                  <a:pt x="5" y="63"/>
                  <a:pt x="9" y="66"/>
                  <a:pt x="14" y="66"/>
                </a:cubicBezTo>
                <a:cubicBezTo>
                  <a:pt x="19" y="66"/>
                  <a:pt x="23" y="63"/>
                  <a:pt x="23" y="5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7" name="Freeform 1251"/>
          <p:cNvSpPr/>
          <p:nvPr/>
        </p:nvSpPr>
        <p:spPr bwMode="auto">
          <a:xfrm>
            <a:off x="2363093" y="5829956"/>
            <a:ext cx="17242" cy="17242"/>
          </a:xfrm>
          <a:custGeom>
            <a:avLst/>
            <a:gdLst>
              <a:gd name="T0" fmla="*/ 0 w 6"/>
              <a:gd name="T1" fmla="*/ 6 h 6"/>
              <a:gd name="T2" fmla="*/ 0 w 6"/>
              <a:gd name="T3" fmla="*/ 4 h 6"/>
              <a:gd name="T4" fmla="*/ 4 w 6"/>
              <a:gd name="T5" fmla="*/ 0 h 6"/>
              <a:gd name="T6" fmla="*/ 6 w 6"/>
              <a:gd name="T7" fmla="*/ 0 h 6"/>
              <a:gd name="T8" fmla="*/ 0 w 6"/>
              <a:gd name="T9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6">
                <a:moveTo>
                  <a:pt x="0" y="6"/>
                </a:moveTo>
                <a:cubicBezTo>
                  <a:pt x="0" y="5"/>
                  <a:pt x="0" y="5"/>
                  <a:pt x="0" y="4"/>
                </a:cubicBezTo>
                <a:cubicBezTo>
                  <a:pt x="0" y="1"/>
                  <a:pt x="2" y="0"/>
                  <a:pt x="4" y="0"/>
                </a:cubicBezTo>
                <a:cubicBezTo>
                  <a:pt x="5" y="0"/>
                  <a:pt x="5" y="0"/>
                  <a:pt x="6" y="0"/>
                </a:cubicBezTo>
                <a:lnTo>
                  <a:pt x="0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8" name="Oval 1252"/>
          <p:cNvSpPr>
            <a:spLocks noChangeArrowheads="1"/>
          </p:cNvSpPr>
          <p:nvPr/>
        </p:nvSpPr>
        <p:spPr bwMode="auto">
          <a:xfrm>
            <a:off x="2727640" y="486932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9" name="Freeform 1253"/>
          <p:cNvSpPr/>
          <p:nvPr/>
        </p:nvSpPr>
        <p:spPr bwMode="auto">
          <a:xfrm>
            <a:off x="2971492" y="4961695"/>
            <a:ext cx="82516" cy="245084"/>
          </a:xfrm>
          <a:custGeom>
            <a:avLst/>
            <a:gdLst>
              <a:gd name="T0" fmla="*/ 67 w 67"/>
              <a:gd name="T1" fmla="*/ 64 h 199"/>
              <a:gd name="T2" fmla="*/ 67 w 67"/>
              <a:gd name="T3" fmla="*/ 199 h 199"/>
              <a:gd name="T4" fmla="*/ 50 w 67"/>
              <a:gd name="T5" fmla="*/ 199 h 199"/>
              <a:gd name="T6" fmla="*/ 50 w 67"/>
              <a:gd name="T7" fmla="*/ 64 h 199"/>
              <a:gd name="T8" fmla="*/ 0 w 67"/>
              <a:gd name="T9" fmla="*/ 0 h 199"/>
              <a:gd name="T10" fmla="*/ 19 w 67"/>
              <a:gd name="T11" fmla="*/ 0 h 199"/>
              <a:gd name="T12" fmla="*/ 67 w 67"/>
              <a:gd name="T13" fmla="*/ 64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7" h="199">
                <a:moveTo>
                  <a:pt x="67" y="64"/>
                </a:moveTo>
                <a:lnTo>
                  <a:pt x="67" y="199"/>
                </a:lnTo>
                <a:lnTo>
                  <a:pt x="50" y="199"/>
                </a:lnTo>
                <a:lnTo>
                  <a:pt x="50" y="64"/>
                </a:lnTo>
                <a:lnTo>
                  <a:pt x="0" y="0"/>
                </a:lnTo>
                <a:lnTo>
                  <a:pt x="19" y="0"/>
                </a:lnTo>
                <a:lnTo>
                  <a:pt x="67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0" name="Freeform 1254"/>
          <p:cNvSpPr>
            <a:spLocks noEditPoints="1"/>
          </p:cNvSpPr>
          <p:nvPr/>
        </p:nvSpPr>
        <p:spPr bwMode="auto">
          <a:xfrm>
            <a:off x="2838482" y="4939526"/>
            <a:ext cx="177347" cy="282031"/>
          </a:xfrm>
          <a:custGeom>
            <a:avLst/>
            <a:gdLst>
              <a:gd name="T0" fmla="*/ 61 w 61"/>
              <a:gd name="T1" fmla="*/ 37 h 97"/>
              <a:gd name="T2" fmla="*/ 61 w 61"/>
              <a:gd name="T3" fmla="*/ 97 h 97"/>
              <a:gd name="T4" fmla="*/ 0 w 61"/>
              <a:gd name="T5" fmla="*/ 97 h 97"/>
              <a:gd name="T6" fmla="*/ 0 w 61"/>
              <a:gd name="T7" fmla="*/ 37 h 97"/>
              <a:gd name="T8" fmla="*/ 31 w 61"/>
              <a:gd name="T9" fmla="*/ 0 h 97"/>
              <a:gd name="T10" fmla="*/ 61 w 61"/>
              <a:gd name="T11" fmla="*/ 37 h 97"/>
              <a:gd name="T12" fmla="*/ 39 w 61"/>
              <a:gd name="T13" fmla="*/ 26 h 97"/>
              <a:gd name="T14" fmla="*/ 31 w 61"/>
              <a:gd name="T15" fmla="*/ 17 h 97"/>
              <a:gd name="T16" fmla="*/ 22 w 61"/>
              <a:gd name="T17" fmla="*/ 26 h 97"/>
              <a:gd name="T18" fmla="*/ 31 w 61"/>
              <a:gd name="T19" fmla="*/ 35 h 97"/>
              <a:gd name="T20" fmla="*/ 39 w 61"/>
              <a:gd name="T21" fmla="*/ 2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1" h="97">
                <a:moveTo>
                  <a:pt x="61" y="37"/>
                </a:moveTo>
                <a:cubicBezTo>
                  <a:pt x="61" y="97"/>
                  <a:pt x="61" y="97"/>
                  <a:pt x="61" y="97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37"/>
                  <a:pt x="0" y="37"/>
                  <a:pt x="0" y="37"/>
                </a:cubicBezTo>
                <a:cubicBezTo>
                  <a:pt x="31" y="0"/>
                  <a:pt x="31" y="0"/>
                  <a:pt x="31" y="0"/>
                </a:cubicBezTo>
                <a:lnTo>
                  <a:pt x="61" y="37"/>
                </a:lnTo>
                <a:close/>
                <a:moveTo>
                  <a:pt x="39" y="26"/>
                </a:moveTo>
                <a:cubicBezTo>
                  <a:pt x="39" y="21"/>
                  <a:pt x="35" y="17"/>
                  <a:pt x="31" y="17"/>
                </a:cubicBezTo>
                <a:cubicBezTo>
                  <a:pt x="26" y="17"/>
                  <a:pt x="22" y="21"/>
                  <a:pt x="22" y="26"/>
                </a:cubicBezTo>
                <a:cubicBezTo>
                  <a:pt x="22" y="31"/>
                  <a:pt x="26" y="35"/>
                  <a:pt x="31" y="35"/>
                </a:cubicBezTo>
                <a:cubicBezTo>
                  <a:pt x="35" y="35"/>
                  <a:pt x="39" y="31"/>
                  <a:pt x="39" y="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1" name="Oval 1255"/>
          <p:cNvSpPr>
            <a:spLocks noChangeArrowheads="1"/>
          </p:cNvSpPr>
          <p:nvPr/>
        </p:nvSpPr>
        <p:spPr bwMode="auto">
          <a:xfrm>
            <a:off x="2727640" y="5559009"/>
            <a:ext cx="439673" cy="437210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2" name="Freeform 1256"/>
          <p:cNvSpPr/>
          <p:nvPr/>
        </p:nvSpPr>
        <p:spPr bwMode="auto">
          <a:xfrm>
            <a:off x="2774440" y="5721577"/>
            <a:ext cx="337452" cy="41874"/>
          </a:xfrm>
          <a:custGeom>
            <a:avLst/>
            <a:gdLst>
              <a:gd name="T0" fmla="*/ 34 w 116"/>
              <a:gd name="T1" fmla="*/ 1 h 14"/>
              <a:gd name="T2" fmla="*/ 34 w 116"/>
              <a:gd name="T3" fmla="*/ 0 h 14"/>
              <a:gd name="T4" fmla="*/ 85 w 116"/>
              <a:gd name="T5" fmla="*/ 0 h 14"/>
              <a:gd name="T6" fmla="*/ 85 w 116"/>
              <a:gd name="T7" fmla="*/ 1 h 14"/>
              <a:gd name="T8" fmla="*/ 93 w 116"/>
              <a:gd name="T9" fmla="*/ 9 h 14"/>
              <a:gd name="T10" fmla="*/ 102 w 116"/>
              <a:gd name="T11" fmla="*/ 1 h 14"/>
              <a:gd name="T12" fmla="*/ 102 w 116"/>
              <a:gd name="T13" fmla="*/ 0 h 14"/>
              <a:gd name="T14" fmla="*/ 109 w 116"/>
              <a:gd name="T15" fmla="*/ 0 h 14"/>
              <a:gd name="T16" fmla="*/ 116 w 116"/>
              <a:gd name="T17" fmla="*/ 7 h 14"/>
              <a:gd name="T18" fmla="*/ 109 w 116"/>
              <a:gd name="T19" fmla="*/ 14 h 14"/>
              <a:gd name="T20" fmla="*/ 7 w 116"/>
              <a:gd name="T21" fmla="*/ 14 h 14"/>
              <a:gd name="T22" fmla="*/ 0 w 116"/>
              <a:gd name="T23" fmla="*/ 7 h 14"/>
              <a:gd name="T24" fmla="*/ 7 w 116"/>
              <a:gd name="T25" fmla="*/ 0 h 14"/>
              <a:gd name="T26" fmla="*/ 17 w 116"/>
              <a:gd name="T27" fmla="*/ 0 h 14"/>
              <a:gd name="T28" fmla="*/ 17 w 116"/>
              <a:gd name="T29" fmla="*/ 1 h 14"/>
              <a:gd name="T30" fmla="*/ 25 w 116"/>
              <a:gd name="T31" fmla="*/ 9 h 14"/>
              <a:gd name="T32" fmla="*/ 34 w 116"/>
              <a:gd name="T33" fmla="*/ 1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6" h="14">
                <a:moveTo>
                  <a:pt x="34" y="1"/>
                </a:moveTo>
                <a:cubicBezTo>
                  <a:pt x="34" y="0"/>
                  <a:pt x="34" y="0"/>
                  <a:pt x="34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85" y="1"/>
                  <a:pt x="85" y="1"/>
                  <a:pt x="85" y="1"/>
                </a:cubicBezTo>
                <a:cubicBezTo>
                  <a:pt x="85" y="5"/>
                  <a:pt x="89" y="9"/>
                  <a:pt x="93" y="9"/>
                </a:cubicBezTo>
                <a:cubicBezTo>
                  <a:pt x="98" y="9"/>
                  <a:pt x="102" y="5"/>
                  <a:pt x="102" y="1"/>
                </a:cubicBezTo>
                <a:cubicBezTo>
                  <a:pt x="102" y="0"/>
                  <a:pt x="102" y="0"/>
                  <a:pt x="102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13" y="0"/>
                  <a:pt x="116" y="3"/>
                  <a:pt x="116" y="7"/>
                </a:cubicBezTo>
                <a:cubicBezTo>
                  <a:pt x="116" y="11"/>
                  <a:pt x="113" y="14"/>
                  <a:pt x="109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3" y="14"/>
                  <a:pt x="0" y="11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1"/>
                  <a:pt x="17" y="1"/>
                  <a:pt x="17" y="1"/>
                </a:cubicBezTo>
                <a:cubicBezTo>
                  <a:pt x="17" y="5"/>
                  <a:pt x="21" y="9"/>
                  <a:pt x="25" y="9"/>
                </a:cubicBezTo>
                <a:cubicBezTo>
                  <a:pt x="30" y="9"/>
                  <a:pt x="34" y="5"/>
                  <a:pt x="3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3" name="Freeform 1257"/>
          <p:cNvSpPr/>
          <p:nvPr/>
        </p:nvSpPr>
        <p:spPr bwMode="auto">
          <a:xfrm>
            <a:off x="3007208" y="5661230"/>
            <a:ext cx="51726" cy="75127"/>
          </a:xfrm>
          <a:custGeom>
            <a:avLst/>
            <a:gdLst>
              <a:gd name="T0" fmla="*/ 18 w 18"/>
              <a:gd name="T1" fmla="*/ 22 h 26"/>
              <a:gd name="T2" fmla="*/ 16 w 18"/>
              <a:gd name="T3" fmla="*/ 25 h 26"/>
              <a:gd name="T4" fmla="*/ 11 w 18"/>
              <a:gd name="T5" fmla="*/ 24 h 26"/>
              <a:gd name="T6" fmla="*/ 0 w 18"/>
              <a:gd name="T7" fmla="*/ 6 h 26"/>
              <a:gd name="T8" fmla="*/ 0 w 18"/>
              <a:gd name="T9" fmla="*/ 4 h 26"/>
              <a:gd name="T10" fmla="*/ 1 w 18"/>
              <a:gd name="T11" fmla="*/ 1 h 26"/>
              <a:gd name="T12" fmla="*/ 6 w 18"/>
              <a:gd name="T13" fmla="*/ 2 h 26"/>
              <a:gd name="T14" fmla="*/ 17 w 18"/>
              <a:gd name="T15" fmla="*/ 20 h 26"/>
              <a:gd name="T16" fmla="*/ 18 w 18"/>
              <a:gd name="T17" fmla="*/ 22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26">
                <a:moveTo>
                  <a:pt x="18" y="22"/>
                </a:moveTo>
                <a:cubicBezTo>
                  <a:pt x="18" y="23"/>
                  <a:pt x="17" y="24"/>
                  <a:pt x="16" y="25"/>
                </a:cubicBezTo>
                <a:cubicBezTo>
                  <a:pt x="14" y="26"/>
                  <a:pt x="12" y="25"/>
                  <a:pt x="11" y="24"/>
                </a:cubicBezTo>
                <a:cubicBezTo>
                  <a:pt x="0" y="6"/>
                  <a:pt x="0" y="6"/>
                  <a:pt x="0" y="6"/>
                </a:cubicBezTo>
                <a:cubicBezTo>
                  <a:pt x="0" y="5"/>
                  <a:pt x="0" y="5"/>
                  <a:pt x="0" y="4"/>
                </a:cubicBezTo>
                <a:cubicBezTo>
                  <a:pt x="0" y="3"/>
                  <a:pt x="0" y="2"/>
                  <a:pt x="1" y="1"/>
                </a:cubicBezTo>
                <a:cubicBezTo>
                  <a:pt x="3" y="0"/>
                  <a:pt x="5" y="1"/>
                  <a:pt x="6" y="2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21"/>
                  <a:pt x="18" y="21"/>
                  <a:pt x="18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4" name="Freeform 1258"/>
          <p:cNvSpPr>
            <a:spLocks noEditPoints="1"/>
          </p:cNvSpPr>
          <p:nvPr/>
        </p:nvSpPr>
        <p:spPr bwMode="auto">
          <a:xfrm>
            <a:off x="2794145" y="5776998"/>
            <a:ext cx="294347" cy="119463"/>
          </a:xfrm>
          <a:custGeom>
            <a:avLst/>
            <a:gdLst>
              <a:gd name="T0" fmla="*/ 73 w 101"/>
              <a:gd name="T1" fmla="*/ 7 h 41"/>
              <a:gd name="T2" fmla="*/ 70 w 101"/>
              <a:gd name="T3" fmla="*/ 9 h 41"/>
              <a:gd name="T4" fmla="*/ 70 w 101"/>
              <a:gd name="T5" fmla="*/ 32 h 41"/>
              <a:gd name="T6" fmla="*/ 71 w 101"/>
              <a:gd name="T7" fmla="*/ 34 h 41"/>
              <a:gd name="T8" fmla="*/ 73 w 101"/>
              <a:gd name="T9" fmla="*/ 35 h 41"/>
              <a:gd name="T10" fmla="*/ 75 w 101"/>
              <a:gd name="T11" fmla="*/ 32 h 41"/>
              <a:gd name="T12" fmla="*/ 75 w 101"/>
              <a:gd name="T13" fmla="*/ 9 h 41"/>
              <a:gd name="T14" fmla="*/ 74 w 101"/>
              <a:gd name="T15" fmla="*/ 7 h 41"/>
              <a:gd name="T16" fmla="*/ 73 w 101"/>
              <a:gd name="T17" fmla="*/ 7 h 41"/>
              <a:gd name="T18" fmla="*/ 29 w 101"/>
              <a:gd name="T19" fmla="*/ 7 h 41"/>
              <a:gd name="T20" fmla="*/ 26 w 101"/>
              <a:gd name="T21" fmla="*/ 9 h 41"/>
              <a:gd name="T22" fmla="*/ 26 w 101"/>
              <a:gd name="T23" fmla="*/ 32 h 41"/>
              <a:gd name="T24" fmla="*/ 27 w 101"/>
              <a:gd name="T25" fmla="*/ 34 h 41"/>
              <a:gd name="T26" fmla="*/ 29 w 101"/>
              <a:gd name="T27" fmla="*/ 35 h 41"/>
              <a:gd name="T28" fmla="*/ 31 w 101"/>
              <a:gd name="T29" fmla="*/ 32 h 41"/>
              <a:gd name="T30" fmla="*/ 31 w 101"/>
              <a:gd name="T31" fmla="*/ 9 h 41"/>
              <a:gd name="T32" fmla="*/ 31 w 101"/>
              <a:gd name="T33" fmla="*/ 7 h 41"/>
              <a:gd name="T34" fmla="*/ 29 w 101"/>
              <a:gd name="T35" fmla="*/ 7 h 41"/>
              <a:gd name="T36" fmla="*/ 35 w 101"/>
              <a:gd name="T37" fmla="*/ 41 h 41"/>
              <a:gd name="T38" fmla="*/ 11 w 101"/>
              <a:gd name="T39" fmla="*/ 41 h 41"/>
              <a:gd name="T40" fmla="*/ 0 w 101"/>
              <a:gd name="T41" fmla="*/ 0 h 41"/>
              <a:gd name="T42" fmla="*/ 48 w 101"/>
              <a:gd name="T43" fmla="*/ 0 h 41"/>
              <a:gd name="T44" fmla="*/ 54 w 101"/>
              <a:gd name="T45" fmla="*/ 0 h 41"/>
              <a:gd name="T46" fmla="*/ 101 w 101"/>
              <a:gd name="T47" fmla="*/ 0 h 41"/>
              <a:gd name="T48" fmla="*/ 91 w 101"/>
              <a:gd name="T49" fmla="*/ 41 h 41"/>
              <a:gd name="T50" fmla="*/ 67 w 101"/>
              <a:gd name="T51" fmla="*/ 41 h 41"/>
              <a:gd name="T52" fmla="*/ 35 w 101"/>
              <a:gd name="T53" fmla="*/ 41 h 41"/>
              <a:gd name="T54" fmla="*/ 43 w 101"/>
              <a:gd name="T55" fmla="*/ 7 h 41"/>
              <a:gd name="T56" fmla="*/ 41 w 101"/>
              <a:gd name="T57" fmla="*/ 9 h 41"/>
              <a:gd name="T58" fmla="*/ 41 w 101"/>
              <a:gd name="T59" fmla="*/ 32 h 41"/>
              <a:gd name="T60" fmla="*/ 41 w 101"/>
              <a:gd name="T61" fmla="*/ 34 h 41"/>
              <a:gd name="T62" fmla="*/ 43 w 101"/>
              <a:gd name="T63" fmla="*/ 35 h 41"/>
              <a:gd name="T64" fmla="*/ 46 w 101"/>
              <a:gd name="T65" fmla="*/ 32 h 41"/>
              <a:gd name="T66" fmla="*/ 46 w 101"/>
              <a:gd name="T67" fmla="*/ 9 h 41"/>
              <a:gd name="T68" fmla="*/ 45 w 101"/>
              <a:gd name="T69" fmla="*/ 7 h 41"/>
              <a:gd name="T70" fmla="*/ 43 w 101"/>
              <a:gd name="T71" fmla="*/ 7 h 41"/>
              <a:gd name="T72" fmla="*/ 61 w 101"/>
              <a:gd name="T73" fmla="*/ 32 h 41"/>
              <a:gd name="T74" fmla="*/ 61 w 101"/>
              <a:gd name="T75" fmla="*/ 9 h 41"/>
              <a:gd name="T76" fmla="*/ 60 w 101"/>
              <a:gd name="T77" fmla="*/ 7 h 41"/>
              <a:gd name="T78" fmla="*/ 58 w 101"/>
              <a:gd name="T79" fmla="*/ 7 h 41"/>
              <a:gd name="T80" fmla="*/ 55 w 101"/>
              <a:gd name="T81" fmla="*/ 9 h 41"/>
              <a:gd name="T82" fmla="*/ 55 w 101"/>
              <a:gd name="T83" fmla="*/ 32 h 41"/>
              <a:gd name="T84" fmla="*/ 56 w 101"/>
              <a:gd name="T85" fmla="*/ 34 h 41"/>
              <a:gd name="T86" fmla="*/ 58 w 101"/>
              <a:gd name="T87" fmla="*/ 35 h 41"/>
              <a:gd name="T88" fmla="*/ 61 w 101"/>
              <a:gd name="T89" fmla="*/ 32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1" h="41">
                <a:moveTo>
                  <a:pt x="73" y="7"/>
                </a:moveTo>
                <a:cubicBezTo>
                  <a:pt x="71" y="7"/>
                  <a:pt x="70" y="8"/>
                  <a:pt x="70" y="9"/>
                </a:cubicBezTo>
                <a:cubicBezTo>
                  <a:pt x="70" y="32"/>
                  <a:pt x="70" y="32"/>
                  <a:pt x="70" y="32"/>
                </a:cubicBezTo>
                <a:cubicBezTo>
                  <a:pt x="70" y="33"/>
                  <a:pt x="70" y="34"/>
                  <a:pt x="71" y="34"/>
                </a:cubicBezTo>
                <a:cubicBezTo>
                  <a:pt x="71" y="34"/>
                  <a:pt x="72" y="35"/>
                  <a:pt x="73" y="35"/>
                </a:cubicBezTo>
                <a:cubicBezTo>
                  <a:pt x="74" y="35"/>
                  <a:pt x="75" y="34"/>
                  <a:pt x="75" y="32"/>
                </a:cubicBezTo>
                <a:cubicBezTo>
                  <a:pt x="75" y="9"/>
                  <a:pt x="75" y="9"/>
                  <a:pt x="75" y="9"/>
                </a:cubicBezTo>
                <a:cubicBezTo>
                  <a:pt x="75" y="9"/>
                  <a:pt x="75" y="8"/>
                  <a:pt x="74" y="7"/>
                </a:cubicBezTo>
                <a:cubicBezTo>
                  <a:pt x="74" y="7"/>
                  <a:pt x="73" y="7"/>
                  <a:pt x="73" y="7"/>
                </a:cubicBezTo>
                <a:close/>
                <a:moveTo>
                  <a:pt x="29" y="7"/>
                </a:moveTo>
                <a:cubicBezTo>
                  <a:pt x="27" y="7"/>
                  <a:pt x="26" y="8"/>
                  <a:pt x="26" y="9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3"/>
                  <a:pt x="26" y="34"/>
                  <a:pt x="27" y="34"/>
                </a:cubicBezTo>
                <a:cubicBezTo>
                  <a:pt x="27" y="34"/>
                  <a:pt x="28" y="35"/>
                  <a:pt x="29" y="35"/>
                </a:cubicBezTo>
                <a:cubicBezTo>
                  <a:pt x="30" y="35"/>
                  <a:pt x="31" y="34"/>
                  <a:pt x="31" y="32"/>
                </a:cubicBezTo>
                <a:cubicBezTo>
                  <a:pt x="31" y="9"/>
                  <a:pt x="31" y="9"/>
                  <a:pt x="31" y="9"/>
                </a:cubicBezTo>
                <a:cubicBezTo>
                  <a:pt x="31" y="9"/>
                  <a:pt x="31" y="8"/>
                  <a:pt x="31" y="7"/>
                </a:cubicBezTo>
                <a:cubicBezTo>
                  <a:pt x="30" y="7"/>
                  <a:pt x="29" y="7"/>
                  <a:pt x="29" y="7"/>
                </a:cubicBezTo>
                <a:close/>
                <a:moveTo>
                  <a:pt x="35" y="41"/>
                </a:moveTo>
                <a:cubicBezTo>
                  <a:pt x="11" y="41"/>
                  <a:pt x="11" y="41"/>
                  <a:pt x="11" y="41"/>
                </a:cubicBezTo>
                <a:cubicBezTo>
                  <a:pt x="0" y="0"/>
                  <a:pt x="0" y="0"/>
                  <a:pt x="0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101" y="0"/>
                  <a:pt x="101" y="0"/>
                  <a:pt x="101" y="0"/>
                </a:cubicBezTo>
                <a:cubicBezTo>
                  <a:pt x="91" y="41"/>
                  <a:pt x="91" y="41"/>
                  <a:pt x="91" y="41"/>
                </a:cubicBezTo>
                <a:cubicBezTo>
                  <a:pt x="67" y="41"/>
                  <a:pt x="67" y="41"/>
                  <a:pt x="67" y="41"/>
                </a:cubicBezTo>
                <a:lnTo>
                  <a:pt x="35" y="41"/>
                </a:lnTo>
                <a:close/>
                <a:moveTo>
                  <a:pt x="43" y="7"/>
                </a:moveTo>
                <a:cubicBezTo>
                  <a:pt x="42" y="7"/>
                  <a:pt x="41" y="8"/>
                  <a:pt x="41" y="9"/>
                </a:cubicBezTo>
                <a:cubicBezTo>
                  <a:pt x="41" y="32"/>
                  <a:pt x="41" y="32"/>
                  <a:pt x="41" y="32"/>
                </a:cubicBezTo>
                <a:cubicBezTo>
                  <a:pt x="41" y="33"/>
                  <a:pt x="41" y="34"/>
                  <a:pt x="41" y="34"/>
                </a:cubicBezTo>
                <a:cubicBezTo>
                  <a:pt x="42" y="34"/>
                  <a:pt x="43" y="35"/>
                  <a:pt x="43" y="35"/>
                </a:cubicBezTo>
                <a:cubicBezTo>
                  <a:pt x="45" y="35"/>
                  <a:pt x="46" y="34"/>
                  <a:pt x="46" y="32"/>
                </a:cubicBezTo>
                <a:cubicBezTo>
                  <a:pt x="46" y="9"/>
                  <a:pt x="46" y="9"/>
                  <a:pt x="46" y="9"/>
                </a:cubicBezTo>
                <a:cubicBezTo>
                  <a:pt x="46" y="9"/>
                  <a:pt x="46" y="8"/>
                  <a:pt x="45" y="7"/>
                </a:cubicBezTo>
                <a:cubicBezTo>
                  <a:pt x="45" y="7"/>
                  <a:pt x="44" y="7"/>
                  <a:pt x="43" y="7"/>
                </a:cubicBezTo>
                <a:close/>
                <a:moveTo>
                  <a:pt x="61" y="32"/>
                </a:moveTo>
                <a:cubicBezTo>
                  <a:pt x="61" y="9"/>
                  <a:pt x="61" y="9"/>
                  <a:pt x="61" y="9"/>
                </a:cubicBezTo>
                <a:cubicBezTo>
                  <a:pt x="61" y="9"/>
                  <a:pt x="60" y="8"/>
                  <a:pt x="60" y="7"/>
                </a:cubicBezTo>
                <a:cubicBezTo>
                  <a:pt x="59" y="7"/>
                  <a:pt x="59" y="7"/>
                  <a:pt x="58" y="7"/>
                </a:cubicBezTo>
                <a:cubicBezTo>
                  <a:pt x="57" y="7"/>
                  <a:pt x="55" y="8"/>
                  <a:pt x="55" y="9"/>
                </a:cubicBezTo>
                <a:cubicBezTo>
                  <a:pt x="55" y="32"/>
                  <a:pt x="55" y="32"/>
                  <a:pt x="55" y="32"/>
                </a:cubicBezTo>
                <a:cubicBezTo>
                  <a:pt x="55" y="33"/>
                  <a:pt x="56" y="34"/>
                  <a:pt x="56" y="34"/>
                </a:cubicBezTo>
                <a:cubicBezTo>
                  <a:pt x="57" y="34"/>
                  <a:pt x="57" y="35"/>
                  <a:pt x="58" y="35"/>
                </a:cubicBezTo>
                <a:cubicBezTo>
                  <a:pt x="60" y="35"/>
                  <a:pt x="61" y="34"/>
                  <a:pt x="61" y="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5" name="Freeform 1259"/>
          <p:cNvSpPr/>
          <p:nvPr/>
        </p:nvSpPr>
        <p:spPr bwMode="auto">
          <a:xfrm>
            <a:off x="2834788" y="5661230"/>
            <a:ext cx="52958" cy="75127"/>
          </a:xfrm>
          <a:custGeom>
            <a:avLst/>
            <a:gdLst>
              <a:gd name="T0" fmla="*/ 6 w 18"/>
              <a:gd name="T1" fmla="*/ 24 h 26"/>
              <a:gd name="T2" fmla="*/ 2 w 18"/>
              <a:gd name="T3" fmla="*/ 25 h 26"/>
              <a:gd name="T4" fmla="*/ 0 w 18"/>
              <a:gd name="T5" fmla="*/ 22 h 26"/>
              <a:gd name="T6" fmla="*/ 1 w 18"/>
              <a:gd name="T7" fmla="*/ 20 h 26"/>
              <a:gd name="T8" fmla="*/ 12 w 18"/>
              <a:gd name="T9" fmla="*/ 2 h 26"/>
              <a:gd name="T10" fmla="*/ 17 w 18"/>
              <a:gd name="T11" fmla="*/ 1 h 26"/>
              <a:gd name="T12" fmla="*/ 18 w 18"/>
              <a:gd name="T13" fmla="*/ 4 h 26"/>
              <a:gd name="T14" fmla="*/ 18 w 18"/>
              <a:gd name="T15" fmla="*/ 6 h 26"/>
              <a:gd name="T16" fmla="*/ 6 w 18"/>
              <a:gd name="T17" fmla="*/ 24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26">
                <a:moveTo>
                  <a:pt x="6" y="24"/>
                </a:moveTo>
                <a:cubicBezTo>
                  <a:pt x="5" y="25"/>
                  <a:pt x="3" y="26"/>
                  <a:pt x="2" y="25"/>
                </a:cubicBezTo>
                <a:cubicBezTo>
                  <a:pt x="1" y="24"/>
                  <a:pt x="0" y="23"/>
                  <a:pt x="0" y="22"/>
                </a:cubicBezTo>
                <a:cubicBezTo>
                  <a:pt x="0" y="21"/>
                  <a:pt x="0" y="21"/>
                  <a:pt x="1" y="20"/>
                </a:cubicBezTo>
                <a:cubicBezTo>
                  <a:pt x="12" y="2"/>
                  <a:pt x="12" y="2"/>
                  <a:pt x="12" y="2"/>
                </a:cubicBezTo>
                <a:cubicBezTo>
                  <a:pt x="13" y="1"/>
                  <a:pt x="15" y="0"/>
                  <a:pt x="17" y="1"/>
                </a:cubicBezTo>
                <a:cubicBezTo>
                  <a:pt x="18" y="2"/>
                  <a:pt x="18" y="3"/>
                  <a:pt x="18" y="4"/>
                </a:cubicBezTo>
                <a:cubicBezTo>
                  <a:pt x="18" y="5"/>
                  <a:pt x="18" y="5"/>
                  <a:pt x="18" y="6"/>
                </a:cubicBezTo>
                <a:lnTo>
                  <a:pt x="6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6" name="Oval 1260"/>
          <p:cNvSpPr>
            <a:spLocks noChangeArrowheads="1"/>
          </p:cNvSpPr>
          <p:nvPr/>
        </p:nvSpPr>
        <p:spPr bwMode="auto">
          <a:xfrm>
            <a:off x="3297861" y="486932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7" name="Freeform 1261"/>
          <p:cNvSpPr/>
          <p:nvPr/>
        </p:nvSpPr>
        <p:spPr bwMode="auto">
          <a:xfrm>
            <a:off x="3379145" y="4985094"/>
            <a:ext cx="279568" cy="270947"/>
          </a:xfrm>
          <a:custGeom>
            <a:avLst/>
            <a:gdLst>
              <a:gd name="T0" fmla="*/ 66 w 96"/>
              <a:gd name="T1" fmla="*/ 0 h 93"/>
              <a:gd name="T2" fmla="*/ 96 w 96"/>
              <a:gd name="T3" fmla="*/ 45 h 93"/>
              <a:gd name="T4" fmla="*/ 48 w 96"/>
              <a:gd name="T5" fmla="*/ 93 h 93"/>
              <a:gd name="T6" fmla="*/ 0 w 96"/>
              <a:gd name="T7" fmla="*/ 45 h 93"/>
              <a:gd name="T8" fmla="*/ 30 w 96"/>
              <a:gd name="T9" fmla="*/ 0 h 93"/>
              <a:gd name="T10" fmla="*/ 32 w 96"/>
              <a:gd name="T11" fmla="*/ 7 h 93"/>
              <a:gd name="T12" fmla="*/ 7 w 96"/>
              <a:gd name="T13" fmla="*/ 45 h 93"/>
              <a:gd name="T14" fmla="*/ 48 w 96"/>
              <a:gd name="T15" fmla="*/ 86 h 93"/>
              <a:gd name="T16" fmla="*/ 89 w 96"/>
              <a:gd name="T17" fmla="*/ 45 h 93"/>
              <a:gd name="T18" fmla="*/ 64 w 96"/>
              <a:gd name="T19" fmla="*/ 7 h 93"/>
              <a:gd name="T20" fmla="*/ 66 w 96"/>
              <a:gd name="T21" fmla="*/ 0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6" h="93">
                <a:moveTo>
                  <a:pt x="66" y="0"/>
                </a:moveTo>
                <a:cubicBezTo>
                  <a:pt x="84" y="8"/>
                  <a:pt x="96" y="25"/>
                  <a:pt x="96" y="45"/>
                </a:cubicBezTo>
                <a:cubicBezTo>
                  <a:pt x="96" y="71"/>
                  <a:pt x="75" y="93"/>
                  <a:pt x="48" y="93"/>
                </a:cubicBezTo>
                <a:cubicBezTo>
                  <a:pt x="22" y="93"/>
                  <a:pt x="0" y="71"/>
                  <a:pt x="0" y="45"/>
                </a:cubicBezTo>
                <a:cubicBezTo>
                  <a:pt x="0" y="25"/>
                  <a:pt x="12" y="8"/>
                  <a:pt x="30" y="0"/>
                </a:cubicBezTo>
                <a:cubicBezTo>
                  <a:pt x="32" y="7"/>
                  <a:pt x="32" y="7"/>
                  <a:pt x="32" y="7"/>
                </a:cubicBezTo>
                <a:cubicBezTo>
                  <a:pt x="17" y="13"/>
                  <a:pt x="7" y="28"/>
                  <a:pt x="7" y="45"/>
                </a:cubicBezTo>
                <a:cubicBezTo>
                  <a:pt x="7" y="68"/>
                  <a:pt x="25" y="86"/>
                  <a:pt x="48" y="86"/>
                </a:cubicBezTo>
                <a:cubicBezTo>
                  <a:pt x="71" y="86"/>
                  <a:pt x="89" y="68"/>
                  <a:pt x="89" y="45"/>
                </a:cubicBezTo>
                <a:cubicBezTo>
                  <a:pt x="89" y="28"/>
                  <a:pt x="79" y="13"/>
                  <a:pt x="64" y="7"/>
                </a:cubicBezTo>
                <a:lnTo>
                  <a:pt x="6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8" name="Freeform 1262"/>
          <p:cNvSpPr/>
          <p:nvPr/>
        </p:nvSpPr>
        <p:spPr bwMode="auto">
          <a:xfrm>
            <a:off x="3428408" y="5031894"/>
            <a:ext cx="183505" cy="174884"/>
          </a:xfrm>
          <a:custGeom>
            <a:avLst/>
            <a:gdLst>
              <a:gd name="T0" fmla="*/ 43 w 63"/>
              <a:gd name="T1" fmla="*/ 0 h 60"/>
              <a:gd name="T2" fmla="*/ 63 w 63"/>
              <a:gd name="T3" fmla="*/ 29 h 60"/>
              <a:gd name="T4" fmla="*/ 31 w 63"/>
              <a:gd name="T5" fmla="*/ 60 h 60"/>
              <a:gd name="T6" fmla="*/ 0 w 63"/>
              <a:gd name="T7" fmla="*/ 29 h 60"/>
              <a:gd name="T8" fmla="*/ 19 w 63"/>
              <a:gd name="T9" fmla="*/ 0 h 60"/>
              <a:gd name="T10" fmla="*/ 22 w 63"/>
              <a:gd name="T11" fmla="*/ 8 h 60"/>
              <a:gd name="T12" fmla="*/ 9 w 63"/>
              <a:gd name="T13" fmla="*/ 29 h 60"/>
              <a:gd name="T14" fmla="*/ 31 w 63"/>
              <a:gd name="T15" fmla="*/ 51 h 60"/>
              <a:gd name="T16" fmla="*/ 53 w 63"/>
              <a:gd name="T17" fmla="*/ 29 h 60"/>
              <a:gd name="T18" fmla="*/ 40 w 63"/>
              <a:gd name="T19" fmla="*/ 8 h 60"/>
              <a:gd name="T20" fmla="*/ 43 w 63"/>
              <a:gd name="T21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3" h="60">
                <a:moveTo>
                  <a:pt x="43" y="0"/>
                </a:moveTo>
                <a:cubicBezTo>
                  <a:pt x="54" y="4"/>
                  <a:pt x="63" y="16"/>
                  <a:pt x="63" y="29"/>
                </a:cubicBezTo>
                <a:cubicBezTo>
                  <a:pt x="63" y="46"/>
                  <a:pt x="48" y="60"/>
                  <a:pt x="31" y="60"/>
                </a:cubicBezTo>
                <a:cubicBezTo>
                  <a:pt x="14" y="60"/>
                  <a:pt x="0" y="46"/>
                  <a:pt x="0" y="29"/>
                </a:cubicBezTo>
                <a:cubicBezTo>
                  <a:pt x="0" y="16"/>
                  <a:pt x="8" y="4"/>
                  <a:pt x="19" y="0"/>
                </a:cubicBezTo>
                <a:cubicBezTo>
                  <a:pt x="22" y="8"/>
                  <a:pt x="22" y="8"/>
                  <a:pt x="22" y="8"/>
                </a:cubicBezTo>
                <a:cubicBezTo>
                  <a:pt x="14" y="12"/>
                  <a:pt x="9" y="20"/>
                  <a:pt x="9" y="29"/>
                </a:cubicBezTo>
                <a:cubicBezTo>
                  <a:pt x="9" y="41"/>
                  <a:pt x="19" y="51"/>
                  <a:pt x="31" y="51"/>
                </a:cubicBezTo>
                <a:cubicBezTo>
                  <a:pt x="43" y="51"/>
                  <a:pt x="53" y="41"/>
                  <a:pt x="53" y="29"/>
                </a:cubicBezTo>
                <a:cubicBezTo>
                  <a:pt x="53" y="20"/>
                  <a:pt x="48" y="12"/>
                  <a:pt x="40" y="8"/>
                </a:cubicBezTo>
                <a:lnTo>
                  <a:pt x="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9" name="Freeform 1263"/>
          <p:cNvSpPr/>
          <p:nvPr/>
        </p:nvSpPr>
        <p:spPr bwMode="auto">
          <a:xfrm>
            <a:off x="3481365" y="5081157"/>
            <a:ext cx="75127" cy="72663"/>
          </a:xfrm>
          <a:custGeom>
            <a:avLst/>
            <a:gdLst>
              <a:gd name="T0" fmla="*/ 19 w 26"/>
              <a:gd name="T1" fmla="*/ 0 h 25"/>
              <a:gd name="T2" fmla="*/ 26 w 26"/>
              <a:gd name="T3" fmla="*/ 12 h 25"/>
              <a:gd name="T4" fmla="*/ 13 w 26"/>
              <a:gd name="T5" fmla="*/ 25 h 25"/>
              <a:gd name="T6" fmla="*/ 0 w 26"/>
              <a:gd name="T7" fmla="*/ 12 h 25"/>
              <a:gd name="T8" fmla="*/ 7 w 26"/>
              <a:gd name="T9" fmla="*/ 0 h 25"/>
              <a:gd name="T10" fmla="*/ 13 w 26"/>
              <a:gd name="T11" fmla="*/ 14 h 25"/>
              <a:gd name="T12" fmla="*/ 19 w 26"/>
              <a:gd name="T13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" h="25">
                <a:moveTo>
                  <a:pt x="19" y="0"/>
                </a:moveTo>
                <a:cubicBezTo>
                  <a:pt x="23" y="2"/>
                  <a:pt x="26" y="6"/>
                  <a:pt x="26" y="12"/>
                </a:cubicBezTo>
                <a:cubicBezTo>
                  <a:pt x="26" y="19"/>
                  <a:pt x="20" y="25"/>
                  <a:pt x="13" y="25"/>
                </a:cubicBezTo>
                <a:cubicBezTo>
                  <a:pt x="6" y="25"/>
                  <a:pt x="0" y="19"/>
                  <a:pt x="0" y="12"/>
                </a:cubicBezTo>
                <a:cubicBezTo>
                  <a:pt x="0" y="6"/>
                  <a:pt x="3" y="2"/>
                  <a:pt x="7" y="0"/>
                </a:cubicBezTo>
                <a:cubicBezTo>
                  <a:pt x="13" y="14"/>
                  <a:pt x="13" y="14"/>
                  <a:pt x="13" y="14"/>
                </a:cubicBezTo>
                <a:lnTo>
                  <a:pt x="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0" name="Freeform 1264"/>
          <p:cNvSpPr/>
          <p:nvPr/>
        </p:nvSpPr>
        <p:spPr bwMode="auto">
          <a:xfrm>
            <a:off x="3487524" y="4889032"/>
            <a:ext cx="64042" cy="183505"/>
          </a:xfrm>
          <a:custGeom>
            <a:avLst/>
            <a:gdLst>
              <a:gd name="T0" fmla="*/ 22 w 22"/>
              <a:gd name="T1" fmla="*/ 29 h 63"/>
              <a:gd name="T2" fmla="*/ 11 w 22"/>
              <a:gd name="T3" fmla="*/ 63 h 63"/>
              <a:gd name="T4" fmla="*/ 0 w 22"/>
              <a:gd name="T5" fmla="*/ 29 h 63"/>
              <a:gd name="T6" fmla="*/ 8 w 22"/>
              <a:gd name="T7" fmla="*/ 35 h 63"/>
              <a:gd name="T8" fmla="*/ 8 w 22"/>
              <a:gd name="T9" fmla="*/ 2 h 63"/>
              <a:gd name="T10" fmla="*/ 11 w 22"/>
              <a:gd name="T11" fmla="*/ 0 h 63"/>
              <a:gd name="T12" fmla="*/ 14 w 22"/>
              <a:gd name="T13" fmla="*/ 2 h 63"/>
              <a:gd name="T14" fmla="*/ 14 w 22"/>
              <a:gd name="T15" fmla="*/ 35 h 63"/>
              <a:gd name="T16" fmla="*/ 22 w 22"/>
              <a:gd name="T17" fmla="*/ 29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" h="63">
                <a:moveTo>
                  <a:pt x="22" y="29"/>
                </a:moveTo>
                <a:cubicBezTo>
                  <a:pt x="11" y="63"/>
                  <a:pt x="11" y="63"/>
                  <a:pt x="11" y="63"/>
                </a:cubicBezTo>
                <a:cubicBezTo>
                  <a:pt x="0" y="29"/>
                  <a:pt x="0" y="29"/>
                  <a:pt x="0" y="29"/>
                </a:cubicBezTo>
                <a:cubicBezTo>
                  <a:pt x="8" y="35"/>
                  <a:pt x="8" y="35"/>
                  <a:pt x="8" y="35"/>
                </a:cubicBezTo>
                <a:cubicBezTo>
                  <a:pt x="8" y="2"/>
                  <a:pt x="8" y="2"/>
                  <a:pt x="8" y="2"/>
                </a:cubicBezTo>
                <a:cubicBezTo>
                  <a:pt x="8" y="1"/>
                  <a:pt x="10" y="0"/>
                  <a:pt x="11" y="0"/>
                </a:cubicBezTo>
                <a:cubicBezTo>
                  <a:pt x="13" y="0"/>
                  <a:pt x="14" y="1"/>
                  <a:pt x="14" y="2"/>
                </a:cubicBezTo>
                <a:cubicBezTo>
                  <a:pt x="14" y="35"/>
                  <a:pt x="14" y="35"/>
                  <a:pt x="14" y="35"/>
                </a:cubicBezTo>
                <a:lnTo>
                  <a:pt x="22" y="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1" name="Oval 1265"/>
          <p:cNvSpPr>
            <a:spLocks noChangeArrowheads="1"/>
          </p:cNvSpPr>
          <p:nvPr/>
        </p:nvSpPr>
        <p:spPr bwMode="auto">
          <a:xfrm>
            <a:off x="3300324" y="555038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2" name="Freeform 1266"/>
          <p:cNvSpPr/>
          <p:nvPr/>
        </p:nvSpPr>
        <p:spPr bwMode="auto">
          <a:xfrm>
            <a:off x="3611912" y="5708030"/>
            <a:ext cx="52958" cy="25863"/>
          </a:xfrm>
          <a:custGeom>
            <a:avLst/>
            <a:gdLst>
              <a:gd name="T0" fmla="*/ 41 w 43"/>
              <a:gd name="T1" fmla="*/ 0 h 21"/>
              <a:gd name="T2" fmla="*/ 43 w 43"/>
              <a:gd name="T3" fmla="*/ 11 h 21"/>
              <a:gd name="T4" fmla="*/ 5 w 43"/>
              <a:gd name="T5" fmla="*/ 21 h 21"/>
              <a:gd name="T6" fmla="*/ 0 w 43"/>
              <a:gd name="T7" fmla="*/ 9 h 21"/>
              <a:gd name="T8" fmla="*/ 41 w 43"/>
              <a:gd name="T9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1">
                <a:moveTo>
                  <a:pt x="41" y="0"/>
                </a:moveTo>
                <a:lnTo>
                  <a:pt x="43" y="11"/>
                </a:lnTo>
                <a:lnTo>
                  <a:pt x="5" y="21"/>
                </a:lnTo>
                <a:lnTo>
                  <a:pt x="0" y="9"/>
                </a:lnTo>
                <a:lnTo>
                  <a:pt x="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3" name="Rectangle 1267"/>
          <p:cNvSpPr>
            <a:spLocks noChangeArrowheads="1"/>
          </p:cNvSpPr>
          <p:nvPr/>
        </p:nvSpPr>
        <p:spPr bwMode="auto">
          <a:xfrm>
            <a:off x="3615608" y="5763450"/>
            <a:ext cx="49263" cy="172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4" name="Freeform 1268"/>
          <p:cNvSpPr/>
          <p:nvPr/>
        </p:nvSpPr>
        <p:spPr bwMode="auto">
          <a:xfrm>
            <a:off x="3611912" y="5806556"/>
            <a:ext cx="52958" cy="29558"/>
          </a:xfrm>
          <a:custGeom>
            <a:avLst/>
            <a:gdLst>
              <a:gd name="T0" fmla="*/ 41 w 43"/>
              <a:gd name="T1" fmla="*/ 24 h 24"/>
              <a:gd name="T2" fmla="*/ 0 w 43"/>
              <a:gd name="T3" fmla="*/ 14 h 24"/>
              <a:gd name="T4" fmla="*/ 3 w 43"/>
              <a:gd name="T5" fmla="*/ 0 h 24"/>
              <a:gd name="T6" fmla="*/ 43 w 43"/>
              <a:gd name="T7" fmla="*/ 9 h 24"/>
              <a:gd name="T8" fmla="*/ 41 w 43"/>
              <a:gd name="T9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4">
                <a:moveTo>
                  <a:pt x="41" y="24"/>
                </a:moveTo>
                <a:lnTo>
                  <a:pt x="0" y="14"/>
                </a:lnTo>
                <a:lnTo>
                  <a:pt x="3" y="0"/>
                </a:lnTo>
                <a:lnTo>
                  <a:pt x="43" y="9"/>
                </a:lnTo>
                <a:lnTo>
                  <a:pt x="41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5" name="Freeform 1269"/>
          <p:cNvSpPr/>
          <p:nvPr/>
        </p:nvSpPr>
        <p:spPr bwMode="auto">
          <a:xfrm>
            <a:off x="3560186" y="5740051"/>
            <a:ext cx="34484" cy="66505"/>
          </a:xfrm>
          <a:custGeom>
            <a:avLst/>
            <a:gdLst>
              <a:gd name="T0" fmla="*/ 0 w 12"/>
              <a:gd name="T1" fmla="*/ 23 h 23"/>
              <a:gd name="T2" fmla="*/ 0 w 12"/>
              <a:gd name="T3" fmla="*/ 0 h 23"/>
              <a:gd name="T4" fmla="*/ 5 w 12"/>
              <a:gd name="T5" fmla="*/ 0 h 23"/>
              <a:gd name="T6" fmla="*/ 12 w 12"/>
              <a:gd name="T7" fmla="*/ 6 h 23"/>
              <a:gd name="T8" fmla="*/ 12 w 12"/>
              <a:gd name="T9" fmla="*/ 16 h 23"/>
              <a:gd name="T10" fmla="*/ 5 w 12"/>
              <a:gd name="T11" fmla="*/ 23 h 23"/>
              <a:gd name="T12" fmla="*/ 0 w 12"/>
              <a:gd name="T13" fmla="*/ 2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23">
                <a:moveTo>
                  <a:pt x="0" y="23"/>
                </a:moveTo>
                <a:cubicBezTo>
                  <a:pt x="0" y="0"/>
                  <a:pt x="0" y="0"/>
                  <a:pt x="0" y="0"/>
                </a:cubicBezTo>
                <a:cubicBezTo>
                  <a:pt x="5" y="0"/>
                  <a:pt x="5" y="0"/>
                  <a:pt x="5" y="0"/>
                </a:cubicBezTo>
                <a:cubicBezTo>
                  <a:pt x="9" y="0"/>
                  <a:pt x="12" y="3"/>
                  <a:pt x="12" y="6"/>
                </a:cubicBezTo>
                <a:cubicBezTo>
                  <a:pt x="12" y="16"/>
                  <a:pt x="12" y="16"/>
                  <a:pt x="12" y="16"/>
                </a:cubicBezTo>
                <a:cubicBezTo>
                  <a:pt x="12" y="20"/>
                  <a:pt x="9" y="23"/>
                  <a:pt x="5" y="23"/>
                </a:cubicBezTo>
                <a:lnTo>
                  <a:pt x="0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6" name="Freeform 1270"/>
          <p:cNvSpPr/>
          <p:nvPr/>
        </p:nvSpPr>
        <p:spPr bwMode="auto">
          <a:xfrm>
            <a:off x="3374219" y="5667387"/>
            <a:ext cx="177347" cy="211831"/>
          </a:xfrm>
          <a:custGeom>
            <a:avLst/>
            <a:gdLst>
              <a:gd name="T0" fmla="*/ 144 w 144"/>
              <a:gd name="T1" fmla="*/ 104 h 172"/>
              <a:gd name="T2" fmla="*/ 144 w 144"/>
              <a:gd name="T3" fmla="*/ 172 h 172"/>
              <a:gd name="T4" fmla="*/ 0 w 144"/>
              <a:gd name="T5" fmla="*/ 104 h 172"/>
              <a:gd name="T6" fmla="*/ 0 w 144"/>
              <a:gd name="T7" fmla="*/ 68 h 172"/>
              <a:gd name="T8" fmla="*/ 144 w 144"/>
              <a:gd name="T9" fmla="*/ 0 h 172"/>
              <a:gd name="T10" fmla="*/ 144 w 144"/>
              <a:gd name="T11" fmla="*/ 68 h 172"/>
              <a:gd name="T12" fmla="*/ 144 w 144"/>
              <a:gd name="T13" fmla="*/ 104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" h="172">
                <a:moveTo>
                  <a:pt x="144" y="104"/>
                </a:moveTo>
                <a:lnTo>
                  <a:pt x="144" y="172"/>
                </a:lnTo>
                <a:lnTo>
                  <a:pt x="0" y="104"/>
                </a:lnTo>
                <a:lnTo>
                  <a:pt x="0" y="68"/>
                </a:lnTo>
                <a:lnTo>
                  <a:pt x="144" y="0"/>
                </a:lnTo>
                <a:lnTo>
                  <a:pt x="144" y="68"/>
                </a:lnTo>
                <a:lnTo>
                  <a:pt x="144" y="1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7" name="Freeform 1271"/>
          <p:cNvSpPr/>
          <p:nvPr/>
        </p:nvSpPr>
        <p:spPr bwMode="auto">
          <a:xfrm>
            <a:off x="3400081" y="5821335"/>
            <a:ext cx="98526" cy="72663"/>
          </a:xfrm>
          <a:custGeom>
            <a:avLst/>
            <a:gdLst>
              <a:gd name="T0" fmla="*/ 18 w 34"/>
              <a:gd name="T1" fmla="*/ 25 h 25"/>
              <a:gd name="T2" fmla="*/ 0 w 34"/>
              <a:gd name="T3" fmla="*/ 7 h 25"/>
              <a:gd name="T4" fmla="*/ 2 w 34"/>
              <a:gd name="T5" fmla="*/ 0 h 25"/>
              <a:gd name="T6" fmla="*/ 8 w 34"/>
              <a:gd name="T7" fmla="*/ 3 h 25"/>
              <a:gd name="T8" fmla="*/ 7 w 34"/>
              <a:gd name="T9" fmla="*/ 7 h 25"/>
              <a:gd name="T10" fmla="*/ 18 w 34"/>
              <a:gd name="T11" fmla="*/ 18 h 25"/>
              <a:gd name="T12" fmla="*/ 28 w 34"/>
              <a:gd name="T13" fmla="*/ 13 h 25"/>
              <a:gd name="T14" fmla="*/ 34 w 34"/>
              <a:gd name="T15" fmla="*/ 16 h 25"/>
              <a:gd name="T16" fmla="*/ 18 w 34"/>
              <a:gd name="T17" fmla="*/ 25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" h="25">
                <a:moveTo>
                  <a:pt x="18" y="25"/>
                </a:moveTo>
                <a:cubicBezTo>
                  <a:pt x="8" y="25"/>
                  <a:pt x="0" y="17"/>
                  <a:pt x="0" y="7"/>
                </a:cubicBezTo>
                <a:cubicBezTo>
                  <a:pt x="0" y="4"/>
                  <a:pt x="1" y="2"/>
                  <a:pt x="2" y="0"/>
                </a:cubicBezTo>
                <a:cubicBezTo>
                  <a:pt x="8" y="3"/>
                  <a:pt x="8" y="3"/>
                  <a:pt x="8" y="3"/>
                </a:cubicBezTo>
                <a:cubicBezTo>
                  <a:pt x="8" y="4"/>
                  <a:pt x="7" y="6"/>
                  <a:pt x="7" y="7"/>
                </a:cubicBezTo>
                <a:cubicBezTo>
                  <a:pt x="7" y="13"/>
                  <a:pt x="12" y="18"/>
                  <a:pt x="18" y="18"/>
                </a:cubicBezTo>
                <a:cubicBezTo>
                  <a:pt x="22" y="18"/>
                  <a:pt x="26" y="16"/>
                  <a:pt x="28" y="13"/>
                </a:cubicBezTo>
                <a:cubicBezTo>
                  <a:pt x="34" y="16"/>
                  <a:pt x="34" y="16"/>
                  <a:pt x="34" y="16"/>
                </a:cubicBezTo>
                <a:cubicBezTo>
                  <a:pt x="31" y="21"/>
                  <a:pt x="25" y="25"/>
                  <a:pt x="18" y="2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8" name="Oval 1272"/>
          <p:cNvSpPr>
            <a:spLocks noChangeArrowheads="1"/>
          </p:cNvSpPr>
          <p:nvPr/>
        </p:nvSpPr>
        <p:spPr bwMode="auto">
          <a:xfrm>
            <a:off x="3876702" y="554792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9" name="Freeform 1273"/>
          <p:cNvSpPr>
            <a:spLocks noEditPoints="1"/>
          </p:cNvSpPr>
          <p:nvPr/>
        </p:nvSpPr>
        <p:spPr bwMode="auto">
          <a:xfrm>
            <a:off x="4151343" y="5879219"/>
            <a:ext cx="51726" cy="49263"/>
          </a:xfrm>
          <a:custGeom>
            <a:avLst/>
            <a:gdLst>
              <a:gd name="T0" fmla="*/ 9 w 18"/>
              <a:gd name="T1" fmla="*/ 12 h 17"/>
              <a:gd name="T2" fmla="*/ 12 w 18"/>
              <a:gd name="T3" fmla="*/ 9 h 17"/>
              <a:gd name="T4" fmla="*/ 9 w 18"/>
              <a:gd name="T5" fmla="*/ 5 h 17"/>
              <a:gd name="T6" fmla="*/ 6 w 18"/>
              <a:gd name="T7" fmla="*/ 9 h 17"/>
              <a:gd name="T8" fmla="*/ 9 w 18"/>
              <a:gd name="T9" fmla="*/ 12 h 17"/>
              <a:gd name="T10" fmla="*/ 9 w 18"/>
              <a:gd name="T11" fmla="*/ 17 h 17"/>
              <a:gd name="T12" fmla="*/ 0 w 18"/>
              <a:gd name="T13" fmla="*/ 9 h 17"/>
              <a:gd name="T14" fmla="*/ 9 w 18"/>
              <a:gd name="T15" fmla="*/ 0 h 17"/>
              <a:gd name="T16" fmla="*/ 18 w 18"/>
              <a:gd name="T17" fmla="*/ 9 h 17"/>
              <a:gd name="T18" fmla="*/ 9 w 18"/>
              <a:gd name="T19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" h="17">
                <a:moveTo>
                  <a:pt x="9" y="12"/>
                </a:moveTo>
                <a:cubicBezTo>
                  <a:pt x="11" y="12"/>
                  <a:pt x="12" y="10"/>
                  <a:pt x="12" y="9"/>
                </a:cubicBezTo>
                <a:cubicBezTo>
                  <a:pt x="12" y="7"/>
                  <a:pt x="11" y="5"/>
                  <a:pt x="9" y="5"/>
                </a:cubicBezTo>
                <a:cubicBezTo>
                  <a:pt x="7" y="5"/>
                  <a:pt x="6" y="7"/>
                  <a:pt x="6" y="9"/>
                </a:cubicBezTo>
                <a:cubicBezTo>
                  <a:pt x="6" y="10"/>
                  <a:pt x="7" y="12"/>
                  <a:pt x="9" y="12"/>
                </a:cubicBezTo>
                <a:close/>
                <a:moveTo>
                  <a:pt x="9" y="17"/>
                </a:moveTo>
                <a:cubicBezTo>
                  <a:pt x="4" y="17"/>
                  <a:pt x="0" y="13"/>
                  <a:pt x="0" y="9"/>
                </a:cubicBezTo>
                <a:cubicBezTo>
                  <a:pt x="0" y="4"/>
                  <a:pt x="4" y="0"/>
                  <a:pt x="9" y="0"/>
                </a:cubicBezTo>
                <a:cubicBezTo>
                  <a:pt x="14" y="0"/>
                  <a:pt x="18" y="4"/>
                  <a:pt x="18" y="9"/>
                </a:cubicBezTo>
                <a:cubicBezTo>
                  <a:pt x="18" y="13"/>
                  <a:pt x="14" y="17"/>
                  <a:pt x="9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0" name="Freeform 1274"/>
          <p:cNvSpPr/>
          <p:nvPr/>
        </p:nvSpPr>
        <p:spPr bwMode="auto">
          <a:xfrm>
            <a:off x="4057743" y="5591030"/>
            <a:ext cx="87442" cy="93600"/>
          </a:xfrm>
          <a:custGeom>
            <a:avLst/>
            <a:gdLst>
              <a:gd name="T0" fmla="*/ 50 w 71"/>
              <a:gd name="T1" fmla="*/ 76 h 76"/>
              <a:gd name="T2" fmla="*/ 21 w 71"/>
              <a:gd name="T3" fmla="*/ 76 h 76"/>
              <a:gd name="T4" fmla="*/ 21 w 71"/>
              <a:gd name="T5" fmla="*/ 40 h 76"/>
              <a:gd name="T6" fmla="*/ 0 w 71"/>
              <a:gd name="T7" fmla="*/ 40 h 76"/>
              <a:gd name="T8" fmla="*/ 35 w 71"/>
              <a:gd name="T9" fmla="*/ 0 h 76"/>
              <a:gd name="T10" fmla="*/ 71 w 71"/>
              <a:gd name="T11" fmla="*/ 40 h 76"/>
              <a:gd name="T12" fmla="*/ 50 w 71"/>
              <a:gd name="T13" fmla="*/ 40 h 76"/>
              <a:gd name="T14" fmla="*/ 50 w 71"/>
              <a:gd name="T15" fmla="*/ 7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1" h="76">
                <a:moveTo>
                  <a:pt x="50" y="76"/>
                </a:moveTo>
                <a:lnTo>
                  <a:pt x="21" y="76"/>
                </a:lnTo>
                <a:lnTo>
                  <a:pt x="21" y="40"/>
                </a:lnTo>
                <a:lnTo>
                  <a:pt x="0" y="40"/>
                </a:lnTo>
                <a:lnTo>
                  <a:pt x="35" y="0"/>
                </a:lnTo>
                <a:lnTo>
                  <a:pt x="71" y="40"/>
                </a:lnTo>
                <a:lnTo>
                  <a:pt x="50" y="40"/>
                </a:lnTo>
                <a:lnTo>
                  <a:pt x="50" y="7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1" name="Freeform 1275"/>
          <p:cNvSpPr>
            <a:spLocks noEditPoints="1"/>
          </p:cNvSpPr>
          <p:nvPr/>
        </p:nvSpPr>
        <p:spPr bwMode="auto">
          <a:xfrm>
            <a:off x="4004786" y="5879219"/>
            <a:ext cx="50495" cy="49263"/>
          </a:xfrm>
          <a:custGeom>
            <a:avLst/>
            <a:gdLst>
              <a:gd name="T0" fmla="*/ 9 w 17"/>
              <a:gd name="T1" fmla="*/ 17 h 17"/>
              <a:gd name="T2" fmla="*/ 0 w 17"/>
              <a:gd name="T3" fmla="*/ 9 h 17"/>
              <a:gd name="T4" fmla="*/ 9 w 17"/>
              <a:gd name="T5" fmla="*/ 0 h 17"/>
              <a:gd name="T6" fmla="*/ 17 w 17"/>
              <a:gd name="T7" fmla="*/ 9 h 17"/>
              <a:gd name="T8" fmla="*/ 9 w 17"/>
              <a:gd name="T9" fmla="*/ 17 h 17"/>
              <a:gd name="T10" fmla="*/ 12 w 17"/>
              <a:gd name="T11" fmla="*/ 9 h 17"/>
              <a:gd name="T12" fmla="*/ 9 w 17"/>
              <a:gd name="T13" fmla="*/ 5 h 17"/>
              <a:gd name="T14" fmla="*/ 5 w 17"/>
              <a:gd name="T15" fmla="*/ 9 h 17"/>
              <a:gd name="T16" fmla="*/ 9 w 17"/>
              <a:gd name="T17" fmla="*/ 12 h 17"/>
              <a:gd name="T18" fmla="*/ 12 w 17"/>
              <a:gd name="T19" fmla="*/ 9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" h="17">
                <a:moveTo>
                  <a:pt x="9" y="17"/>
                </a:moveTo>
                <a:cubicBezTo>
                  <a:pt x="4" y="17"/>
                  <a:pt x="0" y="13"/>
                  <a:pt x="0" y="9"/>
                </a:cubicBezTo>
                <a:cubicBezTo>
                  <a:pt x="0" y="4"/>
                  <a:pt x="4" y="0"/>
                  <a:pt x="9" y="0"/>
                </a:cubicBezTo>
                <a:cubicBezTo>
                  <a:pt x="13" y="0"/>
                  <a:pt x="17" y="4"/>
                  <a:pt x="17" y="9"/>
                </a:cubicBezTo>
                <a:cubicBezTo>
                  <a:pt x="17" y="13"/>
                  <a:pt x="13" y="17"/>
                  <a:pt x="9" y="17"/>
                </a:cubicBezTo>
                <a:close/>
                <a:moveTo>
                  <a:pt x="12" y="9"/>
                </a:moveTo>
                <a:cubicBezTo>
                  <a:pt x="12" y="7"/>
                  <a:pt x="10" y="5"/>
                  <a:pt x="9" y="5"/>
                </a:cubicBezTo>
                <a:cubicBezTo>
                  <a:pt x="7" y="5"/>
                  <a:pt x="5" y="7"/>
                  <a:pt x="5" y="9"/>
                </a:cubicBezTo>
                <a:cubicBezTo>
                  <a:pt x="5" y="10"/>
                  <a:pt x="7" y="12"/>
                  <a:pt x="9" y="12"/>
                </a:cubicBezTo>
                <a:cubicBezTo>
                  <a:pt x="10" y="12"/>
                  <a:pt x="12" y="10"/>
                  <a:pt x="12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2" name="Freeform 1276"/>
          <p:cNvSpPr/>
          <p:nvPr/>
        </p:nvSpPr>
        <p:spPr bwMode="auto">
          <a:xfrm>
            <a:off x="3964143" y="5667387"/>
            <a:ext cx="274642" cy="203210"/>
          </a:xfrm>
          <a:custGeom>
            <a:avLst/>
            <a:gdLst>
              <a:gd name="T0" fmla="*/ 182 w 223"/>
              <a:gd name="T1" fmla="*/ 141 h 165"/>
              <a:gd name="T2" fmla="*/ 12 w 223"/>
              <a:gd name="T3" fmla="*/ 104 h 165"/>
              <a:gd name="T4" fmla="*/ 0 w 223"/>
              <a:gd name="T5" fmla="*/ 21 h 165"/>
              <a:gd name="T6" fmla="*/ 185 w 223"/>
              <a:gd name="T7" fmla="*/ 21 h 165"/>
              <a:gd name="T8" fmla="*/ 185 w 223"/>
              <a:gd name="T9" fmla="*/ 0 h 165"/>
              <a:gd name="T10" fmla="*/ 223 w 223"/>
              <a:gd name="T11" fmla="*/ 0 h 165"/>
              <a:gd name="T12" fmla="*/ 223 w 223"/>
              <a:gd name="T13" fmla="*/ 11 h 165"/>
              <a:gd name="T14" fmla="*/ 199 w 223"/>
              <a:gd name="T15" fmla="*/ 11 h 165"/>
              <a:gd name="T16" fmla="*/ 199 w 223"/>
              <a:gd name="T17" fmla="*/ 165 h 165"/>
              <a:gd name="T18" fmla="*/ 50 w 223"/>
              <a:gd name="T19" fmla="*/ 165 h 165"/>
              <a:gd name="T20" fmla="*/ 50 w 223"/>
              <a:gd name="T21" fmla="*/ 156 h 165"/>
              <a:gd name="T22" fmla="*/ 182 w 223"/>
              <a:gd name="T23" fmla="*/ 156 h 165"/>
              <a:gd name="T24" fmla="*/ 182 w 223"/>
              <a:gd name="T25" fmla="*/ 141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3" h="165">
                <a:moveTo>
                  <a:pt x="182" y="141"/>
                </a:moveTo>
                <a:lnTo>
                  <a:pt x="12" y="104"/>
                </a:lnTo>
                <a:lnTo>
                  <a:pt x="0" y="21"/>
                </a:lnTo>
                <a:lnTo>
                  <a:pt x="185" y="21"/>
                </a:lnTo>
                <a:lnTo>
                  <a:pt x="185" y="0"/>
                </a:lnTo>
                <a:lnTo>
                  <a:pt x="223" y="0"/>
                </a:lnTo>
                <a:lnTo>
                  <a:pt x="223" y="11"/>
                </a:lnTo>
                <a:lnTo>
                  <a:pt x="199" y="11"/>
                </a:lnTo>
                <a:lnTo>
                  <a:pt x="199" y="165"/>
                </a:lnTo>
                <a:lnTo>
                  <a:pt x="50" y="165"/>
                </a:lnTo>
                <a:lnTo>
                  <a:pt x="50" y="156"/>
                </a:lnTo>
                <a:lnTo>
                  <a:pt x="182" y="156"/>
                </a:lnTo>
                <a:lnTo>
                  <a:pt x="182" y="1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3" name="Oval 1277"/>
          <p:cNvSpPr>
            <a:spLocks noChangeArrowheads="1"/>
          </p:cNvSpPr>
          <p:nvPr/>
        </p:nvSpPr>
        <p:spPr bwMode="auto">
          <a:xfrm>
            <a:off x="4450616" y="556147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4" name="Freeform 1278"/>
          <p:cNvSpPr/>
          <p:nvPr/>
        </p:nvSpPr>
        <p:spPr bwMode="auto">
          <a:xfrm>
            <a:off x="4531900" y="5676009"/>
            <a:ext cx="274642" cy="203210"/>
          </a:xfrm>
          <a:custGeom>
            <a:avLst/>
            <a:gdLst>
              <a:gd name="T0" fmla="*/ 223 w 223"/>
              <a:gd name="T1" fmla="*/ 11 h 165"/>
              <a:gd name="T2" fmla="*/ 199 w 223"/>
              <a:gd name="T3" fmla="*/ 11 h 165"/>
              <a:gd name="T4" fmla="*/ 199 w 223"/>
              <a:gd name="T5" fmla="*/ 165 h 165"/>
              <a:gd name="T6" fmla="*/ 50 w 223"/>
              <a:gd name="T7" fmla="*/ 165 h 165"/>
              <a:gd name="T8" fmla="*/ 50 w 223"/>
              <a:gd name="T9" fmla="*/ 156 h 165"/>
              <a:gd name="T10" fmla="*/ 182 w 223"/>
              <a:gd name="T11" fmla="*/ 156 h 165"/>
              <a:gd name="T12" fmla="*/ 182 w 223"/>
              <a:gd name="T13" fmla="*/ 141 h 165"/>
              <a:gd name="T14" fmla="*/ 12 w 223"/>
              <a:gd name="T15" fmla="*/ 104 h 165"/>
              <a:gd name="T16" fmla="*/ 0 w 223"/>
              <a:gd name="T17" fmla="*/ 21 h 165"/>
              <a:gd name="T18" fmla="*/ 185 w 223"/>
              <a:gd name="T19" fmla="*/ 21 h 165"/>
              <a:gd name="T20" fmla="*/ 185 w 223"/>
              <a:gd name="T21" fmla="*/ 0 h 165"/>
              <a:gd name="T22" fmla="*/ 223 w 223"/>
              <a:gd name="T23" fmla="*/ 0 h 165"/>
              <a:gd name="T24" fmla="*/ 223 w 223"/>
              <a:gd name="T25" fmla="*/ 11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3" h="165">
                <a:moveTo>
                  <a:pt x="223" y="11"/>
                </a:moveTo>
                <a:lnTo>
                  <a:pt x="199" y="11"/>
                </a:lnTo>
                <a:lnTo>
                  <a:pt x="199" y="165"/>
                </a:lnTo>
                <a:lnTo>
                  <a:pt x="50" y="165"/>
                </a:lnTo>
                <a:lnTo>
                  <a:pt x="50" y="156"/>
                </a:lnTo>
                <a:lnTo>
                  <a:pt x="182" y="156"/>
                </a:lnTo>
                <a:lnTo>
                  <a:pt x="182" y="141"/>
                </a:lnTo>
                <a:lnTo>
                  <a:pt x="12" y="104"/>
                </a:lnTo>
                <a:lnTo>
                  <a:pt x="0" y="21"/>
                </a:lnTo>
                <a:lnTo>
                  <a:pt x="185" y="21"/>
                </a:lnTo>
                <a:lnTo>
                  <a:pt x="185" y="0"/>
                </a:lnTo>
                <a:lnTo>
                  <a:pt x="223" y="0"/>
                </a:lnTo>
                <a:lnTo>
                  <a:pt x="223" y="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5" name="Freeform 1279"/>
          <p:cNvSpPr>
            <a:spLocks noEditPoints="1"/>
          </p:cNvSpPr>
          <p:nvPr/>
        </p:nvSpPr>
        <p:spPr bwMode="auto">
          <a:xfrm>
            <a:off x="4719100" y="5887840"/>
            <a:ext cx="51726" cy="49263"/>
          </a:xfrm>
          <a:custGeom>
            <a:avLst/>
            <a:gdLst>
              <a:gd name="T0" fmla="*/ 18 w 18"/>
              <a:gd name="T1" fmla="*/ 8 h 17"/>
              <a:gd name="T2" fmla="*/ 9 w 18"/>
              <a:gd name="T3" fmla="*/ 17 h 17"/>
              <a:gd name="T4" fmla="*/ 0 w 18"/>
              <a:gd name="T5" fmla="*/ 8 h 17"/>
              <a:gd name="T6" fmla="*/ 9 w 18"/>
              <a:gd name="T7" fmla="*/ 0 h 17"/>
              <a:gd name="T8" fmla="*/ 18 w 18"/>
              <a:gd name="T9" fmla="*/ 8 h 17"/>
              <a:gd name="T10" fmla="*/ 12 w 18"/>
              <a:gd name="T11" fmla="*/ 8 h 17"/>
              <a:gd name="T12" fmla="*/ 9 w 18"/>
              <a:gd name="T13" fmla="*/ 5 h 17"/>
              <a:gd name="T14" fmla="*/ 6 w 18"/>
              <a:gd name="T15" fmla="*/ 8 h 17"/>
              <a:gd name="T16" fmla="*/ 9 w 18"/>
              <a:gd name="T17" fmla="*/ 12 h 17"/>
              <a:gd name="T18" fmla="*/ 12 w 18"/>
              <a:gd name="T19" fmla="*/ 8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" h="17">
                <a:moveTo>
                  <a:pt x="18" y="8"/>
                </a:moveTo>
                <a:cubicBezTo>
                  <a:pt x="18" y="13"/>
                  <a:pt x="14" y="17"/>
                  <a:pt x="9" y="17"/>
                </a:cubicBezTo>
                <a:cubicBezTo>
                  <a:pt x="4" y="17"/>
                  <a:pt x="0" y="13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14" y="0"/>
                  <a:pt x="18" y="4"/>
                  <a:pt x="18" y="8"/>
                </a:cubicBezTo>
                <a:close/>
                <a:moveTo>
                  <a:pt x="12" y="8"/>
                </a:moveTo>
                <a:cubicBezTo>
                  <a:pt x="12" y="7"/>
                  <a:pt x="11" y="5"/>
                  <a:pt x="9" y="5"/>
                </a:cubicBezTo>
                <a:cubicBezTo>
                  <a:pt x="7" y="5"/>
                  <a:pt x="6" y="7"/>
                  <a:pt x="6" y="8"/>
                </a:cubicBezTo>
                <a:cubicBezTo>
                  <a:pt x="6" y="10"/>
                  <a:pt x="7" y="12"/>
                  <a:pt x="9" y="12"/>
                </a:cubicBezTo>
                <a:cubicBezTo>
                  <a:pt x="11" y="12"/>
                  <a:pt x="12" y="10"/>
                  <a:pt x="12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6" name="Freeform 1280"/>
          <p:cNvSpPr/>
          <p:nvPr/>
        </p:nvSpPr>
        <p:spPr bwMode="auto">
          <a:xfrm>
            <a:off x="4625500" y="5599651"/>
            <a:ext cx="87442" cy="93600"/>
          </a:xfrm>
          <a:custGeom>
            <a:avLst/>
            <a:gdLst>
              <a:gd name="T0" fmla="*/ 0 w 71"/>
              <a:gd name="T1" fmla="*/ 36 h 76"/>
              <a:gd name="T2" fmla="*/ 19 w 71"/>
              <a:gd name="T3" fmla="*/ 36 h 76"/>
              <a:gd name="T4" fmla="*/ 19 w 71"/>
              <a:gd name="T5" fmla="*/ 0 h 76"/>
              <a:gd name="T6" fmla="*/ 50 w 71"/>
              <a:gd name="T7" fmla="*/ 0 h 76"/>
              <a:gd name="T8" fmla="*/ 50 w 71"/>
              <a:gd name="T9" fmla="*/ 36 h 76"/>
              <a:gd name="T10" fmla="*/ 71 w 71"/>
              <a:gd name="T11" fmla="*/ 36 h 76"/>
              <a:gd name="T12" fmla="*/ 35 w 71"/>
              <a:gd name="T13" fmla="*/ 76 h 76"/>
              <a:gd name="T14" fmla="*/ 0 w 71"/>
              <a:gd name="T15" fmla="*/ 3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1" h="76">
                <a:moveTo>
                  <a:pt x="0" y="36"/>
                </a:moveTo>
                <a:lnTo>
                  <a:pt x="19" y="36"/>
                </a:lnTo>
                <a:lnTo>
                  <a:pt x="19" y="0"/>
                </a:lnTo>
                <a:lnTo>
                  <a:pt x="50" y="0"/>
                </a:lnTo>
                <a:lnTo>
                  <a:pt x="50" y="36"/>
                </a:lnTo>
                <a:lnTo>
                  <a:pt x="71" y="36"/>
                </a:lnTo>
                <a:lnTo>
                  <a:pt x="35" y="76"/>
                </a:lnTo>
                <a:lnTo>
                  <a:pt x="0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7" name="Freeform 1281"/>
          <p:cNvSpPr>
            <a:spLocks noEditPoints="1"/>
          </p:cNvSpPr>
          <p:nvPr/>
        </p:nvSpPr>
        <p:spPr bwMode="auto">
          <a:xfrm>
            <a:off x="4572542" y="5887840"/>
            <a:ext cx="50495" cy="49263"/>
          </a:xfrm>
          <a:custGeom>
            <a:avLst/>
            <a:gdLst>
              <a:gd name="T0" fmla="*/ 12 w 17"/>
              <a:gd name="T1" fmla="*/ 8 h 17"/>
              <a:gd name="T2" fmla="*/ 9 w 17"/>
              <a:gd name="T3" fmla="*/ 5 h 17"/>
              <a:gd name="T4" fmla="*/ 5 w 17"/>
              <a:gd name="T5" fmla="*/ 8 h 17"/>
              <a:gd name="T6" fmla="*/ 9 w 17"/>
              <a:gd name="T7" fmla="*/ 12 h 17"/>
              <a:gd name="T8" fmla="*/ 12 w 17"/>
              <a:gd name="T9" fmla="*/ 8 h 17"/>
              <a:gd name="T10" fmla="*/ 9 w 17"/>
              <a:gd name="T11" fmla="*/ 17 h 17"/>
              <a:gd name="T12" fmla="*/ 0 w 17"/>
              <a:gd name="T13" fmla="*/ 8 h 17"/>
              <a:gd name="T14" fmla="*/ 9 w 17"/>
              <a:gd name="T15" fmla="*/ 0 h 17"/>
              <a:gd name="T16" fmla="*/ 17 w 17"/>
              <a:gd name="T17" fmla="*/ 8 h 17"/>
              <a:gd name="T18" fmla="*/ 9 w 17"/>
              <a:gd name="T19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" h="17">
                <a:moveTo>
                  <a:pt x="12" y="8"/>
                </a:moveTo>
                <a:cubicBezTo>
                  <a:pt x="12" y="7"/>
                  <a:pt x="10" y="5"/>
                  <a:pt x="9" y="5"/>
                </a:cubicBezTo>
                <a:cubicBezTo>
                  <a:pt x="7" y="5"/>
                  <a:pt x="5" y="7"/>
                  <a:pt x="5" y="8"/>
                </a:cubicBezTo>
                <a:cubicBezTo>
                  <a:pt x="5" y="10"/>
                  <a:pt x="7" y="12"/>
                  <a:pt x="9" y="12"/>
                </a:cubicBezTo>
                <a:cubicBezTo>
                  <a:pt x="10" y="12"/>
                  <a:pt x="12" y="10"/>
                  <a:pt x="12" y="8"/>
                </a:cubicBezTo>
                <a:close/>
                <a:moveTo>
                  <a:pt x="9" y="17"/>
                </a:moveTo>
                <a:cubicBezTo>
                  <a:pt x="4" y="17"/>
                  <a:pt x="0" y="13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13" y="0"/>
                  <a:pt x="17" y="4"/>
                  <a:pt x="17" y="8"/>
                </a:cubicBezTo>
                <a:cubicBezTo>
                  <a:pt x="17" y="13"/>
                  <a:pt x="13" y="17"/>
                  <a:pt x="9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8" name="Oval 1282"/>
          <p:cNvSpPr>
            <a:spLocks noChangeArrowheads="1"/>
          </p:cNvSpPr>
          <p:nvPr/>
        </p:nvSpPr>
        <p:spPr bwMode="auto">
          <a:xfrm>
            <a:off x="4439532" y="486070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9" name="Freeform 1283"/>
          <p:cNvSpPr/>
          <p:nvPr/>
        </p:nvSpPr>
        <p:spPr bwMode="auto">
          <a:xfrm>
            <a:off x="4476479" y="4991253"/>
            <a:ext cx="334989" cy="181042"/>
          </a:xfrm>
          <a:custGeom>
            <a:avLst/>
            <a:gdLst>
              <a:gd name="T0" fmla="*/ 101 w 115"/>
              <a:gd name="T1" fmla="*/ 0 h 62"/>
              <a:gd name="T2" fmla="*/ 111 w 115"/>
              <a:gd name="T3" fmla="*/ 14 h 62"/>
              <a:gd name="T4" fmla="*/ 102 w 115"/>
              <a:gd name="T5" fmla="*/ 62 h 62"/>
              <a:gd name="T6" fmla="*/ 97 w 115"/>
              <a:gd name="T7" fmla="*/ 62 h 62"/>
              <a:gd name="T8" fmla="*/ 97 w 115"/>
              <a:gd name="T9" fmla="*/ 16 h 62"/>
              <a:gd name="T10" fmla="*/ 89 w 115"/>
              <a:gd name="T11" fmla="*/ 16 h 62"/>
              <a:gd name="T12" fmla="*/ 89 w 115"/>
              <a:gd name="T13" fmla="*/ 31 h 62"/>
              <a:gd name="T14" fmla="*/ 41 w 115"/>
              <a:gd name="T15" fmla="*/ 62 h 62"/>
              <a:gd name="T16" fmla="*/ 2 w 115"/>
              <a:gd name="T17" fmla="*/ 44 h 62"/>
              <a:gd name="T18" fmla="*/ 39 w 115"/>
              <a:gd name="T19" fmla="*/ 35 h 62"/>
              <a:gd name="T20" fmla="*/ 64 w 115"/>
              <a:gd name="T21" fmla="*/ 0 h 62"/>
              <a:gd name="T22" fmla="*/ 69 w 115"/>
              <a:gd name="T23" fmla="*/ 0 h 62"/>
              <a:gd name="T24" fmla="*/ 48 w 115"/>
              <a:gd name="T25" fmla="*/ 38 h 62"/>
              <a:gd name="T26" fmla="*/ 82 w 115"/>
              <a:gd name="T27" fmla="*/ 0 h 62"/>
              <a:gd name="T28" fmla="*/ 101 w 115"/>
              <a:gd name="T29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5" h="62">
                <a:moveTo>
                  <a:pt x="101" y="0"/>
                </a:moveTo>
                <a:cubicBezTo>
                  <a:pt x="115" y="0"/>
                  <a:pt x="111" y="14"/>
                  <a:pt x="111" y="14"/>
                </a:cubicBezTo>
                <a:cubicBezTo>
                  <a:pt x="102" y="62"/>
                  <a:pt x="102" y="62"/>
                  <a:pt x="102" y="62"/>
                </a:cubicBezTo>
                <a:cubicBezTo>
                  <a:pt x="97" y="62"/>
                  <a:pt x="97" y="62"/>
                  <a:pt x="97" y="62"/>
                </a:cubicBezTo>
                <a:cubicBezTo>
                  <a:pt x="97" y="16"/>
                  <a:pt x="97" y="16"/>
                  <a:pt x="97" y="16"/>
                </a:cubicBezTo>
                <a:cubicBezTo>
                  <a:pt x="89" y="16"/>
                  <a:pt x="89" y="16"/>
                  <a:pt x="89" y="16"/>
                </a:cubicBezTo>
                <a:cubicBezTo>
                  <a:pt x="89" y="16"/>
                  <a:pt x="89" y="21"/>
                  <a:pt x="89" y="31"/>
                </a:cubicBezTo>
                <a:cubicBezTo>
                  <a:pt x="89" y="41"/>
                  <a:pt x="82" y="62"/>
                  <a:pt x="41" y="62"/>
                </a:cubicBezTo>
                <a:cubicBezTo>
                  <a:pt x="0" y="62"/>
                  <a:pt x="2" y="44"/>
                  <a:pt x="2" y="44"/>
                </a:cubicBezTo>
                <a:cubicBezTo>
                  <a:pt x="2" y="44"/>
                  <a:pt x="16" y="43"/>
                  <a:pt x="39" y="35"/>
                </a:cubicBezTo>
                <a:cubicBezTo>
                  <a:pt x="62" y="27"/>
                  <a:pt x="64" y="0"/>
                  <a:pt x="64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69" y="24"/>
                  <a:pt x="48" y="38"/>
                  <a:pt x="48" y="38"/>
                </a:cubicBezTo>
                <a:cubicBezTo>
                  <a:pt x="76" y="38"/>
                  <a:pt x="82" y="0"/>
                  <a:pt x="82" y="0"/>
                </a:cubicBezTo>
                <a:cubicBezTo>
                  <a:pt x="82" y="0"/>
                  <a:pt x="88" y="0"/>
                  <a:pt x="1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0" name="Oval 1284"/>
          <p:cNvSpPr>
            <a:spLocks noChangeArrowheads="1"/>
          </p:cNvSpPr>
          <p:nvPr/>
        </p:nvSpPr>
        <p:spPr bwMode="auto">
          <a:xfrm>
            <a:off x="3871775" y="486932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1" name="Freeform 1285"/>
          <p:cNvSpPr/>
          <p:nvPr/>
        </p:nvSpPr>
        <p:spPr bwMode="auto">
          <a:xfrm>
            <a:off x="3978922" y="4971547"/>
            <a:ext cx="262326" cy="185968"/>
          </a:xfrm>
          <a:custGeom>
            <a:avLst/>
            <a:gdLst>
              <a:gd name="T0" fmla="*/ 77 w 90"/>
              <a:gd name="T1" fmla="*/ 64 h 64"/>
              <a:gd name="T2" fmla="*/ 77 w 90"/>
              <a:gd name="T3" fmla="*/ 57 h 64"/>
              <a:gd name="T4" fmla="*/ 79 w 90"/>
              <a:gd name="T5" fmla="*/ 57 h 64"/>
              <a:gd name="T6" fmla="*/ 84 w 90"/>
              <a:gd name="T7" fmla="*/ 52 h 64"/>
              <a:gd name="T8" fmla="*/ 84 w 90"/>
              <a:gd name="T9" fmla="*/ 11 h 64"/>
              <a:gd name="T10" fmla="*/ 79 w 90"/>
              <a:gd name="T11" fmla="*/ 6 h 64"/>
              <a:gd name="T12" fmla="*/ 11 w 90"/>
              <a:gd name="T13" fmla="*/ 6 h 64"/>
              <a:gd name="T14" fmla="*/ 6 w 90"/>
              <a:gd name="T15" fmla="*/ 11 h 64"/>
              <a:gd name="T16" fmla="*/ 6 w 90"/>
              <a:gd name="T17" fmla="*/ 13 h 64"/>
              <a:gd name="T18" fmla="*/ 0 w 90"/>
              <a:gd name="T19" fmla="*/ 13 h 64"/>
              <a:gd name="T20" fmla="*/ 0 w 90"/>
              <a:gd name="T21" fmla="*/ 6 h 64"/>
              <a:gd name="T22" fmla="*/ 6 w 90"/>
              <a:gd name="T23" fmla="*/ 0 h 64"/>
              <a:gd name="T24" fmla="*/ 84 w 90"/>
              <a:gd name="T25" fmla="*/ 0 h 64"/>
              <a:gd name="T26" fmla="*/ 90 w 90"/>
              <a:gd name="T27" fmla="*/ 6 h 64"/>
              <a:gd name="T28" fmla="*/ 90 w 90"/>
              <a:gd name="T29" fmla="*/ 58 h 64"/>
              <a:gd name="T30" fmla="*/ 84 w 90"/>
              <a:gd name="T31" fmla="*/ 64 h 64"/>
              <a:gd name="T32" fmla="*/ 77 w 90"/>
              <a:gd name="T33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0" h="64">
                <a:moveTo>
                  <a:pt x="77" y="64"/>
                </a:moveTo>
                <a:cubicBezTo>
                  <a:pt x="77" y="57"/>
                  <a:pt x="77" y="57"/>
                  <a:pt x="77" y="57"/>
                </a:cubicBezTo>
                <a:cubicBezTo>
                  <a:pt x="79" y="57"/>
                  <a:pt x="79" y="57"/>
                  <a:pt x="79" y="57"/>
                </a:cubicBezTo>
                <a:cubicBezTo>
                  <a:pt x="82" y="57"/>
                  <a:pt x="84" y="55"/>
                  <a:pt x="84" y="52"/>
                </a:cubicBezTo>
                <a:cubicBezTo>
                  <a:pt x="84" y="11"/>
                  <a:pt x="84" y="11"/>
                  <a:pt x="84" y="11"/>
                </a:cubicBezTo>
                <a:cubicBezTo>
                  <a:pt x="84" y="8"/>
                  <a:pt x="82" y="6"/>
                  <a:pt x="79" y="6"/>
                </a:cubicBezTo>
                <a:cubicBezTo>
                  <a:pt x="11" y="6"/>
                  <a:pt x="11" y="6"/>
                  <a:pt x="11" y="6"/>
                </a:cubicBezTo>
                <a:cubicBezTo>
                  <a:pt x="8" y="6"/>
                  <a:pt x="6" y="8"/>
                  <a:pt x="6" y="11"/>
                </a:cubicBezTo>
                <a:cubicBezTo>
                  <a:pt x="6" y="13"/>
                  <a:pt x="6" y="13"/>
                  <a:pt x="6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7" y="0"/>
                  <a:pt x="90" y="3"/>
                  <a:pt x="90" y="6"/>
                </a:cubicBezTo>
                <a:cubicBezTo>
                  <a:pt x="90" y="58"/>
                  <a:pt x="90" y="58"/>
                  <a:pt x="90" y="58"/>
                </a:cubicBezTo>
                <a:cubicBezTo>
                  <a:pt x="90" y="61"/>
                  <a:pt x="87" y="64"/>
                  <a:pt x="84" y="64"/>
                </a:cubicBezTo>
                <a:lnTo>
                  <a:pt x="77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2" name="Freeform 1286"/>
          <p:cNvSpPr/>
          <p:nvPr/>
        </p:nvSpPr>
        <p:spPr bwMode="auto">
          <a:xfrm>
            <a:off x="3929659" y="5017115"/>
            <a:ext cx="258631" cy="55421"/>
          </a:xfrm>
          <a:custGeom>
            <a:avLst/>
            <a:gdLst>
              <a:gd name="T0" fmla="*/ 89 w 89"/>
              <a:gd name="T1" fmla="*/ 19 h 19"/>
              <a:gd name="T2" fmla="*/ 0 w 89"/>
              <a:gd name="T3" fmla="*/ 19 h 19"/>
              <a:gd name="T4" fmla="*/ 0 w 89"/>
              <a:gd name="T5" fmla="*/ 6 h 19"/>
              <a:gd name="T6" fmla="*/ 6 w 89"/>
              <a:gd name="T7" fmla="*/ 0 h 19"/>
              <a:gd name="T8" fmla="*/ 83 w 89"/>
              <a:gd name="T9" fmla="*/ 0 h 19"/>
              <a:gd name="T10" fmla="*/ 89 w 89"/>
              <a:gd name="T11" fmla="*/ 6 h 19"/>
              <a:gd name="T12" fmla="*/ 89 w 89"/>
              <a:gd name="T13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9" h="19">
                <a:moveTo>
                  <a:pt x="89" y="19"/>
                </a:moveTo>
                <a:cubicBezTo>
                  <a:pt x="0" y="19"/>
                  <a:pt x="0" y="19"/>
                  <a:pt x="0" y="19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83" y="0"/>
                  <a:pt x="83" y="0"/>
                  <a:pt x="83" y="0"/>
                </a:cubicBezTo>
                <a:cubicBezTo>
                  <a:pt x="87" y="0"/>
                  <a:pt x="89" y="3"/>
                  <a:pt x="89" y="6"/>
                </a:cubicBezTo>
                <a:lnTo>
                  <a:pt x="89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3" name="Freeform 1287"/>
          <p:cNvSpPr/>
          <p:nvPr/>
        </p:nvSpPr>
        <p:spPr bwMode="auto">
          <a:xfrm>
            <a:off x="3929659" y="5102095"/>
            <a:ext cx="258631" cy="102221"/>
          </a:xfrm>
          <a:custGeom>
            <a:avLst/>
            <a:gdLst>
              <a:gd name="T0" fmla="*/ 6 w 89"/>
              <a:gd name="T1" fmla="*/ 35 h 35"/>
              <a:gd name="T2" fmla="*/ 0 w 89"/>
              <a:gd name="T3" fmla="*/ 29 h 35"/>
              <a:gd name="T4" fmla="*/ 0 w 89"/>
              <a:gd name="T5" fmla="*/ 0 h 35"/>
              <a:gd name="T6" fmla="*/ 89 w 89"/>
              <a:gd name="T7" fmla="*/ 0 h 35"/>
              <a:gd name="T8" fmla="*/ 89 w 89"/>
              <a:gd name="T9" fmla="*/ 29 h 35"/>
              <a:gd name="T10" fmla="*/ 83 w 89"/>
              <a:gd name="T11" fmla="*/ 35 h 35"/>
              <a:gd name="T12" fmla="*/ 6 w 89"/>
              <a:gd name="T13" fmla="*/ 3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9" h="35">
                <a:moveTo>
                  <a:pt x="6" y="35"/>
                </a:moveTo>
                <a:cubicBezTo>
                  <a:pt x="3" y="35"/>
                  <a:pt x="0" y="32"/>
                  <a:pt x="0" y="29"/>
                </a:cubicBezTo>
                <a:cubicBezTo>
                  <a:pt x="0" y="0"/>
                  <a:pt x="0" y="0"/>
                  <a:pt x="0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89" y="29"/>
                  <a:pt x="89" y="29"/>
                  <a:pt x="89" y="29"/>
                </a:cubicBezTo>
                <a:cubicBezTo>
                  <a:pt x="89" y="32"/>
                  <a:pt x="87" y="35"/>
                  <a:pt x="83" y="35"/>
                </a:cubicBezTo>
                <a:lnTo>
                  <a:pt x="6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4" name="Oval 1288"/>
          <p:cNvSpPr>
            <a:spLocks noChangeArrowheads="1"/>
          </p:cNvSpPr>
          <p:nvPr/>
        </p:nvSpPr>
        <p:spPr bwMode="auto">
          <a:xfrm>
            <a:off x="5003593" y="487179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5" name="Freeform 1289"/>
          <p:cNvSpPr/>
          <p:nvPr/>
        </p:nvSpPr>
        <p:spPr bwMode="auto">
          <a:xfrm>
            <a:off x="5073794" y="5014652"/>
            <a:ext cx="273410" cy="206905"/>
          </a:xfrm>
          <a:custGeom>
            <a:avLst/>
            <a:gdLst>
              <a:gd name="T0" fmla="*/ 187 w 222"/>
              <a:gd name="T1" fmla="*/ 168 h 168"/>
              <a:gd name="T2" fmla="*/ 0 w 222"/>
              <a:gd name="T3" fmla="*/ 106 h 168"/>
              <a:gd name="T4" fmla="*/ 35 w 222"/>
              <a:gd name="T5" fmla="*/ 0 h 168"/>
              <a:gd name="T6" fmla="*/ 69 w 222"/>
              <a:gd name="T7" fmla="*/ 12 h 168"/>
              <a:gd name="T8" fmla="*/ 189 w 222"/>
              <a:gd name="T9" fmla="*/ 50 h 168"/>
              <a:gd name="T10" fmla="*/ 222 w 222"/>
              <a:gd name="T11" fmla="*/ 61 h 168"/>
              <a:gd name="T12" fmla="*/ 187 w 222"/>
              <a:gd name="T13" fmla="*/ 168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2" h="168">
                <a:moveTo>
                  <a:pt x="187" y="168"/>
                </a:moveTo>
                <a:lnTo>
                  <a:pt x="0" y="106"/>
                </a:lnTo>
                <a:lnTo>
                  <a:pt x="35" y="0"/>
                </a:lnTo>
                <a:lnTo>
                  <a:pt x="69" y="12"/>
                </a:lnTo>
                <a:lnTo>
                  <a:pt x="189" y="50"/>
                </a:lnTo>
                <a:lnTo>
                  <a:pt x="222" y="61"/>
                </a:lnTo>
                <a:lnTo>
                  <a:pt x="187" y="16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6" name="Oval 1290"/>
          <p:cNvSpPr>
            <a:spLocks noChangeArrowheads="1"/>
          </p:cNvSpPr>
          <p:nvPr/>
        </p:nvSpPr>
        <p:spPr bwMode="auto">
          <a:xfrm>
            <a:off x="5242518" y="4974010"/>
            <a:ext cx="25863" cy="234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7" name="Freeform 1291"/>
          <p:cNvSpPr/>
          <p:nvPr/>
        </p:nvSpPr>
        <p:spPr bwMode="auto">
          <a:xfrm>
            <a:off x="5155078" y="4944453"/>
            <a:ext cx="160105" cy="128084"/>
          </a:xfrm>
          <a:custGeom>
            <a:avLst/>
            <a:gdLst>
              <a:gd name="T0" fmla="*/ 3 w 55"/>
              <a:gd name="T1" fmla="*/ 27 h 44"/>
              <a:gd name="T2" fmla="*/ 2 w 55"/>
              <a:gd name="T3" fmla="*/ 27 h 44"/>
              <a:gd name="T4" fmla="*/ 1 w 55"/>
              <a:gd name="T5" fmla="*/ 26 h 44"/>
              <a:gd name="T6" fmla="*/ 1 w 55"/>
              <a:gd name="T7" fmla="*/ 24 h 44"/>
              <a:gd name="T8" fmla="*/ 37 w 55"/>
              <a:gd name="T9" fmla="*/ 1 h 44"/>
              <a:gd name="T10" fmla="*/ 38 w 55"/>
              <a:gd name="T11" fmla="*/ 0 h 44"/>
              <a:gd name="T12" fmla="*/ 40 w 55"/>
              <a:gd name="T13" fmla="*/ 1 h 44"/>
              <a:gd name="T14" fmla="*/ 55 w 55"/>
              <a:gd name="T15" fmla="*/ 41 h 44"/>
              <a:gd name="T16" fmla="*/ 54 w 55"/>
              <a:gd name="T17" fmla="*/ 43 h 44"/>
              <a:gd name="T18" fmla="*/ 52 w 55"/>
              <a:gd name="T19" fmla="*/ 43 h 44"/>
              <a:gd name="T20" fmla="*/ 51 w 55"/>
              <a:gd name="T21" fmla="*/ 42 h 44"/>
              <a:gd name="T22" fmla="*/ 37 w 55"/>
              <a:gd name="T23" fmla="*/ 5 h 44"/>
              <a:gd name="T24" fmla="*/ 3 w 55"/>
              <a:gd name="T25" fmla="*/ 27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5" h="44">
                <a:moveTo>
                  <a:pt x="3" y="27"/>
                </a:moveTo>
                <a:cubicBezTo>
                  <a:pt x="3" y="27"/>
                  <a:pt x="2" y="27"/>
                  <a:pt x="2" y="27"/>
                </a:cubicBezTo>
                <a:cubicBezTo>
                  <a:pt x="1" y="27"/>
                  <a:pt x="1" y="27"/>
                  <a:pt x="1" y="26"/>
                </a:cubicBezTo>
                <a:cubicBezTo>
                  <a:pt x="0" y="25"/>
                  <a:pt x="0" y="24"/>
                  <a:pt x="1" y="24"/>
                </a:cubicBezTo>
                <a:cubicBezTo>
                  <a:pt x="37" y="1"/>
                  <a:pt x="37" y="1"/>
                  <a:pt x="37" y="1"/>
                </a:cubicBezTo>
                <a:cubicBezTo>
                  <a:pt x="37" y="0"/>
                  <a:pt x="37" y="0"/>
                  <a:pt x="38" y="0"/>
                </a:cubicBezTo>
                <a:cubicBezTo>
                  <a:pt x="39" y="0"/>
                  <a:pt x="40" y="0"/>
                  <a:pt x="40" y="1"/>
                </a:cubicBezTo>
                <a:cubicBezTo>
                  <a:pt x="55" y="41"/>
                  <a:pt x="55" y="41"/>
                  <a:pt x="55" y="41"/>
                </a:cubicBezTo>
                <a:cubicBezTo>
                  <a:pt x="55" y="42"/>
                  <a:pt x="55" y="43"/>
                  <a:pt x="54" y="43"/>
                </a:cubicBezTo>
                <a:cubicBezTo>
                  <a:pt x="53" y="44"/>
                  <a:pt x="53" y="44"/>
                  <a:pt x="52" y="43"/>
                </a:cubicBezTo>
                <a:cubicBezTo>
                  <a:pt x="52" y="43"/>
                  <a:pt x="51" y="43"/>
                  <a:pt x="51" y="42"/>
                </a:cubicBezTo>
                <a:cubicBezTo>
                  <a:pt x="37" y="5"/>
                  <a:pt x="37" y="5"/>
                  <a:pt x="37" y="5"/>
                </a:cubicBezTo>
                <a:lnTo>
                  <a:pt x="3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8" name="Oval 1292"/>
          <p:cNvSpPr>
            <a:spLocks noChangeArrowheads="1"/>
          </p:cNvSpPr>
          <p:nvPr/>
        </p:nvSpPr>
        <p:spPr bwMode="auto">
          <a:xfrm>
            <a:off x="5577508" y="486317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9" name="Freeform 1293"/>
          <p:cNvSpPr>
            <a:spLocks noEditPoints="1"/>
          </p:cNvSpPr>
          <p:nvPr/>
        </p:nvSpPr>
        <p:spPr bwMode="auto">
          <a:xfrm>
            <a:off x="5620613" y="4903811"/>
            <a:ext cx="352231" cy="352231"/>
          </a:xfrm>
          <a:custGeom>
            <a:avLst/>
            <a:gdLst>
              <a:gd name="T0" fmla="*/ 22 w 121"/>
              <a:gd name="T1" fmla="*/ 66 h 121"/>
              <a:gd name="T2" fmla="*/ 0 w 121"/>
              <a:gd name="T3" fmla="*/ 61 h 121"/>
              <a:gd name="T4" fmla="*/ 22 w 121"/>
              <a:gd name="T5" fmla="*/ 55 h 121"/>
              <a:gd name="T6" fmla="*/ 23 w 121"/>
              <a:gd name="T7" fmla="*/ 52 h 121"/>
              <a:gd name="T8" fmla="*/ 5 w 121"/>
              <a:gd name="T9" fmla="*/ 38 h 121"/>
              <a:gd name="T10" fmla="*/ 27 w 121"/>
              <a:gd name="T11" fmla="*/ 41 h 121"/>
              <a:gd name="T12" fmla="*/ 29 w 121"/>
              <a:gd name="T13" fmla="*/ 38 h 121"/>
              <a:gd name="T14" fmla="*/ 18 w 121"/>
              <a:gd name="T15" fmla="*/ 18 h 121"/>
              <a:gd name="T16" fmla="*/ 37 w 121"/>
              <a:gd name="T17" fmla="*/ 30 h 121"/>
              <a:gd name="T18" fmla="*/ 41 w 121"/>
              <a:gd name="T19" fmla="*/ 27 h 121"/>
              <a:gd name="T20" fmla="*/ 38 w 121"/>
              <a:gd name="T21" fmla="*/ 5 h 121"/>
              <a:gd name="T22" fmla="*/ 52 w 121"/>
              <a:gd name="T23" fmla="*/ 23 h 121"/>
              <a:gd name="T24" fmla="*/ 55 w 121"/>
              <a:gd name="T25" fmla="*/ 22 h 121"/>
              <a:gd name="T26" fmla="*/ 61 w 121"/>
              <a:gd name="T27" fmla="*/ 0 h 121"/>
              <a:gd name="T28" fmla="*/ 67 w 121"/>
              <a:gd name="T29" fmla="*/ 22 h 121"/>
              <a:gd name="T30" fmla="*/ 70 w 121"/>
              <a:gd name="T31" fmla="*/ 23 h 121"/>
              <a:gd name="T32" fmla="*/ 84 w 121"/>
              <a:gd name="T33" fmla="*/ 5 h 121"/>
              <a:gd name="T34" fmla="*/ 81 w 121"/>
              <a:gd name="T35" fmla="*/ 27 h 121"/>
              <a:gd name="T36" fmla="*/ 84 w 121"/>
              <a:gd name="T37" fmla="*/ 30 h 121"/>
              <a:gd name="T38" fmla="*/ 104 w 121"/>
              <a:gd name="T39" fmla="*/ 18 h 121"/>
              <a:gd name="T40" fmla="*/ 92 w 121"/>
              <a:gd name="T41" fmla="*/ 38 h 121"/>
              <a:gd name="T42" fmla="*/ 94 w 121"/>
              <a:gd name="T43" fmla="*/ 41 h 121"/>
              <a:gd name="T44" fmla="*/ 117 w 121"/>
              <a:gd name="T45" fmla="*/ 38 h 121"/>
              <a:gd name="T46" fmla="*/ 99 w 121"/>
              <a:gd name="T47" fmla="*/ 52 h 121"/>
              <a:gd name="T48" fmla="*/ 99 w 121"/>
              <a:gd name="T49" fmla="*/ 55 h 121"/>
              <a:gd name="T50" fmla="*/ 121 w 121"/>
              <a:gd name="T51" fmla="*/ 61 h 121"/>
              <a:gd name="T52" fmla="*/ 99 w 121"/>
              <a:gd name="T53" fmla="*/ 66 h 121"/>
              <a:gd name="T54" fmla="*/ 99 w 121"/>
              <a:gd name="T55" fmla="*/ 70 h 121"/>
              <a:gd name="T56" fmla="*/ 117 w 121"/>
              <a:gd name="T57" fmla="*/ 84 h 121"/>
              <a:gd name="T58" fmla="*/ 95 w 121"/>
              <a:gd name="T59" fmla="*/ 81 h 121"/>
              <a:gd name="T60" fmla="*/ 92 w 121"/>
              <a:gd name="T61" fmla="*/ 84 h 121"/>
              <a:gd name="T62" fmla="*/ 104 w 121"/>
              <a:gd name="T63" fmla="*/ 104 h 121"/>
              <a:gd name="T64" fmla="*/ 84 w 121"/>
              <a:gd name="T65" fmla="*/ 92 h 121"/>
              <a:gd name="T66" fmla="*/ 81 w 121"/>
              <a:gd name="T67" fmla="*/ 95 h 121"/>
              <a:gd name="T68" fmla="*/ 84 w 121"/>
              <a:gd name="T69" fmla="*/ 117 h 121"/>
              <a:gd name="T70" fmla="*/ 70 w 121"/>
              <a:gd name="T71" fmla="*/ 99 h 121"/>
              <a:gd name="T72" fmla="*/ 66 w 121"/>
              <a:gd name="T73" fmla="*/ 100 h 121"/>
              <a:gd name="T74" fmla="*/ 61 w 121"/>
              <a:gd name="T75" fmla="*/ 121 h 121"/>
              <a:gd name="T76" fmla="*/ 55 w 121"/>
              <a:gd name="T77" fmla="*/ 100 h 121"/>
              <a:gd name="T78" fmla="*/ 52 w 121"/>
              <a:gd name="T79" fmla="*/ 99 h 121"/>
              <a:gd name="T80" fmla="*/ 38 w 121"/>
              <a:gd name="T81" fmla="*/ 117 h 121"/>
              <a:gd name="T82" fmla="*/ 41 w 121"/>
              <a:gd name="T83" fmla="*/ 95 h 121"/>
              <a:gd name="T84" fmla="*/ 37 w 121"/>
              <a:gd name="T85" fmla="*/ 92 h 121"/>
              <a:gd name="T86" fmla="*/ 18 w 121"/>
              <a:gd name="T87" fmla="*/ 104 h 121"/>
              <a:gd name="T88" fmla="*/ 29 w 121"/>
              <a:gd name="T89" fmla="*/ 84 h 121"/>
              <a:gd name="T90" fmla="*/ 27 w 121"/>
              <a:gd name="T91" fmla="*/ 81 h 121"/>
              <a:gd name="T92" fmla="*/ 5 w 121"/>
              <a:gd name="T93" fmla="*/ 84 h 121"/>
              <a:gd name="T94" fmla="*/ 23 w 121"/>
              <a:gd name="T95" fmla="*/ 70 h 121"/>
              <a:gd name="T96" fmla="*/ 22 w 121"/>
              <a:gd name="T97" fmla="*/ 66 h 121"/>
              <a:gd name="T98" fmla="*/ 92 w 121"/>
              <a:gd name="T99" fmla="*/ 61 h 121"/>
              <a:gd name="T100" fmla="*/ 61 w 121"/>
              <a:gd name="T101" fmla="*/ 30 h 121"/>
              <a:gd name="T102" fmla="*/ 30 w 121"/>
              <a:gd name="T103" fmla="*/ 61 h 121"/>
              <a:gd name="T104" fmla="*/ 61 w 121"/>
              <a:gd name="T105" fmla="*/ 91 h 121"/>
              <a:gd name="T106" fmla="*/ 92 w 121"/>
              <a:gd name="T107" fmla="*/ 6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1" h="121">
                <a:moveTo>
                  <a:pt x="22" y="66"/>
                </a:moveTo>
                <a:cubicBezTo>
                  <a:pt x="0" y="61"/>
                  <a:pt x="0" y="61"/>
                  <a:pt x="0" y="61"/>
                </a:cubicBezTo>
                <a:cubicBezTo>
                  <a:pt x="22" y="55"/>
                  <a:pt x="22" y="55"/>
                  <a:pt x="22" y="55"/>
                </a:cubicBezTo>
                <a:cubicBezTo>
                  <a:pt x="22" y="54"/>
                  <a:pt x="23" y="53"/>
                  <a:pt x="23" y="52"/>
                </a:cubicBezTo>
                <a:cubicBezTo>
                  <a:pt x="5" y="38"/>
                  <a:pt x="5" y="38"/>
                  <a:pt x="5" y="38"/>
                </a:cubicBezTo>
                <a:cubicBezTo>
                  <a:pt x="27" y="41"/>
                  <a:pt x="27" y="41"/>
                  <a:pt x="27" y="41"/>
                </a:cubicBezTo>
                <a:cubicBezTo>
                  <a:pt x="28" y="40"/>
                  <a:pt x="29" y="39"/>
                  <a:pt x="29" y="38"/>
                </a:cubicBezTo>
                <a:cubicBezTo>
                  <a:pt x="18" y="18"/>
                  <a:pt x="18" y="18"/>
                  <a:pt x="18" y="18"/>
                </a:cubicBezTo>
                <a:cubicBezTo>
                  <a:pt x="37" y="30"/>
                  <a:pt x="37" y="30"/>
                  <a:pt x="37" y="30"/>
                </a:cubicBezTo>
                <a:cubicBezTo>
                  <a:pt x="39" y="29"/>
                  <a:pt x="40" y="28"/>
                  <a:pt x="41" y="27"/>
                </a:cubicBezTo>
                <a:cubicBezTo>
                  <a:pt x="38" y="5"/>
                  <a:pt x="38" y="5"/>
                  <a:pt x="38" y="5"/>
                </a:cubicBezTo>
                <a:cubicBezTo>
                  <a:pt x="52" y="23"/>
                  <a:pt x="52" y="23"/>
                  <a:pt x="52" y="23"/>
                </a:cubicBezTo>
                <a:cubicBezTo>
                  <a:pt x="53" y="23"/>
                  <a:pt x="54" y="23"/>
                  <a:pt x="55" y="22"/>
                </a:cubicBezTo>
                <a:cubicBezTo>
                  <a:pt x="61" y="0"/>
                  <a:pt x="61" y="0"/>
                  <a:pt x="61" y="0"/>
                </a:cubicBezTo>
                <a:cubicBezTo>
                  <a:pt x="67" y="22"/>
                  <a:pt x="67" y="22"/>
                  <a:pt x="67" y="22"/>
                </a:cubicBezTo>
                <a:cubicBezTo>
                  <a:pt x="68" y="23"/>
                  <a:pt x="69" y="23"/>
                  <a:pt x="70" y="23"/>
                </a:cubicBezTo>
                <a:cubicBezTo>
                  <a:pt x="84" y="5"/>
                  <a:pt x="84" y="5"/>
                  <a:pt x="84" y="5"/>
                </a:cubicBezTo>
                <a:cubicBezTo>
                  <a:pt x="81" y="27"/>
                  <a:pt x="81" y="27"/>
                  <a:pt x="81" y="27"/>
                </a:cubicBezTo>
                <a:cubicBezTo>
                  <a:pt x="82" y="28"/>
                  <a:pt x="83" y="29"/>
                  <a:pt x="84" y="30"/>
                </a:cubicBezTo>
                <a:cubicBezTo>
                  <a:pt x="104" y="18"/>
                  <a:pt x="104" y="18"/>
                  <a:pt x="104" y="18"/>
                </a:cubicBezTo>
                <a:cubicBezTo>
                  <a:pt x="92" y="38"/>
                  <a:pt x="92" y="38"/>
                  <a:pt x="92" y="38"/>
                </a:cubicBezTo>
                <a:cubicBezTo>
                  <a:pt x="93" y="39"/>
                  <a:pt x="94" y="40"/>
                  <a:pt x="94" y="41"/>
                </a:cubicBezTo>
                <a:cubicBezTo>
                  <a:pt x="117" y="38"/>
                  <a:pt x="117" y="38"/>
                  <a:pt x="117" y="38"/>
                </a:cubicBezTo>
                <a:cubicBezTo>
                  <a:pt x="99" y="52"/>
                  <a:pt x="99" y="52"/>
                  <a:pt x="99" y="52"/>
                </a:cubicBezTo>
                <a:cubicBezTo>
                  <a:pt x="99" y="53"/>
                  <a:pt x="99" y="54"/>
                  <a:pt x="99" y="55"/>
                </a:cubicBezTo>
                <a:cubicBezTo>
                  <a:pt x="121" y="61"/>
                  <a:pt x="121" y="61"/>
                  <a:pt x="121" y="61"/>
                </a:cubicBezTo>
                <a:cubicBezTo>
                  <a:pt x="99" y="66"/>
                  <a:pt x="99" y="66"/>
                  <a:pt x="99" y="66"/>
                </a:cubicBezTo>
                <a:cubicBezTo>
                  <a:pt x="99" y="68"/>
                  <a:pt x="99" y="69"/>
                  <a:pt x="99" y="70"/>
                </a:cubicBezTo>
                <a:cubicBezTo>
                  <a:pt x="117" y="84"/>
                  <a:pt x="117" y="84"/>
                  <a:pt x="117" y="84"/>
                </a:cubicBezTo>
                <a:cubicBezTo>
                  <a:pt x="95" y="81"/>
                  <a:pt x="95" y="81"/>
                  <a:pt x="95" y="81"/>
                </a:cubicBezTo>
                <a:cubicBezTo>
                  <a:pt x="94" y="82"/>
                  <a:pt x="93" y="83"/>
                  <a:pt x="92" y="84"/>
                </a:cubicBezTo>
                <a:cubicBezTo>
                  <a:pt x="104" y="104"/>
                  <a:pt x="104" y="104"/>
                  <a:pt x="104" y="104"/>
                </a:cubicBezTo>
                <a:cubicBezTo>
                  <a:pt x="84" y="92"/>
                  <a:pt x="84" y="92"/>
                  <a:pt x="84" y="92"/>
                </a:cubicBezTo>
                <a:cubicBezTo>
                  <a:pt x="83" y="93"/>
                  <a:pt x="82" y="94"/>
                  <a:pt x="81" y="95"/>
                </a:cubicBezTo>
                <a:cubicBezTo>
                  <a:pt x="84" y="117"/>
                  <a:pt x="84" y="117"/>
                  <a:pt x="84" y="117"/>
                </a:cubicBezTo>
                <a:cubicBezTo>
                  <a:pt x="70" y="99"/>
                  <a:pt x="70" y="99"/>
                  <a:pt x="70" y="99"/>
                </a:cubicBezTo>
                <a:cubicBezTo>
                  <a:pt x="69" y="99"/>
                  <a:pt x="68" y="99"/>
                  <a:pt x="66" y="100"/>
                </a:cubicBezTo>
                <a:cubicBezTo>
                  <a:pt x="61" y="121"/>
                  <a:pt x="61" y="121"/>
                  <a:pt x="61" y="121"/>
                </a:cubicBezTo>
                <a:cubicBezTo>
                  <a:pt x="55" y="100"/>
                  <a:pt x="55" y="100"/>
                  <a:pt x="55" y="100"/>
                </a:cubicBezTo>
                <a:cubicBezTo>
                  <a:pt x="54" y="99"/>
                  <a:pt x="53" y="99"/>
                  <a:pt x="52" y="99"/>
                </a:cubicBezTo>
                <a:cubicBezTo>
                  <a:pt x="38" y="117"/>
                  <a:pt x="38" y="117"/>
                  <a:pt x="38" y="117"/>
                </a:cubicBezTo>
                <a:cubicBezTo>
                  <a:pt x="41" y="95"/>
                  <a:pt x="41" y="95"/>
                  <a:pt x="41" y="95"/>
                </a:cubicBezTo>
                <a:cubicBezTo>
                  <a:pt x="40" y="94"/>
                  <a:pt x="39" y="93"/>
                  <a:pt x="37" y="92"/>
                </a:cubicBezTo>
                <a:cubicBezTo>
                  <a:pt x="18" y="104"/>
                  <a:pt x="18" y="104"/>
                  <a:pt x="18" y="10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8" y="82"/>
                  <a:pt x="27" y="81"/>
                </a:cubicBezTo>
                <a:cubicBezTo>
                  <a:pt x="5" y="84"/>
                  <a:pt x="5" y="84"/>
                  <a:pt x="5" y="84"/>
                </a:cubicBezTo>
                <a:cubicBezTo>
                  <a:pt x="23" y="70"/>
                  <a:pt x="23" y="70"/>
                  <a:pt x="23" y="70"/>
                </a:cubicBezTo>
                <a:cubicBezTo>
                  <a:pt x="23" y="69"/>
                  <a:pt x="22" y="68"/>
                  <a:pt x="22" y="66"/>
                </a:cubicBezTo>
                <a:close/>
                <a:moveTo>
                  <a:pt x="92" y="61"/>
                </a:moveTo>
                <a:cubicBezTo>
                  <a:pt x="92" y="44"/>
                  <a:pt x="78" y="30"/>
                  <a:pt x="61" y="30"/>
                </a:cubicBezTo>
                <a:cubicBezTo>
                  <a:pt x="44" y="30"/>
                  <a:pt x="30" y="44"/>
                  <a:pt x="30" y="61"/>
                </a:cubicBezTo>
                <a:cubicBezTo>
                  <a:pt x="30" y="78"/>
                  <a:pt x="44" y="91"/>
                  <a:pt x="61" y="91"/>
                </a:cubicBezTo>
                <a:cubicBezTo>
                  <a:pt x="78" y="91"/>
                  <a:pt x="92" y="78"/>
                  <a:pt x="92" y="6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0" name="Oval 1294"/>
          <p:cNvSpPr>
            <a:spLocks noChangeArrowheads="1"/>
          </p:cNvSpPr>
          <p:nvPr/>
        </p:nvSpPr>
        <p:spPr bwMode="auto">
          <a:xfrm>
            <a:off x="5816433" y="5087316"/>
            <a:ext cx="14779" cy="14779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1" name="Oval 1295"/>
          <p:cNvSpPr>
            <a:spLocks noChangeArrowheads="1"/>
          </p:cNvSpPr>
          <p:nvPr/>
        </p:nvSpPr>
        <p:spPr bwMode="auto">
          <a:xfrm>
            <a:off x="5767170" y="5057759"/>
            <a:ext cx="11085" cy="12316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2" name="Freeform 1296"/>
          <p:cNvSpPr>
            <a:spLocks noEditPoints="1"/>
          </p:cNvSpPr>
          <p:nvPr/>
        </p:nvSpPr>
        <p:spPr bwMode="auto">
          <a:xfrm>
            <a:off x="5735149" y="5017115"/>
            <a:ext cx="124390" cy="125621"/>
          </a:xfrm>
          <a:custGeom>
            <a:avLst/>
            <a:gdLst>
              <a:gd name="T0" fmla="*/ 18 w 43"/>
              <a:gd name="T1" fmla="*/ 35 h 43"/>
              <a:gd name="T2" fmla="*/ 30 w 43"/>
              <a:gd name="T3" fmla="*/ 10 h 43"/>
              <a:gd name="T4" fmla="*/ 26 w 43"/>
              <a:gd name="T5" fmla="*/ 8 h 43"/>
              <a:gd name="T6" fmla="*/ 14 w 43"/>
              <a:gd name="T7" fmla="*/ 33 h 43"/>
              <a:gd name="T8" fmla="*/ 18 w 43"/>
              <a:gd name="T9" fmla="*/ 35 h 43"/>
              <a:gd name="T10" fmla="*/ 25 w 43"/>
              <a:gd name="T11" fmla="*/ 27 h 43"/>
              <a:gd name="T12" fmla="*/ 31 w 43"/>
              <a:gd name="T13" fmla="*/ 32 h 43"/>
              <a:gd name="T14" fmla="*/ 36 w 43"/>
              <a:gd name="T15" fmla="*/ 27 h 43"/>
              <a:gd name="T16" fmla="*/ 31 w 43"/>
              <a:gd name="T17" fmla="*/ 21 h 43"/>
              <a:gd name="T18" fmla="*/ 25 w 43"/>
              <a:gd name="T19" fmla="*/ 27 h 43"/>
              <a:gd name="T20" fmla="*/ 43 w 43"/>
              <a:gd name="T21" fmla="*/ 22 h 43"/>
              <a:gd name="T22" fmla="*/ 22 w 43"/>
              <a:gd name="T23" fmla="*/ 43 h 43"/>
              <a:gd name="T24" fmla="*/ 0 w 43"/>
              <a:gd name="T25" fmla="*/ 22 h 43"/>
              <a:gd name="T26" fmla="*/ 22 w 43"/>
              <a:gd name="T27" fmla="*/ 0 h 43"/>
              <a:gd name="T28" fmla="*/ 43 w 43"/>
              <a:gd name="T29" fmla="*/ 22 h 43"/>
              <a:gd name="T30" fmla="*/ 7 w 43"/>
              <a:gd name="T31" fmla="*/ 16 h 43"/>
              <a:gd name="T32" fmla="*/ 13 w 43"/>
              <a:gd name="T33" fmla="*/ 22 h 43"/>
              <a:gd name="T34" fmla="*/ 19 w 43"/>
              <a:gd name="T35" fmla="*/ 16 h 43"/>
              <a:gd name="T36" fmla="*/ 13 w 43"/>
              <a:gd name="T37" fmla="*/ 10 h 43"/>
              <a:gd name="T38" fmla="*/ 7 w 43"/>
              <a:gd name="T39" fmla="*/ 16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3" h="43">
                <a:moveTo>
                  <a:pt x="18" y="35"/>
                </a:moveTo>
                <a:cubicBezTo>
                  <a:pt x="30" y="10"/>
                  <a:pt x="30" y="10"/>
                  <a:pt x="30" y="10"/>
                </a:cubicBezTo>
                <a:cubicBezTo>
                  <a:pt x="26" y="8"/>
                  <a:pt x="26" y="8"/>
                  <a:pt x="26" y="8"/>
                </a:cubicBezTo>
                <a:cubicBezTo>
                  <a:pt x="14" y="33"/>
                  <a:pt x="14" y="33"/>
                  <a:pt x="14" y="33"/>
                </a:cubicBezTo>
                <a:lnTo>
                  <a:pt x="18" y="35"/>
                </a:lnTo>
                <a:close/>
                <a:moveTo>
                  <a:pt x="25" y="27"/>
                </a:moveTo>
                <a:cubicBezTo>
                  <a:pt x="25" y="30"/>
                  <a:pt x="28" y="32"/>
                  <a:pt x="31" y="32"/>
                </a:cubicBezTo>
                <a:cubicBezTo>
                  <a:pt x="34" y="32"/>
                  <a:pt x="36" y="30"/>
                  <a:pt x="36" y="27"/>
                </a:cubicBezTo>
                <a:cubicBezTo>
                  <a:pt x="36" y="24"/>
                  <a:pt x="34" y="21"/>
                  <a:pt x="31" y="21"/>
                </a:cubicBezTo>
                <a:cubicBezTo>
                  <a:pt x="28" y="21"/>
                  <a:pt x="25" y="24"/>
                  <a:pt x="25" y="27"/>
                </a:cubicBezTo>
                <a:close/>
                <a:moveTo>
                  <a:pt x="43" y="22"/>
                </a:moveTo>
                <a:cubicBezTo>
                  <a:pt x="43" y="33"/>
                  <a:pt x="34" y="43"/>
                  <a:pt x="22" y="43"/>
                </a:cubicBezTo>
                <a:cubicBezTo>
                  <a:pt x="10" y="43"/>
                  <a:pt x="0" y="33"/>
                  <a:pt x="0" y="22"/>
                </a:cubicBezTo>
                <a:cubicBezTo>
                  <a:pt x="0" y="10"/>
                  <a:pt x="10" y="0"/>
                  <a:pt x="22" y="0"/>
                </a:cubicBezTo>
                <a:cubicBezTo>
                  <a:pt x="34" y="0"/>
                  <a:pt x="43" y="10"/>
                  <a:pt x="43" y="22"/>
                </a:cubicBezTo>
                <a:close/>
                <a:moveTo>
                  <a:pt x="7" y="16"/>
                </a:moveTo>
                <a:cubicBezTo>
                  <a:pt x="7" y="19"/>
                  <a:pt x="10" y="22"/>
                  <a:pt x="13" y="22"/>
                </a:cubicBezTo>
                <a:cubicBezTo>
                  <a:pt x="16" y="22"/>
                  <a:pt x="19" y="19"/>
                  <a:pt x="19" y="16"/>
                </a:cubicBezTo>
                <a:cubicBezTo>
                  <a:pt x="19" y="13"/>
                  <a:pt x="16" y="10"/>
                  <a:pt x="13" y="10"/>
                </a:cubicBezTo>
                <a:cubicBezTo>
                  <a:pt x="10" y="10"/>
                  <a:pt x="7" y="13"/>
                  <a:pt x="7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3" name="Oval 1297"/>
          <p:cNvSpPr>
            <a:spLocks noChangeArrowheads="1"/>
          </p:cNvSpPr>
          <p:nvPr/>
        </p:nvSpPr>
        <p:spPr bwMode="auto">
          <a:xfrm>
            <a:off x="5015908" y="555285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4" name="Oval 1298"/>
          <p:cNvSpPr>
            <a:spLocks noChangeArrowheads="1"/>
          </p:cNvSpPr>
          <p:nvPr/>
        </p:nvSpPr>
        <p:spPr bwMode="auto">
          <a:xfrm>
            <a:off x="5350897" y="5736356"/>
            <a:ext cx="8621" cy="8621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5" name="Oval 1299"/>
          <p:cNvSpPr>
            <a:spLocks noChangeArrowheads="1"/>
          </p:cNvSpPr>
          <p:nvPr/>
        </p:nvSpPr>
        <p:spPr bwMode="auto">
          <a:xfrm>
            <a:off x="5289318" y="5667387"/>
            <a:ext cx="8621" cy="8621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6" name="Freeform 1300"/>
          <p:cNvSpPr/>
          <p:nvPr/>
        </p:nvSpPr>
        <p:spPr bwMode="auto">
          <a:xfrm>
            <a:off x="5286855" y="5701872"/>
            <a:ext cx="57884" cy="57884"/>
          </a:xfrm>
          <a:custGeom>
            <a:avLst/>
            <a:gdLst>
              <a:gd name="T0" fmla="*/ 20 w 20"/>
              <a:gd name="T1" fmla="*/ 18 h 20"/>
              <a:gd name="T2" fmla="*/ 18 w 20"/>
              <a:gd name="T3" fmla="*/ 20 h 20"/>
              <a:gd name="T4" fmla="*/ 2 w 20"/>
              <a:gd name="T5" fmla="*/ 20 h 20"/>
              <a:gd name="T6" fmla="*/ 0 w 20"/>
              <a:gd name="T7" fmla="*/ 18 h 20"/>
              <a:gd name="T8" fmla="*/ 0 w 20"/>
              <a:gd name="T9" fmla="*/ 2 h 20"/>
              <a:gd name="T10" fmla="*/ 2 w 20"/>
              <a:gd name="T11" fmla="*/ 0 h 20"/>
              <a:gd name="T12" fmla="*/ 4 w 20"/>
              <a:gd name="T13" fmla="*/ 2 h 20"/>
              <a:gd name="T14" fmla="*/ 4 w 20"/>
              <a:gd name="T15" fmla="*/ 16 h 20"/>
              <a:gd name="T16" fmla="*/ 18 w 20"/>
              <a:gd name="T17" fmla="*/ 16 h 20"/>
              <a:gd name="T18" fmla="*/ 20 w 20"/>
              <a:gd name="T19" fmla="*/ 18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" h="20">
                <a:moveTo>
                  <a:pt x="20" y="18"/>
                </a:moveTo>
                <a:cubicBezTo>
                  <a:pt x="20" y="19"/>
                  <a:pt x="19" y="20"/>
                  <a:pt x="18" y="20"/>
                </a:cubicBezTo>
                <a:cubicBezTo>
                  <a:pt x="2" y="20"/>
                  <a:pt x="2" y="20"/>
                  <a:pt x="2" y="20"/>
                </a:cubicBezTo>
                <a:cubicBezTo>
                  <a:pt x="1" y="20"/>
                  <a:pt x="0" y="19"/>
                  <a:pt x="0" y="18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4" y="0"/>
                  <a:pt x="4" y="1"/>
                  <a:pt x="4" y="2"/>
                </a:cubicBezTo>
                <a:cubicBezTo>
                  <a:pt x="4" y="16"/>
                  <a:pt x="4" y="16"/>
                  <a:pt x="4" y="16"/>
                </a:cubicBezTo>
                <a:cubicBezTo>
                  <a:pt x="18" y="16"/>
                  <a:pt x="18" y="16"/>
                  <a:pt x="18" y="16"/>
                </a:cubicBezTo>
                <a:cubicBezTo>
                  <a:pt x="19" y="16"/>
                  <a:pt x="20" y="17"/>
                  <a:pt x="20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7" name="Freeform 1301"/>
          <p:cNvSpPr>
            <a:spLocks noEditPoints="1"/>
          </p:cNvSpPr>
          <p:nvPr/>
        </p:nvSpPr>
        <p:spPr bwMode="auto">
          <a:xfrm>
            <a:off x="5190792" y="5635367"/>
            <a:ext cx="203210" cy="232768"/>
          </a:xfrm>
          <a:custGeom>
            <a:avLst/>
            <a:gdLst>
              <a:gd name="T0" fmla="*/ 17 w 70"/>
              <a:gd name="T1" fmla="*/ 51 h 80"/>
              <a:gd name="T2" fmla="*/ 10 w 70"/>
              <a:gd name="T3" fmla="*/ 61 h 80"/>
              <a:gd name="T4" fmla="*/ 10 w 70"/>
              <a:gd name="T5" fmla="*/ 61 h 80"/>
              <a:gd name="T6" fmla="*/ 21 w 70"/>
              <a:gd name="T7" fmla="*/ 61 h 80"/>
              <a:gd name="T8" fmla="*/ 21 w 70"/>
              <a:gd name="T9" fmla="*/ 51 h 80"/>
              <a:gd name="T10" fmla="*/ 21 w 70"/>
              <a:gd name="T11" fmla="*/ 45 h 80"/>
              <a:gd name="T12" fmla="*/ 19 w 70"/>
              <a:gd name="T13" fmla="*/ 45 h 80"/>
              <a:gd name="T14" fmla="*/ 17 w 70"/>
              <a:gd name="T15" fmla="*/ 51 h 80"/>
              <a:gd name="T16" fmla="*/ 62 w 70"/>
              <a:gd name="T17" fmla="*/ 35 h 80"/>
              <a:gd name="T18" fmla="*/ 36 w 70"/>
              <a:gd name="T19" fmla="*/ 8 h 80"/>
              <a:gd name="T20" fmla="*/ 10 w 70"/>
              <a:gd name="T21" fmla="*/ 35 h 80"/>
              <a:gd name="T22" fmla="*/ 1 w 70"/>
              <a:gd name="T23" fmla="*/ 35 h 80"/>
              <a:gd name="T24" fmla="*/ 36 w 70"/>
              <a:gd name="T25" fmla="*/ 0 h 80"/>
              <a:gd name="T26" fmla="*/ 70 w 70"/>
              <a:gd name="T27" fmla="*/ 35 h 80"/>
              <a:gd name="T28" fmla="*/ 37 w 70"/>
              <a:gd name="T29" fmla="*/ 69 h 80"/>
              <a:gd name="T30" fmla="*/ 37 w 70"/>
              <a:gd name="T31" fmla="*/ 69 h 80"/>
              <a:gd name="T32" fmla="*/ 31 w 70"/>
              <a:gd name="T33" fmla="*/ 69 h 80"/>
              <a:gd name="T34" fmla="*/ 31 w 70"/>
              <a:gd name="T35" fmla="*/ 80 h 80"/>
              <a:gd name="T36" fmla="*/ 21 w 70"/>
              <a:gd name="T37" fmla="*/ 80 h 80"/>
              <a:gd name="T38" fmla="*/ 21 w 70"/>
              <a:gd name="T39" fmla="*/ 69 h 80"/>
              <a:gd name="T40" fmla="*/ 0 w 70"/>
              <a:gd name="T41" fmla="*/ 69 h 80"/>
              <a:gd name="T42" fmla="*/ 0 w 70"/>
              <a:gd name="T43" fmla="*/ 62 h 80"/>
              <a:gd name="T44" fmla="*/ 18 w 70"/>
              <a:gd name="T45" fmla="*/ 34 h 80"/>
              <a:gd name="T46" fmla="*/ 31 w 70"/>
              <a:gd name="T47" fmla="*/ 34 h 80"/>
              <a:gd name="T48" fmla="*/ 31 w 70"/>
              <a:gd name="T49" fmla="*/ 61 h 80"/>
              <a:gd name="T50" fmla="*/ 36 w 70"/>
              <a:gd name="T51" fmla="*/ 61 h 80"/>
              <a:gd name="T52" fmla="*/ 36 w 70"/>
              <a:gd name="T53" fmla="*/ 61 h 80"/>
              <a:gd name="T54" fmla="*/ 62 w 70"/>
              <a:gd name="T55" fmla="*/ 35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0" h="80">
                <a:moveTo>
                  <a:pt x="17" y="51"/>
                </a:moveTo>
                <a:cubicBezTo>
                  <a:pt x="10" y="61"/>
                  <a:pt x="10" y="61"/>
                  <a:pt x="10" y="61"/>
                </a:cubicBezTo>
                <a:cubicBezTo>
                  <a:pt x="10" y="61"/>
                  <a:pt x="10" y="61"/>
                  <a:pt x="10" y="61"/>
                </a:cubicBezTo>
                <a:cubicBezTo>
                  <a:pt x="21" y="61"/>
                  <a:pt x="21" y="61"/>
                  <a:pt x="21" y="61"/>
                </a:cubicBezTo>
                <a:cubicBezTo>
                  <a:pt x="21" y="51"/>
                  <a:pt x="21" y="51"/>
                  <a:pt x="21" y="51"/>
                </a:cubicBezTo>
                <a:cubicBezTo>
                  <a:pt x="21" y="49"/>
                  <a:pt x="21" y="47"/>
                  <a:pt x="21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8" y="47"/>
                  <a:pt x="17" y="49"/>
                  <a:pt x="17" y="51"/>
                </a:cubicBezTo>
                <a:close/>
                <a:moveTo>
                  <a:pt x="62" y="35"/>
                </a:moveTo>
                <a:cubicBezTo>
                  <a:pt x="62" y="20"/>
                  <a:pt x="50" y="8"/>
                  <a:pt x="36" y="8"/>
                </a:cubicBezTo>
                <a:cubicBezTo>
                  <a:pt x="21" y="8"/>
                  <a:pt x="10" y="20"/>
                  <a:pt x="10" y="35"/>
                </a:cubicBezTo>
                <a:cubicBezTo>
                  <a:pt x="1" y="35"/>
                  <a:pt x="1" y="35"/>
                  <a:pt x="1" y="35"/>
                </a:cubicBezTo>
                <a:cubicBezTo>
                  <a:pt x="1" y="16"/>
                  <a:pt x="17" y="0"/>
                  <a:pt x="36" y="0"/>
                </a:cubicBezTo>
                <a:cubicBezTo>
                  <a:pt x="55" y="0"/>
                  <a:pt x="70" y="16"/>
                  <a:pt x="70" y="35"/>
                </a:cubicBezTo>
                <a:cubicBezTo>
                  <a:pt x="70" y="53"/>
                  <a:pt x="55" y="68"/>
                  <a:pt x="37" y="69"/>
                </a:cubicBezTo>
                <a:cubicBezTo>
                  <a:pt x="37" y="69"/>
                  <a:pt x="37" y="69"/>
                  <a:pt x="37" y="69"/>
                </a:cubicBezTo>
                <a:cubicBezTo>
                  <a:pt x="31" y="69"/>
                  <a:pt x="31" y="69"/>
                  <a:pt x="31" y="69"/>
                </a:cubicBezTo>
                <a:cubicBezTo>
                  <a:pt x="31" y="80"/>
                  <a:pt x="31" y="80"/>
                  <a:pt x="31" y="80"/>
                </a:cubicBezTo>
                <a:cubicBezTo>
                  <a:pt x="21" y="80"/>
                  <a:pt x="21" y="80"/>
                  <a:pt x="21" y="80"/>
                </a:cubicBezTo>
                <a:cubicBezTo>
                  <a:pt x="21" y="69"/>
                  <a:pt x="21" y="69"/>
                  <a:pt x="21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62"/>
                  <a:pt x="0" y="62"/>
                  <a:pt x="0" y="62"/>
                </a:cubicBezTo>
                <a:cubicBezTo>
                  <a:pt x="18" y="34"/>
                  <a:pt x="18" y="34"/>
                  <a:pt x="18" y="34"/>
                </a:cubicBezTo>
                <a:cubicBezTo>
                  <a:pt x="31" y="34"/>
                  <a:pt x="31" y="34"/>
                  <a:pt x="31" y="34"/>
                </a:cubicBezTo>
                <a:cubicBezTo>
                  <a:pt x="31" y="61"/>
                  <a:pt x="31" y="61"/>
                  <a:pt x="31" y="61"/>
                </a:cubicBezTo>
                <a:cubicBezTo>
                  <a:pt x="36" y="61"/>
                  <a:pt x="36" y="61"/>
                  <a:pt x="36" y="61"/>
                </a:cubicBezTo>
                <a:cubicBezTo>
                  <a:pt x="36" y="61"/>
                  <a:pt x="36" y="61"/>
                  <a:pt x="36" y="61"/>
                </a:cubicBezTo>
                <a:cubicBezTo>
                  <a:pt x="50" y="61"/>
                  <a:pt x="62" y="49"/>
                  <a:pt x="62" y="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8" name="Freeform 1302"/>
          <p:cNvSpPr/>
          <p:nvPr/>
        </p:nvSpPr>
        <p:spPr bwMode="auto">
          <a:xfrm>
            <a:off x="5079951" y="5731429"/>
            <a:ext cx="96063" cy="136705"/>
          </a:xfrm>
          <a:custGeom>
            <a:avLst/>
            <a:gdLst>
              <a:gd name="T0" fmla="*/ 33 w 33"/>
              <a:gd name="T1" fmla="*/ 47 h 47"/>
              <a:gd name="T2" fmla="*/ 0 w 33"/>
              <a:gd name="T3" fmla="*/ 47 h 47"/>
              <a:gd name="T4" fmla="*/ 0 w 33"/>
              <a:gd name="T5" fmla="*/ 40 h 47"/>
              <a:gd name="T6" fmla="*/ 6 w 33"/>
              <a:gd name="T7" fmla="*/ 35 h 47"/>
              <a:gd name="T8" fmla="*/ 21 w 33"/>
              <a:gd name="T9" fmla="*/ 15 h 47"/>
              <a:gd name="T10" fmla="*/ 14 w 33"/>
              <a:gd name="T11" fmla="*/ 9 h 47"/>
              <a:gd name="T12" fmla="*/ 5 w 33"/>
              <a:gd name="T13" fmla="*/ 12 h 47"/>
              <a:gd name="T14" fmla="*/ 5 w 33"/>
              <a:gd name="T15" fmla="*/ 2 h 47"/>
              <a:gd name="T16" fmla="*/ 16 w 33"/>
              <a:gd name="T17" fmla="*/ 0 h 47"/>
              <a:gd name="T18" fmla="*/ 32 w 33"/>
              <a:gd name="T19" fmla="*/ 14 h 47"/>
              <a:gd name="T20" fmla="*/ 20 w 33"/>
              <a:gd name="T21" fmla="*/ 34 h 47"/>
              <a:gd name="T22" fmla="*/ 16 w 33"/>
              <a:gd name="T23" fmla="*/ 38 h 47"/>
              <a:gd name="T24" fmla="*/ 16 w 33"/>
              <a:gd name="T25" fmla="*/ 38 h 47"/>
              <a:gd name="T26" fmla="*/ 33 w 33"/>
              <a:gd name="T27" fmla="*/ 38 h 47"/>
              <a:gd name="T28" fmla="*/ 33 w 33"/>
              <a:gd name="T29" fmla="*/ 4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3" h="47">
                <a:moveTo>
                  <a:pt x="33" y="47"/>
                </a:moveTo>
                <a:cubicBezTo>
                  <a:pt x="0" y="47"/>
                  <a:pt x="0" y="47"/>
                  <a:pt x="0" y="47"/>
                </a:cubicBezTo>
                <a:cubicBezTo>
                  <a:pt x="0" y="40"/>
                  <a:pt x="0" y="40"/>
                  <a:pt x="0" y="40"/>
                </a:cubicBezTo>
                <a:cubicBezTo>
                  <a:pt x="6" y="35"/>
                  <a:pt x="6" y="35"/>
                  <a:pt x="6" y="35"/>
                </a:cubicBezTo>
                <a:cubicBezTo>
                  <a:pt x="16" y="26"/>
                  <a:pt x="21" y="21"/>
                  <a:pt x="21" y="15"/>
                </a:cubicBezTo>
                <a:cubicBezTo>
                  <a:pt x="21" y="12"/>
                  <a:pt x="19" y="9"/>
                  <a:pt x="14" y="9"/>
                </a:cubicBezTo>
                <a:cubicBezTo>
                  <a:pt x="10" y="9"/>
                  <a:pt x="8" y="10"/>
                  <a:pt x="5" y="12"/>
                </a:cubicBezTo>
                <a:cubicBezTo>
                  <a:pt x="5" y="2"/>
                  <a:pt x="5" y="2"/>
                  <a:pt x="5" y="2"/>
                </a:cubicBezTo>
                <a:cubicBezTo>
                  <a:pt x="8" y="1"/>
                  <a:pt x="12" y="0"/>
                  <a:pt x="16" y="0"/>
                </a:cubicBezTo>
                <a:cubicBezTo>
                  <a:pt x="26" y="0"/>
                  <a:pt x="32" y="6"/>
                  <a:pt x="32" y="14"/>
                </a:cubicBezTo>
                <a:cubicBezTo>
                  <a:pt x="32" y="22"/>
                  <a:pt x="27" y="28"/>
                  <a:pt x="20" y="34"/>
                </a:cubicBezTo>
                <a:cubicBezTo>
                  <a:pt x="16" y="38"/>
                  <a:pt x="16" y="38"/>
                  <a:pt x="16" y="38"/>
                </a:cubicBezTo>
                <a:cubicBezTo>
                  <a:pt x="16" y="38"/>
                  <a:pt x="16" y="38"/>
                  <a:pt x="16" y="38"/>
                </a:cubicBezTo>
                <a:cubicBezTo>
                  <a:pt x="33" y="38"/>
                  <a:pt x="33" y="38"/>
                  <a:pt x="33" y="38"/>
                </a:cubicBezTo>
                <a:lnTo>
                  <a:pt x="33" y="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9" name="Oval 1303"/>
          <p:cNvSpPr>
            <a:spLocks noChangeArrowheads="1"/>
          </p:cNvSpPr>
          <p:nvPr/>
        </p:nvSpPr>
        <p:spPr bwMode="auto">
          <a:xfrm>
            <a:off x="5579971" y="555285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0" name="Freeform 1304"/>
          <p:cNvSpPr>
            <a:spLocks noEditPoints="1"/>
          </p:cNvSpPr>
          <p:nvPr/>
        </p:nvSpPr>
        <p:spPr bwMode="auto">
          <a:xfrm>
            <a:off x="5812739" y="5655072"/>
            <a:ext cx="104684" cy="61579"/>
          </a:xfrm>
          <a:custGeom>
            <a:avLst/>
            <a:gdLst>
              <a:gd name="T0" fmla="*/ 55 w 85"/>
              <a:gd name="T1" fmla="*/ 38 h 50"/>
              <a:gd name="T2" fmla="*/ 55 w 85"/>
              <a:gd name="T3" fmla="*/ 10 h 50"/>
              <a:gd name="T4" fmla="*/ 31 w 85"/>
              <a:gd name="T5" fmla="*/ 10 h 50"/>
              <a:gd name="T6" fmla="*/ 31 w 85"/>
              <a:gd name="T7" fmla="*/ 38 h 50"/>
              <a:gd name="T8" fmla="*/ 43 w 85"/>
              <a:gd name="T9" fmla="*/ 26 h 50"/>
              <a:gd name="T10" fmla="*/ 55 w 85"/>
              <a:gd name="T11" fmla="*/ 38 h 50"/>
              <a:gd name="T12" fmla="*/ 85 w 85"/>
              <a:gd name="T13" fmla="*/ 0 h 50"/>
              <a:gd name="T14" fmla="*/ 85 w 85"/>
              <a:gd name="T15" fmla="*/ 50 h 50"/>
              <a:gd name="T16" fmla="*/ 0 w 85"/>
              <a:gd name="T17" fmla="*/ 50 h 50"/>
              <a:gd name="T18" fmla="*/ 0 w 85"/>
              <a:gd name="T19" fmla="*/ 0 h 50"/>
              <a:gd name="T20" fmla="*/ 85 w 85"/>
              <a:gd name="T21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5" h="50">
                <a:moveTo>
                  <a:pt x="55" y="38"/>
                </a:moveTo>
                <a:lnTo>
                  <a:pt x="55" y="10"/>
                </a:lnTo>
                <a:lnTo>
                  <a:pt x="31" y="10"/>
                </a:lnTo>
                <a:lnTo>
                  <a:pt x="31" y="38"/>
                </a:lnTo>
                <a:lnTo>
                  <a:pt x="43" y="26"/>
                </a:lnTo>
                <a:lnTo>
                  <a:pt x="55" y="38"/>
                </a:lnTo>
                <a:close/>
                <a:moveTo>
                  <a:pt x="85" y="0"/>
                </a:moveTo>
                <a:lnTo>
                  <a:pt x="85" y="50"/>
                </a:lnTo>
                <a:lnTo>
                  <a:pt x="0" y="50"/>
                </a:lnTo>
                <a:lnTo>
                  <a:pt x="0" y="0"/>
                </a:lnTo>
                <a:lnTo>
                  <a:pt x="8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1" name="Freeform 1305"/>
          <p:cNvSpPr>
            <a:spLocks noEditPoints="1"/>
          </p:cNvSpPr>
          <p:nvPr/>
        </p:nvSpPr>
        <p:spPr bwMode="auto">
          <a:xfrm>
            <a:off x="5833676" y="5827492"/>
            <a:ext cx="66505" cy="66505"/>
          </a:xfrm>
          <a:custGeom>
            <a:avLst/>
            <a:gdLst>
              <a:gd name="T0" fmla="*/ 11 w 23"/>
              <a:gd name="T1" fmla="*/ 5 h 23"/>
              <a:gd name="T2" fmla="*/ 5 w 23"/>
              <a:gd name="T3" fmla="*/ 11 h 23"/>
              <a:gd name="T4" fmla="*/ 11 w 23"/>
              <a:gd name="T5" fmla="*/ 17 h 23"/>
              <a:gd name="T6" fmla="*/ 17 w 23"/>
              <a:gd name="T7" fmla="*/ 11 h 23"/>
              <a:gd name="T8" fmla="*/ 11 w 23"/>
              <a:gd name="T9" fmla="*/ 5 h 23"/>
              <a:gd name="T10" fmla="*/ 11 w 23"/>
              <a:gd name="T11" fmla="*/ 23 h 23"/>
              <a:gd name="T12" fmla="*/ 0 w 23"/>
              <a:gd name="T13" fmla="*/ 11 h 23"/>
              <a:gd name="T14" fmla="*/ 11 w 23"/>
              <a:gd name="T15" fmla="*/ 0 h 23"/>
              <a:gd name="T16" fmla="*/ 23 w 23"/>
              <a:gd name="T17" fmla="*/ 11 h 23"/>
              <a:gd name="T18" fmla="*/ 11 w 23"/>
              <a:gd name="T19" fmla="*/ 2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" h="23">
                <a:moveTo>
                  <a:pt x="11" y="5"/>
                </a:moveTo>
                <a:cubicBezTo>
                  <a:pt x="8" y="5"/>
                  <a:pt x="5" y="8"/>
                  <a:pt x="5" y="11"/>
                </a:cubicBezTo>
                <a:cubicBezTo>
                  <a:pt x="5" y="15"/>
                  <a:pt x="8" y="17"/>
                  <a:pt x="11" y="17"/>
                </a:cubicBezTo>
                <a:cubicBezTo>
                  <a:pt x="15" y="17"/>
                  <a:pt x="17" y="15"/>
                  <a:pt x="17" y="11"/>
                </a:cubicBezTo>
                <a:cubicBezTo>
                  <a:pt x="17" y="8"/>
                  <a:pt x="15" y="5"/>
                  <a:pt x="11" y="5"/>
                </a:cubicBezTo>
                <a:close/>
                <a:moveTo>
                  <a:pt x="11" y="23"/>
                </a:moveTo>
                <a:cubicBezTo>
                  <a:pt x="5" y="23"/>
                  <a:pt x="0" y="18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" y="0"/>
                  <a:pt x="23" y="5"/>
                  <a:pt x="23" y="11"/>
                </a:cubicBezTo>
                <a:cubicBezTo>
                  <a:pt x="23" y="18"/>
                  <a:pt x="18" y="23"/>
                  <a:pt x="11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2" name="Freeform 1306"/>
          <p:cNvSpPr/>
          <p:nvPr/>
        </p:nvSpPr>
        <p:spPr bwMode="auto">
          <a:xfrm>
            <a:off x="5799192" y="5727735"/>
            <a:ext cx="133010" cy="20937"/>
          </a:xfrm>
          <a:custGeom>
            <a:avLst/>
            <a:gdLst>
              <a:gd name="T0" fmla="*/ 46 w 46"/>
              <a:gd name="T1" fmla="*/ 4 h 7"/>
              <a:gd name="T2" fmla="*/ 42 w 46"/>
              <a:gd name="T3" fmla="*/ 7 h 7"/>
              <a:gd name="T4" fmla="*/ 4 w 46"/>
              <a:gd name="T5" fmla="*/ 7 h 7"/>
              <a:gd name="T6" fmla="*/ 0 w 46"/>
              <a:gd name="T7" fmla="*/ 4 h 7"/>
              <a:gd name="T8" fmla="*/ 1 w 46"/>
              <a:gd name="T9" fmla="*/ 1 h 7"/>
              <a:gd name="T10" fmla="*/ 4 w 46"/>
              <a:gd name="T11" fmla="*/ 0 h 7"/>
              <a:gd name="T12" fmla="*/ 42 w 46"/>
              <a:gd name="T13" fmla="*/ 0 h 7"/>
              <a:gd name="T14" fmla="*/ 46 w 46"/>
              <a:gd name="T15" fmla="*/ 4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" h="7">
                <a:moveTo>
                  <a:pt x="46" y="4"/>
                </a:moveTo>
                <a:cubicBezTo>
                  <a:pt x="46" y="6"/>
                  <a:pt x="44" y="7"/>
                  <a:pt x="42" y="7"/>
                </a:cubicBezTo>
                <a:cubicBezTo>
                  <a:pt x="4" y="7"/>
                  <a:pt x="4" y="7"/>
                  <a:pt x="4" y="7"/>
                </a:cubicBezTo>
                <a:cubicBezTo>
                  <a:pt x="2" y="7"/>
                  <a:pt x="0" y="6"/>
                  <a:pt x="0" y="4"/>
                </a:cubicBezTo>
                <a:cubicBezTo>
                  <a:pt x="0" y="3"/>
                  <a:pt x="1" y="2"/>
                  <a:pt x="1" y="1"/>
                </a:cubicBezTo>
                <a:cubicBezTo>
                  <a:pt x="2" y="0"/>
                  <a:pt x="3" y="0"/>
                  <a:pt x="4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4" y="0"/>
                  <a:pt x="46" y="2"/>
                  <a:pt x="46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3" name="Freeform 1307"/>
          <p:cNvSpPr>
            <a:spLocks noEditPoints="1"/>
          </p:cNvSpPr>
          <p:nvPr/>
        </p:nvSpPr>
        <p:spPr bwMode="auto">
          <a:xfrm>
            <a:off x="5667413" y="5680935"/>
            <a:ext cx="253705" cy="201978"/>
          </a:xfrm>
          <a:custGeom>
            <a:avLst/>
            <a:gdLst>
              <a:gd name="T0" fmla="*/ 15 w 87"/>
              <a:gd name="T1" fmla="*/ 6 h 69"/>
              <a:gd name="T2" fmla="*/ 11 w 87"/>
              <a:gd name="T3" fmla="*/ 10 h 69"/>
              <a:gd name="T4" fmla="*/ 15 w 87"/>
              <a:gd name="T5" fmla="*/ 14 h 69"/>
              <a:gd name="T6" fmla="*/ 19 w 87"/>
              <a:gd name="T7" fmla="*/ 10 h 69"/>
              <a:gd name="T8" fmla="*/ 15 w 87"/>
              <a:gd name="T9" fmla="*/ 6 h 69"/>
              <a:gd name="T10" fmla="*/ 83 w 87"/>
              <a:gd name="T11" fmla="*/ 61 h 69"/>
              <a:gd name="T12" fmla="*/ 68 w 87"/>
              <a:gd name="T13" fmla="*/ 46 h 69"/>
              <a:gd name="T14" fmla="*/ 53 w 87"/>
              <a:gd name="T15" fmla="*/ 61 h 69"/>
              <a:gd name="T16" fmla="*/ 56 w 87"/>
              <a:gd name="T17" fmla="*/ 69 h 69"/>
              <a:gd name="T18" fmla="*/ 18 w 87"/>
              <a:gd name="T19" fmla="*/ 69 h 69"/>
              <a:gd name="T20" fmla="*/ 16 w 87"/>
              <a:gd name="T21" fmla="*/ 69 h 69"/>
              <a:gd name="T22" fmla="*/ 17 w 87"/>
              <a:gd name="T23" fmla="*/ 64 h 69"/>
              <a:gd name="T24" fmla="*/ 7 w 87"/>
              <a:gd name="T25" fmla="*/ 54 h 69"/>
              <a:gd name="T26" fmla="*/ 4 w 87"/>
              <a:gd name="T27" fmla="*/ 55 h 69"/>
              <a:gd name="T28" fmla="*/ 4 w 87"/>
              <a:gd name="T29" fmla="*/ 44 h 69"/>
              <a:gd name="T30" fmla="*/ 10 w 87"/>
              <a:gd name="T31" fmla="*/ 17 h 69"/>
              <a:gd name="T32" fmla="*/ 3 w 87"/>
              <a:gd name="T33" fmla="*/ 15 h 69"/>
              <a:gd name="T34" fmla="*/ 0 w 87"/>
              <a:gd name="T35" fmla="*/ 11 h 69"/>
              <a:gd name="T36" fmla="*/ 4 w 87"/>
              <a:gd name="T37" fmla="*/ 9 h 69"/>
              <a:gd name="T38" fmla="*/ 8 w 87"/>
              <a:gd name="T39" fmla="*/ 9 h 69"/>
              <a:gd name="T40" fmla="*/ 9 w 87"/>
              <a:gd name="T41" fmla="*/ 8 h 69"/>
              <a:gd name="T42" fmla="*/ 16 w 87"/>
              <a:gd name="T43" fmla="*/ 1 h 69"/>
              <a:gd name="T44" fmla="*/ 21 w 87"/>
              <a:gd name="T45" fmla="*/ 10 h 69"/>
              <a:gd name="T46" fmla="*/ 20 w 87"/>
              <a:gd name="T47" fmla="*/ 11 h 69"/>
              <a:gd name="T48" fmla="*/ 27 w 87"/>
              <a:gd name="T49" fmla="*/ 12 h 69"/>
              <a:gd name="T50" fmla="*/ 29 w 87"/>
              <a:gd name="T51" fmla="*/ 16 h 69"/>
              <a:gd name="T52" fmla="*/ 25 w 87"/>
              <a:gd name="T53" fmla="*/ 19 h 69"/>
              <a:gd name="T54" fmla="*/ 17 w 87"/>
              <a:gd name="T55" fmla="*/ 18 h 69"/>
              <a:gd name="T56" fmla="*/ 17 w 87"/>
              <a:gd name="T57" fmla="*/ 56 h 69"/>
              <a:gd name="T58" fmla="*/ 46 w 87"/>
              <a:gd name="T59" fmla="*/ 56 h 69"/>
              <a:gd name="T60" fmla="*/ 46 w 87"/>
              <a:gd name="T61" fmla="*/ 26 h 69"/>
              <a:gd name="T62" fmla="*/ 87 w 87"/>
              <a:gd name="T63" fmla="*/ 26 h 69"/>
              <a:gd name="T64" fmla="*/ 87 w 87"/>
              <a:gd name="T65" fmla="*/ 53 h 69"/>
              <a:gd name="T66" fmla="*/ 82 w 87"/>
              <a:gd name="T67" fmla="*/ 65 h 69"/>
              <a:gd name="T68" fmla="*/ 83 w 87"/>
              <a:gd name="T69" fmla="*/ 61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87" h="69">
                <a:moveTo>
                  <a:pt x="15" y="6"/>
                </a:moveTo>
                <a:cubicBezTo>
                  <a:pt x="12" y="6"/>
                  <a:pt x="11" y="8"/>
                  <a:pt x="11" y="10"/>
                </a:cubicBezTo>
                <a:cubicBezTo>
                  <a:pt x="11" y="12"/>
                  <a:pt x="12" y="14"/>
                  <a:pt x="15" y="14"/>
                </a:cubicBezTo>
                <a:cubicBezTo>
                  <a:pt x="17" y="14"/>
                  <a:pt x="19" y="12"/>
                  <a:pt x="19" y="10"/>
                </a:cubicBezTo>
                <a:cubicBezTo>
                  <a:pt x="19" y="8"/>
                  <a:pt x="17" y="6"/>
                  <a:pt x="15" y="6"/>
                </a:cubicBezTo>
                <a:close/>
                <a:moveTo>
                  <a:pt x="83" y="61"/>
                </a:moveTo>
                <a:cubicBezTo>
                  <a:pt x="83" y="53"/>
                  <a:pt x="76" y="46"/>
                  <a:pt x="68" y="46"/>
                </a:cubicBezTo>
                <a:cubicBezTo>
                  <a:pt x="60" y="46"/>
                  <a:pt x="53" y="53"/>
                  <a:pt x="53" y="61"/>
                </a:cubicBezTo>
                <a:cubicBezTo>
                  <a:pt x="53" y="64"/>
                  <a:pt x="54" y="67"/>
                  <a:pt x="56" y="69"/>
                </a:cubicBezTo>
                <a:cubicBezTo>
                  <a:pt x="43" y="69"/>
                  <a:pt x="27" y="69"/>
                  <a:pt x="18" y="69"/>
                </a:cubicBezTo>
                <a:cubicBezTo>
                  <a:pt x="17" y="69"/>
                  <a:pt x="16" y="69"/>
                  <a:pt x="16" y="69"/>
                </a:cubicBezTo>
                <a:cubicBezTo>
                  <a:pt x="17" y="67"/>
                  <a:pt x="17" y="66"/>
                  <a:pt x="17" y="64"/>
                </a:cubicBezTo>
                <a:cubicBezTo>
                  <a:pt x="17" y="58"/>
                  <a:pt x="13" y="54"/>
                  <a:pt x="7" y="54"/>
                </a:cubicBezTo>
                <a:cubicBezTo>
                  <a:pt x="6" y="54"/>
                  <a:pt x="5" y="54"/>
                  <a:pt x="4" y="55"/>
                </a:cubicBezTo>
                <a:cubicBezTo>
                  <a:pt x="3" y="49"/>
                  <a:pt x="4" y="44"/>
                  <a:pt x="4" y="44"/>
                </a:cubicBezTo>
                <a:cubicBezTo>
                  <a:pt x="10" y="17"/>
                  <a:pt x="10" y="17"/>
                  <a:pt x="10" y="17"/>
                </a:cubicBezTo>
                <a:cubicBezTo>
                  <a:pt x="3" y="15"/>
                  <a:pt x="3" y="15"/>
                  <a:pt x="3" y="15"/>
                </a:cubicBezTo>
                <a:cubicBezTo>
                  <a:pt x="1" y="15"/>
                  <a:pt x="0" y="13"/>
                  <a:pt x="0" y="11"/>
                </a:cubicBezTo>
                <a:cubicBezTo>
                  <a:pt x="0" y="10"/>
                  <a:pt x="2" y="8"/>
                  <a:pt x="4" y="9"/>
                </a:cubicBezTo>
                <a:cubicBezTo>
                  <a:pt x="8" y="9"/>
                  <a:pt x="8" y="9"/>
                  <a:pt x="8" y="9"/>
                </a:cubicBezTo>
                <a:cubicBezTo>
                  <a:pt x="8" y="9"/>
                  <a:pt x="8" y="9"/>
                  <a:pt x="9" y="8"/>
                </a:cubicBezTo>
                <a:cubicBezTo>
                  <a:pt x="9" y="4"/>
                  <a:pt x="13" y="0"/>
                  <a:pt x="16" y="1"/>
                </a:cubicBezTo>
                <a:cubicBezTo>
                  <a:pt x="19" y="1"/>
                  <a:pt x="21" y="6"/>
                  <a:pt x="21" y="10"/>
                </a:cubicBezTo>
                <a:cubicBezTo>
                  <a:pt x="21" y="11"/>
                  <a:pt x="21" y="11"/>
                  <a:pt x="20" y="11"/>
                </a:cubicBezTo>
                <a:cubicBezTo>
                  <a:pt x="27" y="12"/>
                  <a:pt x="27" y="12"/>
                  <a:pt x="27" y="12"/>
                </a:cubicBezTo>
                <a:cubicBezTo>
                  <a:pt x="28" y="13"/>
                  <a:pt x="30" y="14"/>
                  <a:pt x="29" y="16"/>
                </a:cubicBezTo>
                <a:cubicBezTo>
                  <a:pt x="29" y="18"/>
                  <a:pt x="27" y="20"/>
                  <a:pt x="25" y="19"/>
                </a:cubicBezTo>
                <a:cubicBezTo>
                  <a:pt x="17" y="18"/>
                  <a:pt x="17" y="18"/>
                  <a:pt x="17" y="18"/>
                </a:cubicBezTo>
                <a:cubicBezTo>
                  <a:pt x="17" y="56"/>
                  <a:pt x="17" y="56"/>
                  <a:pt x="17" y="56"/>
                </a:cubicBezTo>
                <a:cubicBezTo>
                  <a:pt x="46" y="56"/>
                  <a:pt x="46" y="56"/>
                  <a:pt x="46" y="56"/>
                </a:cubicBezTo>
                <a:cubicBezTo>
                  <a:pt x="46" y="26"/>
                  <a:pt x="46" y="26"/>
                  <a:pt x="46" y="26"/>
                </a:cubicBezTo>
                <a:cubicBezTo>
                  <a:pt x="87" y="26"/>
                  <a:pt x="87" y="26"/>
                  <a:pt x="87" y="26"/>
                </a:cubicBezTo>
                <a:cubicBezTo>
                  <a:pt x="87" y="26"/>
                  <a:pt x="87" y="40"/>
                  <a:pt x="87" y="53"/>
                </a:cubicBezTo>
                <a:cubicBezTo>
                  <a:pt x="87" y="59"/>
                  <a:pt x="85" y="63"/>
                  <a:pt x="82" y="65"/>
                </a:cubicBezTo>
                <a:cubicBezTo>
                  <a:pt x="82" y="64"/>
                  <a:pt x="83" y="63"/>
                  <a:pt x="83" y="6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4" name="Freeform 1308"/>
          <p:cNvSpPr>
            <a:spLocks noEditPoints="1"/>
          </p:cNvSpPr>
          <p:nvPr/>
        </p:nvSpPr>
        <p:spPr bwMode="auto">
          <a:xfrm>
            <a:off x="5661255" y="5847198"/>
            <a:ext cx="46800" cy="46800"/>
          </a:xfrm>
          <a:custGeom>
            <a:avLst/>
            <a:gdLst>
              <a:gd name="T0" fmla="*/ 8 w 16"/>
              <a:gd name="T1" fmla="*/ 4 h 16"/>
              <a:gd name="T2" fmla="*/ 4 w 16"/>
              <a:gd name="T3" fmla="*/ 8 h 16"/>
              <a:gd name="T4" fmla="*/ 8 w 16"/>
              <a:gd name="T5" fmla="*/ 12 h 16"/>
              <a:gd name="T6" fmla="*/ 12 w 16"/>
              <a:gd name="T7" fmla="*/ 8 h 16"/>
              <a:gd name="T8" fmla="*/ 8 w 16"/>
              <a:gd name="T9" fmla="*/ 4 h 16"/>
              <a:gd name="T10" fmla="*/ 16 w 16"/>
              <a:gd name="T11" fmla="*/ 8 h 16"/>
              <a:gd name="T12" fmla="*/ 8 w 16"/>
              <a:gd name="T13" fmla="*/ 16 h 16"/>
              <a:gd name="T14" fmla="*/ 0 w 16"/>
              <a:gd name="T15" fmla="*/ 8 h 16"/>
              <a:gd name="T16" fmla="*/ 8 w 16"/>
              <a:gd name="T17" fmla="*/ 0 h 16"/>
              <a:gd name="T18" fmla="*/ 16 w 16"/>
              <a:gd name="T19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" h="16">
                <a:moveTo>
                  <a:pt x="8" y="4"/>
                </a:moveTo>
                <a:cubicBezTo>
                  <a:pt x="6" y="4"/>
                  <a:pt x="4" y="6"/>
                  <a:pt x="4" y="8"/>
                </a:cubicBezTo>
                <a:cubicBezTo>
                  <a:pt x="4" y="10"/>
                  <a:pt x="6" y="12"/>
                  <a:pt x="8" y="12"/>
                </a:cubicBezTo>
                <a:cubicBezTo>
                  <a:pt x="10" y="12"/>
                  <a:pt x="12" y="10"/>
                  <a:pt x="12" y="8"/>
                </a:cubicBezTo>
                <a:cubicBezTo>
                  <a:pt x="12" y="6"/>
                  <a:pt x="10" y="4"/>
                  <a:pt x="8" y="4"/>
                </a:cubicBezTo>
                <a:close/>
                <a:moveTo>
                  <a:pt x="16" y="8"/>
                </a:moveTo>
                <a:cubicBezTo>
                  <a:pt x="16" y="12"/>
                  <a:pt x="12" y="16"/>
                  <a:pt x="8" y="16"/>
                </a:cubicBezTo>
                <a:cubicBezTo>
                  <a:pt x="3" y="16"/>
                  <a:pt x="0" y="12"/>
                  <a:pt x="0" y="8"/>
                </a:cubicBezTo>
                <a:cubicBezTo>
                  <a:pt x="0" y="3"/>
                  <a:pt x="3" y="0"/>
                  <a:pt x="8" y="0"/>
                </a:cubicBezTo>
                <a:cubicBezTo>
                  <a:pt x="12" y="0"/>
                  <a:pt x="16" y="3"/>
                  <a:pt x="16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5" name="Oval 1309"/>
          <p:cNvSpPr>
            <a:spLocks noChangeArrowheads="1"/>
          </p:cNvSpPr>
          <p:nvPr/>
        </p:nvSpPr>
        <p:spPr bwMode="auto">
          <a:xfrm>
            <a:off x="6151422" y="4865632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6" name="Freeform 1310"/>
          <p:cNvSpPr/>
          <p:nvPr/>
        </p:nvSpPr>
        <p:spPr bwMode="auto">
          <a:xfrm>
            <a:off x="6264727" y="4974010"/>
            <a:ext cx="264789" cy="185968"/>
          </a:xfrm>
          <a:custGeom>
            <a:avLst/>
            <a:gdLst>
              <a:gd name="T0" fmla="*/ 215 w 215"/>
              <a:gd name="T1" fmla="*/ 0 h 151"/>
              <a:gd name="T2" fmla="*/ 201 w 215"/>
              <a:gd name="T3" fmla="*/ 66 h 151"/>
              <a:gd name="T4" fmla="*/ 184 w 215"/>
              <a:gd name="T5" fmla="*/ 35 h 151"/>
              <a:gd name="T6" fmla="*/ 71 w 215"/>
              <a:gd name="T7" fmla="*/ 130 h 151"/>
              <a:gd name="T8" fmla="*/ 38 w 215"/>
              <a:gd name="T9" fmla="*/ 111 h 151"/>
              <a:gd name="T10" fmla="*/ 0 w 215"/>
              <a:gd name="T11" fmla="*/ 151 h 151"/>
              <a:gd name="T12" fmla="*/ 35 w 215"/>
              <a:gd name="T13" fmla="*/ 83 h 151"/>
              <a:gd name="T14" fmla="*/ 71 w 215"/>
              <a:gd name="T15" fmla="*/ 102 h 151"/>
              <a:gd name="T16" fmla="*/ 170 w 215"/>
              <a:gd name="T17" fmla="*/ 14 h 151"/>
              <a:gd name="T18" fmla="*/ 139 w 215"/>
              <a:gd name="T19" fmla="*/ 0 h 151"/>
              <a:gd name="T20" fmla="*/ 215 w 215"/>
              <a:gd name="T21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5" h="151">
                <a:moveTo>
                  <a:pt x="215" y="0"/>
                </a:moveTo>
                <a:lnTo>
                  <a:pt x="201" y="66"/>
                </a:lnTo>
                <a:lnTo>
                  <a:pt x="184" y="35"/>
                </a:lnTo>
                <a:lnTo>
                  <a:pt x="71" y="130"/>
                </a:lnTo>
                <a:lnTo>
                  <a:pt x="38" y="111"/>
                </a:lnTo>
                <a:lnTo>
                  <a:pt x="0" y="151"/>
                </a:lnTo>
                <a:lnTo>
                  <a:pt x="35" y="83"/>
                </a:lnTo>
                <a:lnTo>
                  <a:pt x="71" y="102"/>
                </a:lnTo>
                <a:lnTo>
                  <a:pt x="170" y="14"/>
                </a:lnTo>
                <a:lnTo>
                  <a:pt x="139" y="0"/>
                </a:lnTo>
                <a:lnTo>
                  <a:pt x="2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7" name="Freeform 1311"/>
          <p:cNvSpPr/>
          <p:nvPr/>
        </p:nvSpPr>
        <p:spPr bwMode="auto">
          <a:xfrm>
            <a:off x="6235170" y="5031894"/>
            <a:ext cx="213063" cy="157642"/>
          </a:xfrm>
          <a:custGeom>
            <a:avLst/>
            <a:gdLst>
              <a:gd name="T0" fmla="*/ 14 w 173"/>
              <a:gd name="T1" fmla="*/ 12 h 128"/>
              <a:gd name="T2" fmla="*/ 14 w 173"/>
              <a:gd name="T3" fmla="*/ 116 h 128"/>
              <a:gd name="T4" fmla="*/ 161 w 173"/>
              <a:gd name="T5" fmla="*/ 116 h 128"/>
              <a:gd name="T6" fmla="*/ 161 w 173"/>
              <a:gd name="T7" fmla="*/ 40 h 128"/>
              <a:gd name="T8" fmla="*/ 173 w 173"/>
              <a:gd name="T9" fmla="*/ 33 h 128"/>
              <a:gd name="T10" fmla="*/ 173 w 173"/>
              <a:gd name="T11" fmla="*/ 128 h 128"/>
              <a:gd name="T12" fmla="*/ 0 w 173"/>
              <a:gd name="T13" fmla="*/ 128 h 128"/>
              <a:gd name="T14" fmla="*/ 0 w 173"/>
              <a:gd name="T15" fmla="*/ 0 h 128"/>
              <a:gd name="T16" fmla="*/ 135 w 173"/>
              <a:gd name="T17" fmla="*/ 0 h 128"/>
              <a:gd name="T18" fmla="*/ 125 w 173"/>
              <a:gd name="T19" fmla="*/ 12 h 128"/>
              <a:gd name="T20" fmla="*/ 14 w 173"/>
              <a:gd name="T21" fmla="*/ 1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3" h="128">
                <a:moveTo>
                  <a:pt x="14" y="12"/>
                </a:moveTo>
                <a:lnTo>
                  <a:pt x="14" y="116"/>
                </a:lnTo>
                <a:lnTo>
                  <a:pt x="161" y="116"/>
                </a:lnTo>
                <a:lnTo>
                  <a:pt x="161" y="40"/>
                </a:lnTo>
                <a:lnTo>
                  <a:pt x="173" y="33"/>
                </a:lnTo>
                <a:lnTo>
                  <a:pt x="173" y="128"/>
                </a:lnTo>
                <a:lnTo>
                  <a:pt x="0" y="128"/>
                </a:lnTo>
                <a:lnTo>
                  <a:pt x="0" y="0"/>
                </a:lnTo>
                <a:lnTo>
                  <a:pt x="135" y="0"/>
                </a:lnTo>
                <a:lnTo>
                  <a:pt x="125" y="12"/>
                </a:lnTo>
                <a:lnTo>
                  <a:pt x="14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8" name="Oval 1312"/>
          <p:cNvSpPr>
            <a:spLocks noChangeArrowheads="1"/>
          </p:cNvSpPr>
          <p:nvPr/>
        </p:nvSpPr>
        <p:spPr bwMode="auto">
          <a:xfrm>
            <a:off x="6162505" y="555038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9" name="Oval 1313"/>
          <p:cNvSpPr>
            <a:spLocks noChangeArrowheads="1"/>
          </p:cNvSpPr>
          <p:nvPr/>
        </p:nvSpPr>
        <p:spPr bwMode="auto">
          <a:xfrm>
            <a:off x="6279505" y="5716651"/>
            <a:ext cx="25863" cy="2832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0" name="Freeform 1314"/>
          <p:cNvSpPr>
            <a:spLocks noEditPoints="1"/>
          </p:cNvSpPr>
          <p:nvPr/>
        </p:nvSpPr>
        <p:spPr bwMode="auto">
          <a:xfrm>
            <a:off x="6235169" y="5672314"/>
            <a:ext cx="285726" cy="200747"/>
          </a:xfrm>
          <a:custGeom>
            <a:avLst/>
            <a:gdLst>
              <a:gd name="T0" fmla="*/ 36 w 98"/>
              <a:gd name="T1" fmla="*/ 18 h 69"/>
              <a:gd name="T2" fmla="*/ 36 w 98"/>
              <a:gd name="T3" fmla="*/ 22 h 69"/>
              <a:gd name="T4" fmla="*/ 93 w 98"/>
              <a:gd name="T5" fmla="*/ 22 h 69"/>
              <a:gd name="T6" fmla="*/ 93 w 98"/>
              <a:gd name="T7" fmla="*/ 18 h 69"/>
              <a:gd name="T8" fmla="*/ 36 w 98"/>
              <a:gd name="T9" fmla="*/ 18 h 69"/>
              <a:gd name="T10" fmla="*/ 93 w 98"/>
              <a:gd name="T11" fmla="*/ 28 h 69"/>
              <a:gd name="T12" fmla="*/ 60 w 98"/>
              <a:gd name="T13" fmla="*/ 28 h 69"/>
              <a:gd name="T14" fmla="*/ 60 w 98"/>
              <a:gd name="T15" fmla="*/ 32 h 69"/>
              <a:gd name="T16" fmla="*/ 93 w 98"/>
              <a:gd name="T17" fmla="*/ 32 h 69"/>
              <a:gd name="T18" fmla="*/ 93 w 98"/>
              <a:gd name="T19" fmla="*/ 28 h 69"/>
              <a:gd name="T20" fmla="*/ 5 w 98"/>
              <a:gd name="T21" fmla="*/ 69 h 69"/>
              <a:gd name="T22" fmla="*/ 0 w 98"/>
              <a:gd name="T23" fmla="*/ 63 h 69"/>
              <a:gd name="T24" fmla="*/ 0 w 98"/>
              <a:gd name="T25" fmla="*/ 5 h 69"/>
              <a:gd name="T26" fmla="*/ 5 w 98"/>
              <a:gd name="T27" fmla="*/ 0 h 69"/>
              <a:gd name="T28" fmla="*/ 92 w 98"/>
              <a:gd name="T29" fmla="*/ 0 h 69"/>
              <a:gd name="T30" fmla="*/ 98 w 98"/>
              <a:gd name="T31" fmla="*/ 5 h 69"/>
              <a:gd name="T32" fmla="*/ 98 w 98"/>
              <a:gd name="T33" fmla="*/ 63 h 69"/>
              <a:gd name="T34" fmla="*/ 92 w 98"/>
              <a:gd name="T35" fmla="*/ 69 h 69"/>
              <a:gd name="T36" fmla="*/ 5 w 98"/>
              <a:gd name="T37" fmla="*/ 69 h 69"/>
              <a:gd name="T38" fmla="*/ 3 w 98"/>
              <a:gd name="T39" fmla="*/ 42 h 69"/>
              <a:gd name="T40" fmla="*/ 3 w 98"/>
              <a:gd name="T41" fmla="*/ 42 h 69"/>
              <a:gd name="T42" fmla="*/ 13 w 98"/>
              <a:gd name="T43" fmla="*/ 38 h 69"/>
              <a:gd name="T44" fmla="*/ 16 w 98"/>
              <a:gd name="T45" fmla="*/ 44 h 69"/>
              <a:gd name="T46" fmla="*/ 19 w 98"/>
              <a:gd name="T47" fmla="*/ 30 h 69"/>
              <a:gd name="T48" fmla="*/ 20 w 98"/>
              <a:gd name="T49" fmla="*/ 30 h 69"/>
              <a:gd name="T50" fmla="*/ 21 w 98"/>
              <a:gd name="T51" fmla="*/ 30 h 69"/>
              <a:gd name="T52" fmla="*/ 23 w 98"/>
              <a:gd name="T53" fmla="*/ 44 h 69"/>
              <a:gd name="T54" fmla="*/ 26 w 98"/>
              <a:gd name="T55" fmla="*/ 38 h 69"/>
              <a:gd name="T56" fmla="*/ 37 w 98"/>
              <a:gd name="T57" fmla="*/ 42 h 69"/>
              <a:gd name="T58" fmla="*/ 27 w 98"/>
              <a:gd name="T59" fmla="*/ 27 h 69"/>
              <a:gd name="T60" fmla="*/ 29 w 98"/>
              <a:gd name="T61" fmla="*/ 21 h 69"/>
              <a:gd name="T62" fmla="*/ 20 w 98"/>
              <a:gd name="T63" fmla="*/ 11 h 69"/>
              <a:gd name="T64" fmla="*/ 10 w 98"/>
              <a:gd name="T65" fmla="*/ 21 h 69"/>
              <a:gd name="T66" fmla="*/ 13 w 98"/>
              <a:gd name="T67" fmla="*/ 27 h 69"/>
              <a:gd name="T68" fmla="*/ 3 w 98"/>
              <a:gd name="T69" fmla="*/ 42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98" h="69">
                <a:moveTo>
                  <a:pt x="36" y="18"/>
                </a:moveTo>
                <a:cubicBezTo>
                  <a:pt x="36" y="22"/>
                  <a:pt x="36" y="22"/>
                  <a:pt x="36" y="22"/>
                </a:cubicBezTo>
                <a:cubicBezTo>
                  <a:pt x="93" y="22"/>
                  <a:pt x="93" y="22"/>
                  <a:pt x="93" y="22"/>
                </a:cubicBezTo>
                <a:cubicBezTo>
                  <a:pt x="93" y="18"/>
                  <a:pt x="93" y="18"/>
                  <a:pt x="93" y="18"/>
                </a:cubicBezTo>
                <a:lnTo>
                  <a:pt x="36" y="18"/>
                </a:lnTo>
                <a:close/>
                <a:moveTo>
                  <a:pt x="93" y="28"/>
                </a:moveTo>
                <a:cubicBezTo>
                  <a:pt x="60" y="28"/>
                  <a:pt x="60" y="28"/>
                  <a:pt x="60" y="28"/>
                </a:cubicBezTo>
                <a:cubicBezTo>
                  <a:pt x="60" y="32"/>
                  <a:pt x="60" y="32"/>
                  <a:pt x="60" y="32"/>
                </a:cubicBezTo>
                <a:cubicBezTo>
                  <a:pt x="93" y="32"/>
                  <a:pt x="93" y="32"/>
                  <a:pt x="93" y="32"/>
                </a:cubicBezTo>
                <a:lnTo>
                  <a:pt x="93" y="28"/>
                </a:lnTo>
                <a:close/>
                <a:moveTo>
                  <a:pt x="5" y="69"/>
                </a:moveTo>
                <a:cubicBezTo>
                  <a:pt x="2" y="69"/>
                  <a:pt x="0" y="66"/>
                  <a:pt x="0" y="63"/>
                </a:cubicBezTo>
                <a:cubicBezTo>
                  <a:pt x="0" y="5"/>
                  <a:pt x="0" y="5"/>
                  <a:pt x="0" y="5"/>
                </a:cubicBezTo>
                <a:cubicBezTo>
                  <a:pt x="0" y="3"/>
                  <a:pt x="2" y="0"/>
                  <a:pt x="5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95" y="0"/>
                  <a:pt x="98" y="3"/>
                  <a:pt x="98" y="5"/>
                </a:cubicBezTo>
                <a:cubicBezTo>
                  <a:pt x="98" y="63"/>
                  <a:pt x="98" y="63"/>
                  <a:pt x="98" y="63"/>
                </a:cubicBezTo>
                <a:cubicBezTo>
                  <a:pt x="98" y="66"/>
                  <a:pt x="95" y="69"/>
                  <a:pt x="92" y="69"/>
                </a:cubicBezTo>
                <a:lnTo>
                  <a:pt x="5" y="69"/>
                </a:lnTo>
                <a:close/>
                <a:moveTo>
                  <a:pt x="3" y="42"/>
                </a:moveTo>
                <a:cubicBezTo>
                  <a:pt x="3" y="42"/>
                  <a:pt x="3" y="42"/>
                  <a:pt x="3" y="42"/>
                </a:cubicBezTo>
                <a:cubicBezTo>
                  <a:pt x="13" y="38"/>
                  <a:pt x="13" y="38"/>
                  <a:pt x="13" y="38"/>
                </a:cubicBezTo>
                <a:cubicBezTo>
                  <a:pt x="16" y="44"/>
                  <a:pt x="16" y="44"/>
                  <a:pt x="16" y="44"/>
                </a:cubicBezTo>
                <a:cubicBezTo>
                  <a:pt x="19" y="30"/>
                  <a:pt x="19" y="30"/>
                  <a:pt x="19" y="30"/>
                </a:cubicBezTo>
                <a:cubicBezTo>
                  <a:pt x="19" y="30"/>
                  <a:pt x="20" y="30"/>
                  <a:pt x="20" y="30"/>
                </a:cubicBezTo>
                <a:cubicBezTo>
                  <a:pt x="20" y="30"/>
                  <a:pt x="20" y="30"/>
                  <a:pt x="21" y="30"/>
                </a:cubicBezTo>
                <a:cubicBezTo>
                  <a:pt x="23" y="44"/>
                  <a:pt x="23" y="44"/>
                  <a:pt x="23" y="44"/>
                </a:cubicBezTo>
                <a:cubicBezTo>
                  <a:pt x="26" y="38"/>
                  <a:pt x="26" y="38"/>
                  <a:pt x="26" y="38"/>
                </a:cubicBezTo>
                <a:cubicBezTo>
                  <a:pt x="37" y="42"/>
                  <a:pt x="37" y="42"/>
                  <a:pt x="37" y="42"/>
                </a:cubicBezTo>
                <a:cubicBezTo>
                  <a:pt x="27" y="27"/>
                  <a:pt x="27" y="27"/>
                  <a:pt x="27" y="27"/>
                </a:cubicBezTo>
                <a:cubicBezTo>
                  <a:pt x="28" y="25"/>
                  <a:pt x="29" y="23"/>
                  <a:pt x="29" y="21"/>
                </a:cubicBezTo>
                <a:cubicBezTo>
                  <a:pt x="29" y="15"/>
                  <a:pt x="25" y="11"/>
                  <a:pt x="20" y="11"/>
                </a:cubicBezTo>
                <a:cubicBezTo>
                  <a:pt x="15" y="11"/>
                  <a:pt x="10" y="15"/>
                  <a:pt x="10" y="21"/>
                </a:cubicBezTo>
                <a:cubicBezTo>
                  <a:pt x="10" y="23"/>
                  <a:pt x="11" y="25"/>
                  <a:pt x="13" y="27"/>
                </a:cubicBezTo>
                <a:cubicBezTo>
                  <a:pt x="3" y="42"/>
                  <a:pt x="3" y="42"/>
                  <a:pt x="3" y="4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1" name="Freeform 1315"/>
          <p:cNvSpPr/>
          <p:nvPr/>
        </p:nvSpPr>
        <p:spPr bwMode="auto">
          <a:xfrm>
            <a:off x="6243789" y="5795471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2" name="Oval 1316"/>
          <p:cNvSpPr>
            <a:spLocks noChangeArrowheads="1"/>
          </p:cNvSpPr>
          <p:nvPr/>
        </p:nvSpPr>
        <p:spPr bwMode="auto">
          <a:xfrm>
            <a:off x="6715482" y="485701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3" name="Freeform 1317"/>
          <p:cNvSpPr/>
          <p:nvPr/>
        </p:nvSpPr>
        <p:spPr bwMode="auto">
          <a:xfrm>
            <a:off x="7035692" y="4974010"/>
            <a:ext cx="64042" cy="64042"/>
          </a:xfrm>
          <a:custGeom>
            <a:avLst/>
            <a:gdLst>
              <a:gd name="T0" fmla="*/ 14 w 52"/>
              <a:gd name="T1" fmla="*/ 19 h 52"/>
              <a:gd name="T2" fmla="*/ 12 w 52"/>
              <a:gd name="T3" fmla="*/ 0 h 52"/>
              <a:gd name="T4" fmla="*/ 29 w 52"/>
              <a:gd name="T5" fmla="*/ 9 h 52"/>
              <a:gd name="T6" fmla="*/ 45 w 52"/>
              <a:gd name="T7" fmla="*/ 2 h 52"/>
              <a:gd name="T8" fmla="*/ 40 w 52"/>
              <a:gd name="T9" fmla="*/ 19 h 52"/>
              <a:gd name="T10" fmla="*/ 52 w 52"/>
              <a:gd name="T11" fmla="*/ 33 h 52"/>
              <a:gd name="T12" fmla="*/ 36 w 52"/>
              <a:gd name="T13" fmla="*/ 35 h 52"/>
              <a:gd name="T14" fmla="*/ 26 w 52"/>
              <a:gd name="T15" fmla="*/ 52 h 52"/>
              <a:gd name="T16" fmla="*/ 19 w 52"/>
              <a:gd name="T17" fmla="*/ 35 h 52"/>
              <a:gd name="T18" fmla="*/ 0 w 52"/>
              <a:gd name="T19" fmla="*/ 31 h 52"/>
              <a:gd name="T20" fmla="*/ 14 w 52"/>
              <a:gd name="T21" fmla="*/ 19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2" h="52">
                <a:moveTo>
                  <a:pt x="14" y="19"/>
                </a:moveTo>
                <a:lnTo>
                  <a:pt x="12" y="0"/>
                </a:lnTo>
                <a:lnTo>
                  <a:pt x="29" y="9"/>
                </a:lnTo>
                <a:lnTo>
                  <a:pt x="45" y="2"/>
                </a:lnTo>
                <a:lnTo>
                  <a:pt x="40" y="19"/>
                </a:lnTo>
                <a:lnTo>
                  <a:pt x="52" y="33"/>
                </a:lnTo>
                <a:lnTo>
                  <a:pt x="36" y="35"/>
                </a:lnTo>
                <a:lnTo>
                  <a:pt x="26" y="52"/>
                </a:lnTo>
                <a:lnTo>
                  <a:pt x="19" y="35"/>
                </a:lnTo>
                <a:lnTo>
                  <a:pt x="0" y="31"/>
                </a:lnTo>
                <a:lnTo>
                  <a:pt x="14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4" name="Freeform 1318"/>
          <p:cNvSpPr/>
          <p:nvPr/>
        </p:nvSpPr>
        <p:spPr bwMode="auto">
          <a:xfrm>
            <a:off x="7071408" y="5102095"/>
            <a:ext cx="17242" cy="19705"/>
          </a:xfrm>
          <a:custGeom>
            <a:avLst/>
            <a:gdLst>
              <a:gd name="T0" fmla="*/ 14 w 14"/>
              <a:gd name="T1" fmla="*/ 14 h 16"/>
              <a:gd name="T2" fmla="*/ 9 w 14"/>
              <a:gd name="T3" fmla="*/ 12 h 16"/>
              <a:gd name="T4" fmla="*/ 4 w 14"/>
              <a:gd name="T5" fmla="*/ 16 h 16"/>
              <a:gd name="T6" fmla="*/ 4 w 14"/>
              <a:gd name="T7" fmla="*/ 12 h 16"/>
              <a:gd name="T8" fmla="*/ 0 w 14"/>
              <a:gd name="T9" fmla="*/ 9 h 16"/>
              <a:gd name="T10" fmla="*/ 4 w 14"/>
              <a:gd name="T11" fmla="*/ 7 h 16"/>
              <a:gd name="T12" fmla="*/ 4 w 14"/>
              <a:gd name="T13" fmla="*/ 0 h 16"/>
              <a:gd name="T14" fmla="*/ 9 w 14"/>
              <a:gd name="T15" fmla="*/ 5 h 16"/>
              <a:gd name="T16" fmla="*/ 14 w 14"/>
              <a:gd name="T17" fmla="*/ 5 h 16"/>
              <a:gd name="T18" fmla="*/ 11 w 14"/>
              <a:gd name="T19" fmla="*/ 9 h 16"/>
              <a:gd name="T20" fmla="*/ 14 w 14"/>
              <a:gd name="T21" fmla="*/ 14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" h="16">
                <a:moveTo>
                  <a:pt x="14" y="14"/>
                </a:moveTo>
                <a:lnTo>
                  <a:pt x="9" y="12"/>
                </a:lnTo>
                <a:lnTo>
                  <a:pt x="4" y="16"/>
                </a:lnTo>
                <a:lnTo>
                  <a:pt x="4" y="12"/>
                </a:lnTo>
                <a:lnTo>
                  <a:pt x="0" y="9"/>
                </a:lnTo>
                <a:lnTo>
                  <a:pt x="4" y="7"/>
                </a:lnTo>
                <a:lnTo>
                  <a:pt x="4" y="0"/>
                </a:lnTo>
                <a:lnTo>
                  <a:pt x="9" y="5"/>
                </a:lnTo>
                <a:lnTo>
                  <a:pt x="14" y="5"/>
                </a:lnTo>
                <a:lnTo>
                  <a:pt x="11" y="9"/>
                </a:lnTo>
                <a:lnTo>
                  <a:pt x="14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5" name="Freeform 1319"/>
          <p:cNvSpPr/>
          <p:nvPr/>
        </p:nvSpPr>
        <p:spPr bwMode="auto">
          <a:xfrm>
            <a:off x="7073872" y="5044211"/>
            <a:ext cx="43106" cy="40642"/>
          </a:xfrm>
          <a:custGeom>
            <a:avLst/>
            <a:gdLst>
              <a:gd name="T0" fmla="*/ 7 w 35"/>
              <a:gd name="T1" fmla="*/ 19 h 33"/>
              <a:gd name="T2" fmla="*/ 0 w 35"/>
              <a:gd name="T3" fmla="*/ 9 h 33"/>
              <a:gd name="T4" fmla="*/ 12 w 35"/>
              <a:gd name="T5" fmla="*/ 9 h 33"/>
              <a:gd name="T6" fmla="*/ 19 w 35"/>
              <a:gd name="T7" fmla="*/ 0 h 33"/>
              <a:gd name="T8" fmla="*/ 24 w 35"/>
              <a:gd name="T9" fmla="*/ 11 h 33"/>
              <a:gd name="T10" fmla="*/ 35 w 35"/>
              <a:gd name="T11" fmla="*/ 14 h 33"/>
              <a:gd name="T12" fmla="*/ 24 w 35"/>
              <a:gd name="T13" fmla="*/ 21 h 33"/>
              <a:gd name="T14" fmla="*/ 24 w 35"/>
              <a:gd name="T15" fmla="*/ 33 h 33"/>
              <a:gd name="T16" fmla="*/ 14 w 35"/>
              <a:gd name="T17" fmla="*/ 26 h 33"/>
              <a:gd name="T18" fmla="*/ 2 w 35"/>
              <a:gd name="T19" fmla="*/ 30 h 33"/>
              <a:gd name="T20" fmla="*/ 7 w 35"/>
              <a:gd name="T21" fmla="*/ 19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" h="33">
                <a:moveTo>
                  <a:pt x="7" y="19"/>
                </a:moveTo>
                <a:lnTo>
                  <a:pt x="0" y="9"/>
                </a:lnTo>
                <a:lnTo>
                  <a:pt x="12" y="9"/>
                </a:lnTo>
                <a:lnTo>
                  <a:pt x="19" y="0"/>
                </a:lnTo>
                <a:lnTo>
                  <a:pt x="24" y="11"/>
                </a:lnTo>
                <a:lnTo>
                  <a:pt x="35" y="14"/>
                </a:lnTo>
                <a:lnTo>
                  <a:pt x="24" y="21"/>
                </a:lnTo>
                <a:lnTo>
                  <a:pt x="24" y="33"/>
                </a:lnTo>
                <a:lnTo>
                  <a:pt x="14" y="26"/>
                </a:lnTo>
                <a:lnTo>
                  <a:pt x="2" y="30"/>
                </a:lnTo>
                <a:lnTo>
                  <a:pt x="7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6" name="Freeform 1320"/>
          <p:cNvSpPr/>
          <p:nvPr/>
        </p:nvSpPr>
        <p:spPr bwMode="auto">
          <a:xfrm>
            <a:off x="7035692" y="5127957"/>
            <a:ext cx="14779" cy="14779"/>
          </a:xfrm>
          <a:custGeom>
            <a:avLst/>
            <a:gdLst>
              <a:gd name="T0" fmla="*/ 5 w 12"/>
              <a:gd name="T1" fmla="*/ 7 h 12"/>
              <a:gd name="T2" fmla="*/ 0 w 12"/>
              <a:gd name="T3" fmla="*/ 5 h 12"/>
              <a:gd name="T4" fmla="*/ 5 w 12"/>
              <a:gd name="T5" fmla="*/ 5 h 12"/>
              <a:gd name="T6" fmla="*/ 7 w 12"/>
              <a:gd name="T7" fmla="*/ 0 h 12"/>
              <a:gd name="T8" fmla="*/ 10 w 12"/>
              <a:gd name="T9" fmla="*/ 5 h 12"/>
              <a:gd name="T10" fmla="*/ 12 w 12"/>
              <a:gd name="T11" fmla="*/ 5 h 12"/>
              <a:gd name="T12" fmla="*/ 10 w 12"/>
              <a:gd name="T13" fmla="*/ 7 h 12"/>
              <a:gd name="T14" fmla="*/ 12 w 12"/>
              <a:gd name="T15" fmla="*/ 12 h 12"/>
              <a:gd name="T16" fmla="*/ 7 w 12"/>
              <a:gd name="T17" fmla="*/ 10 h 12"/>
              <a:gd name="T18" fmla="*/ 3 w 12"/>
              <a:gd name="T19" fmla="*/ 12 h 12"/>
              <a:gd name="T20" fmla="*/ 5 w 12"/>
              <a:gd name="T21" fmla="*/ 7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" h="12">
                <a:moveTo>
                  <a:pt x="5" y="7"/>
                </a:moveTo>
                <a:lnTo>
                  <a:pt x="0" y="5"/>
                </a:lnTo>
                <a:lnTo>
                  <a:pt x="5" y="5"/>
                </a:lnTo>
                <a:lnTo>
                  <a:pt x="7" y="0"/>
                </a:lnTo>
                <a:lnTo>
                  <a:pt x="10" y="5"/>
                </a:lnTo>
                <a:lnTo>
                  <a:pt x="12" y="5"/>
                </a:lnTo>
                <a:lnTo>
                  <a:pt x="10" y="7"/>
                </a:lnTo>
                <a:lnTo>
                  <a:pt x="12" y="12"/>
                </a:lnTo>
                <a:lnTo>
                  <a:pt x="7" y="10"/>
                </a:lnTo>
                <a:lnTo>
                  <a:pt x="3" y="12"/>
                </a:lnTo>
                <a:lnTo>
                  <a:pt x="5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7" name="Freeform 1321"/>
          <p:cNvSpPr/>
          <p:nvPr/>
        </p:nvSpPr>
        <p:spPr bwMode="auto">
          <a:xfrm>
            <a:off x="6986429" y="4933369"/>
            <a:ext cx="55421" cy="51726"/>
          </a:xfrm>
          <a:custGeom>
            <a:avLst/>
            <a:gdLst>
              <a:gd name="T0" fmla="*/ 17 w 45"/>
              <a:gd name="T1" fmla="*/ 12 h 42"/>
              <a:gd name="T2" fmla="*/ 26 w 45"/>
              <a:gd name="T3" fmla="*/ 0 h 42"/>
              <a:gd name="T4" fmla="*/ 31 w 45"/>
              <a:gd name="T5" fmla="*/ 14 h 42"/>
              <a:gd name="T6" fmla="*/ 45 w 45"/>
              <a:gd name="T7" fmla="*/ 19 h 42"/>
              <a:gd name="T8" fmla="*/ 33 w 45"/>
              <a:gd name="T9" fmla="*/ 28 h 42"/>
              <a:gd name="T10" fmla="*/ 35 w 45"/>
              <a:gd name="T11" fmla="*/ 42 h 42"/>
              <a:gd name="T12" fmla="*/ 21 w 45"/>
              <a:gd name="T13" fmla="*/ 35 h 42"/>
              <a:gd name="T14" fmla="*/ 7 w 45"/>
              <a:gd name="T15" fmla="*/ 40 h 42"/>
              <a:gd name="T16" fmla="*/ 12 w 45"/>
              <a:gd name="T17" fmla="*/ 26 h 42"/>
              <a:gd name="T18" fmla="*/ 0 w 45"/>
              <a:gd name="T19" fmla="*/ 14 h 42"/>
              <a:gd name="T20" fmla="*/ 17 w 45"/>
              <a:gd name="T21" fmla="*/ 12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" h="42">
                <a:moveTo>
                  <a:pt x="17" y="12"/>
                </a:moveTo>
                <a:lnTo>
                  <a:pt x="26" y="0"/>
                </a:lnTo>
                <a:lnTo>
                  <a:pt x="31" y="14"/>
                </a:lnTo>
                <a:lnTo>
                  <a:pt x="45" y="19"/>
                </a:lnTo>
                <a:lnTo>
                  <a:pt x="33" y="28"/>
                </a:lnTo>
                <a:lnTo>
                  <a:pt x="35" y="42"/>
                </a:lnTo>
                <a:lnTo>
                  <a:pt x="21" y="35"/>
                </a:lnTo>
                <a:lnTo>
                  <a:pt x="7" y="40"/>
                </a:lnTo>
                <a:lnTo>
                  <a:pt x="12" y="26"/>
                </a:lnTo>
                <a:lnTo>
                  <a:pt x="0" y="14"/>
                </a:lnTo>
                <a:lnTo>
                  <a:pt x="17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8" name="Freeform 1322"/>
          <p:cNvSpPr/>
          <p:nvPr/>
        </p:nvSpPr>
        <p:spPr bwMode="auto">
          <a:xfrm>
            <a:off x="6931009" y="4961695"/>
            <a:ext cx="44337" cy="44337"/>
          </a:xfrm>
          <a:custGeom>
            <a:avLst/>
            <a:gdLst>
              <a:gd name="T0" fmla="*/ 33 w 36"/>
              <a:gd name="T1" fmla="*/ 5 h 36"/>
              <a:gd name="T2" fmla="*/ 28 w 36"/>
              <a:gd name="T3" fmla="*/ 17 h 36"/>
              <a:gd name="T4" fmla="*/ 36 w 36"/>
              <a:gd name="T5" fmla="*/ 29 h 36"/>
              <a:gd name="T6" fmla="*/ 21 w 36"/>
              <a:gd name="T7" fmla="*/ 26 h 36"/>
              <a:gd name="T8" fmla="*/ 14 w 36"/>
              <a:gd name="T9" fmla="*/ 36 h 36"/>
              <a:gd name="T10" fmla="*/ 12 w 36"/>
              <a:gd name="T11" fmla="*/ 24 h 36"/>
              <a:gd name="T12" fmla="*/ 0 w 36"/>
              <a:gd name="T13" fmla="*/ 19 h 36"/>
              <a:gd name="T14" fmla="*/ 12 w 36"/>
              <a:gd name="T15" fmla="*/ 12 h 36"/>
              <a:gd name="T16" fmla="*/ 12 w 36"/>
              <a:gd name="T17" fmla="*/ 0 h 36"/>
              <a:gd name="T18" fmla="*/ 21 w 36"/>
              <a:gd name="T19" fmla="*/ 10 h 36"/>
              <a:gd name="T20" fmla="*/ 33 w 36"/>
              <a:gd name="T21" fmla="*/ 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6" h="36">
                <a:moveTo>
                  <a:pt x="33" y="5"/>
                </a:moveTo>
                <a:lnTo>
                  <a:pt x="28" y="17"/>
                </a:lnTo>
                <a:lnTo>
                  <a:pt x="36" y="29"/>
                </a:lnTo>
                <a:lnTo>
                  <a:pt x="21" y="26"/>
                </a:lnTo>
                <a:lnTo>
                  <a:pt x="14" y="36"/>
                </a:lnTo>
                <a:lnTo>
                  <a:pt x="12" y="24"/>
                </a:lnTo>
                <a:lnTo>
                  <a:pt x="0" y="19"/>
                </a:lnTo>
                <a:lnTo>
                  <a:pt x="12" y="12"/>
                </a:lnTo>
                <a:lnTo>
                  <a:pt x="12" y="0"/>
                </a:lnTo>
                <a:lnTo>
                  <a:pt x="21" y="10"/>
                </a:lnTo>
                <a:lnTo>
                  <a:pt x="33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9" name="Freeform 1323"/>
          <p:cNvSpPr/>
          <p:nvPr/>
        </p:nvSpPr>
        <p:spPr bwMode="auto">
          <a:xfrm>
            <a:off x="6922387" y="5017115"/>
            <a:ext cx="17242" cy="20937"/>
          </a:xfrm>
          <a:custGeom>
            <a:avLst/>
            <a:gdLst>
              <a:gd name="T0" fmla="*/ 9 w 14"/>
              <a:gd name="T1" fmla="*/ 12 h 17"/>
              <a:gd name="T2" fmla="*/ 7 w 14"/>
              <a:gd name="T3" fmla="*/ 17 h 17"/>
              <a:gd name="T4" fmla="*/ 5 w 14"/>
              <a:gd name="T5" fmla="*/ 10 h 17"/>
              <a:gd name="T6" fmla="*/ 0 w 14"/>
              <a:gd name="T7" fmla="*/ 10 h 17"/>
              <a:gd name="T8" fmla="*/ 5 w 14"/>
              <a:gd name="T9" fmla="*/ 5 h 17"/>
              <a:gd name="T10" fmla="*/ 5 w 14"/>
              <a:gd name="T11" fmla="*/ 0 h 17"/>
              <a:gd name="T12" fmla="*/ 9 w 14"/>
              <a:gd name="T13" fmla="*/ 5 h 17"/>
              <a:gd name="T14" fmla="*/ 14 w 14"/>
              <a:gd name="T15" fmla="*/ 3 h 17"/>
              <a:gd name="T16" fmla="*/ 12 w 14"/>
              <a:gd name="T17" fmla="*/ 7 h 17"/>
              <a:gd name="T18" fmla="*/ 14 w 14"/>
              <a:gd name="T19" fmla="*/ 12 h 17"/>
              <a:gd name="T20" fmla="*/ 9 w 14"/>
              <a:gd name="T21" fmla="*/ 12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" h="17">
                <a:moveTo>
                  <a:pt x="9" y="12"/>
                </a:moveTo>
                <a:lnTo>
                  <a:pt x="7" y="17"/>
                </a:lnTo>
                <a:lnTo>
                  <a:pt x="5" y="10"/>
                </a:lnTo>
                <a:lnTo>
                  <a:pt x="0" y="10"/>
                </a:lnTo>
                <a:lnTo>
                  <a:pt x="5" y="5"/>
                </a:lnTo>
                <a:lnTo>
                  <a:pt x="5" y="0"/>
                </a:lnTo>
                <a:lnTo>
                  <a:pt x="9" y="5"/>
                </a:lnTo>
                <a:lnTo>
                  <a:pt x="14" y="3"/>
                </a:lnTo>
                <a:lnTo>
                  <a:pt x="12" y="7"/>
                </a:lnTo>
                <a:lnTo>
                  <a:pt x="14" y="12"/>
                </a:lnTo>
                <a:lnTo>
                  <a:pt x="9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0" name="Freeform 1324"/>
          <p:cNvSpPr/>
          <p:nvPr/>
        </p:nvSpPr>
        <p:spPr bwMode="auto">
          <a:xfrm>
            <a:off x="6841103" y="5136580"/>
            <a:ext cx="142863" cy="91137"/>
          </a:xfrm>
          <a:custGeom>
            <a:avLst/>
            <a:gdLst>
              <a:gd name="T0" fmla="*/ 49 w 49"/>
              <a:gd name="T1" fmla="*/ 18 h 31"/>
              <a:gd name="T2" fmla="*/ 36 w 49"/>
              <a:gd name="T3" fmla="*/ 31 h 31"/>
              <a:gd name="T4" fmla="*/ 13 w 49"/>
              <a:gd name="T5" fmla="*/ 31 h 31"/>
              <a:gd name="T6" fmla="*/ 0 w 49"/>
              <a:gd name="T7" fmla="*/ 18 h 31"/>
              <a:gd name="T8" fmla="*/ 0 w 49"/>
              <a:gd name="T9" fmla="*/ 0 h 31"/>
              <a:gd name="T10" fmla="*/ 25 w 49"/>
              <a:gd name="T11" fmla="*/ 1 h 31"/>
              <a:gd name="T12" fmla="*/ 49 w 49"/>
              <a:gd name="T13" fmla="*/ 0 h 31"/>
              <a:gd name="T14" fmla="*/ 49 w 49"/>
              <a:gd name="T15" fmla="*/ 18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9" h="31">
                <a:moveTo>
                  <a:pt x="49" y="18"/>
                </a:moveTo>
                <a:cubicBezTo>
                  <a:pt x="49" y="25"/>
                  <a:pt x="43" y="31"/>
                  <a:pt x="36" y="31"/>
                </a:cubicBezTo>
                <a:cubicBezTo>
                  <a:pt x="13" y="31"/>
                  <a:pt x="13" y="31"/>
                  <a:pt x="13" y="31"/>
                </a:cubicBezTo>
                <a:cubicBezTo>
                  <a:pt x="6" y="31"/>
                  <a:pt x="0" y="25"/>
                  <a:pt x="0" y="18"/>
                </a:cubicBezTo>
                <a:cubicBezTo>
                  <a:pt x="0" y="0"/>
                  <a:pt x="0" y="0"/>
                  <a:pt x="0" y="0"/>
                </a:cubicBezTo>
                <a:cubicBezTo>
                  <a:pt x="8" y="1"/>
                  <a:pt x="16" y="1"/>
                  <a:pt x="25" y="1"/>
                </a:cubicBezTo>
                <a:cubicBezTo>
                  <a:pt x="33" y="1"/>
                  <a:pt x="41" y="1"/>
                  <a:pt x="49" y="0"/>
                </a:cubicBezTo>
                <a:lnTo>
                  <a:pt x="49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1" name="Freeform 1325"/>
          <p:cNvSpPr>
            <a:spLocks noEditPoints="1"/>
          </p:cNvSpPr>
          <p:nvPr/>
        </p:nvSpPr>
        <p:spPr bwMode="auto">
          <a:xfrm>
            <a:off x="6756125" y="5057759"/>
            <a:ext cx="311589" cy="73895"/>
          </a:xfrm>
          <a:custGeom>
            <a:avLst/>
            <a:gdLst>
              <a:gd name="T0" fmla="*/ 82 w 107"/>
              <a:gd name="T1" fmla="*/ 12 h 25"/>
              <a:gd name="T2" fmla="*/ 54 w 107"/>
              <a:gd name="T3" fmla="*/ 5 h 25"/>
              <a:gd name="T4" fmla="*/ 25 w 107"/>
              <a:gd name="T5" fmla="*/ 12 h 25"/>
              <a:gd name="T6" fmla="*/ 54 w 107"/>
              <a:gd name="T7" fmla="*/ 19 h 25"/>
              <a:gd name="T8" fmla="*/ 82 w 107"/>
              <a:gd name="T9" fmla="*/ 12 h 25"/>
              <a:gd name="T10" fmla="*/ 54 w 107"/>
              <a:gd name="T11" fmla="*/ 0 h 25"/>
              <a:gd name="T12" fmla="*/ 107 w 107"/>
              <a:gd name="T13" fmla="*/ 12 h 25"/>
              <a:gd name="T14" fmla="*/ 54 w 107"/>
              <a:gd name="T15" fmla="*/ 25 h 25"/>
              <a:gd name="T16" fmla="*/ 0 w 107"/>
              <a:gd name="T17" fmla="*/ 12 h 25"/>
              <a:gd name="T18" fmla="*/ 54 w 107"/>
              <a:gd name="T19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7" h="25">
                <a:moveTo>
                  <a:pt x="82" y="12"/>
                </a:moveTo>
                <a:cubicBezTo>
                  <a:pt x="82" y="8"/>
                  <a:pt x="70" y="5"/>
                  <a:pt x="54" y="5"/>
                </a:cubicBezTo>
                <a:cubicBezTo>
                  <a:pt x="38" y="5"/>
                  <a:pt x="25" y="8"/>
                  <a:pt x="25" y="12"/>
                </a:cubicBezTo>
                <a:cubicBezTo>
                  <a:pt x="25" y="16"/>
                  <a:pt x="38" y="19"/>
                  <a:pt x="54" y="19"/>
                </a:cubicBezTo>
                <a:cubicBezTo>
                  <a:pt x="70" y="19"/>
                  <a:pt x="82" y="16"/>
                  <a:pt x="82" y="12"/>
                </a:cubicBezTo>
                <a:close/>
                <a:moveTo>
                  <a:pt x="54" y="0"/>
                </a:moveTo>
                <a:cubicBezTo>
                  <a:pt x="83" y="0"/>
                  <a:pt x="107" y="5"/>
                  <a:pt x="107" y="12"/>
                </a:cubicBezTo>
                <a:cubicBezTo>
                  <a:pt x="107" y="19"/>
                  <a:pt x="83" y="25"/>
                  <a:pt x="54" y="25"/>
                </a:cubicBezTo>
                <a:cubicBezTo>
                  <a:pt x="24" y="25"/>
                  <a:pt x="0" y="19"/>
                  <a:pt x="0" y="12"/>
                </a:cubicBezTo>
                <a:cubicBezTo>
                  <a:pt x="0" y="5"/>
                  <a:pt x="24" y="0"/>
                  <a:pt x="5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2" name="Oval 1326"/>
          <p:cNvSpPr>
            <a:spLocks noChangeArrowheads="1"/>
          </p:cNvSpPr>
          <p:nvPr/>
        </p:nvSpPr>
        <p:spPr bwMode="auto">
          <a:xfrm>
            <a:off x="6709325" y="555654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3" name="Freeform 1327"/>
          <p:cNvSpPr/>
          <p:nvPr/>
        </p:nvSpPr>
        <p:spPr bwMode="auto">
          <a:xfrm>
            <a:off x="6971650" y="5629209"/>
            <a:ext cx="67737" cy="279568"/>
          </a:xfrm>
          <a:custGeom>
            <a:avLst/>
            <a:gdLst>
              <a:gd name="T0" fmla="*/ 55 w 55"/>
              <a:gd name="T1" fmla="*/ 0 h 227"/>
              <a:gd name="T2" fmla="*/ 55 w 55"/>
              <a:gd name="T3" fmla="*/ 179 h 227"/>
              <a:gd name="T4" fmla="*/ 0 w 55"/>
              <a:gd name="T5" fmla="*/ 227 h 227"/>
              <a:gd name="T6" fmla="*/ 0 w 55"/>
              <a:gd name="T7" fmla="*/ 54 h 227"/>
              <a:gd name="T8" fmla="*/ 55 w 55"/>
              <a:gd name="T9" fmla="*/ 0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" h="227">
                <a:moveTo>
                  <a:pt x="55" y="0"/>
                </a:moveTo>
                <a:lnTo>
                  <a:pt x="55" y="179"/>
                </a:lnTo>
                <a:lnTo>
                  <a:pt x="0" y="227"/>
                </a:lnTo>
                <a:lnTo>
                  <a:pt x="0" y="54"/>
                </a:lnTo>
                <a:lnTo>
                  <a:pt x="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4" name="Freeform 1328"/>
          <p:cNvSpPr/>
          <p:nvPr/>
        </p:nvSpPr>
        <p:spPr bwMode="auto">
          <a:xfrm>
            <a:off x="6896525" y="5629209"/>
            <a:ext cx="66505" cy="279568"/>
          </a:xfrm>
          <a:custGeom>
            <a:avLst/>
            <a:gdLst>
              <a:gd name="T0" fmla="*/ 54 w 54"/>
              <a:gd name="T1" fmla="*/ 54 h 227"/>
              <a:gd name="T2" fmla="*/ 54 w 54"/>
              <a:gd name="T3" fmla="*/ 227 h 227"/>
              <a:gd name="T4" fmla="*/ 0 w 54"/>
              <a:gd name="T5" fmla="*/ 179 h 227"/>
              <a:gd name="T6" fmla="*/ 0 w 54"/>
              <a:gd name="T7" fmla="*/ 0 h 227"/>
              <a:gd name="T8" fmla="*/ 54 w 54"/>
              <a:gd name="T9" fmla="*/ 54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" h="227">
                <a:moveTo>
                  <a:pt x="54" y="54"/>
                </a:moveTo>
                <a:lnTo>
                  <a:pt x="54" y="227"/>
                </a:lnTo>
                <a:lnTo>
                  <a:pt x="0" y="179"/>
                </a:lnTo>
                <a:lnTo>
                  <a:pt x="0" y="0"/>
                </a:lnTo>
                <a:lnTo>
                  <a:pt x="54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5" name="Freeform 1329"/>
          <p:cNvSpPr/>
          <p:nvPr/>
        </p:nvSpPr>
        <p:spPr bwMode="auto">
          <a:xfrm>
            <a:off x="6823862" y="5629209"/>
            <a:ext cx="64042" cy="275873"/>
          </a:xfrm>
          <a:custGeom>
            <a:avLst/>
            <a:gdLst>
              <a:gd name="T0" fmla="*/ 52 w 52"/>
              <a:gd name="T1" fmla="*/ 0 h 224"/>
              <a:gd name="T2" fmla="*/ 52 w 52"/>
              <a:gd name="T3" fmla="*/ 177 h 224"/>
              <a:gd name="T4" fmla="*/ 0 w 52"/>
              <a:gd name="T5" fmla="*/ 224 h 224"/>
              <a:gd name="T6" fmla="*/ 0 w 52"/>
              <a:gd name="T7" fmla="*/ 52 h 224"/>
              <a:gd name="T8" fmla="*/ 52 w 52"/>
              <a:gd name="T9" fmla="*/ 0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" h="224">
                <a:moveTo>
                  <a:pt x="52" y="0"/>
                </a:moveTo>
                <a:lnTo>
                  <a:pt x="52" y="177"/>
                </a:lnTo>
                <a:lnTo>
                  <a:pt x="0" y="224"/>
                </a:lnTo>
                <a:lnTo>
                  <a:pt x="0" y="52"/>
                </a:lnTo>
                <a:lnTo>
                  <a:pt x="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6" name="Oval 1330"/>
          <p:cNvSpPr>
            <a:spLocks noChangeArrowheads="1"/>
          </p:cNvSpPr>
          <p:nvPr/>
        </p:nvSpPr>
        <p:spPr bwMode="auto">
          <a:xfrm>
            <a:off x="7295556" y="4875485"/>
            <a:ext cx="438441" cy="438441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7" name="Freeform 1331"/>
          <p:cNvSpPr>
            <a:spLocks noEditPoints="1"/>
          </p:cNvSpPr>
          <p:nvPr/>
        </p:nvSpPr>
        <p:spPr bwMode="auto">
          <a:xfrm>
            <a:off x="7373145" y="4991253"/>
            <a:ext cx="283263" cy="206905"/>
          </a:xfrm>
          <a:custGeom>
            <a:avLst/>
            <a:gdLst>
              <a:gd name="T0" fmla="*/ 230 w 230"/>
              <a:gd name="T1" fmla="*/ 0 h 168"/>
              <a:gd name="T2" fmla="*/ 230 w 230"/>
              <a:gd name="T3" fmla="*/ 168 h 168"/>
              <a:gd name="T4" fmla="*/ 0 w 230"/>
              <a:gd name="T5" fmla="*/ 168 h 168"/>
              <a:gd name="T6" fmla="*/ 0 w 230"/>
              <a:gd name="T7" fmla="*/ 0 h 168"/>
              <a:gd name="T8" fmla="*/ 230 w 230"/>
              <a:gd name="T9" fmla="*/ 0 h 168"/>
              <a:gd name="T10" fmla="*/ 213 w 230"/>
              <a:gd name="T11" fmla="*/ 140 h 168"/>
              <a:gd name="T12" fmla="*/ 213 w 230"/>
              <a:gd name="T13" fmla="*/ 17 h 168"/>
              <a:gd name="T14" fmla="*/ 17 w 230"/>
              <a:gd name="T15" fmla="*/ 17 h 168"/>
              <a:gd name="T16" fmla="*/ 17 w 230"/>
              <a:gd name="T17" fmla="*/ 140 h 168"/>
              <a:gd name="T18" fmla="*/ 213 w 230"/>
              <a:gd name="T19" fmla="*/ 14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0" h="168">
                <a:moveTo>
                  <a:pt x="230" y="0"/>
                </a:moveTo>
                <a:lnTo>
                  <a:pt x="230" y="168"/>
                </a:lnTo>
                <a:lnTo>
                  <a:pt x="0" y="168"/>
                </a:lnTo>
                <a:lnTo>
                  <a:pt x="0" y="0"/>
                </a:lnTo>
                <a:lnTo>
                  <a:pt x="230" y="0"/>
                </a:lnTo>
                <a:close/>
                <a:moveTo>
                  <a:pt x="213" y="140"/>
                </a:moveTo>
                <a:lnTo>
                  <a:pt x="213" y="17"/>
                </a:lnTo>
                <a:lnTo>
                  <a:pt x="17" y="17"/>
                </a:lnTo>
                <a:lnTo>
                  <a:pt x="17" y="140"/>
                </a:lnTo>
                <a:lnTo>
                  <a:pt x="213" y="1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8" name="Freeform 1332"/>
          <p:cNvSpPr/>
          <p:nvPr/>
        </p:nvSpPr>
        <p:spPr bwMode="auto">
          <a:xfrm>
            <a:off x="7498766" y="5076231"/>
            <a:ext cx="55421" cy="66505"/>
          </a:xfrm>
          <a:custGeom>
            <a:avLst/>
            <a:gdLst>
              <a:gd name="T0" fmla="*/ 45 w 45"/>
              <a:gd name="T1" fmla="*/ 37 h 54"/>
              <a:gd name="T2" fmla="*/ 38 w 45"/>
              <a:gd name="T3" fmla="*/ 42 h 54"/>
              <a:gd name="T4" fmla="*/ 28 w 45"/>
              <a:gd name="T5" fmla="*/ 49 h 54"/>
              <a:gd name="T6" fmla="*/ 24 w 45"/>
              <a:gd name="T7" fmla="*/ 54 h 54"/>
              <a:gd name="T8" fmla="*/ 14 w 45"/>
              <a:gd name="T9" fmla="*/ 28 h 54"/>
              <a:gd name="T10" fmla="*/ 2 w 45"/>
              <a:gd name="T11" fmla="*/ 37 h 54"/>
              <a:gd name="T12" fmla="*/ 0 w 45"/>
              <a:gd name="T13" fmla="*/ 0 h 54"/>
              <a:gd name="T14" fmla="*/ 35 w 45"/>
              <a:gd name="T15" fmla="*/ 14 h 54"/>
              <a:gd name="T16" fmla="*/ 24 w 45"/>
              <a:gd name="T17" fmla="*/ 23 h 54"/>
              <a:gd name="T18" fmla="*/ 45 w 45"/>
              <a:gd name="T19" fmla="*/ 37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5" h="54">
                <a:moveTo>
                  <a:pt x="45" y="37"/>
                </a:moveTo>
                <a:lnTo>
                  <a:pt x="38" y="42"/>
                </a:lnTo>
                <a:lnTo>
                  <a:pt x="28" y="49"/>
                </a:lnTo>
                <a:lnTo>
                  <a:pt x="24" y="54"/>
                </a:lnTo>
                <a:lnTo>
                  <a:pt x="14" y="28"/>
                </a:lnTo>
                <a:lnTo>
                  <a:pt x="2" y="37"/>
                </a:lnTo>
                <a:lnTo>
                  <a:pt x="0" y="0"/>
                </a:lnTo>
                <a:lnTo>
                  <a:pt x="35" y="14"/>
                </a:lnTo>
                <a:lnTo>
                  <a:pt x="24" y="23"/>
                </a:lnTo>
                <a:lnTo>
                  <a:pt x="45" y="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9" name="Freeform 1333"/>
          <p:cNvSpPr/>
          <p:nvPr/>
        </p:nvSpPr>
        <p:spPr bwMode="auto">
          <a:xfrm>
            <a:off x="7509850" y="5055295"/>
            <a:ext cx="18474" cy="17242"/>
          </a:xfrm>
          <a:custGeom>
            <a:avLst/>
            <a:gdLst>
              <a:gd name="T0" fmla="*/ 1 w 6"/>
              <a:gd name="T1" fmla="*/ 6 h 6"/>
              <a:gd name="T2" fmla="*/ 0 w 6"/>
              <a:gd name="T3" fmla="*/ 4 h 6"/>
              <a:gd name="T4" fmla="*/ 3 w 6"/>
              <a:gd name="T5" fmla="*/ 0 h 6"/>
              <a:gd name="T6" fmla="*/ 4 w 6"/>
              <a:gd name="T7" fmla="*/ 0 h 6"/>
              <a:gd name="T8" fmla="*/ 5 w 6"/>
              <a:gd name="T9" fmla="*/ 0 h 6"/>
              <a:gd name="T10" fmla="*/ 5 w 6"/>
              <a:gd name="T11" fmla="*/ 2 h 6"/>
              <a:gd name="T12" fmla="*/ 3 w 6"/>
              <a:gd name="T13" fmla="*/ 5 h 6"/>
              <a:gd name="T14" fmla="*/ 2 w 6"/>
              <a:gd name="T15" fmla="*/ 6 h 6"/>
              <a:gd name="T16" fmla="*/ 1 w 6"/>
              <a:gd name="T17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" h="6">
                <a:moveTo>
                  <a:pt x="1" y="6"/>
                </a:moveTo>
                <a:cubicBezTo>
                  <a:pt x="0" y="5"/>
                  <a:pt x="0" y="4"/>
                  <a:pt x="0" y="4"/>
                </a:cubicBezTo>
                <a:cubicBezTo>
                  <a:pt x="3" y="0"/>
                  <a:pt x="3" y="0"/>
                  <a:pt x="3" y="0"/>
                </a:cubicBezTo>
                <a:cubicBezTo>
                  <a:pt x="3" y="0"/>
                  <a:pt x="4" y="0"/>
                  <a:pt x="4" y="0"/>
                </a:cubicBezTo>
                <a:cubicBezTo>
                  <a:pt x="4" y="0"/>
                  <a:pt x="5" y="0"/>
                  <a:pt x="5" y="0"/>
                </a:cubicBezTo>
                <a:cubicBezTo>
                  <a:pt x="6" y="1"/>
                  <a:pt x="6" y="2"/>
                  <a:pt x="5" y="2"/>
                </a:cubicBezTo>
                <a:cubicBezTo>
                  <a:pt x="3" y="5"/>
                  <a:pt x="3" y="5"/>
                  <a:pt x="3" y="5"/>
                </a:cubicBezTo>
                <a:cubicBezTo>
                  <a:pt x="2" y="6"/>
                  <a:pt x="2" y="6"/>
                  <a:pt x="2" y="6"/>
                </a:cubicBezTo>
                <a:cubicBezTo>
                  <a:pt x="1" y="6"/>
                  <a:pt x="1" y="6"/>
                  <a:pt x="1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0" name="Freeform 1334"/>
          <p:cNvSpPr/>
          <p:nvPr/>
        </p:nvSpPr>
        <p:spPr bwMode="auto">
          <a:xfrm>
            <a:off x="7498766" y="5044211"/>
            <a:ext cx="11085" cy="19705"/>
          </a:xfrm>
          <a:custGeom>
            <a:avLst/>
            <a:gdLst>
              <a:gd name="T0" fmla="*/ 2 w 4"/>
              <a:gd name="T1" fmla="*/ 0 h 7"/>
              <a:gd name="T2" fmla="*/ 4 w 4"/>
              <a:gd name="T3" fmla="*/ 2 h 7"/>
              <a:gd name="T4" fmla="*/ 3 w 4"/>
              <a:gd name="T5" fmla="*/ 6 h 7"/>
              <a:gd name="T6" fmla="*/ 2 w 4"/>
              <a:gd name="T7" fmla="*/ 7 h 7"/>
              <a:gd name="T8" fmla="*/ 2 w 4"/>
              <a:gd name="T9" fmla="*/ 7 h 7"/>
              <a:gd name="T10" fmla="*/ 0 w 4"/>
              <a:gd name="T11" fmla="*/ 6 h 7"/>
              <a:gd name="T12" fmla="*/ 1 w 4"/>
              <a:gd name="T13" fmla="*/ 2 h 7"/>
              <a:gd name="T14" fmla="*/ 2 w 4"/>
              <a:gd name="T15" fmla="*/ 0 h 7"/>
              <a:gd name="T16" fmla="*/ 2 w 4"/>
              <a:gd name="T17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7">
                <a:moveTo>
                  <a:pt x="2" y="0"/>
                </a:moveTo>
                <a:cubicBezTo>
                  <a:pt x="3" y="0"/>
                  <a:pt x="4" y="1"/>
                  <a:pt x="4" y="2"/>
                </a:cubicBezTo>
                <a:cubicBezTo>
                  <a:pt x="3" y="6"/>
                  <a:pt x="3" y="6"/>
                  <a:pt x="3" y="6"/>
                </a:cubicBezTo>
                <a:cubicBezTo>
                  <a:pt x="3" y="7"/>
                  <a:pt x="3" y="7"/>
                  <a:pt x="2" y="7"/>
                </a:cubicBezTo>
                <a:cubicBezTo>
                  <a:pt x="2" y="7"/>
                  <a:pt x="2" y="7"/>
                  <a:pt x="2" y="7"/>
                </a:cubicBezTo>
                <a:cubicBezTo>
                  <a:pt x="1" y="7"/>
                  <a:pt x="0" y="6"/>
                  <a:pt x="0" y="6"/>
                </a:cubicBezTo>
                <a:cubicBezTo>
                  <a:pt x="1" y="2"/>
                  <a:pt x="1" y="2"/>
                  <a:pt x="1" y="2"/>
                </a:cubicBezTo>
                <a:cubicBezTo>
                  <a:pt x="1" y="1"/>
                  <a:pt x="1" y="0"/>
                  <a:pt x="2" y="0"/>
                </a:cubicBezTo>
                <a:cubicBezTo>
                  <a:pt x="2" y="0"/>
                  <a:pt x="2" y="0"/>
                  <a:pt x="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1" name="Freeform 1335"/>
          <p:cNvSpPr/>
          <p:nvPr/>
        </p:nvSpPr>
        <p:spPr bwMode="auto">
          <a:xfrm>
            <a:off x="7481524" y="5049136"/>
            <a:ext cx="14779" cy="20937"/>
          </a:xfrm>
          <a:custGeom>
            <a:avLst/>
            <a:gdLst>
              <a:gd name="T0" fmla="*/ 5 w 5"/>
              <a:gd name="T1" fmla="*/ 4 h 7"/>
              <a:gd name="T2" fmla="*/ 4 w 5"/>
              <a:gd name="T3" fmla="*/ 6 h 7"/>
              <a:gd name="T4" fmla="*/ 3 w 5"/>
              <a:gd name="T5" fmla="*/ 7 h 7"/>
              <a:gd name="T6" fmla="*/ 2 w 5"/>
              <a:gd name="T7" fmla="*/ 6 h 7"/>
              <a:gd name="T8" fmla="*/ 0 w 5"/>
              <a:gd name="T9" fmla="*/ 3 h 7"/>
              <a:gd name="T10" fmla="*/ 1 w 5"/>
              <a:gd name="T11" fmla="*/ 0 h 7"/>
              <a:gd name="T12" fmla="*/ 1 w 5"/>
              <a:gd name="T13" fmla="*/ 0 h 7"/>
              <a:gd name="T14" fmla="*/ 3 w 5"/>
              <a:gd name="T15" fmla="*/ 1 h 7"/>
              <a:gd name="T16" fmla="*/ 5 w 5"/>
              <a:gd name="T17" fmla="*/ 4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" h="7">
                <a:moveTo>
                  <a:pt x="5" y="4"/>
                </a:moveTo>
                <a:cubicBezTo>
                  <a:pt x="5" y="5"/>
                  <a:pt x="5" y="6"/>
                  <a:pt x="4" y="6"/>
                </a:cubicBezTo>
                <a:cubicBezTo>
                  <a:pt x="4" y="7"/>
                  <a:pt x="4" y="7"/>
                  <a:pt x="3" y="7"/>
                </a:cubicBezTo>
                <a:cubicBezTo>
                  <a:pt x="3" y="7"/>
                  <a:pt x="2" y="6"/>
                  <a:pt x="2" y="6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0" y="1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2" y="0"/>
                  <a:pt x="2" y="1"/>
                  <a:pt x="3" y="1"/>
                </a:cubicBezTo>
                <a:lnTo>
                  <a:pt x="5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2" name="Freeform 1336"/>
          <p:cNvSpPr/>
          <p:nvPr/>
        </p:nvSpPr>
        <p:spPr bwMode="auto">
          <a:xfrm>
            <a:off x="7466744" y="5084852"/>
            <a:ext cx="20937" cy="11085"/>
          </a:xfrm>
          <a:custGeom>
            <a:avLst/>
            <a:gdLst>
              <a:gd name="T0" fmla="*/ 2 w 7"/>
              <a:gd name="T1" fmla="*/ 4 h 4"/>
              <a:gd name="T2" fmla="*/ 0 w 7"/>
              <a:gd name="T3" fmla="*/ 2 h 4"/>
              <a:gd name="T4" fmla="*/ 0 w 7"/>
              <a:gd name="T5" fmla="*/ 2 h 4"/>
              <a:gd name="T6" fmla="*/ 2 w 7"/>
              <a:gd name="T7" fmla="*/ 1 h 4"/>
              <a:gd name="T8" fmla="*/ 6 w 7"/>
              <a:gd name="T9" fmla="*/ 0 h 4"/>
              <a:gd name="T10" fmla="*/ 7 w 7"/>
              <a:gd name="T11" fmla="*/ 1 h 4"/>
              <a:gd name="T12" fmla="*/ 7 w 7"/>
              <a:gd name="T13" fmla="*/ 1 h 4"/>
              <a:gd name="T14" fmla="*/ 6 w 7"/>
              <a:gd name="T15" fmla="*/ 3 h 4"/>
              <a:gd name="T16" fmla="*/ 2 w 7"/>
              <a:gd name="T17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4">
                <a:moveTo>
                  <a:pt x="2" y="4"/>
                </a:moveTo>
                <a:cubicBezTo>
                  <a:pt x="1" y="4"/>
                  <a:pt x="1" y="3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1"/>
                  <a:pt x="2" y="1"/>
                </a:cubicBezTo>
                <a:cubicBezTo>
                  <a:pt x="6" y="0"/>
                  <a:pt x="6" y="0"/>
                  <a:pt x="6" y="0"/>
                </a:cubicBezTo>
                <a:cubicBezTo>
                  <a:pt x="6" y="0"/>
                  <a:pt x="7" y="0"/>
                  <a:pt x="7" y="1"/>
                </a:cubicBezTo>
                <a:cubicBezTo>
                  <a:pt x="7" y="1"/>
                  <a:pt x="7" y="1"/>
                  <a:pt x="7" y="1"/>
                </a:cubicBezTo>
                <a:cubicBezTo>
                  <a:pt x="7" y="2"/>
                  <a:pt x="7" y="3"/>
                  <a:pt x="6" y="3"/>
                </a:cubicBezTo>
                <a:lnTo>
                  <a:pt x="2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3" name="Freeform 1337"/>
          <p:cNvSpPr/>
          <p:nvPr/>
        </p:nvSpPr>
        <p:spPr bwMode="auto">
          <a:xfrm>
            <a:off x="7466744" y="5067610"/>
            <a:ext cx="20937" cy="11085"/>
          </a:xfrm>
          <a:custGeom>
            <a:avLst/>
            <a:gdLst>
              <a:gd name="T0" fmla="*/ 1 w 7"/>
              <a:gd name="T1" fmla="*/ 2 h 4"/>
              <a:gd name="T2" fmla="*/ 0 w 7"/>
              <a:gd name="T3" fmla="*/ 0 h 4"/>
              <a:gd name="T4" fmla="*/ 2 w 7"/>
              <a:gd name="T5" fmla="*/ 0 h 4"/>
              <a:gd name="T6" fmla="*/ 2 w 7"/>
              <a:gd name="T7" fmla="*/ 0 h 4"/>
              <a:gd name="T8" fmla="*/ 6 w 7"/>
              <a:gd name="T9" fmla="*/ 1 h 4"/>
              <a:gd name="T10" fmla="*/ 7 w 7"/>
              <a:gd name="T11" fmla="*/ 3 h 4"/>
              <a:gd name="T12" fmla="*/ 5 w 7"/>
              <a:gd name="T13" fmla="*/ 4 h 4"/>
              <a:gd name="T14" fmla="*/ 5 w 7"/>
              <a:gd name="T15" fmla="*/ 4 h 4"/>
              <a:gd name="T16" fmla="*/ 1 w 7"/>
              <a:gd name="T17" fmla="*/ 2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4">
                <a:moveTo>
                  <a:pt x="1" y="2"/>
                </a:moveTo>
                <a:cubicBezTo>
                  <a:pt x="0" y="2"/>
                  <a:pt x="0" y="1"/>
                  <a:pt x="0" y="0"/>
                </a:cubicBezTo>
                <a:cubicBezTo>
                  <a:pt x="1" y="0"/>
                  <a:pt x="1" y="0"/>
                  <a:pt x="2" y="0"/>
                </a:cubicBezTo>
                <a:cubicBezTo>
                  <a:pt x="2" y="0"/>
                  <a:pt x="2" y="0"/>
                  <a:pt x="2" y="0"/>
                </a:cubicBezTo>
                <a:cubicBezTo>
                  <a:pt x="6" y="1"/>
                  <a:pt x="6" y="1"/>
                  <a:pt x="6" y="1"/>
                </a:cubicBezTo>
                <a:cubicBezTo>
                  <a:pt x="7" y="2"/>
                  <a:pt x="7" y="3"/>
                  <a:pt x="7" y="3"/>
                </a:cubicBezTo>
                <a:cubicBezTo>
                  <a:pt x="6" y="4"/>
                  <a:pt x="6" y="4"/>
                  <a:pt x="5" y="4"/>
                </a:cubicBezTo>
                <a:cubicBezTo>
                  <a:pt x="5" y="4"/>
                  <a:pt x="5" y="4"/>
                  <a:pt x="5" y="4"/>
                </a:cubicBezTo>
                <a:lnTo>
                  <a:pt x="1" y="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4" name="Freeform 1338"/>
          <p:cNvSpPr/>
          <p:nvPr/>
        </p:nvSpPr>
        <p:spPr bwMode="auto">
          <a:xfrm>
            <a:off x="7434723" y="5206778"/>
            <a:ext cx="157642" cy="17242"/>
          </a:xfrm>
          <a:custGeom>
            <a:avLst/>
            <a:gdLst>
              <a:gd name="T0" fmla="*/ 19 w 128"/>
              <a:gd name="T1" fmla="*/ 9 h 14"/>
              <a:gd name="T2" fmla="*/ 19 w 128"/>
              <a:gd name="T3" fmla="*/ 0 h 14"/>
              <a:gd name="T4" fmla="*/ 59 w 128"/>
              <a:gd name="T5" fmla="*/ 0 h 14"/>
              <a:gd name="T6" fmla="*/ 69 w 128"/>
              <a:gd name="T7" fmla="*/ 0 h 14"/>
              <a:gd name="T8" fmla="*/ 109 w 128"/>
              <a:gd name="T9" fmla="*/ 0 h 14"/>
              <a:gd name="T10" fmla="*/ 109 w 128"/>
              <a:gd name="T11" fmla="*/ 9 h 14"/>
              <a:gd name="T12" fmla="*/ 128 w 128"/>
              <a:gd name="T13" fmla="*/ 14 h 14"/>
              <a:gd name="T14" fmla="*/ 0 w 128"/>
              <a:gd name="T15" fmla="*/ 14 h 14"/>
              <a:gd name="T16" fmla="*/ 19 w 128"/>
              <a:gd name="T17" fmla="*/ 9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8" h="14">
                <a:moveTo>
                  <a:pt x="19" y="9"/>
                </a:moveTo>
                <a:lnTo>
                  <a:pt x="19" y="0"/>
                </a:lnTo>
                <a:lnTo>
                  <a:pt x="59" y="0"/>
                </a:lnTo>
                <a:lnTo>
                  <a:pt x="69" y="0"/>
                </a:lnTo>
                <a:lnTo>
                  <a:pt x="109" y="0"/>
                </a:lnTo>
                <a:lnTo>
                  <a:pt x="109" y="9"/>
                </a:lnTo>
                <a:lnTo>
                  <a:pt x="128" y="14"/>
                </a:lnTo>
                <a:lnTo>
                  <a:pt x="0" y="14"/>
                </a:lnTo>
                <a:lnTo>
                  <a:pt x="19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5" name="Freeform 1339"/>
          <p:cNvSpPr/>
          <p:nvPr/>
        </p:nvSpPr>
        <p:spPr bwMode="auto">
          <a:xfrm>
            <a:off x="7423639" y="5227716"/>
            <a:ext cx="179810" cy="13548"/>
          </a:xfrm>
          <a:custGeom>
            <a:avLst/>
            <a:gdLst>
              <a:gd name="T0" fmla="*/ 52 w 62"/>
              <a:gd name="T1" fmla="*/ 5 h 5"/>
              <a:gd name="T2" fmla="*/ 38 w 62"/>
              <a:gd name="T3" fmla="*/ 5 h 5"/>
              <a:gd name="T4" fmla="*/ 25 w 62"/>
              <a:gd name="T5" fmla="*/ 5 h 5"/>
              <a:gd name="T6" fmla="*/ 10 w 62"/>
              <a:gd name="T7" fmla="*/ 5 h 5"/>
              <a:gd name="T8" fmla="*/ 0 w 62"/>
              <a:gd name="T9" fmla="*/ 2 h 5"/>
              <a:gd name="T10" fmla="*/ 0 w 62"/>
              <a:gd name="T11" fmla="*/ 0 h 5"/>
              <a:gd name="T12" fmla="*/ 62 w 62"/>
              <a:gd name="T13" fmla="*/ 0 h 5"/>
              <a:gd name="T14" fmla="*/ 62 w 62"/>
              <a:gd name="T15" fmla="*/ 2 h 5"/>
              <a:gd name="T16" fmla="*/ 52 w 62"/>
              <a:gd name="T17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2" h="5">
                <a:moveTo>
                  <a:pt x="52" y="5"/>
                </a:moveTo>
                <a:cubicBezTo>
                  <a:pt x="44" y="5"/>
                  <a:pt x="38" y="5"/>
                  <a:pt x="38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5"/>
                  <a:pt x="18" y="5"/>
                  <a:pt x="10" y="5"/>
                </a:cubicBezTo>
                <a:cubicBezTo>
                  <a:pt x="3" y="5"/>
                  <a:pt x="0" y="2"/>
                  <a:pt x="0" y="2"/>
                </a:cubicBezTo>
                <a:cubicBezTo>
                  <a:pt x="0" y="0"/>
                  <a:pt x="0" y="0"/>
                  <a:pt x="0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62" y="2"/>
                  <a:pt x="62" y="2"/>
                  <a:pt x="62" y="2"/>
                </a:cubicBezTo>
                <a:cubicBezTo>
                  <a:pt x="62" y="2"/>
                  <a:pt x="60" y="5"/>
                  <a:pt x="52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6" name="Oval 1340"/>
          <p:cNvSpPr>
            <a:spLocks noChangeArrowheads="1"/>
          </p:cNvSpPr>
          <p:nvPr/>
        </p:nvSpPr>
        <p:spPr bwMode="auto">
          <a:xfrm>
            <a:off x="7289397" y="554423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7" name="Freeform 1341"/>
          <p:cNvSpPr/>
          <p:nvPr/>
        </p:nvSpPr>
        <p:spPr bwMode="auto">
          <a:xfrm>
            <a:off x="7580049" y="5716651"/>
            <a:ext cx="131779" cy="89905"/>
          </a:xfrm>
          <a:custGeom>
            <a:avLst/>
            <a:gdLst>
              <a:gd name="T0" fmla="*/ 32 w 45"/>
              <a:gd name="T1" fmla="*/ 0 h 31"/>
              <a:gd name="T2" fmla="*/ 45 w 45"/>
              <a:gd name="T3" fmla="*/ 15 h 31"/>
              <a:gd name="T4" fmla="*/ 32 w 45"/>
              <a:gd name="T5" fmla="*/ 23 h 31"/>
              <a:gd name="T6" fmla="*/ 32 w 45"/>
              <a:gd name="T7" fmla="*/ 16 h 31"/>
              <a:gd name="T8" fmla="*/ 0 w 45"/>
              <a:gd name="T9" fmla="*/ 31 h 31"/>
              <a:gd name="T10" fmla="*/ 32 w 45"/>
              <a:gd name="T11" fmla="*/ 7 h 31"/>
              <a:gd name="T12" fmla="*/ 32 w 45"/>
              <a:gd name="T13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" h="31">
                <a:moveTo>
                  <a:pt x="32" y="0"/>
                </a:moveTo>
                <a:cubicBezTo>
                  <a:pt x="45" y="15"/>
                  <a:pt x="45" y="15"/>
                  <a:pt x="45" y="15"/>
                </a:cubicBezTo>
                <a:cubicBezTo>
                  <a:pt x="32" y="23"/>
                  <a:pt x="32" y="23"/>
                  <a:pt x="32" y="23"/>
                </a:cubicBezTo>
                <a:cubicBezTo>
                  <a:pt x="32" y="16"/>
                  <a:pt x="32" y="16"/>
                  <a:pt x="32" y="16"/>
                </a:cubicBezTo>
                <a:cubicBezTo>
                  <a:pt x="17" y="6"/>
                  <a:pt x="1" y="30"/>
                  <a:pt x="0" y="31"/>
                </a:cubicBezTo>
                <a:cubicBezTo>
                  <a:pt x="1" y="30"/>
                  <a:pt x="11" y="5"/>
                  <a:pt x="32" y="7"/>
                </a:cubicBezTo>
                <a:lnTo>
                  <a:pt x="3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8" name="Freeform 1342"/>
          <p:cNvSpPr/>
          <p:nvPr/>
        </p:nvSpPr>
        <p:spPr bwMode="auto">
          <a:xfrm>
            <a:off x="7539407" y="5629209"/>
            <a:ext cx="102221" cy="124390"/>
          </a:xfrm>
          <a:custGeom>
            <a:avLst/>
            <a:gdLst>
              <a:gd name="T0" fmla="*/ 4 w 35"/>
              <a:gd name="T1" fmla="*/ 43 h 43"/>
              <a:gd name="T2" fmla="*/ 19 w 35"/>
              <a:gd name="T3" fmla="*/ 7 h 43"/>
              <a:gd name="T4" fmla="*/ 15 w 35"/>
              <a:gd name="T5" fmla="*/ 0 h 43"/>
              <a:gd name="T6" fmla="*/ 35 w 35"/>
              <a:gd name="T7" fmla="*/ 7 h 43"/>
              <a:gd name="T8" fmla="*/ 27 w 35"/>
              <a:gd name="T9" fmla="*/ 20 h 43"/>
              <a:gd name="T10" fmla="*/ 24 w 35"/>
              <a:gd name="T11" fmla="*/ 15 h 43"/>
              <a:gd name="T12" fmla="*/ 4 w 35"/>
              <a:gd name="T13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" h="43">
                <a:moveTo>
                  <a:pt x="4" y="43"/>
                </a:moveTo>
                <a:cubicBezTo>
                  <a:pt x="4" y="43"/>
                  <a:pt x="0" y="16"/>
                  <a:pt x="19" y="7"/>
                </a:cubicBezTo>
                <a:cubicBezTo>
                  <a:pt x="15" y="0"/>
                  <a:pt x="15" y="0"/>
                  <a:pt x="15" y="0"/>
                </a:cubicBezTo>
                <a:cubicBezTo>
                  <a:pt x="35" y="7"/>
                  <a:pt x="35" y="7"/>
                  <a:pt x="35" y="7"/>
                </a:cubicBezTo>
                <a:cubicBezTo>
                  <a:pt x="27" y="20"/>
                  <a:pt x="27" y="20"/>
                  <a:pt x="27" y="20"/>
                </a:cubicBezTo>
                <a:cubicBezTo>
                  <a:pt x="24" y="15"/>
                  <a:pt x="24" y="15"/>
                  <a:pt x="24" y="15"/>
                </a:cubicBezTo>
                <a:cubicBezTo>
                  <a:pt x="6" y="13"/>
                  <a:pt x="4" y="43"/>
                  <a:pt x="4" y="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9" name="Freeform 1343"/>
          <p:cNvSpPr/>
          <p:nvPr/>
        </p:nvSpPr>
        <p:spPr bwMode="auto">
          <a:xfrm>
            <a:off x="7426102" y="5809019"/>
            <a:ext cx="168726" cy="102221"/>
          </a:xfrm>
          <a:custGeom>
            <a:avLst/>
            <a:gdLst>
              <a:gd name="T0" fmla="*/ 27 w 58"/>
              <a:gd name="T1" fmla="*/ 35 h 35"/>
              <a:gd name="T2" fmla="*/ 0 w 58"/>
              <a:gd name="T3" fmla="*/ 29 h 35"/>
              <a:gd name="T4" fmla="*/ 13 w 58"/>
              <a:gd name="T5" fmla="*/ 7 h 35"/>
              <a:gd name="T6" fmla="*/ 20 w 58"/>
              <a:gd name="T7" fmla="*/ 0 h 35"/>
              <a:gd name="T8" fmla="*/ 27 w 58"/>
              <a:gd name="T9" fmla="*/ 3 h 35"/>
              <a:gd name="T10" fmla="*/ 27 w 58"/>
              <a:gd name="T11" fmla="*/ 6 h 35"/>
              <a:gd name="T12" fmla="*/ 29 w 58"/>
              <a:gd name="T13" fmla="*/ 8 h 35"/>
              <a:gd name="T14" fmla="*/ 32 w 58"/>
              <a:gd name="T15" fmla="*/ 6 h 35"/>
              <a:gd name="T16" fmla="*/ 32 w 58"/>
              <a:gd name="T17" fmla="*/ 3 h 35"/>
              <a:gd name="T18" fmla="*/ 39 w 58"/>
              <a:gd name="T19" fmla="*/ 0 h 35"/>
              <a:gd name="T20" fmla="*/ 46 w 58"/>
              <a:gd name="T21" fmla="*/ 7 h 35"/>
              <a:gd name="T22" fmla="*/ 58 w 58"/>
              <a:gd name="T23" fmla="*/ 29 h 35"/>
              <a:gd name="T24" fmla="*/ 31 w 58"/>
              <a:gd name="T25" fmla="*/ 35 h 35"/>
              <a:gd name="T26" fmla="*/ 27 w 58"/>
              <a:gd name="T27" fmla="*/ 3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8" h="35">
                <a:moveTo>
                  <a:pt x="27" y="35"/>
                </a:moveTo>
                <a:cubicBezTo>
                  <a:pt x="1" y="35"/>
                  <a:pt x="0" y="29"/>
                  <a:pt x="0" y="29"/>
                </a:cubicBezTo>
                <a:cubicBezTo>
                  <a:pt x="0" y="12"/>
                  <a:pt x="13" y="7"/>
                  <a:pt x="13" y="7"/>
                </a:cubicBezTo>
                <a:cubicBezTo>
                  <a:pt x="13" y="3"/>
                  <a:pt x="17" y="1"/>
                  <a:pt x="20" y="0"/>
                </a:cubicBezTo>
                <a:cubicBezTo>
                  <a:pt x="22" y="1"/>
                  <a:pt x="24" y="3"/>
                  <a:pt x="27" y="3"/>
                </a:cubicBezTo>
                <a:cubicBezTo>
                  <a:pt x="27" y="6"/>
                  <a:pt x="27" y="6"/>
                  <a:pt x="27" y="6"/>
                </a:cubicBezTo>
                <a:cubicBezTo>
                  <a:pt x="27" y="7"/>
                  <a:pt x="28" y="8"/>
                  <a:pt x="29" y="8"/>
                </a:cubicBezTo>
                <a:cubicBezTo>
                  <a:pt x="31" y="8"/>
                  <a:pt x="32" y="7"/>
                  <a:pt x="32" y="6"/>
                </a:cubicBezTo>
                <a:cubicBezTo>
                  <a:pt x="32" y="3"/>
                  <a:pt x="32" y="3"/>
                  <a:pt x="32" y="3"/>
                </a:cubicBezTo>
                <a:cubicBezTo>
                  <a:pt x="34" y="3"/>
                  <a:pt x="37" y="1"/>
                  <a:pt x="39" y="0"/>
                </a:cubicBezTo>
                <a:cubicBezTo>
                  <a:pt x="41" y="1"/>
                  <a:pt x="46" y="3"/>
                  <a:pt x="46" y="7"/>
                </a:cubicBezTo>
                <a:cubicBezTo>
                  <a:pt x="46" y="7"/>
                  <a:pt x="58" y="12"/>
                  <a:pt x="58" y="29"/>
                </a:cubicBezTo>
                <a:cubicBezTo>
                  <a:pt x="58" y="29"/>
                  <a:pt x="57" y="35"/>
                  <a:pt x="31" y="35"/>
                </a:cubicBezTo>
                <a:lnTo>
                  <a:pt x="27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0" name="Oval 1344"/>
          <p:cNvSpPr>
            <a:spLocks noChangeArrowheads="1"/>
          </p:cNvSpPr>
          <p:nvPr/>
        </p:nvSpPr>
        <p:spPr bwMode="auto">
          <a:xfrm>
            <a:off x="7472902" y="5733893"/>
            <a:ext cx="75127" cy="7512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1" name="Freeform 1345"/>
          <p:cNvSpPr/>
          <p:nvPr/>
        </p:nvSpPr>
        <p:spPr bwMode="auto">
          <a:xfrm>
            <a:off x="7381766" y="5629209"/>
            <a:ext cx="99758" cy="124390"/>
          </a:xfrm>
          <a:custGeom>
            <a:avLst/>
            <a:gdLst>
              <a:gd name="T0" fmla="*/ 31 w 34"/>
              <a:gd name="T1" fmla="*/ 43 h 43"/>
              <a:gd name="T2" fmla="*/ 11 w 34"/>
              <a:gd name="T3" fmla="*/ 15 h 43"/>
              <a:gd name="T4" fmla="*/ 8 w 34"/>
              <a:gd name="T5" fmla="*/ 20 h 43"/>
              <a:gd name="T6" fmla="*/ 0 w 34"/>
              <a:gd name="T7" fmla="*/ 7 h 43"/>
              <a:gd name="T8" fmla="*/ 19 w 34"/>
              <a:gd name="T9" fmla="*/ 0 h 43"/>
              <a:gd name="T10" fmla="*/ 16 w 34"/>
              <a:gd name="T11" fmla="*/ 7 h 43"/>
              <a:gd name="T12" fmla="*/ 31 w 34"/>
              <a:gd name="T13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" h="43">
                <a:moveTo>
                  <a:pt x="31" y="43"/>
                </a:moveTo>
                <a:cubicBezTo>
                  <a:pt x="31" y="43"/>
                  <a:pt x="29" y="13"/>
                  <a:pt x="11" y="15"/>
                </a:cubicBezTo>
                <a:cubicBezTo>
                  <a:pt x="8" y="20"/>
                  <a:pt x="8" y="20"/>
                  <a:pt x="8" y="20"/>
                </a:cubicBezTo>
                <a:cubicBezTo>
                  <a:pt x="0" y="7"/>
                  <a:pt x="0" y="7"/>
                  <a:pt x="0" y="7"/>
                </a:cubicBezTo>
                <a:cubicBezTo>
                  <a:pt x="19" y="0"/>
                  <a:pt x="19" y="0"/>
                  <a:pt x="19" y="0"/>
                </a:cubicBezTo>
                <a:cubicBezTo>
                  <a:pt x="16" y="7"/>
                  <a:pt x="16" y="7"/>
                  <a:pt x="16" y="7"/>
                </a:cubicBezTo>
                <a:cubicBezTo>
                  <a:pt x="34" y="16"/>
                  <a:pt x="31" y="43"/>
                  <a:pt x="31" y="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2" name="Freeform 1346"/>
          <p:cNvSpPr/>
          <p:nvPr/>
        </p:nvSpPr>
        <p:spPr bwMode="auto">
          <a:xfrm>
            <a:off x="7315261" y="5716651"/>
            <a:ext cx="130547" cy="89905"/>
          </a:xfrm>
          <a:custGeom>
            <a:avLst/>
            <a:gdLst>
              <a:gd name="T0" fmla="*/ 45 w 45"/>
              <a:gd name="T1" fmla="*/ 31 h 31"/>
              <a:gd name="T2" fmla="*/ 13 w 45"/>
              <a:gd name="T3" fmla="*/ 16 h 31"/>
              <a:gd name="T4" fmla="*/ 13 w 45"/>
              <a:gd name="T5" fmla="*/ 23 h 31"/>
              <a:gd name="T6" fmla="*/ 0 w 45"/>
              <a:gd name="T7" fmla="*/ 15 h 31"/>
              <a:gd name="T8" fmla="*/ 13 w 45"/>
              <a:gd name="T9" fmla="*/ 0 h 31"/>
              <a:gd name="T10" fmla="*/ 13 w 45"/>
              <a:gd name="T11" fmla="*/ 7 h 31"/>
              <a:gd name="T12" fmla="*/ 45 w 45"/>
              <a:gd name="T13" fmla="*/ 3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" h="31">
                <a:moveTo>
                  <a:pt x="45" y="31"/>
                </a:moveTo>
                <a:cubicBezTo>
                  <a:pt x="44" y="30"/>
                  <a:pt x="28" y="6"/>
                  <a:pt x="13" y="16"/>
                </a:cubicBezTo>
                <a:cubicBezTo>
                  <a:pt x="13" y="23"/>
                  <a:pt x="13" y="23"/>
                  <a:pt x="13" y="23"/>
                </a:cubicBezTo>
                <a:cubicBezTo>
                  <a:pt x="0" y="15"/>
                  <a:pt x="0" y="15"/>
                  <a:pt x="0" y="15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7"/>
                  <a:pt x="13" y="7"/>
                  <a:pt x="13" y="7"/>
                </a:cubicBezTo>
                <a:cubicBezTo>
                  <a:pt x="34" y="5"/>
                  <a:pt x="44" y="30"/>
                  <a:pt x="45" y="3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3" name="Oval 1347"/>
          <p:cNvSpPr>
            <a:spLocks noChangeArrowheads="1"/>
          </p:cNvSpPr>
          <p:nvPr/>
        </p:nvSpPr>
        <p:spPr bwMode="auto">
          <a:xfrm>
            <a:off x="7862080" y="487179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4" name="Freeform 1348"/>
          <p:cNvSpPr>
            <a:spLocks noEditPoints="1"/>
          </p:cNvSpPr>
          <p:nvPr/>
        </p:nvSpPr>
        <p:spPr bwMode="auto">
          <a:xfrm>
            <a:off x="8147807" y="5174757"/>
            <a:ext cx="61579" cy="57884"/>
          </a:xfrm>
          <a:custGeom>
            <a:avLst/>
            <a:gdLst>
              <a:gd name="T0" fmla="*/ 21 w 21"/>
              <a:gd name="T1" fmla="*/ 10 h 20"/>
              <a:gd name="T2" fmla="*/ 10 w 21"/>
              <a:gd name="T3" fmla="*/ 20 h 20"/>
              <a:gd name="T4" fmla="*/ 0 w 21"/>
              <a:gd name="T5" fmla="*/ 10 h 20"/>
              <a:gd name="T6" fmla="*/ 10 w 21"/>
              <a:gd name="T7" fmla="*/ 0 h 20"/>
              <a:gd name="T8" fmla="*/ 21 w 21"/>
              <a:gd name="T9" fmla="*/ 10 h 20"/>
              <a:gd name="T10" fmla="*/ 10 w 21"/>
              <a:gd name="T11" fmla="*/ 5 h 20"/>
              <a:gd name="T12" fmla="*/ 5 w 21"/>
              <a:gd name="T13" fmla="*/ 10 h 20"/>
              <a:gd name="T14" fmla="*/ 10 w 21"/>
              <a:gd name="T15" fmla="*/ 15 h 20"/>
              <a:gd name="T16" fmla="*/ 16 w 21"/>
              <a:gd name="T17" fmla="*/ 10 h 20"/>
              <a:gd name="T18" fmla="*/ 10 w 21"/>
              <a:gd name="T19" fmla="*/ 5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" h="20">
                <a:moveTo>
                  <a:pt x="21" y="10"/>
                </a:moveTo>
                <a:cubicBezTo>
                  <a:pt x="21" y="16"/>
                  <a:pt x="16" y="20"/>
                  <a:pt x="10" y="20"/>
                </a:cubicBezTo>
                <a:cubicBezTo>
                  <a:pt x="5" y="20"/>
                  <a:pt x="0" y="16"/>
                  <a:pt x="0" y="10"/>
                </a:cubicBezTo>
                <a:cubicBezTo>
                  <a:pt x="0" y="4"/>
                  <a:pt x="5" y="0"/>
                  <a:pt x="10" y="0"/>
                </a:cubicBezTo>
                <a:cubicBezTo>
                  <a:pt x="16" y="0"/>
                  <a:pt x="21" y="4"/>
                  <a:pt x="21" y="10"/>
                </a:cubicBezTo>
                <a:close/>
                <a:moveTo>
                  <a:pt x="10" y="5"/>
                </a:moveTo>
                <a:cubicBezTo>
                  <a:pt x="8" y="5"/>
                  <a:pt x="5" y="7"/>
                  <a:pt x="5" y="10"/>
                </a:cubicBezTo>
                <a:cubicBezTo>
                  <a:pt x="5" y="13"/>
                  <a:pt x="8" y="15"/>
                  <a:pt x="10" y="15"/>
                </a:cubicBezTo>
                <a:cubicBezTo>
                  <a:pt x="13" y="15"/>
                  <a:pt x="16" y="13"/>
                  <a:pt x="16" y="10"/>
                </a:cubicBezTo>
                <a:cubicBezTo>
                  <a:pt x="16" y="7"/>
                  <a:pt x="13" y="5"/>
                  <a:pt x="10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5" name="Freeform 1349"/>
          <p:cNvSpPr/>
          <p:nvPr/>
        </p:nvSpPr>
        <p:spPr bwMode="auto">
          <a:xfrm>
            <a:off x="7944596" y="4912432"/>
            <a:ext cx="270947" cy="192126"/>
          </a:xfrm>
          <a:custGeom>
            <a:avLst/>
            <a:gdLst>
              <a:gd name="T0" fmla="*/ 28 w 93"/>
              <a:gd name="T1" fmla="*/ 37 h 66"/>
              <a:gd name="T2" fmla="*/ 5 w 93"/>
              <a:gd name="T3" fmla="*/ 31 h 66"/>
              <a:gd name="T4" fmla="*/ 45 w 93"/>
              <a:gd name="T5" fmla="*/ 5 h 66"/>
              <a:gd name="T6" fmla="*/ 45 w 93"/>
              <a:gd name="T7" fmla="*/ 5 h 66"/>
              <a:gd name="T8" fmla="*/ 45 w 93"/>
              <a:gd name="T9" fmla="*/ 2 h 66"/>
              <a:gd name="T10" fmla="*/ 46 w 93"/>
              <a:gd name="T11" fmla="*/ 0 h 66"/>
              <a:gd name="T12" fmla="*/ 48 w 93"/>
              <a:gd name="T13" fmla="*/ 2 h 66"/>
              <a:gd name="T14" fmla="*/ 48 w 93"/>
              <a:gd name="T15" fmla="*/ 5 h 66"/>
              <a:gd name="T16" fmla="*/ 48 w 93"/>
              <a:gd name="T17" fmla="*/ 5 h 66"/>
              <a:gd name="T18" fmla="*/ 88 w 93"/>
              <a:gd name="T19" fmla="*/ 31 h 66"/>
              <a:gd name="T20" fmla="*/ 65 w 93"/>
              <a:gd name="T21" fmla="*/ 37 h 66"/>
              <a:gd name="T22" fmla="*/ 48 w 93"/>
              <a:gd name="T23" fmla="*/ 41 h 66"/>
              <a:gd name="T24" fmla="*/ 48 w 93"/>
              <a:gd name="T25" fmla="*/ 41 h 66"/>
              <a:gd name="T26" fmla="*/ 48 w 93"/>
              <a:gd name="T27" fmla="*/ 66 h 66"/>
              <a:gd name="T28" fmla="*/ 45 w 93"/>
              <a:gd name="T29" fmla="*/ 66 h 66"/>
              <a:gd name="T30" fmla="*/ 45 w 93"/>
              <a:gd name="T31" fmla="*/ 41 h 66"/>
              <a:gd name="T32" fmla="*/ 45 w 93"/>
              <a:gd name="T33" fmla="*/ 41 h 66"/>
              <a:gd name="T34" fmla="*/ 28 w 93"/>
              <a:gd name="T35" fmla="*/ 37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" h="66">
                <a:moveTo>
                  <a:pt x="28" y="37"/>
                </a:moveTo>
                <a:cubicBezTo>
                  <a:pt x="0" y="37"/>
                  <a:pt x="5" y="31"/>
                  <a:pt x="5" y="31"/>
                </a:cubicBezTo>
                <a:cubicBezTo>
                  <a:pt x="9" y="5"/>
                  <a:pt x="45" y="5"/>
                  <a:pt x="45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5" y="2"/>
                  <a:pt x="45" y="2"/>
                  <a:pt x="45" y="2"/>
                </a:cubicBezTo>
                <a:cubicBezTo>
                  <a:pt x="45" y="1"/>
                  <a:pt x="46" y="0"/>
                  <a:pt x="46" y="0"/>
                </a:cubicBezTo>
                <a:cubicBezTo>
                  <a:pt x="47" y="0"/>
                  <a:pt x="48" y="1"/>
                  <a:pt x="48" y="2"/>
                </a:cubicBezTo>
                <a:cubicBezTo>
                  <a:pt x="48" y="5"/>
                  <a:pt x="48" y="5"/>
                  <a:pt x="48" y="5"/>
                </a:cubicBezTo>
                <a:cubicBezTo>
                  <a:pt x="48" y="5"/>
                  <a:pt x="48" y="5"/>
                  <a:pt x="48" y="5"/>
                </a:cubicBezTo>
                <a:cubicBezTo>
                  <a:pt x="48" y="5"/>
                  <a:pt x="84" y="5"/>
                  <a:pt x="88" y="31"/>
                </a:cubicBezTo>
                <a:cubicBezTo>
                  <a:pt x="88" y="31"/>
                  <a:pt x="93" y="37"/>
                  <a:pt x="65" y="37"/>
                </a:cubicBezTo>
                <a:cubicBezTo>
                  <a:pt x="65" y="37"/>
                  <a:pt x="65" y="41"/>
                  <a:pt x="48" y="41"/>
                </a:cubicBezTo>
                <a:cubicBezTo>
                  <a:pt x="48" y="41"/>
                  <a:pt x="48" y="41"/>
                  <a:pt x="48" y="41"/>
                </a:cubicBezTo>
                <a:cubicBezTo>
                  <a:pt x="48" y="66"/>
                  <a:pt x="48" y="66"/>
                  <a:pt x="48" y="66"/>
                </a:cubicBezTo>
                <a:cubicBezTo>
                  <a:pt x="45" y="66"/>
                  <a:pt x="45" y="66"/>
                  <a:pt x="45" y="66"/>
                </a:cubicBezTo>
                <a:cubicBezTo>
                  <a:pt x="45" y="41"/>
                  <a:pt x="45" y="41"/>
                  <a:pt x="45" y="41"/>
                </a:cubicBezTo>
                <a:cubicBezTo>
                  <a:pt x="45" y="41"/>
                  <a:pt x="45" y="41"/>
                  <a:pt x="45" y="41"/>
                </a:cubicBezTo>
                <a:cubicBezTo>
                  <a:pt x="28" y="41"/>
                  <a:pt x="28" y="37"/>
                  <a:pt x="28" y="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6" name="Freeform 1350"/>
          <p:cNvSpPr/>
          <p:nvPr/>
        </p:nvSpPr>
        <p:spPr bwMode="auto">
          <a:xfrm>
            <a:off x="7970460" y="5134116"/>
            <a:ext cx="217989" cy="81284"/>
          </a:xfrm>
          <a:custGeom>
            <a:avLst/>
            <a:gdLst>
              <a:gd name="T0" fmla="*/ 72 w 75"/>
              <a:gd name="T1" fmla="*/ 10 h 28"/>
              <a:gd name="T2" fmla="*/ 58 w 75"/>
              <a:gd name="T3" fmla="*/ 24 h 28"/>
              <a:gd name="T4" fmla="*/ 58 w 75"/>
              <a:gd name="T5" fmla="*/ 28 h 28"/>
              <a:gd name="T6" fmla="*/ 15 w 75"/>
              <a:gd name="T7" fmla="*/ 28 h 28"/>
              <a:gd name="T8" fmla="*/ 16 w 75"/>
              <a:gd name="T9" fmla="*/ 24 h 28"/>
              <a:gd name="T10" fmla="*/ 2 w 75"/>
              <a:gd name="T11" fmla="*/ 10 h 28"/>
              <a:gd name="T12" fmla="*/ 0 w 75"/>
              <a:gd name="T13" fmla="*/ 11 h 28"/>
              <a:gd name="T14" fmla="*/ 0 w 75"/>
              <a:gd name="T15" fmla="*/ 0 h 28"/>
              <a:gd name="T16" fmla="*/ 75 w 75"/>
              <a:gd name="T17" fmla="*/ 0 h 28"/>
              <a:gd name="T18" fmla="*/ 75 w 75"/>
              <a:gd name="T19" fmla="*/ 11 h 28"/>
              <a:gd name="T20" fmla="*/ 72 w 75"/>
              <a:gd name="T21" fmla="*/ 1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5" h="28">
                <a:moveTo>
                  <a:pt x="72" y="10"/>
                </a:moveTo>
                <a:cubicBezTo>
                  <a:pt x="64" y="10"/>
                  <a:pt x="58" y="17"/>
                  <a:pt x="58" y="24"/>
                </a:cubicBezTo>
                <a:cubicBezTo>
                  <a:pt x="58" y="25"/>
                  <a:pt x="58" y="27"/>
                  <a:pt x="58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6" y="27"/>
                  <a:pt x="16" y="25"/>
                  <a:pt x="16" y="24"/>
                </a:cubicBezTo>
                <a:cubicBezTo>
                  <a:pt x="16" y="17"/>
                  <a:pt x="10" y="10"/>
                  <a:pt x="2" y="10"/>
                </a:cubicBezTo>
                <a:cubicBezTo>
                  <a:pt x="1" y="10"/>
                  <a:pt x="1" y="10"/>
                  <a:pt x="0" y="11"/>
                </a:cubicBezTo>
                <a:cubicBezTo>
                  <a:pt x="0" y="0"/>
                  <a:pt x="0" y="0"/>
                  <a:pt x="0" y="0"/>
                </a:cubicBezTo>
                <a:cubicBezTo>
                  <a:pt x="75" y="0"/>
                  <a:pt x="75" y="0"/>
                  <a:pt x="75" y="0"/>
                </a:cubicBezTo>
                <a:cubicBezTo>
                  <a:pt x="75" y="11"/>
                  <a:pt x="75" y="11"/>
                  <a:pt x="75" y="11"/>
                </a:cubicBezTo>
                <a:cubicBezTo>
                  <a:pt x="74" y="11"/>
                  <a:pt x="73" y="10"/>
                  <a:pt x="72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7" name="Freeform 1351"/>
          <p:cNvSpPr/>
          <p:nvPr/>
        </p:nvSpPr>
        <p:spPr bwMode="auto">
          <a:xfrm>
            <a:off x="7958143" y="5113178"/>
            <a:ext cx="242621" cy="14779"/>
          </a:xfrm>
          <a:custGeom>
            <a:avLst/>
            <a:gdLst>
              <a:gd name="T0" fmla="*/ 2 w 83"/>
              <a:gd name="T1" fmla="*/ 5 h 5"/>
              <a:gd name="T2" fmla="*/ 0 w 83"/>
              <a:gd name="T3" fmla="*/ 2 h 5"/>
              <a:gd name="T4" fmla="*/ 0 w 83"/>
              <a:gd name="T5" fmla="*/ 0 h 5"/>
              <a:gd name="T6" fmla="*/ 2 w 83"/>
              <a:gd name="T7" fmla="*/ 0 h 5"/>
              <a:gd name="T8" fmla="*/ 81 w 83"/>
              <a:gd name="T9" fmla="*/ 0 h 5"/>
              <a:gd name="T10" fmla="*/ 83 w 83"/>
              <a:gd name="T11" fmla="*/ 2 h 5"/>
              <a:gd name="T12" fmla="*/ 81 w 83"/>
              <a:gd name="T13" fmla="*/ 5 h 5"/>
              <a:gd name="T14" fmla="*/ 2 w 83"/>
              <a:gd name="T15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3" h="5">
                <a:moveTo>
                  <a:pt x="2" y="5"/>
                </a:moveTo>
                <a:cubicBezTo>
                  <a:pt x="1" y="5"/>
                  <a:pt x="0" y="4"/>
                  <a:pt x="0" y="2"/>
                </a:cubicBezTo>
                <a:cubicBezTo>
                  <a:pt x="0" y="2"/>
                  <a:pt x="0" y="1"/>
                  <a:pt x="0" y="0"/>
                </a:cubicBezTo>
                <a:cubicBezTo>
                  <a:pt x="1" y="0"/>
                  <a:pt x="2" y="0"/>
                  <a:pt x="2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82" y="0"/>
                  <a:pt x="83" y="1"/>
                  <a:pt x="83" y="2"/>
                </a:cubicBezTo>
                <a:cubicBezTo>
                  <a:pt x="83" y="4"/>
                  <a:pt x="82" y="5"/>
                  <a:pt x="81" y="5"/>
                </a:cubicBezTo>
                <a:lnTo>
                  <a:pt x="2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8" name="Freeform 1352"/>
          <p:cNvSpPr>
            <a:spLocks noEditPoints="1"/>
          </p:cNvSpPr>
          <p:nvPr/>
        </p:nvSpPr>
        <p:spPr bwMode="auto">
          <a:xfrm>
            <a:off x="7947059" y="5174757"/>
            <a:ext cx="61579" cy="57884"/>
          </a:xfrm>
          <a:custGeom>
            <a:avLst/>
            <a:gdLst>
              <a:gd name="T0" fmla="*/ 11 w 21"/>
              <a:gd name="T1" fmla="*/ 5 h 20"/>
              <a:gd name="T2" fmla="*/ 6 w 21"/>
              <a:gd name="T3" fmla="*/ 10 h 20"/>
              <a:gd name="T4" fmla="*/ 11 w 21"/>
              <a:gd name="T5" fmla="*/ 15 h 20"/>
              <a:gd name="T6" fmla="*/ 16 w 21"/>
              <a:gd name="T7" fmla="*/ 10 h 20"/>
              <a:gd name="T8" fmla="*/ 11 w 21"/>
              <a:gd name="T9" fmla="*/ 5 h 20"/>
              <a:gd name="T10" fmla="*/ 11 w 21"/>
              <a:gd name="T11" fmla="*/ 20 h 20"/>
              <a:gd name="T12" fmla="*/ 0 w 21"/>
              <a:gd name="T13" fmla="*/ 10 h 20"/>
              <a:gd name="T14" fmla="*/ 11 w 21"/>
              <a:gd name="T15" fmla="*/ 0 h 20"/>
              <a:gd name="T16" fmla="*/ 21 w 21"/>
              <a:gd name="T17" fmla="*/ 10 h 20"/>
              <a:gd name="T18" fmla="*/ 11 w 21"/>
              <a:gd name="T19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" h="20">
                <a:moveTo>
                  <a:pt x="11" y="5"/>
                </a:moveTo>
                <a:cubicBezTo>
                  <a:pt x="8" y="5"/>
                  <a:pt x="6" y="7"/>
                  <a:pt x="6" y="10"/>
                </a:cubicBezTo>
                <a:cubicBezTo>
                  <a:pt x="6" y="13"/>
                  <a:pt x="8" y="15"/>
                  <a:pt x="11" y="15"/>
                </a:cubicBezTo>
                <a:cubicBezTo>
                  <a:pt x="13" y="15"/>
                  <a:pt x="16" y="13"/>
                  <a:pt x="16" y="10"/>
                </a:cubicBezTo>
                <a:cubicBezTo>
                  <a:pt x="16" y="7"/>
                  <a:pt x="13" y="5"/>
                  <a:pt x="11" y="5"/>
                </a:cubicBezTo>
                <a:close/>
                <a:moveTo>
                  <a:pt x="11" y="20"/>
                </a:moveTo>
                <a:cubicBezTo>
                  <a:pt x="5" y="20"/>
                  <a:pt x="0" y="16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16" y="0"/>
                  <a:pt x="21" y="4"/>
                  <a:pt x="21" y="10"/>
                </a:cubicBezTo>
                <a:cubicBezTo>
                  <a:pt x="21" y="16"/>
                  <a:pt x="16" y="20"/>
                  <a:pt x="11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9" name="Oval 1353"/>
          <p:cNvSpPr>
            <a:spLocks noChangeArrowheads="1"/>
          </p:cNvSpPr>
          <p:nvPr/>
        </p:nvSpPr>
        <p:spPr bwMode="auto">
          <a:xfrm>
            <a:off x="7862080" y="555038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0" name="Freeform 1354"/>
          <p:cNvSpPr>
            <a:spLocks noEditPoints="1"/>
          </p:cNvSpPr>
          <p:nvPr/>
        </p:nvSpPr>
        <p:spPr bwMode="auto">
          <a:xfrm>
            <a:off x="7953217" y="5614430"/>
            <a:ext cx="262326" cy="300505"/>
          </a:xfrm>
          <a:custGeom>
            <a:avLst/>
            <a:gdLst>
              <a:gd name="T0" fmla="*/ 31 w 90"/>
              <a:gd name="T1" fmla="*/ 99 h 103"/>
              <a:gd name="T2" fmla="*/ 38 w 90"/>
              <a:gd name="T3" fmla="*/ 97 h 103"/>
              <a:gd name="T4" fmla="*/ 38 w 90"/>
              <a:gd name="T5" fmla="*/ 91 h 103"/>
              <a:gd name="T6" fmla="*/ 31 w 90"/>
              <a:gd name="T7" fmla="*/ 99 h 103"/>
              <a:gd name="T8" fmla="*/ 58 w 90"/>
              <a:gd name="T9" fmla="*/ 91 h 103"/>
              <a:gd name="T10" fmla="*/ 52 w 90"/>
              <a:gd name="T11" fmla="*/ 87 h 103"/>
              <a:gd name="T12" fmla="*/ 56 w 90"/>
              <a:gd name="T13" fmla="*/ 97 h 103"/>
              <a:gd name="T14" fmla="*/ 58 w 90"/>
              <a:gd name="T15" fmla="*/ 91 h 103"/>
              <a:gd name="T16" fmla="*/ 85 w 90"/>
              <a:gd name="T17" fmla="*/ 91 h 103"/>
              <a:gd name="T18" fmla="*/ 77 w 90"/>
              <a:gd name="T19" fmla="*/ 98 h 103"/>
              <a:gd name="T20" fmla="*/ 75 w 90"/>
              <a:gd name="T21" fmla="*/ 98 h 103"/>
              <a:gd name="T22" fmla="*/ 75 w 90"/>
              <a:gd name="T23" fmla="*/ 103 h 103"/>
              <a:gd name="T24" fmla="*/ 10 w 90"/>
              <a:gd name="T25" fmla="*/ 103 h 103"/>
              <a:gd name="T26" fmla="*/ 10 w 90"/>
              <a:gd name="T27" fmla="*/ 98 h 103"/>
              <a:gd name="T28" fmla="*/ 8 w 90"/>
              <a:gd name="T29" fmla="*/ 98 h 103"/>
              <a:gd name="T30" fmla="*/ 0 w 90"/>
              <a:gd name="T31" fmla="*/ 91 h 103"/>
              <a:gd name="T32" fmla="*/ 0 w 90"/>
              <a:gd name="T33" fmla="*/ 37 h 103"/>
              <a:gd name="T34" fmla="*/ 8 w 90"/>
              <a:gd name="T35" fmla="*/ 29 h 103"/>
              <a:gd name="T36" fmla="*/ 69 w 90"/>
              <a:gd name="T37" fmla="*/ 29 h 103"/>
              <a:gd name="T38" fmla="*/ 58 w 90"/>
              <a:gd name="T39" fmla="*/ 2 h 103"/>
              <a:gd name="T40" fmla="*/ 59 w 90"/>
              <a:gd name="T41" fmla="*/ 0 h 103"/>
              <a:gd name="T42" fmla="*/ 61 w 90"/>
              <a:gd name="T43" fmla="*/ 1 h 103"/>
              <a:gd name="T44" fmla="*/ 72 w 90"/>
              <a:gd name="T45" fmla="*/ 29 h 103"/>
              <a:gd name="T46" fmla="*/ 75 w 90"/>
              <a:gd name="T47" fmla="*/ 29 h 103"/>
              <a:gd name="T48" fmla="*/ 86 w 90"/>
              <a:gd name="T49" fmla="*/ 1 h 103"/>
              <a:gd name="T50" fmla="*/ 89 w 90"/>
              <a:gd name="T51" fmla="*/ 0 h 103"/>
              <a:gd name="T52" fmla="*/ 90 w 90"/>
              <a:gd name="T53" fmla="*/ 2 h 103"/>
              <a:gd name="T54" fmla="*/ 79 w 90"/>
              <a:gd name="T55" fmla="*/ 29 h 103"/>
              <a:gd name="T56" fmla="*/ 85 w 90"/>
              <a:gd name="T57" fmla="*/ 37 h 103"/>
              <a:gd name="T58" fmla="*/ 85 w 90"/>
              <a:gd name="T59" fmla="*/ 91 h 103"/>
              <a:gd name="T60" fmla="*/ 36 w 90"/>
              <a:gd name="T61" fmla="*/ 89 h 103"/>
              <a:gd name="T62" fmla="*/ 29 w 90"/>
              <a:gd name="T63" fmla="*/ 90 h 103"/>
              <a:gd name="T64" fmla="*/ 29 w 90"/>
              <a:gd name="T65" fmla="*/ 97 h 103"/>
              <a:gd name="T66" fmla="*/ 36 w 90"/>
              <a:gd name="T67" fmla="*/ 89 h 103"/>
              <a:gd name="T68" fmla="*/ 71 w 90"/>
              <a:gd name="T69" fmla="*/ 46 h 103"/>
              <a:gd name="T70" fmla="*/ 63 w 90"/>
              <a:gd name="T71" fmla="*/ 38 h 103"/>
              <a:gd name="T72" fmla="*/ 22 w 90"/>
              <a:gd name="T73" fmla="*/ 38 h 103"/>
              <a:gd name="T74" fmla="*/ 14 w 90"/>
              <a:gd name="T75" fmla="*/ 46 h 103"/>
              <a:gd name="T76" fmla="*/ 14 w 90"/>
              <a:gd name="T77" fmla="*/ 77 h 103"/>
              <a:gd name="T78" fmla="*/ 22 w 90"/>
              <a:gd name="T79" fmla="*/ 85 h 103"/>
              <a:gd name="T80" fmla="*/ 63 w 90"/>
              <a:gd name="T81" fmla="*/ 85 h 103"/>
              <a:gd name="T82" fmla="*/ 71 w 90"/>
              <a:gd name="T83" fmla="*/ 77 h 103"/>
              <a:gd name="T84" fmla="*/ 71 w 90"/>
              <a:gd name="T85" fmla="*/ 46 h 103"/>
              <a:gd name="T86" fmla="*/ 53 w 90"/>
              <a:gd name="T87" fmla="*/ 98 h 103"/>
              <a:gd name="T88" fmla="*/ 50 w 90"/>
              <a:gd name="T89" fmla="*/ 88 h 103"/>
              <a:gd name="T90" fmla="*/ 48 w 90"/>
              <a:gd name="T91" fmla="*/ 95 h 103"/>
              <a:gd name="T92" fmla="*/ 53 w 90"/>
              <a:gd name="T93" fmla="*/ 98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90" h="103">
                <a:moveTo>
                  <a:pt x="31" y="99"/>
                </a:moveTo>
                <a:cubicBezTo>
                  <a:pt x="33" y="100"/>
                  <a:pt x="36" y="99"/>
                  <a:pt x="38" y="97"/>
                </a:cubicBezTo>
                <a:cubicBezTo>
                  <a:pt x="39" y="95"/>
                  <a:pt x="39" y="93"/>
                  <a:pt x="38" y="91"/>
                </a:cubicBezTo>
                <a:lnTo>
                  <a:pt x="31" y="99"/>
                </a:lnTo>
                <a:close/>
                <a:moveTo>
                  <a:pt x="58" y="91"/>
                </a:moveTo>
                <a:cubicBezTo>
                  <a:pt x="57" y="89"/>
                  <a:pt x="55" y="87"/>
                  <a:pt x="52" y="87"/>
                </a:cubicBezTo>
                <a:cubicBezTo>
                  <a:pt x="56" y="97"/>
                  <a:pt x="56" y="97"/>
                  <a:pt x="56" y="97"/>
                </a:cubicBezTo>
                <a:cubicBezTo>
                  <a:pt x="58" y="96"/>
                  <a:pt x="59" y="94"/>
                  <a:pt x="58" y="91"/>
                </a:cubicBezTo>
                <a:close/>
                <a:moveTo>
                  <a:pt x="85" y="91"/>
                </a:moveTo>
                <a:cubicBezTo>
                  <a:pt x="85" y="95"/>
                  <a:pt x="81" y="98"/>
                  <a:pt x="77" y="98"/>
                </a:cubicBezTo>
                <a:cubicBezTo>
                  <a:pt x="75" y="98"/>
                  <a:pt x="75" y="98"/>
                  <a:pt x="75" y="98"/>
                </a:cubicBezTo>
                <a:cubicBezTo>
                  <a:pt x="75" y="103"/>
                  <a:pt x="75" y="103"/>
                  <a:pt x="75" y="103"/>
                </a:cubicBezTo>
                <a:cubicBezTo>
                  <a:pt x="10" y="103"/>
                  <a:pt x="10" y="103"/>
                  <a:pt x="10" y="103"/>
                </a:cubicBezTo>
                <a:cubicBezTo>
                  <a:pt x="10" y="98"/>
                  <a:pt x="10" y="98"/>
                  <a:pt x="10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4" y="98"/>
                  <a:pt x="0" y="95"/>
                  <a:pt x="0" y="91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32"/>
                  <a:pt x="4" y="29"/>
                  <a:pt x="8" y="29"/>
                </a:cubicBezTo>
                <a:cubicBezTo>
                  <a:pt x="69" y="29"/>
                  <a:pt x="69" y="29"/>
                  <a:pt x="69" y="29"/>
                </a:cubicBezTo>
                <a:cubicBezTo>
                  <a:pt x="58" y="2"/>
                  <a:pt x="58" y="2"/>
                  <a:pt x="58" y="2"/>
                </a:cubicBezTo>
                <a:cubicBezTo>
                  <a:pt x="58" y="1"/>
                  <a:pt x="58" y="1"/>
                  <a:pt x="59" y="0"/>
                </a:cubicBezTo>
                <a:cubicBezTo>
                  <a:pt x="60" y="0"/>
                  <a:pt x="61" y="0"/>
                  <a:pt x="61" y="1"/>
                </a:cubicBezTo>
                <a:cubicBezTo>
                  <a:pt x="72" y="29"/>
                  <a:pt x="72" y="29"/>
                  <a:pt x="72" y="29"/>
                </a:cubicBezTo>
                <a:cubicBezTo>
                  <a:pt x="75" y="29"/>
                  <a:pt x="75" y="29"/>
                  <a:pt x="75" y="29"/>
                </a:cubicBezTo>
                <a:cubicBezTo>
                  <a:pt x="86" y="1"/>
                  <a:pt x="86" y="1"/>
                  <a:pt x="86" y="1"/>
                </a:cubicBezTo>
                <a:cubicBezTo>
                  <a:pt x="87" y="0"/>
                  <a:pt x="88" y="0"/>
                  <a:pt x="89" y="0"/>
                </a:cubicBezTo>
                <a:cubicBezTo>
                  <a:pt x="89" y="1"/>
                  <a:pt x="90" y="1"/>
                  <a:pt x="90" y="2"/>
                </a:cubicBezTo>
                <a:cubicBezTo>
                  <a:pt x="79" y="29"/>
                  <a:pt x="79" y="29"/>
                  <a:pt x="79" y="29"/>
                </a:cubicBezTo>
                <a:cubicBezTo>
                  <a:pt x="82" y="30"/>
                  <a:pt x="85" y="33"/>
                  <a:pt x="85" y="37"/>
                </a:cubicBezTo>
                <a:lnTo>
                  <a:pt x="85" y="91"/>
                </a:lnTo>
                <a:close/>
                <a:moveTo>
                  <a:pt x="36" y="89"/>
                </a:moveTo>
                <a:cubicBezTo>
                  <a:pt x="34" y="88"/>
                  <a:pt x="31" y="88"/>
                  <a:pt x="29" y="90"/>
                </a:cubicBezTo>
                <a:cubicBezTo>
                  <a:pt x="28" y="92"/>
                  <a:pt x="28" y="95"/>
                  <a:pt x="29" y="97"/>
                </a:cubicBezTo>
                <a:lnTo>
                  <a:pt x="36" y="89"/>
                </a:lnTo>
                <a:close/>
                <a:moveTo>
                  <a:pt x="71" y="46"/>
                </a:moveTo>
                <a:cubicBezTo>
                  <a:pt x="71" y="41"/>
                  <a:pt x="67" y="38"/>
                  <a:pt x="63" y="38"/>
                </a:cubicBezTo>
                <a:cubicBezTo>
                  <a:pt x="22" y="38"/>
                  <a:pt x="22" y="38"/>
                  <a:pt x="22" y="38"/>
                </a:cubicBezTo>
                <a:cubicBezTo>
                  <a:pt x="18" y="38"/>
                  <a:pt x="14" y="41"/>
                  <a:pt x="14" y="46"/>
                </a:cubicBezTo>
                <a:cubicBezTo>
                  <a:pt x="14" y="77"/>
                  <a:pt x="14" y="77"/>
                  <a:pt x="14" y="77"/>
                </a:cubicBezTo>
                <a:cubicBezTo>
                  <a:pt x="14" y="82"/>
                  <a:pt x="18" y="85"/>
                  <a:pt x="22" y="85"/>
                </a:cubicBezTo>
                <a:cubicBezTo>
                  <a:pt x="63" y="85"/>
                  <a:pt x="63" y="85"/>
                  <a:pt x="63" y="85"/>
                </a:cubicBezTo>
                <a:cubicBezTo>
                  <a:pt x="67" y="85"/>
                  <a:pt x="71" y="82"/>
                  <a:pt x="71" y="77"/>
                </a:cubicBezTo>
                <a:lnTo>
                  <a:pt x="71" y="46"/>
                </a:lnTo>
                <a:close/>
                <a:moveTo>
                  <a:pt x="53" y="98"/>
                </a:moveTo>
                <a:cubicBezTo>
                  <a:pt x="50" y="88"/>
                  <a:pt x="50" y="88"/>
                  <a:pt x="50" y="88"/>
                </a:cubicBezTo>
                <a:cubicBezTo>
                  <a:pt x="48" y="90"/>
                  <a:pt x="47" y="92"/>
                  <a:pt x="48" y="95"/>
                </a:cubicBezTo>
                <a:cubicBezTo>
                  <a:pt x="49" y="97"/>
                  <a:pt x="51" y="98"/>
                  <a:pt x="53" y="9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1" name="Freeform 1355"/>
          <p:cNvSpPr>
            <a:spLocks noEditPoints="1"/>
          </p:cNvSpPr>
          <p:nvPr/>
        </p:nvSpPr>
        <p:spPr bwMode="auto">
          <a:xfrm>
            <a:off x="8081301" y="5765914"/>
            <a:ext cx="49263" cy="57884"/>
          </a:xfrm>
          <a:custGeom>
            <a:avLst/>
            <a:gdLst>
              <a:gd name="T0" fmla="*/ 11 w 17"/>
              <a:gd name="T1" fmla="*/ 5 h 20"/>
              <a:gd name="T2" fmla="*/ 9 w 17"/>
              <a:gd name="T3" fmla="*/ 4 h 20"/>
              <a:gd name="T4" fmla="*/ 6 w 17"/>
              <a:gd name="T5" fmla="*/ 3 h 20"/>
              <a:gd name="T6" fmla="*/ 6 w 17"/>
              <a:gd name="T7" fmla="*/ 17 h 20"/>
              <a:gd name="T8" fmla="*/ 7 w 17"/>
              <a:gd name="T9" fmla="*/ 17 h 20"/>
              <a:gd name="T10" fmla="*/ 10 w 17"/>
              <a:gd name="T11" fmla="*/ 17 h 20"/>
              <a:gd name="T12" fmla="*/ 11 w 17"/>
              <a:gd name="T13" fmla="*/ 16 h 20"/>
              <a:gd name="T14" fmla="*/ 12 w 17"/>
              <a:gd name="T15" fmla="*/ 14 h 20"/>
              <a:gd name="T16" fmla="*/ 13 w 17"/>
              <a:gd name="T17" fmla="*/ 10 h 20"/>
              <a:gd name="T18" fmla="*/ 12 w 17"/>
              <a:gd name="T19" fmla="*/ 7 h 20"/>
              <a:gd name="T20" fmla="*/ 11 w 17"/>
              <a:gd name="T21" fmla="*/ 5 h 20"/>
              <a:gd name="T22" fmla="*/ 14 w 17"/>
              <a:gd name="T23" fmla="*/ 18 h 20"/>
              <a:gd name="T24" fmla="*/ 11 w 17"/>
              <a:gd name="T25" fmla="*/ 20 h 20"/>
              <a:gd name="T26" fmla="*/ 8 w 17"/>
              <a:gd name="T27" fmla="*/ 20 h 20"/>
              <a:gd name="T28" fmla="*/ 0 w 17"/>
              <a:gd name="T29" fmla="*/ 20 h 20"/>
              <a:gd name="T30" fmla="*/ 0 w 17"/>
              <a:gd name="T31" fmla="*/ 0 h 20"/>
              <a:gd name="T32" fmla="*/ 8 w 17"/>
              <a:gd name="T33" fmla="*/ 0 h 20"/>
              <a:gd name="T34" fmla="*/ 11 w 17"/>
              <a:gd name="T35" fmla="*/ 0 h 20"/>
              <a:gd name="T36" fmla="*/ 14 w 17"/>
              <a:gd name="T37" fmla="*/ 2 h 20"/>
              <a:gd name="T38" fmla="*/ 16 w 17"/>
              <a:gd name="T39" fmla="*/ 6 h 20"/>
              <a:gd name="T40" fmla="*/ 17 w 17"/>
              <a:gd name="T41" fmla="*/ 10 h 20"/>
              <a:gd name="T42" fmla="*/ 16 w 17"/>
              <a:gd name="T43" fmla="*/ 15 h 20"/>
              <a:gd name="T44" fmla="*/ 14 w 17"/>
              <a:gd name="T45" fmla="*/ 18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" h="20">
                <a:moveTo>
                  <a:pt x="11" y="5"/>
                </a:moveTo>
                <a:cubicBezTo>
                  <a:pt x="11" y="4"/>
                  <a:pt x="10" y="4"/>
                  <a:pt x="9" y="4"/>
                </a:cubicBezTo>
                <a:cubicBezTo>
                  <a:pt x="9" y="4"/>
                  <a:pt x="8" y="3"/>
                  <a:pt x="6" y="3"/>
                </a:cubicBezTo>
                <a:cubicBezTo>
                  <a:pt x="6" y="17"/>
                  <a:pt x="6" y="17"/>
                  <a:pt x="6" y="17"/>
                </a:cubicBezTo>
                <a:cubicBezTo>
                  <a:pt x="7" y="17"/>
                  <a:pt x="7" y="17"/>
                  <a:pt x="7" y="17"/>
                </a:cubicBezTo>
                <a:cubicBezTo>
                  <a:pt x="8" y="17"/>
                  <a:pt x="9" y="17"/>
                  <a:pt x="10" y="17"/>
                </a:cubicBezTo>
                <a:cubicBezTo>
                  <a:pt x="10" y="16"/>
                  <a:pt x="11" y="16"/>
                  <a:pt x="11" y="16"/>
                </a:cubicBezTo>
                <a:cubicBezTo>
                  <a:pt x="12" y="15"/>
                  <a:pt x="12" y="15"/>
                  <a:pt x="12" y="14"/>
                </a:cubicBezTo>
                <a:cubicBezTo>
                  <a:pt x="13" y="13"/>
                  <a:pt x="13" y="12"/>
                  <a:pt x="13" y="10"/>
                </a:cubicBezTo>
                <a:cubicBezTo>
                  <a:pt x="13" y="9"/>
                  <a:pt x="13" y="7"/>
                  <a:pt x="12" y="7"/>
                </a:cubicBezTo>
                <a:cubicBezTo>
                  <a:pt x="12" y="6"/>
                  <a:pt x="12" y="5"/>
                  <a:pt x="11" y="5"/>
                </a:cubicBezTo>
                <a:close/>
                <a:moveTo>
                  <a:pt x="14" y="18"/>
                </a:moveTo>
                <a:cubicBezTo>
                  <a:pt x="13" y="19"/>
                  <a:pt x="13" y="19"/>
                  <a:pt x="11" y="20"/>
                </a:cubicBezTo>
                <a:cubicBezTo>
                  <a:pt x="10" y="20"/>
                  <a:pt x="9" y="20"/>
                  <a:pt x="8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0"/>
                  <a:pt x="0" y="0"/>
                  <a:pt x="0" y="0"/>
                </a:cubicBezTo>
                <a:cubicBezTo>
                  <a:pt x="8" y="0"/>
                  <a:pt x="8" y="0"/>
                  <a:pt x="8" y="0"/>
                </a:cubicBezTo>
                <a:cubicBezTo>
                  <a:pt x="9" y="0"/>
                  <a:pt x="10" y="0"/>
                  <a:pt x="11" y="0"/>
                </a:cubicBezTo>
                <a:cubicBezTo>
                  <a:pt x="13" y="1"/>
                  <a:pt x="14" y="1"/>
                  <a:pt x="14" y="2"/>
                </a:cubicBezTo>
                <a:cubicBezTo>
                  <a:pt x="15" y="3"/>
                  <a:pt x="16" y="4"/>
                  <a:pt x="16" y="6"/>
                </a:cubicBezTo>
                <a:cubicBezTo>
                  <a:pt x="17" y="7"/>
                  <a:pt x="17" y="8"/>
                  <a:pt x="17" y="10"/>
                </a:cubicBezTo>
                <a:cubicBezTo>
                  <a:pt x="17" y="12"/>
                  <a:pt x="17" y="13"/>
                  <a:pt x="16" y="15"/>
                </a:cubicBezTo>
                <a:cubicBezTo>
                  <a:pt x="16" y="16"/>
                  <a:pt x="15" y="17"/>
                  <a:pt x="14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2" name="Freeform 1356"/>
          <p:cNvSpPr>
            <a:spLocks noEditPoints="1"/>
          </p:cNvSpPr>
          <p:nvPr/>
        </p:nvSpPr>
        <p:spPr bwMode="auto">
          <a:xfrm>
            <a:off x="8017258" y="5765914"/>
            <a:ext cx="57884" cy="57884"/>
          </a:xfrm>
          <a:custGeom>
            <a:avLst/>
            <a:gdLst>
              <a:gd name="T0" fmla="*/ 26 w 47"/>
              <a:gd name="T1" fmla="*/ 16 h 47"/>
              <a:gd name="T2" fmla="*/ 21 w 47"/>
              <a:gd name="T3" fmla="*/ 16 h 47"/>
              <a:gd name="T4" fmla="*/ 16 w 47"/>
              <a:gd name="T5" fmla="*/ 28 h 47"/>
              <a:gd name="T6" fmla="*/ 31 w 47"/>
              <a:gd name="T7" fmla="*/ 28 h 47"/>
              <a:gd name="T8" fmla="*/ 26 w 47"/>
              <a:gd name="T9" fmla="*/ 16 h 47"/>
              <a:gd name="T10" fmla="*/ 47 w 47"/>
              <a:gd name="T11" fmla="*/ 47 h 47"/>
              <a:gd name="T12" fmla="*/ 38 w 47"/>
              <a:gd name="T13" fmla="*/ 47 h 47"/>
              <a:gd name="T14" fmla="*/ 33 w 47"/>
              <a:gd name="T15" fmla="*/ 38 h 47"/>
              <a:gd name="T16" fmla="*/ 14 w 47"/>
              <a:gd name="T17" fmla="*/ 38 h 47"/>
              <a:gd name="T18" fmla="*/ 9 w 47"/>
              <a:gd name="T19" fmla="*/ 47 h 47"/>
              <a:gd name="T20" fmla="*/ 0 w 47"/>
              <a:gd name="T21" fmla="*/ 47 h 47"/>
              <a:gd name="T22" fmla="*/ 19 w 47"/>
              <a:gd name="T23" fmla="*/ 0 h 47"/>
              <a:gd name="T24" fmla="*/ 28 w 47"/>
              <a:gd name="T25" fmla="*/ 0 h 47"/>
              <a:gd name="T26" fmla="*/ 47 w 47"/>
              <a:gd name="T27" fmla="*/ 4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" h="47">
                <a:moveTo>
                  <a:pt x="26" y="16"/>
                </a:moveTo>
                <a:lnTo>
                  <a:pt x="21" y="16"/>
                </a:lnTo>
                <a:lnTo>
                  <a:pt x="16" y="28"/>
                </a:lnTo>
                <a:lnTo>
                  <a:pt x="31" y="28"/>
                </a:lnTo>
                <a:lnTo>
                  <a:pt x="26" y="16"/>
                </a:lnTo>
                <a:close/>
                <a:moveTo>
                  <a:pt x="47" y="47"/>
                </a:moveTo>
                <a:lnTo>
                  <a:pt x="38" y="47"/>
                </a:lnTo>
                <a:lnTo>
                  <a:pt x="33" y="38"/>
                </a:lnTo>
                <a:lnTo>
                  <a:pt x="14" y="38"/>
                </a:lnTo>
                <a:lnTo>
                  <a:pt x="9" y="47"/>
                </a:lnTo>
                <a:lnTo>
                  <a:pt x="0" y="47"/>
                </a:lnTo>
                <a:lnTo>
                  <a:pt x="19" y="0"/>
                </a:lnTo>
                <a:lnTo>
                  <a:pt x="28" y="0"/>
                </a:lnTo>
                <a:lnTo>
                  <a:pt x="47" y="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3" name="Oval 1357"/>
          <p:cNvSpPr>
            <a:spLocks noChangeArrowheads="1"/>
          </p:cNvSpPr>
          <p:nvPr/>
        </p:nvSpPr>
        <p:spPr bwMode="auto">
          <a:xfrm>
            <a:off x="8429836" y="485701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4" name="Freeform 1358"/>
          <p:cNvSpPr>
            <a:spLocks noEditPoints="1"/>
          </p:cNvSpPr>
          <p:nvPr/>
        </p:nvSpPr>
        <p:spPr bwMode="auto">
          <a:xfrm>
            <a:off x="8653982" y="4959232"/>
            <a:ext cx="142863" cy="140400"/>
          </a:xfrm>
          <a:custGeom>
            <a:avLst/>
            <a:gdLst>
              <a:gd name="T0" fmla="*/ 28 w 49"/>
              <a:gd name="T1" fmla="*/ 14 h 48"/>
              <a:gd name="T2" fmla="*/ 25 w 49"/>
              <a:gd name="T3" fmla="*/ 17 h 48"/>
              <a:gd name="T4" fmla="*/ 28 w 49"/>
              <a:gd name="T5" fmla="*/ 21 h 48"/>
              <a:gd name="T6" fmla="*/ 32 w 49"/>
              <a:gd name="T7" fmla="*/ 17 h 48"/>
              <a:gd name="T8" fmla="*/ 28 w 49"/>
              <a:gd name="T9" fmla="*/ 14 h 48"/>
              <a:gd name="T10" fmla="*/ 49 w 49"/>
              <a:gd name="T11" fmla="*/ 18 h 48"/>
              <a:gd name="T12" fmla="*/ 38 w 49"/>
              <a:gd name="T13" fmla="*/ 33 h 48"/>
              <a:gd name="T14" fmla="*/ 19 w 49"/>
              <a:gd name="T15" fmla="*/ 33 h 48"/>
              <a:gd name="T16" fmla="*/ 0 w 49"/>
              <a:gd name="T17" fmla="*/ 48 h 48"/>
              <a:gd name="T18" fmla="*/ 12 w 49"/>
              <a:gd name="T19" fmla="*/ 32 h 48"/>
              <a:gd name="T20" fmla="*/ 4 w 49"/>
              <a:gd name="T21" fmla="*/ 18 h 48"/>
              <a:gd name="T22" fmla="*/ 4 w 49"/>
              <a:gd name="T23" fmla="*/ 16 h 48"/>
              <a:gd name="T24" fmla="*/ 16 w 49"/>
              <a:gd name="T25" fmla="*/ 0 h 48"/>
              <a:gd name="T26" fmla="*/ 38 w 49"/>
              <a:gd name="T27" fmla="*/ 0 h 48"/>
              <a:gd name="T28" fmla="*/ 49 w 49"/>
              <a:gd name="T29" fmla="*/ 16 h 48"/>
              <a:gd name="T30" fmla="*/ 49 w 49"/>
              <a:gd name="T31" fmla="*/ 18 h 48"/>
              <a:gd name="T32" fmla="*/ 20 w 49"/>
              <a:gd name="T33" fmla="*/ 17 h 48"/>
              <a:gd name="T34" fmla="*/ 16 w 49"/>
              <a:gd name="T35" fmla="*/ 14 h 48"/>
              <a:gd name="T36" fmla="*/ 13 w 49"/>
              <a:gd name="T37" fmla="*/ 17 h 48"/>
              <a:gd name="T38" fmla="*/ 16 w 49"/>
              <a:gd name="T39" fmla="*/ 21 h 48"/>
              <a:gd name="T40" fmla="*/ 20 w 49"/>
              <a:gd name="T41" fmla="*/ 17 h 48"/>
              <a:gd name="T42" fmla="*/ 45 w 49"/>
              <a:gd name="T43" fmla="*/ 17 h 48"/>
              <a:gd name="T44" fmla="*/ 41 w 49"/>
              <a:gd name="T45" fmla="*/ 14 h 48"/>
              <a:gd name="T46" fmla="*/ 37 w 49"/>
              <a:gd name="T47" fmla="*/ 17 h 48"/>
              <a:gd name="T48" fmla="*/ 41 w 49"/>
              <a:gd name="T49" fmla="*/ 21 h 48"/>
              <a:gd name="T50" fmla="*/ 45 w 49"/>
              <a:gd name="T51" fmla="*/ 1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9" h="48">
                <a:moveTo>
                  <a:pt x="28" y="14"/>
                </a:moveTo>
                <a:cubicBezTo>
                  <a:pt x="26" y="14"/>
                  <a:pt x="25" y="15"/>
                  <a:pt x="25" y="17"/>
                </a:cubicBezTo>
                <a:cubicBezTo>
                  <a:pt x="25" y="19"/>
                  <a:pt x="26" y="21"/>
                  <a:pt x="28" y="21"/>
                </a:cubicBezTo>
                <a:cubicBezTo>
                  <a:pt x="30" y="21"/>
                  <a:pt x="32" y="19"/>
                  <a:pt x="32" y="17"/>
                </a:cubicBezTo>
                <a:cubicBezTo>
                  <a:pt x="32" y="15"/>
                  <a:pt x="30" y="14"/>
                  <a:pt x="28" y="14"/>
                </a:cubicBezTo>
                <a:close/>
                <a:moveTo>
                  <a:pt x="49" y="18"/>
                </a:moveTo>
                <a:cubicBezTo>
                  <a:pt x="49" y="27"/>
                  <a:pt x="44" y="33"/>
                  <a:pt x="38" y="33"/>
                </a:cubicBezTo>
                <a:cubicBezTo>
                  <a:pt x="19" y="33"/>
                  <a:pt x="19" y="33"/>
                  <a:pt x="19" y="33"/>
                </a:cubicBezTo>
                <a:cubicBezTo>
                  <a:pt x="0" y="48"/>
                  <a:pt x="0" y="48"/>
                  <a:pt x="0" y="48"/>
                </a:cubicBezTo>
                <a:cubicBezTo>
                  <a:pt x="12" y="32"/>
                  <a:pt x="12" y="32"/>
                  <a:pt x="12" y="32"/>
                </a:cubicBezTo>
                <a:cubicBezTo>
                  <a:pt x="7" y="30"/>
                  <a:pt x="4" y="25"/>
                  <a:pt x="4" y="18"/>
                </a:cubicBezTo>
                <a:cubicBezTo>
                  <a:pt x="4" y="16"/>
                  <a:pt x="4" y="16"/>
                  <a:pt x="4" y="16"/>
                </a:cubicBezTo>
                <a:cubicBezTo>
                  <a:pt x="4" y="7"/>
                  <a:pt x="9" y="0"/>
                  <a:pt x="16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44" y="0"/>
                  <a:pt x="49" y="7"/>
                  <a:pt x="49" y="16"/>
                </a:cubicBezTo>
                <a:lnTo>
                  <a:pt x="49" y="18"/>
                </a:lnTo>
                <a:close/>
                <a:moveTo>
                  <a:pt x="20" y="17"/>
                </a:moveTo>
                <a:cubicBezTo>
                  <a:pt x="20" y="15"/>
                  <a:pt x="18" y="14"/>
                  <a:pt x="16" y="14"/>
                </a:cubicBezTo>
                <a:cubicBezTo>
                  <a:pt x="14" y="14"/>
                  <a:pt x="13" y="15"/>
                  <a:pt x="13" y="17"/>
                </a:cubicBezTo>
                <a:cubicBezTo>
                  <a:pt x="13" y="19"/>
                  <a:pt x="14" y="21"/>
                  <a:pt x="16" y="21"/>
                </a:cubicBezTo>
                <a:cubicBezTo>
                  <a:pt x="18" y="21"/>
                  <a:pt x="20" y="19"/>
                  <a:pt x="20" y="17"/>
                </a:cubicBezTo>
                <a:close/>
                <a:moveTo>
                  <a:pt x="45" y="17"/>
                </a:moveTo>
                <a:cubicBezTo>
                  <a:pt x="45" y="15"/>
                  <a:pt x="43" y="14"/>
                  <a:pt x="41" y="14"/>
                </a:cubicBezTo>
                <a:cubicBezTo>
                  <a:pt x="39" y="14"/>
                  <a:pt x="37" y="15"/>
                  <a:pt x="37" y="17"/>
                </a:cubicBezTo>
                <a:cubicBezTo>
                  <a:pt x="37" y="19"/>
                  <a:pt x="39" y="21"/>
                  <a:pt x="41" y="21"/>
                </a:cubicBezTo>
                <a:cubicBezTo>
                  <a:pt x="43" y="21"/>
                  <a:pt x="45" y="19"/>
                  <a:pt x="45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5" name="Freeform 1359"/>
          <p:cNvSpPr>
            <a:spLocks noEditPoints="1"/>
          </p:cNvSpPr>
          <p:nvPr/>
        </p:nvSpPr>
        <p:spPr bwMode="auto">
          <a:xfrm>
            <a:off x="8514815" y="4980169"/>
            <a:ext cx="145326" cy="215526"/>
          </a:xfrm>
          <a:custGeom>
            <a:avLst/>
            <a:gdLst>
              <a:gd name="T0" fmla="*/ 15 w 50"/>
              <a:gd name="T1" fmla="*/ 62 h 74"/>
              <a:gd name="T2" fmla="*/ 14 w 50"/>
              <a:gd name="T3" fmla="*/ 64 h 74"/>
              <a:gd name="T4" fmla="*/ 18 w 50"/>
              <a:gd name="T5" fmla="*/ 68 h 74"/>
              <a:gd name="T6" fmla="*/ 32 w 50"/>
              <a:gd name="T7" fmla="*/ 68 h 74"/>
              <a:gd name="T8" fmla="*/ 35 w 50"/>
              <a:gd name="T9" fmla="*/ 64 h 74"/>
              <a:gd name="T10" fmla="*/ 32 w 50"/>
              <a:gd name="T11" fmla="*/ 61 h 74"/>
              <a:gd name="T12" fmla="*/ 18 w 50"/>
              <a:gd name="T13" fmla="*/ 61 h 74"/>
              <a:gd name="T14" fmla="*/ 15 w 50"/>
              <a:gd name="T15" fmla="*/ 62 h 74"/>
              <a:gd name="T16" fmla="*/ 50 w 50"/>
              <a:gd name="T17" fmla="*/ 69 h 74"/>
              <a:gd name="T18" fmla="*/ 46 w 50"/>
              <a:gd name="T19" fmla="*/ 74 h 74"/>
              <a:gd name="T20" fmla="*/ 4 w 50"/>
              <a:gd name="T21" fmla="*/ 74 h 74"/>
              <a:gd name="T22" fmla="*/ 0 w 50"/>
              <a:gd name="T23" fmla="*/ 69 h 74"/>
              <a:gd name="T24" fmla="*/ 0 w 50"/>
              <a:gd name="T25" fmla="*/ 4 h 74"/>
              <a:gd name="T26" fmla="*/ 4 w 50"/>
              <a:gd name="T27" fmla="*/ 0 h 74"/>
              <a:gd name="T28" fmla="*/ 46 w 50"/>
              <a:gd name="T29" fmla="*/ 0 h 74"/>
              <a:gd name="T30" fmla="*/ 50 w 50"/>
              <a:gd name="T31" fmla="*/ 4 h 74"/>
              <a:gd name="T32" fmla="*/ 50 w 50"/>
              <a:gd name="T33" fmla="*/ 33 h 74"/>
              <a:gd name="T34" fmla="*/ 43 w 50"/>
              <a:gd name="T35" fmla="*/ 45 h 74"/>
              <a:gd name="T36" fmla="*/ 43 w 50"/>
              <a:gd name="T37" fmla="*/ 4 h 74"/>
              <a:gd name="T38" fmla="*/ 7 w 50"/>
              <a:gd name="T39" fmla="*/ 4 h 74"/>
              <a:gd name="T40" fmla="*/ 7 w 50"/>
              <a:gd name="T41" fmla="*/ 58 h 74"/>
              <a:gd name="T42" fmla="*/ 43 w 50"/>
              <a:gd name="T43" fmla="*/ 58 h 74"/>
              <a:gd name="T44" fmla="*/ 43 w 50"/>
              <a:gd name="T45" fmla="*/ 48 h 74"/>
              <a:gd name="T46" fmla="*/ 50 w 50"/>
              <a:gd name="T47" fmla="*/ 43 h 74"/>
              <a:gd name="T48" fmla="*/ 50 w 50"/>
              <a:gd name="T49" fmla="*/ 69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0" h="74">
                <a:moveTo>
                  <a:pt x="15" y="62"/>
                </a:moveTo>
                <a:cubicBezTo>
                  <a:pt x="15" y="63"/>
                  <a:pt x="14" y="63"/>
                  <a:pt x="14" y="64"/>
                </a:cubicBezTo>
                <a:cubicBezTo>
                  <a:pt x="14" y="66"/>
                  <a:pt x="16" y="68"/>
                  <a:pt x="18" y="68"/>
                </a:cubicBezTo>
                <a:cubicBezTo>
                  <a:pt x="32" y="68"/>
                  <a:pt x="32" y="68"/>
                  <a:pt x="32" y="68"/>
                </a:cubicBezTo>
                <a:cubicBezTo>
                  <a:pt x="33" y="68"/>
                  <a:pt x="35" y="66"/>
                  <a:pt x="35" y="64"/>
                </a:cubicBezTo>
                <a:cubicBezTo>
                  <a:pt x="35" y="62"/>
                  <a:pt x="33" y="61"/>
                  <a:pt x="32" y="61"/>
                </a:cubicBezTo>
                <a:cubicBezTo>
                  <a:pt x="18" y="61"/>
                  <a:pt x="18" y="61"/>
                  <a:pt x="18" y="61"/>
                </a:cubicBezTo>
                <a:cubicBezTo>
                  <a:pt x="17" y="61"/>
                  <a:pt x="16" y="61"/>
                  <a:pt x="15" y="62"/>
                </a:cubicBezTo>
                <a:close/>
                <a:moveTo>
                  <a:pt x="50" y="69"/>
                </a:moveTo>
                <a:cubicBezTo>
                  <a:pt x="50" y="72"/>
                  <a:pt x="48" y="74"/>
                  <a:pt x="46" y="74"/>
                </a:cubicBezTo>
                <a:cubicBezTo>
                  <a:pt x="4" y="74"/>
                  <a:pt x="4" y="74"/>
                  <a:pt x="4" y="74"/>
                </a:cubicBezTo>
                <a:cubicBezTo>
                  <a:pt x="2" y="74"/>
                  <a:pt x="0" y="72"/>
                  <a:pt x="0" y="69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8" y="0"/>
                  <a:pt x="50" y="2"/>
                  <a:pt x="50" y="4"/>
                </a:cubicBezTo>
                <a:cubicBezTo>
                  <a:pt x="50" y="33"/>
                  <a:pt x="50" y="33"/>
                  <a:pt x="50" y="33"/>
                </a:cubicBezTo>
                <a:cubicBezTo>
                  <a:pt x="43" y="45"/>
                  <a:pt x="43" y="45"/>
                  <a:pt x="43" y="45"/>
                </a:cubicBezTo>
                <a:cubicBezTo>
                  <a:pt x="43" y="4"/>
                  <a:pt x="43" y="4"/>
                  <a:pt x="43" y="4"/>
                </a:cubicBezTo>
                <a:cubicBezTo>
                  <a:pt x="7" y="4"/>
                  <a:pt x="7" y="4"/>
                  <a:pt x="7" y="4"/>
                </a:cubicBezTo>
                <a:cubicBezTo>
                  <a:pt x="7" y="58"/>
                  <a:pt x="7" y="58"/>
                  <a:pt x="7" y="58"/>
                </a:cubicBezTo>
                <a:cubicBezTo>
                  <a:pt x="43" y="58"/>
                  <a:pt x="43" y="58"/>
                  <a:pt x="43" y="58"/>
                </a:cubicBezTo>
                <a:cubicBezTo>
                  <a:pt x="43" y="48"/>
                  <a:pt x="43" y="48"/>
                  <a:pt x="43" y="48"/>
                </a:cubicBezTo>
                <a:cubicBezTo>
                  <a:pt x="50" y="43"/>
                  <a:pt x="50" y="43"/>
                  <a:pt x="50" y="43"/>
                </a:cubicBezTo>
                <a:lnTo>
                  <a:pt x="50" y="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6" name="Freeform 1360"/>
          <p:cNvSpPr/>
          <p:nvPr/>
        </p:nvSpPr>
        <p:spPr bwMode="auto">
          <a:xfrm>
            <a:off x="8596099" y="5067610"/>
            <a:ext cx="20937" cy="40642"/>
          </a:xfrm>
          <a:custGeom>
            <a:avLst/>
            <a:gdLst>
              <a:gd name="T0" fmla="*/ 1 w 7"/>
              <a:gd name="T1" fmla="*/ 5 h 14"/>
              <a:gd name="T2" fmla="*/ 0 w 7"/>
              <a:gd name="T3" fmla="*/ 5 h 14"/>
              <a:gd name="T4" fmla="*/ 0 w 7"/>
              <a:gd name="T5" fmla="*/ 0 h 14"/>
              <a:gd name="T6" fmla="*/ 5 w 7"/>
              <a:gd name="T7" fmla="*/ 2 h 14"/>
              <a:gd name="T8" fmla="*/ 7 w 7"/>
              <a:gd name="T9" fmla="*/ 7 h 14"/>
              <a:gd name="T10" fmla="*/ 5 w 7"/>
              <a:gd name="T11" fmla="*/ 12 h 14"/>
              <a:gd name="T12" fmla="*/ 0 w 7"/>
              <a:gd name="T13" fmla="*/ 14 h 14"/>
              <a:gd name="T14" fmla="*/ 0 w 7"/>
              <a:gd name="T15" fmla="*/ 10 h 14"/>
              <a:gd name="T16" fmla="*/ 1 w 7"/>
              <a:gd name="T17" fmla="*/ 9 h 14"/>
              <a:gd name="T18" fmla="*/ 2 w 7"/>
              <a:gd name="T19" fmla="*/ 7 h 14"/>
              <a:gd name="T20" fmla="*/ 1 w 7"/>
              <a:gd name="T21" fmla="*/ 5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" h="14">
                <a:moveTo>
                  <a:pt x="1" y="5"/>
                </a:moveTo>
                <a:cubicBezTo>
                  <a:pt x="1" y="5"/>
                  <a:pt x="1" y="5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3" y="1"/>
                  <a:pt x="4" y="1"/>
                  <a:pt x="5" y="2"/>
                </a:cubicBezTo>
                <a:cubicBezTo>
                  <a:pt x="7" y="3"/>
                  <a:pt x="7" y="5"/>
                  <a:pt x="7" y="7"/>
                </a:cubicBezTo>
                <a:cubicBezTo>
                  <a:pt x="7" y="9"/>
                  <a:pt x="6" y="10"/>
                  <a:pt x="5" y="12"/>
                </a:cubicBezTo>
                <a:cubicBezTo>
                  <a:pt x="4" y="13"/>
                  <a:pt x="2" y="13"/>
                  <a:pt x="0" y="14"/>
                </a:cubicBezTo>
                <a:cubicBezTo>
                  <a:pt x="0" y="10"/>
                  <a:pt x="0" y="10"/>
                  <a:pt x="0" y="10"/>
                </a:cubicBezTo>
                <a:cubicBezTo>
                  <a:pt x="1" y="10"/>
                  <a:pt x="1" y="10"/>
                  <a:pt x="1" y="9"/>
                </a:cubicBezTo>
                <a:cubicBezTo>
                  <a:pt x="1" y="9"/>
                  <a:pt x="2" y="8"/>
                  <a:pt x="2" y="7"/>
                </a:cubicBezTo>
                <a:cubicBezTo>
                  <a:pt x="2" y="7"/>
                  <a:pt x="2" y="6"/>
                  <a:pt x="1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7" name="Freeform 1361"/>
          <p:cNvSpPr/>
          <p:nvPr/>
        </p:nvSpPr>
        <p:spPr bwMode="auto">
          <a:xfrm>
            <a:off x="8596099" y="5038052"/>
            <a:ext cx="17242" cy="14779"/>
          </a:xfrm>
          <a:custGeom>
            <a:avLst/>
            <a:gdLst>
              <a:gd name="T0" fmla="*/ 6 w 6"/>
              <a:gd name="T1" fmla="*/ 5 h 5"/>
              <a:gd name="T2" fmla="*/ 0 w 6"/>
              <a:gd name="T3" fmla="*/ 5 h 5"/>
              <a:gd name="T4" fmla="*/ 0 w 6"/>
              <a:gd name="T5" fmla="*/ 0 h 5"/>
              <a:gd name="T6" fmla="*/ 4 w 6"/>
              <a:gd name="T7" fmla="*/ 1 h 5"/>
              <a:gd name="T8" fmla="*/ 6 w 6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5">
                <a:moveTo>
                  <a:pt x="6" y="5"/>
                </a:moveTo>
                <a:cubicBezTo>
                  <a:pt x="0" y="5"/>
                  <a:pt x="0" y="5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2" y="0"/>
                  <a:pt x="3" y="0"/>
                  <a:pt x="4" y="1"/>
                </a:cubicBezTo>
                <a:cubicBezTo>
                  <a:pt x="5" y="2"/>
                  <a:pt x="6" y="3"/>
                  <a:pt x="6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8" name="Freeform 1362"/>
          <p:cNvSpPr>
            <a:spLocks noEditPoints="1"/>
          </p:cNvSpPr>
          <p:nvPr/>
        </p:nvSpPr>
        <p:spPr bwMode="auto">
          <a:xfrm>
            <a:off x="8555456" y="5029431"/>
            <a:ext cx="34484" cy="83747"/>
          </a:xfrm>
          <a:custGeom>
            <a:avLst/>
            <a:gdLst>
              <a:gd name="T0" fmla="*/ 9 w 12"/>
              <a:gd name="T1" fmla="*/ 6 h 29"/>
              <a:gd name="T2" fmla="*/ 7 w 12"/>
              <a:gd name="T3" fmla="*/ 7 h 29"/>
              <a:gd name="T4" fmla="*/ 6 w 12"/>
              <a:gd name="T5" fmla="*/ 9 h 29"/>
              <a:gd name="T6" fmla="*/ 7 w 12"/>
              <a:gd name="T7" fmla="*/ 10 h 29"/>
              <a:gd name="T8" fmla="*/ 9 w 12"/>
              <a:gd name="T9" fmla="*/ 12 h 29"/>
              <a:gd name="T10" fmla="*/ 9 w 12"/>
              <a:gd name="T11" fmla="*/ 6 h 29"/>
              <a:gd name="T12" fmla="*/ 9 w 12"/>
              <a:gd name="T13" fmla="*/ 16 h 29"/>
              <a:gd name="T14" fmla="*/ 3 w 12"/>
              <a:gd name="T15" fmla="*/ 14 h 29"/>
              <a:gd name="T16" fmla="*/ 1 w 12"/>
              <a:gd name="T17" fmla="*/ 9 h 29"/>
              <a:gd name="T18" fmla="*/ 3 w 12"/>
              <a:gd name="T19" fmla="*/ 4 h 29"/>
              <a:gd name="T20" fmla="*/ 9 w 12"/>
              <a:gd name="T21" fmla="*/ 2 h 29"/>
              <a:gd name="T22" fmla="*/ 9 w 12"/>
              <a:gd name="T23" fmla="*/ 0 h 29"/>
              <a:gd name="T24" fmla="*/ 12 w 12"/>
              <a:gd name="T25" fmla="*/ 0 h 29"/>
              <a:gd name="T26" fmla="*/ 12 w 12"/>
              <a:gd name="T27" fmla="*/ 2 h 29"/>
              <a:gd name="T28" fmla="*/ 12 w 12"/>
              <a:gd name="T29" fmla="*/ 6 h 29"/>
              <a:gd name="T30" fmla="*/ 12 w 12"/>
              <a:gd name="T31" fmla="*/ 12 h 29"/>
              <a:gd name="T32" fmla="*/ 12 w 12"/>
              <a:gd name="T33" fmla="*/ 17 h 29"/>
              <a:gd name="T34" fmla="*/ 12 w 12"/>
              <a:gd name="T35" fmla="*/ 24 h 29"/>
              <a:gd name="T36" fmla="*/ 12 w 12"/>
              <a:gd name="T37" fmla="*/ 27 h 29"/>
              <a:gd name="T38" fmla="*/ 12 w 12"/>
              <a:gd name="T39" fmla="*/ 29 h 29"/>
              <a:gd name="T40" fmla="*/ 9 w 12"/>
              <a:gd name="T41" fmla="*/ 29 h 29"/>
              <a:gd name="T42" fmla="*/ 9 w 12"/>
              <a:gd name="T43" fmla="*/ 27 h 29"/>
              <a:gd name="T44" fmla="*/ 3 w 12"/>
              <a:gd name="T45" fmla="*/ 25 h 29"/>
              <a:gd name="T46" fmla="*/ 0 w 12"/>
              <a:gd name="T47" fmla="*/ 22 h 29"/>
              <a:gd name="T48" fmla="*/ 7 w 12"/>
              <a:gd name="T49" fmla="*/ 22 h 29"/>
              <a:gd name="T50" fmla="*/ 9 w 12"/>
              <a:gd name="T51" fmla="*/ 23 h 29"/>
              <a:gd name="T52" fmla="*/ 9 w 12"/>
              <a:gd name="T53" fmla="*/ 16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2" h="29">
                <a:moveTo>
                  <a:pt x="9" y="6"/>
                </a:moveTo>
                <a:cubicBezTo>
                  <a:pt x="8" y="6"/>
                  <a:pt x="7" y="6"/>
                  <a:pt x="7" y="7"/>
                </a:cubicBezTo>
                <a:cubicBezTo>
                  <a:pt x="6" y="7"/>
                  <a:pt x="6" y="8"/>
                  <a:pt x="6" y="9"/>
                </a:cubicBezTo>
                <a:cubicBezTo>
                  <a:pt x="6" y="9"/>
                  <a:pt x="6" y="10"/>
                  <a:pt x="7" y="10"/>
                </a:cubicBezTo>
                <a:cubicBezTo>
                  <a:pt x="7" y="11"/>
                  <a:pt x="8" y="11"/>
                  <a:pt x="9" y="12"/>
                </a:cubicBezTo>
                <a:lnTo>
                  <a:pt x="9" y="6"/>
                </a:lnTo>
                <a:close/>
                <a:moveTo>
                  <a:pt x="9" y="16"/>
                </a:moveTo>
                <a:cubicBezTo>
                  <a:pt x="6" y="16"/>
                  <a:pt x="4" y="15"/>
                  <a:pt x="3" y="14"/>
                </a:cubicBezTo>
                <a:cubicBezTo>
                  <a:pt x="1" y="12"/>
                  <a:pt x="1" y="11"/>
                  <a:pt x="1" y="9"/>
                </a:cubicBezTo>
                <a:cubicBezTo>
                  <a:pt x="1" y="7"/>
                  <a:pt x="1" y="6"/>
                  <a:pt x="3" y="4"/>
                </a:cubicBezTo>
                <a:cubicBezTo>
                  <a:pt x="4" y="3"/>
                  <a:pt x="6" y="2"/>
                  <a:pt x="9" y="2"/>
                </a:cubicBezTo>
                <a:cubicBezTo>
                  <a:pt x="9" y="0"/>
                  <a:pt x="9" y="0"/>
                  <a:pt x="9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2"/>
                  <a:pt x="12" y="2"/>
                  <a:pt x="12" y="2"/>
                </a:cubicBezTo>
                <a:cubicBezTo>
                  <a:pt x="12" y="6"/>
                  <a:pt x="12" y="6"/>
                  <a:pt x="12" y="6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7"/>
                  <a:pt x="12" y="17"/>
                  <a:pt x="12" y="17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7"/>
                  <a:pt x="12" y="27"/>
                  <a:pt x="12" y="27"/>
                </a:cubicBezTo>
                <a:cubicBezTo>
                  <a:pt x="12" y="29"/>
                  <a:pt x="12" y="29"/>
                  <a:pt x="12" y="29"/>
                </a:cubicBezTo>
                <a:cubicBezTo>
                  <a:pt x="9" y="29"/>
                  <a:pt x="9" y="29"/>
                  <a:pt x="9" y="29"/>
                </a:cubicBezTo>
                <a:cubicBezTo>
                  <a:pt x="9" y="27"/>
                  <a:pt x="9" y="27"/>
                  <a:pt x="9" y="27"/>
                </a:cubicBezTo>
                <a:cubicBezTo>
                  <a:pt x="6" y="27"/>
                  <a:pt x="4" y="26"/>
                  <a:pt x="3" y="25"/>
                </a:cubicBezTo>
                <a:cubicBezTo>
                  <a:pt x="2" y="24"/>
                  <a:pt x="1" y="23"/>
                  <a:pt x="0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3"/>
                  <a:pt x="8" y="23"/>
                  <a:pt x="9" y="23"/>
                </a:cubicBezTo>
                <a:lnTo>
                  <a:pt x="9" y="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9" name="Oval 1363"/>
          <p:cNvSpPr>
            <a:spLocks noChangeArrowheads="1"/>
          </p:cNvSpPr>
          <p:nvPr/>
        </p:nvSpPr>
        <p:spPr bwMode="auto">
          <a:xfrm>
            <a:off x="8433531" y="556147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0" name="Rectangle 1364"/>
          <p:cNvSpPr>
            <a:spLocks noChangeArrowheads="1"/>
          </p:cNvSpPr>
          <p:nvPr/>
        </p:nvSpPr>
        <p:spPr bwMode="auto">
          <a:xfrm>
            <a:off x="8750045" y="5817641"/>
            <a:ext cx="12316" cy="849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1" name="Rectangle 1365"/>
          <p:cNvSpPr>
            <a:spLocks noChangeArrowheads="1"/>
          </p:cNvSpPr>
          <p:nvPr/>
        </p:nvSpPr>
        <p:spPr bwMode="auto">
          <a:xfrm>
            <a:off x="8540677" y="5817641"/>
            <a:ext cx="14779" cy="849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2" name="Freeform 1366"/>
          <p:cNvSpPr/>
          <p:nvPr/>
        </p:nvSpPr>
        <p:spPr bwMode="auto">
          <a:xfrm>
            <a:off x="8523435" y="5680936"/>
            <a:ext cx="256168" cy="20937"/>
          </a:xfrm>
          <a:custGeom>
            <a:avLst/>
            <a:gdLst>
              <a:gd name="T0" fmla="*/ 58 w 88"/>
              <a:gd name="T1" fmla="*/ 2 h 7"/>
              <a:gd name="T2" fmla="*/ 50 w 88"/>
              <a:gd name="T3" fmla="*/ 2 h 7"/>
              <a:gd name="T4" fmla="*/ 50 w 88"/>
              <a:gd name="T5" fmla="*/ 6 h 7"/>
              <a:gd name="T6" fmla="*/ 48 w 88"/>
              <a:gd name="T7" fmla="*/ 7 h 7"/>
              <a:gd name="T8" fmla="*/ 47 w 88"/>
              <a:gd name="T9" fmla="*/ 2 h 7"/>
              <a:gd name="T10" fmla="*/ 40 w 88"/>
              <a:gd name="T11" fmla="*/ 2 h 7"/>
              <a:gd name="T12" fmla="*/ 40 w 88"/>
              <a:gd name="T13" fmla="*/ 6 h 7"/>
              <a:gd name="T14" fmla="*/ 38 w 88"/>
              <a:gd name="T15" fmla="*/ 7 h 7"/>
              <a:gd name="T16" fmla="*/ 37 w 88"/>
              <a:gd name="T17" fmla="*/ 2 h 7"/>
              <a:gd name="T18" fmla="*/ 29 w 88"/>
              <a:gd name="T19" fmla="*/ 2 h 7"/>
              <a:gd name="T20" fmla="*/ 28 w 88"/>
              <a:gd name="T21" fmla="*/ 6 h 7"/>
              <a:gd name="T22" fmla="*/ 27 w 88"/>
              <a:gd name="T23" fmla="*/ 7 h 7"/>
              <a:gd name="T24" fmla="*/ 26 w 88"/>
              <a:gd name="T25" fmla="*/ 2 h 7"/>
              <a:gd name="T26" fmla="*/ 17 w 88"/>
              <a:gd name="T27" fmla="*/ 2 h 7"/>
              <a:gd name="T28" fmla="*/ 17 w 88"/>
              <a:gd name="T29" fmla="*/ 6 h 7"/>
              <a:gd name="T30" fmla="*/ 16 w 88"/>
              <a:gd name="T31" fmla="*/ 7 h 7"/>
              <a:gd name="T32" fmla="*/ 15 w 88"/>
              <a:gd name="T33" fmla="*/ 2 h 7"/>
              <a:gd name="T34" fmla="*/ 6 w 88"/>
              <a:gd name="T35" fmla="*/ 2 h 7"/>
              <a:gd name="T36" fmla="*/ 6 w 88"/>
              <a:gd name="T37" fmla="*/ 6 h 7"/>
              <a:gd name="T38" fmla="*/ 4 w 88"/>
              <a:gd name="T39" fmla="*/ 7 h 7"/>
              <a:gd name="T40" fmla="*/ 4 w 88"/>
              <a:gd name="T41" fmla="*/ 2 h 7"/>
              <a:gd name="T42" fmla="*/ 1 w 88"/>
              <a:gd name="T43" fmla="*/ 2 h 7"/>
              <a:gd name="T44" fmla="*/ 1 w 88"/>
              <a:gd name="T45" fmla="*/ 0 h 7"/>
              <a:gd name="T46" fmla="*/ 88 w 88"/>
              <a:gd name="T47" fmla="*/ 1 h 7"/>
              <a:gd name="T48" fmla="*/ 83 w 88"/>
              <a:gd name="T49" fmla="*/ 2 h 7"/>
              <a:gd name="T50" fmla="*/ 83 w 88"/>
              <a:gd name="T51" fmla="*/ 6 h 7"/>
              <a:gd name="T52" fmla="*/ 82 w 88"/>
              <a:gd name="T53" fmla="*/ 7 h 7"/>
              <a:gd name="T54" fmla="*/ 81 w 88"/>
              <a:gd name="T55" fmla="*/ 2 h 7"/>
              <a:gd name="T56" fmla="*/ 72 w 88"/>
              <a:gd name="T57" fmla="*/ 2 h 7"/>
              <a:gd name="T58" fmla="*/ 72 w 88"/>
              <a:gd name="T59" fmla="*/ 6 h 7"/>
              <a:gd name="T60" fmla="*/ 71 w 88"/>
              <a:gd name="T61" fmla="*/ 7 h 7"/>
              <a:gd name="T62" fmla="*/ 70 w 88"/>
              <a:gd name="T63" fmla="*/ 2 h 7"/>
              <a:gd name="T64" fmla="*/ 61 w 88"/>
              <a:gd name="T65" fmla="*/ 2 h 7"/>
              <a:gd name="T66" fmla="*/ 61 w 88"/>
              <a:gd name="T67" fmla="*/ 6 h 7"/>
              <a:gd name="T68" fmla="*/ 59 w 88"/>
              <a:gd name="T69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88" h="7">
                <a:moveTo>
                  <a:pt x="58" y="5"/>
                </a:moveTo>
                <a:cubicBezTo>
                  <a:pt x="58" y="2"/>
                  <a:pt x="58" y="2"/>
                  <a:pt x="58" y="2"/>
                </a:cubicBezTo>
                <a:cubicBezTo>
                  <a:pt x="58" y="2"/>
                  <a:pt x="59" y="2"/>
                  <a:pt x="59" y="2"/>
                </a:cubicBezTo>
                <a:cubicBezTo>
                  <a:pt x="50" y="2"/>
                  <a:pt x="50" y="2"/>
                  <a:pt x="50" y="2"/>
                </a:cubicBezTo>
                <a:cubicBezTo>
                  <a:pt x="50" y="2"/>
                  <a:pt x="50" y="2"/>
                  <a:pt x="50" y="3"/>
                </a:cubicBezTo>
                <a:cubicBezTo>
                  <a:pt x="50" y="6"/>
                  <a:pt x="50" y="6"/>
                  <a:pt x="50" y="6"/>
                </a:cubicBezTo>
                <a:cubicBezTo>
                  <a:pt x="49" y="6"/>
                  <a:pt x="49" y="7"/>
                  <a:pt x="48" y="7"/>
                </a:cubicBezTo>
                <a:cubicBezTo>
                  <a:pt x="48" y="7"/>
                  <a:pt x="48" y="7"/>
                  <a:pt x="48" y="7"/>
                </a:cubicBezTo>
                <a:cubicBezTo>
                  <a:pt x="47" y="7"/>
                  <a:pt x="47" y="6"/>
                  <a:pt x="47" y="5"/>
                </a:cubicBezTo>
                <a:cubicBezTo>
                  <a:pt x="47" y="2"/>
                  <a:pt x="47" y="2"/>
                  <a:pt x="47" y="2"/>
                </a:cubicBezTo>
                <a:cubicBezTo>
                  <a:pt x="47" y="2"/>
                  <a:pt x="47" y="2"/>
                  <a:pt x="47" y="2"/>
                </a:cubicBezTo>
                <a:cubicBezTo>
                  <a:pt x="40" y="2"/>
                  <a:pt x="40" y="2"/>
                  <a:pt x="40" y="2"/>
                </a:cubicBezTo>
                <a:cubicBezTo>
                  <a:pt x="40" y="2"/>
                  <a:pt x="40" y="2"/>
                  <a:pt x="40" y="3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6"/>
                  <a:pt x="39" y="7"/>
                  <a:pt x="38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7" y="7"/>
                  <a:pt x="37" y="6"/>
                  <a:pt x="37" y="5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8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3"/>
                </a:cubicBezTo>
                <a:cubicBezTo>
                  <a:pt x="28" y="6"/>
                  <a:pt x="28" y="6"/>
                  <a:pt x="28" y="6"/>
                </a:cubicBezTo>
                <a:cubicBezTo>
                  <a:pt x="28" y="6"/>
                  <a:pt x="28" y="7"/>
                  <a:pt x="27" y="7"/>
                </a:cubicBezTo>
                <a:cubicBezTo>
                  <a:pt x="27" y="7"/>
                  <a:pt x="27" y="7"/>
                  <a:pt x="27" y="7"/>
                </a:cubicBezTo>
                <a:cubicBezTo>
                  <a:pt x="26" y="7"/>
                  <a:pt x="26" y="6"/>
                  <a:pt x="26" y="5"/>
                </a:cubicBezTo>
                <a:cubicBezTo>
                  <a:pt x="26" y="2"/>
                  <a:pt x="26" y="2"/>
                  <a:pt x="26" y="2"/>
                </a:cubicBezTo>
                <a:cubicBezTo>
                  <a:pt x="26" y="2"/>
                  <a:pt x="26" y="2"/>
                  <a:pt x="26" y="2"/>
                </a:cubicBezTo>
                <a:cubicBezTo>
                  <a:pt x="17" y="2"/>
                  <a:pt x="17" y="2"/>
                  <a:pt x="17" y="2"/>
                </a:cubicBezTo>
                <a:cubicBezTo>
                  <a:pt x="17" y="2"/>
                  <a:pt x="17" y="2"/>
                  <a:pt x="17" y="3"/>
                </a:cubicBezTo>
                <a:cubicBezTo>
                  <a:pt x="17" y="6"/>
                  <a:pt x="17" y="6"/>
                  <a:pt x="17" y="6"/>
                </a:cubicBezTo>
                <a:cubicBezTo>
                  <a:pt x="17" y="6"/>
                  <a:pt x="16" y="7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5" y="7"/>
                  <a:pt x="14" y="6"/>
                  <a:pt x="15" y="5"/>
                </a:cubicBezTo>
                <a:cubicBezTo>
                  <a:pt x="15" y="2"/>
                  <a:pt x="15" y="2"/>
                  <a:pt x="15" y="2"/>
                </a:cubicBezTo>
                <a:cubicBezTo>
                  <a:pt x="15" y="2"/>
                  <a:pt x="15" y="2"/>
                  <a:pt x="15" y="2"/>
                </a:cubicBezTo>
                <a:cubicBezTo>
                  <a:pt x="6" y="2"/>
                  <a:pt x="6" y="2"/>
                  <a:pt x="6" y="2"/>
                </a:cubicBezTo>
                <a:cubicBezTo>
                  <a:pt x="6" y="2"/>
                  <a:pt x="6" y="2"/>
                  <a:pt x="6" y="3"/>
                </a:cubicBezTo>
                <a:cubicBezTo>
                  <a:pt x="6" y="6"/>
                  <a:pt x="6" y="6"/>
                  <a:pt x="6" y="6"/>
                </a:cubicBezTo>
                <a:cubicBezTo>
                  <a:pt x="6" y="6"/>
                  <a:pt x="5" y="7"/>
                  <a:pt x="5" y="7"/>
                </a:cubicBezTo>
                <a:cubicBezTo>
                  <a:pt x="5" y="7"/>
                  <a:pt x="4" y="7"/>
                  <a:pt x="4" y="7"/>
                </a:cubicBezTo>
                <a:cubicBezTo>
                  <a:pt x="4" y="7"/>
                  <a:pt x="3" y="6"/>
                  <a:pt x="3" y="5"/>
                </a:cubicBezTo>
                <a:cubicBezTo>
                  <a:pt x="4" y="2"/>
                  <a:pt x="4" y="2"/>
                  <a:pt x="4" y="2"/>
                </a:cubicBezTo>
                <a:cubicBezTo>
                  <a:pt x="4" y="2"/>
                  <a:pt x="4" y="2"/>
                  <a:pt x="4" y="2"/>
                </a:cubicBezTo>
                <a:cubicBezTo>
                  <a:pt x="1" y="2"/>
                  <a:pt x="1" y="2"/>
                  <a:pt x="1" y="2"/>
                </a:cubicBezTo>
                <a:cubicBezTo>
                  <a:pt x="1" y="2"/>
                  <a:pt x="0" y="1"/>
                  <a:pt x="0" y="1"/>
                </a:cubicBezTo>
                <a:cubicBezTo>
                  <a:pt x="0" y="0"/>
                  <a:pt x="1" y="0"/>
                  <a:pt x="1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88" y="0"/>
                  <a:pt x="88" y="0"/>
                  <a:pt x="88" y="1"/>
                </a:cubicBezTo>
                <a:cubicBezTo>
                  <a:pt x="88" y="1"/>
                  <a:pt x="88" y="2"/>
                  <a:pt x="87" y="2"/>
                </a:cubicBezTo>
                <a:cubicBezTo>
                  <a:pt x="83" y="2"/>
                  <a:pt x="83" y="2"/>
                  <a:pt x="83" y="2"/>
                </a:cubicBezTo>
                <a:cubicBezTo>
                  <a:pt x="84" y="2"/>
                  <a:pt x="84" y="2"/>
                  <a:pt x="84" y="3"/>
                </a:cubicBezTo>
                <a:cubicBezTo>
                  <a:pt x="83" y="6"/>
                  <a:pt x="83" y="6"/>
                  <a:pt x="83" y="6"/>
                </a:cubicBezTo>
                <a:cubicBezTo>
                  <a:pt x="83" y="6"/>
                  <a:pt x="83" y="7"/>
                  <a:pt x="82" y="7"/>
                </a:cubicBezTo>
                <a:cubicBezTo>
                  <a:pt x="82" y="7"/>
                  <a:pt x="82" y="7"/>
                  <a:pt x="82" y="7"/>
                </a:cubicBezTo>
                <a:cubicBezTo>
                  <a:pt x="81" y="7"/>
                  <a:pt x="81" y="6"/>
                  <a:pt x="81" y="5"/>
                </a:cubicBezTo>
                <a:cubicBezTo>
                  <a:pt x="81" y="2"/>
                  <a:pt x="81" y="2"/>
                  <a:pt x="81" y="2"/>
                </a:cubicBezTo>
                <a:cubicBezTo>
                  <a:pt x="81" y="2"/>
                  <a:pt x="81" y="2"/>
                  <a:pt x="81" y="2"/>
                </a:cubicBezTo>
                <a:cubicBezTo>
                  <a:pt x="72" y="2"/>
                  <a:pt x="72" y="2"/>
                  <a:pt x="72" y="2"/>
                </a:cubicBezTo>
                <a:cubicBezTo>
                  <a:pt x="72" y="2"/>
                  <a:pt x="72" y="2"/>
                  <a:pt x="72" y="3"/>
                </a:cubicBezTo>
                <a:cubicBezTo>
                  <a:pt x="72" y="6"/>
                  <a:pt x="72" y="6"/>
                  <a:pt x="72" y="6"/>
                </a:cubicBezTo>
                <a:cubicBezTo>
                  <a:pt x="72" y="6"/>
                  <a:pt x="71" y="7"/>
                  <a:pt x="71" y="7"/>
                </a:cubicBezTo>
                <a:cubicBezTo>
                  <a:pt x="71" y="7"/>
                  <a:pt x="71" y="7"/>
                  <a:pt x="71" y="7"/>
                </a:cubicBezTo>
                <a:cubicBezTo>
                  <a:pt x="70" y="7"/>
                  <a:pt x="69" y="6"/>
                  <a:pt x="69" y="5"/>
                </a:cubicBezTo>
                <a:cubicBezTo>
                  <a:pt x="70" y="2"/>
                  <a:pt x="70" y="2"/>
                  <a:pt x="70" y="2"/>
                </a:cubicBezTo>
                <a:cubicBezTo>
                  <a:pt x="70" y="2"/>
                  <a:pt x="70" y="2"/>
                  <a:pt x="70" y="2"/>
                </a:cubicBezTo>
                <a:cubicBezTo>
                  <a:pt x="61" y="2"/>
                  <a:pt x="61" y="2"/>
                  <a:pt x="61" y="2"/>
                </a:cubicBezTo>
                <a:cubicBezTo>
                  <a:pt x="61" y="2"/>
                  <a:pt x="61" y="2"/>
                  <a:pt x="61" y="3"/>
                </a:cubicBezTo>
                <a:cubicBezTo>
                  <a:pt x="61" y="6"/>
                  <a:pt x="61" y="6"/>
                  <a:pt x="61" y="6"/>
                </a:cubicBezTo>
                <a:cubicBezTo>
                  <a:pt x="61" y="6"/>
                  <a:pt x="60" y="7"/>
                  <a:pt x="59" y="7"/>
                </a:cubicBezTo>
                <a:cubicBezTo>
                  <a:pt x="59" y="7"/>
                  <a:pt x="59" y="7"/>
                  <a:pt x="59" y="7"/>
                </a:cubicBezTo>
                <a:cubicBezTo>
                  <a:pt x="59" y="7"/>
                  <a:pt x="58" y="6"/>
                  <a:pt x="58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3" name="Freeform 1367"/>
          <p:cNvSpPr/>
          <p:nvPr/>
        </p:nvSpPr>
        <p:spPr bwMode="auto">
          <a:xfrm>
            <a:off x="8523434" y="5701873"/>
            <a:ext cx="256168" cy="107148"/>
          </a:xfrm>
          <a:custGeom>
            <a:avLst/>
            <a:gdLst>
              <a:gd name="T0" fmla="*/ 208 w 208"/>
              <a:gd name="T1" fmla="*/ 87 h 87"/>
              <a:gd name="T2" fmla="*/ 0 w 208"/>
              <a:gd name="T3" fmla="*/ 87 h 87"/>
              <a:gd name="T4" fmla="*/ 0 w 208"/>
              <a:gd name="T5" fmla="*/ 0 h 87"/>
              <a:gd name="T6" fmla="*/ 12 w 208"/>
              <a:gd name="T7" fmla="*/ 0 h 87"/>
              <a:gd name="T8" fmla="*/ 38 w 208"/>
              <a:gd name="T9" fmla="*/ 0 h 87"/>
              <a:gd name="T10" fmla="*/ 64 w 208"/>
              <a:gd name="T11" fmla="*/ 0 h 87"/>
              <a:gd name="T12" fmla="*/ 90 w 208"/>
              <a:gd name="T13" fmla="*/ 0 h 87"/>
              <a:gd name="T14" fmla="*/ 114 w 208"/>
              <a:gd name="T15" fmla="*/ 0 h 87"/>
              <a:gd name="T16" fmla="*/ 140 w 208"/>
              <a:gd name="T17" fmla="*/ 0 h 87"/>
              <a:gd name="T18" fmla="*/ 168 w 208"/>
              <a:gd name="T19" fmla="*/ 0 h 87"/>
              <a:gd name="T20" fmla="*/ 194 w 208"/>
              <a:gd name="T21" fmla="*/ 0 h 87"/>
              <a:gd name="T22" fmla="*/ 208 w 208"/>
              <a:gd name="T23" fmla="*/ 0 h 87"/>
              <a:gd name="T24" fmla="*/ 208 w 208"/>
              <a:gd name="T25" fmla="*/ 87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8" h="87">
                <a:moveTo>
                  <a:pt x="208" y="87"/>
                </a:moveTo>
                <a:lnTo>
                  <a:pt x="0" y="87"/>
                </a:lnTo>
                <a:lnTo>
                  <a:pt x="0" y="0"/>
                </a:lnTo>
                <a:lnTo>
                  <a:pt x="12" y="0"/>
                </a:lnTo>
                <a:lnTo>
                  <a:pt x="38" y="0"/>
                </a:lnTo>
                <a:lnTo>
                  <a:pt x="64" y="0"/>
                </a:lnTo>
                <a:lnTo>
                  <a:pt x="90" y="0"/>
                </a:lnTo>
                <a:lnTo>
                  <a:pt x="114" y="0"/>
                </a:lnTo>
                <a:lnTo>
                  <a:pt x="140" y="0"/>
                </a:lnTo>
                <a:lnTo>
                  <a:pt x="168" y="0"/>
                </a:lnTo>
                <a:lnTo>
                  <a:pt x="194" y="0"/>
                </a:lnTo>
                <a:lnTo>
                  <a:pt x="208" y="0"/>
                </a:lnTo>
                <a:lnTo>
                  <a:pt x="208" y="8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4" name="Oval 1368"/>
          <p:cNvSpPr>
            <a:spLocks noChangeArrowheads="1"/>
          </p:cNvSpPr>
          <p:nvPr/>
        </p:nvSpPr>
        <p:spPr bwMode="auto">
          <a:xfrm>
            <a:off x="9020992" y="555038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5" name="Freeform 1369"/>
          <p:cNvSpPr/>
          <p:nvPr/>
        </p:nvSpPr>
        <p:spPr bwMode="auto">
          <a:xfrm>
            <a:off x="9245138" y="5763452"/>
            <a:ext cx="40642" cy="36947"/>
          </a:xfrm>
          <a:custGeom>
            <a:avLst/>
            <a:gdLst>
              <a:gd name="T0" fmla="*/ 17 w 33"/>
              <a:gd name="T1" fmla="*/ 26 h 30"/>
              <a:gd name="T2" fmla="*/ 5 w 33"/>
              <a:gd name="T3" fmla="*/ 30 h 30"/>
              <a:gd name="T4" fmla="*/ 7 w 33"/>
              <a:gd name="T5" fmla="*/ 18 h 30"/>
              <a:gd name="T6" fmla="*/ 0 w 33"/>
              <a:gd name="T7" fmla="*/ 11 h 30"/>
              <a:gd name="T8" fmla="*/ 12 w 33"/>
              <a:gd name="T9" fmla="*/ 9 h 30"/>
              <a:gd name="T10" fmla="*/ 17 w 33"/>
              <a:gd name="T11" fmla="*/ 0 h 30"/>
              <a:gd name="T12" fmla="*/ 22 w 33"/>
              <a:gd name="T13" fmla="*/ 9 h 30"/>
              <a:gd name="T14" fmla="*/ 33 w 33"/>
              <a:gd name="T15" fmla="*/ 11 h 30"/>
              <a:gd name="T16" fmla="*/ 24 w 33"/>
              <a:gd name="T17" fmla="*/ 18 h 30"/>
              <a:gd name="T18" fmla="*/ 26 w 33"/>
              <a:gd name="T19" fmla="*/ 30 h 30"/>
              <a:gd name="T20" fmla="*/ 17 w 33"/>
              <a:gd name="T21" fmla="*/ 26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" h="30">
                <a:moveTo>
                  <a:pt x="17" y="26"/>
                </a:moveTo>
                <a:lnTo>
                  <a:pt x="5" y="30"/>
                </a:lnTo>
                <a:lnTo>
                  <a:pt x="7" y="18"/>
                </a:lnTo>
                <a:lnTo>
                  <a:pt x="0" y="11"/>
                </a:lnTo>
                <a:lnTo>
                  <a:pt x="12" y="9"/>
                </a:lnTo>
                <a:lnTo>
                  <a:pt x="17" y="0"/>
                </a:lnTo>
                <a:lnTo>
                  <a:pt x="22" y="9"/>
                </a:lnTo>
                <a:lnTo>
                  <a:pt x="33" y="11"/>
                </a:lnTo>
                <a:lnTo>
                  <a:pt x="24" y="18"/>
                </a:lnTo>
                <a:lnTo>
                  <a:pt x="26" y="30"/>
                </a:lnTo>
                <a:lnTo>
                  <a:pt x="17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6" name="Freeform 1370"/>
          <p:cNvSpPr/>
          <p:nvPr/>
        </p:nvSpPr>
        <p:spPr bwMode="auto">
          <a:xfrm>
            <a:off x="9262380" y="5719115"/>
            <a:ext cx="41874" cy="38179"/>
          </a:xfrm>
          <a:custGeom>
            <a:avLst/>
            <a:gdLst>
              <a:gd name="T0" fmla="*/ 0 w 34"/>
              <a:gd name="T1" fmla="*/ 12 h 31"/>
              <a:gd name="T2" fmla="*/ 12 w 34"/>
              <a:gd name="T3" fmla="*/ 10 h 31"/>
              <a:gd name="T4" fmla="*/ 17 w 34"/>
              <a:gd name="T5" fmla="*/ 0 h 31"/>
              <a:gd name="T6" fmla="*/ 22 w 34"/>
              <a:gd name="T7" fmla="*/ 10 h 31"/>
              <a:gd name="T8" fmla="*/ 34 w 34"/>
              <a:gd name="T9" fmla="*/ 12 h 31"/>
              <a:gd name="T10" fmla="*/ 24 w 34"/>
              <a:gd name="T11" fmla="*/ 19 h 31"/>
              <a:gd name="T12" fmla="*/ 26 w 34"/>
              <a:gd name="T13" fmla="*/ 31 h 31"/>
              <a:gd name="T14" fmla="*/ 17 w 34"/>
              <a:gd name="T15" fmla="*/ 26 h 31"/>
              <a:gd name="T16" fmla="*/ 8 w 34"/>
              <a:gd name="T17" fmla="*/ 31 h 31"/>
              <a:gd name="T18" fmla="*/ 8 w 34"/>
              <a:gd name="T19" fmla="*/ 19 h 31"/>
              <a:gd name="T20" fmla="*/ 0 w 34"/>
              <a:gd name="T21" fmla="*/ 12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" h="31">
                <a:moveTo>
                  <a:pt x="0" y="12"/>
                </a:moveTo>
                <a:lnTo>
                  <a:pt x="12" y="10"/>
                </a:lnTo>
                <a:lnTo>
                  <a:pt x="17" y="0"/>
                </a:lnTo>
                <a:lnTo>
                  <a:pt x="22" y="10"/>
                </a:lnTo>
                <a:lnTo>
                  <a:pt x="34" y="12"/>
                </a:lnTo>
                <a:lnTo>
                  <a:pt x="24" y="19"/>
                </a:lnTo>
                <a:lnTo>
                  <a:pt x="26" y="31"/>
                </a:lnTo>
                <a:lnTo>
                  <a:pt x="17" y="26"/>
                </a:lnTo>
                <a:lnTo>
                  <a:pt x="8" y="31"/>
                </a:lnTo>
                <a:lnTo>
                  <a:pt x="8" y="19"/>
                </a:lnTo>
                <a:lnTo>
                  <a:pt x="0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7" name="Freeform 1371"/>
          <p:cNvSpPr/>
          <p:nvPr/>
        </p:nvSpPr>
        <p:spPr bwMode="auto">
          <a:xfrm>
            <a:off x="9225433" y="5733894"/>
            <a:ext cx="28327" cy="29558"/>
          </a:xfrm>
          <a:custGeom>
            <a:avLst/>
            <a:gdLst>
              <a:gd name="T0" fmla="*/ 0 w 23"/>
              <a:gd name="T1" fmla="*/ 9 h 24"/>
              <a:gd name="T2" fmla="*/ 7 w 23"/>
              <a:gd name="T3" fmla="*/ 7 h 24"/>
              <a:gd name="T4" fmla="*/ 12 w 23"/>
              <a:gd name="T5" fmla="*/ 0 h 24"/>
              <a:gd name="T6" fmla="*/ 14 w 23"/>
              <a:gd name="T7" fmla="*/ 7 h 24"/>
              <a:gd name="T8" fmla="*/ 23 w 23"/>
              <a:gd name="T9" fmla="*/ 9 h 24"/>
              <a:gd name="T10" fmla="*/ 16 w 23"/>
              <a:gd name="T11" fmla="*/ 14 h 24"/>
              <a:gd name="T12" fmla="*/ 19 w 23"/>
              <a:gd name="T13" fmla="*/ 24 h 24"/>
              <a:gd name="T14" fmla="*/ 12 w 23"/>
              <a:gd name="T15" fmla="*/ 19 h 24"/>
              <a:gd name="T16" fmla="*/ 4 w 23"/>
              <a:gd name="T17" fmla="*/ 24 h 24"/>
              <a:gd name="T18" fmla="*/ 4 w 23"/>
              <a:gd name="T19" fmla="*/ 14 h 24"/>
              <a:gd name="T20" fmla="*/ 0 w 23"/>
              <a:gd name="T21" fmla="*/ 9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" h="24">
                <a:moveTo>
                  <a:pt x="0" y="9"/>
                </a:moveTo>
                <a:lnTo>
                  <a:pt x="7" y="7"/>
                </a:lnTo>
                <a:lnTo>
                  <a:pt x="12" y="0"/>
                </a:lnTo>
                <a:lnTo>
                  <a:pt x="14" y="7"/>
                </a:lnTo>
                <a:lnTo>
                  <a:pt x="23" y="9"/>
                </a:lnTo>
                <a:lnTo>
                  <a:pt x="16" y="14"/>
                </a:lnTo>
                <a:lnTo>
                  <a:pt x="19" y="24"/>
                </a:lnTo>
                <a:lnTo>
                  <a:pt x="12" y="19"/>
                </a:lnTo>
                <a:lnTo>
                  <a:pt x="4" y="24"/>
                </a:lnTo>
                <a:lnTo>
                  <a:pt x="4" y="14"/>
                </a:lnTo>
                <a:lnTo>
                  <a:pt x="0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8" name="Freeform 1372"/>
          <p:cNvSpPr/>
          <p:nvPr/>
        </p:nvSpPr>
        <p:spPr bwMode="auto">
          <a:xfrm>
            <a:off x="9219276" y="5687094"/>
            <a:ext cx="40642" cy="38179"/>
          </a:xfrm>
          <a:custGeom>
            <a:avLst/>
            <a:gdLst>
              <a:gd name="T0" fmla="*/ 7 w 33"/>
              <a:gd name="T1" fmla="*/ 19 h 31"/>
              <a:gd name="T2" fmla="*/ 0 w 33"/>
              <a:gd name="T3" fmla="*/ 12 h 31"/>
              <a:gd name="T4" fmla="*/ 12 w 33"/>
              <a:gd name="T5" fmla="*/ 10 h 31"/>
              <a:gd name="T6" fmla="*/ 17 w 33"/>
              <a:gd name="T7" fmla="*/ 0 h 31"/>
              <a:gd name="T8" fmla="*/ 21 w 33"/>
              <a:gd name="T9" fmla="*/ 10 h 31"/>
              <a:gd name="T10" fmla="*/ 33 w 33"/>
              <a:gd name="T11" fmla="*/ 12 h 31"/>
              <a:gd name="T12" fmla="*/ 24 w 33"/>
              <a:gd name="T13" fmla="*/ 19 h 31"/>
              <a:gd name="T14" fmla="*/ 26 w 33"/>
              <a:gd name="T15" fmla="*/ 31 h 31"/>
              <a:gd name="T16" fmla="*/ 17 w 33"/>
              <a:gd name="T17" fmla="*/ 26 h 31"/>
              <a:gd name="T18" fmla="*/ 5 w 33"/>
              <a:gd name="T19" fmla="*/ 31 h 31"/>
              <a:gd name="T20" fmla="*/ 7 w 33"/>
              <a:gd name="T21" fmla="*/ 19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" h="31">
                <a:moveTo>
                  <a:pt x="7" y="19"/>
                </a:moveTo>
                <a:lnTo>
                  <a:pt x="0" y="12"/>
                </a:lnTo>
                <a:lnTo>
                  <a:pt x="12" y="10"/>
                </a:lnTo>
                <a:lnTo>
                  <a:pt x="17" y="0"/>
                </a:lnTo>
                <a:lnTo>
                  <a:pt x="21" y="10"/>
                </a:lnTo>
                <a:lnTo>
                  <a:pt x="33" y="12"/>
                </a:lnTo>
                <a:lnTo>
                  <a:pt x="24" y="19"/>
                </a:lnTo>
                <a:lnTo>
                  <a:pt x="26" y="31"/>
                </a:lnTo>
                <a:lnTo>
                  <a:pt x="17" y="26"/>
                </a:lnTo>
                <a:lnTo>
                  <a:pt x="5" y="31"/>
                </a:lnTo>
                <a:lnTo>
                  <a:pt x="7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9" name="Freeform 1373"/>
          <p:cNvSpPr/>
          <p:nvPr/>
        </p:nvSpPr>
        <p:spPr bwMode="auto">
          <a:xfrm>
            <a:off x="9193412" y="5763452"/>
            <a:ext cx="40642" cy="36947"/>
          </a:xfrm>
          <a:custGeom>
            <a:avLst/>
            <a:gdLst>
              <a:gd name="T0" fmla="*/ 26 w 33"/>
              <a:gd name="T1" fmla="*/ 18 h 30"/>
              <a:gd name="T2" fmla="*/ 28 w 33"/>
              <a:gd name="T3" fmla="*/ 30 h 30"/>
              <a:gd name="T4" fmla="*/ 16 w 33"/>
              <a:gd name="T5" fmla="*/ 26 h 30"/>
              <a:gd name="T6" fmla="*/ 7 w 33"/>
              <a:gd name="T7" fmla="*/ 30 h 30"/>
              <a:gd name="T8" fmla="*/ 9 w 33"/>
              <a:gd name="T9" fmla="*/ 18 h 30"/>
              <a:gd name="T10" fmla="*/ 0 w 33"/>
              <a:gd name="T11" fmla="*/ 11 h 30"/>
              <a:gd name="T12" fmla="*/ 12 w 33"/>
              <a:gd name="T13" fmla="*/ 9 h 30"/>
              <a:gd name="T14" fmla="*/ 16 w 33"/>
              <a:gd name="T15" fmla="*/ 0 h 30"/>
              <a:gd name="T16" fmla="*/ 23 w 33"/>
              <a:gd name="T17" fmla="*/ 9 h 30"/>
              <a:gd name="T18" fmla="*/ 33 w 33"/>
              <a:gd name="T19" fmla="*/ 11 h 30"/>
              <a:gd name="T20" fmla="*/ 26 w 33"/>
              <a:gd name="T21" fmla="*/ 18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" h="30">
                <a:moveTo>
                  <a:pt x="26" y="18"/>
                </a:moveTo>
                <a:lnTo>
                  <a:pt x="28" y="30"/>
                </a:lnTo>
                <a:lnTo>
                  <a:pt x="16" y="26"/>
                </a:lnTo>
                <a:lnTo>
                  <a:pt x="7" y="30"/>
                </a:lnTo>
                <a:lnTo>
                  <a:pt x="9" y="18"/>
                </a:lnTo>
                <a:lnTo>
                  <a:pt x="0" y="11"/>
                </a:lnTo>
                <a:lnTo>
                  <a:pt x="12" y="9"/>
                </a:lnTo>
                <a:lnTo>
                  <a:pt x="16" y="0"/>
                </a:lnTo>
                <a:lnTo>
                  <a:pt x="23" y="9"/>
                </a:lnTo>
                <a:lnTo>
                  <a:pt x="33" y="11"/>
                </a:lnTo>
                <a:lnTo>
                  <a:pt x="26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0" name="Freeform 1374"/>
          <p:cNvSpPr/>
          <p:nvPr/>
        </p:nvSpPr>
        <p:spPr bwMode="auto">
          <a:xfrm>
            <a:off x="9176170" y="5719115"/>
            <a:ext cx="40642" cy="38179"/>
          </a:xfrm>
          <a:custGeom>
            <a:avLst/>
            <a:gdLst>
              <a:gd name="T0" fmla="*/ 28 w 33"/>
              <a:gd name="T1" fmla="*/ 31 h 31"/>
              <a:gd name="T2" fmla="*/ 16 w 33"/>
              <a:gd name="T3" fmla="*/ 26 h 31"/>
              <a:gd name="T4" fmla="*/ 7 w 33"/>
              <a:gd name="T5" fmla="*/ 31 h 31"/>
              <a:gd name="T6" fmla="*/ 9 w 33"/>
              <a:gd name="T7" fmla="*/ 19 h 31"/>
              <a:gd name="T8" fmla="*/ 0 w 33"/>
              <a:gd name="T9" fmla="*/ 12 h 31"/>
              <a:gd name="T10" fmla="*/ 11 w 33"/>
              <a:gd name="T11" fmla="*/ 10 h 31"/>
              <a:gd name="T12" fmla="*/ 16 w 33"/>
              <a:gd name="T13" fmla="*/ 0 h 31"/>
              <a:gd name="T14" fmla="*/ 21 w 33"/>
              <a:gd name="T15" fmla="*/ 10 h 31"/>
              <a:gd name="T16" fmla="*/ 33 w 33"/>
              <a:gd name="T17" fmla="*/ 12 h 31"/>
              <a:gd name="T18" fmla="*/ 26 w 33"/>
              <a:gd name="T19" fmla="*/ 19 h 31"/>
              <a:gd name="T20" fmla="*/ 28 w 33"/>
              <a:gd name="T21" fmla="*/ 3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" h="31">
                <a:moveTo>
                  <a:pt x="28" y="31"/>
                </a:moveTo>
                <a:lnTo>
                  <a:pt x="16" y="26"/>
                </a:lnTo>
                <a:lnTo>
                  <a:pt x="7" y="31"/>
                </a:lnTo>
                <a:lnTo>
                  <a:pt x="9" y="19"/>
                </a:lnTo>
                <a:lnTo>
                  <a:pt x="0" y="12"/>
                </a:lnTo>
                <a:lnTo>
                  <a:pt x="11" y="10"/>
                </a:lnTo>
                <a:lnTo>
                  <a:pt x="16" y="0"/>
                </a:lnTo>
                <a:lnTo>
                  <a:pt x="21" y="10"/>
                </a:lnTo>
                <a:lnTo>
                  <a:pt x="33" y="12"/>
                </a:lnTo>
                <a:lnTo>
                  <a:pt x="26" y="19"/>
                </a:lnTo>
                <a:lnTo>
                  <a:pt x="28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1" name="Freeform 1375"/>
          <p:cNvSpPr>
            <a:spLocks noEditPoints="1"/>
          </p:cNvSpPr>
          <p:nvPr/>
        </p:nvSpPr>
        <p:spPr bwMode="auto">
          <a:xfrm>
            <a:off x="9140455" y="5616894"/>
            <a:ext cx="198284" cy="300505"/>
          </a:xfrm>
          <a:custGeom>
            <a:avLst/>
            <a:gdLst>
              <a:gd name="T0" fmla="*/ 8 w 68"/>
              <a:gd name="T1" fmla="*/ 82 h 103"/>
              <a:gd name="T2" fmla="*/ 60 w 68"/>
              <a:gd name="T3" fmla="*/ 82 h 103"/>
              <a:gd name="T4" fmla="*/ 60 w 68"/>
              <a:gd name="T5" fmla="*/ 6 h 103"/>
              <a:gd name="T6" fmla="*/ 8 w 68"/>
              <a:gd name="T7" fmla="*/ 6 h 103"/>
              <a:gd name="T8" fmla="*/ 8 w 68"/>
              <a:gd name="T9" fmla="*/ 82 h 103"/>
              <a:gd name="T10" fmla="*/ 6 w 68"/>
              <a:gd name="T11" fmla="*/ 103 h 103"/>
              <a:gd name="T12" fmla="*/ 0 w 68"/>
              <a:gd name="T13" fmla="*/ 98 h 103"/>
              <a:gd name="T14" fmla="*/ 0 w 68"/>
              <a:gd name="T15" fmla="*/ 6 h 103"/>
              <a:gd name="T16" fmla="*/ 6 w 68"/>
              <a:gd name="T17" fmla="*/ 0 h 103"/>
              <a:gd name="T18" fmla="*/ 62 w 68"/>
              <a:gd name="T19" fmla="*/ 0 h 103"/>
              <a:gd name="T20" fmla="*/ 68 w 68"/>
              <a:gd name="T21" fmla="*/ 6 h 103"/>
              <a:gd name="T22" fmla="*/ 68 w 68"/>
              <a:gd name="T23" fmla="*/ 98 h 103"/>
              <a:gd name="T24" fmla="*/ 62 w 68"/>
              <a:gd name="T25" fmla="*/ 103 h 103"/>
              <a:gd name="T26" fmla="*/ 6 w 68"/>
              <a:gd name="T27" fmla="*/ 103 h 103"/>
              <a:gd name="T28" fmla="*/ 34 w 68"/>
              <a:gd name="T29" fmla="*/ 86 h 103"/>
              <a:gd name="T30" fmla="*/ 27 w 68"/>
              <a:gd name="T31" fmla="*/ 92 h 103"/>
              <a:gd name="T32" fmla="*/ 34 w 68"/>
              <a:gd name="T33" fmla="*/ 99 h 103"/>
              <a:gd name="T34" fmla="*/ 41 w 68"/>
              <a:gd name="T35" fmla="*/ 92 h 103"/>
              <a:gd name="T36" fmla="*/ 34 w 68"/>
              <a:gd name="T37" fmla="*/ 86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8" h="103">
                <a:moveTo>
                  <a:pt x="8" y="82"/>
                </a:moveTo>
                <a:cubicBezTo>
                  <a:pt x="60" y="82"/>
                  <a:pt x="60" y="82"/>
                  <a:pt x="60" y="82"/>
                </a:cubicBezTo>
                <a:cubicBezTo>
                  <a:pt x="60" y="6"/>
                  <a:pt x="60" y="6"/>
                  <a:pt x="60" y="6"/>
                </a:cubicBezTo>
                <a:cubicBezTo>
                  <a:pt x="8" y="6"/>
                  <a:pt x="8" y="6"/>
                  <a:pt x="8" y="6"/>
                </a:cubicBezTo>
                <a:lnTo>
                  <a:pt x="8" y="82"/>
                </a:lnTo>
                <a:close/>
                <a:moveTo>
                  <a:pt x="6" y="103"/>
                </a:moveTo>
                <a:cubicBezTo>
                  <a:pt x="3" y="103"/>
                  <a:pt x="0" y="101"/>
                  <a:pt x="0" y="98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65" y="0"/>
                  <a:pt x="68" y="3"/>
                  <a:pt x="68" y="6"/>
                </a:cubicBezTo>
                <a:cubicBezTo>
                  <a:pt x="68" y="98"/>
                  <a:pt x="68" y="98"/>
                  <a:pt x="68" y="98"/>
                </a:cubicBezTo>
                <a:cubicBezTo>
                  <a:pt x="68" y="101"/>
                  <a:pt x="65" y="103"/>
                  <a:pt x="62" y="103"/>
                </a:cubicBezTo>
                <a:lnTo>
                  <a:pt x="6" y="103"/>
                </a:lnTo>
                <a:close/>
                <a:moveTo>
                  <a:pt x="34" y="86"/>
                </a:moveTo>
                <a:cubicBezTo>
                  <a:pt x="30" y="86"/>
                  <a:pt x="27" y="89"/>
                  <a:pt x="27" y="92"/>
                </a:cubicBezTo>
                <a:cubicBezTo>
                  <a:pt x="27" y="96"/>
                  <a:pt x="30" y="99"/>
                  <a:pt x="34" y="99"/>
                </a:cubicBezTo>
                <a:cubicBezTo>
                  <a:pt x="38" y="99"/>
                  <a:pt x="41" y="96"/>
                  <a:pt x="41" y="92"/>
                </a:cubicBezTo>
                <a:cubicBezTo>
                  <a:pt x="41" y="89"/>
                  <a:pt x="38" y="86"/>
                  <a:pt x="34" y="8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2" name="Oval 1376"/>
          <p:cNvSpPr>
            <a:spLocks noChangeArrowheads="1"/>
          </p:cNvSpPr>
          <p:nvPr/>
        </p:nvSpPr>
        <p:spPr bwMode="auto">
          <a:xfrm>
            <a:off x="9577665" y="556147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3" name="Freeform 1377"/>
          <p:cNvSpPr>
            <a:spLocks noEditPoints="1"/>
          </p:cNvSpPr>
          <p:nvPr/>
        </p:nvSpPr>
        <p:spPr bwMode="auto">
          <a:xfrm>
            <a:off x="9635548" y="5629209"/>
            <a:ext cx="264789" cy="317747"/>
          </a:xfrm>
          <a:custGeom>
            <a:avLst/>
            <a:gdLst>
              <a:gd name="T0" fmla="*/ 42 w 91"/>
              <a:gd name="T1" fmla="*/ 26 h 109"/>
              <a:gd name="T2" fmla="*/ 42 w 91"/>
              <a:gd name="T3" fmla="*/ 25 h 109"/>
              <a:gd name="T4" fmla="*/ 67 w 91"/>
              <a:gd name="T5" fmla="*/ 0 h 109"/>
              <a:gd name="T6" fmla="*/ 91 w 91"/>
              <a:gd name="T7" fmla="*/ 25 h 109"/>
              <a:gd name="T8" fmla="*/ 67 w 91"/>
              <a:gd name="T9" fmla="*/ 49 h 109"/>
              <a:gd name="T10" fmla="*/ 43 w 91"/>
              <a:gd name="T11" fmla="*/ 32 h 109"/>
              <a:gd name="T12" fmla="*/ 30 w 91"/>
              <a:gd name="T13" fmla="*/ 44 h 109"/>
              <a:gd name="T14" fmla="*/ 33 w 91"/>
              <a:gd name="T15" fmla="*/ 55 h 109"/>
              <a:gd name="T16" fmla="*/ 31 w 91"/>
              <a:gd name="T17" fmla="*/ 63 h 109"/>
              <a:gd name="T18" fmla="*/ 44 w 91"/>
              <a:gd name="T19" fmla="*/ 74 h 109"/>
              <a:gd name="T20" fmla="*/ 67 w 91"/>
              <a:gd name="T21" fmla="*/ 60 h 109"/>
              <a:gd name="T22" fmla="*/ 91 w 91"/>
              <a:gd name="T23" fmla="*/ 84 h 109"/>
              <a:gd name="T24" fmla="*/ 67 w 91"/>
              <a:gd name="T25" fmla="*/ 109 h 109"/>
              <a:gd name="T26" fmla="*/ 42 w 91"/>
              <a:gd name="T27" fmla="*/ 84 h 109"/>
              <a:gd name="T28" fmla="*/ 42 w 91"/>
              <a:gd name="T29" fmla="*/ 80 h 109"/>
              <a:gd name="T30" fmla="*/ 28 w 91"/>
              <a:gd name="T31" fmla="*/ 67 h 109"/>
              <a:gd name="T32" fmla="*/ 17 w 91"/>
              <a:gd name="T33" fmla="*/ 72 h 109"/>
              <a:gd name="T34" fmla="*/ 0 w 91"/>
              <a:gd name="T35" fmla="*/ 55 h 109"/>
              <a:gd name="T36" fmla="*/ 17 w 91"/>
              <a:gd name="T37" fmla="*/ 37 h 109"/>
              <a:gd name="T38" fmla="*/ 26 w 91"/>
              <a:gd name="T39" fmla="*/ 40 h 109"/>
              <a:gd name="T40" fmla="*/ 42 w 91"/>
              <a:gd name="T41" fmla="*/ 26 h 109"/>
              <a:gd name="T42" fmla="*/ 83 w 91"/>
              <a:gd name="T43" fmla="*/ 84 h 109"/>
              <a:gd name="T44" fmla="*/ 67 w 91"/>
              <a:gd name="T45" fmla="*/ 67 h 109"/>
              <a:gd name="T46" fmla="*/ 50 w 91"/>
              <a:gd name="T47" fmla="*/ 84 h 109"/>
              <a:gd name="T48" fmla="*/ 67 w 91"/>
              <a:gd name="T49" fmla="*/ 101 h 109"/>
              <a:gd name="T50" fmla="*/ 83 w 91"/>
              <a:gd name="T51" fmla="*/ 84 h 109"/>
              <a:gd name="T52" fmla="*/ 67 w 91"/>
              <a:gd name="T53" fmla="*/ 7 h 109"/>
              <a:gd name="T54" fmla="*/ 50 w 91"/>
              <a:gd name="T55" fmla="*/ 25 h 109"/>
              <a:gd name="T56" fmla="*/ 67 w 91"/>
              <a:gd name="T57" fmla="*/ 42 h 109"/>
              <a:gd name="T58" fmla="*/ 83 w 91"/>
              <a:gd name="T59" fmla="*/ 25 h 109"/>
              <a:gd name="T60" fmla="*/ 67 w 91"/>
              <a:gd name="T61" fmla="*/ 7 h 109"/>
              <a:gd name="T62" fmla="*/ 26 w 91"/>
              <a:gd name="T63" fmla="*/ 55 h 109"/>
              <a:gd name="T64" fmla="*/ 17 w 91"/>
              <a:gd name="T65" fmla="*/ 45 h 109"/>
              <a:gd name="T66" fmla="*/ 8 w 91"/>
              <a:gd name="T67" fmla="*/ 55 h 109"/>
              <a:gd name="T68" fmla="*/ 17 w 91"/>
              <a:gd name="T69" fmla="*/ 64 h 109"/>
              <a:gd name="T70" fmla="*/ 26 w 91"/>
              <a:gd name="T7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1" h="109">
                <a:moveTo>
                  <a:pt x="42" y="26"/>
                </a:moveTo>
                <a:cubicBezTo>
                  <a:pt x="42" y="26"/>
                  <a:pt x="42" y="25"/>
                  <a:pt x="42" y="25"/>
                </a:cubicBezTo>
                <a:cubicBezTo>
                  <a:pt x="42" y="11"/>
                  <a:pt x="53" y="0"/>
                  <a:pt x="67" y="0"/>
                </a:cubicBezTo>
                <a:cubicBezTo>
                  <a:pt x="80" y="0"/>
                  <a:pt x="91" y="11"/>
                  <a:pt x="91" y="25"/>
                </a:cubicBezTo>
                <a:cubicBezTo>
                  <a:pt x="91" y="38"/>
                  <a:pt x="80" y="49"/>
                  <a:pt x="67" y="49"/>
                </a:cubicBezTo>
                <a:cubicBezTo>
                  <a:pt x="56" y="49"/>
                  <a:pt x="46" y="42"/>
                  <a:pt x="43" y="32"/>
                </a:cubicBezTo>
                <a:cubicBezTo>
                  <a:pt x="30" y="44"/>
                  <a:pt x="30" y="44"/>
                  <a:pt x="30" y="44"/>
                </a:cubicBezTo>
                <a:cubicBezTo>
                  <a:pt x="32" y="47"/>
                  <a:pt x="33" y="51"/>
                  <a:pt x="33" y="55"/>
                </a:cubicBezTo>
                <a:cubicBezTo>
                  <a:pt x="33" y="58"/>
                  <a:pt x="33" y="60"/>
                  <a:pt x="31" y="63"/>
                </a:cubicBezTo>
                <a:cubicBezTo>
                  <a:pt x="44" y="74"/>
                  <a:pt x="44" y="74"/>
                  <a:pt x="44" y="74"/>
                </a:cubicBezTo>
                <a:cubicBezTo>
                  <a:pt x="48" y="66"/>
                  <a:pt x="56" y="60"/>
                  <a:pt x="67" y="60"/>
                </a:cubicBezTo>
                <a:cubicBezTo>
                  <a:pt x="80" y="60"/>
                  <a:pt x="91" y="71"/>
                  <a:pt x="91" y="84"/>
                </a:cubicBezTo>
                <a:cubicBezTo>
                  <a:pt x="91" y="98"/>
                  <a:pt x="80" y="109"/>
                  <a:pt x="67" y="109"/>
                </a:cubicBezTo>
                <a:cubicBezTo>
                  <a:pt x="53" y="109"/>
                  <a:pt x="42" y="98"/>
                  <a:pt x="42" y="84"/>
                </a:cubicBezTo>
                <a:cubicBezTo>
                  <a:pt x="42" y="83"/>
                  <a:pt x="42" y="81"/>
                  <a:pt x="42" y="80"/>
                </a:cubicBezTo>
                <a:cubicBezTo>
                  <a:pt x="28" y="67"/>
                  <a:pt x="28" y="67"/>
                  <a:pt x="28" y="67"/>
                </a:cubicBezTo>
                <a:cubicBezTo>
                  <a:pt x="25" y="70"/>
                  <a:pt x="21" y="72"/>
                  <a:pt x="17" y="72"/>
                </a:cubicBezTo>
                <a:cubicBezTo>
                  <a:pt x="8" y="72"/>
                  <a:pt x="0" y="64"/>
                  <a:pt x="0" y="55"/>
                </a:cubicBezTo>
                <a:cubicBezTo>
                  <a:pt x="0" y="45"/>
                  <a:pt x="8" y="37"/>
                  <a:pt x="17" y="37"/>
                </a:cubicBezTo>
                <a:cubicBezTo>
                  <a:pt x="20" y="37"/>
                  <a:pt x="24" y="38"/>
                  <a:pt x="26" y="40"/>
                </a:cubicBezTo>
                <a:lnTo>
                  <a:pt x="42" y="26"/>
                </a:lnTo>
                <a:close/>
                <a:moveTo>
                  <a:pt x="83" y="84"/>
                </a:moveTo>
                <a:cubicBezTo>
                  <a:pt x="83" y="75"/>
                  <a:pt x="76" y="67"/>
                  <a:pt x="67" y="67"/>
                </a:cubicBezTo>
                <a:cubicBezTo>
                  <a:pt x="57" y="67"/>
                  <a:pt x="50" y="75"/>
                  <a:pt x="50" y="84"/>
                </a:cubicBezTo>
                <a:cubicBezTo>
                  <a:pt x="50" y="94"/>
                  <a:pt x="57" y="101"/>
                  <a:pt x="67" y="101"/>
                </a:cubicBezTo>
                <a:cubicBezTo>
                  <a:pt x="76" y="101"/>
                  <a:pt x="83" y="94"/>
                  <a:pt x="83" y="84"/>
                </a:cubicBezTo>
                <a:close/>
                <a:moveTo>
                  <a:pt x="67" y="7"/>
                </a:moveTo>
                <a:cubicBezTo>
                  <a:pt x="57" y="7"/>
                  <a:pt x="50" y="15"/>
                  <a:pt x="50" y="25"/>
                </a:cubicBezTo>
                <a:cubicBezTo>
                  <a:pt x="50" y="34"/>
                  <a:pt x="57" y="42"/>
                  <a:pt x="67" y="42"/>
                </a:cubicBezTo>
                <a:cubicBezTo>
                  <a:pt x="76" y="42"/>
                  <a:pt x="83" y="34"/>
                  <a:pt x="83" y="25"/>
                </a:cubicBezTo>
                <a:cubicBezTo>
                  <a:pt x="83" y="15"/>
                  <a:pt x="76" y="7"/>
                  <a:pt x="67" y="7"/>
                </a:cubicBezTo>
                <a:close/>
                <a:moveTo>
                  <a:pt x="26" y="55"/>
                </a:moveTo>
                <a:cubicBezTo>
                  <a:pt x="26" y="49"/>
                  <a:pt x="22" y="45"/>
                  <a:pt x="17" y="45"/>
                </a:cubicBezTo>
                <a:cubicBezTo>
                  <a:pt x="12" y="45"/>
                  <a:pt x="8" y="49"/>
                  <a:pt x="8" y="55"/>
                </a:cubicBezTo>
                <a:cubicBezTo>
                  <a:pt x="8" y="60"/>
                  <a:pt x="12" y="64"/>
                  <a:pt x="17" y="64"/>
                </a:cubicBezTo>
                <a:cubicBezTo>
                  <a:pt x="22" y="64"/>
                  <a:pt x="26" y="60"/>
                  <a:pt x="26" y="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4" name="Oval 1378"/>
          <p:cNvSpPr>
            <a:spLocks noChangeArrowheads="1"/>
          </p:cNvSpPr>
          <p:nvPr/>
        </p:nvSpPr>
        <p:spPr bwMode="auto">
          <a:xfrm>
            <a:off x="9006214" y="486317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5" name="Freeform 1379"/>
          <p:cNvSpPr/>
          <p:nvPr/>
        </p:nvSpPr>
        <p:spPr bwMode="auto">
          <a:xfrm>
            <a:off x="9268540" y="5029431"/>
            <a:ext cx="52958" cy="46800"/>
          </a:xfrm>
          <a:custGeom>
            <a:avLst/>
            <a:gdLst>
              <a:gd name="T0" fmla="*/ 13 w 18"/>
              <a:gd name="T1" fmla="*/ 15 h 16"/>
              <a:gd name="T2" fmla="*/ 0 w 18"/>
              <a:gd name="T3" fmla="*/ 5 h 16"/>
              <a:gd name="T4" fmla="*/ 4 w 18"/>
              <a:gd name="T5" fmla="*/ 0 h 16"/>
              <a:gd name="T6" fmla="*/ 17 w 18"/>
              <a:gd name="T7" fmla="*/ 11 h 16"/>
              <a:gd name="T8" fmla="*/ 17 w 18"/>
              <a:gd name="T9" fmla="*/ 15 h 16"/>
              <a:gd name="T10" fmla="*/ 13 w 18"/>
              <a:gd name="T11" fmla="*/ 15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" h="16">
                <a:moveTo>
                  <a:pt x="13" y="15"/>
                </a:moveTo>
                <a:cubicBezTo>
                  <a:pt x="0" y="5"/>
                  <a:pt x="0" y="5"/>
                  <a:pt x="0" y="5"/>
                </a:cubicBezTo>
                <a:cubicBezTo>
                  <a:pt x="4" y="0"/>
                  <a:pt x="4" y="0"/>
                  <a:pt x="4" y="0"/>
                </a:cubicBezTo>
                <a:cubicBezTo>
                  <a:pt x="17" y="11"/>
                  <a:pt x="17" y="11"/>
                  <a:pt x="17" y="11"/>
                </a:cubicBezTo>
                <a:cubicBezTo>
                  <a:pt x="18" y="12"/>
                  <a:pt x="18" y="14"/>
                  <a:pt x="17" y="15"/>
                </a:cubicBezTo>
                <a:cubicBezTo>
                  <a:pt x="16" y="16"/>
                  <a:pt x="14" y="16"/>
                  <a:pt x="13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6" name="Freeform 1380"/>
          <p:cNvSpPr/>
          <p:nvPr/>
        </p:nvSpPr>
        <p:spPr bwMode="auto">
          <a:xfrm>
            <a:off x="9193413" y="4976474"/>
            <a:ext cx="64042" cy="27095"/>
          </a:xfrm>
          <a:custGeom>
            <a:avLst/>
            <a:gdLst>
              <a:gd name="T0" fmla="*/ 52 w 52"/>
              <a:gd name="T1" fmla="*/ 0 h 22"/>
              <a:gd name="T2" fmla="*/ 26 w 52"/>
              <a:gd name="T3" fmla="*/ 22 h 22"/>
              <a:gd name="T4" fmla="*/ 0 w 52"/>
              <a:gd name="T5" fmla="*/ 0 h 22"/>
              <a:gd name="T6" fmla="*/ 52 w 52"/>
              <a:gd name="T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2" h="22">
                <a:moveTo>
                  <a:pt x="52" y="0"/>
                </a:moveTo>
                <a:lnTo>
                  <a:pt x="26" y="22"/>
                </a:lnTo>
                <a:lnTo>
                  <a:pt x="0" y="0"/>
                </a:lnTo>
                <a:lnTo>
                  <a:pt x="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7" name="Rectangle 1381"/>
          <p:cNvSpPr>
            <a:spLocks noChangeArrowheads="1"/>
          </p:cNvSpPr>
          <p:nvPr/>
        </p:nvSpPr>
        <p:spPr bwMode="auto">
          <a:xfrm>
            <a:off x="9208192" y="4950611"/>
            <a:ext cx="34484" cy="172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8" name="Rectangle 1382"/>
          <p:cNvSpPr>
            <a:spLocks noChangeArrowheads="1"/>
          </p:cNvSpPr>
          <p:nvPr/>
        </p:nvSpPr>
        <p:spPr bwMode="auto">
          <a:xfrm>
            <a:off x="9208192" y="4941990"/>
            <a:ext cx="34484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9" name="Rectangle 1383"/>
          <p:cNvSpPr>
            <a:spLocks noChangeArrowheads="1"/>
          </p:cNvSpPr>
          <p:nvPr/>
        </p:nvSpPr>
        <p:spPr bwMode="auto">
          <a:xfrm>
            <a:off x="9208192" y="4929674"/>
            <a:ext cx="34484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0" name="Rectangle 1384"/>
          <p:cNvSpPr>
            <a:spLocks noChangeArrowheads="1"/>
          </p:cNvSpPr>
          <p:nvPr/>
        </p:nvSpPr>
        <p:spPr bwMode="auto">
          <a:xfrm>
            <a:off x="9208192" y="4918590"/>
            <a:ext cx="34484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1" name="Rectangle 1385"/>
          <p:cNvSpPr>
            <a:spLocks noChangeArrowheads="1"/>
          </p:cNvSpPr>
          <p:nvPr/>
        </p:nvSpPr>
        <p:spPr bwMode="auto">
          <a:xfrm>
            <a:off x="9208192" y="4909970"/>
            <a:ext cx="34484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2" name="Freeform 1386"/>
          <p:cNvSpPr/>
          <p:nvPr/>
        </p:nvSpPr>
        <p:spPr bwMode="auto">
          <a:xfrm>
            <a:off x="9240213" y="5006031"/>
            <a:ext cx="40642" cy="38179"/>
          </a:xfrm>
          <a:custGeom>
            <a:avLst/>
            <a:gdLst>
              <a:gd name="T0" fmla="*/ 2 w 14"/>
              <a:gd name="T1" fmla="*/ 9 h 13"/>
              <a:gd name="T2" fmla="*/ 2 w 14"/>
              <a:gd name="T3" fmla="*/ 2 h 13"/>
              <a:gd name="T4" fmla="*/ 9 w 14"/>
              <a:gd name="T5" fmla="*/ 1 h 13"/>
              <a:gd name="T6" fmla="*/ 14 w 14"/>
              <a:gd name="T7" fmla="*/ 5 h 13"/>
              <a:gd name="T8" fmla="*/ 7 w 14"/>
              <a:gd name="T9" fmla="*/ 13 h 13"/>
              <a:gd name="T10" fmla="*/ 2 w 14"/>
              <a:gd name="T11" fmla="*/ 9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" h="13">
                <a:moveTo>
                  <a:pt x="2" y="9"/>
                </a:moveTo>
                <a:cubicBezTo>
                  <a:pt x="0" y="7"/>
                  <a:pt x="0" y="4"/>
                  <a:pt x="2" y="2"/>
                </a:cubicBezTo>
                <a:cubicBezTo>
                  <a:pt x="4" y="0"/>
                  <a:pt x="7" y="0"/>
                  <a:pt x="9" y="1"/>
                </a:cubicBezTo>
                <a:cubicBezTo>
                  <a:pt x="14" y="5"/>
                  <a:pt x="14" y="5"/>
                  <a:pt x="14" y="5"/>
                </a:cubicBezTo>
                <a:cubicBezTo>
                  <a:pt x="7" y="13"/>
                  <a:pt x="7" y="13"/>
                  <a:pt x="7" y="13"/>
                </a:cubicBezTo>
                <a:lnTo>
                  <a:pt x="2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3" name="Freeform 1387"/>
          <p:cNvSpPr/>
          <p:nvPr/>
        </p:nvSpPr>
        <p:spPr bwMode="auto">
          <a:xfrm>
            <a:off x="9176171" y="5006031"/>
            <a:ext cx="36947" cy="40642"/>
          </a:xfrm>
          <a:custGeom>
            <a:avLst/>
            <a:gdLst>
              <a:gd name="T0" fmla="*/ 12 w 13"/>
              <a:gd name="T1" fmla="*/ 3 h 14"/>
              <a:gd name="T2" fmla="*/ 11 w 13"/>
              <a:gd name="T3" fmla="*/ 10 h 14"/>
              <a:gd name="T4" fmla="*/ 6 w 13"/>
              <a:gd name="T5" fmla="*/ 14 h 14"/>
              <a:gd name="T6" fmla="*/ 0 w 13"/>
              <a:gd name="T7" fmla="*/ 6 h 14"/>
              <a:gd name="T8" fmla="*/ 4 w 13"/>
              <a:gd name="T9" fmla="*/ 2 h 14"/>
              <a:gd name="T10" fmla="*/ 12 w 13"/>
              <a:gd name="T11" fmla="*/ 3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" h="14">
                <a:moveTo>
                  <a:pt x="12" y="3"/>
                </a:moveTo>
                <a:cubicBezTo>
                  <a:pt x="13" y="5"/>
                  <a:pt x="13" y="8"/>
                  <a:pt x="11" y="10"/>
                </a:cubicBezTo>
                <a:cubicBezTo>
                  <a:pt x="6" y="14"/>
                  <a:pt x="6" y="14"/>
                  <a:pt x="6" y="14"/>
                </a:cubicBezTo>
                <a:cubicBezTo>
                  <a:pt x="0" y="6"/>
                  <a:pt x="0" y="6"/>
                  <a:pt x="0" y="6"/>
                </a:cubicBezTo>
                <a:cubicBezTo>
                  <a:pt x="4" y="2"/>
                  <a:pt x="4" y="2"/>
                  <a:pt x="4" y="2"/>
                </a:cubicBezTo>
                <a:cubicBezTo>
                  <a:pt x="7" y="0"/>
                  <a:pt x="10" y="0"/>
                  <a:pt x="12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4" name="Freeform 1388"/>
          <p:cNvSpPr/>
          <p:nvPr/>
        </p:nvSpPr>
        <p:spPr bwMode="auto">
          <a:xfrm>
            <a:off x="9131834" y="5031894"/>
            <a:ext cx="52958" cy="46800"/>
          </a:xfrm>
          <a:custGeom>
            <a:avLst/>
            <a:gdLst>
              <a:gd name="T0" fmla="*/ 5 w 18"/>
              <a:gd name="T1" fmla="*/ 15 h 16"/>
              <a:gd name="T2" fmla="*/ 1 w 18"/>
              <a:gd name="T3" fmla="*/ 15 h 16"/>
              <a:gd name="T4" fmla="*/ 2 w 18"/>
              <a:gd name="T5" fmla="*/ 10 h 16"/>
              <a:gd name="T6" fmla="*/ 14 w 18"/>
              <a:gd name="T7" fmla="*/ 0 h 16"/>
              <a:gd name="T8" fmla="*/ 18 w 18"/>
              <a:gd name="T9" fmla="*/ 5 h 16"/>
              <a:gd name="T10" fmla="*/ 5 w 18"/>
              <a:gd name="T11" fmla="*/ 15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" h="16">
                <a:moveTo>
                  <a:pt x="5" y="15"/>
                </a:moveTo>
                <a:cubicBezTo>
                  <a:pt x="4" y="16"/>
                  <a:pt x="2" y="16"/>
                  <a:pt x="1" y="15"/>
                </a:cubicBezTo>
                <a:cubicBezTo>
                  <a:pt x="0" y="13"/>
                  <a:pt x="0" y="11"/>
                  <a:pt x="2" y="10"/>
                </a:cubicBezTo>
                <a:cubicBezTo>
                  <a:pt x="14" y="0"/>
                  <a:pt x="14" y="0"/>
                  <a:pt x="14" y="0"/>
                </a:cubicBezTo>
                <a:cubicBezTo>
                  <a:pt x="18" y="5"/>
                  <a:pt x="18" y="5"/>
                  <a:pt x="18" y="5"/>
                </a:cubicBezTo>
                <a:lnTo>
                  <a:pt x="5" y="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5" name="Freeform 1389"/>
          <p:cNvSpPr/>
          <p:nvPr/>
        </p:nvSpPr>
        <p:spPr bwMode="auto">
          <a:xfrm>
            <a:off x="9099813" y="5108252"/>
            <a:ext cx="250010" cy="128084"/>
          </a:xfrm>
          <a:custGeom>
            <a:avLst/>
            <a:gdLst>
              <a:gd name="T0" fmla="*/ 86 w 86"/>
              <a:gd name="T1" fmla="*/ 0 h 44"/>
              <a:gd name="T2" fmla="*/ 79 w 86"/>
              <a:gd name="T3" fmla="*/ 36 h 44"/>
              <a:gd name="T4" fmla="*/ 67 w 86"/>
              <a:gd name="T5" fmla="*/ 44 h 44"/>
              <a:gd name="T6" fmla="*/ 52 w 86"/>
              <a:gd name="T7" fmla="*/ 44 h 44"/>
              <a:gd name="T8" fmla="*/ 34 w 86"/>
              <a:gd name="T9" fmla="*/ 44 h 44"/>
              <a:gd name="T10" fmla="*/ 19 w 86"/>
              <a:gd name="T11" fmla="*/ 44 h 44"/>
              <a:gd name="T12" fmla="*/ 7 w 86"/>
              <a:gd name="T13" fmla="*/ 36 h 44"/>
              <a:gd name="T14" fmla="*/ 0 w 86"/>
              <a:gd name="T15" fmla="*/ 0 h 44"/>
              <a:gd name="T16" fmla="*/ 39 w 86"/>
              <a:gd name="T17" fmla="*/ 0 h 44"/>
              <a:gd name="T18" fmla="*/ 47 w 86"/>
              <a:gd name="T19" fmla="*/ 0 h 44"/>
              <a:gd name="T20" fmla="*/ 86 w 86"/>
              <a:gd name="T21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6" h="44">
                <a:moveTo>
                  <a:pt x="86" y="0"/>
                </a:moveTo>
                <a:cubicBezTo>
                  <a:pt x="79" y="36"/>
                  <a:pt x="79" y="36"/>
                  <a:pt x="79" y="36"/>
                </a:cubicBezTo>
                <a:cubicBezTo>
                  <a:pt x="79" y="36"/>
                  <a:pt x="77" y="44"/>
                  <a:pt x="67" y="44"/>
                </a:cubicBezTo>
                <a:cubicBezTo>
                  <a:pt x="56" y="44"/>
                  <a:pt x="52" y="44"/>
                  <a:pt x="52" y="44"/>
                </a:cubicBezTo>
                <a:cubicBezTo>
                  <a:pt x="34" y="44"/>
                  <a:pt x="34" y="44"/>
                  <a:pt x="34" y="44"/>
                </a:cubicBezTo>
                <a:cubicBezTo>
                  <a:pt x="34" y="44"/>
                  <a:pt x="30" y="44"/>
                  <a:pt x="19" y="44"/>
                </a:cubicBezTo>
                <a:cubicBezTo>
                  <a:pt x="9" y="44"/>
                  <a:pt x="7" y="36"/>
                  <a:pt x="7" y="36"/>
                </a:cubicBezTo>
                <a:cubicBezTo>
                  <a:pt x="0" y="0"/>
                  <a:pt x="0" y="0"/>
                  <a:pt x="0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47" y="0"/>
                  <a:pt x="47" y="0"/>
                  <a:pt x="47" y="0"/>
                </a:cubicBezTo>
                <a:lnTo>
                  <a:pt x="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6" name="Freeform 1390"/>
          <p:cNvSpPr/>
          <p:nvPr/>
        </p:nvSpPr>
        <p:spPr bwMode="auto">
          <a:xfrm>
            <a:off x="9088730" y="5070074"/>
            <a:ext cx="273410" cy="29558"/>
          </a:xfrm>
          <a:custGeom>
            <a:avLst/>
            <a:gdLst>
              <a:gd name="T0" fmla="*/ 5 w 94"/>
              <a:gd name="T1" fmla="*/ 10 h 10"/>
              <a:gd name="T2" fmla="*/ 0 w 94"/>
              <a:gd name="T3" fmla="*/ 5 h 10"/>
              <a:gd name="T4" fmla="*/ 5 w 94"/>
              <a:gd name="T5" fmla="*/ 0 h 10"/>
              <a:gd name="T6" fmla="*/ 12 w 94"/>
              <a:gd name="T7" fmla="*/ 0 h 10"/>
              <a:gd name="T8" fmla="*/ 14 w 94"/>
              <a:gd name="T9" fmla="*/ 3 h 10"/>
              <a:gd name="T10" fmla="*/ 22 w 94"/>
              <a:gd name="T11" fmla="*/ 4 h 10"/>
              <a:gd name="T12" fmla="*/ 27 w 94"/>
              <a:gd name="T13" fmla="*/ 0 h 10"/>
              <a:gd name="T14" fmla="*/ 69 w 94"/>
              <a:gd name="T15" fmla="*/ 0 h 10"/>
              <a:gd name="T16" fmla="*/ 73 w 94"/>
              <a:gd name="T17" fmla="*/ 4 h 10"/>
              <a:gd name="T18" fmla="*/ 82 w 94"/>
              <a:gd name="T19" fmla="*/ 3 h 10"/>
              <a:gd name="T20" fmla="*/ 83 w 94"/>
              <a:gd name="T21" fmla="*/ 0 h 10"/>
              <a:gd name="T22" fmla="*/ 89 w 94"/>
              <a:gd name="T23" fmla="*/ 0 h 10"/>
              <a:gd name="T24" fmla="*/ 94 w 94"/>
              <a:gd name="T25" fmla="*/ 5 h 10"/>
              <a:gd name="T26" fmla="*/ 89 w 94"/>
              <a:gd name="T27" fmla="*/ 10 h 10"/>
              <a:gd name="T28" fmla="*/ 5 w 94"/>
              <a:gd name="T29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4" h="10">
                <a:moveTo>
                  <a:pt x="5" y="10"/>
                </a:moveTo>
                <a:cubicBezTo>
                  <a:pt x="2" y="10"/>
                  <a:pt x="0" y="7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1"/>
                  <a:pt x="13" y="2"/>
                  <a:pt x="14" y="3"/>
                </a:cubicBezTo>
                <a:cubicBezTo>
                  <a:pt x="16" y="6"/>
                  <a:pt x="19" y="6"/>
                  <a:pt x="22" y="4"/>
                </a:cubicBezTo>
                <a:cubicBezTo>
                  <a:pt x="27" y="0"/>
                  <a:pt x="27" y="0"/>
                  <a:pt x="27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4"/>
                  <a:pt x="73" y="4"/>
                  <a:pt x="73" y="4"/>
                </a:cubicBezTo>
                <a:cubicBezTo>
                  <a:pt x="76" y="6"/>
                  <a:pt x="80" y="5"/>
                  <a:pt x="82" y="3"/>
                </a:cubicBezTo>
                <a:cubicBezTo>
                  <a:pt x="82" y="2"/>
                  <a:pt x="83" y="1"/>
                  <a:pt x="83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92" y="0"/>
                  <a:pt x="94" y="2"/>
                  <a:pt x="94" y="5"/>
                </a:cubicBezTo>
                <a:cubicBezTo>
                  <a:pt x="94" y="7"/>
                  <a:pt x="92" y="10"/>
                  <a:pt x="89" y="10"/>
                </a:cubicBezTo>
                <a:lnTo>
                  <a:pt x="5" y="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7" name="Oval 1391"/>
          <p:cNvSpPr>
            <a:spLocks noChangeArrowheads="1"/>
          </p:cNvSpPr>
          <p:nvPr/>
        </p:nvSpPr>
        <p:spPr bwMode="auto">
          <a:xfrm>
            <a:off x="9562885" y="486070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8" name="Freeform 1392"/>
          <p:cNvSpPr/>
          <p:nvPr/>
        </p:nvSpPr>
        <p:spPr bwMode="auto">
          <a:xfrm>
            <a:off x="9646631" y="5061452"/>
            <a:ext cx="277105" cy="25863"/>
          </a:xfrm>
          <a:custGeom>
            <a:avLst/>
            <a:gdLst>
              <a:gd name="T0" fmla="*/ 90 w 95"/>
              <a:gd name="T1" fmla="*/ 9 h 9"/>
              <a:gd name="T2" fmla="*/ 5 w 95"/>
              <a:gd name="T3" fmla="*/ 9 h 9"/>
              <a:gd name="T4" fmla="*/ 0 w 95"/>
              <a:gd name="T5" fmla="*/ 5 h 9"/>
              <a:gd name="T6" fmla="*/ 5 w 95"/>
              <a:gd name="T7" fmla="*/ 0 h 9"/>
              <a:gd name="T8" fmla="*/ 13 w 95"/>
              <a:gd name="T9" fmla="*/ 0 h 9"/>
              <a:gd name="T10" fmla="*/ 14 w 95"/>
              <a:gd name="T11" fmla="*/ 3 h 9"/>
              <a:gd name="T12" fmla="*/ 22 w 95"/>
              <a:gd name="T13" fmla="*/ 4 h 9"/>
              <a:gd name="T14" fmla="*/ 28 w 95"/>
              <a:gd name="T15" fmla="*/ 0 h 9"/>
              <a:gd name="T16" fmla="*/ 69 w 95"/>
              <a:gd name="T17" fmla="*/ 0 h 9"/>
              <a:gd name="T18" fmla="*/ 74 w 95"/>
              <a:gd name="T19" fmla="*/ 4 h 9"/>
              <a:gd name="T20" fmla="*/ 82 w 95"/>
              <a:gd name="T21" fmla="*/ 3 h 9"/>
              <a:gd name="T22" fmla="*/ 83 w 95"/>
              <a:gd name="T23" fmla="*/ 0 h 9"/>
              <a:gd name="T24" fmla="*/ 90 w 95"/>
              <a:gd name="T25" fmla="*/ 0 h 9"/>
              <a:gd name="T26" fmla="*/ 95 w 95"/>
              <a:gd name="T27" fmla="*/ 5 h 9"/>
              <a:gd name="T28" fmla="*/ 90 w 95"/>
              <a:gd name="T29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5" h="9">
                <a:moveTo>
                  <a:pt x="90" y="9"/>
                </a:moveTo>
                <a:cubicBezTo>
                  <a:pt x="5" y="9"/>
                  <a:pt x="5" y="9"/>
                  <a:pt x="5" y="9"/>
                </a:cubicBezTo>
                <a:cubicBezTo>
                  <a:pt x="3" y="9"/>
                  <a:pt x="0" y="7"/>
                  <a:pt x="0" y="5"/>
                </a:cubicBezTo>
                <a:cubicBezTo>
                  <a:pt x="0" y="2"/>
                  <a:pt x="3" y="0"/>
                  <a:pt x="5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1"/>
                  <a:pt x="13" y="2"/>
                  <a:pt x="14" y="3"/>
                </a:cubicBezTo>
                <a:cubicBezTo>
                  <a:pt x="16" y="6"/>
                  <a:pt x="20" y="6"/>
                  <a:pt x="22" y="4"/>
                </a:cubicBezTo>
                <a:cubicBezTo>
                  <a:pt x="28" y="0"/>
                  <a:pt x="28" y="0"/>
                  <a:pt x="28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4"/>
                  <a:pt x="74" y="4"/>
                  <a:pt x="74" y="4"/>
                </a:cubicBezTo>
                <a:cubicBezTo>
                  <a:pt x="76" y="6"/>
                  <a:pt x="80" y="5"/>
                  <a:pt x="82" y="3"/>
                </a:cubicBezTo>
                <a:cubicBezTo>
                  <a:pt x="83" y="2"/>
                  <a:pt x="83" y="1"/>
                  <a:pt x="83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93" y="0"/>
                  <a:pt x="95" y="2"/>
                  <a:pt x="95" y="5"/>
                </a:cubicBezTo>
                <a:cubicBezTo>
                  <a:pt x="95" y="7"/>
                  <a:pt x="93" y="9"/>
                  <a:pt x="90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9" name="Freeform 1393"/>
          <p:cNvSpPr/>
          <p:nvPr/>
        </p:nvSpPr>
        <p:spPr bwMode="auto">
          <a:xfrm>
            <a:off x="9830136" y="5020810"/>
            <a:ext cx="52958" cy="46800"/>
          </a:xfrm>
          <a:custGeom>
            <a:avLst/>
            <a:gdLst>
              <a:gd name="T0" fmla="*/ 13 w 18"/>
              <a:gd name="T1" fmla="*/ 15 h 16"/>
              <a:gd name="T2" fmla="*/ 0 w 18"/>
              <a:gd name="T3" fmla="*/ 5 h 16"/>
              <a:gd name="T4" fmla="*/ 4 w 18"/>
              <a:gd name="T5" fmla="*/ 0 h 16"/>
              <a:gd name="T6" fmla="*/ 16 w 18"/>
              <a:gd name="T7" fmla="*/ 10 h 16"/>
              <a:gd name="T8" fmla="*/ 17 w 18"/>
              <a:gd name="T9" fmla="*/ 15 h 16"/>
              <a:gd name="T10" fmla="*/ 13 w 18"/>
              <a:gd name="T11" fmla="*/ 15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" h="16">
                <a:moveTo>
                  <a:pt x="13" y="15"/>
                </a:moveTo>
                <a:cubicBezTo>
                  <a:pt x="0" y="5"/>
                  <a:pt x="0" y="5"/>
                  <a:pt x="0" y="5"/>
                </a:cubicBezTo>
                <a:cubicBezTo>
                  <a:pt x="4" y="0"/>
                  <a:pt x="4" y="0"/>
                  <a:pt x="4" y="0"/>
                </a:cubicBezTo>
                <a:cubicBezTo>
                  <a:pt x="16" y="10"/>
                  <a:pt x="16" y="10"/>
                  <a:pt x="16" y="10"/>
                </a:cubicBezTo>
                <a:cubicBezTo>
                  <a:pt x="18" y="12"/>
                  <a:pt x="18" y="13"/>
                  <a:pt x="17" y="15"/>
                </a:cubicBezTo>
                <a:cubicBezTo>
                  <a:pt x="16" y="16"/>
                  <a:pt x="14" y="16"/>
                  <a:pt x="13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0" name="Freeform 1394"/>
          <p:cNvSpPr/>
          <p:nvPr/>
        </p:nvSpPr>
        <p:spPr bwMode="auto">
          <a:xfrm>
            <a:off x="9801809" y="4993716"/>
            <a:ext cx="36947" cy="41874"/>
          </a:xfrm>
          <a:custGeom>
            <a:avLst/>
            <a:gdLst>
              <a:gd name="T0" fmla="*/ 13 w 13"/>
              <a:gd name="T1" fmla="*/ 6 h 14"/>
              <a:gd name="T2" fmla="*/ 7 w 13"/>
              <a:gd name="T3" fmla="*/ 14 h 14"/>
              <a:gd name="T4" fmla="*/ 2 w 13"/>
              <a:gd name="T5" fmla="*/ 10 h 14"/>
              <a:gd name="T6" fmla="*/ 1 w 13"/>
              <a:gd name="T7" fmla="*/ 3 h 14"/>
              <a:gd name="T8" fmla="*/ 9 w 13"/>
              <a:gd name="T9" fmla="*/ 2 h 14"/>
              <a:gd name="T10" fmla="*/ 13 w 13"/>
              <a:gd name="T11" fmla="*/ 6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" h="14">
                <a:moveTo>
                  <a:pt x="13" y="6"/>
                </a:moveTo>
                <a:cubicBezTo>
                  <a:pt x="7" y="14"/>
                  <a:pt x="7" y="14"/>
                  <a:pt x="7" y="14"/>
                </a:cubicBezTo>
                <a:cubicBezTo>
                  <a:pt x="2" y="10"/>
                  <a:pt x="2" y="10"/>
                  <a:pt x="2" y="10"/>
                </a:cubicBezTo>
                <a:cubicBezTo>
                  <a:pt x="0" y="8"/>
                  <a:pt x="0" y="5"/>
                  <a:pt x="1" y="3"/>
                </a:cubicBezTo>
                <a:cubicBezTo>
                  <a:pt x="3" y="1"/>
                  <a:pt x="6" y="0"/>
                  <a:pt x="9" y="2"/>
                </a:cubicBezTo>
                <a:lnTo>
                  <a:pt x="13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1" name="Freeform 1395"/>
          <p:cNvSpPr/>
          <p:nvPr/>
        </p:nvSpPr>
        <p:spPr bwMode="auto">
          <a:xfrm>
            <a:off x="9755011" y="4901348"/>
            <a:ext cx="61579" cy="25863"/>
          </a:xfrm>
          <a:custGeom>
            <a:avLst/>
            <a:gdLst>
              <a:gd name="T0" fmla="*/ 0 w 50"/>
              <a:gd name="T1" fmla="*/ 21 h 21"/>
              <a:gd name="T2" fmla="*/ 26 w 50"/>
              <a:gd name="T3" fmla="*/ 0 h 21"/>
              <a:gd name="T4" fmla="*/ 50 w 50"/>
              <a:gd name="T5" fmla="*/ 21 h 21"/>
              <a:gd name="T6" fmla="*/ 0 w 50"/>
              <a:gd name="T7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0" h="21">
                <a:moveTo>
                  <a:pt x="0" y="21"/>
                </a:moveTo>
                <a:lnTo>
                  <a:pt x="26" y="0"/>
                </a:lnTo>
                <a:lnTo>
                  <a:pt x="50" y="21"/>
                </a:lnTo>
                <a:lnTo>
                  <a:pt x="0" y="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2" name="Rectangle 1396"/>
          <p:cNvSpPr>
            <a:spLocks noChangeArrowheads="1"/>
          </p:cNvSpPr>
          <p:nvPr/>
        </p:nvSpPr>
        <p:spPr bwMode="auto">
          <a:xfrm>
            <a:off x="9766094" y="4988789"/>
            <a:ext cx="38179" cy="492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3" name="Rectangle 1397"/>
          <p:cNvSpPr>
            <a:spLocks noChangeArrowheads="1"/>
          </p:cNvSpPr>
          <p:nvPr/>
        </p:nvSpPr>
        <p:spPr bwMode="auto">
          <a:xfrm>
            <a:off x="9766094" y="4976474"/>
            <a:ext cx="38179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4" name="Rectangle 1398"/>
          <p:cNvSpPr>
            <a:spLocks noChangeArrowheads="1"/>
          </p:cNvSpPr>
          <p:nvPr/>
        </p:nvSpPr>
        <p:spPr bwMode="auto">
          <a:xfrm>
            <a:off x="9766094" y="4967852"/>
            <a:ext cx="38179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5" name="Rectangle 1399"/>
          <p:cNvSpPr>
            <a:spLocks noChangeArrowheads="1"/>
          </p:cNvSpPr>
          <p:nvPr/>
        </p:nvSpPr>
        <p:spPr bwMode="auto">
          <a:xfrm>
            <a:off x="9766094" y="4956768"/>
            <a:ext cx="38179" cy="492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6" name="Rectangle 1400"/>
          <p:cNvSpPr>
            <a:spLocks noChangeArrowheads="1"/>
          </p:cNvSpPr>
          <p:nvPr/>
        </p:nvSpPr>
        <p:spPr bwMode="auto">
          <a:xfrm>
            <a:off x="9766094" y="4935832"/>
            <a:ext cx="38179" cy="172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7" name="Freeform 1401"/>
          <p:cNvSpPr/>
          <p:nvPr/>
        </p:nvSpPr>
        <p:spPr bwMode="auto">
          <a:xfrm>
            <a:off x="9693431" y="5023274"/>
            <a:ext cx="52958" cy="46800"/>
          </a:xfrm>
          <a:custGeom>
            <a:avLst/>
            <a:gdLst>
              <a:gd name="T0" fmla="*/ 14 w 18"/>
              <a:gd name="T1" fmla="*/ 0 h 16"/>
              <a:gd name="T2" fmla="*/ 18 w 18"/>
              <a:gd name="T3" fmla="*/ 4 h 16"/>
              <a:gd name="T4" fmla="*/ 5 w 18"/>
              <a:gd name="T5" fmla="*/ 15 h 16"/>
              <a:gd name="T6" fmla="*/ 1 w 18"/>
              <a:gd name="T7" fmla="*/ 14 h 16"/>
              <a:gd name="T8" fmla="*/ 1 w 18"/>
              <a:gd name="T9" fmla="*/ 10 h 16"/>
              <a:gd name="T10" fmla="*/ 14 w 18"/>
              <a:gd name="T11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" h="16">
                <a:moveTo>
                  <a:pt x="14" y="0"/>
                </a:moveTo>
                <a:cubicBezTo>
                  <a:pt x="18" y="4"/>
                  <a:pt x="18" y="4"/>
                  <a:pt x="18" y="4"/>
                </a:cubicBezTo>
                <a:cubicBezTo>
                  <a:pt x="5" y="15"/>
                  <a:pt x="5" y="15"/>
                  <a:pt x="5" y="15"/>
                </a:cubicBezTo>
                <a:cubicBezTo>
                  <a:pt x="4" y="16"/>
                  <a:pt x="2" y="16"/>
                  <a:pt x="1" y="14"/>
                </a:cubicBezTo>
                <a:cubicBezTo>
                  <a:pt x="0" y="13"/>
                  <a:pt x="0" y="11"/>
                  <a:pt x="1" y="10"/>
                </a:cubicBezTo>
                <a:lnTo>
                  <a:pt x="1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8" name="Freeform 1402"/>
          <p:cNvSpPr/>
          <p:nvPr/>
        </p:nvSpPr>
        <p:spPr bwMode="auto">
          <a:xfrm>
            <a:off x="9734073" y="4997411"/>
            <a:ext cx="40642" cy="38179"/>
          </a:xfrm>
          <a:custGeom>
            <a:avLst/>
            <a:gdLst>
              <a:gd name="T0" fmla="*/ 7 w 14"/>
              <a:gd name="T1" fmla="*/ 13 h 13"/>
              <a:gd name="T2" fmla="*/ 0 w 14"/>
              <a:gd name="T3" fmla="*/ 5 h 13"/>
              <a:gd name="T4" fmla="*/ 5 w 14"/>
              <a:gd name="T5" fmla="*/ 2 h 13"/>
              <a:gd name="T6" fmla="*/ 12 w 14"/>
              <a:gd name="T7" fmla="*/ 2 h 13"/>
              <a:gd name="T8" fmla="*/ 11 w 14"/>
              <a:gd name="T9" fmla="*/ 10 h 13"/>
              <a:gd name="T10" fmla="*/ 7 w 14"/>
              <a:gd name="T11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" h="13">
                <a:moveTo>
                  <a:pt x="7" y="13"/>
                </a:moveTo>
                <a:cubicBezTo>
                  <a:pt x="0" y="5"/>
                  <a:pt x="0" y="5"/>
                  <a:pt x="0" y="5"/>
                </a:cubicBezTo>
                <a:cubicBezTo>
                  <a:pt x="5" y="2"/>
                  <a:pt x="5" y="2"/>
                  <a:pt x="5" y="2"/>
                </a:cubicBezTo>
                <a:cubicBezTo>
                  <a:pt x="7" y="0"/>
                  <a:pt x="10" y="0"/>
                  <a:pt x="12" y="2"/>
                </a:cubicBezTo>
                <a:cubicBezTo>
                  <a:pt x="14" y="5"/>
                  <a:pt x="14" y="8"/>
                  <a:pt x="11" y="10"/>
                </a:cubicBezTo>
                <a:lnTo>
                  <a:pt x="7" y="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9" name="Freeform 1403"/>
          <p:cNvSpPr/>
          <p:nvPr/>
        </p:nvSpPr>
        <p:spPr bwMode="auto">
          <a:xfrm>
            <a:off x="9661409" y="5099631"/>
            <a:ext cx="247547" cy="124390"/>
          </a:xfrm>
          <a:custGeom>
            <a:avLst/>
            <a:gdLst>
              <a:gd name="T0" fmla="*/ 79 w 85"/>
              <a:gd name="T1" fmla="*/ 36 h 43"/>
              <a:gd name="T2" fmla="*/ 66 w 85"/>
              <a:gd name="T3" fmla="*/ 43 h 43"/>
              <a:gd name="T4" fmla="*/ 51 w 85"/>
              <a:gd name="T5" fmla="*/ 43 h 43"/>
              <a:gd name="T6" fmla="*/ 34 w 85"/>
              <a:gd name="T7" fmla="*/ 43 h 43"/>
              <a:gd name="T8" fmla="*/ 19 w 85"/>
              <a:gd name="T9" fmla="*/ 43 h 43"/>
              <a:gd name="T10" fmla="*/ 7 w 85"/>
              <a:gd name="T11" fmla="*/ 36 h 43"/>
              <a:gd name="T12" fmla="*/ 0 w 85"/>
              <a:gd name="T13" fmla="*/ 0 h 43"/>
              <a:gd name="T14" fmla="*/ 38 w 85"/>
              <a:gd name="T15" fmla="*/ 0 h 43"/>
              <a:gd name="T16" fmla="*/ 47 w 85"/>
              <a:gd name="T17" fmla="*/ 0 h 43"/>
              <a:gd name="T18" fmla="*/ 85 w 85"/>
              <a:gd name="T19" fmla="*/ 0 h 43"/>
              <a:gd name="T20" fmla="*/ 79 w 85"/>
              <a:gd name="T21" fmla="*/ 36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5" h="43">
                <a:moveTo>
                  <a:pt x="79" y="36"/>
                </a:moveTo>
                <a:cubicBezTo>
                  <a:pt x="79" y="36"/>
                  <a:pt x="77" y="43"/>
                  <a:pt x="66" y="43"/>
                </a:cubicBezTo>
                <a:cubicBezTo>
                  <a:pt x="55" y="43"/>
                  <a:pt x="51" y="43"/>
                  <a:pt x="51" y="43"/>
                </a:cubicBezTo>
                <a:cubicBezTo>
                  <a:pt x="34" y="43"/>
                  <a:pt x="34" y="43"/>
                  <a:pt x="34" y="43"/>
                </a:cubicBezTo>
                <a:cubicBezTo>
                  <a:pt x="34" y="43"/>
                  <a:pt x="30" y="43"/>
                  <a:pt x="19" y="43"/>
                </a:cubicBezTo>
                <a:cubicBezTo>
                  <a:pt x="8" y="43"/>
                  <a:pt x="7" y="36"/>
                  <a:pt x="7" y="36"/>
                </a:cubicBezTo>
                <a:cubicBezTo>
                  <a:pt x="0" y="0"/>
                  <a:pt x="0" y="0"/>
                  <a:pt x="0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85" y="0"/>
                  <a:pt x="85" y="0"/>
                  <a:pt x="85" y="0"/>
                </a:cubicBezTo>
                <a:lnTo>
                  <a:pt x="79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0" name="Oval 1404"/>
          <p:cNvSpPr>
            <a:spLocks noChangeArrowheads="1"/>
          </p:cNvSpPr>
          <p:nvPr/>
        </p:nvSpPr>
        <p:spPr bwMode="auto">
          <a:xfrm>
            <a:off x="10133102" y="485701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1" name="Freeform 1405"/>
          <p:cNvSpPr/>
          <p:nvPr/>
        </p:nvSpPr>
        <p:spPr bwMode="auto">
          <a:xfrm>
            <a:off x="10421291" y="5012190"/>
            <a:ext cx="87442" cy="147789"/>
          </a:xfrm>
          <a:custGeom>
            <a:avLst/>
            <a:gdLst>
              <a:gd name="T0" fmla="*/ 30 w 30"/>
              <a:gd name="T1" fmla="*/ 51 h 51"/>
              <a:gd name="T2" fmla="*/ 17 w 30"/>
              <a:gd name="T3" fmla="*/ 51 h 51"/>
              <a:gd name="T4" fmla="*/ 5 w 30"/>
              <a:gd name="T5" fmla="*/ 51 h 51"/>
              <a:gd name="T6" fmla="*/ 1 w 30"/>
              <a:gd name="T7" fmla="*/ 15 h 51"/>
              <a:gd name="T8" fmla="*/ 12 w 30"/>
              <a:gd name="T9" fmla="*/ 15 h 51"/>
              <a:gd name="T10" fmla="*/ 15 w 30"/>
              <a:gd name="T11" fmla="*/ 12 h 51"/>
              <a:gd name="T12" fmla="*/ 12 w 30"/>
              <a:gd name="T13" fmla="*/ 8 h 51"/>
              <a:gd name="T14" fmla="*/ 1 w 30"/>
              <a:gd name="T15" fmla="*/ 8 h 51"/>
              <a:gd name="T16" fmla="*/ 0 w 30"/>
              <a:gd name="T17" fmla="*/ 0 h 51"/>
              <a:gd name="T18" fmla="*/ 4 w 30"/>
              <a:gd name="T19" fmla="*/ 0 h 51"/>
              <a:gd name="T20" fmla="*/ 24 w 30"/>
              <a:gd name="T21" fmla="*/ 0 h 51"/>
              <a:gd name="T22" fmla="*/ 30 w 30"/>
              <a:gd name="T23" fmla="*/ 5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0" h="51">
                <a:moveTo>
                  <a:pt x="30" y="51"/>
                </a:moveTo>
                <a:cubicBezTo>
                  <a:pt x="17" y="51"/>
                  <a:pt x="17" y="51"/>
                  <a:pt x="17" y="51"/>
                </a:cubicBezTo>
                <a:cubicBezTo>
                  <a:pt x="5" y="51"/>
                  <a:pt x="5" y="51"/>
                  <a:pt x="5" y="51"/>
                </a:cubicBezTo>
                <a:cubicBezTo>
                  <a:pt x="1" y="15"/>
                  <a:pt x="1" y="15"/>
                  <a:pt x="1" y="15"/>
                </a:cubicBezTo>
                <a:cubicBezTo>
                  <a:pt x="12" y="15"/>
                  <a:pt x="12" y="15"/>
                  <a:pt x="12" y="15"/>
                </a:cubicBezTo>
                <a:cubicBezTo>
                  <a:pt x="14" y="15"/>
                  <a:pt x="15" y="13"/>
                  <a:pt x="15" y="12"/>
                </a:cubicBezTo>
                <a:cubicBezTo>
                  <a:pt x="15" y="10"/>
                  <a:pt x="14" y="8"/>
                  <a:pt x="12" y="8"/>
                </a:cubicBezTo>
                <a:cubicBezTo>
                  <a:pt x="1" y="8"/>
                  <a:pt x="1" y="8"/>
                  <a:pt x="1" y="8"/>
                </a:cubicBezTo>
                <a:cubicBezTo>
                  <a:pt x="0" y="0"/>
                  <a:pt x="0" y="0"/>
                  <a:pt x="0" y="0"/>
                </a:cubicBezTo>
                <a:cubicBezTo>
                  <a:pt x="4" y="0"/>
                  <a:pt x="4" y="0"/>
                  <a:pt x="4" y="0"/>
                </a:cubicBezTo>
                <a:cubicBezTo>
                  <a:pt x="24" y="0"/>
                  <a:pt x="24" y="0"/>
                  <a:pt x="24" y="0"/>
                </a:cubicBezTo>
                <a:lnTo>
                  <a:pt x="30" y="5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2" name="Freeform 1406"/>
          <p:cNvSpPr>
            <a:spLocks noEditPoints="1"/>
          </p:cNvSpPr>
          <p:nvPr/>
        </p:nvSpPr>
        <p:spPr bwMode="auto">
          <a:xfrm>
            <a:off x="10218081" y="4956768"/>
            <a:ext cx="211831" cy="215526"/>
          </a:xfrm>
          <a:custGeom>
            <a:avLst/>
            <a:gdLst>
              <a:gd name="T0" fmla="*/ 54 w 73"/>
              <a:gd name="T1" fmla="*/ 74 h 74"/>
              <a:gd name="T2" fmla="*/ 18 w 73"/>
              <a:gd name="T3" fmla="*/ 74 h 74"/>
              <a:gd name="T4" fmla="*/ 0 w 73"/>
              <a:gd name="T5" fmla="*/ 74 h 74"/>
              <a:gd name="T6" fmla="*/ 8 w 73"/>
              <a:gd name="T7" fmla="*/ 0 h 74"/>
              <a:gd name="T8" fmla="*/ 36 w 73"/>
              <a:gd name="T9" fmla="*/ 0 h 74"/>
              <a:gd name="T10" fmla="*/ 65 w 73"/>
              <a:gd name="T11" fmla="*/ 0 h 74"/>
              <a:gd name="T12" fmla="*/ 73 w 73"/>
              <a:gd name="T13" fmla="*/ 74 h 74"/>
              <a:gd name="T14" fmla="*/ 54 w 73"/>
              <a:gd name="T15" fmla="*/ 74 h 74"/>
              <a:gd name="T16" fmla="*/ 26 w 73"/>
              <a:gd name="T17" fmla="*/ 12 h 74"/>
              <a:gd name="T18" fmla="*/ 22 w 73"/>
              <a:gd name="T19" fmla="*/ 14 h 74"/>
              <a:gd name="T20" fmla="*/ 21 w 73"/>
              <a:gd name="T21" fmla="*/ 17 h 74"/>
              <a:gd name="T22" fmla="*/ 26 w 73"/>
              <a:gd name="T23" fmla="*/ 22 h 74"/>
              <a:gd name="T24" fmla="*/ 47 w 73"/>
              <a:gd name="T25" fmla="*/ 22 h 74"/>
              <a:gd name="T26" fmla="*/ 52 w 73"/>
              <a:gd name="T27" fmla="*/ 17 h 74"/>
              <a:gd name="T28" fmla="*/ 47 w 73"/>
              <a:gd name="T29" fmla="*/ 12 h 74"/>
              <a:gd name="T30" fmla="*/ 26 w 73"/>
              <a:gd name="T31" fmla="*/ 12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3" h="74">
                <a:moveTo>
                  <a:pt x="54" y="74"/>
                </a:moveTo>
                <a:cubicBezTo>
                  <a:pt x="18" y="74"/>
                  <a:pt x="18" y="74"/>
                  <a:pt x="18" y="74"/>
                </a:cubicBezTo>
                <a:cubicBezTo>
                  <a:pt x="0" y="74"/>
                  <a:pt x="0" y="74"/>
                  <a:pt x="0" y="74"/>
                </a:cubicBezTo>
                <a:cubicBezTo>
                  <a:pt x="8" y="0"/>
                  <a:pt x="8" y="0"/>
                  <a:pt x="8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73" y="74"/>
                  <a:pt x="73" y="74"/>
                  <a:pt x="73" y="74"/>
                </a:cubicBezTo>
                <a:lnTo>
                  <a:pt x="54" y="74"/>
                </a:lnTo>
                <a:close/>
                <a:moveTo>
                  <a:pt x="26" y="12"/>
                </a:moveTo>
                <a:cubicBezTo>
                  <a:pt x="24" y="12"/>
                  <a:pt x="23" y="13"/>
                  <a:pt x="22" y="14"/>
                </a:cubicBezTo>
                <a:cubicBezTo>
                  <a:pt x="21" y="15"/>
                  <a:pt x="21" y="16"/>
                  <a:pt x="21" y="17"/>
                </a:cubicBezTo>
                <a:cubicBezTo>
                  <a:pt x="21" y="20"/>
                  <a:pt x="23" y="22"/>
                  <a:pt x="26" y="22"/>
                </a:cubicBezTo>
                <a:cubicBezTo>
                  <a:pt x="47" y="22"/>
                  <a:pt x="47" y="22"/>
                  <a:pt x="47" y="22"/>
                </a:cubicBezTo>
                <a:cubicBezTo>
                  <a:pt x="50" y="22"/>
                  <a:pt x="52" y="20"/>
                  <a:pt x="52" y="17"/>
                </a:cubicBezTo>
                <a:cubicBezTo>
                  <a:pt x="52" y="15"/>
                  <a:pt x="50" y="12"/>
                  <a:pt x="47" y="12"/>
                </a:cubicBezTo>
                <a:lnTo>
                  <a:pt x="26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3" name="Oval 1407"/>
          <p:cNvSpPr>
            <a:spLocks noChangeArrowheads="1"/>
          </p:cNvSpPr>
          <p:nvPr/>
        </p:nvSpPr>
        <p:spPr bwMode="auto">
          <a:xfrm>
            <a:off x="10136797" y="554792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4" name="Freeform 1408"/>
          <p:cNvSpPr>
            <a:spLocks noEditPoints="1"/>
          </p:cNvSpPr>
          <p:nvPr/>
        </p:nvSpPr>
        <p:spPr bwMode="auto">
          <a:xfrm>
            <a:off x="10397891" y="5759756"/>
            <a:ext cx="128084" cy="128084"/>
          </a:xfrm>
          <a:custGeom>
            <a:avLst/>
            <a:gdLst>
              <a:gd name="T0" fmla="*/ 26 w 44"/>
              <a:gd name="T1" fmla="*/ 7 h 44"/>
              <a:gd name="T2" fmla="*/ 18 w 44"/>
              <a:gd name="T3" fmla="*/ 7 h 44"/>
              <a:gd name="T4" fmla="*/ 18 w 44"/>
              <a:gd name="T5" fmla="*/ 18 h 44"/>
              <a:gd name="T6" fmla="*/ 7 w 44"/>
              <a:gd name="T7" fmla="*/ 18 h 44"/>
              <a:gd name="T8" fmla="*/ 7 w 44"/>
              <a:gd name="T9" fmla="*/ 26 h 44"/>
              <a:gd name="T10" fmla="*/ 18 w 44"/>
              <a:gd name="T11" fmla="*/ 26 h 44"/>
              <a:gd name="T12" fmla="*/ 18 w 44"/>
              <a:gd name="T13" fmla="*/ 37 h 44"/>
              <a:gd name="T14" fmla="*/ 26 w 44"/>
              <a:gd name="T15" fmla="*/ 37 h 44"/>
              <a:gd name="T16" fmla="*/ 26 w 44"/>
              <a:gd name="T17" fmla="*/ 26 h 44"/>
              <a:gd name="T18" fmla="*/ 37 w 44"/>
              <a:gd name="T19" fmla="*/ 26 h 44"/>
              <a:gd name="T20" fmla="*/ 37 w 44"/>
              <a:gd name="T21" fmla="*/ 18 h 44"/>
              <a:gd name="T22" fmla="*/ 26 w 44"/>
              <a:gd name="T23" fmla="*/ 18 h 44"/>
              <a:gd name="T24" fmla="*/ 26 w 44"/>
              <a:gd name="T25" fmla="*/ 7 h 44"/>
              <a:gd name="T26" fmla="*/ 22 w 44"/>
              <a:gd name="T27" fmla="*/ 0 h 44"/>
              <a:gd name="T28" fmla="*/ 44 w 44"/>
              <a:gd name="T29" fmla="*/ 22 h 44"/>
              <a:gd name="T30" fmla="*/ 22 w 44"/>
              <a:gd name="T31" fmla="*/ 44 h 44"/>
              <a:gd name="T32" fmla="*/ 0 w 44"/>
              <a:gd name="T33" fmla="*/ 22 h 44"/>
              <a:gd name="T34" fmla="*/ 22 w 44"/>
              <a:gd name="T35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4" h="44">
                <a:moveTo>
                  <a:pt x="26" y="7"/>
                </a:moveTo>
                <a:cubicBezTo>
                  <a:pt x="18" y="7"/>
                  <a:pt x="18" y="7"/>
                  <a:pt x="18" y="7"/>
                </a:cubicBezTo>
                <a:cubicBezTo>
                  <a:pt x="18" y="18"/>
                  <a:pt x="18" y="18"/>
                  <a:pt x="18" y="18"/>
                </a:cubicBezTo>
                <a:cubicBezTo>
                  <a:pt x="7" y="18"/>
                  <a:pt x="7" y="18"/>
                  <a:pt x="7" y="18"/>
                </a:cubicBezTo>
                <a:cubicBezTo>
                  <a:pt x="7" y="26"/>
                  <a:pt x="7" y="26"/>
                  <a:pt x="7" y="26"/>
                </a:cubicBezTo>
                <a:cubicBezTo>
                  <a:pt x="18" y="26"/>
                  <a:pt x="18" y="26"/>
                  <a:pt x="18" y="26"/>
                </a:cubicBezTo>
                <a:cubicBezTo>
                  <a:pt x="18" y="37"/>
                  <a:pt x="18" y="37"/>
                  <a:pt x="18" y="37"/>
                </a:cubicBezTo>
                <a:cubicBezTo>
                  <a:pt x="26" y="37"/>
                  <a:pt x="26" y="37"/>
                  <a:pt x="26" y="37"/>
                </a:cubicBezTo>
                <a:cubicBezTo>
                  <a:pt x="26" y="26"/>
                  <a:pt x="26" y="26"/>
                  <a:pt x="26" y="26"/>
                </a:cubicBezTo>
                <a:cubicBezTo>
                  <a:pt x="37" y="26"/>
                  <a:pt x="37" y="26"/>
                  <a:pt x="37" y="26"/>
                </a:cubicBezTo>
                <a:cubicBezTo>
                  <a:pt x="37" y="18"/>
                  <a:pt x="37" y="18"/>
                  <a:pt x="37" y="18"/>
                </a:cubicBezTo>
                <a:cubicBezTo>
                  <a:pt x="26" y="18"/>
                  <a:pt x="26" y="18"/>
                  <a:pt x="26" y="18"/>
                </a:cubicBezTo>
                <a:lnTo>
                  <a:pt x="26" y="7"/>
                </a:lnTo>
                <a:close/>
                <a:moveTo>
                  <a:pt x="22" y="0"/>
                </a:moveTo>
                <a:cubicBezTo>
                  <a:pt x="34" y="0"/>
                  <a:pt x="44" y="10"/>
                  <a:pt x="44" y="22"/>
                </a:cubicBezTo>
                <a:cubicBezTo>
                  <a:pt x="44" y="34"/>
                  <a:pt x="34" y="44"/>
                  <a:pt x="22" y="44"/>
                </a:cubicBezTo>
                <a:cubicBezTo>
                  <a:pt x="10" y="44"/>
                  <a:pt x="0" y="34"/>
                  <a:pt x="0" y="22"/>
                </a:cubicBezTo>
                <a:cubicBezTo>
                  <a:pt x="0" y="10"/>
                  <a:pt x="10" y="0"/>
                  <a:pt x="2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5" name="Freeform 1409"/>
          <p:cNvSpPr>
            <a:spLocks noEditPoints="1"/>
          </p:cNvSpPr>
          <p:nvPr/>
        </p:nvSpPr>
        <p:spPr bwMode="auto">
          <a:xfrm>
            <a:off x="10224241" y="5640293"/>
            <a:ext cx="224147" cy="238926"/>
          </a:xfrm>
          <a:custGeom>
            <a:avLst/>
            <a:gdLst>
              <a:gd name="T0" fmla="*/ 73 w 77"/>
              <a:gd name="T1" fmla="*/ 0 h 82"/>
              <a:gd name="T2" fmla="*/ 77 w 77"/>
              <a:gd name="T3" fmla="*/ 37 h 82"/>
              <a:gd name="T4" fmla="*/ 55 w 77"/>
              <a:gd name="T5" fmla="*/ 63 h 82"/>
              <a:gd name="T6" fmla="*/ 62 w 77"/>
              <a:gd name="T7" fmla="*/ 82 h 82"/>
              <a:gd name="T8" fmla="*/ 62 w 77"/>
              <a:gd name="T9" fmla="*/ 82 h 82"/>
              <a:gd name="T10" fmla="*/ 21 w 77"/>
              <a:gd name="T11" fmla="*/ 82 h 82"/>
              <a:gd name="T12" fmla="*/ 0 w 77"/>
              <a:gd name="T13" fmla="*/ 82 h 82"/>
              <a:gd name="T14" fmla="*/ 9 w 77"/>
              <a:gd name="T15" fmla="*/ 0 h 82"/>
              <a:gd name="T16" fmla="*/ 41 w 77"/>
              <a:gd name="T17" fmla="*/ 0 h 82"/>
              <a:gd name="T18" fmla="*/ 73 w 77"/>
              <a:gd name="T19" fmla="*/ 0 h 82"/>
              <a:gd name="T20" fmla="*/ 59 w 77"/>
              <a:gd name="T21" fmla="*/ 18 h 82"/>
              <a:gd name="T22" fmla="*/ 53 w 77"/>
              <a:gd name="T23" fmla="*/ 13 h 82"/>
              <a:gd name="T24" fmla="*/ 29 w 77"/>
              <a:gd name="T25" fmla="*/ 13 h 82"/>
              <a:gd name="T26" fmla="*/ 25 w 77"/>
              <a:gd name="T27" fmla="*/ 15 h 82"/>
              <a:gd name="T28" fmla="*/ 24 w 77"/>
              <a:gd name="T29" fmla="*/ 18 h 82"/>
              <a:gd name="T30" fmla="*/ 29 w 77"/>
              <a:gd name="T31" fmla="*/ 24 h 82"/>
              <a:gd name="T32" fmla="*/ 53 w 77"/>
              <a:gd name="T33" fmla="*/ 24 h 82"/>
              <a:gd name="T34" fmla="*/ 59 w 77"/>
              <a:gd name="T35" fmla="*/ 18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7" h="82">
                <a:moveTo>
                  <a:pt x="73" y="0"/>
                </a:moveTo>
                <a:cubicBezTo>
                  <a:pt x="77" y="37"/>
                  <a:pt x="77" y="37"/>
                  <a:pt x="77" y="37"/>
                </a:cubicBezTo>
                <a:cubicBezTo>
                  <a:pt x="65" y="39"/>
                  <a:pt x="55" y="50"/>
                  <a:pt x="55" y="63"/>
                </a:cubicBezTo>
                <a:cubicBezTo>
                  <a:pt x="55" y="71"/>
                  <a:pt x="58" y="77"/>
                  <a:pt x="62" y="82"/>
                </a:cubicBezTo>
                <a:cubicBezTo>
                  <a:pt x="62" y="82"/>
                  <a:pt x="62" y="82"/>
                  <a:pt x="62" y="82"/>
                </a:cubicBezTo>
                <a:cubicBezTo>
                  <a:pt x="21" y="82"/>
                  <a:pt x="21" y="82"/>
                  <a:pt x="21" y="82"/>
                </a:cubicBezTo>
                <a:cubicBezTo>
                  <a:pt x="0" y="82"/>
                  <a:pt x="0" y="82"/>
                  <a:pt x="0" y="82"/>
                </a:cubicBezTo>
                <a:cubicBezTo>
                  <a:pt x="9" y="0"/>
                  <a:pt x="9" y="0"/>
                  <a:pt x="9" y="0"/>
                </a:cubicBezTo>
                <a:cubicBezTo>
                  <a:pt x="41" y="0"/>
                  <a:pt x="41" y="0"/>
                  <a:pt x="41" y="0"/>
                </a:cubicBezTo>
                <a:lnTo>
                  <a:pt x="73" y="0"/>
                </a:lnTo>
                <a:close/>
                <a:moveTo>
                  <a:pt x="59" y="18"/>
                </a:moveTo>
                <a:cubicBezTo>
                  <a:pt x="59" y="15"/>
                  <a:pt x="56" y="13"/>
                  <a:pt x="53" y="13"/>
                </a:cubicBezTo>
                <a:cubicBezTo>
                  <a:pt x="29" y="13"/>
                  <a:pt x="29" y="13"/>
                  <a:pt x="29" y="13"/>
                </a:cubicBezTo>
                <a:cubicBezTo>
                  <a:pt x="28" y="13"/>
                  <a:pt x="26" y="14"/>
                  <a:pt x="25" y="15"/>
                </a:cubicBezTo>
                <a:cubicBezTo>
                  <a:pt x="24" y="16"/>
                  <a:pt x="24" y="17"/>
                  <a:pt x="24" y="18"/>
                </a:cubicBezTo>
                <a:cubicBezTo>
                  <a:pt x="24" y="21"/>
                  <a:pt x="26" y="24"/>
                  <a:pt x="29" y="24"/>
                </a:cubicBezTo>
                <a:cubicBezTo>
                  <a:pt x="53" y="24"/>
                  <a:pt x="53" y="24"/>
                  <a:pt x="53" y="24"/>
                </a:cubicBezTo>
                <a:cubicBezTo>
                  <a:pt x="56" y="24"/>
                  <a:pt x="59" y="21"/>
                  <a:pt x="59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6" name="Oval 1410"/>
          <p:cNvSpPr>
            <a:spLocks noChangeArrowheads="1"/>
          </p:cNvSpPr>
          <p:nvPr/>
        </p:nvSpPr>
        <p:spPr bwMode="auto">
          <a:xfrm>
            <a:off x="10713178" y="555038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7" name="Freeform 1412"/>
          <p:cNvSpPr>
            <a:spLocks noEditPoints="1"/>
          </p:cNvSpPr>
          <p:nvPr/>
        </p:nvSpPr>
        <p:spPr bwMode="auto">
          <a:xfrm>
            <a:off x="10971810" y="5763450"/>
            <a:ext cx="128084" cy="128084"/>
          </a:xfrm>
          <a:custGeom>
            <a:avLst/>
            <a:gdLst>
              <a:gd name="T0" fmla="*/ 37 w 44"/>
              <a:gd name="T1" fmla="*/ 18 h 44"/>
              <a:gd name="T2" fmla="*/ 7 w 44"/>
              <a:gd name="T3" fmla="*/ 18 h 44"/>
              <a:gd name="T4" fmla="*/ 7 w 44"/>
              <a:gd name="T5" fmla="*/ 26 h 44"/>
              <a:gd name="T6" fmla="*/ 37 w 44"/>
              <a:gd name="T7" fmla="*/ 26 h 44"/>
              <a:gd name="T8" fmla="*/ 37 w 44"/>
              <a:gd name="T9" fmla="*/ 18 h 44"/>
              <a:gd name="T10" fmla="*/ 22 w 44"/>
              <a:gd name="T11" fmla="*/ 0 h 44"/>
              <a:gd name="T12" fmla="*/ 44 w 44"/>
              <a:gd name="T13" fmla="*/ 22 h 44"/>
              <a:gd name="T14" fmla="*/ 22 w 44"/>
              <a:gd name="T15" fmla="*/ 44 h 44"/>
              <a:gd name="T16" fmla="*/ 0 w 44"/>
              <a:gd name="T17" fmla="*/ 22 h 44"/>
              <a:gd name="T18" fmla="*/ 22 w 44"/>
              <a:gd name="T19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" h="44">
                <a:moveTo>
                  <a:pt x="37" y="18"/>
                </a:moveTo>
                <a:cubicBezTo>
                  <a:pt x="7" y="18"/>
                  <a:pt x="7" y="18"/>
                  <a:pt x="7" y="18"/>
                </a:cubicBezTo>
                <a:cubicBezTo>
                  <a:pt x="7" y="26"/>
                  <a:pt x="7" y="26"/>
                  <a:pt x="7" y="26"/>
                </a:cubicBezTo>
                <a:cubicBezTo>
                  <a:pt x="37" y="26"/>
                  <a:pt x="37" y="26"/>
                  <a:pt x="37" y="26"/>
                </a:cubicBezTo>
                <a:lnTo>
                  <a:pt x="37" y="18"/>
                </a:lnTo>
                <a:close/>
                <a:moveTo>
                  <a:pt x="22" y="0"/>
                </a:moveTo>
                <a:cubicBezTo>
                  <a:pt x="34" y="0"/>
                  <a:pt x="44" y="10"/>
                  <a:pt x="44" y="22"/>
                </a:cubicBezTo>
                <a:cubicBezTo>
                  <a:pt x="44" y="34"/>
                  <a:pt x="34" y="44"/>
                  <a:pt x="22" y="44"/>
                </a:cubicBezTo>
                <a:cubicBezTo>
                  <a:pt x="10" y="44"/>
                  <a:pt x="0" y="34"/>
                  <a:pt x="0" y="22"/>
                </a:cubicBezTo>
                <a:cubicBezTo>
                  <a:pt x="0" y="10"/>
                  <a:pt x="10" y="0"/>
                  <a:pt x="2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8" name="Freeform 1413"/>
          <p:cNvSpPr>
            <a:spLocks noEditPoints="1"/>
          </p:cNvSpPr>
          <p:nvPr/>
        </p:nvSpPr>
        <p:spPr bwMode="auto">
          <a:xfrm>
            <a:off x="10796926" y="5640293"/>
            <a:ext cx="224147" cy="242621"/>
          </a:xfrm>
          <a:custGeom>
            <a:avLst/>
            <a:gdLst>
              <a:gd name="T0" fmla="*/ 77 w 77"/>
              <a:gd name="T1" fmla="*/ 37 h 83"/>
              <a:gd name="T2" fmla="*/ 55 w 77"/>
              <a:gd name="T3" fmla="*/ 64 h 83"/>
              <a:gd name="T4" fmla="*/ 62 w 77"/>
              <a:gd name="T5" fmla="*/ 83 h 83"/>
              <a:gd name="T6" fmla="*/ 61 w 77"/>
              <a:gd name="T7" fmla="*/ 83 h 83"/>
              <a:gd name="T8" fmla="*/ 20 w 77"/>
              <a:gd name="T9" fmla="*/ 83 h 83"/>
              <a:gd name="T10" fmla="*/ 0 w 77"/>
              <a:gd name="T11" fmla="*/ 83 h 83"/>
              <a:gd name="T12" fmla="*/ 9 w 77"/>
              <a:gd name="T13" fmla="*/ 0 h 83"/>
              <a:gd name="T14" fmla="*/ 41 w 77"/>
              <a:gd name="T15" fmla="*/ 0 h 83"/>
              <a:gd name="T16" fmla="*/ 73 w 77"/>
              <a:gd name="T17" fmla="*/ 0 h 83"/>
              <a:gd name="T18" fmla="*/ 77 w 77"/>
              <a:gd name="T19" fmla="*/ 37 h 83"/>
              <a:gd name="T20" fmla="*/ 58 w 77"/>
              <a:gd name="T21" fmla="*/ 19 h 83"/>
              <a:gd name="T22" fmla="*/ 53 w 77"/>
              <a:gd name="T23" fmla="*/ 14 h 83"/>
              <a:gd name="T24" fmla="*/ 29 w 77"/>
              <a:gd name="T25" fmla="*/ 14 h 83"/>
              <a:gd name="T26" fmla="*/ 25 w 77"/>
              <a:gd name="T27" fmla="*/ 15 h 83"/>
              <a:gd name="T28" fmla="*/ 23 w 77"/>
              <a:gd name="T29" fmla="*/ 19 h 83"/>
              <a:gd name="T30" fmla="*/ 29 w 77"/>
              <a:gd name="T31" fmla="*/ 24 h 83"/>
              <a:gd name="T32" fmla="*/ 53 w 77"/>
              <a:gd name="T33" fmla="*/ 24 h 83"/>
              <a:gd name="T34" fmla="*/ 58 w 77"/>
              <a:gd name="T35" fmla="*/ 19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7" h="83">
                <a:moveTo>
                  <a:pt x="77" y="37"/>
                </a:moveTo>
                <a:cubicBezTo>
                  <a:pt x="64" y="39"/>
                  <a:pt x="55" y="51"/>
                  <a:pt x="55" y="64"/>
                </a:cubicBezTo>
                <a:cubicBezTo>
                  <a:pt x="55" y="71"/>
                  <a:pt x="58" y="78"/>
                  <a:pt x="62" y="83"/>
                </a:cubicBezTo>
                <a:cubicBezTo>
                  <a:pt x="61" y="83"/>
                  <a:pt x="61" y="83"/>
                  <a:pt x="61" y="83"/>
                </a:cubicBezTo>
                <a:cubicBezTo>
                  <a:pt x="20" y="83"/>
                  <a:pt x="20" y="83"/>
                  <a:pt x="20" y="83"/>
                </a:cubicBezTo>
                <a:cubicBezTo>
                  <a:pt x="0" y="83"/>
                  <a:pt x="0" y="83"/>
                  <a:pt x="0" y="83"/>
                </a:cubicBezTo>
                <a:cubicBezTo>
                  <a:pt x="9" y="0"/>
                  <a:pt x="9" y="0"/>
                  <a:pt x="9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73" y="0"/>
                  <a:pt x="73" y="0"/>
                  <a:pt x="73" y="0"/>
                </a:cubicBezTo>
                <a:lnTo>
                  <a:pt x="77" y="37"/>
                </a:lnTo>
                <a:close/>
                <a:moveTo>
                  <a:pt x="58" y="19"/>
                </a:moveTo>
                <a:cubicBezTo>
                  <a:pt x="58" y="16"/>
                  <a:pt x="56" y="14"/>
                  <a:pt x="53" y="14"/>
                </a:cubicBezTo>
                <a:cubicBezTo>
                  <a:pt x="29" y="14"/>
                  <a:pt x="29" y="14"/>
                  <a:pt x="29" y="14"/>
                </a:cubicBezTo>
                <a:cubicBezTo>
                  <a:pt x="27" y="14"/>
                  <a:pt x="26" y="14"/>
                  <a:pt x="25" y="15"/>
                </a:cubicBezTo>
                <a:cubicBezTo>
                  <a:pt x="24" y="16"/>
                  <a:pt x="23" y="17"/>
                  <a:pt x="23" y="19"/>
                </a:cubicBezTo>
                <a:cubicBezTo>
                  <a:pt x="23" y="22"/>
                  <a:pt x="26" y="24"/>
                  <a:pt x="29" y="24"/>
                </a:cubicBezTo>
                <a:cubicBezTo>
                  <a:pt x="53" y="24"/>
                  <a:pt x="53" y="24"/>
                  <a:pt x="53" y="24"/>
                </a:cubicBezTo>
                <a:cubicBezTo>
                  <a:pt x="56" y="24"/>
                  <a:pt x="58" y="22"/>
                  <a:pt x="58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9" name="Oval 1414"/>
          <p:cNvSpPr>
            <a:spLocks noChangeArrowheads="1"/>
          </p:cNvSpPr>
          <p:nvPr/>
        </p:nvSpPr>
        <p:spPr bwMode="auto">
          <a:xfrm>
            <a:off x="10724258" y="484838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0" name="Freeform 1415"/>
          <p:cNvSpPr/>
          <p:nvPr/>
        </p:nvSpPr>
        <p:spPr bwMode="auto">
          <a:xfrm>
            <a:off x="10782146" y="4909967"/>
            <a:ext cx="296810" cy="305431"/>
          </a:xfrm>
          <a:custGeom>
            <a:avLst/>
            <a:gdLst>
              <a:gd name="T0" fmla="*/ 85 w 102"/>
              <a:gd name="T1" fmla="*/ 95 h 105"/>
              <a:gd name="T2" fmla="*/ 74 w 102"/>
              <a:gd name="T3" fmla="*/ 89 h 105"/>
              <a:gd name="T4" fmla="*/ 64 w 102"/>
              <a:gd name="T5" fmla="*/ 90 h 105"/>
              <a:gd name="T6" fmla="*/ 62 w 102"/>
              <a:gd name="T7" fmla="*/ 87 h 105"/>
              <a:gd name="T8" fmla="*/ 53 w 102"/>
              <a:gd name="T9" fmla="*/ 87 h 105"/>
              <a:gd name="T10" fmla="*/ 39 w 102"/>
              <a:gd name="T11" fmla="*/ 99 h 105"/>
              <a:gd name="T12" fmla="*/ 26 w 102"/>
              <a:gd name="T13" fmla="*/ 86 h 105"/>
              <a:gd name="T14" fmla="*/ 28 w 102"/>
              <a:gd name="T15" fmla="*/ 79 h 105"/>
              <a:gd name="T16" fmla="*/ 19 w 102"/>
              <a:gd name="T17" fmla="*/ 68 h 105"/>
              <a:gd name="T18" fmla="*/ 13 w 102"/>
              <a:gd name="T19" fmla="*/ 69 h 105"/>
              <a:gd name="T20" fmla="*/ 0 w 102"/>
              <a:gd name="T21" fmla="*/ 56 h 105"/>
              <a:gd name="T22" fmla="*/ 13 w 102"/>
              <a:gd name="T23" fmla="*/ 42 h 105"/>
              <a:gd name="T24" fmla="*/ 19 w 102"/>
              <a:gd name="T25" fmla="*/ 44 h 105"/>
              <a:gd name="T26" fmla="*/ 28 w 102"/>
              <a:gd name="T27" fmla="*/ 33 h 105"/>
              <a:gd name="T28" fmla="*/ 26 w 102"/>
              <a:gd name="T29" fmla="*/ 26 h 105"/>
              <a:gd name="T30" fmla="*/ 39 w 102"/>
              <a:gd name="T31" fmla="*/ 12 h 105"/>
              <a:gd name="T32" fmla="*/ 49 w 102"/>
              <a:gd name="T33" fmla="*/ 17 h 105"/>
              <a:gd name="T34" fmla="*/ 62 w 102"/>
              <a:gd name="T35" fmla="*/ 11 h 105"/>
              <a:gd name="T36" fmla="*/ 61 w 102"/>
              <a:gd name="T37" fmla="*/ 8 h 105"/>
              <a:gd name="T38" fmla="*/ 69 w 102"/>
              <a:gd name="T39" fmla="*/ 0 h 105"/>
              <a:gd name="T40" fmla="*/ 77 w 102"/>
              <a:gd name="T41" fmla="*/ 8 h 105"/>
              <a:gd name="T42" fmla="*/ 69 w 102"/>
              <a:gd name="T43" fmla="*/ 16 h 105"/>
              <a:gd name="T44" fmla="*/ 63 w 102"/>
              <a:gd name="T45" fmla="*/ 13 h 105"/>
              <a:gd name="T46" fmla="*/ 51 w 102"/>
              <a:gd name="T47" fmla="*/ 19 h 105"/>
              <a:gd name="T48" fmla="*/ 53 w 102"/>
              <a:gd name="T49" fmla="*/ 26 h 105"/>
              <a:gd name="T50" fmla="*/ 50 w 102"/>
              <a:gd name="T51" fmla="*/ 34 h 105"/>
              <a:gd name="T52" fmla="*/ 62 w 102"/>
              <a:gd name="T53" fmla="*/ 40 h 105"/>
              <a:gd name="T54" fmla="*/ 69 w 102"/>
              <a:gd name="T55" fmla="*/ 36 h 105"/>
              <a:gd name="T56" fmla="*/ 77 w 102"/>
              <a:gd name="T57" fmla="*/ 43 h 105"/>
              <a:gd name="T58" fmla="*/ 69 w 102"/>
              <a:gd name="T59" fmla="*/ 51 h 105"/>
              <a:gd name="T60" fmla="*/ 61 w 102"/>
              <a:gd name="T61" fmla="*/ 43 h 105"/>
              <a:gd name="T62" fmla="*/ 61 w 102"/>
              <a:gd name="T63" fmla="*/ 42 h 105"/>
              <a:gd name="T64" fmla="*/ 47 w 102"/>
              <a:gd name="T65" fmla="*/ 36 h 105"/>
              <a:gd name="T66" fmla="*/ 39 w 102"/>
              <a:gd name="T67" fmla="*/ 39 h 105"/>
              <a:gd name="T68" fmla="*/ 32 w 102"/>
              <a:gd name="T69" fmla="*/ 36 h 105"/>
              <a:gd name="T70" fmla="*/ 23 w 102"/>
              <a:gd name="T71" fmla="*/ 46 h 105"/>
              <a:gd name="T72" fmla="*/ 26 w 102"/>
              <a:gd name="T73" fmla="*/ 56 h 105"/>
              <a:gd name="T74" fmla="*/ 22 w 102"/>
              <a:gd name="T75" fmla="*/ 65 h 105"/>
              <a:gd name="T76" fmla="*/ 32 w 102"/>
              <a:gd name="T77" fmla="*/ 75 h 105"/>
              <a:gd name="T78" fmla="*/ 39 w 102"/>
              <a:gd name="T79" fmla="*/ 73 h 105"/>
              <a:gd name="T80" fmla="*/ 53 w 102"/>
              <a:gd name="T81" fmla="*/ 85 h 105"/>
              <a:gd name="T82" fmla="*/ 61 w 102"/>
              <a:gd name="T83" fmla="*/ 84 h 105"/>
              <a:gd name="T84" fmla="*/ 63 w 102"/>
              <a:gd name="T85" fmla="*/ 79 h 105"/>
              <a:gd name="T86" fmla="*/ 73 w 102"/>
              <a:gd name="T87" fmla="*/ 77 h 105"/>
              <a:gd name="T88" fmla="*/ 82 w 102"/>
              <a:gd name="T89" fmla="*/ 68 h 105"/>
              <a:gd name="T90" fmla="*/ 81 w 102"/>
              <a:gd name="T91" fmla="*/ 57 h 105"/>
              <a:gd name="T92" fmla="*/ 92 w 102"/>
              <a:gd name="T93" fmla="*/ 57 h 105"/>
              <a:gd name="T94" fmla="*/ 93 w 102"/>
              <a:gd name="T95" fmla="*/ 67 h 105"/>
              <a:gd name="T96" fmla="*/ 84 w 102"/>
              <a:gd name="T97" fmla="*/ 70 h 105"/>
              <a:gd name="T98" fmla="*/ 75 w 102"/>
              <a:gd name="T99" fmla="*/ 79 h 105"/>
              <a:gd name="T100" fmla="*/ 76 w 102"/>
              <a:gd name="T101" fmla="*/ 87 h 105"/>
              <a:gd name="T102" fmla="*/ 86 w 102"/>
              <a:gd name="T103" fmla="*/ 92 h 105"/>
              <a:gd name="T104" fmla="*/ 96 w 102"/>
              <a:gd name="T105" fmla="*/ 89 h 105"/>
              <a:gd name="T106" fmla="*/ 100 w 102"/>
              <a:gd name="T107" fmla="*/ 100 h 105"/>
              <a:gd name="T108" fmla="*/ 89 w 102"/>
              <a:gd name="T109" fmla="*/ 103 h 105"/>
              <a:gd name="T110" fmla="*/ 85 w 102"/>
              <a:gd name="T111" fmla="*/ 95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02" h="105">
                <a:moveTo>
                  <a:pt x="85" y="95"/>
                </a:moveTo>
                <a:cubicBezTo>
                  <a:pt x="74" y="89"/>
                  <a:pt x="74" y="89"/>
                  <a:pt x="74" y="89"/>
                </a:cubicBezTo>
                <a:cubicBezTo>
                  <a:pt x="71" y="92"/>
                  <a:pt x="67" y="92"/>
                  <a:pt x="64" y="90"/>
                </a:cubicBezTo>
                <a:cubicBezTo>
                  <a:pt x="63" y="89"/>
                  <a:pt x="62" y="88"/>
                  <a:pt x="62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2" y="94"/>
                  <a:pt x="46" y="99"/>
                  <a:pt x="39" y="99"/>
                </a:cubicBezTo>
                <a:cubicBezTo>
                  <a:pt x="32" y="99"/>
                  <a:pt x="26" y="93"/>
                  <a:pt x="26" y="86"/>
                </a:cubicBezTo>
                <a:cubicBezTo>
                  <a:pt x="26" y="83"/>
                  <a:pt x="27" y="81"/>
                  <a:pt x="28" y="79"/>
                </a:cubicBezTo>
                <a:cubicBezTo>
                  <a:pt x="19" y="68"/>
                  <a:pt x="19" y="68"/>
                  <a:pt x="19" y="68"/>
                </a:cubicBezTo>
                <a:cubicBezTo>
                  <a:pt x="17" y="68"/>
                  <a:pt x="15" y="69"/>
                  <a:pt x="13" y="69"/>
                </a:cubicBezTo>
                <a:cubicBezTo>
                  <a:pt x="6" y="69"/>
                  <a:pt x="0" y="63"/>
                  <a:pt x="0" y="56"/>
                </a:cubicBezTo>
                <a:cubicBezTo>
                  <a:pt x="0" y="48"/>
                  <a:pt x="6" y="42"/>
                  <a:pt x="13" y="42"/>
                </a:cubicBezTo>
                <a:cubicBezTo>
                  <a:pt x="15" y="42"/>
                  <a:pt x="17" y="43"/>
                  <a:pt x="19" y="44"/>
                </a:cubicBezTo>
                <a:cubicBezTo>
                  <a:pt x="28" y="33"/>
                  <a:pt x="28" y="33"/>
                  <a:pt x="28" y="33"/>
                </a:cubicBezTo>
                <a:cubicBezTo>
                  <a:pt x="27" y="31"/>
                  <a:pt x="26" y="28"/>
                  <a:pt x="26" y="26"/>
                </a:cubicBezTo>
                <a:cubicBezTo>
                  <a:pt x="26" y="18"/>
                  <a:pt x="32" y="12"/>
                  <a:pt x="39" y="12"/>
                </a:cubicBezTo>
                <a:cubicBezTo>
                  <a:pt x="43" y="12"/>
                  <a:pt x="47" y="14"/>
                  <a:pt x="49" y="17"/>
                </a:cubicBezTo>
                <a:cubicBezTo>
                  <a:pt x="62" y="11"/>
                  <a:pt x="62" y="11"/>
                  <a:pt x="62" y="11"/>
                </a:cubicBezTo>
                <a:cubicBezTo>
                  <a:pt x="61" y="10"/>
                  <a:pt x="61" y="9"/>
                  <a:pt x="61" y="8"/>
                </a:cubicBezTo>
                <a:cubicBezTo>
                  <a:pt x="61" y="4"/>
                  <a:pt x="65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12"/>
                  <a:pt x="73" y="16"/>
                  <a:pt x="69" y="16"/>
                </a:cubicBezTo>
                <a:cubicBezTo>
                  <a:pt x="67" y="16"/>
                  <a:pt x="65" y="15"/>
                  <a:pt x="63" y="13"/>
                </a:cubicBezTo>
                <a:cubicBezTo>
                  <a:pt x="51" y="19"/>
                  <a:pt x="51" y="19"/>
                  <a:pt x="51" y="19"/>
                </a:cubicBezTo>
                <a:cubicBezTo>
                  <a:pt x="52" y="21"/>
                  <a:pt x="53" y="23"/>
                  <a:pt x="53" y="26"/>
                </a:cubicBezTo>
                <a:cubicBezTo>
                  <a:pt x="53" y="29"/>
                  <a:pt x="51" y="32"/>
                  <a:pt x="50" y="34"/>
                </a:cubicBezTo>
                <a:cubicBezTo>
                  <a:pt x="62" y="40"/>
                  <a:pt x="62" y="40"/>
                  <a:pt x="62" y="40"/>
                </a:cubicBezTo>
                <a:cubicBezTo>
                  <a:pt x="63" y="37"/>
                  <a:pt x="66" y="36"/>
                  <a:pt x="69" y="36"/>
                </a:cubicBezTo>
                <a:cubicBezTo>
                  <a:pt x="73" y="36"/>
                  <a:pt x="77" y="39"/>
                  <a:pt x="77" y="43"/>
                </a:cubicBezTo>
                <a:cubicBezTo>
                  <a:pt x="77" y="47"/>
                  <a:pt x="73" y="51"/>
                  <a:pt x="69" y="51"/>
                </a:cubicBezTo>
                <a:cubicBezTo>
                  <a:pt x="65" y="51"/>
                  <a:pt x="61" y="47"/>
                  <a:pt x="61" y="43"/>
                </a:cubicBezTo>
                <a:cubicBezTo>
                  <a:pt x="61" y="43"/>
                  <a:pt x="61" y="43"/>
                  <a:pt x="61" y="42"/>
                </a:cubicBezTo>
                <a:cubicBezTo>
                  <a:pt x="47" y="36"/>
                  <a:pt x="47" y="36"/>
                  <a:pt x="47" y="36"/>
                </a:cubicBezTo>
                <a:cubicBezTo>
                  <a:pt x="45" y="38"/>
                  <a:pt x="42" y="39"/>
                  <a:pt x="39" y="39"/>
                </a:cubicBezTo>
                <a:cubicBezTo>
                  <a:pt x="37" y="39"/>
                  <a:pt x="34" y="38"/>
                  <a:pt x="32" y="36"/>
                </a:cubicBezTo>
                <a:cubicBezTo>
                  <a:pt x="23" y="46"/>
                  <a:pt x="23" y="46"/>
                  <a:pt x="23" y="46"/>
                </a:cubicBezTo>
                <a:cubicBezTo>
                  <a:pt x="25" y="49"/>
                  <a:pt x="26" y="52"/>
                  <a:pt x="26" y="56"/>
                </a:cubicBezTo>
                <a:cubicBezTo>
                  <a:pt x="26" y="59"/>
                  <a:pt x="25" y="63"/>
                  <a:pt x="22" y="65"/>
                </a:cubicBezTo>
                <a:cubicBezTo>
                  <a:pt x="32" y="75"/>
                  <a:pt x="32" y="75"/>
                  <a:pt x="32" y="75"/>
                </a:cubicBezTo>
                <a:cubicBezTo>
                  <a:pt x="34" y="74"/>
                  <a:pt x="37" y="73"/>
                  <a:pt x="39" y="73"/>
                </a:cubicBezTo>
                <a:cubicBezTo>
                  <a:pt x="46" y="73"/>
                  <a:pt x="52" y="78"/>
                  <a:pt x="53" y="85"/>
                </a:cubicBezTo>
                <a:cubicBezTo>
                  <a:pt x="61" y="84"/>
                  <a:pt x="61" y="84"/>
                  <a:pt x="61" y="84"/>
                </a:cubicBezTo>
                <a:cubicBezTo>
                  <a:pt x="61" y="82"/>
                  <a:pt x="61" y="80"/>
                  <a:pt x="63" y="79"/>
                </a:cubicBezTo>
                <a:cubicBezTo>
                  <a:pt x="65" y="76"/>
                  <a:pt x="70" y="75"/>
                  <a:pt x="73" y="77"/>
                </a:cubicBezTo>
                <a:cubicBezTo>
                  <a:pt x="82" y="68"/>
                  <a:pt x="82" y="68"/>
                  <a:pt x="82" y="68"/>
                </a:cubicBezTo>
                <a:cubicBezTo>
                  <a:pt x="79" y="65"/>
                  <a:pt x="78" y="60"/>
                  <a:pt x="81" y="57"/>
                </a:cubicBezTo>
                <a:cubicBezTo>
                  <a:pt x="84" y="54"/>
                  <a:pt x="89" y="54"/>
                  <a:pt x="92" y="57"/>
                </a:cubicBezTo>
                <a:cubicBezTo>
                  <a:pt x="95" y="59"/>
                  <a:pt x="96" y="64"/>
                  <a:pt x="93" y="67"/>
                </a:cubicBezTo>
                <a:cubicBezTo>
                  <a:pt x="91" y="70"/>
                  <a:pt x="87" y="71"/>
                  <a:pt x="84" y="70"/>
                </a:cubicBezTo>
                <a:cubicBezTo>
                  <a:pt x="75" y="79"/>
                  <a:pt x="75" y="79"/>
                  <a:pt x="75" y="79"/>
                </a:cubicBezTo>
                <a:cubicBezTo>
                  <a:pt x="77" y="81"/>
                  <a:pt x="77" y="84"/>
                  <a:pt x="76" y="87"/>
                </a:cubicBezTo>
                <a:cubicBezTo>
                  <a:pt x="86" y="92"/>
                  <a:pt x="86" y="92"/>
                  <a:pt x="86" y="92"/>
                </a:cubicBezTo>
                <a:cubicBezTo>
                  <a:pt x="88" y="89"/>
                  <a:pt x="92" y="87"/>
                  <a:pt x="96" y="89"/>
                </a:cubicBezTo>
                <a:cubicBezTo>
                  <a:pt x="100" y="91"/>
                  <a:pt x="102" y="96"/>
                  <a:pt x="100" y="100"/>
                </a:cubicBezTo>
                <a:cubicBezTo>
                  <a:pt x="98" y="103"/>
                  <a:pt x="93" y="105"/>
                  <a:pt x="89" y="103"/>
                </a:cubicBezTo>
                <a:cubicBezTo>
                  <a:pt x="86" y="102"/>
                  <a:pt x="85" y="98"/>
                  <a:pt x="85" y="9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1" name="Oval 1416"/>
          <p:cNvSpPr>
            <a:spLocks noChangeArrowheads="1"/>
          </p:cNvSpPr>
          <p:nvPr/>
        </p:nvSpPr>
        <p:spPr bwMode="auto">
          <a:xfrm>
            <a:off x="11292017" y="555284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2" name="Rectangle 1417"/>
          <p:cNvSpPr>
            <a:spLocks noChangeArrowheads="1"/>
          </p:cNvSpPr>
          <p:nvPr/>
        </p:nvSpPr>
        <p:spPr bwMode="auto">
          <a:xfrm>
            <a:off x="11550648" y="5804088"/>
            <a:ext cx="40642" cy="1108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3" name="Freeform 1418"/>
          <p:cNvSpPr/>
          <p:nvPr/>
        </p:nvSpPr>
        <p:spPr bwMode="auto">
          <a:xfrm>
            <a:off x="11367143" y="5620583"/>
            <a:ext cx="283263" cy="220453"/>
          </a:xfrm>
          <a:custGeom>
            <a:avLst/>
            <a:gdLst>
              <a:gd name="T0" fmla="*/ 85 w 97"/>
              <a:gd name="T1" fmla="*/ 40 h 76"/>
              <a:gd name="T2" fmla="*/ 0 w 97"/>
              <a:gd name="T3" fmla="*/ 76 h 76"/>
              <a:gd name="T4" fmla="*/ 0 w 97"/>
              <a:gd name="T5" fmla="*/ 69 h 76"/>
              <a:gd name="T6" fmla="*/ 60 w 97"/>
              <a:gd name="T7" fmla="*/ 27 h 76"/>
              <a:gd name="T8" fmla="*/ 42 w 97"/>
              <a:gd name="T9" fmla="*/ 27 h 76"/>
              <a:gd name="T10" fmla="*/ 85 w 97"/>
              <a:gd name="T11" fmla="*/ 0 h 76"/>
              <a:gd name="T12" fmla="*/ 97 w 97"/>
              <a:gd name="T13" fmla="*/ 47 h 76"/>
              <a:gd name="T14" fmla="*/ 85 w 97"/>
              <a:gd name="T15" fmla="*/ 4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7" h="76">
                <a:moveTo>
                  <a:pt x="85" y="40"/>
                </a:moveTo>
                <a:cubicBezTo>
                  <a:pt x="55" y="68"/>
                  <a:pt x="0" y="76"/>
                  <a:pt x="0" y="76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69"/>
                  <a:pt x="39" y="58"/>
                  <a:pt x="60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85" y="0"/>
                  <a:pt x="85" y="0"/>
                  <a:pt x="85" y="0"/>
                </a:cubicBezTo>
                <a:cubicBezTo>
                  <a:pt x="97" y="47"/>
                  <a:pt x="97" y="47"/>
                  <a:pt x="97" y="47"/>
                </a:cubicBezTo>
                <a:lnTo>
                  <a:pt x="85" y="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4" name="Rectangle 1419"/>
          <p:cNvSpPr>
            <a:spLocks noChangeArrowheads="1"/>
          </p:cNvSpPr>
          <p:nvPr/>
        </p:nvSpPr>
        <p:spPr bwMode="auto">
          <a:xfrm>
            <a:off x="11466901" y="5841034"/>
            <a:ext cx="43106" cy="7389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5" name="Rectangle 1420"/>
          <p:cNvSpPr>
            <a:spLocks noChangeArrowheads="1"/>
          </p:cNvSpPr>
          <p:nvPr/>
        </p:nvSpPr>
        <p:spPr bwMode="auto">
          <a:xfrm>
            <a:off x="11388080" y="5868131"/>
            <a:ext cx="43106" cy="46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6" name="Oval 1421"/>
          <p:cNvSpPr>
            <a:spLocks noChangeArrowheads="1"/>
          </p:cNvSpPr>
          <p:nvPr/>
        </p:nvSpPr>
        <p:spPr bwMode="auto">
          <a:xfrm>
            <a:off x="11274775" y="486317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7" name="Freeform 1422"/>
          <p:cNvSpPr/>
          <p:nvPr/>
        </p:nvSpPr>
        <p:spPr bwMode="auto">
          <a:xfrm>
            <a:off x="11460742" y="5008496"/>
            <a:ext cx="128084" cy="145326"/>
          </a:xfrm>
          <a:custGeom>
            <a:avLst/>
            <a:gdLst>
              <a:gd name="T0" fmla="*/ 30 w 44"/>
              <a:gd name="T1" fmla="*/ 31 h 50"/>
              <a:gd name="T2" fmla="*/ 31 w 44"/>
              <a:gd name="T3" fmla="*/ 9 h 50"/>
              <a:gd name="T4" fmla="*/ 17 w 44"/>
              <a:gd name="T5" fmla="*/ 10 h 50"/>
              <a:gd name="T6" fmla="*/ 14 w 44"/>
              <a:gd name="T7" fmla="*/ 7 h 50"/>
              <a:gd name="T8" fmla="*/ 36 w 44"/>
              <a:gd name="T9" fmla="*/ 4 h 50"/>
              <a:gd name="T10" fmla="*/ 35 w 44"/>
              <a:gd name="T11" fmla="*/ 34 h 50"/>
              <a:gd name="T12" fmla="*/ 7 w 44"/>
              <a:gd name="T13" fmla="*/ 45 h 50"/>
              <a:gd name="T14" fmla="*/ 3 w 44"/>
              <a:gd name="T15" fmla="*/ 23 h 50"/>
              <a:gd name="T16" fmla="*/ 6 w 44"/>
              <a:gd name="T17" fmla="*/ 25 h 50"/>
              <a:gd name="T18" fmla="*/ 9 w 44"/>
              <a:gd name="T19" fmla="*/ 38 h 50"/>
              <a:gd name="T20" fmla="*/ 30 w 44"/>
              <a:gd name="T21" fmla="*/ 31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4" h="50">
                <a:moveTo>
                  <a:pt x="30" y="31"/>
                </a:moveTo>
                <a:cubicBezTo>
                  <a:pt x="36" y="22"/>
                  <a:pt x="36" y="13"/>
                  <a:pt x="31" y="9"/>
                </a:cubicBezTo>
                <a:cubicBezTo>
                  <a:pt x="27" y="6"/>
                  <a:pt x="22" y="7"/>
                  <a:pt x="17" y="10"/>
                </a:cubicBezTo>
                <a:cubicBezTo>
                  <a:pt x="14" y="7"/>
                  <a:pt x="14" y="7"/>
                  <a:pt x="14" y="7"/>
                </a:cubicBezTo>
                <a:cubicBezTo>
                  <a:pt x="22" y="1"/>
                  <a:pt x="30" y="0"/>
                  <a:pt x="36" y="4"/>
                </a:cubicBezTo>
                <a:cubicBezTo>
                  <a:pt x="44" y="9"/>
                  <a:pt x="43" y="23"/>
                  <a:pt x="35" y="34"/>
                </a:cubicBezTo>
                <a:cubicBezTo>
                  <a:pt x="27" y="46"/>
                  <a:pt x="14" y="50"/>
                  <a:pt x="7" y="45"/>
                </a:cubicBezTo>
                <a:cubicBezTo>
                  <a:pt x="1" y="41"/>
                  <a:pt x="0" y="32"/>
                  <a:pt x="3" y="23"/>
                </a:cubicBezTo>
                <a:cubicBezTo>
                  <a:pt x="6" y="25"/>
                  <a:pt x="6" y="25"/>
                  <a:pt x="6" y="25"/>
                </a:cubicBezTo>
                <a:cubicBezTo>
                  <a:pt x="5" y="30"/>
                  <a:pt x="6" y="36"/>
                  <a:pt x="9" y="38"/>
                </a:cubicBezTo>
                <a:cubicBezTo>
                  <a:pt x="15" y="42"/>
                  <a:pt x="24" y="39"/>
                  <a:pt x="30" y="3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8" name="Freeform 1423"/>
          <p:cNvSpPr/>
          <p:nvPr/>
        </p:nvSpPr>
        <p:spPr bwMode="auto">
          <a:xfrm>
            <a:off x="11426247" y="4959233"/>
            <a:ext cx="241389" cy="277105"/>
          </a:xfrm>
          <a:custGeom>
            <a:avLst/>
            <a:gdLst>
              <a:gd name="T0" fmla="*/ 58 w 83"/>
              <a:gd name="T1" fmla="*/ 15 h 95"/>
              <a:gd name="T2" fmla="*/ 24 w 83"/>
              <a:gd name="T3" fmla="*/ 23 h 95"/>
              <a:gd name="T4" fmla="*/ 21 w 83"/>
              <a:gd name="T5" fmla="*/ 21 h 95"/>
              <a:gd name="T6" fmla="*/ 69 w 83"/>
              <a:gd name="T7" fmla="*/ 8 h 95"/>
              <a:gd name="T8" fmla="*/ 67 w 83"/>
              <a:gd name="T9" fmla="*/ 65 h 95"/>
              <a:gd name="T10" fmla="*/ 13 w 83"/>
              <a:gd name="T11" fmla="*/ 85 h 95"/>
              <a:gd name="T12" fmla="*/ 10 w 83"/>
              <a:gd name="T13" fmla="*/ 36 h 95"/>
              <a:gd name="T14" fmla="*/ 13 w 83"/>
              <a:gd name="T15" fmla="*/ 38 h 95"/>
              <a:gd name="T16" fmla="*/ 16 w 83"/>
              <a:gd name="T17" fmla="*/ 73 h 95"/>
              <a:gd name="T18" fmla="*/ 57 w 83"/>
              <a:gd name="T19" fmla="*/ 58 h 95"/>
              <a:gd name="T20" fmla="*/ 58 w 83"/>
              <a:gd name="T21" fmla="*/ 15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3" h="95">
                <a:moveTo>
                  <a:pt x="58" y="15"/>
                </a:moveTo>
                <a:cubicBezTo>
                  <a:pt x="49" y="9"/>
                  <a:pt x="35" y="12"/>
                  <a:pt x="24" y="23"/>
                </a:cubicBezTo>
                <a:cubicBezTo>
                  <a:pt x="21" y="21"/>
                  <a:pt x="21" y="21"/>
                  <a:pt x="21" y="21"/>
                </a:cubicBezTo>
                <a:cubicBezTo>
                  <a:pt x="36" y="5"/>
                  <a:pt x="56" y="0"/>
                  <a:pt x="69" y="8"/>
                </a:cubicBezTo>
                <a:cubicBezTo>
                  <a:pt x="83" y="19"/>
                  <a:pt x="82" y="44"/>
                  <a:pt x="67" y="65"/>
                </a:cubicBezTo>
                <a:cubicBezTo>
                  <a:pt x="51" y="87"/>
                  <a:pt x="27" y="95"/>
                  <a:pt x="13" y="85"/>
                </a:cubicBezTo>
                <a:cubicBezTo>
                  <a:pt x="1" y="76"/>
                  <a:pt x="0" y="56"/>
                  <a:pt x="10" y="36"/>
                </a:cubicBezTo>
                <a:cubicBezTo>
                  <a:pt x="13" y="38"/>
                  <a:pt x="13" y="38"/>
                  <a:pt x="13" y="38"/>
                </a:cubicBezTo>
                <a:cubicBezTo>
                  <a:pt x="6" y="52"/>
                  <a:pt x="7" y="67"/>
                  <a:pt x="16" y="73"/>
                </a:cubicBezTo>
                <a:cubicBezTo>
                  <a:pt x="27" y="81"/>
                  <a:pt x="45" y="74"/>
                  <a:pt x="57" y="58"/>
                </a:cubicBezTo>
                <a:cubicBezTo>
                  <a:pt x="69" y="42"/>
                  <a:pt x="69" y="23"/>
                  <a:pt x="58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9" name="Freeform 1424"/>
          <p:cNvSpPr/>
          <p:nvPr/>
        </p:nvSpPr>
        <p:spPr bwMode="auto">
          <a:xfrm>
            <a:off x="11324035" y="4967873"/>
            <a:ext cx="174884" cy="108379"/>
          </a:xfrm>
          <a:custGeom>
            <a:avLst/>
            <a:gdLst>
              <a:gd name="T0" fmla="*/ 46 w 60"/>
              <a:gd name="T1" fmla="*/ 19 h 37"/>
              <a:gd name="T2" fmla="*/ 1 w 60"/>
              <a:gd name="T3" fmla="*/ 11 h 37"/>
              <a:gd name="T4" fmla="*/ 0 w 60"/>
              <a:gd name="T5" fmla="*/ 6 h 37"/>
              <a:gd name="T6" fmla="*/ 48 w 60"/>
              <a:gd name="T7" fmla="*/ 17 h 37"/>
              <a:gd name="T8" fmla="*/ 50 w 60"/>
              <a:gd name="T9" fmla="*/ 9 h 37"/>
              <a:gd name="T10" fmla="*/ 60 w 60"/>
              <a:gd name="T11" fmla="*/ 37 h 37"/>
              <a:gd name="T12" fmla="*/ 37 w 60"/>
              <a:gd name="T13" fmla="*/ 20 h 37"/>
              <a:gd name="T14" fmla="*/ 46 w 60"/>
              <a:gd name="T15" fmla="*/ 19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" h="37">
                <a:moveTo>
                  <a:pt x="46" y="19"/>
                </a:moveTo>
                <a:cubicBezTo>
                  <a:pt x="34" y="8"/>
                  <a:pt x="17" y="4"/>
                  <a:pt x="1" y="11"/>
                </a:cubicBezTo>
                <a:cubicBezTo>
                  <a:pt x="0" y="6"/>
                  <a:pt x="0" y="6"/>
                  <a:pt x="0" y="6"/>
                </a:cubicBezTo>
                <a:cubicBezTo>
                  <a:pt x="16" y="0"/>
                  <a:pt x="35" y="4"/>
                  <a:pt x="48" y="17"/>
                </a:cubicBezTo>
                <a:cubicBezTo>
                  <a:pt x="50" y="9"/>
                  <a:pt x="50" y="9"/>
                  <a:pt x="50" y="9"/>
                </a:cubicBezTo>
                <a:cubicBezTo>
                  <a:pt x="60" y="37"/>
                  <a:pt x="60" y="37"/>
                  <a:pt x="60" y="37"/>
                </a:cubicBezTo>
                <a:cubicBezTo>
                  <a:pt x="37" y="20"/>
                  <a:pt x="37" y="20"/>
                  <a:pt x="37" y="20"/>
                </a:cubicBezTo>
                <a:lnTo>
                  <a:pt x="46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729246" y="2369468"/>
            <a:ext cx="5271021" cy="1650607"/>
            <a:chOff x="345182" y="2332391"/>
            <a:chExt cx="5271021" cy="1650607"/>
          </a:xfrm>
        </p:grpSpPr>
        <p:sp>
          <p:nvSpPr>
            <p:cNvPr id="2" name="文本框 1"/>
            <p:cNvSpPr txBox="1"/>
            <p:nvPr/>
          </p:nvSpPr>
          <p:spPr>
            <a:xfrm>
              <a:off x="887793" y="2875002"/>
              <a:ext cx="4728410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600" dirty="0">
                  <a:solidFill>
                    <a:srgbClr val="0046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6600" dirty="0">
                <a:solidFill>
                  <a:srgbClr val="0046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45182" y="2332391"/>
              <a:ext cx="542611" cy="542611"/>
            </a:xfrm>
            <a:prstGeom prst="rect">
              <a:avLst/>
            </a:prstGeom>
            <a:solidFill>
              <a:srgbClr val="00469C">
                <a:alpha val="6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16487" y="2523310"/>
              <a:ext cx="462224" cy="462224"/>
            </a:xfrm>
            <a:prstGeom prst="rect">
              <a:avLst/>
            </a:prstGeom>
            <a:solidFill>
              <a:schemeClr val="dk1">
                <a:alpha val="8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018919" y="1383060"/>
            <a:ext cx="2871264" cy="4091879"/>
            <a:chOff x="8175289" y="1757609"/>
            <a:chExt cx="2871264" cy="4091879"/>
          </a:xfrm>
        </p:grpSpPr>
        <p:sp>
          <p:nvSpPr>
            <p:cNvPr id="10" name="文本框 9"/>
            <p:cNvSpPr txBox="1"/>
            <p:nvPr/>
          </p:nvSpPr>
          <p:spPr>
            <a:xfrm>
              <a:off x="9007568" y="1781014"/>
              <a:ext cx="1632585" cy="730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ONE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>
                <a:lnSpc>
                  <a:spcPct val="13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SAP ABAP 环境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8175289" y="1757609"/>
              <a:ext cx="9060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48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9007568" y="2867975"/>
              <a:ext cx="2038985" cy="730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TWO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>
                <a:lnSpc>
                  <a:spcPct val="13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SAP ABAP 基本语法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175289" y="2844570"/>
              <a:ext cx="9060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48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9007568" y="3954936"/>
              <a:ext cx="1440815" cy="730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THREE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>
                <a:lnSpc>
                  <a:spcPct val="13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SAP 数据字典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8175289" y="3931531"/>
              <a:ext cx="9060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48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9007568" y="5041896"/>
              <a:ext cx="1632585" cy="730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FOUR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>
                <a:lnSpc>
                  <a:spcPct val="13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SAP ABAP 内表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175289" y="5018491"/>
              <a:ext cx="9060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48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6590670"/>
            <a:ext cx="12192000" cy="267330"/>
            <a:chOff x="0" y="6590670"/>
            <a:chExt cx="12192000" cy="267330"/>
          </a:xfrm>
        </p:grpSpPr>
        <p:sp>
          <p:nvSpPr>
            <p:cNvPr id="7" name="矩形 6"/>
            <p:cNvSpPr/>
            <p:nvPr/>
          </p:nvSpPr>
          <p:spPr>
            <a:xfrm>
              <a:off x="0" y="6590670"/>
              <a:ext cx="12192000" cy="267330"/>
            </a:xfrm>
            <a:prstGeom prst="rect">
              <a:avLst/>
            </a:prstGeom>
            <a:solidFill>
              <a:srgbClr val="00469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865310" y="6590670"/>
              <a:ext cx="246137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zh-CN" sz="1100" kern="700" spc="-1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Keshun</a:t>
              </a:r>
              <a:r>
                <a:rPr lang="en-US" altLang="zh-CN" sz="1100" kern="700" spc="-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Waterproof  Technology  Co. Ltd.</a:t>
              </a:r>
              <a:endParaRPr lang="en-US" altLang="zh-CN" sz="1100" kern="7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TextBox 9"/>
          <p:cNvSpPr txBox="1"/>
          <p:nvPr/>
        </p:nvSpPr>
        <p:spPr>
          <a:xfrm>
            <a:off x="-391797" y="406639"/>
            <a:ext cx="1297559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SAP ABAP 环境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SAP</a:t>
            </a:r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三层架构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52780" y="1266825"/>
            <a:ext cx="108864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ABAP（（Advanced Business Application Programming））是一种高级企业应用编程语言，起源于20世纪80年代。经过不断的发展，现在的版本为ABAP/4，SAP R/3的应用程序就是用ABAP/4编写的。</a:t>
            </a:r>
            <a:endParaRPr lang="zh-CN" altLang="en-US"/>
          </a:p>
          <a:p>
            <a:r>
              <a:rPr lang="zh-CN" altLang="en-US"/>
              <a:t>SAP开发环境的三层，比如在安装SAP时也可将DB instance安在一台server,Contral instance在另一台所谓的Application server，而通常客户端安装的SAP Logon Front End,SAP会话管理器等是所谓的表示层.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5945" y="2465705"/>
            <a:ext cx="5715000" cy="4000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6590670"/>
            <a:ext cx="12192000" cy="267330"/>
            <a:chOff x="0" y="6590670"/>
            <a:chExt cx="12192000" cy="267330"/>
          </a:xfrm>
        </p:grpSpPr>
        <p:sp>
          <p:nvSpPr>
            <p:cNvPr id="7" name="矩形 6"/>
            <p:cNvSpPr/>
            <p:nvPr/>
          </p:nvSpPr>
          <p:spPr>
            <a:xfrm>
              <a:off x="0" y="6590670"/>
              <a:ext cx="12192000" cy="267330"/>
            </a:xfrm>
            <a:prstGeom prst="rect">
              <a:avLst/>
            </a:prstGeom>
            <a:solidFill>
              <a:srgbClr val="00469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865310" y="6590670"/>
              <a:ext cx="246137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zh-CN" sz="1100" kern="700" spc="-1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Keshun</a:t>
              </a:r>
              <a:r>
                <a:rPr lang="en-US" altLang="zh-CN" sz="1100" kern="700" spc="-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Waterproof  Technology  Co. Ltd.</a:t>
              </a:r>
              <a:endParaRPr lang="en-US" altLang="zh-CN" sz="1100" kern="7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TextBox 9"/>
          <p:cNvSpPr txBox="1"/>
          <p:nvPr/>
        </p:nvSpPr>
        <p:spPr>
          <a:xfrm>
            <a:off x="-391797" y="406639"/>
            <a:ext cx="1297559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SAP ABAP 环境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安装</a:t>
            </a:r>
            <a:r>
              <a:rPr lang="en-US" altLang="zh-CN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SAP GUI</a:t>
            </a:r>
            <a:endParaRPr lang="en-US" altLang="zh-CN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82345" y="1596390"/>
            <a:ext cx="9949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SAP GUI是SAP用户用于访问SAP系统的图形用户界面（Graphical User Interface）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9980" y="2731770"/>
            <a:ext cx="9822180" cy="31889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6590670"/>
            <a:ext cx="12192000" cy="267330"/>
            <a:chOff x="0" y="6590670"/>
            <a:chExt cx="12192000" cy="267330"/>
          </a:xfrm>
        </p:grpSpPr>
        <p:sp>
          <p:nvSpPr>
            <p:cNvPr id="7" name="矩形 6"/>
            <p:cNvSpPr/>
            <p:nvPr/>
          </p:nvSpPr>
          <p:spPr>
            <a:xfrm>
              <a:off x="0" y="6590670"/>
              <a:ext cx="12192000" cy="267330"/>
            </a:xfrm>
            <a:prstGeom prst="rect">
              <a:avLst/>
            </a:prstGeom>
            <a:solidFill>
              <a:srgbClr val="00469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865310" y="6590670"/>
              <a:ext cx="246137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zh-CN" sz="1100" kern="700" spc="-1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Keshun</a:t>
              </a:r>
              <a:r>
                <a:rPr lang="en-US" altLang="zh-CN" sz="1100" kern="700" spc="-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Waterproof  Technology  Co. Ltd.</a:t>
              </a:r>
              <a:endParaRPr lang="en-US" altLang="zh-CN" sz="1100" kern="7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TextBox 9"/>
          <p:cNvSpPr txBox="1"/>
          <p:nvPr/>
        </p:nvSpPr>
        <p:spPr>
          <a:xfrm>
            <a:off x="-391797" y="406639"/>
            <a:ext cx="1297559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SAP ABAP 环境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开发第一个程序</a:t>
            </a:r>
            <a:endParaRPr lang="en-US" altLang="zh-CN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0595" y="1266825"/>
            <a:ext cx="6622415" cy="51415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60985" y="2684145"/>
            <a:ext cx="40690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T-code  : se38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、程序名称填写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、对象：源程序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、点击创建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6590670"/>
            <a:ext cx="12192000" cy="267330"/>
            <a:chOff x="0" y="6590670"/>
            <a:chExt cx="12192000" cy="267330"/>
          </a:xfrm>
        </p:grpSpPr>
        <p:sp>
          <p:nvSpPr>
            <p:cNvPr id="7" name="矩形 6"/>
            <p:cNvSpPr/>
            <p:nvPr/>
          </p:nvSpPr>
          <p:spPr>
            <a:xfrm>
              <a:off x="0" y="6590670"/>
              <a:ext cx="12192000" cy="267330"/>
            </a:xfrm>
            <a:prstGeom prst="rect">
              <a:avLst/>
            </a:prstGeom>
            <a:solidFill>
              <a:srgbClr val="00469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865310" y="6590670"/>
              <a:ext cx="246137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zh-CN" sz="1100" kern="700" spc="-1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Keshun</a:t>
              </a:r>
              <a:r>
                <a:rPr lang="en-US" altLang="zh-CN" sz="1100" kern="700" spc="-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Waterproof  Technology  Co. Ltd.</a:t>
              </a:r>
              <a:endParaRPr lang="en-US" altLang="zh-CN" sz="1100" kern="7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TextBox 9"/>
          <p:cNvSpPr txBox="1"/>
          <p:nvPr/>
        </p:nvSpPr>
        <p:spPr>
          <a:xfrm>
            <a:off x="-391797" y="406639"/>
            <a:ext cx="1297559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SAP ABAP 环境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开发第一个程序</a:t>
            </a:r>
            <a:endParaRPr lang="en-US" altLang="zh-CN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0985" y="2684145"/>
            <a:ext cx="406908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、填写标题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、选择类型：可执行程序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、点击保存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98190" y="1551305"/>
            <a:ext cx="8166735" cy="4754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6590670"/>
            <a:ext cx="12192000" cy="267330"/>
            <a:chOff x="0" y="6590670"/>
            <a:chExt cx="12192000" cy="267330"/>
          </a:xfrm>
        </p:grpSpPr>
        <p:sp>
          <p:nvSpPr>
            <p:cNvPr id="7" name="矩形 6"/>
            <p:cNvSpPr/>
            <p:nvPr/>
          </p:nvSpPr>
          <p:spPr>
            <a:xfrm>
              <a:off x="0" y="6590670"/>
              <a:ext cx="12192000" cy="267330"/>
            </a:xfrm>
            <a:prstGeom prst="rect">
              <a:avLst/>
            </a:prstGeom>
            <a:solidFill>
              <a:srgbClr val="00469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865310" y="6590670"/>
              <a:ext cx="246137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zh-CN" sz="1100" kern="700" spc="-1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Keshun</a:t>
              </a:r>
              <a:r>
                <a:rPr lang="en-US" altLang="zh-CN" sz="1100" kern="700" spc="-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Waterproof  Technology  Co. Ltd.</a:t>
              </a:r>
              <a:endParaRPr lang="en-US" altLang="zh-CN" sz="1100" kern="7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TextBox 9"/>
          <p:cNvSpPr txBox="1"/>
          <p:nvPr/>
        </p:nvSpPr>
        <p:spPr>
          <a:xfrm>
            <a:off x="-391797" y="406639"/>
            <a:ext cx="1297559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SAP ABAP 环境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开发第一个程序</a:t>
            </a:r>
            <a:endParaRPr lang="en-US" altLang="zh-CN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0985" y="2684145"/>
            <a:ext cx="40690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、包：</a:t>
            </a:r>
            <a:r>
              <a:rPr lang="en-US" altLang="zh-CN"/>
              <a:t>zdev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、点击保存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5380" y="1737995"/>
            <a:ext cx="7719695" cy="4381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6590670"/>
            <a:ext cx="12192000" cy="267330"/>
            <a:chOff x="0" y="6590670"/>
            <a:chExt cx="12192000" cy="267330"/>
          </a:xfrm>
        </p:grpSpPr>
        <p:sp>
          <p:nvSpPr>
            <p:cNvPr id="7" name="矩形 6"/>
            <p:cNvSpPr/>
            <p:nvPr/>
          </p:nvSpPr>
          <p:spPr>
            <a:xfrm>
              <a:off x="0" y="6590670"/>
              <a:ext cx="12192000" cy="267330"/>
            </a:xfrm>
            <a:prstGeom prst="rect">
              <a:avLst/>
            </a:prstGeom>
            <a:solidFill>
              <a:srgbClr val="00469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865310" y="6590670"/>
              <a:ext cx="246137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zh-CN" sz="1100" kern="700" spc="-1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Keshun</a:t>
              </a:r>
              <a:r>
                <a:rPr lang="en-US" altLang="zh-CN" sz="1100" kern="700" spc="-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Waterproof  Technology  Co. Ltd.</a:t>
              </a:r>
              <a:endParaRPr lang="en-US" altLang="zh-CN" sz="1100" kern="7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TextBox 9"/>
          <p:cNvSpPr txBox="1"/>
          <p:nvPr/>
        </p:nvSpPr>
        <p:spPr>
          <a:xfrm>
            <a:off x="-391797" y="406639"/>
            <a:ext cx="1297559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SAP ABAP 环境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传输请求号</a:t>
            </a:r>
            <a:endParaRPr lang="en-US" altLang="zh-CN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60400" y="2011045"/>
            <a:ext cx="9013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、传输请求号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07130" y="2011045"/>
            <a:ext cx="7536815" cy="21570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1489</Words>
  <Application>WPS 演示</Application>
  <PresentationFormat>宽屏</PresentationFormat>
  <Paragraphs>167</Paragraphs>
  <Slides>22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微软雅黑 Light</vt:lpstr>
      <vt:lpstr>等线</vt:lpstr>
      <vt:lpstr>Arial Unicode MS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李智滔</dc:creator>
  <cp:lastModifiedBy>Administrator</cp:lastModifiedBy>
  <cp:revision>60</cp:revision>
  <dcterms:created xsi:type="dcterms:W3CDTF">2018-09-27T08:28:00Z</dcterms:created>
  <dcterms:modified xsi:type="dcterms:W3CDTF">2019-01-23T03:58:32Z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