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03" r:id="rId8"/>
    <p:sldId id="2435" r:id="rId9"/>
    <p:sldId id="2434" r:id="rId10"/>
    <p:sldId id="2405" r:id="rId11"/>
    <p:sldId id="2400" r:id="rId12"/>
    <p:sldId id="2429" r:id="rId13"/>
    <p:sldId id="328" r:id="rId14"/>
    <p:sldId id="32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  <p14:sldId id="2435"/>
            <p14:sldId id="2434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777"/>
        <p:guide orient="horz" pos="7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接口方式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379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信息管理中心 软件开发部 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的对外接口方式，并确定接口相关文档模板设计。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3838369" cy="3004919"/>
            <a:chOff x="8175289" y="1757609"/>
            <a:chExt cx="3838369" cy="300491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几种接口方式说明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300609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科顺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系统集成外部系统讨论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接口文档模板确定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接口方式介绍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的接口集成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3305" y="1946275"/>
            <a:ext cx="9565005" cy="4103370"/>
            <a:chOff x="4126" y="4707"/>
            <a:chExt cx="11236" cy="4820"/>
          </a:xfrm>
        </p:grpSpPr>
        <p:sp>
          <p:nvSpPr>
            <p:cNvPr id="27" name="箭头3"/>
            <p:cNvSpPr/>
            <p:nvPr/>
          </p:nvSpPr>
          <p:spPr bwMode="gray">
            <a:xfrm flipV="1">
              <a:off x="5017" y="7136"/>
              <a:ext cx="1291" cy="1796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箭头2"/>
            <p:cNvSpPr/>
            <p:nvPr/>
          </p:nvSpPr>
          <p:spPr bwMode="gray">
            <a:xfrm rot="16200000">
              <a:off x="5358" y="6388"/>
              <a:ext cx="384" cy="153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箭头1"/>
            <p:cNvSpPr/>
            <p:nvPr/>
          </p:nvSpPr>
          <p:spPr bwMode="gray">
            <a:xfrm>
              <a:off x="5009" y="5174"/>
              <a:ext cx="1291" cy="208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1"/>
            <p:cNvSpPr>
              <a:spLocks noChangeArrowheads="1"/>
            </p:cNvSpPr>
            <p:nvPr/>
          </p:nvSpPr>
          <p:spPr bwMode="gray">
            <a:xfrm>
              <a:off x="8152" y="4714"/>
              <a:ext cx="7210" cy="1413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基于SOAP的基础之上，实现了应用上的跨平台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，有严格的规范和标准，包括安全，事务等各个方面的内容，配置复杂，使用效率也不高。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标题1"/>
            <p:cNvSpPr>
              <a:spLocks noChangeArrowheads="1"/>
            </p:cNvSpPr>
            <p:nvPr/>
          </p:nvSpPr>
          <p:spPr bwMode="gray">
            <a:xfrm>
              <a:off x="6457" y="4707"/>
              <a:ext cx="1468" cy="1420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75000"/>
              </a:schemeClr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endPara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2"/>
            <p:cNvSpPr>
              <a:spLocks noChangeArrowheads="1"/>
            </p:cNvSpPr>
            <p:nvPr/>
          </p:nvSpPr>
          <p:spPr bwMode="gray">
            <a:xfrm>
              <a:off x="8152" y="6431"/>
              <a:ext cx="7210" cy="1408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RFC是SAP系统和其他（SAP或非SAP）系统间的一个重要而常用的双向接口技术，也被视为SAP与外部通信的基本协议，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内部的函数，便于开发和实施。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标题2"/>
            <p:cNvSpPr>
              <a:spLocks noChangeArrowheads="1"/>
            </p:cNvSpPr>
            <p:nvPr/>
          </p:nvSpPr>
          <p:spPr bwMode="gray">
            <a:xfrm>
              <a:off x="6457" y="6431"/>
              <a:ext cx="1468" cy="1408"/>
            </a:xfrm>
            <a:prstGeom prst="roundRect">
              <a:avLst>
                <a:gd name="adj" fmla="val 11921"/>
              </a:avLst>
            </a:prstGeom>
            <a:solidFill>
              <a:schemeClr val="accent3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RFC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3"/>
            <p:cNvSpPr>
              <a:spLocks noChangeArrowheads="1"/>
            </p:cNvSpPr>
            <p:nvPr/>
          </p:nvSpPr>
          <p:spPr bwMode="ltGray">
            <a:xfrm>
              <a:off x="8152" y="8133"/>
              <a:ext cx="7210" cy="1395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其核心是面向资源，专门针对网络应用设计和开发方式，以降低开发的复杂性，提高系统的可伸缩性，对数据传输效率高，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S4 hana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标题3"/>
            <p:cNvSpPr>
              <a:spLocks noChangeArrowheads="1"/>
            </p:cNvSpPr>
            <p:nvPr/>
          </p:nvSpPr>
          <p:spPr bwMode="gray">
            <a:xfrm>
              <a:off x="6457" y="8133"/>
              <a:ext cx="1468" cy="1395"/>
            </a:xfrm>
            <a:prstGeom prst="roundRect">
              <a:avLst>
                <a:gd name="adj" fmla="val 11921"/>
              </a:avLst>
            </a:prstGeom>
            <a:solidFill>
              <a:schemeClr val="accent6">
                <a:lumMod val="75000"/>
              </a:schemeClr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4126" y="6318"/>
              <a:ext cx="1633" cy="1635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endPara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endPara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1513205" y="837565"/>
            <a:ext cx="97224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webservice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65239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SAP </a:t>
            </a:r>
            <a:r>
              <a:rPr lang="zh-CN" altLang="en-US" sz="1600"/>
              <a:t>开发函数</a:t>
            </a:r>
            <a:endParaRPr lang="zh-CN" altLang="en-US" sz="1600"/>
          </a:p>
        </p:txBody>
      </p:sp>
      <p:sp>
        <p:nvSpPr>
          <p:cNvPr id="3" name="圆角矩形 2"/>
          <p:cNvSpPr/>
          <p:nvPr/>
        </p:nvSpPr>
        <p:spPr>
          <a:xfrm>
            <a:off x="523684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/>
              <a:t>SAP配置发布接口信息</a:t>
            </a:r>
            <a:endParaRPr lang="en-US" altLang="zh-CN" sz="1600"/>
          </a:p>
        </p:txBody>
      </p:sp>
      <p:sp>
        <p:nvSpPr>
          <p:cNvPr id="4" name="圆角矩形 3"/>
          <p:cNvSpPr/>
          <p:nvPr/>
        </p:nvSpPr>
        <p:spPr>
          <a:xfrm>
            <a:off x="782129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/>
              <a:t>第三方系统通过WSDL生成代理类</a:t>
            </a:r>
            <a:endParaRPr lang="en-US" altLang="zh-CN" sz="160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4098925" y="2329815"/>
            <a:ext cx="1137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>
            <a:off x="6683375" y="2329815"/>
            <a:ext cx="1137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0725" y="3167380"/>
            <a:ext cx="11012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SAP</a:t>
            </a:r>
            <a:r>
              <a:rPr lang="zh-CN" altLang="en-US"/>
              <a:t>内开发功能函数，通过函数发布和配置对外的接口，第三方系统通过</a:t>
            </a:r>
            <a:r>
              <a:rPr lang="en-US" altLang="zh-CN"/>
              <a:t>wsdl</a:t>
            </a:r>
            <a:r>
              <a:rPr lang="zh-CN" altLang="en-US"/>
              <a:t>文件生成代理类调用接口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、传统的开发方式，有严格的要求，安全性和数据格式要求较高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、外网访问需要开放端口。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、修改接口字段后，需要重新部署，不利于运维管理。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RESTful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9095" y="2607310"/>
            <a:ext cx="9818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、基于</a:t>
            </a:r>
            <a:r>
              <a:rPr lang="en-US" altLang="zh-CN"/>
              <a:t>SAP http </a:t>
            </a:r>
            <a:r>
              <a:rPr lang="zh-CN" altLang="en-US"/>
              <a:t>服务类的扩展，</a:t>
            </a:r>
            <a:r>
              <a:rPr lang="en-US" altLang="zh-CN"/>
              <a:t>SAP </a:t>
            </a:r>
            <a:r>
              <a:rPr lang="zh-CN" altLang="en-US"/>
              <a:t>新的功能特性。需要开发一个类，通过配置外部服务发布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、数据格式是</a:t>
            </a:r>
            <a:r>
              <a:rPr lang="en-US" altLang="zh-CN"/>
              <a:t>JSON</a:t>
            </a:r>
            <a:r>
              <a:rPr lang="zh-CN" altLang="en-US"/>
              <a:t>，传输效率上较高，发布配置的过程简单，对外网需要提供端口访问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、SAP 推荐以 OData （开放数据协议）方式提供 Restful Service，一种非常简单的接口协议，主流的开发接口方式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RFC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2651125"/>
            <a:ext cx="9832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、只需要开发</a:t>
            </a:r>
            <a:r>
              <a:rPr lang="en-US" altLang="zh-CN"/>
              <a:t>SAP</a:t>
            </a:r>
            <a:r>
              <a:rPr lang="zh-CN" altLang="en-US"/>
              <a:t>内部函数，并勾选</a:t>
            </a:r>
            <a:r>
              <a:rPr lang="en-US" altLang="zh-CN"/>
              <a:t>RFC</a:t>
            </a:r>
            <a:r>
              <a:rPr lang="zh-CN" altLang="en-US"/>
              <a:t>方式即可发布成服务，提供给外围系统访问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、泛微</a:t>
            </a:r>
            <a:r>
              <a:rPr lang="en-US" altLang="zh-CN"/>
              <a:t>OA</a:t>
            </a:r>
            <a:r>
              <a:rPr lang="zh-CN" altLang="en-US"/>
              <a:t>支持</a:t>
            </a:r>
            <a:r>
              <a:rPr lang="en-US" altLang="zh-CN"/>
              <a:t>RFC</a:t>
            </a:r>
            <a:r>
              <a:rPr lang="zh-CN" altLang="en-US"/>
              <a:t>方式配置，简单易用。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、外网系统访问需要特殊配置，不利于云系统的对接。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2018.10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演示</Application>
  <PresentationFormat>自定义</PresentationFormat>
  <Paragraphs>93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37</cp:revision>
  <dcterms:created xsi:type="dcterms:W3CDTF">2018-09-27T08:28:00Z</dcterms:created>
  <dcterms:modified xsi:type="dcterms:W3CDTF">2019-04-30T09:40:34Z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