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38" r:id="rId8"/>
    <p:sldId id="2439" r:id="rId9"/>
    <p:sldId id="2440" r:id="rId10"/>
    <p:sldId id="2442" r:id="rId11"/>
    <p:sldId id="2432" r:id="rId12"/>
    <p:sldId id="2433" r:id="rId13"/>
    <p:sldId id="2451" r:id="rId14"/>
    <p:sldId id="2405" r:id="rId15"/>
    <p:sldId id="2400" r:id="rId16"/>
    <p:sldId id="2429" r:id="rId17"/>
    <p:sldId id="328" r:id="rId18"/>
    <p:sldId id="3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38"/>
            <p14:sldId id="2439"/>
            <p14:sldId id="2440"/>
            <p14:sldId id="2442"/>
            <p14:sldId id="2432"/>
            <p14:sldId id="2433"/>
            <p14:sldId id="2451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5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2019.01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企业系统集成状况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企业内部情况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1406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NC ERP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88945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通达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825105" y="376999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058160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人众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613400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819775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4401820" y="2219960"/>
            <a:ext cx="121158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444365" y="5767705"/>
            <a:ext cx="1348740" cy="577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48815" y="2421890"/>
            <a:ext cx="136525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48815" y="4311650"/>
            <a:ext cx="136525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75485" y="4318635"/>
            <a:ext cx="133858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 flipV="1">
            <a:off x="5001578" y="3937953"/>
            <a:ext cx="518160" cy="2404745"/>
          </a:xfrm>
          <a:prstGeom prst="bentConnector3">
            <a:avLst>
              <a:gd name="adj1" fmla="val 499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4829175" y="4067175"/>
            <a:ext cx="2982595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准备中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4768215" y="2267585"/>
            <a:ext cx="778510" cy="21983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7825105" y="539877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 flipV="1">
            <a:off x="7119620" y="5954395"/>
            <a:ext cx="6921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825105" y="169799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7" idx="0"/>
          </p:cNvCxnSpPr>
          <p:nvPr/>
        </p:nvCxnSpPr>
        <p:spPr>
          <a:xfrm>
            <a:off x="8481695" y="2809240"/>
            <a:ext cx="0" cy="960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786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、中间件         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    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远程调用函数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、webservice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、文件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、数据中间表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43959" cy="4091879"/>
            <a:chOff x="8175289" y="1757609"/>
            <a:chExt cx="28439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0116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常用的几种调用方式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6052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优点和缺点对比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企业系统集成状况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267460"/>
            <a:ext cx="7726045" cy="532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266825"/>
            <a:ext cx="700595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webservice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637665"/>
            <a:ext cx="785876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IDOC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236980"/>
            <a:ext cx="695452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1905635"/>
            <a:ext cx="9376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、内部自主开发的系统，可方便配置，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、有权限管理，日志记录，数据监控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、连接池、性能好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、统一管理，统一监控，运维效率高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优缺点对比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各种调用方式对比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9760" y="2047875"/>
          <a:ext cx="10948035" cy="3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/>
                <a:gridCol w="1564005"/>
                <a:gridCol w="1564005"/>
                <a:gridCol w="1564005"/>
                <a:gridCol w="1564005"/>
                <a:gridCol w="1564005"/>
                <a:gridCol w="156400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SAP 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JCO + RFC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IDOC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中间件系统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中间表、文件</a:t>
                      </a:r>
                      <a:endParaRPr lang="zh-CN" altLang="en-US"/>
                    </a:p>
                  </a:txBody>
                  <a:tcPr/>
                </a:tc>
              </a:tr>
              <a:tr h="1350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实时性高； 可处理大数据</a:t>
                      </a:r>
                      <a:r>
                        <a:rPr lang="zh-CN"/>
                        <a:t>，</a:t>
                      </a:r>
                      <a:r>
                        <a:t>分包处理</a:t>
                      </a:r>
                      <a:r>
                        <a:rPr lang="zh-CN"/>
                        <a:t>，</a:t>
                      </a:r>
                      <a:r>
                        <a:t> 有接口数据日志在PI系统；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更好的实时性，实现起来简单，适合简单业务场景使用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符合WS的标准，方便实现相应的接口，在实时性和交互性上都有了保障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适合大数据量传输，</a:t>
                      </a:r>
                      <a:r>
                        <a:rPr lang="en-US" altLang="zh-CN"/>
                        <a:t>SAP</a:t>
                      </a:r>
                      <a:r>
                        <a:rPr lang="zh-CN" altLang="en-US"/>
                        <a:t>内部实现。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定制开发，性能和稳定性，兼容性强，适合复杂业务过程。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适合大数据量下发，实现简单，成本最低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需要PI 服务器； 系统配置工作； 和每个外部系统都要做配置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如果数据量大，会导致进程时间过长，有超时风险，只能外围系统单向进行调用</a:t>
                      </a:r>
                      <a:r>
                        <a:rPr lang="en-US" altLang="zh-CN"/>
                        <a:t>SAP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SAP对Web Service发布的格式要求比较严格，很多时候无法调用就是因为格式不对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实时性差，不适合交互。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需要投入开发运维工作。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推荐使用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182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56</cp:revision>
  <dcterms:created xsi:type="dcterms:W3CDTF">2018-09-27T08:28:00Z</dcterms:created>
  <dcterms:modified xsi:type="dcterms:W3CDTF">2019-02-22T08:17:56Z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