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04" r:id="rId3"/>
    <p:sldId id="256" r:id="rId4"/>
    <p:sldId id="259" r:id="rId6"/>
    <p:sldId id="2401" r:id="rId7"/>
    <p:sldId id="2467" r:id="rId8"/>
    <p:sldId id="2468" r:id="rId9"/>
    <p:sldId id="2469" r:id="rId10"/>
    <p:sldId id="2438" r:id="rId11"/>
    <p:sldId id="2470" r:id="rId12"/>
    <p:sldId id="2439" r:id="rId13"/>
    <p:sldId id="2474" r:id="rId14"/>
    <p:sldId id="2457" r:id="rId15"/>
    <p:sldId id="2471" r:id="rId16"/>
    <p:sldId id="2472" r:id="rId17"/>
    <p:sldId id="2473" r:id="rId18"/>
    <p:sldId id="2440" r:id="rId19"/>
    <p:sldId id="2442" r:id="rId20"/>
    <p:sldId id="2432" r:id="rId21"/>
    <p:sldId id="2451" r:id="rId22"/>
    <p:sldId id="2405" r:id="rId23"/>
    <p:sldId id="2400" r:id="rId24"/>
    <p:sldId id="2429" r:id="rId25"/>
    <p:sldId id="328" r:id="rId26"/>
    <p:sldId id="32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67"/>
            <p14:sldId id="2468"/>
            <p14:sldId id="2469"/>
            <p14:sldId id="2438"/>
            <p14:sldId id="2470"/>
            <p14:sldId id="2439"/>
            <p14:sldId id="2471"/>
            <p14:sldId id="2472"/>
            <p14:sldId id="2473"/>
            <p14:sldId id="2440"/>
            <p14:sldId id="2442"/>
            <p14:sldId id="2432"/>
            <p14:sldId id="2457"/>
            <p14:sldId id="2474"/>
            <p14:sldId id="2451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pos="3840"/>
        <p:guide orient="horz" pos="2813"/>
        <p:guide orient="horz" pos="7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切换到 Interface 页签，在接口中输入 IF_HTTP_EXTENSION 然后回车，再切换到 Method 页签，双击 HANDLE_REQUEST 方法，进入源码编辑界面。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使用事务码 SICF 在 default_host/sap 节点下面创建子节点，使用 Z_SIMPLE_REQ_HANDLER 类并激活方法：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使用事务码 SICF 在 default_host/sap 节点下面创建子节点，使用 Z_SIMPLE_REQ_HANDLER 类并激活方法：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SAP PI</a:t>
            </a:r>
            <a:r>
              <a:rPr lang="zh-CN" altLang="en-US"/>
              <a:t>是</a:t>
            </a:r>
            <a:r>
              <a:rPr lang="en-US" altLang="zh-CN"/>
              <a:t>SAP</a:t>
            </a:r>
            <a:r>
              <a:rPr lang="zh-CN" altLang="en-US"/>
              <a:t>公司研发，对接外围系统的中间件系统，可以高效集成</a:t>
            </a:r>
            <a:r>
              <a:rPr lang="en-US" altLang="zh-CN"/>
              <a:t>SAP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SAP PI </a:t>
            </a:r>
            <a:r>
              <a:rPr lang="zh-CN" altLang="en-US"/>
              <a:t>提供日志管理，接口字段配置，系统互联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当在一个大型的机构中实施SAP的时候，并不是所有部件都可以放在SAP ERP中。其中的很多业务部件有它们自己的专有工具，可能极度复杂、并且无法被替代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当在一个大型的机构中实施SAP的时候，并不是所有部件都可以放在SAP ERP中。其中的很多业务部件有它们自己的专有工具，可能极度复杂、并且无法被替代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主页有以下四个工作区的超链接：  </a:t>
            </a:r>
            <a:r>
              <a:rPr lang="en-US"/>
              <a:t>: </a:t>
            </a:r>
            <a:r>
              <a:t>企业服务库（ESR）集成目录（ID）  系统规划（SL） 配置和监控（CM）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RFC</a:t>
            </a:r>
            <a:r>
              <a:rPr lang="zh-CN" altLang="en-US"/>
              <a:t>是远程函数调用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SAP</a:t>
            </a:r>
            <a:r>
              <a:rPr lang="zh-CN" altLang="en-US"/>
              <a:t>发布函数成</a:t>
            </a:r>
            <a:r>
              <a:rPr lang="en-US" altLang="zh-CN"/>
              <a:t>RFC</a:t>
            </a:r>
            <a:r>
              <a:rPr lang="zh-CN" altLang="en-US"/>
              <a:t>，外围系统可以通过调用函数的方式获得数据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SAP</a:t>
            </a:r>
            <a:r>
              <a:rPr lang="zh-CN" altLang="en-US"/>
              <a:t>想要调用外围系统的</a:t>
            </a:r>
            <a:r>
              <a:rPr lang="en-US" altLang="zh-CN"/>
              <a:t>RFC</a:t>
            </a:r>
            <a:r>
              <a:rPr lang="zh-CN" altLang="en-US"/>
              <a:t>接口需要外围系统提供</a:t>
            </a:r>
            <a:r>
              <a:rPr lang="en-US" altLang="zh-CN"/>
              <a:t>RFC</a:t>
            </a:r>
            <a:r>
              <a:rPr lang="zh-CN" altLang="en-US"/>
              <a:t>方式的服务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RFC</a:t>
            </a:r>
            <a:r>
              <a:rPr lang="zh-CN" altLang="en-US"/>
              <a:t>是远程函数调用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SAP</a:t>
            </a:r>
            <a:r>
              <a:rPr lang="zh-CN" altLang="en-US"/>
              <a:t>发布函数成</a:t>
            </a:r>
            <a:r>
              <a:rPr lang="en-US" altLang="zh-CN"/>
              <a:t>RFC</a:t>
            </a:r>
            <a:r>
              <a:rPr lang="zh-CN" altLang="en-US"/>
              <a:t>，外围系统可以通过调用函数的方式获得数据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SAP</a:t>
            </a:r>
            <a:r>
              <a:rPr lang="zh-CN" altLang="en-US"/>
              <a:t>想要调用外围系统的</a:t>
            </a:r>
            <a:r>
              <a:rPr lang="en-US" altLang="zh-CN"/>
              <a:t>RFC</a:t>
            </a:r>
            <a:r>
              <a:rPr lang="zh-CN" altLang="en-US"/>
              <a:t>接口需要外围系统提供</a:t>
            </a:r>
            <a:r>
              <a:rPr lang="en-US" altLang="zh-CN"/>
              <a:t>RFC</a:t>
            </a:r>
            <a:r>
              <a:rPr lang="zh-CN" altLang="en-US"/>
              <a:t>方式的服务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webservice</a:t>
            </a:r>
            <a:r>
              <a:rPr lang="zh-CN" altLang="en-US"/>
              <a:t>方式是传统的</a:t>
            </a:r>
            <a:r>
              <a:rPr lang="en-US" altLang="zh-CN"/>
              <a:t>SOAP</a:t>
            </a:r>
            <a:r>
              <a:rPr lang="zh-CN" altLang="en-US"/>
              <a:t>协议的服务接口方式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SAP </a:t>
            </a:r>
            <a:r>
              <a:rPr lang="zh-CN" altLang="en-US"/>
              <a:t>访问外围系统</a:t>
            </a:r>
            <a:r>
              <a:rPr lang="en-US" altLang="zh-CN"/>
              <a:t>WS</a:t>
            </a:r>
            <a:r>
              <a:rPr lang="zh-CN" altLang="en-US"/>
              <a:t>，</a:t>
            </a:r>
            <a:r>
              <a:rPr lang="zh-CN" altLang="en-US"/>
              <a:t>需要一些接口的验证证书，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、对接方式比较麻烦，修改字段或者数据接口后，需要重新发布，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429" y="2164080"/>
            <a:ext cx="57035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系统集成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2019.05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webservice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620" y="1637665"/>
            <a:ext cx="7858760" cy="4849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1287780" y="33020"/>
            <a:ext cx="101282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RESTful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6405" y="932815"/>
            <a:ext cx="5524500" cy="5657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015" y="2559685"/>
            <a:ext cx="51606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、SAP 推荐以 OData 方式提供 Restful Service。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、SAP 如何提供 Http Service：利用SAP 对外提供 web service 需要用到一个叫 ICF (Internet Commincation Framework) 的框架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、对外发布接口或接收数据采用</a:t>
            </a:r>
            <a:r>
              <a:rPr lang="en-US" altLang="zh-CN"/>
              <a:t>JSON</a:t>
            </a:r>
            <a:r>
              <a:rPr lang="zh-CN" altLang="en-US"/>
              <a:t>格式数据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1287780" y="33020"/>
            <a:ext cx="101282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RESTful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880" y="1279525"/>
            <a:ext cx="7258050" cy="492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1287780" y="33020"/>
            <a:ext cx="101282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RESTful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1965" y="1560830"/>
            <a:ext cx="8124825" cy="436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1287780" y="33020"/>
            <a:ext cx="101282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RESTful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765" y="1262380"/>
            <a:ext cx="7096125" cy="433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1287780" y="33020"/>
            <a:ext cx="101282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RESTful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825" y="1176655"/>
            <a:ext cx="8210550" cy="4505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</a:t>
            </a:r>
            <a:r>
              <a:rPr 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IDOC</a:t>
            </a:r>
            <a:endParaRPr 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070" y="1236980"/>
            <a:ext cx="6954520" cy="532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8595" y="1905635"/>
            <a:ext cx="9376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、建议内部自主开发的系统，可方便配置，有权限管理，日志记录，数据监控、做连接池、性能好，定时任务执行处理，分批数据转发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、统一管理，统一监控，统一对外的接口方式，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方便查看日志，运维效率高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优缺点对比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各种调用方式对比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22300" y="1505585"/>
          <a:ext cx="10948035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/>
                <a:gridCol w="1758950"/>
                <a:gridCol w="1577340"/>
                <a:gridCol w="1939925"/>
                <a:gridCol w="1786890"/>
                <a:gridCol w="1564005"/>
                <a:gridCol w="1564005"/>
              </a:tblGrid>
              <a:tr h="4648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SAP PI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JCO + RFC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webservice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RESTful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中间件系统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中间表、文件</a:t>
                      </a:r>
                      <a:endParaRPr lang="zh-CN" altLang="en-US"/>
                    </a:p>
                  </a:txBody>
                  <a:tcPr/>
                </a:tc>
              </a:tr>
              <a:tr h="1350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实时性高； 可处理大数据</a:t>
                      </a:r>
                      <a:r>
                        <a:rPr lang="zh-CN"/>
                        <a:t>，</a:t>
                      </a:r>
                      <a:r>
                        <a:t>分包处理</a:t>
                      </a:r>
                      <a:r>
                        <a:rPr lang="zh-CN"/>
                        <a:t>，</a:t>
                      </a:r>
                      <a:r>
                        <a:t> 有接口数据日志在PI系统；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更好的实时性，实现起来简单，适合简单业务场景使用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符合WS的标准，方便实现相应的接口，在实时性和交互性上都有了保障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传输数据最少，</a:t>
                      </a:r>
                      <a:r>
                        <a:rPr lang="zh-CN" altLang="en-US" sz="1800">
                          <a:sym typeface="+mn-ea"/>
                        </a:rPr>
                        <a:t>SAP 推荐以 OData 方式提供 Restful Service。兼容性比较好，主流开发接口方式</a:t>
                      </a:r>
                      <a:r>
                        <a:rPr lang="zh-CN" altLang="en-US"/>
                        <a:t>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定制开发，性能和稳定性，兼容性强，适合复杂业务过程。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适合大数据量下发，实现简单，成本最低</a:t>
                      </a:r>
                      <a:endParaRPr lang="zh-CN" altLang="en-US"/>
                    </a:p>
                  </a:txBody>
                  <a:tcPr/>
                </a:tc>
              </a:tr>
              <a:tr h="1310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需要PI 服务器； 系统配置工作； 和每个外部系统都要做配置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如果数据量大，会导致进程时间过长，有超时风险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SAP对Web Service的格式要求比较严格，修改字段或结构后，外围系统都要更新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数据格式校验比较简单。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需要投入开发运维工作。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实时性差</a:t>
                      </a:r>
                      <a:endParaRPr lang="zh-CN" altLang="en-US"/>
                    </a:p>
                  </a:txBody>
                  <a:tcPr/>
                </a:tc>
              </a:tr>
              <a:tr h="588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行业里常用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格式严格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新技术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推荐使用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主数据类需要用到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科顺信息化建设情况了解</a:t>
            </a:r>
            <a:endParaRPr lang="zh-CN" altLang="en-US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目前正在使用的各个系统的关系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14065" y="3756025"/>
            <a:ext cx="1515110" cy="1125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中间件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35635" y="186626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WMS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35635" y="375602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用友</a:t>
            </a:r>
            <a:r>
              <a:rPr lang="en-US" altLang="zh-CN"/>
              <a:t>BQ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62305" y="5398770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Salesforce CRM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976745" y="3771900"/>
            <a:ext cx="1313180" cy="1111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SAP ERP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415030" y="1844040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泛微</a:t>
            </a:r>
            <a:r>
              <a:rPr lang="en-US" altLang="zh-CN"/>
              <a:t>OA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415030" y="5439410"/>
            <a:ext cx="1313180" cy="11112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朗新</a:t>
            </a:r>
            <a:r>
              <a:rPr lang="en-US" altLang="zh-CN"/>
              <a:t>HR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3" idx="3"/>
            <a:endCxn id="2" idx="1"/>
          </p:cNvCxnSpPr>
          <p:nvPr/>
        </p:nvCxnSpPr>
        <p:spPr>
          <a:xfrm>
            <a:off x="1948815" y="2421890"/>
            <a:ext cx="1365250" cy="1896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2" idx="1"/>
          </p:cNvCxnSpPr>
          <p:nvPr/>
        </p:nvCxnSpPr>
        <p:spPr>
          <a:xfrm>
            <a:off x="1948815" y="4311650"/>
            <a:ext cx="1365250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2" idx="1"/>
          </p:cNvCxnSpPr>
          <p:nvPr/>
        </p:nvCxnSpPr>
        <p:spPr>
          <a:xfrm flipV="1">
            <a:off x="1975485" y="4318635"/>
            <a:ext cx="1338580" cy="16357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" idx="2"/>
            <a:endCxn id="12" idx="0"/>
          </p:cNvCxnSpPr>
          <p:nvPr/>
        </p:nvCxnSpPr>
        <p:spPr>
          <a:xfrm rot="5400000">
            <a:off x="3792538" y="5160328"/>
            <a:ext cx="558165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4829175" y="4067175"/>
            <a:ext cx="2146935" cy="50482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数据传输、交互</a:t>
            </a:r>
            <a:endParaRPr lang="zh-CN" altLang="en-US"/>
          </a:p>
        </p:txBody>
      </p:sp>
      <p:cxnSp>
        <p:nvCxnSpPr>
          <p:cNvPr id="21" name="肘形连接符 20"/>
          <p:cNvCxnSpPr>
            <a:stCxn id="2" idx="0"/>
            <a:endCxn id="11" idx="2"/>
          </p:cNvCxnSpPr>
          <p:nvPr/>
        </p:nvCxnSpPr>
        <p:spPr>
          <a:xfrm rot="16200000">
            <a:off x="3671253" y="3355658"/>
            <a:ext cx="800735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0260330" y="1673225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NC</a:t>
            </a:r>
            <a:r>
              <a:rPr lang="zh-CN" altLang="en-US"/>
              <a:t>网上报销系统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0260965" y="2955290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企业邮箱</a:t>
            </a:r>
            <a:endParaRPr lang="zh-CN"/>
          </a:p>
        </p:txBody>
      </p:sp>
      <p:sp>
        <p:nvSpPr>
          <p:cNvPr id="28" name="圆角矩形 27"/>
          <p:cNvSpPr/>
          <p:nvPr/>
        </p:nvSpPr>
        <p:spPr>
          <a:xfrm>
            <a:off x="10261600" y="4237355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文档服务器</a:t>
            </a:r>
            <a:endParaRPr lang="zh-CN"/>
          </a:p>
        </p:txBody>
      </p:sp>
      <p:sp>
        <p:nvSpPr>
          <p:cNvPr id="29" name="圆角矩形 28"/>
          <p:cNvSpPr/>
          <p:nvPr/>
        </p:nvSpPr>
        <p:spPr>
          <a:xfrm>
            <a:off x="10262235" y="5519420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</a:t>
            </a:r>
            <a:r>
              <a:rPr lang="zh-CN" altLang="en-US"/>
              <a:t>报障服务系统</a:t>
            </a:r>
            <a:endParaRPr lang="zh-CN"/>
          </a:p>
        </p:txBody>
      </p:sp>
      <p:sp>
        <p:nvSpPr>
          <p:cNvPr id="30" name="圆角矩形 29"/>
          <p:cNvSpPr/>
          <p:nvPr/>
        </p:nvSpPr>
        <p:spPr>
          <a:xfrm>
            <a:off x="5663565" y="545274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中控打卡</a:t>
            </a:r>
            <a:r>
              <a:rPr lang="zh-CN" altLang="en-US"/>
              <a:t>系统</a:t>
            </a:r>
            <a:endParaRPr lang="zh-CN"/>
          </a:p>
        </p:txBody>
      </p:sp>
      <p:cxnSp>
        <p:nvCxnSpPr>
          <p:cNvPr id="8" name="直接箭头连接符 7"/>
          <p:cNvCxnSpPr>
            <a:stCxn id="12" idx="3"/>
            <a:endCxn id="30" idx="1"/>
          </p:cNvCxnSpPr>
          <p:nvPr/>
        </p:nvCxnSpPr>
        <p:spPr>
          <a:xfrm>
            <a:off x="4728210" y="5995035"/>
            <a:ext cx="935355" cy="13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6976745" y="1844040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金税</a:t>
            </a:r>
            <a:r>
              <a:rPr lang="en-US" altLang="zh-CN"/>
              <a:t>/</a:t>
            </a:r>
            <a:r>
              <a:rPr lang="zh-CN" altLang="en-US"/>
              <a:t>银企直连系统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9" idx="2"/>
            <a:endCxn id="7" idx="0"/>
          </p:cNvCxnSpPr>
          <p:nvPr/>
        </p:nvCxnSpPr>
        <p:spPr>
          <a:xfrm>
            <a:off x="7633335" y="2955290"/>
            <a:ext cx="0" cy="816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>
            <a:fillRect/>
          </a:stretch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7786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914650"/>
            <a:ext cx="76009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系统集成方式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、中间件         ：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PI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系统，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RFC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     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远程调用函数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、webservice  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RESTful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、文件、数据中间表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  <a:endParaRPr lang="zh-CN" altLang="en-US" sz="3200" spc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7" name="Freeform 7"/>
          <p:cNvSpPr/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0" name="Freeform 10"/>
          <p:cNvSpPr/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6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" name="Freeform 12"/>
          <p:cNvSpPr/>
          <p:nvPr/>
        </p:nvSpPr>
        <p:spPr bwMode="auto">
          <a:xfrm>
            <a:off x="543072" y="2907117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3" name="Freeform 13"/>
          <p:cNvSpPr/>
          <p:nvPr/>
        </p:nvSpPr>
        <p:spPr bwMode="auto">
          <a:xfrm>
            <a:off x="505390" y="2752625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4" name="Freeform 14"/>
          <p:cNvSpPr/>
          <p:nvPr/>
        </p:nvSpPr>
        <p:spPr bwMode="auto">
          <a:xfrm>
            <a:off x="433797" y="2880740"/>
            <a:ext cx="261255" cy="202222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5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6" name="Freeform 16"/>
          <p:cNvSpPr/>
          <p:nvPr/>
        </p:nvSpPr>
        <p:spPr bwMode="auto">
          <a:xfrm>
            <a:off x="1012828" y="3023928"/>
            <a:ext cx="305217" cy="76618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7" name="Freeform 17"/>
          <p:cNvSpPr/>
          <p:nvPr/>
        </p:nvSpPr>
        <p:spPr bwMode="auto">
          <a:xfrm>
            <a:off x="1012828" y="2907117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8" name="Freeform 18"/>
          <p:cNvSpPr/>
          <p:nvPr/>
        </p:nvSpPr>
        <p:spPr bwMode="auto">
          <a:xfrm>
            <a:off x="1149737" y="2869436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9" name="Freeform 19"/>
          <p:cNvSpPr/>
          <p:nvPr/>
        </p:nvSpPr>
        <p:spPr bwMode="auto">
          <a:xfrm>
            <a:off x="1119592" y="2747600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0" name="Freeform 20"/>
          <p:cNvSpPr/>
          <p:nvPr/>
        </p:nvSpPr>
        <p:spPr bwMode="auto">
          <a:xfrm>
            <a:off x="1063070" y="2848083"/>
            <a:ext cx="204734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2" name="Freeform 22"/>
          <p:cNvSpPr/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3" name="Freeform 23"/>
          <p:cNvSpPr/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4" name="Freeform 24"/>
          <p:cNvSpPr/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5" name="Freeform 25"/>
          <p:cNvSpPr/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6" name="Freeform 26"/>
          <p:cNvSpPr/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7" name="Freeform 27"/>
          <p:cNvSpPr/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8" name="Freeform 28"/>
          <p:cNvSpPr/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9" name="Freeform 29"/>
          <p:cNvSpPr/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0" name="Freeform 30"/>
          <p:cNvSpPr/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3" name="Freeform 43"/>
          <p:cNvSpPr/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4" name="Freeform 44"/>
          <p:cNvSpPr/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5" name="Freeform 45"/>
          <p:cNvSpPr/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6" name="Freeform 46"/>
          <p:cNvSpPr/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7" name="Freeform 47"/>
          <p:cNvSpPr/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8" name="Freeform 48"/>
          <p:cNvSpPr/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9" name="Freeform 49"/>
          <p:cNvSpPr/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1" name="Freeform 51"/>
          <p:cNvSpPr/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2" name="Freeform 52"/>
          <p:cNvSpPr/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3" name="Freeform 53"/>
          <p:cNvSpPr/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4" name="Freeform 54"/>
          <p:cNvSpPr/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5" name="Freeform 55"/>
          <p:cNvSpPr/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8" name="Freeform 58"/>
          <p:cNvSpPr/>
          <p:nvPr/>
        </p:nvSpPr>
        <p:spPr bwMode="auto">
          <a:xfrm>
            <a:off x="7025465" y="3723539"/>
            <a:ext cx="70338" cy="628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9" name="Freeform 59"/>
          <p:cNvSpPr/>
          <p:nvPr/>
        </p:nvSpPr>
        <p:spPr bwMode="auto">
          <a:xfrm>
            <a:off x="6843340" y="3564023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3" y="3472333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30" y="3510014"/>
            <a:ext cx="43962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6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3" name="Freeform 63"/>
          <p:cNvSpPr/>
          <p:nvPr/>
        </p:nvSpPr>
        <p:spPr bwMode="auto">
          <a:xfrm>
            <a:off x="4154171" y="2839291"/>
            <a:ext cx="41450" cy="59034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4" name="Freeform 64"/>
          <p:cNvSpPr/>
          <p:nvPr/>
        </p:nvSpPr>
        <p:spPr bwMode="auto">
          <a:xfrm>
            <a:off x="4010983" y="3044024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5" name="Freeform 65"/>
          <p:cNvSpPr/>
          <p:nvPr/>
        </p:nvSpPr>
        <p:spPr bwMode="auto">
          <a:xfrm>
            <a:off x="3951949" y="2839291"/>
            <a:ext cx="41450" cy="59034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6" name="Freeform 66"/>
          <p:cNvSpPr/>
          <p:nvPr/>
        </p:nvSpPr>
        <p:spPr bwMode="auto">
          <a:xfrm>
            <a:off x="4017263" y="2797842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7" name="Freeform 67"/>
          <p:cNvSpPr/>
          <p:nvPr/>
        </p:nvSpPr>
        <p:spPr bwMode="auto">
          <a:xfrm>
            <a:off x="4064992" y="2809146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8" name="Freeform 68"/>
          <p:cNvSpPr/>
          <p:nvPr/>
        </p:nvSpPr>
        <p:spPr bwMode="auto">
          <a:xfrm>
            <a:off x="4047407" y="2741321"/>
            <a:ext cx="52753" cy="628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9" name="Freeform 69"/>
          <p:cNvSpPr/>
          <p:nvPr/>
        </p:nvSpPr>
        <p:spPr bwMode="auto">
          <a:xfrm>
            <a:off x="3921804" y="2954846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0" name="Freeform 70"/>
          <p:cNvSpPr/>
          <p:nvPr/>
        </p:nvSpPr>
        <p:spPr bwMode="auto">
          <a:xfrm>
            <a:off x="3969533" y="2967407"/>
            <a:ext cx="17584" cy="4396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1" name="Freeform 71"/>
          <p:cNvSpPr/>
          <p:nvPr/>
        </p:nvSpPr>
        <p:spPr bwMode="auto">
          <a:xfrm>
            <a:off x="3951949" y="2898325"/>
            <a:ext cx="54010" cy="60290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2" name="Freeform 72"/>
          <p:cNvSpPr/>
          <p:nvPr/>
        </p:nvSpPr>
        <p:spPr bwMode="auto">
          <a:xfrm>
            <a:off x="4108954" y="2954846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3" name="Freeform 73"/>
          <p:cNvSpPr/>
          <p:nvPr/>
        </p:nvSpPr>
        <p:spPr bwMode="auto">
          <a:xfrm>
            <a:off x="4159195" y="2967407"/>
            <a:ext cx="18841" cy="4396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4" name="Freeform 74"/>
          <p:cNvSpPr/>
          <p:nvPr/>
        </p:nvSpPr>
        <p:spPr bwMode="auto">
          <a:xfrm>
            <a:off x="4141610" y="2898325"/>
            <a:ext cx="54010" cy="60290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6" name="Freeform 76"/>
          <p:cNvSpPr/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7" name="Freeform 77"/>
          <p:cNvSpPr/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9" name="Freeform 79"/>
          <p:cNvSpPr/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6" name="Freeform 86"/>
          <p:cNvSpPr/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8" name="Freeform 88"/>
          <p:cNvSpPr/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3" name="Freeform 93"/>
          <p:cNvSpPr/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4" name="Freeform 94"/>
          <p:cNvSpPr/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2" y="3394458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6" name="Freeform 96"/>
          <p:cNvSpPr/>
          <p:nvPr/>
        </p:nvSpPr>
        <p:spPr bwMode="auto">
          <a:xfrm>
            <a:off x="5264505" y="3474845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7" name="Freeform 97"/>
          <p:cNvSpPr/>
          <p:nvPr/>
        </p:nvSpPr>
        <p:spPr bwMode="auto">
          <a:xfrm>
            <a:off x="5160254" y="3542671"/>
            <a:ext cx="119324" cy="187150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8" name="Freeform 98"/>
          <p:cNvSpPr/>
          <p:nvPr/>
        </p:nvSpPr>
        <p:spPr bwMode="auto">
          <a:xfrm>
            <a:off x="5059771" y="3614265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0" name="Freeform 100"/>
          <p:cNvSpPr/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1" name="Freeform 101"/>
          <p:cNvSpPr/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2" name="Freeform 102"/>
          <p:cNvSpPr/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5" name="Freeform 105"/>
          <p:cNvSpPr/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8" name="Freeform 108"/>
          <p:cNvSpPr/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9" name="Freeform 109"/>
          <p:cNvSpPr/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1" name="Freeform 111"/>
          <p:cNvSpPr/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2" name="Freeform 112"/>
          <p:cNvSpPr/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3" name="Freeform 113"/>
          <p:cNvSpPr/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4" name="Freeform 114"/>
          <p:cNvSpPr/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5" name="Freeform 115"/>
          <p:cNvSpPr/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0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6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8" name="Freeform 118"/>
          <p:cNvSpPr/>
          <p:nvPr/>
        </p:nvSpPr>
        <p:spPr bwMode="auto">
          <a:xfrm>
            <a:off x="2749924" y="3590400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9" name="Freeform 119"/>
          <p:cNvSpPr/>
          <p:nvPr/>
        </p:nvSpPr>
        <p:spPr bwMode="auto">
          <a:xfrm>
            <a:off x="2826542" y="3607984"/>
            <a:ext cx="26377" cy="71594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0" name="Freeform 120"/>
          <p:cNvSpPr/>
          <p:nvPr/>
        </p:nvSpPr>
        <p:spPr bwMode="auto">
          <a:xfrm>
            <a:off x="2800166" y="3504989"/>
            <a:ext cx="80386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2" name="Freeform 122"/>
          <p:cNvSpPr/>
          <p:nvPr/>
        </p:nvSpPr>
        <p:spPr bwMode="auto">
          <a:xfrm>
            <a:off x="3610308" y="3756196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3" name="Freeform 123"/>
          <p:cNvSpPr/>
          <p:nvPr/>
        </p:nvSpPr>
        <p:spPr bwMode="auto">
          <a:xfrm>
            <a:off x="3544994" y="3682091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4" name="Freeform 124"/>
          <p:cNvSpPr/>
          <p:nvPr/>
        </p:nvSpPr>
        <p:spPr bwMode="auto">
          <a:xfrm>
            <a:off x="3396782" y="3572815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5" name="Freeform 125"/>
          <p:cNvSpPr/>
          <p:nvPr/>
        </p:nvSpPr>
        <p:spPr bwMode="auto">
          <a:xfrm>
            <a:off x="3459583" y="3587888"/>
            <a:ext cx="23865" cy="5652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6" name="Freeform 126"/>
          <p:cNvSpPr/>
          <p:nvPr/>
        </p:nvSpPr>
        <p:spPr bwMode="auto">
          <a:xfrm>
            <a:off x="3438231" y="3501222"/>
            <a:ext cx="65314" cy="74106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9" name="Freeform 129"/>
          <p:cNvSpPr/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0" name="Freeform 130"/>
          <p:cNvSpPr/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1" name="Freeform 131"/>
          <p:cNvSpPr/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2" name="Freeform 132"/>
          <p:cNvSpPr/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5" name="Freeform 135"/>
          <p:cNvSpPr/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6" name="Freeform 136"/>
          <p:cNvSpPr/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7" name="Freeform 137"/>
          <p:cNvSpPr/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8" name="Freeform 138"/>
          <p:cNvSpPr/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9" name="Freeform 139"/>
          <p:cNvSpPr/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0" name="Freeform 140"/>
          <p:cNvSpPr/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1" name="Freeform 141"/>
          <p:cNvSpPr/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0" name="Freeform 150"/>
          <p:cNvSpPr/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1" name="Freeform 151"/>
          <p:cNvSpPr/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4" name="Freeform 154"/>
          <p:cNvSpPr/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5" name="Freeform 155"/>
          <p:cNvSpPr/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6" name="Freeform 166"/>
          <p:cNvSpPr/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7" name="Freeform 167"/>
          <p:cNvSpPr/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8" name="Freeform 168"/>
          <p:cNvSpPr/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7" name="Freeform 177"/>
          <p:cNvSpPr/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8" name="Freeform 178"/>
          <p:cNvSpPr/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9" name="Freeform 179"/>
          <p:cNvSpPr/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2"/>
            <a:ext cx="82898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2" name="Freeform 182"/>
          <p:cNvSpPr/>
          <p:nvPr/>
        </p:nvSpPr>
        <p:spPr bwMode="auto">
          <a:xfrm>
            <a:off x="8230002" y="3537646"/>
            <a:ext cx="69082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3" name="Freeform 183"/>
          <p:cNvSpPr/>
          <p:nvPr/>
        </p:nvSpPr>
        <p:spPr bwMode="auto">
          <a:xfrm>
            <a:off x="8060438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4" name="Freeform 184"/>
          <p:cNvSpPr/>
          <p:nvPr/>
        </p:nvSpPr>
        <p:spPr bwMode="auto">
          <a:xfrm>
            <a:off x="8135800" y="3548951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5" name="Freeform 185"/>
          <p:cNvSpPr/>
          <p:nvPr/>
        </p:nvSpPr>
        <p:spPr bwMode="auto">
          <a:xfrm>
            <a:off x="8105655" y="3453492"/>
            <a:ext cx="71594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2"/>
            <a:ext cx="82898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7" name="Freeform 187"/>
          <p:cNvSpPr/>
          <p:nvPr/>
        </p:nvSpPr>
        <p:spPr bwMode="auto">
          <a:xfrm>
            <a:off x="7986331" y="3537646"/>
            <a:ext cx="65314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7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9" name="Freeform 189"/>
          <p:cNvSpPr/>
          <p:nvPr/>
        </p:nvSpPr>
        <p:spPr bwMode="auto">
          <a:xfrm>
            <a:off x="8601788" y="3602960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3" y="3466053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6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6" y="3712236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6" y="3481125"/>
            <a:ext cx="211014" cy="219806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5" name="Freeform 195"/>
          <p:cNvSpPr/>
          <p:nvPr/>
        </p:nvSpPr>
        <p:spPr bwMode="auto">
          <a:xfrm>
            <a:off x="9269999" y="3775037"/>
            <a:ext cx="61546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8" name="Freeform 198"/>
          <p:cNvSpPr/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9" name="Freeform 199"/>
          <p:cNvSpPr/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0" name="Freeform 200"/>
          <p:cNvSpPr/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3" name="Freeform 203"/>
          <p:cNvSpPr/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" name="Freeform 207"/>
          <p:cNvSpPr/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7" name="Freeform 208"/>
          <p:cNvSpPr/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Freeform 209"/>
          <p:cNvSpPr/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9" name="Freeform 210"/>
          <p:cNvSpPr/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1" name="Freeform 212"/>
          <p:cNvSpPr/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" name="Freeform 213"/>
          <p:cNvSpPr/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4" name="Freeform 215"/>
          <p:cNvSpPr/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5" name="Freeform 216"/>
          <p:cNvSpPr/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6" name="Freeform 217"/>
          <p:cNvSpPr/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4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8" name="Freeform 219"/>
          <p:cNvSpPr/>
          <p:nvPr/>
        </p:nvSpPr>
        <p:spPr bwMode="auto">
          <a:xfrm>
            <a:off x="9741012" y="3623057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9" name="Freeform 220"/>
          <p:cNvSpPr/>
          <p:nvPr/>
        </p:nvSpPr>
        <p:spPr bwMode="auto">
          <a:xfrm>
            <a:off x="9741012" y="368585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0" name="Freeform 221"/>
          <p:cNvSpPr/>
          <p:nvPr/>
        </p:nvSpPr>
        <p:spPr bwMode="auto">
          <a:xfrm>
            <a:off x="9741012" y="372730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1" name="Freeform 222"/>
          <p:cNvSpPr/>
          <p:nvPr/>
        </p:nvSpPr>
        <p:spPr bwMode="auto">
          <a:xfrm>
            <a:off x="9827679" y="3444700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Freeform 224"/>
          <p:cNvSpPr/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4" name="Freeform 225"/>
          <p:cNvSpPr/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5" name="Freeform 226"/>
          <p:cNvSpPr/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6" name="Freeform 227"/>
          <p:cNvSpPr/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229"/>
          <p:cNvSpPr/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" name="Freeform 230"/>
          <p:cNvSpPr/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231"/>
          <p:cNvSpPr/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1" name="Freeform 232"/>
          <p:cNvSpPr/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2" name="Freeform 233"/>
          <p:cNvSpPr/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234"/>
          <p:cNvSpPr/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4" name="Freeform 235"/>
          <p:cNvSpPr/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236"/>
          <p:cNvSpPr/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6" name="Freeform 237"/>
          <p:cNvSpPr/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239"/>
          <p:cNvSpPr/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9" name="Freeform 240"/>
          <p:cNvSpPr/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1" name="Freeform 242"/>
          <p:cNvSpPr/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2" name="Freeform 243"/>
          <p:cNvSpPr/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Freeform 245"/>
          <p:cNvSpPr/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Freeform 246"/>
          <p:cNvSpPr/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Freeform 247"/>
          <p:cNvSpPr/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7" name="Freeform 248"/>
          <p:cNvSpPr/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" name="Freeform 250"/>
          <p:cNvSpPr/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Freeform 251"/>
          <p:cNvSpPr/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1" name="Freeform 252"/>
          <p:cNvSpPr/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9" y="5227013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Freeform 255"/>
          <p:cNvSpPr/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5" name="Freeform 256"/>
          <p:cNvSpPr/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7" name="Freeform 258"/>
          <p:cNvSpPr/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8" name="Freeform 259"/>
          <p:cNvSpPr/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261"/>
          <p:cNvSpPr/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1" name="Freeform 262"/>
          <p:cNvSpPr/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2" name="Freeform 263"/>
          <p:cNvSpPr/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5" name="Freeform 266"/>
          <p:cNvSpPr/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8" name="Freeform 269"/>
          <p:cNvSpPr/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0" name="Freeform 271"/>
          <p:cNvSpPr/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2" name="Freeform 273"/>
          <p:cNvSpPr/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5" name="Freeform 276"/>
          <p:cNvSpPr/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6" name="Freeform 277"/>
          <p:cNvSpPr/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7" name="Freeform 278"/>
          <p:cNvSpPr/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8" name="Freeform 279"/>
          <p:cNvSpPr/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2" name="Freeform 283"/>
          <p:cNvSpPr/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3" name="Freeform 284"/>
          <p:cNvSpPr/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6" name="Freeform 287"/>
          <p:cNvSpPr/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7" name="Freeform 288"/>
          <p:cNvSpPr/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8" name="Freeform 289"/>
          <p:cNvSpPr/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9" name="Freeform 290"/>
          <p:cNvSpPr/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3" name="Freeform 294"/>
          <p:cNvSpPr/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4" name="Freeform 295"/>
          <p:cNvSpPr/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6" name="Freeform 297"/>
          <p:cNvSpPr/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8" name="Freeform 299"/>
          <p:cNvSpPr/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9" name="Freeform 300"/>
          <p:cNvSpPr/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0" name="Freeform 301"/>
          <p:cNvSpPr/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3" name="Freeform 304"/>
          <p:cNvSpPr/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4" name="Freeform 305"/>
          <p:cNvSpPr/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5" name="Freeform 306"/>
          <p:cNvSpPr/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9" name="Freeform 310"/>
          <p:cNvSpPr/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0" name="Freeform 311"/>
          <p:cNvSpPr/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1" name="Freeform 312"/>
          <p:cNvSpPr/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2" name="Freeform 313"/>
          <p:cNvSpPr/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5" name="Freeform 316"/>
          <p:cNvSpPr/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6" name="Freeform 317"/>
          <p:cNvSpPr/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7" name="Freeform 318"/>
          <p:cNvSpPr/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8" name="Freeform 319"/>
          <p:cNvSpPr/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1" name="Freeform 322"/>
          <p:cNvSpPr/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3" name="Freeform 324"/>
          <p:cNvSpPr/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4" name="Freeform 325"/>
          <p:cNvSpPr/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5" name="Freeform 326"/>
          <p:cNvSpPr/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7" name="Freeform 328"/>
          <p:cNvSpPr/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8" name="Freeform 329"/>
          <p:cNvSpPr/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9" name="Freeform 330"/>
          <p:cNvSpPr/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1" name="Freeform 332"/>
          <p:cNvSpPr/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2" name="Freeform 333"/>
          <p:cNvSpPr/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3" name="Freeform 334"/>
          <p:cNvSpPr/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7" name="Freeform 338"/>
          <p:cNvSpPr/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8" name="Freeform 339"/>
          <p:cNvSpPr/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1" name="Freeform 342"/>
          <p:cNvSpPr/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8" name="Freeform 349"/>
          <p:cNvSpPr/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7" name="Freeform 358"/>
          <p:cNvSpPr/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8" name="Freeform 359"/>
          <p:cNvSpPr/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0" name="Freeform 361"/>
          <p:cNvSpPr/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3" name="Freeform 364"/>
          <p:cNvSpPr/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4" name="Freeform 365"/>
          <p:cNvSpPr/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5" name="Freeform 366"/>
          <p:cNvSpPr/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7" name="Freeform 368"/>
          <p:cNvSpPr/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8" name="Freeform 369"/>
          <p:cNvSpPr/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9" name="Freeform 370"/>
          <p:cNvSpPr/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3" name="Freeform 374"/>
          <p:cNvSpPr/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8" name="Freeform 379"/>
          <p:cNvSpPr/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9" name="Freeform 380"/>
          <p:cNvSpPr/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3" name="Freeform 384"/>
          <p:cNvSpPr/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6" name="Freeform 387"/>
          <p:cNvSpPr/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1" name="Freeform 392"/>
          <p:cNvSpPr/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4" name="Freeform 395"/>
          <p:cNvSpPr/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7" name="Freeform 398"/>
          <p:cNvSpPr/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8" name="Freeform 399"/>
          <p:cNvSpPr/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1" name="Freeform 402"/>
          <p:cNvSpPr/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5" name="Freeform 407"/>
          <p:cNvSpPr/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7" name="Freeform 409"/>
          <p:cNvSpPr/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8" name="Freeform 410"/>
          <p:cNvSpPr/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9" name="Freeform 411"/>
          <p:cNvSpPr/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0" name="Freeform 412"/>
          <p:cNvSpPr/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4" name="Freeform 416"/>
          <p:cNvSpPr/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7" name="Freeform 419"/>
          <p:cNvSpPr/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8" name="Freeform 420"/>
          <p:cNvSpPr/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0" name="Freeform 422"/>
          <p:cNvSpPr/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1" name="Freeform 423"/>
          <p:cNvSpPr/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2" name="Freeform 424"/>
          <p:cNvSpPr/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3" name="Freeform 425"/>
          <p:cNvSpPr/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5" name="Freeform 427"/>
          <p:cNvSpPr/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6" name="Freeform 428"/>
          <p:cNvSpPr/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7" name="Freeform 429"/>
          <p:cNvSpPr/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8" name="Freeform 430"/>
          <p:cNvSpPr/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432"/>
          <p:cNvSpPr/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2" name="Freeform 434"/>
          <p:cNvSpPr/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437"/>
          <p:cNvSpPr/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6" name="Freeform 438"/>
          <p:cNvSpPr/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7" name="Freeform 439"/>
          <p:cNvSpPr/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9" name="Freeform 441"/>
          <p:cNvSpPr/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7" name="Freeform 449"/>
          <p:cNvSpPr/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8" name="Freeform 450"/>
          <p:cNvSpPr/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0" name="Freeform 452"/>
          <p:cNvSpPr/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1" name="Freeform 453"/>
          <p:cNvSpPr/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Freeform 455"/>
          <p:cNvSpPr/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6" name="Freeform 458"/>
          <p:cNvSpPr/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459"/>
          <p:cNvSpPr/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6" name="Freeform 468"/>
          <p:cNvSpPr/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8" name="Freeform 470"/>
          <p:cNvSpPr/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0" name="Freeform 472"/>
          <p:cNvSpPr/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2" name="Freeform 474"/>
          <p:cNvSpPr/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3" name="Freeform 475"/>
          <p:cNvSpPr/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" name="Freeform 476"/>
          <p:cNvSpPr/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7" name="Freeform 479"/>
          <p:cNvSpPr/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0" name="Freeform 482"/>
          <p:cNvSpPr/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3" name="Freeform 485"/>
          <p:cNvSpPr/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486"/>
          <p:cNvSpPr/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487"/>
          <p:cNvSpPr/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488"/>
          <p:cNvSpPr/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Freeform 490"/>
          <p:cNvSpPr/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Freeform 491"/>
          <p:cNvSpPr/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Freeform 497"/>
          <p:cNvSpPr/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Freeform 499"/>
          <p:cNvSpPr/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502"/>
          <p:cNvSpPr/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504"/>
          <p:cNvSpPr/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507"/>
          <p:cNvSpPr/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508"/>
          <p:cNvSpPr/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511"/>
          <p:cNvSpPr/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512"/>
          <p:cNvSpPr/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515"/>
          <p:cNvSpPr/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516"/>
          <p:cNvSpPr/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518"/>
          <p:cNvSpPr/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Freeform 520"/>
          <p:cNvSpPr/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0" name="Freeform 522"/>
          <p:cNvSpPr/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4" name="Freeform 526"/>
          <p:cNvSpPr/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Freeform 527"/>
          <p:cNvSpPr/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Freeform 528"/>
          <p:cNvSpPr/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7" name="Freeform 529"/>
          <p:cNvSpPr/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Freeform 534"/>
          <p:cNvSpPr/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Freeform 536"/>
          <p:cNvSpPr/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" name="Freeform 544"/>
          <p:cNvSpPr/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" name="Freeform 545"/>
          <p:cNvSpPr/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Freeform 547"/>
          <p:cNvSpPr/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" name="Freeform 550"/>
          <p:cNvSpPr/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" name="Freeform 551"/>
          <p:cNvSpPr/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8" name="Freeform 560"/>
          <p:cNvSpPr/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9" name="Freeform 561"/>
          <p:cNvSpPr/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Freeform 562"/>
          <p:cNvSpPr/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628"/>
          <p:cNvSpPr/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648"/>
          <p:cNvSpPr/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649"/>
          <p:cNvSpPr/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651"/>
          <p:cNvSpPr/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652"/>
          <p:cNvSpPr/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653"/>
          <p:cNvSpPr/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654"/>
          <p:cNvSpPr/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658"/>
          <p:cNvSpPr/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661"/>
          <p:cNvSpPr/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429"/>
          <p:cNvSpPr/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30"/>
          <p:cNvSpPr/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33"/>
          <p:cNvSpPr/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434"/>
          <p:cNvSpPr/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435"/>
          <p:cNvSpPr/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436"/>
          <p:cNvSpPr/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37"/>
          <p:cNvSpPr/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439"/>
          <p:cNvSpPr/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40"/>
          <p:cNvSpPr/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441"/>
          <p:cNvSpPr/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42"/>
          <p:cNvSpPr/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446"/>
          <p:cNvSpPr/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447"/>
          <p:cNvSpPr/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50"/>
          <p:cNvSpPr/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451"/>
          <p:cNvSpPr/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459"/>
          <p:cNvSpPr/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461"/>
          <p:cNvSpPr/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473"/>
          <p:cNvSpPr/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75"/>
          <p:cNvSpPr/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76"/>
          <p:cNvSpPr/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477"/>
          <p:cNvSpPr/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478"/>
          <p:cNvSpPr/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479"/>
          <p:cNvSpPr/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81"/>
          <p:cNvSpPr/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1482"/>
          <p:cNvSpPr/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484"/>
          <p:cNvSpPr/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485"/>
          <p:cNvSpPr/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486"/>
          <p:cNvSpPr/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488"/>
          <p:cNvSpPr/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490"/>
          <p:cNvSpPr/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491"/>
          <p:cNvSpPr/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492"/>
          <p:cNvSpPr/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494"/>
          <p:cNvSpPr/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495"/>
          <p:cNvSpPr/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496"/>
          <p:cNvSpPr/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497"/>
          <p:cNvSpPr/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499"/>
          <p:cNvSpPr/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500"/>
          <p:cNvSpPr/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501"/>
          <p:cNvSpPr/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502"/>
          <p:cNvSpPr/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504"/>
          <p:cNvSpPr/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505"/>
          <p:cNvSpPr/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507"/>
          <p:cNvSpPr/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08"/>
          <p:cNvSpPr/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09"/>
          <p:cNvSpPr/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510"/>
          <p:cNvSpPr/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512"/>
          <p:cNvSpPr/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513"/>
          <p:cNvSpPr/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514"/>
          <p:cNvSpPr/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515"/>
          <p:cNvSpPr/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516"/>
          <p:cNvSpPr/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517"/>
          <p:cNvSpPr/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519"/>
          <p:cNvSpPr/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520"/>
          <p:cNvSpPr/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521"/>
          <p:cNvSpPr/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522"/>
          <p:cNvSpPr/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24"/>
          <p:cNvSpPr/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64"/>
          <p:cNvSpPr/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65"/>
          <p:cNvSpPr/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67"/>
          <p:cNvSpPr/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71"/>
          <p:cNvSpPr/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73"/>
          <p:cNvSpPr/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74"/>
          <p:cNvSpPr/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76"/>
          <p:cNvSpPr/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77"/>
          <p:cNvSpPr/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79"/>
          <p:cNvSpPr/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83"/>
          <p:cNvSpPr/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85"/>
          <p:cNvSpPr/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89"/>
          <p:cNvSpPr/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92"/>
          <p:cNvSpPr/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94"/>
          <p:cNvSpPr/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95"/>
          <p:cNvSpPr/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97"/>
          <p:cNvSpPr/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98"/>
          <p:cNvSpPr/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02"/>
          <p:cNvSpPr/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08"/>
          <p:cNvSpPr/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17"/>
          <p:cNvSpPr/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19"/>
          <p:cNvSpPr/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31"/>
          <p:cNvSpPr/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39"/>
          <p:cNvSpPr/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641"/>
          <p:cNvSpPr/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42"/>
          <p:cNvSpPr/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44"/>
          <p:cNvSpPr/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6"/>
          <p:cNvSpPr/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3"/>
          <p:cNvSpPr/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64"/>
          <p:cNvSpPr/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65"/>
          <p:cNvSpPr/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667"/>
          <p:cNvSpPr/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668"/>
          <p:cNvSpPr/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70"/>
          <p:cNvSpPr/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671"/>
          <p:cNvSpPr/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672"/>
          <p:cNvSpPr/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673"/>
          <p:cNvSpPr/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674"/>
          <p:cNvSpPr/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675"/>
          <p:cNvSpPr/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676"/>
          <p:cNvSpPr/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77"/>
          <p:cNvSpPr/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678"/>
          <p:cNvSpPr/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679"/>
          <p:cNvSpPr/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81"/>
          <p:cNvSpPr/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682"/>
          <p:cNvSpPr/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7"/>
          <p:cNvSpPr/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688"/>
          <p:cNvSpPr/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691"/>
          <p:cNvSpPr/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692"/>
          <p:cNvSpPr/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693"/>
          <p:cNvSpPr/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694"/>
          <p:cNvSpPr/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95"/>
          <p:cNvSpPr/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96"/>
          <p:cNvSpPr/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699"/>
          <p:cNvSpPr/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700"/>
          <p:cNvSpPr/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701"/>
          <p:cNvSpPr/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704"/>
          <p:cNvSpPr/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710"/>
          <p:cNvSpPr/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712"/>
          <p:cNvSpPr/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717"/>
          <p:cNvSpPr/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20"/>
          <p:cNvSpPr/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727"/>
          <p:cNvSpPr/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728"/>
          <p:cNvSpPr/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732"/>
          <p:cNvSpPr/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33"/>
          <p:cNvSpPr/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34"/>
          <p:cNvSpPr/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35"/>
          <p:cNvSpPr/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40"/>
          <p:cNvSpPr/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41"/>
          <p:cNvSpPr/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747"/>
          <p:cNvSpPr/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749"/>
          <p:cNvSpPr/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750"/>
          <p:cNvSpPr/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753"/>
          <p:cNvSpPr/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"/>
          <p:cNvSpPr/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766"/>
          <p:cNvSpPr/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767"/>
          <p:cNvSpPr/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8"/>
          <p:cNvSpPr/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0"/>
          <p:cNvSpPr/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771"/>
          <p:cNvSpPr/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2"/>
          <p:cNvSpPr/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3"/>
          <p:cNvSpPr/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775"/>
          <p:cNvSpPr/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780"/>
          <p:cNvSpPr/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783"/>
          <p:cNvSpPr/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786"/>
          <p:cNvSpPr/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807"/>
          <p:cNvSpPr/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811"/>
          <p:cNvSpPr/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815"/>
          <p:cNvSpPr/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816"/>
          <p:cNvSpPr/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817"/>
          <p:cNvSpPr/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818"/>
          <p:cNvSpPr/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821"/>
          <p:cNvSpPr/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823"/>
          <p:cNvSpPr/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824"/>
          <p:cNvSpPr/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832"/>
          <p:cNvSpPr/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833"/>
          <p:cNvSpPr/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837"/>
          <p:cNvSpPr/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838"/>
          <p:cNvSpPr/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844"/>
          <p:cNvSpPr/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846"/>
          <p:cNvSpPr/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847"/>
          <p:cNvSpPr/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849"/>
          <p:cNvSpPr/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850"/>
          <p:cNvSpPr/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852"/>
          <p:cNvSpPr/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853"/>
          <p:cNvSpPr/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854"/>
          <p:cNvSpPr/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857"/>
          <p:cNvSpPr/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859"/>
          <p:cNvSpPr/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860"/>
          <p:cNvSpPr/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862"/>
          <p:cNvSpPr/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863"/>
          <p:cNvSpPr/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864"/>
          <p:cNvSpPr/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865"/>
          <p:cNvSpPr/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867"/>
          <p:cNvSpPr/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868"/>
          <p:cNvSpPr/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870"/>
          <p:cNvSpPr/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871"/>
          <p:cNvSpPr/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2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09" y="2664809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09" y="2510861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876"/>
          <p:cNvSpPr/>
          <p:nvPr/>
        </p:nvSpPr>
        <p:spPr bwMode="auto">
          <a:xfrm>
            <a:off x="6418673" y="2688208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877"/>
          <p:cNvSpPr/>
          <p:nvPr/>
        </p:nvSpPr>
        <p:spPr bwMode="auto">
          <a:xfrm>
            <a:off x="6418673" y="2534262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6" y="2664809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6" y="2510861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880"/>
          <p:cNvSpPr/>
          <p:nvPr/>
        </p:nvSpPr>
        <p:spPr bwMode="auto">
          <a:xfrm>
            <a:off x="6267189" y="2688208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881"/>
          <p:cNvSpPr/>
          <p:nvPr/>
        </p:nvSpPr>
        <p:spPr bwMode="auto">
          <a:xfrm>
            <a:off x="6267189" y="2534262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883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884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887"/>
          <p:cNvSpPr/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888"/>
          <p:cNvSpPr/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891"/>
          <p:cNvSpPr/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93"/>
          <p:cNvSpPr/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94"/>
          <p:cNvSpPr/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896"/>
          <p:cNvSpPr/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901"/>
          <p:cNvSpPr/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902"/>
          <p:cNvSpPr/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903"/>
          <p:cNvSpPr/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905"/>
          <p:cNvSpPr/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909"/>
          <p:cNvSpPr/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910"/>
          <p:cNvSpPr/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911"/>
          <p:cNvSpPr/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913"/>
          <p:cNvSpPr/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914"/>
          <p:cNvSpPr/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915"/>
          <p:cNvSpPr/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916"/>
          <p:cNvSpPr/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917"/>
          <p:cNvSpPr/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918"/>
          <p:cNvSpPr/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919"/>
          <p:cNvSpPr/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922"/>
          <p:cNvSpPr/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924"/>
          <p:cNvSpPr/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926"/>
          <p:cNvSpPr/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927"/>
          <p:cNvSpPr/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929"/>
          <p:cNvSpPr/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933"/>
          <p:cNvSpPr/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935"/>
          <p:cNvSpPr/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938"/>
          <p:cNvSpPr/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47"/>
          <p:cNvSpPr/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948"/>
          <p:cNvSpPr/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949"/>
          <p:cNvSpPr/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950"/>
          <p:cNvSpPr/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89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09" y="4114371"/>
            <a:ext cx="285726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959"/>
          <p:cNvSpPr/>
          <p:nvPr/>
        </p:nvSpPr>
        <p:spPr bwMode="auto">
          <a:xfrm>
            <a:off x="1877851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960"/>
          <p:cNvSpPr/>
          <p:nvPr/>
        </p:nvSpPr>
        <p:spPr bwMode="auto">
          <a:xfrm>
            <a:off x="1734988" y="4338518"/>
            <a:ext cx="165031" cy="18474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961"/>
          <p:cNvSpPr/>
          <p:nvPr/>
        </p:nvSpPr>
        <p:spPr bwMode="auto">
          <a:xfrm>
            <a:off x="1867998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3" y="4161171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3" y="4143930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964"/>
          <p:cNvSpPr/>
          <p:nvPr/>
        </p:nvSpPr>
        <p:spPr bwMode="auto">
          <a:xfrm>
            <a:off x="1856915" y="4193192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965"/>
          <p:cNvSpPr/>
          <p:nvPr/>
        </p:nvSpPr>
        <p:spPr bwMode="auto">
          <a:xfrm>
            <a:off x="1833514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966"/>
          <p:cNvSpPr/>
          <p:nvPr/>
        </p:nvSpPr>
        <p:spPr bwMode="auto">
          <a:xfrm>
            <a:off x="1818735" y="4310193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1" y="4254771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1" y="4233835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3" y="4182108"/>
            <a:ext cx="49263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970"/>
          <p:cNvSpPr/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09" y="4272013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972"/>
          <p:cNvSpPr/>
          <p:nvPr/>
        </p:nvSpPr>
        <p:spPr bwMode="auto">
          <a:xfrm>
            <a:off x="1737451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973"/>
          <p:cNvSpPr/>
          <p:nvPr/>
        </p:nvSpPr>
        <p:spPr bwMode="auto">
          <a:xfrm>
            <a:off x="1722672" y="4135309"/>
            <a:ext cx="38179" cy="43106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974"/>
          <p:cNvSpPr/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976"/>
          <p:cNvSpPr/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978"/>
          <p:cNvSpPr/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79"/>
          <p:cNvSpPr/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982"/>
          <p:cNvSpPr/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95"/>
          <p:cNvSpPr/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96"/>
          <p:cNvSpPr/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998"/>
          <p:cNvSpPr/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999"/>
          <p:cNvSpPr/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00"/>
          <p:cNvSpPr/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02"/>
          <p:cNvSpPr/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03"/>
          <p:cNvSpPr/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06"/>
          <p:cNvSpPr/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007"/>
          <p:cNvSpPr/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010"/>
          <p:cNvSpPr/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011"/>
          <p:cNvSpPr/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012"/>
          <p:cNvSpPr/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015"/>
          <p:cNvSpPr/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017"/>
          <p:cNvSpPr/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018"/>
          <p:cNvSpPr/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021"/>
          <p:cNvSpPr/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023"/>
          <p:cNvSpPr/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024"/>
          <p:cNvSpPr/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027"/>
          <p:cNvSpPr/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30"/>
          <p:cNvSpPr/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34"/>
          <p:cNvSpPr/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038"/>
          <p:cNvSpPr/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040"/>
          <p:cNvSpPr/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047"/>
          <p:cNvSpPr/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050"/>
          <p:cNvSpPr/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055"/>
          <p:cNvSpPr/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056"/>
          <p:cNvSpPr/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057"/>
          <p:cNvSpPr/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058"/>
          <p:cNvSpPr/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060"/>
          <p:cNvSpPr/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061"/>
          <p:cNvSpPr/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064"/>
          <p:cNvSpPr/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066"/>
          <p:cNvSpPr/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070"/>
          <p:cNvSpPr/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075"/>
          <p:cNvSpPr/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078"/>
          <p:cNvSpPr/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079"/>
          <p:cNvSpPr/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080"/>
          <p:cNvSpPr/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081"/>
          <p:cNvSpPr/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082"/>
          <p:cNvSpPr/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083"/>
          <p:cNvSpPr/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085"/>
          <p:cNvSpPr/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086"/>
          <p:cNvSpPr/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087"/>
          <p:cNvSpPr/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089"/>
          <p:cNvSpPr/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091"/>
          <p:cNvSpPr/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092"/>
          <p:cNvSpPr/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093"/>
          <p:cNvSpPr/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095"/>
          <p:cNvSpPr/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1096"/>
          <p:cNvSpPr/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098"/>
          <p:cNvSpPr/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1099"/>
          <p:cNvSpPr/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1101"/>
          <p:cNvSpPr/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1102"/>
          <p:cNvSpPr/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108"/>
          <p:cNvSpPr/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1116"/>
          <p:cNvSpPr/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1117"/>
          <p:cNvSpPr/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Freeform 1118"/>
          <p:cNvSpPr/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Freeform 1119"/>
          <p:cNvSpPr/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Freeform 1120"/>
          <p:cNvSpPr/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1121"/>
          <p:cNvSpPr/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1124"/>
          <p:cNvSpPr/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1125"/>
          <p:cNvSpPr/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1126"/>
          <p:cNvSpPr/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1127"/>
          <p:cNvSpPr/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09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7" name="Freeform 1130"/>
          <p:cNvSpPr/>
          <p:nvPr/>
        </p:nvSpPr>
        <p:spPr bwMode="auto">
          <a:xfrm>
            <a:off x="9093656" y="3450552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1" y="3514595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9" name="Freeform 1132"/>
          <p:cNvSpPr/>
          <p:nvPr/>
        </p:nvSpPr>
        <p:spPr bwMode="auto">
          <a:xfrm>
            <a:off x="9105972" y="3439469"/>
            <a:ext cx="226610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1134"/>
          <p:cNvSpPr/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1135"/>
          <p:cNvSpPr/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1136"/>
          <p:cNvSpPr/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1137"/>
          <p:cNvSpPr/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1138"/>
          <p:cNvSpPr/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1139"/>
          <p:cNvSpPr/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1141"/>
          <p:cNvSpPr/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1142"/>
          <p:cNvSpPr/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1145"/>
          <p:cNvSpPr/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Freeform 1146"/>
          <p:cNvSpPr/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155"/>
          <p:cNvSpPr/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59"/>
          <p:cNvSpPr/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160"/>
          <p:cNvSpPr/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161"/>
          <p:cNvSpPr/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164"/>
          <p:cNvSpPr/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165"/>
          <p:cNvSpPr/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166"/>
          <p:cNvSpPr/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169"/>
          <p:cNvSpPr/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170"/>
          <p:cNvSpPr/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171"/>
          <p:cNvSpPr/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172"/>
          <p:cNvSpPr/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174"/>
          <p:cNvSpPr/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175"/>
          <p:cNvSpPr/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176"/>
          <p:cNvSpPr/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177"/>
          <p:cNvSpPr/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180"/>
          <p:cNvSpPr/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181"/>
          <p:cNvSpPr/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1184"/>
          <p:cNvSpPr/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1195"/>
          <p:cNvSpPr/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1197"/>
          <p:cNvSpPr/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1198"/>
          <p:cNvSpPr/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1201"/>
          <p:cNvSpPr/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1203"/>
          <p:cNvSpPr/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1204"/>
          <p:cNvSpPr/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1205"/>
          <p:cNvSpPr/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1206"/>
          <p:cNvSpPr/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1208"/>
          <p:cNvSpPr/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1209"/>
          <p:cNvSpPr/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1212"/>
          <p:cNvSpPr/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1221"/>
          <p:cNvSpPr/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1222"/>
          <p:cNvSpPr/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225"/>
          <p:cNvSpPr/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0"/>
          <p:cNvSpPr/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235"/>
          <p:cNvSpPr/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239"/>
          <p:cNvSpPr/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1242"/>
          <p:cNvSpPr/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1243"/>
          <p:cNvSpPr/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44"/>
          <p:cNvSpPr/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245"/>
          <p:cNvSpPr/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246"/>
          <p:cNvSpPr/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247"/>
          <p:cNvSpPr/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249"/>
          <p:cNvSpPr/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1251"/>
          <p:cNvSpPr/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1253"/>
          <p:cNvSpPr/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1256"/>
          <p:cNvSpPr/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1257"/>
          <p:cNvSpPr/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1259"/>
          <p:cNvSpPr/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1261"/>
          <p:cNvSpPr/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1262"/>
          <p:cNvSpPr/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1263"/>
          <p:cNvSpPr/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1264"/>
          <p:cNvSpPr/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1266"/>
          <p:cNvSpPr/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1268"/>
          <p:cNvSpPr/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1269"/>
          <p:cNvSpPr/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1270"/>
          <p:cNvSpPr/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271"/>
          <p:cNvSpPr/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74"/>
          <p:cNvSpPr/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76"/>
          <p:cNvSpPr/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78"/>
          <p:cNvSpPr/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0"/>
          <p:cNvSpPr/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1283"/>
          <p:cNvSpPr/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285"/>
          <p:cNvSpPr/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286"/>
          <p:cNvSpPr/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287"/>
          <p:cNvSpPr/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Freeform 1289"/>
          <p:cNvSpPr/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Freeform 1291"/>
          <p:cNvSpPr/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1300"/>
          <p:cNvSpPr/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1302"/>
          <p:cNvSpPr/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1306"/>
          <p:cNvSpPr/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Freeform 1310"/>
          <p:cNvSpPr/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1311"/>
          <p:cNvSpPr/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1315"/>
          <p:cNvSpPr/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1317"/>
          <p:cNvSpPr/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1318"/>
          <p:cNvSpPr/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1319"/>
          <p:cNvSpPr/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1320"/>
          <p:cNvSpPr/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1321"/>
          <p:cNvSpPr/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1322"/>
          <p:cNvSpPr/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1323"/>
          <p:cNvSpPr/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1324"/>
          <p:cNvSpPr/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1327"/>
          <p:cNvSpPr/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1328"/>
          <p:cNvSpPr/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1329"/>
          <p:cNvSpPr/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Freeform 1332"/>
          <p:cNvSpPr/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Freeform 1333"/>
          <p:cNvSpPr/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Freeform 1334"/>
          <p:cNvSpPr/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1335"/>
          <p:cNvSpPr/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1336"/>
          <p:cNvSpPr/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Freeform 1337"/>
          <p:cNvSpPr/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Freeform 1338"/>
          <p:cNvSpPr/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Freeform 1339"/>
          <p:cNvSpPr/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1341"/>
          <p:cNvSpPr/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1342"/>
          <p:cNvSpPr/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1343"/>
          <p:cNvSpPr/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1345"/>
          <p:cNvSpPr/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1346"/>
          <p:cNvSpPr/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1349"/>
          <p:cNvSpPr/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1350"/>
          <p:cNvSpPr/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1351"/>
          <p:cNvSpPr/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1360"/>
          <p:cNvSpPr/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1361"/>
          <p:cNvSpPr/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1366"/>
          <p:cNvSpPr/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1367"/>
          <p:cNvSpPr/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1369"/>
          <p:cNvSpPr/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1370"/>
          <p:cNvSpPr/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7" name="Freeform 1371"/>
          <p:cNvSpPr/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8" name="Freeform 1372"/>
          <p:cNvSpPr/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9" name="Freeform 1373"/>
          <p:cNvSpPr/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0" name="Freeform 1374"/>
          <p:cNvSpPr/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1379"/>
          <p:cNvSpPr/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1380"/>
          <p:cNvSpPr/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1386"/>
          <p:cNvSpPr/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1387"/>
          <p:cNvSpPr/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1388"/>
          <p:cNvSpPr/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1389"/>
          <p:cNvSpPr/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1390"/>
          <p:cNvSpPr/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1392"/>
          <p:cNvSpPr/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1393"/>
          <p:cNvSpPr/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Freeform 1394"/>
          <p:cNvSpPr/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Freeform 1395"/>
          <p:cNvSpPr/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1401"/>
          <p:cNvSpPr/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1402"/>
          <p:cNvSpPr/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1403"/>
          <p:cNvSpPr/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1405"/>
          <p:cNvSpPr/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1415"/>
          <p:cNvSpPr/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1418"/>
          <p:cNvSpPr/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1422"/>
          <p:cNvSpPr/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1423"/>
          <p:cNvSpPr/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1424"/>
          <p:cNvSpPr/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8919" y="1383060"/>
            <a:ext cx="2843959" cy="4091879"/>
            <a:chOff x="8175289" y="1757609"/>
            <a:chExt cx="2843959" cy="4091879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20116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常用的几种交互方式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5"/>
              <a:ext cx="16052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优点和缺点对比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6"/>
              <a:ext cx="18084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企业系统集成状况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07568" y="5041896"/>
              <a:ext cx="129476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案例分享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5289" y="501849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PI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155" y="1267460"/>
            <a:ext cx="7726045" cy="5323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PI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940" y="1266825"/>
            <a:ext cx="525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SAP Process Integration（以下简称SAP PI）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7680" y="1266825"/>
            <a:ext cx="5936615" cy="51041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4940" y="2102485"/>
            <a:ext cx="5257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集成服务器（Integration Server）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集成构建器（Integration Builder）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系统规划（System Landscape）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配置和监控（Configuration and Monitoring）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PI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6500" y="1459230"/>
            <a:ext cx="930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业务处理引擎（Business Process Engine）的职责是执行和持久化集成过程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8365" y="2431415"/>
            <a:ext cx="8646160" cy="3853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PI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6500" y="1459230"/>
            <a:ext cx="930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在SAP PI中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4630" y="1827530"/>
            <a:ext cx="6682740" cy="4447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JCO + RFC</a:t>
            </a:r>
            <a:endParaRPr 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795" y="1266825"/>
            <a:ext cx="7005955" cy="5255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泛微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OA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JCO + RFC</a:t>
            </a:r>
            <a:endParaRPr 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-2147482616" name="图片 -2147482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873885"/>
            <a:ext cx="11920855" cy="3738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2157</Words>
  <Application>WPS 演示</Application>
  <PresentationFormat>宽屏</PresentationFormat>
  <Paragraphs>238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Administrator</cp:lastModifiedBy>
  <cp:revision>88</cp:revision>
  <dcterms:created xsi:type="dcterms:W3CDTF">2018-09-27T08:28:00Z</dcterms:created>
  <dcterms:modified xsi:type="dcterms:W3CDTF">2019-05-06T02:09:57Z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