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8"/>
  </p:notesMasterIdLst>
  <p:sldIdLst>
    <p:sldId id="256" r:id="rId2"/>
    <p:sldId id="259" r:id="rId3"/>
    <p:sldId id="264" r:id="rId4"/>
    <p:sldId id="262" r:id="rId5"/>
    <p:sldId id="269" r:id="rId6"/>
    <p:sldId id="272" r:id="rId7"/>
    <p:sldId id="267" r:id="rId8"/>
    <p:sldId id="265" r:id="rId9"/>
    <p:sldId id="273" r:id="rId10"/>
    <p:sldId id="270" r:id="rId11"/>
    <p:sldId id="271" r:id="rId12"/>
    <p:sldId id="266" r:id="rId13"/>
    <p:sldId id="274" r:id="rId14"/>
    <p:sldId id="260" r:id="rId15"/>
    <p:sldId id="268" r:id="rId16"/>
    <p:sldId id="275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17"/>
    <a:srgbClr val="E76F78"/>
    <a:srgbClr val="0700FF"/>
    <a:srgbClr val="40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/>
    <p:restoredTop sz="94680"/>
  </p:normalViewPr>
  <p:slideViewPr>
    <p:cSldViewPr snapToGrid="0">
      <p:cViewPr varScale="1">
        <p:scale>
          <a:sx n="111" d="100"/>
          <a:sy n="111" d="100"/>
        </p:scale>
        <p:origin x="248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354A1-B6DE-C941-AE40-70B85987006A}" type="datetimeFigureOut">
              <a:rPr lang="en-NL" smtClean="0"/>
              <a:t>04/09/2022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3566D-8B59-9E42-842D-983D37BA8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785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992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058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873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345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/>
              <a:t>Opbouw html document laten zien en de volgende tags:</a:t>
            </a:r>
          </a:p>
          <a:p>
            <a:pPr marL="0" indent="0">
              <a:buNone/>
            </a:pPr>
            <a:r>
              <a:rPr lang="en-GB" sz="1100" dirty="0"/>
              <a:t>- &lt;h1&gt;,&lt;h2&gt;,&lt;h3&gt;,&lt;p&gt;,&lt;</a:t>
            </a:r>
            <a:r>
              <a:rPr lang="en-GB" sz="1100" dirty="0" err="1"/>
              <a:t>img</a:t>
            </a:r>
            <a:r>
              <a:rPr lang="en-GB" sz="1100" dirty="0"/>
              <a:t>&gt;,&lt;a&gt;</a:t>
            </a:r>
            <a:endParaRPr lang="nl-NL" sz="1200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153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873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631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90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154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120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535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71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3566D-8B59-9E42-842D-983D37BA85F5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131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5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20" r:id="rId6"/>
    <p:sldLayoutId id="2147483715" r:id="rId7"/>
    <p:sldLayoutId id="2147483716" r:id="rId8"/>
    <p:sldLayoutId id="2147483717" r:id="rId9"/>
    <p:sldLayoutId id="2147483719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258A0-46CD-A43E-59A2-687C555A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4" y="659221"/>
            <a:ext cx="4452729" cy="1417016"/>
          </a:xfrm>
        </p:spPr>
        <p:txBody>
          <a:bodyPr anchor="t">
            <a:normAutofit/>
          </a:bodyPr>
          <a:lstStyle/>
          <a:p>
            <a:pPr algn="ctr"/>
            <a:r>
              <a:rPr lang="en-NL" dirty="0"/>
              <a:t>Programmeren P1 </a:t>
            </a:r>
            <a:r>
              <a:rPr lang="en-NL" dirty="0">
                <a:solidFill>
                  <a:srgbClr val="FF9117"/>
                </a:solidFill>
              </a:rPr>
              <a:t>HTML</a:t>
            </a:r>
            <a:r>
              <a:rPr lang="en-NL" dirty="0"/>
              <a:t> </a:t>
            </a:r>
            <a:r>
              <a:rPr lang="en-NL" dirty="0">
                <a:solidFill>
                  <a:srgbClr val="409AD6"/>
                </a:solidFill>
              </a:rPr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F98C-81E0-BB1E-232F-525265293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5248504"/>
            <a:ext cx="4035055" cy="950275"/>
          </a:xfrm>
        </p:spPr>
        <p:txBody>
          <a:bodyPr anchor="t">
            <a:normAutofit/>
          </a:bodyPr>
          <a:lstStyle/>
          <a:p>
            <a:r>
              <a:rPr lang="en-NL" dirty="0"/>
              <a:t>Week 2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63F0745-B2D4-2B10-CF51-AF8AB5AC8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3" r="6454" b="-1"/>
          <a:stretch/>
        </p:blipFill>
        <p:spPr>
          <a:xfrm>
            <a:off x="5748570" y="1797350"/>
            <a:ext cx="5799963" cy="32633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99960EB-62CA-20FB-0941-8AECB653D0EE}"/>
              </a:ext>
            </a:extLst>
          </p:cNvPr>
          <p:cNvSpPr txBox="1">
            <a:spLocks/>
          </p:cNvSpPr>
          <p:nvPr/>
        </p:nvSpPr>
        <p:spPr>
          <a:xfrm>
            <a:off x="643466" y="3102461"/>
            <a:ext cx="4452729" cy="65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dirty="0"/>
              <a:t>Start HTML</a:t>
            </a:r>
          </a:p>
        </p:txBody>
      </p:sp>
    </p:spTree>
    <p:extLst>
      <p:ext uri="{BB962C8B-B14F-4D97-AF65-F5344CB8AC3E}">
        <p14:creationId xmlns:p14="http://schemas.microsoft.com/office/powerpoint/2010/main" val="34509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1561379"/>
          </a:xfrm>
        </p:spPr>
        <p:txBody>
          <a:bodyPr anchor="t">
            <a:normAutofit/>
          </a:bodyPr>
          <a:lstStyle/>
          <a:p>
            <a:r>
              <a:rPr lang="en-NL" dirty="0"/>
              <a:t>HTML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arely used but Handy HTML tags. As a web developer you are expected to… |  by Adeyefa Oluwatoba | The Startup | Medium">
            <a:extLst>
              <a:ext uri="{FF2B5EF4-FFF2-40B4-BE49-F238E27FC236}">
                <a16:creationId xmlns:a16="http://schemas.microsoft.com/office/drawing/2014/main" id="{4AA49642-B193-BB7E-3B54-49365C976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494590"/>
            <a:ext cx="4533900" cy="21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B9EAF-4100-DC78-A8D6-EB1FBB40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439141"/>
            <a:ext cx="4795405" cy="4352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&lt;p&gt;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stukje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 &lt;/p&gt;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boven</a:t>
            </a:r>
            <a:r>
              <a:rPr lang="en-GB" dirty="0"/>
              <a:t> </a:t>
            </a:r>
            <a:r>
              <a:rPr lang="en-GB" dirty="0" err="1"/>
              <a:t>zie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instructie</a:t>
            </a:r>
            <a:r>
              <a:rPr lang="en-GB" dirty="0"/>
              <a:t> om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b="1" dirty="0" err="1"/>
              <a:t>Paragraaf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weergeven</a:t>
            </a:r>
            <a:endParaRPr lang="en-GB" dirty="0"/>
          </a:p>
          <a:p>
            <a:r>
              <a:rPr lang="en-GB" dirty="0"/>
              <a:t>De </a:t>
            </a:r>
            <a:r>
              <a:rPr lang="en-GB" dirty="0" err="1"/>
              <a:t>eerste</a:t>
            </a:r>
            <a:r>
              <a:rPr lang="en-GB" dirty="0"/>
              <a:t> &lt;p&gt; is de “</a:t>
            </a:r>
            <a:r>
              <a:rPr lang="en-GB" dirty="0" err="1"/>
              <a:t>openingstag</a:t>
            </a:r>
            <a:r>
              <a:rPr lang="en-GB" dirty="0"/>
              <a:t>”</a:t>
            </a:r>
          </a:p>
          <a:p>
            <a:r>
              <a:rPr lang="en-GB" dirty="0"/>
              <a:t>De </a:t>
            </a:r>
            <a:r>
              <a:rPr lang="en-GB" dirty="0" err="1"/>
              <a:t>tweede</a:t>
            </a:r>
            <a:r>
              <a:rPr lang="en-GB" dirty="0"/>
              <a:t> &lt;/p&gt; is de ”</a:t>
            </a:r>
            <a:r>
              <a:rPr lang="en-GB" dirty="0" err="1"/>
              <a:t>sluittag</a:t>
            </a:r>
            <a:r>
              <a:rPr lang="en-GB" dirty="0"/>
              <a:t>” </a:t>
            </a:r>
            <a:r>
              <a:rPr lang="en-GB" dirty="0" err="1"/>
              <a:t>en</a:t>
            </a:r>
            <a:r>
              <a:rPr lang="en-GB" dirty="0"/>
              <a:t> is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/ op het </a:t>
            </a:r>
            <a:r>
              <a:rPr lang="en-GB" dirty="0" err="1"/>
              <a:t>einde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76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NL" dirty="0"/>
              <a:t>HTML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B9EAF-4100-DC78-A8D6-EB1FBB40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Noem 4 HTML-Tags die je onthouden hebt van de video’s en leg uit waarvoor je ze gebruikt.</a:t>
            </a:r>
          </a:p>
        </p:txBody>
      </p:sp>
      <p:pic>
        <p:nvPicPr>
          <p:cNvPr id="1026" name="Picture 2" descr="Rarely used but Handy HTML tags. As a web developer you are expected to… |  by Adeyefa Oluwatoba | The Startup | Medium">
            <a:extLst>
              <a:ext uri="{FF2B5EF4-FFF2-40B4-BE49-F238E27FC236}">
                <a16:creationId xmlns:a16="http://schemas.microsoft.com/office/drawing/2014/main" id="{4AA49642-B193-BB7E-3B54-49365C976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8569" y="2038121"/>
            <a:ext cx="5799963" cy="27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7890387" cy="1561379"/>
          </a:xfrm>
        </p:spPr>
        <p:txBody>
          <a:bodyPr anchor="t">
            <a:normAutofit/>
          </a:bodyPr>
          <a:lstStyle/>
          <a:p>
            <a:r>
              <a:rPr lang="en-NL" dirty="0"/>
              <a:t>Anatomie van een HTML Element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E52E02-1BA4-7B74-B273-4D4D0830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2559" y="2549076"/>
            <a:ext cx="6586879" cy="2202300"/>
          </a:xfr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5C0508-6666-B7D6-39BD-04A2BD3A2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9" y="5132934"/>
            <a:ext cx="7772400" cy="11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1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710896" cy="1314443"/>
          </a:xfrm>
        </p:spPr>
        <p:txBody>
          <a:bodyPr>
            <a:normAutofit/>
          </a:bodyPr>
          <a:lstStyle/>
          <a:p>
            <a:r>
              <a:rPr lang="en-NL" dirty="0"/>
              <a:t>Kennis toepassen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B9EAF-4100-DC78-A8D6-EB1FBB40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8090704" cy="3088460"/>
          </a:xfrm>
        </p:spPr>
        <p:txBody>
          <a:bodyPr>
            <a:normAutofit/>
          </a:bodyPr>
          <a:lstStyle/>
          <a:p>
            <a:r>
              <a:rPr lang="en-NL" dirty="0"/>
              <a:t>Je gaat zo je eerste HTML document schrijven, maar voordat je dat kunt doen heb je daarvoor software nodig.</a:t>
            </a:r>
          </a:p>
          <a:p>
            <a:r>
              <a:rPr lang="en-NL" dirty="0"/>
              <a:t>Ga naar in Canvas naar </a:t>
            </a:r>
            <a:r>
              <a:rPr lang="en-NL" b="1" dirty="0"/>
              <a:t>Theorie – week 2</a:t>
            </a:r>
            <a:r>
              <a:rPr lang="en-NL" dirty="0"/>
              <a:t>. Daar staat de </a:t>
            </a:r>
            <a:r>
              <a:rPr lang="en-NL" b="1" dirty="0"/>
              <a:t>Installatiehandleiding– Software Development.</a:t>
            </a:r>
          </a:p>
          <a:p>
            <a:r>
              <a:rPr lang="en-NL" dirty="0"/>
              <a:t>Installeer al het software wat in de handleiding staat.</a:t>
            </a:r>
          </a:p>
        </p:txBody>
      </p:sp>
    </p:spTree>
    <p:extLst>
      <p:ext uri="{BB962C8B-B14F-4D97-AF65-F5344CB8AC3E}">
        <p14:creationId xmlns:p14="http://schemas.microsoft.com/office/powerpoint/2010/main" val="38049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70F6-301C-FBAC-990D-D3DC7F19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DFC0-06A9-68ED-57A7-CF4CC9AF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71879"/>
            <a:ext cx="10363200" cy="3465934"/>
          </a:xfrm>
        </p:spPr>
        <p:txBody>
          <a:bodyPr>
            <a:normAutofit fontScale="70000" lnSpcReduction="20000"/>
          </a:bodyPr>
          <a:lstStyle/>
          <a:p>
            <a:r>
              <a:rPr lang="en-NL" sz="3200" dirty="0"/>
              <a:t>Maak een folder aan in Mijn Document genaamd “p1-html-css”</a:t>
            </a:r>
          </a:p>
          <a:p>
            <a:r>
              <a:rPr lang="en-NL" sz="3200" dirty="0"/>
              <a:t>Maak daar weer een folder aan en die noem je “</a:t>
            </a:r>
            <a:r>
              <a:rPr lang="en-NL" sz="3200" b="1" dirty="0"/>
              <a:t>opdracht_1</a:t>
            </a:r>
            <a:r>
              <a:rPr lang="en-NL" sz="3200" dirty="0"/>
              <a:t>”</a:t>
            </a:r>
          </a:p>
          <a:p>
            <a:r>
              <a:rPr lang="en-NL" sz="3200" dirty="0"/>
              <a:t>Vervolgens open je </a:t>
            </a:r>
            <a:r>
              <a:rPr lang="en-NL" sz="3200" b="1" dirty="0"/>
              <a:t>opdracht_1</a:t>
            </a:r>
            <a:r>
              <a:rPr lang="en-NL" sz="3200" dirty="0"/>
              <a:t> in je editor</a:t>
            </a:r>
          </a:p>
          <a:p>
            <a:r>
              <a:rPr lang="en-NL" sz="3200" dirty="0"/>
              <a:t>Via de editor maak je een pagina aan: </a:t>
            </a:r>
            <a:r>
              <a:rPr lang="en-GB" sz="3200" b="1" dirty="0" err="1"/>
              <a:t>i</a:t>
            </a:r>
            <a:r>
              <a:rPr lang="en-NL" sz="3200" b="1" dirty="0"/>
              <a:t>ndex.html</a:t>
            </a:r>
          </a:p>
          <a:p>
            <a:r>
              <a:rPr lang="en-NL" sz="3200" dirty="0"/>
              <a:t>Maak een &lt;p&gt; &lt;/p&gt; met tekst op de juiste plek</a:t>
            </a:r>
          </a:p>
          <a:p>
            <a:r>
              <a:rPr lang="en-NL" sz="3200" dirty="0"/>
              <a:t>Sla het document op</a:t>
            </a:r>
          </a:p>
          <a:p>
            <a:r>
              <a:rPr lang="en-NL" sz="3200" dirty="0"/>
              <a:t>Open de index.html door er op te dubbelklikken (of via de live server)</a:t>
            </a:r>
          </a:p>
        </p:txBody>
      </p:sp>
    </p:spTree>
    <p:extLst>
      <p:ext uri="{BB962C8B-B14F-4D97-AF65-F5344CB8AC3E}">
        <p14:creationId xmlns:p14="http://schemas.microsoft.com/office/powerpoint/2010/main" val="190685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006" y="2920180"/>
            <a:ext cx="4079987" cy="1314443"/>
          </a:xfrm>
        </p:spPr>
        <p:txBody>
          <a:bodyPr>
            <a:normAutofit/>
          </a:bodyPr>
          <a:lstStyle/>
          <a:p>
            <a:pPr algn="ctr"/>
            <a:r>
              <a:rPr lang="en-NL" sz="6000" dirty="0"/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9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70F6-301C-FBAC-990D-D3DC7F19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Opdracht/huiswerk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DFC0-06A9-68ED-57A7-CF4CC9AF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71879"/>
            <a:ext cx="10363200" cy="234824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2400" dirty="0"/>
              <a:t>Voor deze les maak je de volgende opdrachten:</a:t>
            </a:r>
          </a:p>
          <a:p>
            <a:pPr>
              <a:lnSpc>
                <a:spcPct val="150000"/>
              </a:lnSpc>
            </a:pPr>
            <a:r>
              <a:rPr lang="nl-NL" sz="2400" b="1" i="1" dirty="0"/>
              <a:t>Opdracht 2.1 – Een Microsoft Word Document maken in HTML en CSS</a:t>
            </a:r>
          </a:p>
          <a:p>
            <a:pPr>
              <a:lnSpc>
                <a:spcPct val="150000"/>
              </a:lnSpc>
            </a:pPr>
            <a:r>
              <a:rPr lang="nl-NL" sz="2400" b="1" i="1" dirty="0"/>
              <a:t>Opdracht 2.2 - Onderzoeken</a:t>
            </a:r>
          </a:p>
          <a:p>
            <a:pPr marL="0" indent="0">
              <a:lnSpc>
                <a:spcPct val="150000"/>
              </a:lnSpc>
              <a:buNone/>
            </a:pPr>
            <a:endParaRPr lang="nl-NL" sz="240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2400" b="1" dirty="0"/>
              <a:t>Uiterlijk inleveren: </a:t>
            </a:r>
            <a:r>
              <a:rPr lang="nl-NL" sz="2400" dirty="0"/>
              <a:t>zie Canvas</a:t>
            </a:r>
          </a:p>
        </p:txBody>
      </p:sp>
    </p:spTree>
    <p:extLst>
      <p:ext uri="{BB962C8B-B14F-4D97-AF65-F5344CB8AC3E}">
        <p14:creationId xmlns:p14="http://schemas.microsoft.com/office/powerpoint/2010/main" val="16590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Vandaag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C9F4-F3D9-50B3-FC97-C17EA0B4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uitleggen</a:t>
            </a:r>
            <a:r>
              <a:rPr lang="en-GB" dirty="0"/>
              <a:t> wat HTML is</a:t>
            </a:r>
          </a:p>
          <a:p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uitleggen</a:t>
            </a:r>
            <a:r>
              <a:rPr lang="en-GB" dirty="0"/>
              <a:t> wat CSS is</a:t>
            </a:r>
          </a:p>
          <a:p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HTML-Tags </a:t>
            </a:r>
            <a:r>
              <a:rPr lang="en-GB" dirty="0" err="1"/>
              <a:t>toepassen</a:t>
            </a:r>
            <a:r>
              <a:rPr lang="en-GB" dirty="0"/>
              <a:t>: &lt;h1&gt;,&lt;h2&gt;,&lt;h3&gt;,&lt;p&gt;,&lt;</a:t>
            </a:r>
            <a:r>
              <a:rPr lang="en-GB" dirty="0" err="1"/>
              <a:t>img</a:t>
            </a:r>
            <a:r>
              <a:rPr lang="en-GB" dirty="0"/>
              <a:t>&gt;,&lt;a&gt;</a:t>
            </a:r>
          </a:p>
          <a:p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met </a:t>
            </a:r>
            <a:r>
              <a:rPr lang="en-GB" dirty="0" err="1"/>
              <a:t>behulp</a:t>
            </a:r>
            <a:r>
              <a:rPr lang="en-GB" dirty="0"/>
              <a:t> van CSS </a:t>
            </a:r>
            <a:r>
              <a:rPr lang="en-GB" dirty="0" err="1"/>
              <a:t>een</a:t>
            </a:r>
            <a:r>
              <a:rPr lang="en-GB" dirty="0"/>
              <a:t> HTML-Tag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kleur</a:t>
            </a:r>
            <a:r>
              <a:rPr lang="en-GB" dirty="0"/>
              <a:t> </a:t>
            </a:r>
            <a:r>
              <a:rPr lang="en-GB" dirty="0" err="1"/>
              <a:t>geven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174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NL" dirty="0"/>
              <a:t>Wat is HTML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B9EAF-4100-DC78-A8D6-EB1FBB40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HTML zorgt voor alles </a:t>
            </a:r>
            <a:r>
              <a:rPr lang="en-NL" b="1" dirty="0"/>
              <a:t>wat</a:t>
            </a:r>
            <a:r>
              <a:rPr lang="en-NL" dirty="0"/>
              <a:t> je ziet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NL"/>
              <a:t>De tekst op een pagina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NL"/>
              <a:t>Plaatjes die ingeladen moeten worden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NL"/>
              <a:t>Verwijzingen (linkjes) naar andere pagina’s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NL"/>
              <a:t>Titels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GB"/>
              <a:t>E</a:t>
            </a:r>
            <a:r>
              <a:rPr lang="en-NL"/>
              <a:t>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D0FB1-26C0-EBDA-3CCA-6F27B12E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02" y="643467"/>
            <a:ext cx="2869097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NL" dirty="0"/>
              <a:t>CSS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B9EAF-4100-DC78-A8D6-EB1FBB40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r>
              <a:rPr lang="nl-NL" dirty="0" err="1"/>
              <a:t>Cascading</a:t>
            </a:r>
            <a:r>
              <a:rPr lang="nl-NL" dirty="0"/>
              <a:t> Style Sheet</a:t>
            </a:r>
          </a:p>
          <a:p>
            <a:r>
              <a:rPr lang="nl-NL" dirty="0"/>
              <a:t>CSS zorgt voor de opmaak (</a:t>
            </a:r>
            <a:r>
              <a:rPr lang="nl-NL" b="1" dirty="0"/>
              <a:t>hoe</a:t>
            </a:r>
            <a:r>
              <a:rPr lang="nl-NL" dirty="0"/>
              <a:t> het eruit ziet) van een website.</a:t>
            </a:r>
          </a:p>
          <a:p>
            <a:r>
              <a:rPr lang="en-US"/>
              <a:t>Zonder CSS ziet de website er een stuk minder leuk uit!</a:t>
            </a:r>
            <a:endParaRPr lang="nl-NL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F662E1-6ECF-432A-4625-F4E107D1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37" y="643467"/>
            <a:ext cx="2883026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9063789" cy="1314443"/>
          </a:xfrm>
        </p:spPr>
        <p:txBody>
          <a:bodyPr>
            <a:normAutofit/>
          </a:bodyPr>
          <a:lstStyle/>
          <a:p>
            <a:r>
              <a:rPr lang="en-NL" dirty="0"/>
              <a:t>HTML vs HTML/CSS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0A4586-5053-2695-1CA4-FABA81D05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18" y="2686043"/>
            <a:ext cx="5799963" cy="34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8958805" cy="1561379"/>
          </a:xfrm>
        </p:spPr>
        <p:txBody>
          <a:bodyPr anchor="t">
            <a:normAutofit/>
          </a:bodyPr>
          <a:lstStyle/>
          <a:p>
            <a:r>
              <a:rPr lang="en-NL" dirty="0"/>
              <a:t>Hoe kunnen we zelf HTML schrijven?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F73C8-A767-C697-D6C7-D4863FDD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932980"/>
            <a:ext cx="10363200" cy="3088460"/>
          </a:xfrm>
        </p:spPr>
        <p:txBody>
          <a:bodyPr>
            <a:normAutofit/>
          </a:bodyPr>
          <a:lstStyle/>
          <a:p>
            <a:r>
              <a:rPr lang="en-NL" dirty="0"/>
              <a:t>Een browser heeft engelse instructies nodig</a:t>
            </a:r>
          </a:p>
          <a:p>
            <a:r>
              <a:rPr lang="en-NL" dirty="0"/>
              <a:t>Deze instructies schrijf je in een HTML document</a:t>
            </a:r>
          </a:p>
          <a:p>
            <a:r>
              <a:rPr lang="en-NL" dirty="0"/>
              <a:t>De eerste pagina die je maakt heet de index (Inhoudsopgave)</a:t>
            </a:r>
          </a:p>
          <a:p>
            <a:r>
              <a:rPr lang="en-NL" dirty="0"/>
              <a:t>Daarom is de eerste pagina dus </a:t>
            </a:r>
            <a:r>
              <a:rPr lang="en-NL" b="1" dirty="0"/>
              <a:t>index.html</a:t>
            </a:r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991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Het HTML document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E394D1-BE3F-7C80-573D-B8C56D82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50" y="643468"/>
            <a:ext cx="5390002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1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NL" dirty="0"/>
              <a:t>Uitleg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B9EAF-4100-DC78-A8D6-EB1FBB40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02602"/>
            <a:ext cx="4079988" cy="353922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&lt;!doctype html&gt; - </a:t>
            </a:r>
            <a:r>
              <a:rPr lang="en-GB" dirty="0" err="1"/>
              <a:t>zegt</a:t>
            </a:r>
            <a:r>
              <a:rPr lang="en-GB" dirty="0"/>
              <a:t> </a:t>
            </a:r>
            <a:r>
              <a:rPr lang="en-GB" dirty="0" err="1"/>
              <a:t>tegen</a:t>
            </a:r>
            <a:r>
              <a:rPr lang="en-GB" dirty="0"/>
              <a:t> de browser “Hey! </a:t>
            </a:r>
            <a:r>
              <a:rPr lang="en-GB" dirty="0" err="1"/>
              <a:t>Dit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HTML </a:t>
            </a:r>
            <a:r>
              <a:rPr lang="en-GB" dirty="0" err="1"/>
              <a:t>pagina</a:t>
            </a:r>
            <a:r>
              <a:rPr lang="en-GB" dirty="0"/>
              <a:t>”</a:t>
            </a:r>
          </a:p>
          <a:p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de &lt;head&gt; &lt;/head&gt;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zogenaamde</a:t>
            </a:r>
            <a:r>
              <a:rPr lang="en-GB" dirty="0"/>
              <a:t> “meta” tags. </a:t>
            </a:r>
            <a:r>
              <a:rPr lang="en-GB" dirty="0" err="1"/>
              <a:t>Hierover</a:t>
            </a:r>
            <a:r>
              <a:rPr lang="en-GB" dirty="0"/>
              <a:t> later </a:t>
            </a:r>
            <a:r>
              <a:rPr lang="en-GB" dirty="0" err="1"/>
              <a:t>meer</a:t>
            </a:r>
            <a:r>
              <a:rPr lang="en-GB" dirty="0"/>
              <a:t>.</a:t>
            </a:r>
          </a:p>
          <a:p>
            <a:r>
              <a:rPr lang="en-NL" dirty="0"/>
              <a:t>Alles tussen de &lt;body&gt; &lt;/body&gt; tag wordt zichtbaar op de website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3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7B89B1-6297-36CB-4520-01A99F1F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65" y="484632"/>
            <a:ext cx="5546953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29BD-F124-F859-70F0-7C9DD3F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NL" dirty="0"/>
              <a:t>HTML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B9EAF-4100-DC78-A8D6-EB1FBB40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HTML bestaat uit HTML-Tags. Elke tag heeft zijn eigen functie.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 descr="Rarely used but Handy HTML tags. As a web developer you are expected to… |  by Adeyefa Oluwatoba | The Startup | Medium">
            <a:extLst>
              <a:ext uri="{FF2B5EF4-FFF2-40B4-BE49-F238E27FC236}">
                <a16:creationId xmlns:a16="http://schemas.microsoft.com/office/drawing/2014/main" id="{4AA49642-B193-BB7E-3B54-49365C976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8569" y="2038121"/>
            <a:ext cx="5799963" cy="27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4099D6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97CFB38459A94CA2E3F7AD1FCAB853" ma:contentTypeVersion="10" ma:contentTypeDescription="Een nieuw document maken." ma:contentTypeScope="" ma:versionID="1509167d63a7048e36a2d774edb579f7">
  <xsd:schema xmlns:xsd="http://www.w3.org/2001/XMLSchema" xmlns:xs="http://www.w3.org/2001/XMLSchema" xmlns:p="http://schemas.microsoft.com/office/2006/metadata/properties" xmlns:ns2="4aeb8cfe-706e-48c8-a14a-1502d32f0801" targetNamespace="http://schemas.microsoft.com/office/2006/metadata/properties" ma:root="true" ma:fieldsID="09892c041e59c37e9a2c702c96e59d4e" ns2:_="">
    <xsd:import namespace="4aeb8cfe-706e-48c8-a14a-1502d32f0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b8cfe-706e-48c8-a14a-1502d32f0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C13AE-77FA-4D26-8F07-52DE198C81AC}"/>
</file>

<file path=customXml/itemProps2.xml><?xml version="1.0" encoding="utf-8"?>
<ds:datastoreItem xmlns:ds="http://schemas.openxmlformats.org/officeDocument/2006/customXml" ds:itemID="{AEB467C7-4280-4B6A-A87D-D1BA3A9C21E6}"/>
</file>

<file path=customXml/itemProps3.xml><?xml version="1.0" encoding="utf-8"?>
<ds:datastoreItem xmlns:ds="http://schemas.openxmlformats.org/officeDocument/2006/customXml" ds:itemID="{30A20B5E-630E-41C7-BDED-23D677CC6A07}"/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513</Words>
  <Application>Microsoft Macintosh PowerPoint</Application>
  <PresentationFormat>Widescreen</PresentationFormat>
  <Paragraphs>77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Grandview Display</vt:lpstr>
      <vt:lpstr>DashVTI</vt:lpstr>
      <vt:lpstr>Programmeren P1 HTML CSS</vt:lpstr>
      <vt:lpstr>Vandaag</vt:lpstr>
      <vt:lpstr>Wat is HTML</vt:lpstr>
      <vt:lpstr>CSS</vt:lpstr>
      <vt:lpstr>HTML vs HTML/CSS</vt:lpstr>
      <vt:lpstr>Hoe kunnen we zelf HTML schrijven?</vt:lpstr>
      <vt:lpstr>Het HTML document</vt:lpstr>
      <vt:lpstr>Uitleg</vt:lpstr>
      <vt:lpstr>HTML</vt:lpstr>
      <vt:lpstr>HTML</vt:lpstr>
      <vt:lpstr>HTML</vt:lpstr>
      <vt:lpstr>Anatomie van een HTML Element</vt:lpstr>
      <vt:lpstr>Kennis toepassen</vt:lpstr>
      <vt:lpstr>Opdracht 1</vt:lpstr>
      <vt:lpstr>Demo</vt:lpstr>
      <vt:lpstr>Opdracht/huiswerk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P1 HTML CSS</dc:title>
  <dc:creator>Jason van Schaik</dc:creator>
  <cp:lastModifiedBy>Jason van Schaik</cp:lastModifiedBy>
  <cp:revision>10</cp:revision>
  <dcterms:created xsi:type="dcterms:W3CDTF">2022-08-03T12:04:19Z</dcterms:created>
  <dcterms:modified xsi:type="dcterms:W3CDTF">2022-09-04T19:11:20Z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0x0101005497CFB38459A94CA2E3F7AD1FCAB853</vt:lpwstr>
  </property>
</Properties>
</file>