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sldIdLst>
    <p:sldId id="256" r:id="rId2"/>
    <p:sldId id="285" r:id="rId3"/>
    <p:sldId id="305" r:id="rId4"/>
    <p:sldId id="306" r:id="rId5"/>
    <p:sldId id="307" r:id="rId6"/>
    <p:sldId id="308" r:id="rId7"/>
    <p:sldId id="309" r:id="rId8"/>
    <p:sldId id="310" r:id="rId9"/>
    <p:sldId id="311" r:id="rId10"/>
    <p:sldId id="303" r:id="rId11"/>
    <p:sldId id="286" r:id="rId12"/>
    <p:sldId id="304" r:id="rId13"/>
  </p:sldIdLst>
  <p:sldSz cx="12192000" cy="6858000"/>
  <p:notesSz cx="6858000" cy="9144000"/>
  <p:defaultTextStyle>
    <a:defPPr>
      <a:defRPr lang="en-GB"/>
    </a:defPPr>
    <a:lvl1pPr algn="ctr"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49" autoAdjust="0"/>
    <p:restoredTop sz="94660"/>
  </p:normalViewPr>
  <p:slideViewPr>
    <p:cSldViewPr snapToGrid="0">
      <p:cViewPr varScale="1">
        <p:scale>
          <a:sx n="97" d="100"/>
          <a:sy n="97" d="100"/>
        </p:scale>
        <p:origin x="86" y="125"/>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1">
    <p:spTree>
      <p:nvGrpSpPr>
        <p:cNvPr id="1" name=""/>
        <p:cNvGrpSpPr/>
        <p:nvPr/>
      </p:nvGrpSpPr>
      <p:grpSpPr>
        <a:xfrm>
          <a:off x="0" y="0"/>
          <a:ext cx="0" cy="0"/>
          <a:chOff x="0" y="0"/>
          <a:chExt cx="0" cy="0"/>
        </a:xfrm>
      </p:grpSpPr>
      <p:sp>
        <p:nvSpPr>
          <p:cNvPr id="3" name="Freeform 4"/>
          <p:cNvSpPr>
            <a:spLocks/>
          </p:cNvSpPr>
          <p:nvPr/>
        </p:nvSpPr>
        <p:spPr bwMode="auto">
          <a:xfrm>
            <a:off x="2690285" y="1643064"/>
            <a:ext cx="2116" cy="9525"/>
          </a:xfrm>
          <a:custGeom>
            <a:avLst/>
            <a:gdLst/>
            <a:ahLst/>
            <a:cxnLst>
              <a:cxn ang="0">
                <a:pos x="0" y="0"/>
              </a:cxn>
              <a:cxn ang="0">
                <a:pos x="0" y="6"/>
              </a:cxn>
              <a:cxn ang="0">
                <a:pos x="0" y="13"/>
              </a:cxn>
              <a:cxn ang="0">
                <a:pos x="0" y="0"/>
              </a:cxn>
            </a:cxnLst>
            <a:rect l="0" t="0" r="r" b="b"/>
            <a:pathLst>
              <a:path h="13">
                <a:moveTo>
                  <a:pt x="0" y="0"/>
                </a:moveTo>
                <a:lnTo>
                  <a:pt x="0" y="6"/>
                </a:lnTo>
                <a:lnTo>
                  <a:pt x="0" y="13"/>
                </a:lnTo>
                <a:lnTo>
                  <a:pt x="0" y="0"/>
                </a:lnTo>
                <a:close/>
              </a:path>
            </a:pathLst>
          </a:custGeom>
          <a:solidFill>
            <a:srgbClr val="00FFFF"/>
          </a:solidFill>
          <a:ln w="9525">
            <a:noFill/>
            <a:round/>
            <a:headEnd/>
            <a:tailEnd/>
          </a:ln>
        </p:spPr>
        <p:txBody>
          <a:bodyPr/>
          <a:lstStyle/>
          <a:p>
            <a:pPr>
              <a:defRPr/>
            </a:pPr>
            <a:endParaRPr lang="en-US" sz="1800"/>
          </a:p>
        </p:txBody>
      </p:sp>
      <p:sp>
        <p:nvSpPr>
          <p:cNvPr id="4" name="Freeform 5"/>
          <p:cNvSpPr>
            <a:spLocks/>
          </p:cNvSpPr>
          <p:nvPr/>
        </p:nvSpPr>
        <p:spPr bwMode="auto">
          <a:xfrm>
            <a:off x="11565467" y="1965326"/>
            <a:ext cx="2117" cy="11113"/>
          </a:xfrm>
          <a:custGeom>
            <a:avLst/>
            <a:gdLst/>
            <a:ahLst/>
            <a:cxnLst>
              <a:cxn ang="0">
                <a:pos x="0" y="14"/>
              </a:cxn>
              <a:cxn ang="0">
                <a:pos x="0" y="6"/>
              </a:cxn>
              <a:cxn ang="0">
                <a:pos x="0" y="0"/>
              </a:cxn>
              <a:cxn ang="0">
                <a:pos x="0" y="14"/>
              </a:cxn>
            </a:cxnLst>
            <a:rect l="0" t="0" r="r" b="b"/>
            <a:pathLst>
              <a:path h="14">
                <a:moveTo>
                  <a:pt x="0" y="14"/>
                </a:moveTo>
                <a:lnTo>
                  <a:pt x="0" y="6"/>
                </a:lnTo>
                <a:lnTo>
                  <a:pt x="0" y="0"/>
                </a:lnTo>
                <a:lnTo>
                  <a:pt x="0" y="14"/>
                </a:lnTo>
                <a:close/>
              </a:path>
            </a:pathLst>
          </a:custGeom>
          <a:solidFill>
            <a:srgbClr val="00FFFF"/>
          </a:solidFill>
          <a:ln w="9525">
            <a:noFill/>
            <a:round/>
            <a:headEnd/>
            <a:tailEnd/>
          </a:ln>
        </p:spPr>
        <p:txBody>
          <a:bodyPr/>
          <a:lstStyle/>
          <a:p>
            <a:pPr>
              <a:defRPr/>
            </a:pPr>
            <a:endParaRPr lang="en-US" sz="1800"/>
          </a:p>
        </p:txBody>
      </p:sp>
      <p:sp>
        <p:nvSpPr>
          <p:cNvPr id="904194" name="Rectangle 2"/>
          <p:cNvSpPr>
            <a:spLocks noGrp="1" noChangeArrowheads="1"/>
          </p:cNvSpPr>
          <p:nvPr>
            <p:ph type="ctrTitle"/>
          </p:nvPr>
        </p:nvSpPr>
        <p:spPr>
          <a:xfrm>
            <a:off x="0" y="1768415"/>
            <a:ext cx="12192000" cy="1785668"/>
          </a:xfrm>
          <a:solidFill>
            <a:srgbClr val="004ACC"/>
          </a:solidFill>
          <a:effectLst/>
        </p:spPr>
        <p:txBody>
          <a:bodyPr lIns="91440" tIns="91440" rIns="91440" bIns="91440"/>
          <a:lstStyle>
            <a:lvl1pPr algn="ctr">
              <a:defRPr sz="3800" baseline="0">
                <a:solidFill>
                  <a:schemeClr val="bg1"/>
                </a:solidFill>
                <a:effectLst/>
              </a:defRPr>
            </a:lvl1p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0" y="3925409"/>
            <a:ext cx="12192000" cy="914400"/>
          </a:xfrm>
        </p:spPr>
        <p:txBody>
          <a:bodyPr/>
          <a:lstStyle>
            <a:lvl1pPr marL="57150" indent="0" algn="ctr">
              <a:buFontTx/>
              <a:buNone/>
              <a:defRPr b="1" baseline="0">
                <a:solidFill>
                  <a:srgbClr val="004ACC"/>
                </a:solidFill>
                <a:effectLst/>
              </a:defRPr>
            </a:lvl1pPr>
          </a:lstStyle>
          <a:p>
            <a:pPr lvl="0"/>
            <a:r>
              <a:rPr lang="en-US" dirty="0"/>
              <a:t>Click to Add Author</a:t>
            </a:r>
          </a:p>
          <a:p>
            <a:pPr lvl="0"/>
            <a:r>
              <a:rPr lang="en-US" dirty="0"/>
              <a:t>and Date</a:t>
            </a:r>
          </a:p>
        </p:txBody>
      </p:sp>
      <p:pic>
        <p:nvPicPr>
          <p:cNvPr id="9" name="Picture 8"/>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726501" y="5065434"/>
            <a:ext cx="3067860" cy="1024128"/>
          </a:xfrm>
          <a:prstGeom prst="rect">
            <a:avLst/>
          </a:prstGeom>
        </p:spPr>
      </p:pic>
    </p:spTree>
    <p:extLst>
      <p:ext uri="{BB962C8B-B14F-4D97-AF65-F5344CB8AC3E}">
        <p14:creationId xmlns:p14="http://schemas.microsoft.com/office/powerpoint/2010/main" val="1029009978"/>
      </p:ext>
    </p:extLst>
  </p:cSld>
  <p:clrMapOvr>
    <a:masterClrMapping/>
  </p:clrMapOvr>
  <p:hf sldNum="0"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Alt1">
    <p:spTree>
      <p:nvGrpSpPr>
        <p:cNvPr id="1" name=""/>
        <p:cNvGrpSpPr/>
        <p:nvPr/>
      </p:nvGrpSpPr>
      <p:grpSpPr>
        <a:xfrm>
          <a:off x="0" y="0"/>
          <a:ext cx="0" cy="0"/>
          <a:chOff x="0" y="0"/>
          <a:chExt cx="0" cy="0"/>
        </a:xfrm>
      </p:grpSpPr>
      <p:pic>
        <p:nvPicPr>
          <p:cNvPr id="3074" name="Picture 2" descr="E:\Proposals\2014 - Div 1 Internal Tank Cleaning\Pre-proposal\Archive (1)\AIR.jpg"/>
          <p:cNvPicPr>
            <a:picLocks noChangeAspect="1" noChangeArrowheads="1"/>
          </p:cNvPicPr>
          <p:nvPr/>
        </p:nvPicPr>
        <p:blipFill rotWithShape="1">
          <a:blip r:embed="rId2" cstate="email">
            <a:duotone>
              <a:schemeClr val="bg2">
                <a:shade val="45000"/>
                <a:satMod val="135000"/>
              </a:schemeClr>
              <a:prstClr val="white"/>
            </a:duotone>
            <a:extLst>
              <a:ext uri="{BEBA8EAE-BF5A-486C-A8C5-ECC9F3942E4B}">
                <a14:imgProps xmlns:a14="http://schemas.microsoft.com/office/drawing/2010/main">
                  <a14:imgLayer r:embed="rId3">
                    <a14:imgEffect>
                      <a14:artisticFilmGrain grainSize="20"/>
                    </a14:imgEffect>
                    <a14:imgEffect>
                      <a14:brightnessContrast bright="40000" contrast="20000"/>
                    </a14:imgEffect>
                  </a14:imgLayer>
                </a14:imgProps>
              </a:ext>
              <a:ext uri="{28A0092B-C50C-407E-A947-70E740481C1C}">
                <a14:useLocalDpi xmlns:a14="http://schemas.microsoft.com/office/drawing/2010/main"/>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4"/>
          <p:cNvSpPr>
            <a:spLocks/>
          </p:cNvSpPr>
          <p:nvPr/>
        </p:nvSpPr>
        <p:spPr bwMode="auto">
          <a:xfrm>
            <a:off x="2690285" y="1643064"/>
            <a:ext cx="2116" cy="9525"/>
          </a:xfrm>
          <a:custGeom>
            <a:avLst/>
            <a:gdLst/>
            <a:ahLst/>
            <a:cxnLst>
              <a:cxn ang="0">
                <a:pos x="0" y="0"/>
              </a:cxn>
              <a:cxn ang="0">
                <a:pos x="0" y="6"/>
              </a:cxn>
              <a:cxn ang="0">
                <a:pos x="0" y="13"/>
              </a:cxn>
              <a:cxn ang="0">
                <a:pos x="0" y="0"/>
              </a:cxn>
            </a:cxnLst>
            <a:rect l="0" t="0" r="r" b="b"/>
            <a:pathLst>
              <a:path h="13">
                <a:moveTo>
                  <a:pt x="0" y="0"/>
                </a:moveTo>
                <a:lnTo>
                  <a:pt x="0" y="6"/>
                </a:lnTo>
                <a:lnTo>
                  <a:pt x="0" y="13"/>
                </a:lnTo>
                <a:lnTo>
                  <a:pt x="0" y="0"/>
                </a:lnTo>
                <a:close/>
              </a:path>
            </a:pathLst>
          </a:custGeom>
          <a:solidFill>
            <a:srgbClr val="00FFFF"/>
          </a:solidFill>
          <a:ln w="9525">
            <a:noFill/>
            <a:round/>
            <a:headEnd/>
            <a:tailEnd/>
          </a:ln>
        </p:spPr>
        <p:txBody>
          <a:bodyPr/>
          <a:lstStyle/>
          <a:p>
            <a:pPr>
              <a:defRPr/>
            </a:pPr>
            <a:endParaRPr lang="en-US" sz="1800"/>
          </a:p>
        </p:txBody>
      </p:sp>
      <p:sp>
        <p:nvSpPr>
          <p:cNvPr id="4" name="Freeform 5"/>
          <p:cNvSpPr>
            <a:spLocks/>
          </p:cNvSpPr>
          <p:nvPr/>
        </p:nvSpPr>
        <p:spPr bwMode="auto">
          <a:xfrm>
            <a:off x="11565467" y="1965326"/>
            <a:ext cx="2117" cy="11113"/>
          </a:xfrm>
          <a:custGeom>
            <a:avLst/>
            <a:gdLst/>
            <a:ahLst/>
            <a:cxnLst>
              <a:cxn ang="0">
                <a:pos x="0" y="14"/>
              </a:cxn>
              <a:cxn ang="0">
                <a:pos x="0" y="6"/>
              </a:cxn>
              <a:cxn ang="0">
                <a:pos x="0" y="0"/>
              </a:cxn>
              <a:cxn ang="0">
                <a:pos x="0" y="14"/>
              </a:cxn>
            </a:cxnLst>
            <a:rect l="0" t="0" r="r" b="b"/>
            <a:pathLst>
              <a:path h="14">
                <a:moveTo>
                  <a:pt x="0" y="14"/>
                </a:moveTo>
                <a:lnTo>
                  <a:pt x="0" y="6"/>
                </a:lnTo>
                <a:lnTo>
                  <a:pt x="0" y="0"/>
                </a:lnTo>
                <a:lnTo>
                  <a:pt x="0" y="14"/>
                </a:lnTo>
                <a:close/>
              </a:path>
            </a:pathLst>
          </a:custGeom>
          <a:solidFill>
            <a:srgbClr val="00FFFF"/>
          </a:solidFill>
          <a:ln w="9525">
            <a:noFill/>
            <a:round/>
            <a:headEnd/>
            <a:tailEnd/>
          </a:ln>
        </p:spPr>
        <p:txBody>
          <a:bodyPr/>
          <a:lstStyle/>
          <a:p>
            <a:pPr>
              <a:defRPr/>
            </a:pPr>
            <a:endParaRPr lang="en-US" sz="1800"/>
          </a:p>
        </p:txBody>
      </p:sp>
      <p:sp>
        <p:nvSpPr>
          <p:cNvPr id="904194" name="Rectangle 2"/>
          <p:cNvSpPr>
            <a:spLocks noGrp="1" noChangeArrowheads="1"/>
          </p:cNvSpPr>
          <p:nvPr>
            <p:ph type="ctrTitle"/>
          </p:nvPr>
        </p:nvSpPr>
        <p:spPr>
          <a:xfrm>
            <a:off x="0" y="1281854"/>
            <a:ext cx="12192000" cy="1785668"/>
          </a:xfrm>
          <a:solidFill>
            <a:srgbClr val="004ACC"/>
          </a:solidFill>
          <a:effectLst/>
        </p:spPr>
        <p:txBody>
          <a:bodyPr lIns="91440" tIns="91440" rIns="91440" bIns="91440"/>
          <a:lstStyle>
            <a:lvl1pPr algn="ctr">
              <a:defRPr sz="3800" baseline="0">
                <a:solidFill>
                  <a:schemeClr val="bg1"/>
                </a:solidFill>
                <a:effectLst/>
              </a:defRPr>
            </a:lvl1pPr>
          </a:lstStyle>
          <a:p>
            <a:r>
              <a:rPr lang="en-US"/>
              <a:t>Click to edit Master title style</a:t>
            </a:r>
            <a:endParaRPr lang="en-US" dirty="0"/>
          </a:p>
        </p:txBody>
      </p:sp>
      <p:sp>
        <p:nvSpPr>
          <p:cNvPr id="5" name="Text Placeholder 4"/>
          <p:cNvSpPr>
            <a:spLocks noGrp="1"/>
          </p:cNvSpPr>
          <p:nvPr>
            <p:ph type="body" sz="quarter" idx="11" hasCustomPrompt="1"/>
          </p:nvPr>
        </p:nvSpPr>
        <p:spPr>
          <a:xfrm>
            <a:off x="0" y="3516278"/>
            <a:ext cx="12192000" cy="914400"/>
          </a:xfrm>
        </p:spPr>
        <p:txBody>
          <a:bodyPr/>
          <a:lstStyle>
            <a:lvl1pPr marL="57150" indent="0" algn="ctr">
              <a:buFontTx/>
              <a:buNone/>
              <a:defRPr b="1" baseline="0">
                <a:solidFill>
                  <a:srgbClr val="004ACC"/>
                </a:solidFill>
                <a:effectLst/>
              </a:defRPr>
            </a:lvl1pPr>
          </a:lstStyle>
          <a:p>
            <a:pPr lvl="0"/>
            <a:r>
              <a:rPr lang="en-US" dirty="0"/>
              <a:t>Click to Add Author</a:t>
            </a:r>
          </a:p>
          <a:p>
            <a:pPr lvl="0"/>
            <a:r>
              <a:rPr lang="en-US" dirty="0"/>
              <a:t>and Date</a:t>
            </a:r>
          </a:p>
        </p:txBody>
      </p:sp>
      <p:pic>
        <p:nvPicPr>
          <p:cNvPr id="9" name="Picture 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075339" y="4763431"/>
            <a:ext cx="2467352" cy="1024128"/>
          </a:xfrm>
          <a:prstGeom prst="rect">
            <a:avLst/>
          </a:prstGeom>
        </p:spPr>
      </p:pic>
    </p:spTree>
    <p:extLst>
      <p:ext uri="{BB962C8B-B14F-4D97-AF65-F5344CB8AC3E}">
        <p14:creationId xmlns:p14="http://schemas.microsoft.com/office/powerpoint/2010/main" val="3310860518"/>
      </p:ext>
    </p:extLst>
  </p:cSld>
  <p:clrMapOvr>
    <a:masterClrMapping/>
  </p:clrMapOvr>
  <p:hf sldNum="0" hd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3">
    <p:spTree>
      <p:nvGrpSpPr>
        <p:cNvPr id="1" name=""/>
        <p:cNvGrpSpPr/>
        <p:nvPr/>
      </p:nvGrpSpPr>
      <p:grpSpPr>
        <a:xfrm>
          <a:off x="0" y="0"/>
          <a:ext cx="0" cy="0"/>
          <a:chOff x="0" y="0"/>
          <a:chExt cx="0" cy="0"/>
        </a:xfrm>
      </p:grpSpPr>
      <p:pic>
        <p:nvPicPr>
          <p:cNvPr id="2050" name="Picture 2" descr="E:\Proposals\2014 - Div 1 Internal Tank Cleaning\Pre-proposal\logo13.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461072" y="223589"/>
            <a:ext cx="1604414" cy="685800"/>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4"/>
          <p:cNvSpPr>
            <a:spLocks/>
          </p:cNvSpPr>
          <p:nvPr/>
        </p:nvSpPr>
        <p:spPr bwMode="auto">
          <a:xfrm>
            <a:off x="2690285" y="1643064"/>
            <a:ext cx="2116" cy="9525"/>
          </a:xfrm>
          <a:custGeom>
            <a:avLst/>
            <a:gdLst/>
            <a:ahLst/>
            <a:cxnLst>
              <a:cxn ang="0">
                <a:pos x="0" y="0"/>
              </a:cxn>
              <a:cxn ang="0">
                <a:pos x="0" y="6"/>
              </a:cxn>
              <a:cxn ang="0">
                <a:pos x="0" y="13"/>
              </a:cxn>
              <a:cxn ang="0">
                <a:pos x="0" y="0"/>
              </a:cxn>
            </a:cxnLst>
            <a:rect l="0" t="0" r="r" b="b"/>
            <a:pathLst>
              <a:path h="13">
                <a:moveTo>
                  <a:pt x="0" y="0"/>
                </a:moveTo>
                <a:lnTo>
                  <a:pt x="0" y="6"/>
                </a:lnTo>
                <a:lnTo>
                  <a:pt x="0" y="13"/>
                </a:lnTo>
                <a:lnTo>
                  <a:pt x="0" y="0"/>
                </a:lnTo>
                <a:close/>
              </a:path>
            </a:pathLst>
          </a:custGeom>
          <a:solidFill>
            <a:srgbClr val="00FFFF"/>
          </a:solidFill>
          <a:ln w="9525">
            <a:noFill/>
            <a:round/>
            <a:headEnd/>
            <a:tailEnd/>
          </a:ln>
        </p:spPr>
        <p:txBody>
          <a:bodyPr/>
          <a:lstStyle/>
          <a:p>
            <a:pPr>
              <a:defRPr/>
            </a:pPr>
            <a:endParaRPr lang="en-US" sz="1800"/>
          </a:p>
        </p:txBody>
      </p:sp>
      <p:sp>
        <p:nvSpPr>
          <p:cNvPr id="4" name="Freeform 5"/>
          <p:cNvSpPr>
            <a:spLocks/>
          </p:cNvSpPr>
          <p:nvPr/>
        </p:nvSpPr>
        <p:spPr bwMode="auto">
          <a:xfrm>
            <a:off x="11565467" y="1965326"/>
            <a:ext cx="2117" cy="11113"/>
          </a:xfrm>
          <a:custGeom>
            <a:avLst/>
            <a:gdLst/>
            <a:ahLst/>
            <a:cxnLst>
              <a:cxn ang="0">
                <a:pos x="0" y="14"/>
              </a:cxn>
              <a:cxn ang="0">
                <a:pos x="0" y="6"/>
              </a:cxn>
              <a:cxn ang="0">
                <a:pos x="0" y="0"/>
              </a:cxn>
              <a:cxn ang="0">
                <a:pos x="0" y="14"/>
              </a:cxn>
            </a:cxnLst>
            <a:rect l="0" t="0" r="r" b="b"/>
            <a:pathLst>
              <a:path h="14">
                <a:moveTo>
                  <a:pt x="0" y="14"/>
                </a:moveTo>
                <a:lnTo>
                  <a:pt x="0" y="6"/>
                </a:lnTo>
                <a:lnTo>
                  <a:pt x="0" y="0"/>
                </a:lnTo>
                <a:lnTo>
                  <a:pt x="0" y="14"/>
                </a:lnTo>
                <a:close/>
              </a:path>
            </a:pathLst>
          </a:custGeom>
          <a:solidFill>
            <a:srgbClr val="00FFFF"/>
          </a:solidFill>
          <a:ln w="9525">
            <a:noFill/>
            <a:round/>
            <a:headEnd/>
            <a:tailEnd/>
          </a:ln>
        </p:spPr>
        <p:txBody>
          <a:bodyPr/>
          <a:lstStyle/>
          <a:p>
            <a:pPr>
              <a:defRPr/>
            </a:pPr>
            <a:endParaRPr lang="en-US" sz="1800"/>
          </a:p>
        </p:txBody>
      </p:sp>
      <p:sp>
        <p:nvSpPr>
          <p:cNvPr id="904194" name="Rectangle 2"/>
          <p:cNvSpPr>
            <a:spLocks noGrp="1" noChangeArrowheads="1"/>
          </p:cNvSpPr>
          <p:nvPr>
            <p:ph type="ctrTitle"/>
          </p:nvPr>
        </p:nvSpPr>
        <p:spPr>
          <a:xfrm>
            <a:off x="914400" y="2533650"/>
            <a:ext cx="10363200" cy="1143000"/>
          </a:xfrm>
          <a:solidFill>
            <a:srgbClr val="004ACC"/>
          </a:solidFill>
          <a:effectLst/>
        </p:spPr>
        <p:txBody>
          <a:bodyPr lIns="91440" tIns="137160" rIns="91440"/>
          <a:lstStyle>
            <a:lvl1pPr algn="ctr">
              <a:defRPr>
                <a:solidFill>
                  <a:schemeClr val="bg1"/>
                </a:solidFill>
                <a:effectLst/>
              </a:defRPr>
            </a:lvl1pPr>
          </a:lstStyle>
          <a:p>
            <a:r>
              <a:rPr lang="en-US"/>
              <a:t>Click to edit Master title style</a:t>
            </a:r>
            <a:endParaRPr lang="en-US" dirty="0"/>
          </a:p>
        </p:txBody>
      </p:sp>
      <p:sp>
        <p:nvSpPr>
          <p:cNvPr id="2" name="Slide Number Placeholder 1"/>
          <p:cNvSpPr>
            <a:spLocks noGrp="1"/>
          </p:cNvSpPr>
          <p:nvPr>
            <p:ph type="sldNum" sz="quarter" idx="10"/>
          </p:nvPr>
        </p:nvSpPr>
        <p:spPr/>
        <p:txBody>
          <a:bodyPr/>
          <a:lstStyle/>
          <a:p>
            <a:fld id="{7577F996-6B6F-423B-B290-E2ECC8AC663B}" type="slidenum">
              <a:rPr lang="en-US" smtClean="0"/>
              <a:t>‹#›</a:t>
            </a:fld>
            <a:endParaRPr lang="en-US"/>
          </a:p>
        </p:txBody>
      </p:sp>
    </p:spTree>
    <p:extLst>
      <p:ext uri="{BB962C8B-B14F-4D97-AF65-F5344CB8AC3E}">
        <p14:creationId xmlns:p14="http://schemas.microsoft.com/office/powerpoint/2010/main" val="1909174785"/>
      </p:ext>
    </p:extLst>
  </p:cSld>
  <p:clrMapOvr>
    <a:masterClrMapping/>
  </p:clrMapOvr>
  <p:hf sldNum="0"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1">
    <p:spTree>
      <p:nvGrpSpPr>
        <p:cNvPr id="1" name=""/>
        <p:cNvGrpSpPr/>
        <p:nvPr/>
      </p:nvGrpSpPr>
      <p:grpSpPr>
        <a:xfrm>
          <a:off x="0" y="0"/>
          <a:ext cx="0" cy="0"/>
          <a:chOff x="0" y="0"/>
          <a:chExt cx="0" cy="0"/>
        </a:xfrm>
      </p:grpSpPr>
      <p:sp>
        <p:nvSpPr>
          <p:cNvPr id="5" name="Rectangle 2"/>
          <p:cNvSpPr txBox="1">
            <a:spLocks noChangeArrowheads="1"/>
          </p:cNvSpPr>
          <p:nvPr/>
        </p:nvSpPr>
        <p:spPr bwMode="auto">
          <a:xfrm>
            <a:off x="0" y="0"/>
            <a:ext cx="12192000" cy="1143000"/>
          </a:xfrm>
          <a:prstGeom prst="rect">
            <a:avLst/>
          </a:prstGeom>
          <a:solidFill>
            <a:srgbClr val="004ACC"/>
          </a:solidFill>
          <a:ln w="12700">
            <a:noFill/>
            <a:miter lim="800000"/>
            <a:headEnd/>
            <a:tailEnd/>
          </a:ln>
          <a:effectLst/>
        </p:spPr>
        <p:txBody>
          <a:bodyPr vert="horz" wrap="square" lIns="91440" tIns="91440" rIns="91440" bIns="91440" numCol="1" anchor="ctr" anchorCtr="0" compatLnSpc="1">
            <a:prstTxWarp prst="textNoShape">
              <a:avLst/>
            </a:prstTxWarp>
            <a:normAutofit/>
          </a:bodyPr>
          <a:lstStyle>
            <a:lvl1pPr algn="l" rtl="0" eaLnBrk="0" fontAlgn="base" hangingPunct="0">
              <a:lnSpc>
                <a:spcPct val="90000"/>
              </a:lnSpc>
              <a:spcBef>
                <a:spcPct val="0"/>
              </a:spcBef>
              <a:spcAft>
                <a:spcPct val="0"/>
              </a:spcAft>
              <a:defRPr sz="3400" b="1">
                <a:solidFill>
                  <a:schemeClr val="bg1"/>
                </a:solidFill>
                <a:effectLst/>
                <a:latin typeface="+mj-lt"/>
                <a:ea typeface="+mj-ea"/>
                <a:cs typeface="+mj-cs"/>
              </a:defRPr>
            </a:lvl1pPr>
            <a:lvl2pPr algn="ctr" rtl="0" eaLnBrk="0" fontAlgn="base" hangingPunct="0">
              <a:lnSpc>
                <a:spcPct val="90000"/>
              </a:lnSpc>
              <a:spcBef>
                <a:spcPct val="0"/>
              </a:spcBef>
              <a:spcAft>
                <a:spcPct val="0"/>
              </a:spcAft>
              <a:defRPr sz="3200" b="1">
                <a:solidFill>
                  <a:srgbClr val="FFCC00"/>
                </a:solidFill>
                <a:latin typeface="Arial" charset="0"/>
              </a:defRPr>
            </a:lvl2pPr>
            <a:lvl3pPr algn="ctr" rtl="0" eaLnBrk="0" fontAlgn="base" hangingPunct="0">
              <a:lnSpc>
                <a:spcPct val="90000"/>
              </a:lnSpc>
              <a:spcBef>
                <a:spcPct val="0"/>
              </a:spcBef>
              <a:spcAft>
                <a:spcPct val="0"/>
              </a:spcAft>
              <a:defRPr sz="3200" b="1">
                <a:solidFill>
                  <a:srgbClr val="FFCC00"/>
                </a:solidFill>
                <a:latin typeface="Arial" charset="0"/>
              </a:defRPr>
            </a:lvl3pPr>
            <a:lvl4pPr algn="ctr" rtl="0" eaLnBrk="0" fontAlgn="base" hangingPunct="0">
              <a:lnSpc>
                <a:spcPct val="90000"/>
              </a:lnSpc>
              <a:spcBef>
                <a:spcPct val="0"/>
              </a:spcBef>
              <a:spcAft>
                <a:spcPct val="0"/>
              </a:spcAft>
              <a:defRPr sz="3200" b="1">
                <a:solidFill>
                  <a:srgbClr val="FFCC00"/>
                </a:solidFill>
                <a:latin typeface="Arial" charset="0"/>
              </a:defRPr>
            </a:lvl4pPr>
            <a:lvl5pPr algn="ctr" rtl="0" eaLnBrk="0" fontAlgn="base" hangingPunct="0">
              <a:lnSpc>
                <a:spcPct val="90000"/>
              </a:lnSpc>
              <a:spcBef>
                <a:spcPct val="0"/>
              </a:spcBef>
              <a:spcAft>
                <a:spcPct val="0"/>
              </a:spcAft>
              <a:defRPr sz="3200" b="1">
                <a:solidFill>
                  <a:srgbClr val="FFCC00"/>
                </a:solidFill>
                <a:latin typeface="Arial" charset="0"/>
              </a:defRPr>
            </a:lvl5pPr>
            <a:lvl6pPr marL="457200" algn="ctr" rtl="0" eaLnBrk="0" fontAlgn="base" hangingPunct="0">
              <a:lnSpc>
                <a:spcPct val="90000"/>
              </a:lnSpc>
              <a:spcBef>
                <a:spcPct val="0"/>
              </a:spcBef>
              <a:spcAft>
                <a:spcPct val="0"/>
              </a:spcAft>
              <a:defRPr sz="3200" b="1">
                <a:solidFill>
                  <a:srgbClr val="FFCC00"/>
                </a:solidFill>
                <a:latin typeface="Arial" charset="0"/>
              </a:defRPr>
            </a:lvl6pPr>
            <a:lvl7pPr marL="914400" algn="ctr" rtl="0" eaLnBrk="0" fontAlgn="base" hangingPunct="0">
              <a:lnSpc>
                <a:spcPct val="90000"/>
              </a:lnSpc>
              <a:spcBef>
                <a:spcPct val="0"/>
              </a:spcBef>
              <a:spcAft>
                <a:spcPct val="0"/>
              </a:spcAft>
              <a:defRPr sz="3200" b="1">
                <a:solidFill>
                  <a:srgbClr val="FFCC00"/>
                </a:solidFill>
                <a:latin typeface="Arial" charset="0"/>
              </a:defRPr>
            </a:lvl7pPr>
            <a:lvl8pPr marL="1371600" algn="ctr" rtl="0" eaLnBrk="0" fontAlgn="base" hangingPunct="0">
              <a:lnSpc>
                <a:spcPct val="90000"/>
              </a:lnSpc>
              <a:spcBef>
                <a:spcPct val="0"/>
              </a:spcBef>
              <a:spcAft>
                <a:spcPct val="0"/>
              </a:spcAft>
              <a:defRPr sz="3200" b="1">
                <a:solidFill>
                  <a:srgbClr val="FFCC00"/>
                </a:solidFill>
                <a:latin typeface="Arial" charset="0"/>
              </a:defRPr>
            </a:lvl8pPr>
            <a:lvl9pPr marL="1828800" algn="ctr" rtl="0" eaLnBrk="0" fontAlgn="base" hangingPunct="0">
              <a:lnSpc>
                <a:spcPct val="90000"/>
              </a:lnSpc>
              <a:spcBef>
                <a:spcPct val="0"/>
              </a:spcBef>
              <a:spcAft>
                <a:spcPct val="0"/>
              </a:spcAft>
              <a:defRPr sz="3200" b="1">
                <a:solidFill>
                  <a:srgbClr val="FFCC00"/>
                </a:solidFill>
                <a:latin typeface="Arial" charset="0"/>
              </a:defRPr>
            </a:lvl9pPr>
          </a:lstStyle>
          <a:p>
            <a:endParaRPr lang="en-US" sz="3400" kern="0" dirty="0"/>
          </a:p>
        </p:txBody>
      </p:sp>
      <p:sp>
        <p:nvSpPr>
          <p:cNvPr id="2" name="Title 1"/>
          <p:cNvSpPr>
            <a:spLocks noGrp="1"/>
          </p:cNvSpPr>
          <p:nvPr>
            <p:ph type="title"/>
          </p:nvPr>
        </p:nvSpPr>
        <p:spPr>
          <a:xfrm>
            <a:off x="0" y="-1"/>
            <a:ext cx="12192000" cy="1143001"/>
          </a:xfrm>
          <a:effectLst/>
        </p:spPr>
        <p:txBody>
          <a:bodyPr/>
          <a:lstStyle>
            <a:lvl1pPr>
              <a:defRPr>
                <a:solidFill>
                  <a:schemeClr val="bg1"/>
                </a:solidFill>
                <a:effectLst/>
              </a:defRPr>
            </a:lvl1pPr>
          </a:lstStyle>
          <a:p>
            <a:r>
              <a:rPr lang="en-US"/>
              <a:t>Click to edit Master title style</a:t>
            </a:r>
            <a:endParaRPr lang="en-US" dirty="0"/>
          </a:p>
        </p:txBody>
      </p:sp>
      <p:sp>
        <p:nvSpPr>
          <p:cNvPr id="3" name="Content Placeholder 2"/>
          <p:cNvSpPr>
            <a:spLocks noGrp="1"/>
          </p:cNvSpPr>
          <p:nvPr>
            <p:ph idx="1" hasCustomPrompt="1"/>
          </p:nvPr>
        </p:nvSpPr>
        <p:spPr>
          <a:xfrm>
            <a:off x="508000" y="1371601"/>
            <a:ext cx="11176000" cy="5257799"/>
          </a:xfrm>
          <a:effectLst/>
        </p:spPr>
        <p:txBody>
          <a:bodyPr/>
          <a:lstStyle>
            <a:lvl1pPr marL="398463" marR="0" indent="-341313"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b="0">
                <a:solidFill>
                  <a:schemeClr val="tx1"/>
                </a:solidFill>
                <a:effectLst/>
              </a:defRPr>
            </a:lvl1pPr>
            <a:lvl2pPr marL="796925" marR="0" indent="-282575"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sz="2000" b="0">
                <a:solidFill>
                  <a:schemeClr val="tx1"/>
                </a:solidFill>
                <a:effectLst/>
              </a:defRPr>
            </a:lvl2pPr>
            <a:lvl3pPr marL="1141413" marR="0" indent="-227013"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sz="2000" b="0">
                <a:solidFill>
                  <a:schemeClr val="tx1"/>
                </a:solidFill>
                <a:effectLst/>
              </a:defRPr>
            </a:lvl3pPr>
            <a:lvl4pPr marL="1428750" marR="0" indent="-171450"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sz="600" b="0">
                <a:solidFill>
                  <a:schemeClr val="tx1"/>
                </a:solidFill>
                <a:effectLst>
                  <a:outerShdw blurRad="38100" dist="38100" dir="2700000" algn="tl">
                    <a:srgbClr val="000000">
                      <a:alpha val="43137"/>
                    </a:srgbClr>
                  </a:outerShdw>
                </a:effectLst>
              </a:defRPr>
            </a:lvl4pPr>
            <a:lvl5pPr marL="2057400" marR="0" indent="-228600" algn="l" defTabSz="914400" rtl="0" eaLnBrk="0" fontAlgn="base" latinLnBrk="0" hangingPunct="0">
              <a:lnSpc>
                <a:spcPct val="100000"/>
              </a:lnSpc>
              <a:spcBef>
                <a:spcPct val="50000"/>
              </a:spcBef>
              <a:spcAft>
                <a:spcPct val="50000"/>
              </a:spcAft>
              <a:buClrTx/>
              <a:buSzPct val="100000"/>
              <a:buFont typeface="Wingdings" pitchFamily="2" charset="2"/>
              <a:buChar char="§"/>
              <a:tabLst/>
              <a:defRPr b="0">
                <a:solidFill>
                  <a:schemeClr val="tx1"/>
                </a:solidFill>
                <a:effectLst>
                  <a:outerShdw blurRad="38100" dist="38100" dir="2700000" algn="tl">
                    <a:srgbClr val="000000">
                      <a:alpha val="43137"/>
                    </a:srgbClr>
                  </a:outerShdw>
                </a:effectLst>
              </a:defRPr>
            </a:lvl5pPr>
          </a:lstStyle>
          <a:p>
            <a:pPr marL="398463" marR="0" lvl="0" indent="-341313"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a:pPr>
            <a:r>
              <a:rPr kumimoji="0" lang="en-US" sz="2400" b="0" i="0" u="none" strike="noStrike" kern="0" cap="none" spc="0" normalizeH="0" baseline="0" noProof="0" dirty="0">
                <a:ln>
                  <a:noFill/>
                </a:ln>
                <a:solidFill>
                  <a:prstClr val="black"/>
                </a:solidFill>
                <a:effectLst/>
                <a:uLnTx/>
                <a:uFillTx/>
                <a:latin typeface="+mn-lt"/>
                <a:ea typeface="+mn-ea"/>
                <a:cs typeface="+mn-cs"/>
              </a:rPr>
              <a:t>1st Level</a:t>
            </a:r>
          </a:p>
          <a:p>
            <a:pPr marL="796925" marR="0" lvl="1" indent="-282575"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a:pPr>
            <a:r>
              <a:rPr kumimoji="0" lang="en-US" sz="2000" b="0" i="0" u="none" strike="noStrike" kern="0" cap="none" spc="0" normalizeH="0" baseline="0" noProof="0" dirty="0">
                <a:ln>
                  <a:noFill/>
                </a:ln>
                <a:solidFill>
                  <a:prstClr val="black"/>
                </a:solidFill>
                <a:effectLst/>
                <a:uLnTx/>
                <a:uFillTx/>
                <a:latin typeface="+mn-lt"/>
              </a:rPr>
              <a:t>2nd Level</a:t>
            </a:r>
          </a:p>
          <a:p>
            <a:pPr marL="1141413" marR="0" lvl="2" indent="-227013"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a:pPr>
            <a:r>
              <a:rPr kumimoji="0" lang="en-US" sz="1800" b="0" i="0" u="none" strike="noStrike" kern="0" cap="none" spc="0" normalizeH="0" baseline="0" noProof="0" dirty="0">
                <a:ln>
                  <a:noFill/>
                </a:ln>
                <a:solidFill>
                  <a:prstClr val="black"/>
                </a:solidFill>
                <a:effectLst/>
                <a:uLnTx/>
                <a:uFillTx/>
                <a:latin typeface="+mn-lt"/>
              </a:rPr>
              <a:t>3rd Level</a:t>
            </a:r>
          </a:p>
          <a:p>
            <a:pPr marL="1428750" marR="0" lvl="3" indent="-171450"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a:pPr>
            <a:r>
              <a:rPr kumimoji="0" lang="en-US" sz="1600" b="0" i="0" u="none" strike="noStrike" kern="0" cap="none" spc="0" normalizeH="0" baseline="0" noProof="0" dirty="0">
                <a:ln>
                  <a:noFill/>
                </a:ln>
                <a:solidFill>
                  <a:prstClr val="black"/>
                </a:solidFill>
                <a:effectLst/>
                <a:uLnTx/>
                <a:uFillTx/>
                <a:latin typeface="+mn-lt"/>
              </a:rPr>
              <a:t>4th Level</a:t>
            </a:r>
          </a:p>
          <a:p>
            <a:pPr marL="2057400" marR="0" lvl="4" indent="-228600" algn="l" defTabSz="914400" rtl="0" eaLnBrk="0" fontAlgn="base" latinLnBrk="0" hangingPunct="0">
              <a:lnSpc>
                <a:spcPct val="100000"/>
              </a:lnSpc>
              <a:spcBef>
                <a:spcPct val="50000"/>
              </a:spcBef>
              <a:spcAft>
                <a:spcPct val="50000"/>
              </a:spcAft>
              <a:buClrTx/>
              <a:buSzPct val="100000"/>
              <a:buFont typeface="Wingdings" pitchFamily="2" charset="2"/>
              <a:buChar char="§"/>
              <a:tabLst/>
              <a:defRPr/>
            </a:pPr>
            <a:r>
              <a:rPr kumimoji="0" lang="en-US" sz="1400" b="0" i="0" u="none" strike="noStrike" kern="0" cap="none" spc="0" normalizeH="0" baseline="0" noProof="0" dirty="0">
                <a:ln>
                  <a:noFill/>
                </a:ln>
                <a:solidFill>
                  <a:prstClr val="black"/>
                </a:solidFill>
                <a:effectLst/>
                <a:uLnTx/>
                <a:uFillTx/>
                <a:latin typeface="+mn-lt"/>
              </a:rPr>
              <a:t>5th Level</a:t>
            </a:r>
          </a:p>
        </p:txBody>
      </p:sp>
      <p:pic>
        <p:nvPicPr>
          <p:cNvPr id="4" name="Picture 2" descr="E:\Proposals\2014 - Div 1 Internal Tank Cleaning\Pre-proposal\logo13_inverted.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435905" y="223589"/>
            <a:ext cx="1629581" cy="68580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0"/>
          </p:nvPr>
        </p:nvSpPr>
        <p:spPr/>
        <p:txBody>
          <a:bodyPr/>
          <a:lstStyle/>
          <a:p>
            <a:fld id="{7577F996-6B6F-423B-B290-E2ECC8AC663B}" type="slidenum">
              <a:rPr lang="en-US" smtClean="0"/>
              <a:t>‹#›</a:t>
            </a:fld>
            <a:endParaRPr lang="en-US"/>
          </a:p>
        </p:txBody>
      </p:sp>
    </p:spTree>
    <p:extLst>
      <p:ext uri="{BB962C8B-B14F-4D97-AF65-F5344CB8AC3E}">
        <p14:creationId xmlns:p14="http://schemas.microsoft.com/office/powerpoint/2010/main" val="3372524951"/>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0" y="0"/>
            <a:ext cx="12192000" cy="1143000"/>
          </a:xfrm>
          <a:prstGeom prst="rect">
            <a:avLst/>
          </a:prstGeom>
          <a:solidFill>
            <a:srgbClr val="004ACC"/>
          </a:solidFill>
          <a:ln w="12700">
            <a:noFill/>
            <a:miter lim="800000"/>
            <a:headEnd/>
            <a:tailEnd/>
          </a:ln>
          <a:effectLst/>
        </p:spPr>
        <p:txBody>
          <a:bodyPr vert="horz" wrap="square" lIns="91440" tIns="91440" rIns="91440" bIns="91440" numCol="1" anchor="ctr" anchorCtr="0" compatLnSpc="1">
            <a:prstTxWarp prst="textNoShape">
              <a:avLst/>
            </a:prstTxWarp>
            <a:normAutofit/>
          </a:bodyPr>
          <a:lstStyle>
            <a:lvl1pPr algn="l" rtl="0" eaLnBrk="0" fontAlgn="base" hangingPunct="0">
              <a:lnSpc>
                <a:spcPct val="90000"/>
              </a:lnSpc>
              <a:spcBef>
                <a:spcPct val="0"/>
              </a:spcBef>
              <a:spcAft>
                <a:spcPct val="0"/>
              </a:spcAft>
              <a:defRPr sz="3400" b="1">
                <a:solidFill>
                  <a:schemeClr val="bg1"/>
                </a:solidFill>
                <a:effectLst/>
                <a:latin typeface="+mj-lt"/>
                <a:ea typeface="+mj-ea"/>
                <a:cs typeface="+mj-cs"/>
              </a:defRPr>
            </a:lvl1pPr>
            <a:lvl2pPr algn="ctr" rtl="0" eaLnBrk="0" fontAlgn="base" hangingPunct="0">
              <a:lnSpc>
                <a:spcPct val="90000"/>
              </a:lnSpc>
              <a:spcBef>
                <a:spcPct val="0"/>
              </a:spcBef>
              <a:spcAft>
                <a:spcPct val="0"/>
              </a:spcAft>
              <a:defRPr sz="3200" b="1">
                <a:solidFill>
                  <a:srgbClr val="FFCC00"/>
                </a:solidFill>
                <a:latin typeface="Arial" charset="0"/>
              </a:defRPr>
            </a:lvl2pPr>
            <a:lvl3pPr algn="ctr" rtl="0" eaLnBrk="0" fontAlgn="base" hangingPunct="0">
              <a:lnSpc>
                <a:spcPct val="90000"/>
              </a:lnSpc>
              <a:spcBef>
                <a:spcPct val="0"/>
              </a:spcBef>
              <a:spcAft>
                <a:spcPct val="0"/>
              </a:spcAft>
              <a:defRPr sz="3200" b="1">
                <a:solidFill>
                  <a:srgbClr val="FFCC00"/>
                </a:solidFill>
                <a:latin typeface="Arial" charset="0"/>
              </a:defRPr>
            </a:lvl3pPr>
            <a:lvl4pPr algn="ctr" rtl="0" eaLnBrk="0" fontAlgn="base" hangingPunct="0">
              <a:lnSpc>
                <a:spcPct val="90000"/>
              </a:lnSpc>
              <a:spcBef>
                <a:spcPct val="0"/>
              </a:spcBef>
              <a:spcAft>
                <a:spcPct val="0"/>
              </a:spcAft>
              <a:defRPr sz="3200" b="1">
                <a:solidFill>
                  <a:srgbClr val="FFCC00"/>
                </a:solidFill>
                <a:latin typeface="Arial" charset="0"/>
              </a:defRPr>
            </a:lvl4pPr>
            <a:lvl5pPr algn="ctr" rtl="0" eaLnBrk="0" fontAlgn="base" hangingPunct="0">
              <a:lnSpc>
                <a:spcPct val="90000"/>
              </a:lnSpc>
              <a:spcBef>
                <a:spcPct val="0"/>
              </a:spcBef>
              <a:spcAft>
                <a:spcPct val="0"/>
              </a:spcAft>
              <a:defRPr sz="3200" b="1">
                <a:solidFill>
                  <a:srgbClr val="FFCC00"/>
                </a:solidFill>
                <a:latin typeface="Arial" charset="0"/>
              </a:defRPr>
            </a:lvl5pPr>
            <a:lvl6pPr marL="457200" algn="ctr" rtl="0" eaLnBrk="0" fontAlgn="base" hangingPunct="0">
              <a:lnSpc>
                <a:spcPct val="90000"/>
              </a:lnSpc>
              <a:spcBef>
                <a:spcPct val="0"/>
              </a:spcBef>
              <a:spcAft>
                <a:spcPct val="0"/>
              </a:spcAft>
              <a:defRPr sz="3200" b="1">
                <a:solidFill>
                  <a:srgbClr val="FFCC00"/>
                </a:solidFill>
                <a:latin typeface="Arial" charset="0"/>
              </a:defRPr>
            </a:lvl6pPr>
            <a:lvl7pPr marL="914400" algn="ctr" rtl="0" eaLnBrk="0" fontAlgn="base" hangingPunct="0">
              <a:lnSpc>
                <a:spcPct val="90000"/>
              </a:lnSpc>
              <a:spcBef>
                <a:spcPct val="0"/>
              </a:spcBef>
              <a:spcAft>
                <a:spcPct val="0"/>
              </a:spcAft>
              <a:defRPr sz="3200" b="1">
                <a:solidFill>
                  <a:srgbClr val="FFCC00"/>
                </a:solidFill>
                <a:latin typeface="Arial" charset="0"/>
              </a:defRPr>
            </a:lvl7pPr>
            <a:lvl8pPr marL="1371600" algn="ctr" rtl="0" eaLnBrk="0" fontAlgn="base" hangingPunct="0">
              <a:lnSpc>
                <a:spcPct val="90000"/>
              </a:lnSpc>
              <a:spcBef>
                <a:spcPct val="0"/>
              </a:spcBef>
              <a:spcAft>
                <a:spcPct val="0"/>
              </a:spcAft>
              <a:defRPr sz="3200" b="1">
                <a:solidFill>
                  <a:srgbClr val="FFCC00"/>
                </a:solidFill>
                <a:latin typeface="Arial" charset="0"/>
              </a:defRPr>
            </a:lvl8pPr>
            <a:lvl9pPr marL="1828800" algn="ctr" rtl="0" eaLnBrk="0" fontAlgn="base" hangingPunct="0">
              <a:lnSpc>
                <a:spcPct val="90000"/>
              </a:lnSpc>
              <a:spcBef>
                <a:spcPct val="0"/>
              </a:spcBef>
              <a:spcAft>
                <a:spcPct val="0"/>
              </a:spcAft>
              <a:defRPr sz="3200" b="1">
                <a:solidFill>
                  <a:srgbClr val="FFCC00"/>
                </a:solidFill>
                <a:latin typeface="Arial" charset="0"/>
              </a:defRPr>
            </a:lvl9pPr>
          </a:lstStyle>
          <a:p>
            <a:endParaRPr lang="en-US" sz="3400" kern="0" dirty="0"/>
          </a:p>
        </p:txBody>
      </p:sp>
      <p:sp>
        <p:nvSpPr>
          <p:cNvPr id="2" name="Title 1"/>
          <p:cNvSpPr>
            <a:spLocks noGrp="1"/>
          </p:cNvSpPr>
          <p:nvPr>
            <p:ph type="title"/>
          </p:nvPr>
        </p:nvSpPr>
        <p:spPr>
          <a:xfrm>
            <a:off x="1" y="0"/>
            <a:ext cx="12192000" cy="1143000"/>
          </a:xfrm>
        </p:spPr>
        <p:txBody>
          <a:bodyPr/>
          <a:lstStyle/>
          <a:p>
            <a:r>
              <a:rPr lang="en-US"/>
              <a:t>Click to edit Master title style</a:t>
            </a:r>
            <a:endParaRPr lang="en-US" dirty="0"/>
          </a:p>
        </p:txBody>
      </p:sp>
      <p:sp>
        <p:nvSpPr>
          <p:cNvPr id="3" name="Content Placeholder 2"/>
          <p:cNvSpPr>
            <a:spLocks noGrp="1"/>
          </p:cNvSpPr>
          <p:nvPr>
            <p:ph sz="half" idx="1" hasCustomPrompt="1"/>
          </p:nvPr>
        </p:nvSpPr>
        <p:spPr>
          <a:xfrm>
            <a:off x="508001" y="1371600"/>
            <a:ext cx="5486400" cy="5257800"/>
          </a:xfrm>
          <a:effectLst/>
        </p:spPr>
        <p:txBody>
          <a:bodyPr/>
          <a:lstStyle>
            <a:lvl1pPr marL="398463" marR="0" indent="-341313"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sz="2400" b="0">
                <a:solidFill>
                  <a:srgbClr val="004ACC"/>
                </a:solidFill>
                <a:effectLst/>
              </a:defRPr>
            </a:lvl1pPr>
            <a:lvl2pPr marL="796925" marR="0" indent="-282575"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sz="2000" b="0">
                <a:solidFill>
                  <a:srgbClr val="004ACC"/>
                </a:solidFill>
                <a:effectLst/>
              </a:defRPr>
            </a:lvl2pPr>
            <a:lvl3pPr marL="1141413" marR="0" indent="-227013"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sz="1800" b="0">
                <a:solidFill>
                  <a:srgbClr val="004ACC"/>
                </a:solidFill>
                <a:effectLst/>
              </a:defRPr>
            </a:lvl3pPr>
            <a:lvl4pPr marL="1428750" marR="0" indent="-171450"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sz="1600" b="0">
                <a:solidFill>
                  <a:srgbClr val="004ACC"/>
                </a:solidFill>
                <a:effectLst/>
              </a:defRPr>
            </a:lvl4pPr>
            <a:lvl5pPr marL="2057400" marR="0" indent="-228600" algn="l" defTabSz="914400" rtl="0" eaLnBrk="0" fontAlgn="base" latinLnBrk="0" hangingPunct="0">
              <a:lnSpc>
                <a:spcPct val="100000"/>
              </a:lnSpc>
              <a:spcBef>
                <a:spcPct val="50000"/>
              </a:spcBef>
              <a:spcAft>
                <a:spcPct val="50000"/>
              </a:spcAft>
              <a:buClrTx/>
              <a:buSzPct val="100000"/>
              <a:buFont typeface="Wingdings" pitchFamily="2" charset="2"/>
              <a:buChar char="§"/>
              <a:tabLst/>
              <a:defRPr sz="1600" b="0">
                <a:solidFill>
                  <a:srgbClr val="004ACC"/>
                </a:solidFill>
                <a:effectLst/>
              </a:defRPr>
            </a:lvl5pPr>
            <a:lvl6pPr>
              <a:defRPr sz="1800"/>
            </a:lvl6pPr>
            <a:lvl7pPr>
              <a:defRPr sz="1800"/>
            </a:lvl7pPr>
            <a:lvl8pPr>
              <a:defRPr sz="1800"/>
            </a:lvl8pPr>
            <a:lvl9pPr>
              <a:defRPr sz="1800"/>
            </a:lvl9pPr>
          </a:lstStyle>
          <a:p>
            <a:pPr marL="398463" marR="0" lvl="0" indent="-341313"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a:pPr>
            <a:r>
              <a:rPr kumimoji="0" lang="en-US" sz="2400" b="0" i="0" u="none" strike="noStrike" kern="0" cap="none" spc="0" normalizeH="0" baseline="0" noProof="0" dirty="0">
                <a:ln>
                  <a:noFill/>
                </a:ln>
                <a:solidFill>
                  <a:prstClr val="black"/>
                </a:solidFill>
                <a:effectLst/>
                <a:uLnTx/>
                <a:uFillTx/>
                <a:latin typeface="+mn-lt"/>
                <a:ea typeface="+mn-ea"/>
                <a:cs typeface="+mn-cs"/>
              </a:rPr>
              <a:t>1st Level</a:t>
            </a:r>
          </a:p>
          <a:p>
            <a:pPr marL="796925" marR="0" lvl="1" indent="-282575"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a:pPr>
            <a:r>
              <a:rPr kumimoji="0" lang="en-US" sz="2000" b="0" i="0" u="none" strike="noStrike" kern="0" cap="none" spc="0" normalizeH="0" baseline="0" noProof="0" dirty="0">
                <a:ln>
                  <a:noFill/>
                </a:ln>
                <a:solidFill>
                  <a:prstClr val="black"/>
                </a:solidFill>
                <a:effectLst/>
                <a:uLnTx/>
                <a:uFillTx/>
                <a:latin typeface="+mn-lt"/>
              </a:rPr>
              <a:t>2nd Level</a:t>
            </a:r>
          </a:p>
          <a:p>
            <a:pPr marL="1141413" marR="0" lvl="2" indent="-227013"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a:pPr>
            <a:r>
              <a:rPr kumimoji="0" lang="en-US" sz="1800" b="0" i="0" u="none" strike="noStrike" kern="0" cap="none" spc="0" normalizeH="0" baseline="0" noProof="0" dirty="0">
                <a:ln>
                  <a:noFill/>
                </a:ln>
                <a:solidFill>
                  <a:prstClr val="black"/>
                </a:solidFill>
                <a:effectLst/>
                <a:uLnTx/>
                <a:uFillTx/>
                <a:latin typeface="+mn-lt"/>
              </a:rPr>
              <a:t>3rd Level</a:t>
            </a:r>
          </a:p>
          <a:p>
            <a:pPr marL="1428750" marR="0" lvl="3" indent="-171450"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a:pPr>
            <a:r>
              <a:rPr kumimoji="0" lang="en-US" sz="1600" b="0" i="0" u="none" strike="noStrike" kern="0" cap="none" spc="0" normalizeH="0" baseline="0" noProof="0" dirty="0">
                <a:ln>
                  <a:noFill/>
                </a:ln>
                <a:solidFill>
                  <a:prstClr val="black"/>
                </a:solidFill>
                <a:effectLst/>
                <a:uLnTx/>
                <a:uFillTx/>
                <a:latin typeface="+mn-lt"/>
              </a:rPr>
              <a:t>4th Level</a:t>
            </a:r>
          </a:p>
          <a:p>
            <a:pPr marL="2057400" marR="0" lvl="4" indent="-228600" algn="l" defTabSz="914400" rtl="0" eaLnBrk="0" fontAlgn="base" latinLnBrk="0" hangingPunct="0">
              <a:lnSpc>
                <a:spcPct val="100000"/>
              </a:lnSpc>
              <a:spcBef>
                <a:spcPct val="50000"/>
              </a:spcBef>
              <a:spcAft>
                <a:spcPct val="50000"/>
              </a:spcAft>
              <a:buClrTx/>
              <a:buSzPct val="100000"/>
              <a:buFont typeface="Wingdings" pitchFamily="2" charset="2"/>
              <a:buChar char="§"/>
              <a:tabLst/>
              <a:defRPr/>
            </a:pPr>
            <a:r>
              <a:rPr kumimoji="0" lang="en-US" sz="1400" b="0" i="0" u="none" strike="noStrike" kern="0" cap="none" spc="0" normalizeH="0" baseline="0" noProof="0" dirty="0">
                <a:ln>
                  <a:noFill/>
                </a:ln>
                <a:solidFill>
                  <a:prstClr val="black"/>
                </a:solidFill>
                <a:effectLst/>
                <a:uLnTx/>
                <a:uFillTx/>
                <a:latin typeface="+mn-lt"/>
              </a:rPr>
              <a:t>5th Level</a:t>
            </a:r>
          </a:p>
        </p:txBody>
      </p:sp>
      <p:sp>
        <p:nvSpPr>
          <p:cNvPr id="4" name="Content Placeholder 3"/>
          <p:cNvSpPr>
            <a:spLocks noGrp="1"/>
          </p:cNvSpPr>
          <p:nvPr>
            <p:ph sz="half" idx="2" hasCustomPrompt="1"/>
          </p:nvPr>
        </p:nvSpPr>
        <p:spPr>
          <a:xfrm>
            <a:off x="6197600" y="1371600"/>
            <a:ext cx="5486400" cy="5257800"/>
          </a:xfrm>
          <a:effectLst/>
        </p:spPr>
        <p:txBody>
          <a:bodyPr/>
          <a:lstStyle>
            <a:lvl1pPr marL="398463" marR="0" indent="-341313"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sz="2400" b="0">
                <a:solidFill>
                  <a:srgbClr val="004ACC"/>
                </a:solidFill>
                <a:effectLst/>
              </a:defRPr>
            </a:lvl1pPr>
            <a:lvl2pPr marL="796925" marR="0" indent="-282575"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sz="2000" b="0">
                <a:solidFill>
                  <a:srgbClr val="004ACC"/>
                </a:solidFill>
                <a:effectLst/>
              </a:defRPr>
            </a:lvl2pPr>
            <a:lvl3pPr marL="1141413" marR="0" indent="-227013"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sz="1800" b="0">
                <a:solidFill>
                  <a:srgbClr val="004ACC"/>
                </a:solidFill>
                <a:effectLst/>
              </a:defRPr>
            </a:lvl3pPr>
            <a:lvl4pPr marL="1428750" marR="0" indent="-171450"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sz="1600" b="0">
                <a:solidFill>
                  <a:srgbClr val="004ACC"/>
                </a:solidFill>
                <a:effectLst/>
              </a:defRPr>
            </a:lvl4pPr>
            <a:lvl5pPr marL="2057400" marR="0" indent="-228600" algn="l" defTabSz="914400" rtl="0" eaLnBrk="0" fontAlgn="base" latinLnBrk="0" hangingPunct="0">
              <a:lnSpc>
                <a:spcPct val="100000"/>
              </a:lnSpc>
              <a:spcBef>
                <a:spcPct val="50000"/>
              </a:spcBef>
              <a:spcAft>
                <a:spcPct val="50000"/>
              </a:spcAft>
              <a:buClrTx/>
              <a:buSzPct val="100000"/>
              <a:buFont typeface="Wingdings" pitchFamily="2" charset="2"/>
              <a:buChar char="§"/>
              <a:tabLst/>
              <a:defRPr sz="1600" b="0">
                <a:solidFill>
                  <a:srgbClr val="004ACC"/>
                </a:solidFill>
                <a:effectLst/>
              </a:defRPr>
            </a:lvl5pPr>
            <a:lvl6pPr>
              <a:defRPr sz="1800"/>
            </a:lvl6pPr>
            <a:lvl7pPr>
              <a:defRPr sz="1800"/>
            </a:lvl7pPr>
            <a:lvl8pPr>
              <a:defRPr sz="1800"/>
            </a:lvl8pPr>
            <a:lvl9pPr>
              <a:defRPr sz="1800"/>
            </a:lvl9pPr>
          </a:lstStyle>
          <a:p>
            <a:pPr marL="398463" marR="0" lvl="0" indent="-341313"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a:pPr>
            <a:r>
              <a:rPr kumimoji="0" lang="en-US" sz="2400" b="0" i="0" u="none" strike="noStrike" kern="0" cap="none" spc="0" normalizeH="0" baseline="0" noProof="0" dirty="0">
                <a:ln>
                  <a:noFill/>
                </a:ln>
                <a:solidFill>
                  <a:prstClr val="black"/>
                </a:solidFill>
                <a:effectLst/>
                <a:uLnTx/>
                <a:uFillTx/>
                <a:latin typeface="+mn-lt"/>
                <a:ea typeface="+mn-ea"/>
                <a:cs typeface="+mn-cs"/>
              </a:rPr>
              <a:t>1st Level</a:t>
            </a:r>
          </a:p>
          <a:p>
            <a:pPr marL="796925" marR="0" lvl="1" indent="-282575"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a:pPr>
            <a:r>
              <a:rPr kumimoji="0" lang="en-US" sz="2000" b="0" i="0" u="none" strike="noStrike" kern="0" cap="none" spc="0" normalizeH="0" baseline="0" noProof="0" dirty="0">
                <a:ln>
                  <a:noFill/>
                </a:ln>
                <a:solidFill>
                  <a:prstClr val="black"/>
                </a:solidFill>
                <a:effectLst/>
                <a:uLnTx/>
                <a:uFillTx/>
                <a:latin typeface="+mn-lt"/>
              </a:rPr>
              <a:t>2nd Level</a:t>
            </a:r>
          </a:p>
          <a:p>
            <a:pPr marL="1141413" marR="0" lvl="2" indent="-227013"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a:pPr>
            <a:r>
              <a:rPr kumimoji="0" lang="en-US" sz="1800" b="0" i="0" u="none" strike="noStrike" kern="0" cap="none" spc="0" normalizeH="0" baseline="0" noProof="0" dirty="0">
                <a:ln>
                  <a:noFill/>
                </a:ln>
                <a:solidFill>
                  <a:prstClr val="black"/>
                </a:solidFill>
                <a:effectLst/>
                <a:uLnTx/>
                <a:uFillTx/>
                <a:latin typeface="+mn-lt"/>
              </a:rPr>
              <a:t>3rd Level</a:t>
            </a:r>
          </a:p>
          <a:p>
            <a:pPr marL="1428750" marR="0" lvl="3" indent="-171450"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a:pPr>
            <a:r>
              <a:rPr kumimoji="0" lang="en-US" sz="1600" b="0" i="0" u="none" strike="noStrike" kern="0" cap="none" spc="0" normalizeH="0" baseline="0" noProof="0" dirty="0">
                <a:ln>
                  <a:noFill/>
                </a:ln>
                <a:solidFill>
                  <a:prstClr val="black"/>
                </a:solidFill>
                <a:effectLst/>
                <a:uLnTx/>
                <a:uFillTx/>
                <a:latin typeface="+mn-lt"/>
              </a:rPr>
              <a:t>4th Level</a:t>
            </a:r>
          </a:p>
          <a:p>
            <a:pPr marL="2057400" marR="0" lvl="4" indent="-228600" algn="l" defTabSz="914400" rtl="0" eaLnBrk="0" fontAlgn="base" latinLnBrk="0" hangingPunct="0">
              <a:lnSpc>
                <a:spcPct val="100000"/>
              </a:lnSpc>
              <a:spcBef>
                <a:spcPct val="50000"/>
              </a:spcBef>
              <a:spcAft>
                <a:spcPct val="50000"/>
              </a:spcAft>
              <a:buClrTx/>
              <a:buSzPct val="100000"/>
              <a:buFont typeface="Wingdings" pitchFamily="2" charset="2"/>
              <a:buChar char="§"/>
              <a:tabLst/>
              <a:defRPr/>
            </a:pPr>
            <a:r>
              <a:rPr kumimoji="0" lang="en-US" sz="1400" b="0" i="0" u="none" strike="noStrike" kern="0" cap="none" spc="0" normalizeH="0" baseline="0" noProof="0" dirty="0">
                <a:ln>
                  <a:noFill/>
                </a:ln>
                <a:solidFill>
                  <a:prstClr val="black"/>
                </a:solidFill>
                <a:effectLst/>
                <a:uLnTx/>
                <a:uFillTx/>
                <a:latin typeface="+mn-lt"/>
              </a:rPr>
              <a:t>5th Level</a:t>
            </a:r>
          </a:p>
        </p:txBody>
      </p:sp>
      <p:pic>
        <p:nvPicPr>
          <p:cNvPr id="5" name="Picture 2" descr="E:\Proposals\2014 - Div 1 Internal Tank Cleaning\Pre-proposal\logo13_inverted.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427516" y="223589"/>
            <a:ext cx="1637970" cy="685800"/>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0"/>
          </p:nvPr>
        </p:nvSpPr>
        <p:spPr/>
        <p:txBody>
          <a:bodyPr/>
          <a:lstStyle/>
          <a:p>
            <a:fld id="{7577F996-6B6F-423B-B290-E2ECC8AC663B}" type="slidenum">
              <a:rPr lang="en-US" smtClean="0"/>
              <a:t>‹#›</a:t>
            </a:fld>
            <a:endParaRPr lang="en-US"/>
          </a:p>
        </p:txBody>
      </p:sp>
    </p:spTree>
    <p:extLst>
      <p:ext uri="{BB962C8B-B14F-4D97-AF65-F5344CB8AC3E}">
        <p14:creationId xmlns:p14="http://schemas.microsoft.com/office/powerpoint/2010/main" val="11727397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8" name="Rectangle 2"/>
          <p:cNvSpPr txBox="1">
            <a:spLocks noChangeArrowheads="1"/>
          </p:cNvSpPr>
          <p:nvPr/>
        </p:nvSpPr>
        <p:spPr bwMode="auto">
          <a:xfrm>
            <a:off x="0" y="0"/>
            <a:ext cx="12192000" cy="1143000"/>
          </a:xfrm>
          <a:prstGeom prst="rect">
            <a:avLst/>
          </a:prstGeom>
          <a:solidFill>
            <a:srgbClr val="004ACC"/>
          </a:solidFill>
          <a:ln w="12700">
            <a:noFill/>
            <a:miter lim="800000"/>
            <a:headEnd/>
            <a:tailEnd/>
          </a:ln>
          <a:effectLst/>
        </p:spPr>
        <p:txBody>
          <a:bodyPr vert="horz" wrap="square" lIns="91440" tIns="91440" rIns="91440" bIns="91440" numCol="1" anchor="ctr" anchorCtr="0" compatLnSpc="1">
            <a:prstTxWarp prst="textNoShape">
              <a:avLst/>
            </a:prstTxWarp>
            <a:normAutofit/>
          </a:bodyPr>
          <a:lstStyle>
            <a:lvl1pPr algn="l" rtl="0" eaLnBrk="0" fontAlgn="base" hangingPunct="0">
              <a:lnSpc>
                <a:spcPct val="90000"/>
              </a:lnSpc>
              <a:spcBef>
                <a:spcPct val="0"/>
              </a:spcBef>
              <a:spcAft>
                <a:spcPct val="0"/>
              </a:spcAft>
              <a:defRPr sz="3400" b="1">
                <a:solidFill>
                  <a:schemeClr val="bg1"/>
                </a:solidFill>
                <a:effectLst/>
                <a:latin typeface="+mj-lt"/>
                <a:ea typeface="+mj-ea"/>
                <a:cs typeface="+mj-cs"/>
              </a:defRPr>
            </a:lvl1pPr>
            <a:lvl2pPr algn="ctr" rtl="0" eaLnBrk="0" fontAlgn="base" hangingPunct="0">
              <a:lnSpc>
                <a:spcPct val="90000"/>
              </a:lnSpc>
              <a:spcBef>
                <a:spcPct val="0"/>
              </a:spcBef>
              <a:spcAft>
                <a:spcPct val="0"/>
              </a:spcAft>
              <a:defRPr sz="3200" b="1">
                <a:solidFill>
                  <a:srgbClr val="FFCC00"/>
                </a:solidFill>
                <a:latin typeface="Arial" charset="0"/>
              </a:defRPr>
            </a:lvl2pPr>
            <a:lvl3pPr algn="ctr" rtl="0" eaLnBrk="0" fontAlgn="base" hangingPunct="0">
              <a:lnSpc>
                <a:spcPct val="90000"/>
              </a:lnSpc>
              <a:spcBef>
                <a:spcPct val="0"/>
              </a:spcBef>
              <a:spcAft>
                <a:spcPct val="0"/>
              </a:spcAft>
              <a:defRPr sz="3200" b="1">
                <a:solidFill>
                  <a:srgbClr val="FFCC00"/>
                </a:solidFill>
                <a:latin typeface="Arial" charset="0"/>
              </a:defRPr>
            </a:lvl3pPr>
            <a:lvl4pPr algn="ctr" rtl="0" eaLnBrk="0" fontAlgn="base" hangingPunct="0">
              <a:lnSpc>
                <a:spcPct val="90000"/>
              </a:lnSpc>
              <a:spcBef>
                <a:spcPct val="0"/>
              </a:spcBef>
              <a:spcAft>
                <a:spcPct val="0"/>
              </a:spcAft>
              <a:defRPr sz="3200" b="1">
                <a:solidFill>
                  <a:srgbClr val="FFCC00"/>
                </a:solidFill>
                <a:latin typeface="Arial" charset="0"/>
              </a:defRPr>
            </a:lvl4pPr>
            <a:lvl5pPr algn="ctr" rtl="0" eaLnBrk="0" fontAlgn="base" hangingPunct="0">
              <a:lnSpc>
                <a:spcPct val="90000"/>
              </a:lnSpc>
              <a:spcBef>
                <a:spcPct val="0"/>
              </a:spcBef>
              <a:spcAft>
                <a:spcPct val="0"/>
              </a:spcAft>
              <a:defRPr sz="3200" b="1">
                <a:solidFill>
                  <a:srgbClr val="FFCC00"/>
                </a:solidFill>
                <a:latin typeface="Arial" charset="0"/>
              </a:defRPr>
            </a:lvl5pPr>
            <a:lvl6pPr marL="457200" algn="ctr" rtl="0" eaLnBrk="0" fontAlgn="base" hangingPunct="0">
              <a:lnSpc>
                <a:spcPct val="90000"/>
              </a:lnSpc>
              <a:spcBef>
                <a:spcPct val="0"/>
              </a:spcBef>
              <a:spcAft>
                <a:spcPct val="0"/>
              </a:spcAft>
              <a:defRPr sz="3200" b="1">
                <a:solidFill>
                  <a:srgbClr val="FFCC00"/>
                </a:solidFill>
                <a:latin typeface="Arial" charset="0"/>
              </a:defRPr>
            </a:lvl6pPr>
            <a:lvl7pPr marL="914400" algn="ctr" rtl="0" eaLnBrk="0" fontAlgn="base" hangingPunct="0">
              <a:lnSpc>
                <a:spcPct val="90000"/>
              </a:lnSpc>
              <a:spcBef>
                <a:spcPct val="0"/>
              </a:spcBef>
              <a:spcAft>
                <a:spcPct val="0"/>
              </a:spcAft>
              <a:defRPr sz="3200" b="1">
                <a:solidFill>
                  <a:srgbClr val="FFCC00"/>
                </a:solidFill>
                <a:latin typeface="Arial" charset="0"/>
              </a:defRPr>
            </a:lvl7pPr>
            <a:lvl8pPr marL="1371600" algn="ctr" rtl="0" eaLnBrk="0" fontAlgn="base" hangingPunct="0">
              <a:lnSpc>
                <a:spcPct val="90000"/>
              </a:lnSpc>
              <a:spcBef>
                <a:spcPct val="0"/>
              </a:spcBef>
              <a:spcAft>
                <a:spcPct val="0"/>
              </a:spcAft>
              <a:defRPr sz="3200" b="1">
                <a:solidFill>
                  <a:srgbClr val="FFCC00"/>
                </a:solidFill>
                <a:latin typeface="Arial" charset="0"/>
              </a:defRPr>
            </a:lvl8pPr>
            <a:lvl9pPr marL="1828800" algn="ctr" rtl="0" eaLnBrk="0" fontAlgn="base" hangingPunct="0">
              <a:lnSpc>
                <a:spcPct val="90000"/>
              </a:lnSpc>
              <a:spcBef>
                <a:spcPct val="0"/>
              </a:spcBef>
              <a:spcAft>
                <a:spcPct val="0"/>
              </a:spcAft>
              <a:defRPr sz="3200" b="1">
                <a:solidFill>
                  <a:srgbClr val="FFCC00"/>
                </a:solidFill>
                <a:latin typeface="Arial" charset="0"/>
              </a:defRPr>
            </a:lvl9pPr>
          </a:lstStyle>
          <a:p>
            <a:endParaRPr lang="en-US" sz="3400" kern="0" dirty="0"/>
          </a:p>
        </p:txBody>
      </p:sp>
      <p:sp>
        <p:nvSpPr>
          <p:cNvPr id="2" name="Title 1"/>
          <p:cNvSpPr>
            <a:spLocks noGrp="1"/>
          </p:cNvSpPr>
          <p:nvPr>
            <p:ph type="title"/>
          </p:nvPr>
        </p:nvSpPr>
        <p:spPr>
          <a:xfrm>
            <a:off x="0" y="0"/>
            <a:ext cx="12192000" cy="1143000"/>
          </a:xfrm>
        </p:spPr>
        <p:txBody>
          <a:bodyPr/>
          <a:lstStyle>
            <a:lvl1pPr>
              <a:defRPr>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08000" y="1535113"/>
            <a:ext cx="5488517" cy="639762"/>
          </a:xfrm>
          <a:effectLst/>
        </p:spPr>
        <p:txBody>
          <a:bodyPr anchor="b"/>
          <a:lstStyle>
            <a:lvl1pPr marL="0" indent="0">
              <a:buNone/>
              <a:defRPr sz="2400" b="1">
                <a:solidFill>
                  <a:schemeClr val="tx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hasCustomPrompt="1"/>
          </p:nvPr>
        </p:nvSpPr>
        <p:spPr>
          <a:xfrm>
            <a:off x="508000" y="2174875"/>
            <a:ext cx="5488517" cy="4454525"/>
          </a:xfrm>
          <a:effectLst/>
        </p:spPr>
        <p:txBody>
          <a:bodyPr/>
          <a:lstStyle>
            <a:lvl1pPr marL="398463" marR="0" indent="-341313"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sz="2400">
                <a:solidFill>
                  <a:srgbClr val="004ACC"/>
                </a:solidFill>
                <a:effectLst/>
              </a:defRPr>
            </a:lvl1pPr>
            <a:lvl2pPr marL="796925" marR="0" indent="-282575"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sz="2000">
                <a:solidFill>
                  <a:srgbClr val="004ACC"/>
                </a:solidFill>
                <a:effectLst/>
              </a:defRPr>
            </a:lvl2pPr>
            <a:lvl3pPr marL="1141413" marR="0" indent="-227013"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sz="1800">
                <a:solidFill>
                  <a:srgbClr val="004ACC"/>
                </a:solidFill>
                <a:effectLst/>
              </a:defRPr>
            </a:lvl3pPr>
            <a:lvl4pPr marL="1428750" marR="0" indent="-171450"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sz="1600">
                <a:solidFill>
                  <a:srgbClr val="004ACC"/>
                </a:solidFill>
                <a:effectLst/>
              </a:defRPr>
            </a:lvl4pPr>
            <a:lvl5pPr marL="2057400" marR="0" indent="-228600" algn="l" defTabSz="914400" rtl="0" eaLnBrk="0" fontAlgn="base" latinLnBrk="0" hangingPunct="0">
              <a:lnSpc>
                <a:spcPct val="100000"/>
              </a:lnSpc>
              <a:spcBef>
                <a:spcPct val="50000"/>
              </a:spcBef>
              <a:spcAft>
                <a:spcPct val="50000"/>
              </a:spcAft>
              <a:buClrTx/>
              <a:buSzPct val="100000"/>
              <a:buFont typeface="Wingdings" pitchFamily="2" charset="2"/>
              <a:buChar char="§"/>
              <a:tabLst/>
              <a:defRPr sz="1600">
                <a:solidFill>
                  <a:srgbClr val="004ACC"/>
                </a:solidFill>
                <a:effectLst/>
              </a:defRPr>
            </a:lvl5pPr>
            <a:lvl6pPr>
              <a:defRPr sz="1600"/>
            </a:lvl6pPr>
            <a:lvl7pPr>
              <a:defRPr sz="1600"/>
            </a:lvl7pPr>
            <a:lvl8pPr>
              <a:defRPr sz="1600"/>
            </a:lvl8pPr>
            <a:lvl9pPr>
              <a:defRPr sz="1600"/>
            </a:lvl9pPr>
          </a:lstStyle>
          <a:p>
            <a:pPr marL="398463" marR="0" lvl="0" indent="-341313"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a:pPr>
            <a:r>
              <a:rPr kumimoji="0" lang="en-US" sz="2400" b="0" i="0" u="none" strike="noStrike" kern="0" cap="none" spc="0" normalizeH="0" baseline="0" noProof="0" dirty="0">
                <a:ln>
                  <a:noFill/>
                </a:ln>
                <a:solidFill>
                  <a:prstClr val="black"/>
                </a:solidFill>
                <a:effectLst/>
                <a:uLnTx/>
                <a:uFillTx/>
                <a:latin typeface="+mn-lt"/>
                <a:ea typeface="+mn-ea"/>
                <a:cs typeface="+mn-cs"/>
              </a:rPr>
              <a:t>1st Level</a:t>
            </a:r>
          </a:p>
          <a:p>
            <a:pPr marL="796925" marR="0" lvl="1" indent="-282575"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a:pPr>
            <a:r>
              <a:rPr kumimoji="0" lang="en-US" sz="2000" b="0" i="0" u="none" strike="noStrike" kern="0" cap="none" spc="0" normalizeH="0" baseline="0" noProof="0" dirty="0">
                <a:ln>
                  <a:noFill/>
                </a:ln>
                <a:solidFill>
                  <a:prstClr val="black"/>
                </a:solidFill>
                <a:effectLst/>
                <a:uLnTx/>
                <a:uFillTx/>
                <a:latin typeface="+mn-lt"/>
              </a:rPr>
              <a:t>2nd Level</a:t>
            </a:r>
          </a:p>
          <a:p>
            <a:pPr marL="1141413" marR="0" lvl="2" indent="-227013"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a:pPr>
            <a:r>
              <a:rPr kumimoji="0" lang="en-US" sz="1800" b="0" i="0" u="none" strike="noStrike" kern="0" cap="none" spc="0" normalizeH="0" baseline="0" noProof="0" dirty="0">
                <a:ln>
                  <a:noFill/>
                </a:ln>
                <a:solidFill>
                  <a:prstClr val="black"/>
                </a:solidFill>
                <a:effectLst/>
                <a:uLnTx/>
                <a:uFillTx/>
                <a:latin typeface="+mn-lt"/>
              </a:rPr>
              <a:t>3rd Level</a:t>
            </a:r>
          </a:p>
          <a:p>
            <a:pPr marL="1428750" marR="0" lvl="3" indent="-171450"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a:pPr>
            <a:r>
              <a:rPr kumimoji="0" lang="en-US" sz="1600" b="0" i="0" u="none" strike="noStrike" kern="0" cap="none" spc="0" normalizeH="0" baseline="0" noProof="0" dirty="0">
                <a:ln>
                  <a:noFill/>
                </a:ln>
                <a:solidFill>
                  <a:prstClr val="black"/>
                </a:solidFill>
                <a:effectLst/>
                <a:uLnTx/>
                <a:uFillTx/>
                <a:latin typeface="+mn-lt"/>
              </a:rPr>
              <a:t>4th Level</a:t>
            </a:r>
          </a:p>
          <a:p>
            <a:pPr marL="2057400" marR="0" lvl="4" indent="-228600" algn="l" defTabSz="914400" rtl="0" eaLnBrk="0" fontAlgn="base" latinLnBrk="0" hangingPunct="0">
              <a:lnSpc>
                <a:spcPct val="100000"/>
              </a:lnSpc>
              <a:spcBef>
                <a:spcPct val="50000"/>
              </a:spcBef>
              <a:spcAft>
                <a:spcPct val="50000"/>
              </a:spcAft>
              <a:buClrTx/>
              <a:buSzPct val="100000"/>
              <a:buFont typeface="Wingdings" pitchFamily="2" charset="2"/>
              <a:buChar char="§"/>
              <a:tabLst/>
              <a:defRPr/>
            </a:pPr>
            <a:r>
              <a:rPr kumimoji="0" lang="en-US" sz="1400" b="0" i="0" u="none" strike="noStrike" kern="0" cap="none" spc="0" normalizeH="0" baseline="0" noProof="0" dirty="0">
                <a:ln>
                  <a:noFill/>
                </a:ln>
                <a:solidFill>
                  <a:prstClr val="black"/>
                </a:solidFill>
                <a:effectLst/>
                <a:uLnTx/>
                <a:uFillTx/>
                <a:latin typeface="+mn-lt"/>
              </a:rPr>
              <a:t>5th Level</a:t>
            </a:r>
          </a:p>
        </p:txBody>
      </p:sp>
      <p:sp>
        <p:nvSpPr>
          <p:cNvPr id="5" name="Text Placeholder 4"/>
          <p:cNvSpPr>
            <a:spLocks noGrp="1"/>
          </p:cNvSpPr>
          <p:nvPr>
            <p:ph type="body" sz="quarter" idx="3"/>
          </p:nvPr>
        </p:nvSpPr>
        <p:spPr>
          <a:xfrm>
            <a:off x="6193368" y="1535113"/>
            <a:ext cx="5490633" cy="639762"/>
          </a:xfrm>
          <a:effectLst/>
        </p:spPr>
        <p:txBody>
          <a:bodyPr anchor="b"/>
          <a:lstStyle>
            <a:lvl1pPr marL="0" indent="0">
              <a:buNone/>
              <a:defRPr sz="2400" b="1">
                <a:solidFill>
                  <a:schemeClr val="tx1"/>
                </a:solidFill>
                <a:effectLs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hasCustomPrompt="1"/>
          </p:nvPr>
        </p:nvSpPr>
        <p:spPr>
          <a:xfrm>
            <a:off x="6193368" y="2174875"/>
            <a:ext cx="5490633" cy="4454525"/>
          </a:xfrm>
          <a:effectLst/>
        </p:spPr>
        <p:txBody>
          <a:bodyPr/>
          <a:lstStyle>
            <a:lvl1pPr marL="398463" marR="0" indent="-341313"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sz="2400">
                <a:solidFill>
                  <a:srgbClr val="004ACC"/>
                </a:solidFill>
                <a:effectLst/>
              </a:defRPr>
            </a:lvl1pPr>
            <a:lvl2pPr marL="796925" marR="0" indent="-282575"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sz="2000">
                <a:solidFill>
                  <a:srgbClr val="004ACC"/>
                </a:solidFill>
                <a:effectLst/>
              </a:defRPr>
            </a:lvl2pPr>
            <a:lvl3pPr marL="1141413" marR="0" indent="-227013"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sz="1800">
                <a:solidFill>
                  <a:srgbClr val="004ACC"/>
                </a:solidFill>
                <a:effectLst/>
              </a:defRPr>
            </a:lvl3pPr>
            <a:lvl4pPr marL="1428750" marR="0" indent="-171450"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sz="1600">
                <a:solidFill>
                  <a:srgbClr val="004ACC"/>
                </a:solidFill>
                <a:effectLst/>
              </a:defRPr>
            </a:lvl4pPr>
            <a:lvl5pPr marL="2057400" marR="0" indent="-228600" algn="l" defTabSz="914400" rtl="0" eaLnBrk="0" fontAlgn="base" latinLnBrk="0" hangingPunct="0">
              <a:lnSpc>
                <a:spcPct val="100000"/>
              </a:lnSpc>
              <a:spcBef>
                <a:spcPct val="50000"/>
              </a:spcBef>
              <a:spcAft>
                <a:spcPct val="50000"/>
              </a:spcAft>
              <a:buClrTx/>
              <a:buSzPct val="100000"/>
              <a:buFont typeface="Wingdings" pitchFamily="2" charset="2"/>
              <a:buChar char="§"/>
              <a:tabLst/>
              <a:defRPr sz="1600">
                <a:solidFill>
                  <a:srgbClr val="004ACC"/>
                </a:solidFill>
                <a:effectLst/>
              </a:defRPr>
            </a:lvl5pPr>
            <a:lvl6pPr>
              <a:defRPr sz="1600"/>
            </a:lvl6pPr>
            <a:lvl7pPr>
              <a:defRPr sz="1600"/>
            </a:lvl7pPr>
            <a:lvl8pPr>
              <a:defRPr sz="1600"/>
            </a:lvl8pPr>
            <a:lvl9pPr>
              <a:defRPr sz="1600"/>
            </a:lvl9pPr>
          </a:lstStyle>
          <a:p>
            <a:pPr marL="398463" marR="0" lvl="0" indent="-341313"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a:pPr>
            <a:r>
              <a:rPr kumimoji="0" lang="en-US" sz="2400" b="0" i="0" u="none" strike="noStrike" kern="0" cap="none" spc="0" normalizeH="0" baseline="0" noProof="0" dirty="0">
                <a:ln>
                  <a:noFill/>
                </a:ln>
                <a:solidFill>
                  <a:prstClr val="black"/>
                </a:solidFill>
                <a:effectLst/>
                <a:uLnTx/>
                <a:uFillTx/>
                <a:latin typeface="+mn-lt"/>
                <a:ea typeface="+mn-ea"/>
                <a:cs typeface="+mn-cs"/>
              </a:rPr>
              <a:t>1st Level</a:t>
            </a:r>
          </a:p>
          <a:p>
            <a:pPr marL="796925" marR="0" lvl="1" indent="-282575"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a:pPr>
            <a:r>
              <a:rPr kumimoji="0" lang="en-US" sz="2000" b="0" i="0" u="none" strike="noStrike" kern="0" cap="none" spc="0" normalizeH="0" baseline="0" noProof="0" dirty="0">
                <a:ln>
                  <a:noFill/>
                </a:ln>
                <a:solidFill>
                  <a:prstClr val="black"/>
                </a:solidFill>
                <a:effectLst/>
                <a:uLnTx/>
                <a:uFillTx/>
                <a:latin typeface="+mn-lt"/>
              </a:rPr>
              <a:t>2nd Level</a:t>
            </a:r>
          </a:p>
          <a:p>
            <a:pPr marL="1141413" marR="0" lvl="2" indent="-227013"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a:pPr>
            <a:r>
              <a:rPr kumimoji="0" lang="en-US" sz="1800" b="0" i="0" u="none" strike="noStrike" kern="0" cap="none" spc="0" normalizeH="0" baseline="0" noProof="0" dirty="0">
                <a:ln>
                  <a:noFill/>
                </a:ln>
                <a:solidFill>
                  <a:prstClr val="black"/>
                </a:solidFill>
                <a:effectLst/>
                <a:uLnTx/>
                <a:uFillTx/>
                <a:latin typeface="+mn-lt"/>
              </a:rPr>
              <a:t>3rd Level</a:t>
            </a:r>
          </a:p>
          <a:p>
            <a:pPr marL="1428750" marR="0" lvl="3" indent="-171450" algn="l" defTabSz="914400" rtl="0" eaLnBrk="0" fontAlgn="base" latinLnBrk="0" hangingPunct="0">
              <a:lnSpc>
                <a:spcPct val="100000"/>
              </a:lnSpc>
              <a:spcBef>
                <a:spcPct val="30000"/>
              </a:spcBef>
              <a:spcAft>
                <a:spcPct val="10000"/>
              </a:spcAft>
              <a:buClrTx/>
              <a:buSzPct val="100000"/>
              <a:buFont typeface="Wingdings" panose="05000000000000000000" pitchFamily="2" charset="2"/>
              <a:buChar char="§"/>
              <a:tabLst/>
              <a:defRPr/>
            </a:pPr>
            <a:r>
              <a:rPr kumimoji="0" lang="en-US" sz="1600" b="0" i="0" u="none" strike="noStrike" kern="0" cap="none" spc="0" normalizeH="0" baseline="0" noProof="0" dirty="0">
                <a:ln>
                  <a:noFill/>
                </a:ln>
                <a:solidFill>
                  <a:prstClr val="black"/>
                </a:solidFill>
                <a:effectLst/>
                <a:uLnTx/>
                <a:uFillTx/>
                <a:latin typeface="+mn-lt"/>
              </a:rPr>
              <a:t>4th Level</a:t>
            </a:r>
          </a:p>
          <a:p>
            <a:pPr marL="2057400" marR="0" lvl="4" indent="-228600" algn="l" defTabSz="914400" rtl="0" eaLnBrk="0" fontAlgn="base" latinLnBrk="0" hangingPunct="0">
              <a:lnSpc>
                <a:spcPct val="100000"/>
              </a:lnSpc>
              <a:spcBef>
                <a:spcPct val="50000"/>
              </a:spcBef>
              <a:spcAft>
                <a:spcPct val="50000"/>
              </a:spcAft>
              <a:buClrTx/>
              <a:buSzPct val="100000"/>
              <a:buFont typeface="Wingdings" pitchFamily="2" charset="2"/>
              <a:buChar char="§"/>
              <a:tabLst/>
              <a:defRPr/>
            </a:pPr>
            <a:r>
              <a:rPr kumimoji="0" lang="en-US" sz="1400" b="0" i="0" u="none" strike="noStrike" kern="0" cap="none" spc="0" normalizeH="0" baseline="0" noProof="0" dirty="0">
                <a:ln>
                  <a:noFill/>
                </a:ln>
                <a:solidFill>
                  <a:prstClr val="black"/>
                </a:solidFill>
                <a:effectLst/>
                <a:uLnTx/>
                <a:uFillTx/>
                <a:latin typeface="+mn-lt"/>
              </a:rPr>
              <a:t>5th Level</a:t>
            </a:r>
          </a:p>
        </p:txBody>
      </p:sp>
      <p:pic>
        <p:nvPicPr>
          <p:cNvPr id="7" name="Picture 2" descr="E:\Proposals\2014 - Div 1 Internal Tank Cleaning\Pre-proposal\logo13_inverted.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410738" y="223589"/>
            <a:ext cx="1654748" cy="685800"/>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p:cNvSpPr>
            <a:spLocks noGrp="1"/>
          </p:cNvSpPr>
          <p:nvPr>
            <p:ph type="sldNum" sz="quarter" idx="10"/>
          </p:nvPr>
        </p:nvSpPr>
        <p:spPr/>
        <p:txBody>
          <a:bodyPr/>
          <a:lstStyle/>
          <a:p>
            <a:fld id="{7577F996-6B6F-423B-B290-E2ECC8AC663B}" type="slidenum">
              <a:rPr lang="en-US" smtClean="0"/>
              <a:t>‹#›</a:t>
            </a:fld>
            <a:endParaRPr lang="en-US"/>
          </a:p>
        </p:txBody>
      </p:sp>
    </p:spTree>
    <p:extLst>
      <p:ext uri="{BB962C8B-B14F-4D97-AF65-F5344CB8AC3E}">
        <p14:creationId xmlns:p14="http://schemas.microsoft.com/office/powerpoint/2010/main" val="2581120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 name="Rectangle 2"/>
          <p:cNvSpPr txBox="1">
            <a:spLocks noChangeArrowheads="1"/>
          </p:cNvSpPr>
          <p:nvPr/>
        </p:nvSpPr>
        <p:spPr bwMode="auto">
          <a:xfrm>
            <a:off x="0" y="0"/>
            <a:ext cx="12192000" cy="1143000"/>
          </a:xfrm>
          <a:prstGeom prst="rect">
            <a:avLst/>
          </a:prstGeom>
          <a:solidFill>
            <a:srgbClr val="004ACC"/>
          </a:solidFill>
          <a:ln w="12700">
            <a:noFill/>
            <a:miter lim="800000"/>
            <a:headEnd/>
            <a:tailEnd/>
          </a:ln>
          <a:effectLst/>
        </p:spPr>
        <p:txBody>
          <a:bodyPr vert="horz" wrap="square" lIns="91440" tIns="91440" rIns="91440" bIns="91440" numCol="1" anchor="ctr" anchorCtr="0" compatLnSpc="1">
            <a:prstTxWarp prst="textNoShape">
              <a:avLst/>
            </a:prstTxWarp>
            <a:normAutofit/>
          </a:bodyPr>
          <a:lstStyle>
            <a:lvl1pPr algn="l" rtl="0" eaLnBrk="0" fontAlgn="base" hangingPunct="0">
              <a:lnSpc>
                <a:spcPct val="90000"/>
              </a:lnSpc>
              <a:spcBef>
                <a:spcPct val="0"/>
              </a:spcBef>
              <a:spcAft>
                <a:spcPct val="0"/>
              </a:spcAft>
              <a:defRPr sz="3400" b="1">
                <a:solidFill>
                  <a:schemeClr val="bg1"/>
                </a:solidFill>
                <a:effectLst/>
                <a:latin typeface="+mj-lt"/>
                <a:ea typeface="+mj-ea"/>
                <a:cs typeface="+mj-cs"/>
              </a:defRPr>
            </a:lvl1pPr>
            <a:lvl2pPr algn="ctr" rtl="0" eaLnBrk="0" fontAlgn="base" hangingPunct="0">
              <a:lnSpc>
                <a:spcPct val="90000"/>
              </a:lnSpc>
              <a:spcBef>
                <a:spcPct val="0"/>
              </a:spcBef>
              <a:spcAft>
                <a:spcPct val="0"/>
              </a:spcAft>
              <a:defRPr sz="3200" b="1">
                <a:solidFill>
                  <a:srgbClr val="FFCC00"/>
                </a:solidFill>
                <a:latin typeface="Arial" charset="0"/>
              </a:defRPr>
            </a:lvl2pPr>
            <a:lvl3pPr algn="ctr" rtl="0" eaLnBrk="0" fontAlgn="base" hangingPunct="0">
              <a:lnSpc>
                <a:spcPct val="90000"/>
              </a:lnSpc>
              <a:spcBef>
                <a:spcPct val="0"/>
              </a:spcBef>
              <a:spcAft>
                <a:spcPct val="0"/>
              </a:spcAft>
              <a:defRPr sz="3200" b="1">
                <a:solidFill>
                  <a:srgbClr val="FFCC00"/>
                </a:solidFill>
                <a:latin typeface="Arial" charset="0"/>
              </a:defRPr>
            </a:lvl3pPr>
            <a:lvl4pPr algn="ctr" rtl="0" eaLnBrk="0" fontAlgn="base" hangingPunct="0">
              <a:lnSpc>
                <a:spcPct val="90000"/>
              </a:lnSpc>
              <a:spcBef>
                <a:spcPct val="0"/>
              </a:spcBef>
              <a:spcAft>
                <a:spcPct val="0"/>
              </a:spcAft>
              <a:defRPr sz="3200" b="1">
                <a:solidFill>
                  <a:srgbClr val="FFCC00"/>
                </a:solidFill>
                <a:latin typeface="Arial" charset="0"/>
              </a:defRPr>
            </a:lvl4pPr>
            <a:lvl5pPr algn="ctr" rtl="0" eaLnBrk="0" fontAlgn="base" hangingPunct="0">
              <a:lnSpc>
                <a:spcPct val="90000"/>
              </a:lnSpc>
              <a:spcBef>
                <a:spcPct val="0"/>
              </a:spcBef>
              <a:spcAft>
                <a:spcPct val="0"/>
              </a:spcAft>
              <a:defRPr sz="3200" b="1">
                <a:solidFill>
                  <a:srgbClr val="FFCC00"/>
                </a:solidFill>
                <a:latin typeface="Arial" charset="0"/>
              </a:defRPr>
            </a:lvl5pPr>
            <a:lvl6pPr marL="457200" algn="ctr" rtl="0" eaLnBrk="0" fontAlgn="base" hangingPunct="0">
              <a:lnSpc>
                <a:spcPct val="90000"/>
              </a:lnSpc>
              <a:spcBef>
                <a:spcPct val="0"/>
              </a:spcBef>
              <a:spcAft>
                <a:spcPct val="0"/>
              </a:spcAft>
              <a:defRPr sz="3200" b="1">
                <a:solidFill>
                  <a:srgbClr val="FFCC00"/>
                </a:solidFill>
                <a:latin typeface="Arial" charset="0"/>
              </a:defRPr>
            </a:lvl6pPr>
            <a:lvl7pPr marL="914400" algn="ctr" rtl="0" eaLnBrk="0" fontAlgn="base" hangingPunct="0">
              <a:lnSpc>
                <a:spcPct val="90000"/>
              </a:lnSpc>
              <a:spcBef>
                <a:spcPct val="0"/>
              </a:spcBef>
              <a:spcAft>
                <a:spcPct val="0"/>
              </a:spcAft>
              <a:defRPr sz="3200" b="1">
                <a:solidFill>
                  <a:srgbClr val="FFCC00"/>
                </a:solidFill>
                <a:latin typeface="Arial" charset="0"/>
              </a:defRPr>
            </a:lvl7pPr>
            <a:lvl8pPr marL="1371600" algn="ctr" rtl="0" eaLnBrk="0" fontAlgn="base" hangingPunct="0">
              <a:lnSpc>
                <a:spcPct val="90000"/>
              </a:lnSpc>
              <a:spcBef>
                <a:spcPct val="0"/>
              </a:spcBef>
              <a:spcAft>
                <a:spcPct val="0"/>
              </a:spcAft>
              <a:defRPr sz="3200" b="1">
                <a:solidFill>
                  <a:srgbClr val="FFCC00"/>
                </a:solidFill>
                <a:latin typeface="Arial" charset="0"/>
              </a:defRPr>
            </a:lvl8pPr>
            <a:lvl9pPr marL="1828800" algn="ctr" rtl="0" eaLnBrk="0" fontAlgn="base" hangingPunct="0">
              <a:lnSpc>
                <a:spcPct val="90000"/>
              </a:lnSpc>
              <a:spcBef>
                <a:spcPct val="0"/>
              </a:spcBef>
              <a:spcAft>
                <a:spcPct val="0"/>
              </a:spcAft>
              <a:defRPr sz="3200" b="1">
                <a:solidFill>
                  <a:srgbClr val="FFCC00"/>
                </a:solidFill>
                <a:latin typeface="Arial" charset="0"/>
              </a:defRPr>
            </a:lvl9pPr>
          </a:lstStyle>
          <a:p>
            <a:endParaRPr lang="en-US" sz="3400" kern="0" dirty="0"/>
          </a:p>
        </p:txBody>
      </p:sp>
      <p:sp>
        <p:nvSpPr>
          <p:cNvPr id="2" name="Title 1"/>
          <p:cNvSpPr>
            <a:spLocks noGrp="1"/>
          </p:cNvSpPr>
          <p:nvPr>
            <p:ph type="title"/>
          </p:nvPr>
        </p:nvSpPr>
        <p:spPr>
          <a:xfrm>
            <a:off x="0" y="0"/>
            <a:ext cx="12192000" cy="1143000"/>
          </a:xfrm>
          <a:effectLst/>
        </p:spPr>
        <p:txBody>
          <a:bodyPr/>
          <a:lstStyle>
            <a:lvl1pPr>
              <a:defRPr>
                <a:solidFill>
                  <a:schemeClr val="bg1"/>
                </a:solidFill>
                <a:effectLst/>
              </a:defRPr>
            </a:lvl1pPr>
          </a:lstStyle>
          <a:p>
            <a:r>
              <a:rPr lang="en-US"/>
              <a:t>Click to edit Master title style</a:t>
            </a:r>
            <a:endParaRPr lang="en-US" dirty="0"/>
          </a:p>
        </p:txBody>
      </p:sp>
      <p:pic>
        <p:nvPicPr>
          <p:cNvPr id="3" name="Picture 2" descr="E:\Proposals\2014 - Div 1 Internal Tank Cleaning\Pre-proposal\logo13_inverted.png"/>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10410738" y="223589"/>
            <a:ext cx="1654748" cy="685800"/>
          </a:xfrm>
          <a:prstGeom prst="rect">
            <a:avLst/>
          </a:prstGeom>
          <a:noFill/>
          <a:extLst>
            <a:ext uri="{909E8E84-426E-40DD-AFC4-6F175D3DCCD1}">
              <a14:hiddenFill xmlns:a14="http://schemas.microsoft.com/office/drawing/2010/main">
                <a:solidFill>
                  <a:srgbClr val="FFFFFF"/>
                </a:solidFill>
              </a14:hiddenFill>
            </a:ext>
          </a:extLst>
        </p:spPr>
      </p:pic>
      <p:sp>
        <p:nvSpPr>
          <p:cNvPr id="5" name="Slide Number Placeholder 4"/>
          <p:cNvSpPr>
            <a:spLocks noGrp="1"/>
          </p:cNvSpPr>
          <p:nvPr>
            <p:ph type="sldNum" sz="quarter" idx="10"/>
          </p:nvPr>
        </p:nvSpPr>
        <p:spPr/>
        <p:txBody>
          <a:bodyPr/>
          <a:lstStyle/>
          <a:p>
            <a:fld id="{7577F996-6B6F-423B-B290-E2ECC8AC663B}" type="slidenum">
              <a:rPr lang="en-US" smtClean="0"/>
              <a:t>‹#›</a:t>
            </a:fld>
            <a:endParaRPr lang="en-US"/>
          </a:p>
        </p:txBody>
      </p:sp>
    </p:spTree>
    <p:extLst>
      <p:ext uri="{BB962C8B-B14F-4D97-AF65-F5344CB8AC3E}">
        <p14:creationId xmlns:p14="http://schemas.microsoft.com/office/powerpoint/2010/main" val="2076811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fld id="{7577F996-6B6F-423B-B290-E2ECC8AC663B}" type="slidenum">
              <a:rPr lang="en-US" smtClean="0"/>
              <a:t>‹#›</a:t>
            </a:fld>
            <a:endParaRPr lang="en-US"/>
          </a:p>
        </p:txBody>
      </p:sp>
    </p:spTree>
    <p:extLst>
      <p:ext uri="{BB962C8B-B14F-4D97-AF65-F5344CB8AC3E}">
        <p14:creationId xmlns:p14="http://schemas.microsoft.com/office/powerpoint/2010/main" val="762453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ctangle 2"/>
          <p:cNvSpPr>
            <a:spLocks noGrp="1" noChangeArrowheads="1"/>
          </p:cNvSpPr>
          <p:nvPr>
            <p:ph type="title"/>
          </p:nvPr>
        </p:nvSpPr>
        <p:spPr bwMode="auto">
          <a:xfrm>
            <a:off x="1" y="0"/>
            <a:ext cx="12192000" cy="1143000"/>
          </a:xfrm>
          <a:prstGeom prst="rect">
            <a:avLst/>
          </a:prstGeom>
          <a:noFill/>
          <a:ln w="12700">
            <a:noFill/>
            <a:miter lim="800000"/>
            <a:headEnd/>
            <a:tailEnd/>
          </a:ln>
          <a:effectLst/>
        </p:spPr>
        <p:txBody>
          <a:bodyPr vert="horz" wrap="square" lIns="365760" tIns="137160" rIns="1737360" bIns="91440" numCol="1" anchor="ctr" anchorCtr="0" compatLnSpc="1">
            <a:prstTxWarp prst="textNoShape">
              <a:avLst/>
            </a:prstTxWarp>
            <a:normAutofit/>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507999" y="1371600"/>
            <a:ext cx="11176003" cy="5257800"/>
          </a:xfrm>
          <a:prstGeom prst="rect">
            <a:avLst/>
          </a:prstGeom>
          <a:noFill/>
          <a:ln w="12700">
            <a:noFill/>
            <a:miter lim="800000"/>
            <a:headEnd/>
            <a:tailEnd/>
          </a:ln>
          <a:effectLst/>
        </p:spPr>
        <p:txBody>
          <a:bodyPr vert="horz" wrap="square" lIns="91440" tIns="45720" rIns="91440" bIns="45720" numCol="1" anchor="t" anchorCtr="0" compatLnSpc="1">
            <a:prstTxWarp prst="textNoShape">
              <a:avLst/>
            </a:prstTxWarp>
            <a:normAutofit/>
          </a:bodyPr>
          <a:lstStyle/>
          <a:p>
            <a:pPr lvl="0"/>
            <a:r>
              <a:rPr lang="en-US" dirty="0"/>
              <a:t>1st Level</a:t>
            </a:r>
          </a:p>
          <a:p>
            <a:pPr lvl="1"/>
            <a:r>
              <a:rPr lang="en-US" dirty="0"/>
              <a:t>2nd Level</a:t>
            </a:r>
          </a:p>
          <a:p>
            <a:pPr lvl="2"/>
            <a:r>
              <a:rPr lang="en-US" dirty="0"/>
              <a:t>3rd Level</a:t>
            </a:r>
          </a:p>
          <a:p>
            <a:pPr lvl="3"/>
            <a:r>
              <a:rPr lang="en-US" dirty="0"/>
              <a:t>4th Level</a:t>
            </a:r>
          </a:p>
          <a:p>
            <a:pPr lvl="4"/>
            <a:r>
              <a:rPr lang="en-US" dirty="0"/>
              <a:t>5th Level</a:t>
            </a:r>
          </a:p>
        </p:txBody>
      </p:sp>
      <p:sp>
        <p:nvSpPr>
          <p:cNvPr id="1039" name="Freeform 15"/>
          <p:cNvSpPr>
            <a:spLocks/>
          </p:cNvSpPr>
          <p:nvPr/>
        </p:nvSpPr>
        <p:spPr bwMode="auto">
          <a:xfrm>
            <a:off x="2690285" y="1643064"/>
            <a:ext cx="2116" cy="9525"/>
          </a:xfrm>
          <a:custGeom>
            <a:avLst/>
            <a:gdLst/>
            <a:ahLst/>
            <a:cxnLst>
              <a:cxn ang="0">
                <a:pos x="0" y="0"/>
              </a:cxn>
              <a:cxn ang="0">
                <a:pos x="0" y="6"/>
              </a:cxn>
              <a:cxn ang="0">
                <a:pos x="0" y="13"/>
              </a:cxn>
              <a:cxn ang="0">
                <a:pos x="0" y="0"/>
              </a:cxn>
            </a:cxnLst>
            <a:rect l="0" t="0" r="r" b="b"/>
            <a:pathLst>
              <a:path h="13">
                <a:moveTo>
                  <a:pt x="0" y="0"/>
                </a:moveTo>
                <a:lnTo>
                  <a:pt x="0" y="6"/>
                </a:lnTo>
                <a:lnTo>
                  <a:pt x="0" y="13"/>
                </a:lnTo>
                <a:lnTo>
                  <a:pt x="0" y="0"/>
                </a:lnTo>
                <a:close/>
              </a:path>
            </a:pathLst>
          </a:custGeom>
          <a:solidFill>
            <a:srgbClr val="00FFFF"/>
          </a:solidFill>
          <a:ln w="9525">
            <a:noFill/>
            <a:round/>
            <a:headEnd/>
            <a:tailEnd/>
          </a:ln>
        </p:spPr>
        <p:txBody>
          <a:bodyPr/>
          <a:lstStyle/>
          <a:p>
            <a:pPr>
              <a:defRPr/>
            </a:pPr>
            <a:endParaRPr lang="en-US" sz="1800"/>
          </a:p>
        </p:txBody>
      </p:sp>
      <p:sp>
        <p:nvSpPr>
          <p:cNvPr id="1042" name="Freeform 18"/>
          <p:cNvSpPr>
            <a:spLocks/>
          </p:cNvSpPr>
          <p:nvPr/>
        </p:nvSpPr>
        <p:spPr bwMode="auto">
          <a:xfrm>
            <a:off x="11565467" y="1965326"/>
            <a:ext cx="2117" cy="11113"/>
          </a:xfrm>
          <a:custGeom>
            <a:avLst/>
            <a:gdLst/>
            <a:ahLst/>
            <a:cxnLst>
              <a:cxn ang="0">
                <a:pos x="0" y="14"/>
              </a:cxn>
              <a:cxn ang="0">
                <a:pos x="0" y="6"/>
              </a:cxn>
              <a:cxn ang="0">
                <a:pos x="0" y="0"/>
              </a:cxn>
              <a:cxn ang="0">
                <a:pos x="0" y="14"/>
              </a:cxn>
            </a:cxnLst>
            <a:rect l="0" t="0" r="r" b="b"/>
            <a:pathLst>
              <a:path h="14">
                <a:moveTo>
                  <a:pt x="0" y="14"/>
                </a:moveTo>
                <a:lnTo>
                  <a:pt x="0" y="6"/>
                </a:lnTo>
                <a:lnTo>
                  <a:pt x="0" y="0"/>
                </a:lnTo>
                <a:lnTo>
                  <a:pt x="0" y="14"/>
                </a:lnTo>
                <a:close/>
              </a:path>
            </a:pathLst>
          </a:custGeom>
          <a:solidFill>
            <a:srgbClr val="00FFFF"/>
          </a:solidFill>
          <a:ln w="9525">
            <a:noFill/>
            <a:round/>
            <a:headEnd/>
            <a:tailEnd/>
          </a:ln>
        </p:spPr>
        <p:txBody>
          <a:bodyPr/>
          <a:lstStyle/>
          <a:p>
            <a:pPr>
              <a:defRPr/>
            </a:pPr>
            <a:endParaRPr lang="en-US" sz="1800"/>
          </a:p>
        </p:txBody>
      </p:sp>
      <p:sp>
        <p:nvSpPr>
          <p:cNvPr id="3" name="Slide Number Placeholder 2"/>
          <p:cNvSpPr>
            <a:spLocks noGrp="1"/>
          </p:cNvSpPr>
          <p:nvPr>
            <p:ph type="sldNum" sz="quarter" idx="4"/>
          </p:nvPr>
        </p:nvSpPr>
        <p:spPr>
          <a:xfrm>
            <a:off x="9347201" y="6486526"/>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77F996-6B6F-423B-B290-E2ECC8AC663B}" type="slidenum">
              <a:rPr lang="en-US" smtClean="0"/>
              <a:t>‹#›</a:t>
            </a:fld>
            <a:endParaRPr lang="en-US"/>
          </a:p>
        </p:txBody>
      </p:sp>
    </p:spTree>
    <p:extLst>
      <p:ext uri="{BB962C8B-B14F-4D97-AF65-F5344CB8AC3E}">
        <p14:creationId xmlns:p14="http://schemas.microsoft.com/office/powerpoint/2010/main" val="3842860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hf sldNum="0" hdr="0" dt="0"/>
  <p:txStyles>
    <p:titleStyle>
      <a:lvl1pPr algn="l" rtl="0" eaLnBrk="1" fontAlgn="base" hangingPunct="1">
        <a:lnSpc>
          <a:spcPct val="90000"/>
        </a:lnSpc>
        <a:spcBef>
          <a:spcPct val="0"/>
        </a:spcBef>
        <a:spcAft>
          <a:spcPct val="0"/>
        </a:spcAft>
        <a:defRPr sz="3400" b="1">
          <a:solidFill>
            <a:schemeClr val="bg1"/>
          </a:solidFill>
          <a:effectLst/>
          <a:latin typeface="+mj-lt"/>
          <a:ea typeface="+mj-ea"/>
          <a:cs typeface="+mj-cs"/>
        </a:defRPr>
      </a:lvl1pPr>
      <a:lvl2pPr algn="ctr" rtl="0" eaLnBrk="1" fontAlgn="base" hangingPunct="1">
        <a:lnSpc>
          <a:spcPct val="90000"/>
        </a:lnSpc>
        <a:spcBef>
          <a:spcPct val="0"/>
        </a:spcBef>
        <a:spcAft>
          <a:spcPct val="0"/>
        </a:spcAft>
        <a:defRPr sz="3200" b="1">
          <a:solidFill>
            <a:srgbClr val="FFCC00"/>
          </a:solidFill>
          <a:latin typeface="Arial" charset="0"/>
        </a:defRPr>
      </a:lvl2pPr>
      <a:lvl3pPr algn="ctr" rtl="0" eaLnBrk="1" fontAlgn="base" hangingPunct="1">
        <a:lnSpc>
          <a:spcPct val="90000"/>
        </a:lnSpc>
        <a:spcBef>
          <a:spcPct val="0"/>
        </a:spcBef>
        <a:spcAft>
          <a:spcPct val="0"/>
        </a:spcAft>
        <a:defRPr sz="3200" b="1">
          <a:solidFill>
            <a:srgbClr val="FFCC00"/>
          </a:solidFill>
          <a:latin typeface="Arial" charset="0"/>
        </a:defRPr>
      </a:lvl3pPr>
      <a:lvl4pPr algn="ctr" rtl="0" eaLnBrk="1" fontAlgn="base" hangingPunct="1">
        <a:lnSpc>
          <a:spcPct val="90000"/>
        </a:lnSpc>
        <a:spcBef>
          <a:spcPct val="0"/>
        </a:spcBef>
        <a:spcAft>
          <a:spcPct val="0"/>
        </a:spcAft>
        <a:defRPr sz="3200" b="1">
          <a:solidFill>
            <a:srgbClr val="FFCC00"/>
          </a:solidFill>
          <a:latin typeface="Arial" charset="0"/>
        </a:defRPr>
      </a:lvl4pPr>
      <a:lvl5pPr algn="ctr" rtl="0" eaLnBrk="1" fontAlgn="base" hangingPunct="1">
        <a:lnSpc>
          <a:spcPct val="90000"/>
        </a:lnSpc>
        <a:spcBef>
          <a:spcPct val="0"/>
        </a:spcBef>
        <a:spcAft>
          <a:spcPct val="0"/>
        </a:spcAft>
        <a:defRPr sz="3200" b="1">
          <a:solidFill>
            <a:srgbClr val="FFCC00"/>
          </a:solidFill>
          <a:latin typeface="Arial" charset="0"/>
        </a:defRPr>
      </a:lvl5pPr>
      <a:lvl6pPr marL="457200" algn="ctr" rtl="0" eaLnBrk="1" fontAlgn="base" hangingPunct="1">
        <a:lnSpc>
          <a:spcPct val="90000"/>
        </a:lnSpc>
        <a:spcBef>
          <a:spcPct val="0"/>
        </a:spcBef>
        <a:spcAft>
          <a:spcPct val="0"/>
        </a:spcAft>
        <a:defRPr sz="3200" b="1">
          <a:solidFill>
            <a:srgbClr val="FFCC00"/>
          </a:solidFill>
          <a:latin typeface="Arial" charset="0"/>
        </a:defRPr>
      </a:lvl6pPr>
      <a:lvl7pPr marL="914400" algn="ctr" rtl="0" eaLnBrk="1" fontAlgn="base" hangingPunct="1">
        <a:lnSpc>
          <a:spcPct val="90000"/>
        </a:lnSpc>
        <a:spcBef>
          <a:spcPct val="0"/>
        </a:spcBef>
        <a:spcAft>
          <a:spcPct val="0"/>
        </a:spcAft>
        <a:defRPr sz="3200" b="1">
          <a:solidFill>
            <a:srgbClr val="FFCC00"/>
          </a:solidFill>
          <a:latin typeface="Arial" charset="0"/>
        </a:defRPr>
      </a:lvl7pPr>
      <a:lvl8pPr marL="1371600" algn="ctr" rtl="0" eaLnBrk="1" fontAlgn="base" hangingPunct="1">
        <a:lnSpc>
          <a:spcPct val="90000"/>
        </a:lnSpc>
        <a:spcBef>
          <a:spcPct val="0"/>
        </a:spcBef>
        <a:spcAft>
          <a:spcPct val="0"/>
        </a:spcAft>
        <a:defRPr sz="3200" b="1">
          <a:solidFill>
            <a:srgbClr val="FFCC00"/>
          </a:solidFill>
          <a:latin typeface="Arial" charset="0"/>
        </a:defRPr>
      </a:lvl8pPr>
      <a:lvl9pPr marL="1828800" algn="ctr" rtl="0" eaLnBrk="1" fontAlgn="base" hangingPunct="1">
        <a:lnSpc>
          <a:spcPct val="90000"/>
        </a:lnSpc>
        <a:spcBef>
          <a:spcPct val="0"/>
        </a:spcBef>
        <a:spcAft>
          <a:spcPct val="0"/>
        </a:spcAft>
        <a:defRPr sz="3200" b="1">
          <a:solidFill>
            <a:srgbClr val="FFCC00"/>
          </a:solidFill>
          <a:latin typeface="Arial" charset="0"/>
        </a:defRPr>
      </a:lvl9pPr>
    </p:titleStyle>
    <p:bodyStyle>
      <a:lvl1pPr marL="398463" indent="-341313" algn="l" rtl="0" eaLnBrk="1" fontAlgn="base" hangingPunct="1">
        <a:spcBef>
          <a:spcPct val="30000"/>
        </a:spcBef>
        <a:spcAft>
          <a:spcPct val="10000"/>
        </a:spcAft>
        <a:buClrTx/>
        <a:buSzPct val="100000"/>
        <a:buFont typeface="Wingdings" panose="05000000000000000000" pitchFamily="2" charset="2"/>
        <a:buChar char="§"/>
        <a:defRPr sz="2400" b="0">
          <a:solidFill>
            <a:schemeClr val="tx1"/>
          </a:solidFill>
          <a:effectLst/>
          <a:latin typeface="+mn-lt"/>
          <a:ea typeface="+mn-ea"/>
          <a:cs typeface="+mn-cs"/>
        </a:defRPr>
      </a:lvl1pPr>
      <a:lvl2pPr marL="796925" indent="-282575" algn="l" rtl="0" eaLnBrk="1" fontAlgn="base" hangingPunct="1">
        <a:spcBef>
          <a:spcPct val="30000"/>
        </a:spcBef>
        <a:spcAft>
          <a:spcPct val="10000"/>
        </a:spcAft>
        <a:buClrTx/>
        <a:buSzPct val="100000"/>
        <a:buFont typeface="Wingdings" panose="05000000000000000000" pitchFamily="2" charset="2"/>
        <a:buChar char="§"/>
        <a:defRPr sz="2000" b="0">
          <a:solidFill>
            <a:schemeClr val="tx1"/>
          </a:solidFill>
          <a:effectLst/>
          <a:latin typeface="+mn-lt"/>
        </a:defRPr>
      </a:lvl2pPr>
      <a:lvl3pPr marL="1141413" indent="-227013" algn="l" rtl="0" eaLnBrk="1" fontAlgn="base" hangingPunct="1">
        <a:spcBef>
          <a:spcPct val="30000"/>
        </a:spcBef>
        <a:spcAft>
          <a:spcPct val="10000"/>
        </a:spcAft>
        <a:buClrTx/>
        <a:buSzPct val="100000"/>
        <a:buFont typeface="Wingdings" panose="05000000000000000000" pitchFamily="2" charset="2"/>
        <a:buChar char="§"/>
        <a:defRPr sz="1800" b="0">
          <a:solidFill>
            <a:schemeClr val="tx1"/>
          </a:solidFill>
          <a:effectLst/>
          <a:latin typeface="+mn-lt"/>
        </a:defRPr>
      </a:lvl3pPr>
      <a:lvl4pPr marL="1428750" indent="-171450" algn="l" rtl="0" eaLnBrk="1" fontAlgn="base" hangingPunct="1">
        <a:spcBef>
          <a:spcPct val="30000"/>
        </a:spcBef>
        <a:spcAft>
          <a:spcPct val="10000"/>
        </a:spcAft>
        <a:buClrTx/>
        <a:buSzPct val="100000"/>
        <a:buFont typeface="Wingdings" panose="05000000000000000000" pitchFamily="2" charset="2"/>
        <a:buChar char="§"/>
        <a:defRPr sz="1600" b="0">
          <a:solidFill>
            <a:schemeClr val="tx1"/>
          </a:solidFill>
          <a:effectLst/>
          <a:latin typeface="+mn-lt"/>
        </a:defRPr>
      </a:lvl4pPr>
      <a:lvl5pPr marL="2057400" indent="-228600" algn="l" rtl="0" eaLnBrk="1" fontAlgn="base" hangingPunct="1">
        <a:spcBef>
          <a:spcPct val="50000"/>
        </a:spcBef>
        <a:spcAft>
          <a:spcPct val="50000"/>
        </a:spcAft>
        <a:buClrTx/>
        <a:buSzPct val="100000"/>
        <a:buFont typeface="Wingdings" pitchFamily="2" charset="2"/>
        <a:buChar char="§"/>
        <a:defRPr sz="1400" b="0">
          <a:solidFill>
            <a:schemeClr val="tx1"/>
          </a:solidFill>
          <a:effectLst/>
          <a:latin typeface="+mn-lt"/>
        </a:defRPr>
      </a:lvl5pPr>
      <a:lvl6pPr marL="2514600" indent="-228600" algn="l" rtl="0" eaLnBrk="1" fontAlgn="base" hangingPunct="1">
        <a:spcBef>
          <a:spcPct val="50000"/>
        </a:spcBef>
        <a:spcAft>
          <a:spcPct val="50000"/>
        </a:spcAft>
        <a:buClr>
          <a:schemeClr val="tx1"/>
        </a:buClr>
        <a:buSzPct val="100000"/>
        <a:buFont typeface="Wingdings" pitchFamily="2" charset="2"/>
        <a:buChar char="l"/>
        <a:defRPr sz="1400" b="1">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50000"/>
        </a:spcBef>
        <a:spcAft>
          <a:spcPct val="50000"/>
        </a:spcAft>
        <a:buClr>
          <a:schemeClr val="tx1"/>
        </a:buClr>
        <a:buSzPct val="100000"/>
        <a:buFont typeface="Wingdings" pitchFamily="2" charset="2"/>
        <a:buChar char="l"/>
        <a:defRPr sz="1400" b="1">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50000"/>
        </a:spcBef>
        <a:spcAft>
          <a:spcPct val="50000"/>
        </a:spcAft>
        <a:buClr>
          <a:schemeClr val="tx1"/>
        </a:buClr>
        <a:buSzPct val="100000"/>
        <a:buFont typeface="Wingdings" pitchFamily="2" charset="2"/>
        <a:buChar char="l"/>
        <a:defRPr sz="1400" b="1">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50000"/>
        </a:spcBef>
        <a:spcAft>
          <a:spcPct val="50000"/>
        </a:spcAft>
        <a:buClr>
          <a:schemeClr val="tx1"/>
        </a:buClr>
        <a:buSzPct val="100000"/>
        <a:buFont typeface="Wingdings" pitchFamily="2" charset="2"/>
        <a:buChar char="l"/>
        <a:defRPr sz="1400" b="1">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1C338-A2AC-479F-B3D8-9F9F3A19FD85}"/>
              </a:ext>
            </a:extLst>
          </p:cNvPr>
          <p:cNvSpPr>
            <a:spLocks noGrp="1"/>
          </p:cNvSpPr>
          <p:nvPr>
            <p:ph type="ctrTitle"/>
          </p:nvPr>
        </p:nvSpPr>
        <p:spPr>
          <a:xfrm>
            <a:off x="0" y="882869"/>
            <a:ext cx="12192000" cy="3137338"/>
          </a:xfrm>
        </p:spPr>
        <p:txBody>
          <a:bodyPr>
            <a:normAutofit/>
          </a:bodyPr>
          <a:lstStyle/>
          <a:p>
            <a:r>
              <a:rPr lang="en-US" dirty="0" smtClean="0"/>
              <a:t>UAV Test </a:t>
            </a:r>
            <a:r>
              <a:rPr lang="en-US" dirty="0" smtClean="0"/>
              <a:t>Benches for Flight</a:t>
            </a:r>
            <a:r>
              <a:rPr lang="en-US" dirty="0" smtClean="0"/>
              <a:t/>
            </a:r>
            <a:br>
              <a:rPr lang="en-US" dirty="0" smtClean="0"/>
            </a:br>
            <a:r>
              <a:rPr lang="en-US" dirty="0" smtClean="0"/>
              <a:t/>
            </a:r>
            <a:br>
              <a:rPr lang="en-US" dirty="0" smtClean="0"/>
            </a:br>
            <a:r>
              <a:rPr lang="en-US" dirty="0" smtClean="0"/>
              <a:t>James Walker, Michael Heim, </a:t>
            </a:r>
            <a:r>
              <a:rPr lang="en-US" dirty="0" err="1" smtClean="0"/>
              <a:t>Bapi</a:t>
            </a:r>
            <a:r>
              <a:rPr lang="en-US" dirty="0" smtClean="0"/>
              <a:t> </a:t>
            </a:r>
            <a:r>
              <a:rPr lang="en-US" dirty="0" err="1" smtClean="0"/>
              <a:t>Surampudi</a:t>
            </a:r>
            <a:r>
              <a:rPr lang="en-US" dirty="0" smtClean="0"/>
              <a:t>,</a:t>
            </a:r>
            <a:br>
              <a:rPr lang="en-US" dirty="0" smtClean="0"/>
            </a:br>
            <a:r>
              <a:rPr lang="en-US" dirty="0" smtClean="0"/>
              <a:t>Pablo Bueno, Sidney </a:t>
            </a:r>
            <a:r>
              <a:rPr lang="en-US" dirty="0" err="1" smtClean="0"/>
              <a:t>Chocron</a:t>
            </a:r>
            <a:r>
              <a:rPr lang="en-US" dirty="0" smtClean="0"/>
              <a:t>,</a:t>
            </a:r>
            <a:br>
              <a:rPr lang="en-US" dirty="0" smtClean="0"/>
            </a:br>
            <a:endParaRPr lang="en-US" dirty="0"/>
          </a:p>
        </p:txBody>
      </p:sp>
      <p:sp>
        <p:nvSpPr>
          <p:cNvPr id="3" name="Text Placeholder 2">
            <a:extLst>
              <a:ext uri="{FF2B5EF4-FFF2-40B4-BE49-F238E27FC236}">
                <a16:creationId xmlns:a16="http://schemas.microsoft.com/office/drawing/2014/main" id="{387C0564-E5EB-4C40-8F73-2281F629B154}"/>
              </a:ext>
            </a:extLst>
          </p:cNvPr>
          <p:cNvSpPr>
            <a:spLocks noGrp="1"/>
          </p:cNvSpPr>
          <p:nvPr>
            <p:ph type="body" sz="quarter" idx="11"/>
          </p:nvPr>
        </p:nvSpPr>
        <p:spPr>
          <a:xfrm>
            <a:off x="0" y="4288016"/>
            <a:ext cx="12192000" cy="914400"/>
          </a:xfrm>
        </p:spPr>
        <p:txBody>
          <a:bodyPr/>
          <a:lstStyle/>
          <a:p>
            <a:r>
              <a:rPr lang="en-US" dirty="0" smtClean="0"/>
              <a:t>7</a:t>
            </a:r>
            <a:r>
              <a:rPr lang="en-US" dirty="0" smtClean="0"/>
              <a:t>/24/21</a:t>
            </a:r>
            <a:endParaRPr lang="en-US" dirty="0"/>
          </a:p>
        </p:txBody>
      </p:sp>
    </p:spTree>
    <p:extLst>
      <p:ext uri="{BB962C8B-B14F-4D97-AF65-F5344CB8AC3E}">
        <p14:creationId xmlns:p14="http://schemas.microsoft.com/office/powerpoint/2010/main" val="27651457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 slide follows</a:t>
            </a:r>
            <a:endParaRPr lang="en-US" dirty="0"/>
          </a:p>
        </p:txBody>
      </p:sp>
      <p:sp>
        <p:nvSpPr>
          <p:cNvPr id="3" name="Content Placeholder 2"/>
          <p:cNvSpPr>
            <a:spLocks noGrp="1"/>
          </p:cNvSpPr>
          <p:nvPr>
            <p:ph idx="1"/>
          </p:nvPr>
        </p:nvSpPr>
        <p:spPr/>
        <p:txBody>
          <a:bodyPr/>
          <a:lstStyle/>
          <a:p>
            <a:r>
              <a:rPr lang="en-US" dirty="0" smtClean="0"/>
              <a:t>Extra slide from DARPA PI meeting (next slide) – we show this as a reminder of where things are </a:t>
            </a:r>
            <a:r>
              <a:rPr lang="en-US" dirty="0" smtClean="0"/>
              <a:t>going.</a:t>
            </a:r>
            <a:endParaRPr lang="en-US" dirty="0"/>
          </a:p>
        </p:txBody>
      </p:sp>
    </p:spTree>
    <p:extLst>
      <p:ext uri="{BB962C8B-B14F-4D97-AF65-F5344CB8AC3E}">
        <p14:creationId xmlns:p14="http://schemas.microsoft.com/office/powerpoint/2010/main" val="1475508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a:t>
            </a:r>
            <a:r>
              <a:rPr lang="en-US" dirty="0" err="1" smtClean="0"/>
              <a:t>Testbenches</a:t>
            </a:r>
            <a:r>
              <a:rPr lang="en-US" dirty="0" smtClean="0"/>
              <a:t> to Expect for First Hackathon</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We envision a set of hackathon requirements similar in format to AIAA Design Build Fly competitions which we have helped run.</a:t>
            </a:r>
          </a:p>
          <a:p>
            <a:r>
              <a:rPr lang="en-US" dirty="0" smtClean="0"/>
              <a:t>For example, it will look something like this (points from each test):</a:t>
            </a:r>
          </a:p>
          <a:p>
            <a:pPr lvl="1"/>
            <a:r>
              <a:rPr lang="en-US" dirty="0" smtClean="0"/>
              <a:t>Specification of a build and mass box that the vehicle must fit within.  Build from our corpus.</a:t>
            </a:r>
          </a:p>
          <a:p>
            <a:pPr lvl="1"/>
            <a:r>
              <a:rPr lang="en-US" dirty="0" smtClean="0"/>
              <a:t>Test 1: Lift off, hover at a given altitude, and then land. </a:t>
            </a:r>
          </a:p>
          <a:p>
            <a:pPr lvl="2"/>
            <a:r>
              <a:rPr lang="en-US" dirty="0" smtClean="0"/>
              <a:t>Test 1A:  Same maneuver with random gust.    Points based on controllability.</a:t>
            </a:r>
          </a:p>
          <a:p>
            <a:pPr lvl="1"/>
            <a:r>
              <a:rPr lang="en-US" dirty="0" smtClean="0"/>
              <a:t>Test 2: For a specific “loosely” defined course, take off vertically, follow course, and land vertically.  Must stay inside defined corridor.  Points based on fastest time.</a:t>
            </a:r>
          </a:p>
          <a:p>
            <a:pPr lvl="1"/>
            <a:r>
              <a:rPr lang="en-US" dirty="0" smtClean="0"/>
              <a:t>Test 3: For a specific three-dimension curve (path) in space, must follow path in detail.  Time does not matter, precision of following path does.  Points based on excursions.</a:t>
            </a:r>
          </a:p>
          <a:p>
            <a:pPr lvl="1"/>
            <a:r>
              <a:rPr lang="en-US" dirty="0" smtClean="0"/>
              <a:t>Test 4: Within given corridors, take off with a specified cargo, deliver to a specified location, and return.  Points based on some combination of time and precision.</a:t>
            </a:r>
          </a:p>
          <a:p>
            <a:pPr lvl="1"/>
            <a:r>
              <a:rPr lang="en-US" dirty="0" smtClean="0"/>
              <a:t>Test 5: Vertical takeoff, vertical landing, cruise altitude, straight course.  Maximize distance.</a:t>
            </a:r>
          </a:p>
          <a:p>
            <a:pPr lvl="1"/>
            <a:r>
              <a:rPr lang="en-US" dirty="0" smtClean="0"/>
              <a:t>Test 6: (Hard test – so maybe not first </a:t>
            </a:r>
            <a:r>
              <a:rPr lang="en-US" dirty="0" err="1" smtClean="0"/>
              <a:t>hackaton</a:t>
            </a:r>
            <a:r>
              <a:rPr lang="en-US" dirty="0" smtClean="0"/>
              <a:t>):  Takeoff to altitude, hit cruise, lose motor power (one motor? Two? All?).  Try to minimize ground thump and control impact point.</a:t>
            </a:r>
          </a:p>
          <a:p>
            <a:pPr lvl="1"/>
            <a:r>
              <a:rPr lang="en-US" dirty="0" smtClean="0"/>
              <a:t>We have “perfect GPS” – </a:t>
            </a:r>
            <a:r>
              <a:rPr lang="en-US" dirty="0" err="1" smtClean="0"/>
              <a:t>i.e</a:t>
            </a:r>
            <a:r>
              <a:rPr lang="en-US" dirty="0" smtClean="0"/>
              <a:t>, you know where you are.  Issue is aero design and controls.</a:t>
            </a:r>
          </a:p>
          <a:p>
            <a:pPr lvl="1"/>
            <a:endParaRPr lang="en-US" dirty="0"/>
          </a:p>
        </p:txBody>
      </p:sp>
    </p:spTree>
    <p:extLst>
      <p:ext uri="{BB962C8B-B14F-4D97-AF65-F5344CB8AC3E}">
        <p14:creationId xmlns:p14="http://schemas.microsoft.com/office/powerpoint/2010/main" val="1215436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End of Slides</a:t>
            </a:r>
            <a:endParaRPr lang="en-US" dirty="0"/>
          </a:p>
        </p:txBody>
      </p:sp>
    </p:spTree>
    <p:extLst>
      <p:ext uri="{BB962C8B-B14F-4D97-AF65-F5344CB8AC3E}">
        <p14:creationId xmlns:p14="http://schemas.microsoft.com/office/powerpoint/2010/main" val="143592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SwRI</a:t>
            </a:r>
            <a:r>
              <a:rPr lang="en-US" dirty="0" smtClean="0"/>
              <a:t> Flight Dynamics Model and Test Bench</a:t>
            </a:r>
            <a:endParaRPr lang="en-US" dirty="0"/>
          </a:p>
        </p:txBody>
      </p:sp>
      <p:sp>
        <p:nvSpPr>
          <p:cNvPr id="3" name="Content Placeholder 2"/>
          <p:cNvSpPr>
            <a:spLocks noGrp="1"/>
          </p:cNvSpPr>
          <p:nvPr>
            <p:ph idx="1"/>
          </p:nvPr>
        </p:nvSpPr>
        <p:spPr/>
        <p:txBody>
          <a:bodyPr>
            <a:normAutofit/>
          </a:bodyPr>
          <a:lstStyle/>
          <a:p>
            <a:r>
              <a:rPr lang="en-US" dirty="0" smtClean="0"/>
              <a:t>We have a flight dynamics model written (full 6 DOF) in Fortran that will provide some test </a:t>
            </a:r>
            <a:r>
              <a:rPr lang="en-US" dirty="0" smtClean="0"/>
              <a:t>benches – it is essentially the same as before (you may wish to consult previous slide sets).</a:t>
            </a:r>
            <a:endParaRPr lang="en-US" dirty="0" smtClean="0"/>
          </a:p>
          <a:p>
            <a:r>
              <a:rPr lang="en-US" dirty="0" smtClean="0"/>
              <a:t>There are now four dynamic test benches, described here.</a:t>
            </a:r>
          </a:p>
          <a:p>
            <a:r>
              <a:rPr lang="en-US" dirty="0" smtClean="0"/>
              <a:t>Each one is scored and is worth around 300 to 400 points.</a:t>
            </a:r>
          </a:p>
          <a:p>
            <a:r>
              <a:rPr lang="en-US" dirty="0" smtClean="0"/>
              <a:t>We expect to add up these points.</a:t>
            </a:r>
          </a:p>
          <a:p>
            <a:r>
              <a:rPr lang="en-US" dirty="0" smtClean="0"/>
              <a:t>Information from the trim state computations is used in these test benches.  That test bench can be used to design vehicles based on their expected trim state performance.</a:t>
            </a:r>
          </a:p>
          <a:p>
            <a:r>
              <a:rPr lang="en-US" dirty="0" smtClean="0"/>
              <a:t>However, each of these test benches involves flight and hence controls.</a:t>
            </a:r>
          </a:p>
          <a:p>
            <a:r>
              <a:rPr lang="en-US" dirty="0" smtClean="0"/>
              <a:t>We will describe the autopilot and how you can interact with it.</a:t>
            </a:r>
            <a:endParaRPr lang="en-US" dirty="0" smtClean="0"/>
          </a:p>
        </p:txBody>
      </p:sp>
    </p:spTree>
    <p:extLst>
      <p:ext uri="{BB962C8B-B14F-4D97-AF65-F5344CB8AC3E}">
        <p14:creationId xmlns:p14="http://schemas.microsoft.com/office/powerpoint/2010/main" val="14164920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SwRI</a:t>
            </a:r>
            <a:r>
              <a:rPr lang="en-US" dirty="0" smtClean="0"/>
              <a:t> Flight Dynamics Model </a:t>
            </a:r>
            <a:r>
              <a:rPr lang="en-US" dirty="0" smtClean="0"/>
              <a:t>Comments</a:t>
            </a:r>
            <a:endParaRPr lang="en-US" dirty="0"/>
          </a:p>
        </p:txBody>
      </p:sp>
      <p:sp>
        <p:nvSpPr>
          <p:cNvPr id="3" name="Content Placeholder 2"/>
          <p:cNvSpPr>
            <a:spLocks noGrp="1"/>
          </p:cNvSpPr>
          <p:nvPr>
            <p:ph idx="1"/>
          </p:nvPr>
        </p:nvSpPr>
        <p:spPr>
          <a:xfrm>
            <a:off x="310931" y="1269125"/>
            <a:ext cx="11176000" cy="5257799"/>
          </a:xfrm>
        </p:spPr>
        <p:txBody>
          <a:bodyPr>
            <a:normAutofit/>
          </a:bodyPr>
          <a:lstStyle/>
          <a:p>
            <a:r>
              <a:rPr lang="en-US" dirty="0" smtClean="0"/>
              <a:t>Comments: most physics is in the FDM.  What’s not there is</a:t>
            </a:r>
          </a:p>
          <a:p>
            <a:pPr lvl="1"/>
            <a:r>
              <a:rPr lang="en-US" dirty="0" smtClean="0"/>
              <a:t>The vehicle does not interact with itself it at this point.  That means, for example, that we are not computing induced flow from the propellers and examining how that induced flow influences other propellers or body surfaces or wing surfaces.  We are also not including how wings deflect flow that may affect trailing surfaces.</a:t>
            </a:r>
          </a:p>
          <a:p>
            <a:pPr lvl="2"/>
            <a:r>
              <a:rPr lang="en-US" dirty="0" smtClean="0"/>
              <a:t>Example of how this omission could affect your design: some aerobatic aircraft and RC aircraft with one propeller can hover when the aircraft orients itself pointing upward.  Our solver does not find a trim state for an aircraft like this (though if you build one and look at the trim state attempt you will see it correctly orients the aircraft but then does not find a trim state) because the way the real aircraft achieves a hover is by the induced flow from the propeller interacting with the ailerons to match (in the opposite direction) the torque on the plane from the propeller.</a:t>
            </a:r>
          </a:p>
          <a:p>
            <a:pPr lvl="1"/>
            <a:r>
              <a:rPr lang="en-US" dirty="0" smtClean="0"/>
              <a:t>There are no rate dependent terms (sometimes called damping coefficients) which are forces due to transient motion in the air.  These are not present in trim states but can/do occur in flight when an aircraft is changing its angle of attack, for example.</a:t>
            </a:r>
          </a:p>
        </p:txBody>
      </p:sp>
    </p:spTree>
    <p:extLst>
      <p:ext uri="{BB962C8B-B14F-4D97-AF65-F5344CB8AC3E}">
        <p14:creationId xmlns:p14="http://schemas.microsoft.com/office/powerpoint/2010/main" val="2740122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Autopilot</a:t>
            </a:r>
            <a:endParaRPr lang="en-US" dirty="0"/>
          </a:p>
        </p:txBody>
      </p:sp>
      <p:sp>
        <p:nvSpPr>
          <p:cNvPr id="3" name="Content Placeholder 2"/>
          <p:cNvSpPr>
            <a:spLocks noGrp="1"/>
          </p:cNvSpPr>
          <p:nvPr>
            <p:ph idx="1"/>
          </p:nvPr>
        </p:nvSpPr>
        <p:spPr/>
        <p:txBody>
          <a:bodyPr>
            <a:normAutofit lnSpcReduction="10000"/>
          </a:bodyPr>
          <a:lstStyle/>
          <a:p>
            <a:r>
              <a:rPr lang="en-US" dirty="0" smtClean="0"/>
              <a:t>We have developed an autopilot that can fly most aircraft.  We’ve tried it out on quadcopters, </a:t>
            </a:r>
            <a:r>
              <a:rPr lang="en-US" dirty="0" err="1" smtClean="0"/>
              <a:t>octacopters</a:t>
            </a:r>
            <a:r>
              <a:rPr lang="en-US" dirty="0" smtClean="0"/>
              <a:t>, </a:t>
            </a:r>
            <a:r>
              <a:rPr lang="en-US" dirty="0" err="1" smtClean="0"/>
              <a:t>decacopters</a:t>
            </a:r>
            <a:r>
              <a:rPr lang="en-US" dirty="0" smtClean="0"/>
              <a:t>, planes, etc.</a:t>
            </a:r>
          </a:p>
          <a:p>
            <a:r>
              <a:rPr lang="en-US" dirty="0" smtClean="0"/>
              <a:t>You do not need to identify the control channel connections, the autopilot will figure it out.  (You do need to identify control channels as with the trim FDM calculations, but you don’t need to provide any additional information.)</a:t>
            </a:r>
          </a:p>
          <a:p>
            <a:r>
              <a:rPr lang="en-US" dirty="0" smtClean="0"/>
              <a:t>The autopilot is based on the linear </a:t>
            </a:r>
            <a:r>
              <a:rPr lang="en-US" dirty="0"/>
              <a:t>q</a:t>
            </a:r>
            <a:r>
              <a:rPr lang="en-US" dirty="0" smtClean="0"/>
              <a:t>uadratic regulator (LQR) solution and trim states.  To fly, you need a trim state.  The LQR helps you get back to the trim state.  Flying is not the same as a trim state, as you will discover by setting a quadcopter in a fixed trim state and letting it go.</a:t>
            </a:r>
          </a:p>
          <a:p>
            <a:r>
              <a:rPr lang="en-US" dirty="0" smtClean="0"/>
              <a:t>A current weakness in our autopilot is that we are only computing lateral movement trim states, not banked turns.  Thus, for now, some vehicles cannot take curves very fast.  It depends on your design – some can.  (Hopefully in the future this will be addressed.)</a:t>
            </a:r>
            <a:endParaRPr lang="en-US" dirty="0"/>
          </a:p>
        </p:txBody>
      </p:sp>
    </p:spTree>
    <p:extLst>
      <p:ext uri="{BB962C8B-B14F-4D97-AF65-F5344CB8AC3E}">
        <p14:creationId xmlns:p14="http://schemas.microsoft.com/office/powerpoint/2010/main" val="272229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More on the Autopilot</a:t>
            </a:r>
            <a:endParaRPr lang="en-US" dirty="0"/>
          </a:p>
        </p:txBody>
      </p:sp>
      <p:sp>
        <p:nvSpPr>
          <p:cNvPr id="3" name="Content Placeholder 2"/>
          <p:cNvSpPr>
            <a:spLocks noGrp="1"/>
          </p:cNvSpPr>
          <p:nvPr>
            <p:ph idx="1"/>
          </p:nvPr>
        </p:nvSpPr>
        <p:spPr>
          <a:xfrm>
            <a:off x="508000" y="1371601"/>
            <a:ext cx="11176000" cy="5336627"/>
          </a:xfrm>
        </p:spPr>
        <p:txBody>
          <a:bodyPr>
            <a:normAutofit fontScale="92500" lnSpcReduction="20000"/>
          </a:bodyPr>
          <a:lstStyle/>
          <a:p>
            <a:r>
              <a:rPr lang="en-US" dirty="0" smtClean="0"/>
              <a:t>You can influence the autopilot through five input variables.  These variables, in the .</a:t>
            </a:r>
            <a:r>
              <a:rPr lang="en-US" dirty="0" err="1" smtClean="0"/>
              <a:t>inp</a:t>
            </a:r>
            <a:r>
              <a:rPr lang="en-US" dirty="0" smtClean="0"/>
              <a:t> file, are</a:t>
            </a:r>
          </a:p>
          <a:p>
            <a:pPr lvl="1"/>
            <a:r>
              <a:rPr lang="en-US" dirty="0" err="1" smtClean="0"/>
              <a:t>control%Q_position</a:t>
            </a:r>
            <a:r>
              <a:rPr lang="en-US" dirty="0" smtClean="0"/>
              <a:t>   !   The XYZ deviation weight (world frame)</a:t>
            </a:r>
          </a:p>
          <a:p>
            <a:pPr lvl="1"/>
            <a:r>
              <a:rPr lang="en-US" dirty="0" err="1" smtClean="0"/>
              <a:t>control%Q_velocity</a:t>
            </a:r>
            <a:r>
              <a:rPr lang="en-US" dirty="0" smtClean="0"/>
              <a:t>    !  The UVW deviation weight (body frame, but makes no difference)</a:t>
            </a:r>
          </a:p>
          <a:p>
            <a:pPr lvl="1"/>
            <a:r>
              <a:rPr lang="en-US" dirty="0" err="1" smtClean="0"/>
              <a:t>control%Q_Angular_velocity</a:t>
            </a:r>
            <a:r>
              <a:rPr lang="en-US" dirty="0" smtClean="0"/>
              <a:t>  ! The PQR deviation weight (body frame; same as world frame)</a:t>
            </a:r>
          </a:p>
          <a:p>
            <a:pPr lvl="1"/>
            <a:r>
              <a:rPr lang="en-US" dirty="0" err="1"/>
              <a:t>c</a:t>
            </a:r>
            <a:r>
              <a:rPr lang="en-US" dirty="0" err="1" smtClean="0"/>
              <a:t>ontrol%Q_angles</a:t>
            </a:r>
            <a:r>
              <a:rPr lang="en-US" dirty="0" smtClean="0"/>
              <a:t>   ! The quaternion connection world to body frame deviation weight</a:t>
            </a:r>
          </a:p>
          <a:p>
            <a:pPr lvl="1"/>
            <a:r>
              <a:rPr lang="en-US" dirty="0" err="1"/>
              <a:t>c</a:t>
            </a:r>
            <a:r>
              <a:rPr lang="en-US" dirty="0" err="1" smtClean="0"/>
              <a:t>ontrol%R</a:t>
            </a:r>
            <a:r>
              <a:rPr lang="en-US" dirty="0" smtClean="0"/>
              <a:t>                ! The weight on the control variables.</a:t>
            </a:r>
          </a:p>
          <a:p>
            <a:r>
              <a:rPr lang="en-US" dirty="0" smtClean="0"/>
              <a:t>We compute a linearization around the trim state, and then solve the LQR problem, minimizing the time integral from 0 to infinity of </a:t>
            </a:r>
            <a:r>
              <a:rPr lang="en-US" dirty="0" err="1" smtClean="0"/>
              <a:t>x</a:t>
            </a:r>
            <a:r>
              <a:rPr lang="en-US" baseline="30000" dirty="0" err="1" smtClean="0"/>
              <a:t>T</a:t>
            </a:r>
            <a:r>
              <a:rPr lang="en-US" dirty="0" err="1" smtClean="0"/>
              <a:t>Qx</a:t>
            </a:r>
            <a:r>
              <a:rPr lang="en-US" dirty="0" smtClean="0"/>
              <a:t> + </a:t>
            </a:r>
            <a:r>
              <a:rPr lang="en-US" dirty="0" err="1" smtClean="0"/>
              <a:t>u</a:t>
            </a:r>
            <a:r>
              <a:rPr lang="en-US" baseline="30000" dirty="0" err="1" smtClean="0"/>
              <a:t>T</a:t>
            </a:r>
            <a:r>
              <a:rPr lang="en-US" dirty="0" err="1" smtClean="0"/>
              <a:t>Ru</a:t>
            </a:r>
            <a:r>
              <a:rPr lang="en-US" dirty="0" smtClean="0"/>
              <a:t>.  Our Q above are along the diagonal and R is the constant R times the identity.  </a:t>
            </a:r>
          </a:p>
          <a:p>
            <a:r>
              <a:rPr lang="en-US" dirty="0" smtClean="0"/>
              <a:t>We have a matrix K of controls so that u = </a:t>
            </a:r>
            <a:r>
              <a:rPr lang="en-US" dirty="0" err="1" smtClean="0"/>
              <a:t>u</a:t>
            </a:r>
            <a:r>
              <a:rPr lang="en-US" baseline="-25000" dirty="0" err="1" smtClean="0"/>
              <a:t>trim</a:t>
            </a:r>
            <a:r>
              <a:rPr lang="en-US" dirty="0" smtClean="0"/>
              <a:t> + K(x – </a:t>
            </a:r>
            <a:r>
              <a:rPr lang="en-US" dirty="0" err="1"/>
              <a:t>x</a:t>
            </a:r>
            <a:r>
              <a:rPr lang="en-US" baseline="-25000" dirty="0" err="1" smtClean="0"/>
              <a:t>trim</a:t>
            </a:r>
            <a:r>
              <a:rPr lang="en-US" dirty="0" smtClean="0"/>
              <a:t>), where x is the state vector (U V W P Q R q1 q2 q3 X Y Z) (we drop q0).</a:t>
            </a:r>
          </a:p>
          <a:p>
            <a:r>
              <a:rPr lang="en-US" dirty="0" smtClean="0"/>
              <a:t>The values of Q and R are only relative to each other, and the values can/do affect the results (but I have no simple explanations for how to choose them).   Right now they are all set to 1 which has worked for many of our vehicles.</a:t>
            </a:r>
            <a:endParaRPr lang="en-US" dirty="0"/>
          </a:p>
        </p:txBody>
      </p:sp>
    </p:spTree>
    <p:extLst>
      <p:ext uri="{BB962C8B-B14F-4D97-AF65-F5344CB8AC3E}">
        <p14:creationId xmlns:p14="http://schemas.microsoft.com/office/powerpoint/2010/main" val="77043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Dynamic Test Bench 1: Rise and Hover</a:t>
            </a:r>
            <a:endParaRPr lang="en-US" dirty="0"/>
          </a:p>
        </p:txBody>
      </p:sp>
      <p:sp>
        <p:nvSpPr>
          <p:cNvPr id="3" name="Content Placeholder 2"/>
          <p:cNvSpPr>
            <a:spLocks noGrp="1"/>
          </p:cNvSpPr>
          <p:nvPr>
            <p:ph idx="1"/>
          </p:nvPr>
        </p:nvSpPr>
        <p:spPr/>
        <p:txBody>
          <a:bodyPr>
            <a:normAutofit fontScale="92500"/>
          </a:bodyPr>
          <a:lstStyle/>
          <a:p>
            <a:r>
              <a:rPr lang="en-US" dirty="0" smtClean="0"/>
              <a:t>This test bench examines control during vertical flight of the vehicle as it rises from 0 to 200 meters and then hovers.</a:t>
            </a:r>
          </a:p>
          <a:p>
            <a:r>
              <a:rPr lang="en-US" dirty="0" smtClean="0"/>
              <a:t>The goal speed for rise is 10 m/s, but we do not include the actual speed in the score.</a:t>
            </a:r>
          </a:p>
          <a:p>
            <a:r>
              <a:rPr lang="en-US" dirty="0" smtClean="0"/>
              <a:t>You need to reach 200 meters, otherwise no points (you need to be at 200 plus or minus 2 meters altitude when you complete).</a:t>
            </a:r>
          </a:p>
          <a:p>
            <a:r>
              <a:rPr lang="en-US" dirty="0" smtClean="0"/>
              <a:t>The objective is to do this and hover (rise time counts) for 200 seconds: that’s 200 points.</a:t>
            </a:r>
          </a:p>
          <a:p>
            <a:r>
              <a:rPr lang="en-US" dirty="0" smtClean="0"/>
              <a:t>If you can go for another 200 seconds you can get one point per second, up to 400 points.  That’s the max.</a:t>
            </a:r>
          </a:p>
          <a:p>
            <a:r>
              <a:rPr lang="en-US" dirty="0" smtClean="0"/>
              <a:t>You are done hovering when one battery reaches 20% charge left.   (Sorry, don’t know how else to do it for multiple batteries: your time is up when the first battery reaches this state.)</a:t>
            </a:r>
          </a:p>
          <a:p>
            <a:r>
              <a:rPr lang="en-US" dirty="0" err="1"/>
              <a:t>c</a:t>
            </a:r>
            <a:r>
              <a:rPr lang="en-US" dirty="0" err="1" smtClean="0"/>
              <a:t>ontrol%i_flight_path</a:t>
            </a:r>
            <a:r>
              <a:rPr lang="en-US" dirty="0" smtClean="0"/>
              <a:t> = 4</a:t>
            </a:r>
            <a:endParaRPr lang="en-US" dirty="0"/>
          </a:p>
        </p:txBody>
      </p:sp>
    </p:spTree>
    <p:extLst>
      <p:ext uri="{BB962C8B-B14F-4D97-AF65-F5344CB8AC3E}">
        <p14:creationId xmlns:p14="http://schemas.microsoft.com/office/powerpoint/2010/main" val="2239583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Dynamic Test Bench 2: Fly a Straight Line</a:t>
            </a:r>
            <a:endParaRPr lang="en-US" dirty="0"/>
          </a:p>
        </p:txBody>
      </p:sp>
      <p:sp>
        <p:nvSpPr>
          <p:cNvPr id="3" name="Content Placeholder 2"/>
          <p:cNvSpPr>
            <a:spLocks noGrp="1"/>
          </p:cNvSpPr>
          <p:nvPr>
            <p:ph idx="1"/>
          </p:nvPr>
        </p:nvSpPr>
        <p:spPr/>
        <p:txBody>
          <a:bodyPr>
            <a:normAutofit lnSpcReduction="10000"/>
          </a:bodyPr>
          <a:lstStyle/>
          <a:p>
            <a:r>
              <a:rPr lang="en-US" dirty="0" smtClean="0"/>
              <a:t>This test bench examines control during level steady flight of the vehicle as it flies north.</a:t>
            </a:r>
          </a:p>
          <a:p>
            <a:r>
              <a:rPr lang="en-US" dirty="0" smtClean="0"/>
              <a:t>You begin in a trim state of your choice (from the integral trim states) at an initial 200 meters altitude and then you fly north.</a:t>
            </a:r>
          </a:p>
          <a:p>
            <a:r>
              <a:rPr lang="en-US" dirty="0" smtClean="0"/>
              <a:t>You pick your speed.</a:t>
            </a:r>
          </a:p>
          <a:p>
            <a:r>
              <a:rPr lang="en-US" dirty="0" smtClean="0"/>
              <a:t>Your flight ends when one battery reaches 20% charge.</a:t>
            </a:r>
          </a:p>
          <a:p>
            <a:r>
              <a:rPr lang="en-US" dirty="0" smtClean="0"/>
              <a:t>You need to fly at least 2 kilometers, otherwise no points.</a:t>
            </a:r>
          </a:p>
          <a:p>
            <a:r>
              <a:rPr lang="en-US" dirty="0" smtClean="0"/>
              <a:t>The number of points is meters/10 up to 400 points (i.e., you will get 0 points or 200 to 400 points) minus 10 times your lateral error in meters.</a:t>
            </a:r>
          </a:p>
          <a:p>
            <a:pPr lvl="1"/>
            <a:r>
              <a:rPr lang="en-US" dirty="0" smtClean="0"/>
              <a:t>So if you wander off the flight path by 10 meters you lose 100 points (however, if you wander off this far you will likely wander off a lot more and end up with zero points).</a:t>
            </a:r>
          </a:p>
          <a:p>
            <a:r>
              <a:rPr lang="en-US" dirty="0" err="1"/>
              <a:t>c</a:t>
            </a:r>
            <a:r>
              <a:rPr lang="en-US" dirty="0" err="1" smtClean="0"/>
              <a:t>ontrol%i_flight_path</a:t>
            </a:r>
            <a:r>
              <a:rPr lang="en-US" dirty="0" smtClean="0"/>
              <a:t> = 1</a:t>
            </a:r>
          </a:p>
        </p:txBody>
      </p:sp>
    </p:spTree>
    <p:extLst>
      <p:ext uri="{BB962C8B-B14F-4D97-AF65-F5344CB8AC3E}">
        <p14:creationId xmlns:p14="http://schemas.microsoft.com/office/powerpoint/2010/main" val="4160545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Dynamic Test Bench 3: Fly a Circle</a:t>
            </a:r>
            <a:endParaRPr lang="en-US" dirty="0"/>
          </a:p>
        </p:txBody>
      </p:sp>
      <p:sp>
        <p:nvSpPr>
          <p:cNvPr id="3" name="Content Placeholder 2"/>
          <p:cNvSpPr>
            <a:spLocks noGrp="1"/>
          </p:cNvSpPr>
          <p:nvPr>
            <p:ph idx="1"/>
          </p:nvPr>
        </p:nvSpPr>
        <p:spPr/>
        <p:txBody>
          <a:bodyPr>
            <a:normAutofit/>
          </a:bodyPr>
          <a:lstStyle/>
          <a:p>
            <a:r>
              <a:rPr lang="en-US" dirty="0" smtClean="0"/>
              <a:t>This test bench examines control during level steady flight of the vehicle as it traverses a circle of diameter 1 km (so you need to fly 3.15 km to get points).</a:t>
            </a:r>
          </a:p>
          <a:p>
            <a:r>
              <a:rPr lang="en-US" dirty="0" smtClean="0"/>
              <a:t>You begin in a trim state of your choice (from the integral trim states) at an initial 200 meters altitude and then you fly the circle.</a:t>
            </a:r>
          </a:p>
          <a:p>
            <a:r>
              <a:rPr lang="en-US" dirty="0" smtClean="0"/>
              <a:t>You get to pick your speed (i.e., the trim state of your choice).</a:t>
            </a:r>
          </a:p>
          <a:p>
            <a:r>
              <a:rPr lang="en-US" dirty="0" smtClean="0"/>
              <a:t>Your flight ends when one battery reaches 20% charge or you finish the circle.</a:t>
            </a:r>
          </a:p>
          <a:p>
            <a:r>
              <a:rPr lang="en-US" dirty="0" smtClean="0"/>
              <a:t>If you fly the circle you get 300 points minus 50 times your lateral error in meters.</a:t>
            </a:r>
          </a:p>
          <a:p>
            <a:r>
              <a:rPr lang="en-US" dirty="0" err="1"/>
              <a:t>c</a:t>
            </a:r>
            <a:r>
              <a:rPr lang="en-US" dirty="0" err="1" smtClean="0"/>
              <a:t>ontrol%i_flight_path</a:t>
            </a:r>
            <a:r>
              <a:rPr lang="en-US" dirty="0" smtClean="0"/>
              <a:t> = 3</a:t>
            </a:r>
          </a:p>
        </p:txBody>
      </p:sp>
    </p:spTree>
    <p:extLst>
      <p:ext uri="{BB962C8B-B14F-4D97-AF65-F5344CB8AC3E}">
        <p14:creationId xmlns:p14="http://schemas.microsoft.com/office/powerpoint/2010/main" val="29428921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Dynamic Test Bench 4: Racing Oval</a:t>
            </a:r>
            <a:endParaRPr lang="en-US" dirty="0"/>
          </a:p>
        </p:txBody>
      </p:sp>
      <p:sp>
        <p:nvSpPr>
          <p:cNvPr id="3" name="Content Placeholder 2"/>
          <p:cNvSpPr>
            <a:spLocks noGrp="1"/>
          </p:cNvSpPr>
          <p:nvPr>
            <p:ph idx="1"/>
          </p:nvPr>
        </p:nvSpPr>
        <p:spPr/>
        <p:txBody>
          <a:bodyPr>
            <a:normAutofit fontScale="92500"/>
          </a:bodyPr>
          <a:lstStyle/>
          <a:p>
            <a:r>
              <a:rPr lang="en-US" dirty="0" smtClean="0"/>
              <a:t>This test is a racing oval.  You go 1 km, then you turn around on a 250 meter radius circle, then you go 1 km and again turn around on a 250 m radius circle and come back to the same point.  This course is 3.57 km long.</a:t>
            </a:r>
          </a:p>
          <a:p>
            <a:r>
              <a:rPr lang="en-US" dirty="0" smtClean="0"/>
              <a:t>You begin in a trim state of your choice (from the integral trim states) at an initial 200 meters altitude and then you fly the course.</a:t>
            </a:r>
          </a:p>
          <a:p>
            <a:r>
              <a:rPr lang="en-US" dirty="0" smtClean="0"/>
              <a:t>You get to pick your speed (i.e., the trim state of your choice).</a:t>
            </a:r>
          </a:p>
          <a:p>
            <a:r>
              <a:rPr lang="en-US" dirty="0" smtClean="0"/>
              <a:t>Your flight ends when one battery reaches 20% charge or you finish the course.</a:t>
            </a:r>
          </a:p>
          <a:p>
            <a:r>
              <a:rPr lang="en-US" dirty="0" smtClean="0"/>
              <a:t>Finishing the course is 200 points.  Given a “standard” speed of 10 m/s to traverse the course, for every second less than 350 seconds you get a point.</a:t>
            </a:r>
          </a:p>
          <a:p>
            <a:pPr lvl="1"/>
            <a:r>
              <a:rPr lang="en-US" dirty="0" smtClean="0"/>
              <a:t>So if you go 20 m/s you end up with 375 points.</a:t>
            </a:r>
          </a:p>
          <a:p>
            <a:r>
              <a:rPr lang="en-US" dirty="0" smtClean="0"/>
              <a:t>If you depart from the course path by 10 meters (laterally), you get zero points.</a:t>
            </a:r>
          </a:p>
          <a:p>
            <a:r>
              <a:rPr lang="en-US" dirty="0" err="1"/>
              <a:t>c</a:t>
            </a:r>
            <a:r>
              <a:rPr lang="en-US" dirty="0" err="1" smtClean="0"/>
              <a:t>ontrol%i_flight_path</a:t>
            </a:r>
            <a:r>
              <a:rPr lang="en-US" dirty="0" smtClean="0"/>
              <a:t> = 5</a:t>
            </a:r>
          </a:p>
        </p:txBody>
      </p:sp>
    </p:spTree>
    <p:extLst>
      <p:ext uri="{BB962C8B-B14F-4D97-AF65-F5344CB8AC3E}">
        <p14:creationId xmlns:p14="http://schemas.microsoft.com/office/powerpoint/2010/main" val="545836219"/>
      </p:ext>
    </p:extLst>
  </p:cSld>
  <p:clrMapOvr>
    <a:masterClrMapping/>
  </p:clrMapOvr>
</p:sld>
</file>

<file path=ppt/theme/theme1.xml><?xml version="1.0" encoding="utf-8"?>
<a:theme xmlns:a="http://schemas.openxmlformats.org/drawingml/2006/main" name="ThemeSWRI">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25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rgbClr val="000000"/>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2500" b="1" i="0" u="none" strike="noStrike" cap="none" normalizeH="0" baseline="0" smtClean="0">
            <a:ln>
              <a:noFill/>
            </a:ln>
            <a:solidFill>
              <a:schemeClr val="tx1"/>
            </a:solidFill>
            <a:effectLst/>
            <a:latin typeface="Arial" charset="0"/>
          </a:defRPr>
        </a:defPPr>
      </a:lstStyle>
    </a:lnDef>
    <a:txDef>
      <a:spPr bwMode="auto">
        <a:noFill/>
        <a:ln w="12700">
          <a:noFill/>
          <a:miter lim="800000"/>
          <a:headEnd/>
          <a:tailEnd/>
        </a:ln>
        <a:effectLst/>
      </a:spPr>
      <a:bodyPr vert="horz" wrap="square" lIns="90488" tIns="44450" rIns="90488" bIns="44450" numCol="1" anchor="ctr" anchorCtr="0" compatLnSpc="1">
        <a:prstTxWarp prst="textNoShape">
          <a:avLst/>
        </a:prstTxWarp>
      </a:bodyPr>
      <a:lstStyle>
        <a:defPPr>
          <a:defRPr kern="0" dirty="0" smtClean="0"/>
        </a:defPPr>
      </a:lstStyle>
    </a:tx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SWRI" id="{6009A765-9926-4F36-9486-9D8001E231E6}" vid="{B9B92B01-5359-4448-A75F-06EF2B722728}"/>
    </a:ext>
  </a:extLst>
</a:theme>
</file>

<file path=docProps/app.xml><?xml version="1.0" encoding="utf-8"?>
<Properties xmlns="http://schemas.openxmlformats.org/officeDocument/2006/extended-properties" xmlns:vt="http://schemas.openxmlformats.org/officeDocument/2006/docPropsVTypes">
  <Template>ThemeSWRI</Template>
  <TotalTime>5068</TotalTime>
  <Words>1748</Words>
  <Application>Microsoft Office PowerPoint</Application>
  <PresentationFormat>Widescreen</PresentationFormat>
  <Paragraphs>78</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Times New Roman</vt:lpstr>
      <vt:lpstr>Wingdings</vt:lpstr>
      <vt:lpstr>ThemeSWRI</vt:lpstr>
      <vt:lpstr>UAV Test Benches for Flight  James Walker, Michael Heim, Bapi Surampudi, Pablo Bueno, Sidney Chocron, </vt:lpstr>
      <vt:lpstr>SwRI Flight Dynamics Model and Test Bench</vt:lpstr>
      <vt:lpstr>SwRI Flight Dynamics Model Comments</vt:lpstr>
      <vt:lpstr>The Autopilot</vt:lpstr>
      <vt:lpstr>More on the Autopilot</vt:lpstr>
      <vt:lpstr>Dynamic Test Bench 1: Rise and Hover</vt:lpstr>
      <vt:lpstr>Dynamic Test Bench 2: Fly a Straight Line</vt:lpstr>
      <vt:lpstr>Dynamic Test Bench 3: Fly a Circle</vt:lpstr>
      <vt:lpstr>Dynamic Test Bench 4: Racing Oval</vt:lpstr>
      <vt:lpstr>Extra slide follows</vt:lpstr>
      <vt:lpstr>Types of Testbenches to Expect for First Hackathon</vt:lpstr>
      <vt:lpstr>End of Slides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ATHENS Parts Update</dc:title>
  <dc:creator>Heim, Frederick M.</dc:creator>
  <cp:lastModifiedBy>James Walker</cp:lastModifiedBy>
  <cp:revision>121</cp:revision>
  <dcterms:created xsi:type="dcterms:W3CDTF">2021-04-09T18:03:57Z</dcterms:created>
  <dcterms:modified xsi:type="dcterms:W3CDTF">2021-07-25T06:20:27Z</dcterms:modified>
</cp:coreProperties>
</file>