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61" r:id="rId6"/>
    <p:sldId id="262" r:id="rId7"/>
    <p:sldId id="265" r:id="rId8"/>
    <p:sldId id="311" r:id="rId9"/>
    <p:sldId id="266" r:id="rId10"/>
    <p:sldId id="264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38"/>
    <a:srgbClr val="FF4539"/>
    <a:srgbClr val="D20000"/>
    <a:srgbClr val="FF3B2F"/>
    <a:srgbClr val="98A1AC"/>
    <a:srgbClr val="2B2D30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69"/>
    <p:restoredTop sz="94579"/>
  </p:normalViewPr>
  <p:slideViewPr>
    <p:cSldViewPr snapToGrid="0" snapToObjects="1">
      <p:cViewPr varScale="1">
        <p:scale>
          <a:sx n="100" d="100"/>
          <a:sy n="100" d="100"/>
        </p:scale>
        <p:origin x="1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陈 光耀" userId="b22effcb3077ad35" providerId="LiveId" clId="{E249F7DD-3A22-1A48-BB09-0E6B8F158226}"/>
    <pc:docChg chg="undo custSel delSld modSld">
      <pc:chgData name="陈 光耀" userId="b22effcb3077ad35" providerId="LiveId" clId="{E249F7DD-3A22-1A48-BB09-0E6B8F158226}" dt="2022-08-29T02:31:52.156" v="4" actId="2696"/>
      <pc:docMkLst>
        <pc:docMk/>
      </pc:docMkLst>
      <pc:sldChg chg="del">
        <pc:chgData name="陈 光耀" userId="b22effcb3077ad35" providerId="LiveId" clId="{E249F7DD-3A22-1A48-BB09-0E6B8F158226}" dt="2022-08-29T02:31:52.156" v="4" actId="2696"/>
        <pc:sldMkLst>
          <pc:docMk/>
          <pc:sldMk cId="590960860" sldId="263"/>
        </pc:sldMkLst>
      </pc:sldChg>
      <pc:sldChg chg="addSp delSp modSp mod">
        <pc:chgData name="陈 光耀" userId="b22effcb3077ad35" providerId="LiveId" clId="{E249F7DD-3A22-1A48-BB09-0E6B8F158226}" dt="2022-08-29T02:31:34.363" v="3" actId="478"/>
        <pc:sldMkLst>
          <pc:docMk/>
          <pc:sldMk cId="3593540436" sldId="311"/>
        </pc:sldMkLst>
        <pc:spChg chg="add del">
          <ac:chgData name="陈 光耀" userId="b22effcb3077ad35" providerId="LiveId" clId="{E249F7DD-3A22-1A48-BB09-0E6B8F158226}" dt="2022-08-29T02:31:34.363" v="3" actId="478"/>
          <ac:spMkLst>
            <pc:docMk/>
            <pc:sldMk cId="3593540436" sldId="311"/>
            <ac:spMk id="200" creationId="{53317564-ECF3-444B-9AC1-059F35561A13}"/>
          </ac:spMkLst>
        </pc:spChg>
        <pc:cxnChg chg="add del mod">
          <ac:chgData name="陈 光耀" userId="b22effcb3077ad35" providerId="LiveId" clId="{E249F7DD-3A22-1A48-BB09-0E6B8F158226}" dt="2022-08-29T02:31:33.506" v="2" actId="478"/>
          <ac:cxnSpMkLst>
            <pc:docMk/>
            <pc:sldMk cId="3593540436" sldId="311"/>
            <ac:cxnSpMk id="197" creationId="{68601FF7-7EC2-47D9-9D44-6EA23B25357A}"/>
          </ac:cxnSpMkLst>
        </pc:cxnChg>
      </pc:sldChg>
    </pc:docChg>
  </pc:docChgLst>
  <pc:docChgLst>
    <pc:chgData name="陈 光耀" userId="b22effcb3077ad35" providerId="LiveId" clId="{8EDFEBF3-6DB6-3C4E-A75E-3C286941F4B3}"/>
    <pc:docChg chg="undo custSel modSld">
      <pc:chgData name="陈 光耀" userId="b22effcb3077ad35" providerId="LiveId" clId="{8EDFEBF3-6DB6-3C4E-A75E-3C286941F4B3}" dt="2022-07-28T09:13:30.746" v="137" actId="208"/>
      <pc:docMkLst>
        <pc:docMk/>
      </pc:docMkLst>
      <pc:sldChg chg="addSp modSp mod">
        <pc:chgData name="陈 光耀" userId="b22effcb3077ad35" providerId="LiveId" clId="{8EDFEBF3-6DB6-3C4E-A75E-3C286941F4B3}" dt="2022-07-28T09:13:30.746" v="137" actId="208"/>
        <pc:sldMkLst>
          <pc:docMk/>
          <pc:sldMk cId="3504111942" sldId="266"/>
        </pc:sldMkLst>
        <pc:spChg chg="add mod">
          <ac:chgData name="陈 光耀" userId="b22effcb3077ad35" providerId="LiveId" clId="{8EDFEBF3-6DB6-3C4E-A75E-3C286941F4B3}" dt="2022-07-28T09:13:03.401" v="134"/>
          <ac:spMkLst>
            <pc:docMk/>
            <pc:sldMk cId="3504111942" sldId="266"/>
            <ac:spMk id="2" creationId="{D7000207-7EF0-141E-0999-CDD3918B659E}"/>
          </ac:spMkLst>
        </pc:spChg>
        <pc:spChg chg="mod">
          <ac:chgData name="陈 光耀" userId="b22effcb3077ad35" providerId="LiveId" clId="{8EDFEBF3-6DB6-3C4E-A75E-3C286941F4B3}" dt="2022-07-28T09:13:30.746" v="137" actId="208"/>
          <ac:spMkLst>
            <pc:docMk/>
            <pc:sldMk cId="3504111942" sldId="266"/>
            <ac:spMk id="7" creationId="{7F8F6E7E-D3A7-5CB2-5983-5462406DCC59}"/>
          </ac:spMkLst>
        </pc:spChg>
        <pc:spChg chg="mod">
          <ac:chgData name="陈 光耀" userId="b22effcb3077ad35" providerId="LiveId" clId="{8EDFEBF3-6DB6-3C4E-A75E-3C286941F4B3}" dt="2022-07-28T09:13:20.624" v="136" actId="207"/>
          <ac:spMkLst>
            <pc:docMk/>
            <pc:sldMk cId="3504111942" sldId="266"/>
            <ac:spMk id="8" creationId="{6E05AB01-DE69-B328-98A9-E886B432330C}"/>
          </ac:spMkLst>
        </pc:spChg>
        <pc:spChg chg="mod">
          <ac:chgData name="陈 光耀" userId="b22effcb3077ad35" providerId="LiveId" clId="{8EDFEBF3-6DB6-3C4E-A75E-3C286941F4B3}" dt="2022-07-28T09:13:30.746" v="137" actId="208"/>
          <ac:spMkLst>
            <pc:docMk/>
            <pc:sldMk cId="3504111942" sldId="266"/>
            <ac:spMk id="10" creationId="{3353338B-16AF-A7B3-1183-311A8741F4B8}"/>
          </ac:spMkLst>
        </pc:spChg>
        <pc:spChg chg="mod">
          <ac:chgData name="陈 光耀" userId="b22effcb3077ad35" providerId="LiveId" clId="{8EDFEBF3-6DB6-3C4E-A75E-3C286941F4B3}" dt="2022-07-28T09:13:17.462" v="135" actId="207"/>
          <ac:spMkLst>
            <pc:docMk/>
            <pc:sldMk cId="3504111942" sldId="266"/>
            <ac:spMk id="11" creationId="{D956791D-AA81-D5DD-F14C-EBF3F3A1261E}"/>
          </ac:spMkLst>
        </pc:spChg>
      </pc:sldChg>
      <pc:sldChg chg="addSp delSp modSp mod">
        <pc:chgData name="陈 光耀" userId="b22effcb3077ad35" providerId="LiveId" clId="{8EDFEBF3-6DB6-3C4E-A75E-3C286941F4B3}" dt="2022-07-28T08:13:55.361" v="133" actId="1037"/>
        <pc:sldMkLst>
          <pc:docMk/>
          <pc:sldMk cId="3593540436" sldId="311"/>
        </pc:sldMkLst>
        <pc:spChg chg="add mod">
          <ac:chgData name="陈 光耀" userId="b22effcb3077ad35" providerId="LiveId" clId="{8EDFEBF3-6DB6-3C4E-A75E-3C286941F4B3}" dt="2022-07-28T07:56:14.934" v="88" actId="553"/>
          <ac:spMkLst>
            <pc:docMk/>
            <pc:sldMk cId="3593540436" sldId="311"/>
            <ac:spMk id="3" creationId="{A87F6A3F-CEF9-6675-FA2D-C060FE56DC7F}"/>
          </ac:spMkLst>
        </pc:spChg>
        <pc:spChg chg="add mod">
          <ac:chgData name="陈 光耀" userId="b22effcb3077ad35" providerId="LiveId" clId="{8EDFEBF3-6DB6-3C4E-A75E-3C286941F4B3}" dt="2022-07-28T08:13:46.325" v="131" actId="1037"/>
          <ac:spMkLst>
            <pc:docMk/>
            <pc:sldMk cId="3593540436" sldId="311"/>
            <ac:spMk id="7" creationId="{C5A62469-4EE6-5091-86E1-771BF4A52E59}"/>
          </ac:spMkLst>
        </pc:spChg>
        <pc:spChg chg="add mod">
          <ac:chgData name="陈 光耀" userId="b22effcb3077ad35" providerId="LiveId" clId="{8EDFEBF3-6DB6-3C4E-A75E-3C286941F4B3}" dt="2022-07-28T08:13:55.361" v="133" actId="1037"/>
          <ac:spMkLst>
            <pc:docMk/>
            <pc:sldMk cId="3593540436" sldId="311"/>
            <ac:spMk id="8" creationId="{6C715534-6B53-7FFE-B104-601FB99C3E58}"/>
          </ac:spMkLst>
        </pc:spChg>
        <pc:spChg chg="mod">
          <ac:chgData name="陈 光耀" userId="b22effcb3077ad35" providerId="LiveId" clId="{8EDFEBF3-6DB6-3C4E-A75E-3C286941F4B3}" dt="2022-07-28T07:54:45.549" v="66" actId="403"/>
          <ac:spMkLst>
            <pc:docMk/>
            <pc:sldMk cId="3593540436" sldId="311"/>
            <ac:spMk id="186" creationId="{777A8B6D-41F0-47DC-9978-645BB74CBD94}"/>
          </ac:spMkLst>
        </pc:spChg>
        <pc:spChg chg="mod">
          <ac:chgData name="陈 光耀" userId="b22effcb3077ad35" providerId="LiveId" clId="{8EDFEBF3-6DB6-3C4E-A75E-3C286941F4B3}" dt="2022-07-28T07:54:45.549" v="66" actId="403"/>
          <ac:spMkLst>
            <pc:docMk/>
            <pc:sldMk cId="3593540436" sldId="311"/>
            <ac:spMk id="188" creationId="{7B668391-0C21-4E44-879C-BD26EEBB370E}"/>
          </ac:spMkLst>
        </pc:spChg>
        <pc:spChg chg="mod">
          <ac:chgData name="陈 光耀" userId="b22effcb3077ad35" providerId="LiveId" clId="{8EDFEBF3-6DB6-3C4E-A75E-3C286941F4B3}" dt="2022-07-28T07:54:45.549" v="66" actId="403"/>
          <ac:spMkLst>
            <pc:docMk/>
            <pc:sldMk cId="3593540436" sldId="311"/>
            <ac:spMk id="189" creationId="{2D48B0BD-E2CA-431F-982B-8E01145442D9}"/>
          </ac:spMkLst>
        </pc:spChg>
        <pc:spChg chg="mod">
          <ac:chgData name="陈 光耀" userId="b22effcb3077ad35" providerId="LiveId" clId="{8EDFEBF3-6DB6-3C4E-A75E-3C286941F4B3}" dt="2022-07-28T07:54:45.549" v="66" actId="403"/>
          <ac:spMkLst>
            <pc:docMk/>
            <pc:sldMk cId="3593540436" sldId="311"/>
            <ac:spMk id="190" creationId="{F0FE124D-B4AD-46AC-B361-BAE8DF0809DE}"/>
          </ac:spMkLst>
        </pc:spChg>
        <pc:spChg chg="mod">
          <ac:chgData name="陈 光耀" userId="b22effcb3077ad35" providerId="LiveId" clId="{8EDFEBF3-6DB6-3C4E-A75E-3C286941F4B3}" dt="2022-07-28T07:54:45.549" v="66" actId="403"/>
          <ac:spMkLst>
            <pc:docMk/>
            <pc:sldMk cId="3593540436" sldId="311"/>
            <ac:spMk id="192" creationId="{0F65D6CC-E42F-42AF-85F7-0EFD72718D3C}"/>
          </ac:spMkLst>
        </pc:spChg>
        <pc:spChg chg="mod">
          <ac:chgData name="陈 光耀" userId="b22effcb3077ad35" providerId="LiveId" clId="{8EDFEBF3-6DB6-3C4E-A75E-3C286941F4B3}" dt="2022-07-28T07:54:45.549" v="66" actId="403"/>
          <ac:spMkLst>
            <pc:docMk/>
            <pc:sldMk cId="3593540436" sldId="311"/>
            <ac:spMk id="193" creationId="{E1F8F82F-45FB-4573-8F3D-94B82A43BB2B}"/>
          </ac:spMkLst>
        </pc:spChg>
        <pc:spChg chg="mod">
          <ac:chgData name="陈 光耀" userId="b22effcb3077ad35" providerId="LiveId" clId="{8EDFEBF3-6DB6-3C4E-A75E-3C286941F4B3}" dt="2022-07-28T07:54:45.549" v="66" actId="403"/>
          <ac:spMkLst>
            <pc:docMk/>
            <pc:sldMk cId="3593540436" sldId="311"/>
            <ac:spMk id="198" creationId="{06421D1C-BD4A-4FFE-AAF2-09A3DC24D4A0}"/>
          </ac:spMkLst>
        </pc:spChg>
        <pc:spChg chg="mod">
          <ac:chgData name="陈 光耀" userId="b22effcb3077ad35" providerId="LiveId" clId="{8EDFEBF3-6DB6-3C4E-A75E-3C286941F4B3}" dt="2022-07-28T07:54:45.549" v="66" actId="403"/>
          <ac:spMkLst>
            <pc:docMk/>
            <pc:sldMk cId="3593540436" sldId="311"/>
            <ac:spMk id="199" creationId="{64A82C06-6E16-48F1-9D9F-252E66656E14}"/>
          </ac:spMkLst>
        </pc:spChg>
        <pc:spChg chg="mod">
          <ac:chgData name="陈 光耀" userId="b22effcb3077ad35" providerId="LiveId" clId="{8EDFEBF3-6DB6-3C4E-A75E-3C286941F4B3}" dt="2022-07-28T07:54:45.549" v="66" actId="403"/>
          <ac:spMkLst>
            <pc:docMk/>
            <pc:sldMk cId="3593540436" sldId="311"/>
            <ac:spMk id="200" creationId="{53317564-ECF3-444B-9AC1-059F35561A13}"/>
          </ac:spMkLst>
        </pc:spChg>
        <pc:grpChg chg="add del">
          <ac:chgData name="陈 光耀" userId="b22effcb3077ad35" providerId="LiveId" clId="{8EDFEBF3-6DB6-3C4E-A75E-3C286941F4B3}" dt="2022-07-28T07:48:09.777" v="51" actId="165"/>
          <ac:grpSpMkLst>
            <pc:docMk/>
            <pc:sldMk cId="3593540436" sldId="311"/>
            <ac:grpSpMk id="2" creationId="{FFF34968-E4E0-85F6-8A8C-167995861F06}"/>
          </ac:grpSpMkLst>
        </pc:grpChg>
        <pc:grpChg chg="del">
          <ac:chgData name="陈 光耀" userId="b22effcb3077ad35" providerId="LiveId" clId="{8EDFEBF3-6DB6-3C4E-A75E-3C286941F4B3}" dt="2022-07-28T07:44:00.459" v="0" actId="165"/>
          <ac:grpSpMkLst>
            <pc:docMk/>
            <pc:sldMk cId="3593540436" sldId="311"/>
            <ac:grpSpMk id="6" creationId="{59E0801D-EF8E-45A0-ADDB-21072E384F9C}"/>
          </ac:grpSpMkLst>
        </pc:grpChg>
        <pc:grpChg chg="topLvl">
          <ac:chgData name="陈 光耀" userId="b22effcb3077ad35" providerId="LiveId" clId="{8EDFEBF3-6DB6-3C4E-A75E-3C286941F4B3}" dt="2022-07-28T07:48:09.777" v="51" actId="165"/>
          <ac:grpSpMkLst>
            <pc:docMk/>
            <pc:sldMk cId="3593540436" sldId="311"/>
            <ac:grpSpMk id="11" creationId="{865EDCDC-E8CF-437C-A063-98CBA6938592}"/>
          </ac:grpSpMkLst>
        </pc:grpChg>
        <pc:picChg chg="topLvl">
          <ac:chgData name="陈 光耀" userId="b22effcb3077ad35" providerId="LiveId" clId="{8EDFEBF3-6DB6-3C4E-A75E-3C286941F4B3}" dt="2022-07-28T07:48:09.777" v="51" actId="165"/>
          <ac:picMkLst>
            <pc:docMk/>
            <pc:sldMk cId="3593540436" sldId="311"/>
            <ac:picMk id="4" creationId="{22D95B58-E280-461B-9C5A-37A18CE08D64}"/>
          </ac:picMkLst>
        </pc:picChg>
        <pc:picChg chg="topLvl">
          <ac:chgData name="陈 光耀" userId="b22effcb3077ad35" providerId="LiveId" clId="{8EDFEBF3-6DB6-3C4E-A75E-3C286941F4B3}" dt="2022-07-28T07:48:09.777" v="51" actId="165"/>
          <ac:picMkLst>
            <pc:docMk/>
            <pc:sldMk cId="3593540436" sldId="311"/>
            <ac:picMk id="5" creationId="{B490E8D3-9025-4F6E-9E4C-64C91F54204A}"/>
          </ac:picMkLst>
        </pc:picChg>
        <pc:picChg chg="mod topLvl">
          <ac:chgData name="陈 光耀" userId="b22effcb3077ad35" providerId="LiveId" clId="{8EDFEBF3-6DB6-3C4E-A75E-3C286941F4B3}" dt="2022-07-28T08:13:51.674" v="132" actId="1038"/>
          <ac:picMkLst>
            <pc:docMk/>
            <pc:sldMk cId="3593540436" sldId="311"/>
            <ac:picMk id="23" creationId="{1D99F069-731C-4C15-AC56-421E529121E7}"/>
          </ac:picMkLst>
        </pc:picChg>
        <pc:picChg chg="mod topLvl">
          <ac:chgData name="陈 光耀" userId="b22effcb3077ad35" providerId="LiveId" clId="{8EDFEBF3-6DB6-3C4E-A75E-3C286941F4B3}" dt="2022-07-28T07:48:09.777" v="51" actId="165"/>
          <ac:picMkLst>
            <pc:docMk/>
            <pc:sldMk cId="3593540436" sldId="311"/>
            <ac:picMk id="24" creationId="{1636360E-5458-4A0D-8684-D54C60580024}"/>
          </ac:picMkLst>
        </pc:picChg>
        <pc:picChg chg="mod topLvl">
          <ac:chgData name="陈 光耀" userId="b22effcb3077ad35" providerId="LiveId" clId="{8EDFEBF3-6DB6-3C4E-A75E-3C286941F4B3}" dt="2022-07-28T08:13:46.325" v="131" actId="1037"/>
          <ac:picMkLst>
            <pc:docMk/>
            <pc:sldMk cId="3593540436" sldId="311"/>
            <ac:picMk id="25" creationId="{3743A539-EC72-41CC-9FBC-F5FCF3B27493}"/>
          </ac:picMkLst>
        </pc:picChg>
      </pc:sldChg>
    </pc:docChg>
  </pc:docChgLst>
  <pc:docChgLst>
    <pc:chgData userId="b22effcb3077ad35" providerId="LiveId" clId="{2BE2FA32-C06F-45A4-8FD1-988A2AA5D09E}"/>
    <pc:docChg chg="undo custSel addSld modSld">
      <pc:chgData name="" userId="b22effcb3077ad35" providerId="LiveId" clId="{2BE2FA32-C06F-45A4-8FD1-988A2AA5D09E}" dt="2022-07-28T07:42:06.015" v="17" actId="14100"/>
      <pc:docMkLst>
        <pc:docMk/>
      </pc:docMkLst>
      <pc:sldChg chg="addSp delSp modSp add">
        <pc:chgData name="" userId="b22effcb3077ad35" providerId="LiveId" clId="{2BE2FA32-C06F-45A4-8FD1-988A2AA5D09E}" dt="2022-07-28T07:42:06.015" v="17" actId="14100"/>
        <pc:sldMkLst>
          <pc:docMk/>
          <pc:sldMk cId="3593540436" sldId="311"/>
        </pc:sldMkLst>
        <pc:spChg chg="del">
          <ac:chgData name="" userId="b22effcb3077ad35" providerId="LiveId" clId="{2BE2FA32-C06F-45A4-8FD1-988A2AA5D09E}" dt="2022-07-28T07:41:13.172" v="2" actId="478"/>
          <ac:spMkLst>
            <pc:docMk/>
            <pc:sldMk cId="3593540436" sldId="311"/>
            <ac:spMk id="3" creationId="{642631A9-B4A8-4FC6-8AAB-2161B854D520}"/>
          </ac:spMkLst>
        </pc:spChg>
        <pc:spChg chg="del">
          <ac:chgData name="" userId="b22effcb3077ad35" providerId="LiveId" clId="{2BE2FA32-C06F-45A4-8FD1-988A2AA5D09E}" dt="2022-07-28T07:41:13.172" v="2" actId="478"/>
          <ac:spMkLst>
            <pc:docMk/>
            <pc:sldMk cId="3593540436" sldId="311"/>
            <ac:spMk id="124" creationId="{E5631502-DE29-4762-9B0E-514838904356}"/>
          </ac:spMkLst>
        </pc:spChg>
        <pc:spChg chg="del">
          <ac:chgData name="" userId="b22effcb3077ad35" providerId="LiveId" clId="{2BE2FA32-C06F-45A4-8FD1-988A2AA5D09E}" dt="2022-07-28T07:41:13.172" v="2" actId="478"/>
          <ac:spMkLst>
            <pc:docMk/>
            <pc:sldMk cId="3593540436" sldId="311"/>
            <ac:spMk id="125" creationId="{1F1A01A2-B589-4C20-A9C6-BA28D0FFB045}"/>
          </ac:spMkLst>
        </pc:spChg>
        <pc:grpChg chg="add mod">
          <ac:chgData name="" userId="b22effcb3077ad35" providerId="LiveId" clId="{2BE2FA32-C06F-45A4-8FD1-988A2AA5D09E}" dt="2022-07-28T07:42:06.015" v="17" actId="14100"/>
          <ac:grpSpMkLst>
            <pc:docMk/>
            <pc:sldMk cId="3593540436" sldId="311"/>
            <ac:grpSpMk id="6" creationId="{59E0801D-EF8E-45A0-ADDB-21072E384F9C}"/>
          </ac:grpSpMkLst>
        </pc:grpChg>
        <pc:picChg chg="del">
          <ac:chgData name="" userId="b22effcb3077ad35" providerId="LiveId" clId="{2BE2FA32-C06F-45A4-8FD1-988A2AA5D09E}" dt="2022-07-28T07:41:10.430" v="1" actId="478"/>
          <ac:picMkLst>
            <pc:docMk/>
            <pc:sldMk cId="3593540436" sldId="311"/>
            <ac:picMk id="2" creationId="{D8CAFCB4-C355-405A-9A9B-03539B041222}"/>
          </ac:picMkLst>
        </pc:picChg>
        <pc:picChg chg="add mod">
          <ac:chgData name="" userId="b22effcb3077ad35" providerId="LiveId" clId="{2BE2FA32-C06F-45A4-8FD1-988A2AA5D09E}" dt="2022-07-28T07:41:26.435" v="4" actId="1076"/>
          <ac:picMkLst>
            <pc:docMk/>
            <pc:sldMk cId="3593540436" sldId="311"/>
            <ac:picMk id="5" creationId="{B490E8D3-9025-4F6E-9E4C-64C91F54204A}"/>
          </ac:picMkLst>
        </pc:picChg>
        <pc:picChg chg="add mod">
          <ac:chgData name="" userId="b22effcb3077ad35" providerId="LiveId" clId="{2BE2FA32-C06F-45A4-8FD1-988A2AA5D09E}" dt="2022-07-28T07:41:39.700" v="7" actId="164"/>
          <ac:picMkLst>
            <pc:docMk/>
            <pc:sldMk cId="3593540436" sldId="311"/>
            <ac:picMk id="23" creationId="{1D99F069-731C-4C15-AC56-421E529121E7}"/>
          </ac:picMkLst>
        </pc:picChg>
        <pc:picChg chg="add mod">
          <ac:chgData name="" userId="b22effcb3077ad35" providerId="LiveId" clId="{2BE2FA32-C06F-45A4-8FD1-988A2AA5D09E}" dt="2022-07-28T07:41:39.700" v="7" actId="164"/>
          <ac:picMkLst>
            <pc:docMk/>
            <pc:sldMk cId="3593540436" sldId="311"/>
            <ac:picMk id="24" creationId="{1636360E-5458-4A0D-8684-D54C60580024}"/>
          </ac:picMkLst>
        </pc:picChg>
        <pc:picChg chg="add mod">
          <ac:chgData name="" userId="b22effcb3077ad35" providerId="LiveId" clId="{2BE2FA32-C06F-45A4-8FD1-988A2AA5D09E}" dt="2022-07-28T07:41:39.700" v="7" actId="164"/>
          <ac:picMkLst>
            <pc:docMk/>
            <pc:sldMk cId="3593540436" sldId="311"/>
            <ac:picMk id="25" creationId="{3743A539-EC72-41CC-9FBC-F5FCF3B2749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0F4061-880B-496A-9346-FFAE7B70AC4C}" type="datetimeFigureOut">
              <a:rPr lang="zh-CN" altLang="en-US" smtClean="0"/>
              <a:t>2022/8/29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7CE3B-A022-49C3-861B-D29DCAD122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562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1B9FB3-3A58-4BEE-BBEF-700B5C7F027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71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4A7B-1914-4AE6-A52B-945636F11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CB340D-E74A-1C2B-654A-872A8A6AC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BF5AB-CDFB-C11D-8A62-F17AB69D9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31E42-6392-7F83-B41D-2A158E92D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94E63-A060-0020-A20E-326F9279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4020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EF72-AD23-DE0C-F016-B842E4663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1A2C66-094F-A001-DAD2-138F4A8E36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97CD3-BDFB-43B9-08A9-D82EFA08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CECE5-48E0-D99C-95F5-ADDBCC559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96127-DB60-B080-1969-A1631DAF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63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D3CA6C-EB80-3944-2F0E-836429203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22B75-529F-3A2E-9271-2818FC190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B9EF1-C78B-6E7F-EA75-48314DE61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EE366-6EEA-389D-38C0-DC8A0190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0E28E-68E6-6125-1F7E-854104C5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3425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7380B-1B4F-DAC0-55C9-D580C84EE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1C08-A03B-EEB1-6EB5-B06B05DF5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9DA99-31A6-1416-7AC8-F6ECA35B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85C43-351D-2771-4D11-6E9F08F92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E90EB-D52A-E5B4-67F2-5C40A8DA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6778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A5665-3C73-FF5E-7A1C-710D3B97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EF1CF-1B44-C6F6-BE7F-9B0843D83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9DCA8-9B08-1B3F-1504-C6DA6886E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58979-336E-26BF-DDB7-EEF216F7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150FA-1EFC-388C-6C58-2342AF592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925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BD26-4955-A6D2-16E0-B340C93F8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DB7FA-CEB7-FF4E-4FB5-F42916B8CB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17762-B7D1-E8C6-1464-94D5A4C5D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9D117-2B72-DF12-C6F9-7EB324D47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341E1-E6C3-663E-D0E5-CFD190B99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49D2-2AB0-1D3C-678E-9F001D43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2865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388F-8B8B-9032-9558-A1FED44C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7E0F-64B4-A988-35A0-EEDB1A471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11A2E2-F19C-6DAC-3177-C21573B07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B88378-75AC-1D02-1356-E3BCE9983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0AD865-5466-AF00-3203-1756AE37EF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FBA973-92F1-03B0-589D-A23CCF23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35A34-CBC2-97A2-F035-1B7D3F161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9F266A-99E9-8BBB-FF7B-B9F9DAF23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80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9DEA4-3E35-6E95-1870-1FC924EA5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41CAA-D029-EEFE-E8CA-F7BCD01B1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288DA-A558-886D-08A7-79AE0108A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85BA72-0F4E-345A-3557-C1475D22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9551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D33108-14D4-6CBD-D4D2-1E9CC2E64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AD3660-C0DA-2B48-4EAA-8412405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D5E4A-BCF6-ABC9-0A02-264B9C532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504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8121-BB01-2C2B-891D-3576F8EF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9B050A-C673-632C-36FD-EE7972CBD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EBABDF-9398-71EB-A51C-B0AFFD52F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2C53D-4083-17D4-5837-6E4A7228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4EF227-3C20-5688-68C6-88D20DD3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4ED63-B190-711F-CF02-F5D80324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500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E450A-CBB2-CC67-5A28-AE38F821F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4EBED-9E4D-49F1-25DD-A6DEAF094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F185C-4F70-29B1-C98A-8B89B16BF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2E2D8-5174-56A7-DE1E-84E12348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923D27-3E1F-60E4-BB7F-30639AC9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CDA85-9646-791B-4540-188E7C8F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197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905704-DDEE-E8E3-3B97-B8249BAA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A5AE7-138A-7CFC-229C-48A4C2653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216D0-CC66-1D74-EF3E-9E6D466971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72B0A-A40E-5743-A06F-B4A8F53B7B72}" type="datetimeFigureOut">
              <a:rPr lang="en-CN" smtClean="0"/>
              <a:t>2022/8/29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CF3FB-B834-3ADC-EE47-919B557966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1141-324A-4C05-41BF-59DD97309B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5EC34-EA4B-9548-9C66-EEEB66C74D0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616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5113CE7-8614-785A-B906-1C56C8C0A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135" y="1408623"/>
            <a:ext cx="4367846" cy="293226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A94123C1-920B-380D-ABFE-F17F09AB45A2}"/>
              </a:ext>
            </a:extLst>
          </p:cNvPr>
          <p:cNvGrpSpPr/>
          <p:nvPr/>
        </p:nvGrpSpPr>
        <p:grpSpPr>
          <a:xfrm>
            <a:off x="1671625" y="1377293"/>
            <a:ext cx="3273431" cy="2647878"/>
            <a:chOff x="1413717" y="1655170"/>
            <a:chExt cx="3273431" cy="264787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1DEDB0-0300-C7BC-1A1F-AC220629F75E}"/>
                </a:ext>
              </a:extLst>
            </p:cNvPr>
            <p:cNvCxnSpPr>
              <a:cxnSpLocks/>
              <a:endCxn id="6" idx="7"/>
            </p:cNvCxnSpPr>
            <p:nvPr/>
          </p:nvCxnSpPr>
          <p:spPr>
            <a:xfrm flipH="1">
              <a:off x="3100271" y="1944501"/>
              <a:ext cx="193036" cy="1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8820A3-CD5D-0276-33EE-0FB08256BE91}"/>
                </a:ext>
              </a:extLst>
            </p:cNvPr>
            <p:cNvSpPr txBox="1"/>
            <p:nvPr/>
          </p:nvSpPr>
          <p:spPr>
            <a:xfrm>
              <a:off x="3159191" y="1655170"/>
              <a:ext cx="9124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C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nput_ball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EC3AAED-ECF9-146A-075E-F19790EBC27D}"/>
                </a:ext>
              </a:extLst>
            </p:cNvPr>
            <p:cNvCxnSpPr>
              <a:cxnSpLocks/>
              <a:stCxn id="6" idx="3"/>
              <a:endCxn id="15" idx="7"/>
            </p:cNvCxnSpPr>
            <p:nvPr/>
          </p:nvCxnSpPr>
          <p:spPr>
            <a:xfrm flipH="1">
              <a:off x="2464890" y="2251781"/>
              <a:ext cx="508101" cy="62297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ED30AB-BE3B-D0C4-71A2-131955AD9BD4}"/>
                </a:ext>
              </a:extLst>
            </p:cNvPr>
            <p:cNvCxnSpPr>
              <a:cxnSpLocks/>
              <a:stCxn id="6" idx="5"/>
              <a:endCxn id="8" idx="1"/>
            </p:cNvCxnSpPr>
            <p:nvPr/>
          </p:nvCxnSpPr>
          <p:spPr>
            <a:xfrm>
              <a:off x="3100271" y="2251781"/>
              <a:ext cx="515135" cy="622972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AE1703D-045A-CA6D-03C1-7122F08AD68C}"/>
                </a:ext>
              </a:extLst>
            </p:cNvPr>
            <p:cNvCxnSpPr>
              <a:cxnSpLocks/>
              <a:stCxn id="15" idx="3"/>
              <a:endCxn id="16" idx="7"/>
            </p:cNvCxnSpPr>
            <p:nvPr/>
          </p:nvCxnSpPr>
          <p:spPr>
            <a:xfrm flipH="1">
              <a:off x="1749760" y="3002033"/>
              <a:ext cx="587850" cy="62297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D9FE87-D0C6-FB24-37B5-BE5450501F7A}"/>
                </a:ext>
              </a:extLst>
            </p:cNvPr>
            <p:cNvCxnSpPr>
              <a:cxnSpLocks/>
              <a:stCxn id="17" idx="1"/>
              <a:endCxn id="15" idx="5"/>
            </p:cNvCxnSpPr>
            <p:nvPr/>
          </p:nvCxnSpPr>
          <p:spPr>
            <a:xfrm flipH="1" flipV="1">
              <a:off x="2464890" y="3002033"/>
              <a:ext cx="511317" cy="631023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8D6D27A-5A0D-97C0-8A95-439BC5299480}"/>
                </a:ext>
              </a:extLst>
            </p:cNvPr>
            <p:cNvCxnSpPr>
              <a:cxnSpLocks/>
              <a:stCxn id="8" idx="5"/>
              <a:endCxn id="22" idx="1"/>
            </p:cNvCxnSpPr>
            <p:nvPr/>
          </p:nvCxnSpPr>
          <p:spPr>
            <a:xfrm>
              <a:off x="3742686" y="3002033"/>
              <a:ext cx="608953" cy="622971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C0421F7-92F7-664D-E062-3D4F1C03FCA7}"/>
                </a:ext>
              </a:extLst>
            </p:cNvPr>
            <p:cNvCxnSpPr>
              <a:cxnSpLocks/>
              <a:stCxn id="8" idx="3"/>
              <a:endCxn id="17" idx="7"/>
            </p:cNvCxnSpPr>
            <p:nvPr/>
          </p:nvCxnSpPr>
          <p:spPr>
            <a:xfrm flipH="1">
              <a:off x="3103487" y="3002033"/>
              <a:ext cx="511919" cy="631023"/>
            </a:xfrm>
            <a:prstGeom prst="line">
              <a:avLst/>
            </a:prstGeom>
            <a:ln w="762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113923-48F8-66CB-C751-BCAB758A14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6631" y="2098141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0CE2034-93FF-B0D6-37A1-81D46BA2A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89046" y="2848393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797035-5307-D429-0E4A-8FAE285CE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1250" y="2848393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A4F1D5D-BBDD-C944-43B7-1796633737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6120" y="359864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E5AF467-3D7C-DD18-754D-347A19C5C3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9847" y="3606696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EEAB667-57F7-D506-1C2F-77EBDFA1AF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5279" y="3598644"/>
              <a:ext cx="180000" cy="180000"/>
            </a:xfrm>
            <a:prstGeom prst="ellipse">
              <a:avLst/>
            </a:prstGeom>
            <a:solidFill>
              <a:schemeClr val="accent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5D12E304-935B-DCD9-C902-69468B5FB631}"/>
                </a:ext>
              </a:extLst>
            </p:cNvPr>
            <p:cNvCxnSpPr>
              <a:cxnSpLocks/>
              <a:stCxn id="16" idx="4"/>
            </p:cNvCxnSpPr>
            <p:nvPr/>
          </p:nvCxnSpPr>
          <p:spPr>
            <a:xfrm flipH="1">
              <a:off x="1685587" y="3778644"/>
              <a:ext cx="533" cy="250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937923D4-0EF6-F7FC-D989-4C7337E27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3223" y="3786696"/>
              <a:ext cx="533" cy="250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55061AC-4D4C-B15F-4CE5-8A54F1C50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20252" y="3778644"/>
              <a:ext cx="533" cy="250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62D95C4-F6DA-D930-63FF-1793FA740F4C}"/>
                </a:ext>
              </a:extLst>
            </p:cNvPr>
            <p:cNvSpPr txBox="1"/>
            <p:nvPr/>
          </p:nvSpPr>
          <p:spPr>
            <a:xfrm>
              <a:off x="1413717" y="399527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exit1</a:t>
              </a:r>
              <a:endParaRPr lang="en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701E77D-FBCF-C88A-5A79-D3E58A61C2ED}"/>
                </a:ext>
              </a:extLst>
            </p:cNvPr>
            <p:cNvSpPr txBox="1"/>
            <p:nvPr/>
          </p:nvSpPr>
          <p:spPr>
            <a:xfrm>
              <a:off x="4143409" y="399527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exit3</a:t>
              </a:r>
              <a:endParaRPr lang="en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3BB89AAF-890E-46DF-EA3F-219C1101C0BD}"/>
                </a:ext>
              </a:extLst>
            </p:cNvPr>
            <p:cNvSpPr txBox="1"/>
            <p:nvPr/>
          </p:nvSpPr>
          <p:spPr>
            <a:xfrm>
              <a:off x="2761353" y="3995271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exit2</a:t>
              </a:r>
              <a:endParaRPr lang="en-C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276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AFB55E-7282-188D-72F6-2B554170B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1054" y="0"/>
            <a:ext cx="1753606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AF8DD7-5913-459E-4DCC-D0E0E13A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422" y="2209800"/>
            <a:ext cx="4483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71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9FF169A-A696-AE5C-268A-E15063436570}"/>
              </a:ext>
            </a:extLst>
          </p:cNvPr>
          <p:cNvGrpSpPr/>
          <p:nvPr/>
        </p:nvGrpSpPr>
        <p:grpSpPr>
          <a:xfrm>
            <a:off x="6382365" y="344892"/>
            <a:ext cx="4374491" cy="6168216"/>
            <a:chOff x="6096000" y="199247"/>
            <a:chExt cx="4374491" cy="616821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67EB3E3-AB74-1B68-9954-8DD6BF136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99247"/>
              <a:ext cx="4374491" cy="6168216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CA43F4-2E4D-4A99-9BEA-FCD541AF2F5A}"/>
                </a:ext>
              </a:extLst>
            </p:cNvPr>
            <p:cNvSpPr/>
            <p:nvPr/>
          </p:nvSpPr>
          <p:spPr>
            <a:xfrm>
              <a:off x="6200775" y="1238250"/>
              <a:ext cx="4105276" cy="1514476"/>
            </a:xfrm>
            <a:prstGeom prst="rect">
              <a:avLst/>
            </a:prstGeom>
            <a:solidFill>
              <a:srgbClr val="98A1AC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5B97F0F-20BA-2447-1DAD-0AE9FE95ED00}"/>
              </a:ext>
            </a:extLst>
          </p:cNvPr>
          <p:cNvSpPr txBox="1"/>
          <p:nvPr/>
        </p:nvSpPr>
        <p:spPr>
          <a:xfrm>
            <a:off x="409575" y="344892"/>
            <a:ext cx="228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endParaRPr lang="en-C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32673C-80B1-EF66-1936-872C04CA58D3}"/>
              </a:ext>
            </a:extLst>
          </p:cNvPr>
          <p:cNvSpPr/>
          <p:nvPr/>
        </p:nvSpPr>
        <p:spPr>
          <a:xfrm>
            <a:off x="1091396" y="3405241"/>
            <a:ext cx="1092711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PipeNet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29E097-69D2-92B8-8C22-8F57F16A14AA}"/>
              </a:ext>
            </a:extLst>
          </p:cNvPr>
          <p:cNvSpPr/>
          <p:nvPr/>
        </p:nvSpPr>
        <p:spPr>
          <a:xfrm>
            <a:off x="1072312" y="5064054"/>
            <a:ext cx="1092711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Input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5A0AF-B423-058B-088D-AC8CA0687F76}"/>
              </a:ext>
            </a:extLst>
          </p:cNvPr>
          <p:cNvSpPr/>
          <p:nvPr/>
        </p:nvSpPr>
        <p:spPr>
          <a:xfrm>
            <a:off x="4320542" y="3417812"/>
            <a:ext cx="1092711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Monitor0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F21072-A6AA-A548-07D1-89064395170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1618668" y="4108626"/>
            <a:ext cx="19084" cy="95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82AD6-6DE2-3E2B-B43F-02B42C5674A7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184107" y="3756934"/>
            <a:ext cx="2136435" cy="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55B6AD7-E0CD-5D37-0DB7-7274E47357C9}"/>
              </a:ext>
            </a:extLst>
          </p:cNvPr>
          <p:cNvSpPr txBox="1"/>
          <p:nvPr/>
        </p:nvSpPr>
        <p:spPr>
          <a:xfrm>
            <a:off x="1637751" y="4469271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nput_ball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9EF3577-AD31-24CC-1C9D-4F7007457434}"/>
              </a:ext>
            </a:extLst>
          </p:cNvPr>
          <p:cNvSpPr txBox="1"/>
          <p:nvPr/>
        </p:nvSpPr>
        <p:spPr>
          <a:xfrm>
            <a:off x="2362081" y="3391946"/>
            <a:ext cx="1780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exit1, exit2, exit3</a:t>
            </a:r>
            <a:endParaRPr lang="en-CN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6D4255-F352-3990-5E98-75C1358B5979}"/>
              </a:ext>
            </a:extLst>
          </p:cNvPr>
          <p:cNvSpPr/>
          <p:nvPr/>
        </p:nvSpPr>
        <p:spPr>
          <a:xfrm>
            <a:off x="1072312" y="1090561"/>
            <a:ext cx="2897449" cy="87806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对问题对描绘基于</a:t>
            </a:r>
            <a:r>
              <a:rPr lang="zh-CN" altLang="en-US" dirty="0"/>
              <a:t> </a:t>
            </a:r>
            <a:r>
              <a:rPr lang="en-CN" dirty="0"/>
              <a:t>Process</a:t>
            </a:r>
          </a:p>
          <a:p>
            <a:pPr algn="ctr"/>
            <a:r>
              <a:rPr lang="en-CN" dirty="0"/>
              <a:t> (NTA)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A8F12-E3A4-8DE8-ADFB-6C563C0B21FB}"/>
              </a:ext>
            </a:extLst>
          </p:cNvPr>
          <p:cNvSpPr txBox="1"/>
          <p:nvPr/>
        </p:nvSpPr>
        <p:spPr>
          <a:xfrm>
            <a:off x="1072312" y="2297723"/>
            <a:ext cx="2993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：抽象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09222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5B97F0F-20BA-2447-1DAD-0AE9FE95ED00}"/>
              </a:ext>
            </a:extLst>
          </p:cNvPr>
          <p:cNvSpPr txBox="1"/>
          <p:nvPr/>
        </p:nvSpPr>
        <p:spPr>
          <a:xfrm>
            <a:off x="409575" y="34489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patterns</a:t>
            </a:r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79473B-664C-B3E5-C401-07231F7DD7D0}"/>
              </a:ext>
            </a:extLst>
          </p:cNvPr>
          <p:cNvSpPr/>
          <p:nvPr/>
        </p:nvSpPr>
        <p:spPr>
          <a:xfrm>
            <a:off x="2708031" y="2546838"/>
            <a:ext cx="1875692" cy="849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Environment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024C0C-156D-8400-DCD6-A2C47357C94B}"/>
              </a:ext>
            </a:extLst>
          </p:cNvPr>
          <p:cNvSpPr/>
          <p:nvPr/>
        </p:nvSpPr>
        <p:spPr>
          <a:xfrm>
            <a:off x="6922476" y="2288931"/>
            <a:ext cx="1277815" cy="33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Input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4BC9C1-53F1-CC5F-F0C0-41F0C3272C45}"/>
              </a:ext>
            </a:extLst>
          </p:cNvPr>
          <p:cNvSpPr/>
          <p:nvPr/>
        </p:nvSpPr>
        <p:spPr>
          <a:xfrm>
            <a:off x="6922476" y="3226777"/>
            <a:ext cx="1277815" cy="3399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Monitor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DDE00E-546E-8CF8-2679-F818F192A395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4583723" y="2458916"/>
            <a:ext cx="2338753" cy="512884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2A64B-7515-B659-44CA-D42832D16E8D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583723" y="2971800"/>
            <a:ext cx="2338753" cy="42496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F2F2FBD-8D02-56F3-564B-6E98FC3155A2}"/>
              </a:ext>
            </a:extLst>
          </p:cNvPr>
          <p:cNvSpPr txBox="1"/>
          <p:nvPr/>
        </p:nvSpPr>
        <p:spPr>
          <a:xfrm>
            <a:off x="5328015" y="2312322"/>
            <a:ext cx="850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control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B54889-E381-B63C-41EE-D60152DB0603}"/>
              </a:ext>
            </a:extLst>
          </p:cNvPr>
          <p:cNvSpPr txBox="1"/>
          <p:nvPr/>
        </p:nvSpPr>
        <p:spPr>
          <a:xfrm>
            <a:off x="5328014" y="3181322"/>
            <a:ext cx="93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observe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2B3E0A4-4523-8CD9-BAD8-FE397C1A5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184" y="996462"/>
            <a:ext cx="3441700" cy="11176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ACB5A65-9F7F-35E1-8966-0EE0520A0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6680" y="2249365"/>
            <a:ext cx="1993900" cy="419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B9A09FD-C605-5F1D-71F3-412BDBBBA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476" y="3706664"/>
            <a:ext cx="2299201" cy="136573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2143FDD-FACD-5D19-2B23-9258006FA4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2476" y="5235765"/>
            <a:ext cx="4455500" cy="12515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4A8A45-9111-6CB6-21D1-97EE5A6347DD}"/>
              </a:ext>
            </a:extLst>
          </p:cNvPr>
          <p:cNvSpPr txBox="1"/>
          <p:nvPr/>
        </p:nvSpPr>
        <p:spPr>
          <a:xfrm>
            <a:off x="8311661" y="3226777"/>
            <a:ext cx="3469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E&lt;&gt; Mon0.pass and not Mon1.pass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9A6D76-DE6B-6C7A-D4C7-B294E823CCA4}"/>
              </a:ext>
            </a:extLst>
          </p:cNvPr>
          <p:cNvSpPr txBox="1"/>
          <p:nvPr/>
        </p:nvSpPr>
        <p:spPr>
          <a:xfrm>
            <a:off x="1618917" y="3550654"/>
            <a:ext cx="36506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Unobservable</a:t>
            </a:r>
          </a:p>
          <a:p>
            <a:r>
              <a:rPr lang="en-CN" dirty="0"/>
              <a:t>Hidden Actions H, or internals)</a:t>
            </a:r>
          </a:p>
          <a:p>
            <a:r>
              <a:rPr lang="en-CN" dirty="0"/>
              <a:t>Focused Actions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846CE0-6AFE-9232-E45F-8C5B72DCD3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7373" y="4125762"/>
            <a:ext cx="1638300" cy="3810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8F655400-A9F7-8F84-7583-F7C6F6D35F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180" y="1402997"/>
            <a:ext cx="2235798" cy="16927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9C87C98-7D61-96F9-20AE-715EE72D3B26}"/>
              </a:ext>
            </a:extLst>
          </p:cNvPr>
          <p:cNvSpPr txBox="1"/>
          <p:nvPr/>
        </p:nvSpPr>
        <p:spPr>
          <a:xfrm>
            <a:off x="214503" y="4837041"/>
            <a:ext cx="3583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All patterns, 基于Focused</a:t>
            </a:r>
            <a:r>
              <a:rPr lang="zh-CN" altLang="en-US" dirty="0"/>
              <a:t> </a:t>
            </a:r>
            <a:r>
              <a:rPr lang="en-US" altLang="zh-CN" dirty="0"/>
              <a:t>Actions</a:t>
            </a:r>
            <a:r>
              <a:rPr lang="zh-CN" altLang="en-US" dirty="0"/>
              <a:t>，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54081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95B97F0F-20BA-2447-1DAD-0AE9FE95ED00}"/>
              </a:ext>
            </a:extLst>
          </p:cNvPr>
          <p:cNvSpPr txBox="1"/>
          <p:nvPr/>
        </p:nvSpPr>
        <p:spPr>
          <a:xfrm>
            <a:off x="409575" y="344892"/>
            <a:ext cx="1262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patterns</a:t>
            </a:r>
            <a:endParaRPr lang="en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907985-ADA4-5316-FF07-7B1A44379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805" y="1752600"/>
            <a:ext cx="4064000" cy="33528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7482E7C-87CA-9EB0-ED9A-EC07EBDCA161}"/>
              </a:ext>
            </a:extLst>
          </p:cNvPr>
          <p:cNvCxnSpPr>
            <a:cxnSpLocks/>
          </p:cNvCxnSpPr>
          <p:nvPr/>
        </p:nvCxnSpPr>
        <p:spPr>
          <a:xfrm>
            <a:off x="7115908" y="3985846"/>
            <a:ext cx="336452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21784B-8B11-DA10-2A23-EB70418A83F2}"/>
              </a:ext>
            </a:extLst>
          </p:cNvPr>
          <p:cNvCxnSpPr/>
          <p:nvPr/>
        </p:nvCxnSpPr>
        <p:spPr>
          <a:xfrm flipV="1">
            <a:off x="7725508" y="3235569"/>
            <a:ext cx="0" cy="750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297D0-CB4D-234F-E902-48DFEB81243F}"/>
              </a:ext>
            </a:extLst>
          </p:cNvPr>
          <p:cNvCxnSpPr/>
          <p:nvPr/>
        </p:nvCxnSpPr>
        <p:spPr>
          <a:xfrm flipV="1">
            <a:off x="9263132" y="3235569"/>
            <a:ext cx="0" cy="7502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257D0B-33A2-A98A-9EAF-85F1BD257878}"/>
              </a:ext>
            </a:extLst>
          </p:cNvPr>
          <p:cNvSpPr txBox="1"/>
          <p:nvPr/>
        </p:nvSpPr>
        <p:spPr>
          <a:xfrm>
            <a:off x="7404074" y="3985846"/>
            <a:ext cx="64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exit1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0A8CBC-250D-1025-BD01-28E01C26DC3C}"/>
              </a:ext>
            </a:extLst>
          </p:cNvPr>
          <p:cNvSpPr txBox="1"/>
          <p:nvPr/>
        </p:nvSpPr>
        <p:spPr>
          <a:xfrm>
            <a:off x="8911439" y="3985846"/>
            <a:ext cx="642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exit2</a:t>
            </a:r>
          </a:p>
        </p:txBody>
      </p:sp>
    </p:spTree>
    <p:extLst>
      <p:ext uri="{BB962C8B-B14F-4D97-AF65-F5344CB8AC3E}">
        <p14:creationId xmlns:p14="http://schemas.microsoft.com/office/powerpoint/2010/main" val="3661213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FD9E7-E140-7BFC-399D-E3C24782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58126" y="909817"/>
            <a:ext cx="6858000" cy="50383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85DF58-96EC-0CB1-A9C1-4A3E64EA2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492" y="1184031"/>
            <a:ext cx="5861816" cy="479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90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0FD9E7-E140-7BFC-399D-E3C247827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558126" y="909817"/>
            <a:ext cx="6858000" cy="503836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7DD21C8-7C33-2F68-7123-26553D5AFECB}"/>
              </a:ext>
            </a:extLst>
          </p:cNvPr>
          <p:cNvGrpSpPr/>
          <p:nvPr/>
        </p:nvGrpSpPr>
        <p:grpSpPr>
          <a:xfrm>
            <a:off x="6843784" y="299703"/>
            <a:ext cx="2632764" cy="2644493"/>
            <a:chOff x="6096000" y="199247"/>
            <a:chExt cx="4374491" cy="616821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3541CD-915E-CDC0-F50E-1CD711097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99247"/>
              <a:ext cx="4374491" cy="6168216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4EF9CDC-EB40-4B9E-F057-CCBED29C31FC}"/>
                </a:ext>
              </a:extLst>
            </p:cNvPr>
            <p:cNvSpPr/>
            <p:nvPr/>
          </p:nvSpPr>
          <p:spPr>
            <a:xfrm>
              <a:off x="6200775" y="1238250"/>
              <a:ext cx="4105276" cy="1514476"/>
            </a:xfrm>
            <a:prstGeom prst="rect">
              <a:avLst/>
            </a:prstGeom>
            <a:solidFill>
              <a:srgbClr val="98A1AC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8DB4F61-C777-C3E4-1FB1-A84B77F248FC}"/>
              </a:ext>
            </a:extLst>
          </p:cNvPr>
          <p:cNvSpPr/>
          <p:nvPr/>
        </p:nvSpPr>
        <p:spPr>
          <a:xfrm>
            <a:off x="8285750" y="3428999"/>
            <a:ext cx="1092711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PipeNet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E8D3E2-3565-AFDB-55F1-BCC6C8A4528A}"/>
              </a:ext>
            </a:extLst>
          </p:cNvPr>
          <p:cNvSpPr/>
          <p:nvPr/>
        </p:nvSpPr>
        <p:spPr>
          <a:xfrm>
            <a:off x="7193039" y="4865074"/>
            <a:ext cx="1092711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Input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31FF7-CCD7-11E4-BA15-1F9749AF4BED}"/>
              </a:ext>
            </a:extLst>
          </p:cNvPr>
          <p:cNvSpPr/>
          <p:nvPr/>
        </p:nvSpPr>
        <p:spPr>
          <a:xfrm>
            <a:off x="9404465" y="4865075"/>
            <a:ext cx="1092711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Monitor0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86A0566-8E39-2166-E5CD-60129961603E}"/>
              </a:ext>
            </a:extLst>
          </p:cNvPr>
          <p:cNvCxnSpPr>
            <a:stCxn id="9" idx="0"/>
            <a:endCxn id="3" idx="2"/>
          </p:cNvCxnSpPr>
          <p:nvPr/>
        </p:nvCxnSpPr>
        <p:spPr>
          <a:xfrm flipV="1">
            <a:off x="7739395" y="4132384"/>
            <a:ext cx="1092711" cy="732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BE1E-EAAE-22A7-4B70-87FB8D277091}"/>
              </a:ext>
            </a:extLst>
          </p:cNvPr>
          <p:cNvCxnSpPr>
            <a:cxnSpLocks/>
            <a:stCxn id="3" idx="2"/>
            <a:endCxn id="10" idx="0"/>
          </p:cNvCxnSpPr>
          <p:nvPr/>
        </p:nvCxnSpPr>
        <p:spPr>
          <a:xfrm>
            <a:off x="8832106" y="4132384"/>
            <a:ext cx="1118715" cy="7326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6172FD-69B9-91EE-BC7C-4D0887106B4D}"/>
              </a:ext>
            </a:extLst>
          </p:cNvPr>
          <p:cNvSpPr txBox="1"/>
          <p:nvPr/>
        </p:nvSpPr>
        <p:spPr>
          <a:xfrm>
            <a:off x="9856898" y="1702301"/>
            <a:ext cx="1799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1-I</a:t>
            </a:r>
            <a:r>
              <a:rPr lang="en-CN" dirty="0"/>
              <a:t>nput_ball, </a:t>
            </a:r>
          </a:p>
          <a:p>
            <a:r>
              <a:rPr lang="en-CN" dirty="0"/>
              <a:t>2-hidden_path1, </a:t>
            </a:r>
          </a:p>
          <a:p>
            <a:r>
              <a:rPr lang="en-CN" dirty="0"/>
              <a:t>3-hidden_path3, </a:t>
            </a:r>
          </a:p>
          <a:p>
            <a:r>
              <a:rPr lang="en-CN" dirty="0"/>
              <a:t>4-exit1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A34620E-6A86-6470-5262-CAC5AB5800E9}"/>
              </a:ext>
            </a:extLst>
          </p:cNvPr>
          <p:cNvSpPr/>
          <p:nvPr/>
        </p:nvSpPr>
        <p:spPr>
          <a:xfrm>
            <a:off x="10747598" y="3795343"/>
            <a:ext cx="1092711" cy="703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Monitor1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95B86F2-9EBF-E140-48A8-4EFEFDFB204A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9378461" y="3780692"/>
            <a:ext cx="1369137" cy="3663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4B346-80A7-BBDC-754C-EA2E894F71B2}"/>
              </a:ext>
            </a:extLst>
          </p:cNvPr>
          <p:cNvCxnSpPr>
            <a:cxnSpLocks/>
          </p:cNvCxnSpPr>
          <p:nvPr/>
        </p:nvCxnSpPr>
        <p:spPr>
          <a:xfrm>
            <a:off x="9391463" y="3963864"/>
            <a:ext cx="1356135" cy="381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F724B1-9590-B5E0-D563-38A97A134526}"/>
              </a:ext>
            </a:extLst>
          </p:cNvPr>
          <p:cNvCxnSpPr>
            <a:cxnSpLocks/>
          </p:cNvCxnSpPr>
          <p:nvPr/>
        </p:nvCxnSpPr>
        <p:spPr>
          <a:xfrm>
            <a:off x="9391463" y="3570789"/>
            <a:ext cx="1356135" cy="381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3E1F5B7-6E87-3789-22FD-C69492A5F716}"/>
              </a:ext>
            </a:extLst>
          </p:cNvPr>
          <p:cNvSpPr txBox="1"/>
          <p:nvPr/>
        </p:nvSpPr>
        <p:spPr>
          <a:xfrm>
            <a:off x="7981189" y="4311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F10D24-3EA0-A5EA-00D8-436F2EBA26CF}"/>
              </a:ext>
            </a:extLst>
          </p:cNvPr>
          <p:cNvSpPr txBox="1"/>
          <p:nvPr/>
        </p:nvSpPr>
        <p:spPr>
          <a:xfrm>
            <a:off x="9253622" y="43110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DC7599-FCDD-0EBF-1CDA-855A78879061}"/>
              </a:ext>
            </a:extLst>
          </p:cNvPr>
          <p:cNvSpPr txBox="1"/>
          <p:nvPr/>
        </p:nvSpPr>
        <p:spPr>
          <a:xfrm>
            <a:off x="9950820" y="4061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489B848-84D4-8028-23A4-A4069EA02C1B}"/>
              </a:ext>
            </a:extLst>
          </p:cNvPr>
          <p:cNvSpPr txBox="1"/>
          <p:nvPr/>
        </p:nvSpPr>
        <p:spPr>
          <a:xfrm>
            <a:off x="10144227" y="3825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5D80E2-AFF4-34BB-7FF6-9306713A8C93}"/>
              </a:ext>
            </a:extLst>
          </p:cNvPr>
          <p:cNvSpPr txBox="1"/>
          <p:nvPr/>
        </p:nvSpPr>
        <p:spPr>
          <a:xfrm>
            <a:off x="9879182" y="35282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F494140-7B2D-CC2F-82CB-FC26F3C273A9}"/>
              </a:ext>
            </a:extLst>
          </p:cNvPr>
          <p:cNvSpPr/>
          <p:nvPr/>
        </p:nvSpPr>
        <p:spPr>
          <a:xfrm>
            <a:off x="3652891" y="49466"/>
            <a:ext cx="1863969" cy="6822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基于state</a:t>
            </a:r>
            <a:r>
              <a:rPr lang="en-US" altLang="zh-CN" dirty="0"/>
              <a:t>-signal</a:t>
            </a:r>
            <a:endParaRPr lang="en-CN" dirty="0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1484B9F-8D29-3BA3-E74B-5152C1F9F570}"/>
              </a:ext>
            </a:extLst>
          </p:cNvPr>
          <p:cNvSpPr/>
          <p:nvPr/>
        </p:nvSpPr>
        <p:spPr>
          <a:xfrm>
            <a:off x="9603351" y="49466"/>
            <a:ext cx="2307075" cy="68226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基于process</a:t>
            </a:r>
            <a:r>
              <a:rPr lang="en-US" altLang="zh-CN" dirty="0"/>
              <a:t>-signal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2010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80268-FF77-AAAF-3BA4-47ACFA648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805" y="1951821"/>
            <a:ext cx="3841340" cy="20893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91DC6A-A58F-942C-2AF2-67152596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06" y="4132881"/>
            <a:ext cx="7235139" cy="26017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3D0856-EE5D-3F03-4915-09DE33696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006" y="1951821"/>
            <a:ext cx="3295861" cy="208934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3B942-3153-0E3B-730B-D00FA62E66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20" t="3597" r="2661"/>
          <a:stretch/>
        </p:blipFill>
        <p:spPr>
          <a:xfrm>
            <a:off x="1055006" y="-1407886"/>
            <a:ext cx="7235139" cy="3242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974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865EDCDC-E8CF-437C-A063-98CBA6938592}"/>
              </a:ext>
            </a:extLst>
          </p:cNvPr>
          <p:cNvGrpSpPr/>
          <p:nvPr/>
        </p:nvGrpSpPr>
        <p:grpSpPr>
          <a:xfrm>
            <a:off x="5231135" y="-14514"/>
            <a:ext cx="5096022" cy="4521954"/>
            <a:chOff x="5231135" y="0"/>
            <a:chExt cx="5096022" cy="4521954"/>
          </a:xfrm>
        </p:grpSpPr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777A8B6D-41F0-47DC-9978-645BB74CBD94}"/>
                </a:ext>
              </a:extLst>
            </p:cNvPr>
            <p:cNvSpPr/>
            <p:nvPr/>
          </p:nvSpPr>
          <p:spPr>
            <a:xfrm>
              <a:off x="5231135" y="0"/>
              <a:ext cx="5096022" cy="4521954"/>
            </a:xfrm>
            <a:prstGeom prst="rect">
              <a:avLst/>
            </a:prstGeom>
            <a:noFill/>
            <a:ln w="17780">
              <a:solidFill>
                <a:schemeClr val="tx1"/>
              </a:solidFill>
              <a:prstDash val="solid"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800" b="1"/>
            </a:p>
          </p:txBody>
        </p:sp>
        <p:sp>
          <p:nvSpPr>
            <p:cNvPr id="188" name="矩形: 圆角 187">
              <a:extLst>
                <a:ext uri="{FF2B5EF4-FFF2-40B4-BE49-F238E27FC236}">
                  <a16:creationId xmlns:a16="http://schemas.microsoft.com/office/drawing/2014/main" id="{7B668391-0C21-4E44-879C-BD26EEBB370E}"/>
                </a:ext>
              </a:extLst>
            </p:cNvPr>
            <p:cNvSpPr/>
            <p:nvPr/>
          </p:nvSpPr>
          <p:spPr>
            <a:xfrm>
              <a:off x="5815712" y="959784"/>
              <a:ext cx="1299375" cy="916605"/>
            </a:xfrm>
            <a:prstGeom prst="roundRect">
              <a:avLst>
                <a:gd name="adj" fmla="val 6073"/>
              </a:avLst>
            </a:prstGeom>
            <a:solidFill>
              <a:srgbClr val="FF9F0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Traffic Lights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矩形: 圆角 188">
              <a:extLst>
                <a:ext uri="{FF2B5EF4-FFF2-40B4-BE49-F238E27FC236}">
                  <a16:creationId xmlns:a16="http://schemas.microsoft.com/office/drawing/2014/main" id="{2D48B0BD-E2CA-431F-982B-8E01145442D9}"/>
                </a:ext>
              </a:extLst>
            </p:cNvPr>
            <p:cNvSpPr/>
            <p:nvPr/>
          </p:nvSpPr>
          <p:spPr>
            <a:xfrm>
              <a:off x="5815712" y="3711130"/>
              <a:ext cx="1299375" cy="673750"/>
            </a:xfrm>
            <a:prstGeom prst="roundRect">
              <a:avLst>
                <a:gd name="adj" fmla="val 6073"/>
              </a:avLst>
            </a:prstGeom>
            <a:solidFill>
              <a:srgbClr val="5CA7F8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Cars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0" name="矩形: 圆角 189">
              <a:extLst>
                <a:ext uri="{FF2B5EF4-FFF2-40B4-BE49-F238E27FC236}">
                  <a16:creationId xmlns:a16="http://schemas.microsoft.com/office/drawing/2014/main" id="{F0FE124D-B4AD-46AC-B361-BAE8DF0809DE}"/>
                </a:ext>
              </a:extLst>
            </p:cNvPr>
            <p:cNvSpPr/>
            <p:nvPr/>
          </p:nvSpPr>
          <p:spPr>
            <a:xfrm>
              <a:off x="8383303" y="1077748"/>
              <a:ext cx="1790158" cy="673750"/>
            </a:xfrm>
            <a:prstGeom prst="roundRect">
              <a:avLst>
                <a:gd name="adj" fmla="val 6073"/>
              </a:avLst>
            </a:prstGeom>
            <a:solidFill>
              <a:srgbClr val="FF9F0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Pedestrians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CFD4376C-37E9-4AA3-93C7-B24490EBD4E6}"/>
                </a:ext>
              </a:extLst>
            </p:cNvPr>
            <p:cNvCxnSpPr>
              <a:cxnSpLocks/>
            </p:cNvCxnSpPr>
            <p:nvPr/>
          </p:nvCxnSpPr>
          <p:spPr>
            <a:xfrm>
              <a:off x="6280405" y="1876389"/>
              <a:ext cx="0" cy="1834741"/>
            </a:xfrm>
            <a:prstGeom prst="straightConnector1">
              <a:avLst/>
            </a:prstGeom>
            <a:ln w="19050">
              <a:solidFill>
                <a:srgbClr val="FF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文本框 191">
              <a:extLst>
                <a:ext uri="{FF2B5EF4-FFF2-40B4-BE49-F238E27FC236}">
                  <a16:creationId xmlns:a16="http://schemas.microsoft.com/office/drawing/2014/main" id="{0F65D6CC-E42F-42AF-85F7-0EFD72718D3C}"/>
                </a:ext>
              </a:extLst>
            </p:cNvPr>
            <p:cNvSpPr txBox="1"/>
            <p:nvPr/>
          </p:nvSpPr>
          <p:spPr>
            <a:xfrm>
              <a:off x="5242710" y="2304712"/>
              <a:ext cx="995190" cy="969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rtlCol="0">
              <a:spAutoFit/>
            </a:bodyPr>
            <a:lstStyle/>
            <a:p>
              <a:pPr algn="r"/>
              <a:r>
                <a:rPr lang="en-US" altLang="zh-CN" sz="2000" b="1" dirty="0" err="1">
                  <a:solidFill>
                    <a:srgbClr val="FF45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cYellow</a:t>
              </a:r>
              <a:endParaRPr lang="en-US" altLang="zh-CN" sz="2000" b="1" dirty="0">
                <a:solidFill>
                  <a:srgbClr val="FF453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altLang="zh-CN" sz="2000" b="1" dirty="0" err="1">
                  <a:solidFill>
                    <a:srgbClr val="FF45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cRed</a:t>
              </a:r>
              <a:endParaRPr lang="en-US" altLang="zh-CN" sz="2000" b="1" dirty="0">
                <a:solidFill>
                  <a:srgbClr val="FF453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r"/>
              <a:r>
                <a:rPr lang="en-US" altLang="zh-CN" sz="2000" b="1" dirty="0" err="1">
                  <a:solidFill>
                    <a:srgbClr val="FF45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cGreen</a:t>
              </a:r>
              <a:endParaRPr lang="zh-CN" altLang="en-US" sz="2000" b="1" dirty="0">
                <a:solidFill>
                  <a:srgbClr val="FF453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E1F8F82F-45FB-4573-8F3D-94B82A43BB2B}"/>
                </a:ext>
              </a:extLst>
            </p:cNvPr>
            <p:cNvSpPr txBox="1"/>
            <p:nvPr/>
          </p:nvSpPr>
          <p:spPr>
            <a:xfrm>
              <a:off x="7233598" y="204729"/>
              <a:ext cx="1024045" cy="96949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rtlCol="0">
              <a:spAutoFit/>
            </a:bodyPr>
            <a:lstStyle/>
            <a:p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pYellow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</a:t>
              </a:r>
              <a:endPara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pGreen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4" name="直接箭头连接符 193">
              <a:extLst>
                <a:ext uri="{FF2B5EF4-FFF2-40B4-BE49-F238E27FC236}">
                  <a16:creationId xmlns:a16="http://schemas.microsoft.com/office/drawing/2014/main" id="{843ADD02-4F21-4D51-902A-C6B5BE617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6291" y="1876389"/>
              <a:ext cx="0" cy="18347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接箭头连接符 194">
              <a:extLst>
                <a:ext uri="{FF2B5EF4-FFF2-40B4-BE49-F238E27FC236}">
                  <a16:creationId xmlns:a16="http://schemas.microsoft.com/office/drawing/2014/main" id="{1D9C1F4A-85F0-41B6-A9B3-22A51B46FEB4}"/>
                </a:ext>
              </a:extLst>
            </p:cNvPr>
            <p:cNvCxnSpPr>
              <a:cxnSpLocks/>
            </p:cNvCxnSpPr>
            <p:nvPr/>
          </p:nvCxnSpPr>
          <p:spPr>
            <a:xfrm>
              <a:off x="7116820" y="1187943"/>
              <a:ext cx="126648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接箭头连接符 195">
              <a:extLst>
                <a:ext uri="{FF2B5EF4-FFF2-40B4-BE49-F238E27FC236}">
                  <a16:creationId xmlns:a16="http://schemas.microsoft.com/office/drawing/2014/main" id="{A07F2496-C380-4A3F-9ADA-70B09E66A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6820" y="1648173"/>
              <a:ext cx="1266483" cy="4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连接符: 肘形 196">
              <a:extLst>
                <a:ext uri="{FF2B5EF4-FFF2-40B4-BE49-F238E27FC236}">
                  <a16:creationId xmlns:a16="http://schemas.microsoft.com/office/drawing/2014/main" id="{68601FF7-7EC2-47D9-9D44-6EA23B25357A}"/>
                </a:ext>
              </a:extLst>
            </p:cNvPr>
            <p:cNvCxnSpPr>
              <a:cxnSpLocks/>
              <a:stCxn id="190" idx="2"/>
              <a:endCxn id="189" idx="3"/>
            </p:cNvCxnSpPr>
            <p:nvPr/>
          </p:nvCxnSpPr>
          <p:spPr>
            <a:xfrm rot="5400000">
              <a:off x="7048482" y="1818104"/>
              <a:ext cx="2296507" cy="2163295"/>
            </a:xfrm>
            <a:prstGeom prst="bentConnector2">
              <a:avLst/>
            </a:prstGeom>
            <a:ln w="19050">
              <a:solidFill>
                <a:srgbClr val="FF453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文本框 197">
              <a:extLst>
                <a:ext uri="{FF2B5EF4-FFF2-40B4-BE49-F238E27FC236}">
                  <a16:creationId xmlns:a16="http://schemas.microsoft.com/office/drawing/2014/main" id="{06421D1C-BD4A-4FFE-AAF2-09A3DC24D4A0}"/>
                </a:ext>
              </a:extLst>
            </p:cNvPr>
            <p:cNvSpPr txBox="1"/>
            <p:nvPr/>
          </p:nvSpPr>
          <p:spPr>
            <a:xfrm>
              <a:off x="7075032" y="1735894"/>
              <a:ext cx="1584903" cy="3539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rtlCol="0">
              <a:spAutoFit/>
            </a:bodyPr>
            <a:lstStyle/>
            <a:p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pCheckLight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9" name="文本框 198">
              <a:extLst>
                <a:ext uri="{FF2B5EF4-FFF2-40B4-BE49-F238E27FC236}">
                  <a16:creationId xmlns:a16="http://schemas.microsoft.com/office/drawing/2014/main" id="{64A82C06-6E16-48F1-9D9F-252E66656E14}"/>
                </a:ext>
              </a:extLst>
            </p:cNvPr>
            <p:cNvSpPr txBox="1"/>
            <p:nvPr/>
          </p:nvSpPr>
          <p:spPr>
            <a:xfrm>
              <a:off x="6725902" y="2581400"/>
              <a:ext cx="1556049" cy="35394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rtlCol="0">
              <a:spAutoFit/>
            </a:bodyPr>
            <a:lstStyle/>
            <a:p>
              <a:r>
                <a:rPr lang="en-US" altLang="zh-CN" sz="20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cCheckLight</a:t>
              </a:r>
              <a:endPara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0" name="文本框 199">
              <a:extLst>
                <a:ext uri="{FF2B5EF4-FFF2-40B4-BE49-F238E27FC236}">
                  <a16:creationId xmlns:a16="http://schemas.microsoft.com/office/drawing/2014/main" id="{53317564-ECF3-444B-9AC1-059F35561A13}"/>
                </a:ext>
              </a:extLst>
            </p:cNvPr>
            <p:cNvSpPr txBox="1"/>
            <p:nvPr/>
          </p:nvSpPr>
          <p:spPr>
            <a:xfrm>
              <a:off x="9285485" y="2336517"/>
              <a:ext cx="970953" cy="6617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0" rIns="7200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45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pCrss</a:t>
              </a:r>
            </a:p>
            <a:p>
              <a:r>
                <a:rPr lang="en-US" altLang="zh-CN" sz="2000" b="1" dirty="0" err="1">
                  <a:solidFill>
                    <a:srgbClr val="FF453A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pFinish</a:t>
              </a:r>
              <a:endParaRPr lang="en-US" altLang="zh-CN" sz="2000" b="1" dirty="0">
                <a:solidFill>
                  <a:srgbClr val="FF453A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22D95B58-E280-461B-9C5A-37A18CE08D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0" y="13307"/>
            <a:ext cx="5086957" cy="4501234"/>
          </a:xfrm>
          <a:prstGeom prst="rect">
            <a:avLst/>
          </a:prstGeom>
          <a:ln w="17780">
            <a:solidFill>
              <a:schemeClr val="tx1"/>
            </a:solidFill>
            <a:prstDash val="solid"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490E8D3-9025-4F6E-9E4C-64C91F542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53" y="587039"/>
            <a:ext cx="457143" cy="438095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D99F069-731C-4C15-AC56-421E529121E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871418" y="4587385"/>
            <a:ext cx="5493588" cy="2988014"/>
          </a:xfrm>
          <a:prstGeom prst="rect">
            <a:avLst/>
          </a:prstGeom>
        </p:spPr>
      </p:pic>
      <p:pic>
        <p:nvPicPr>
          <p:cNvPr id="24" name="Picture 3">
            <a:extLst>
              <a:ext uri="{FF2B5EF4-FFF2-40B4-BE49-F238E27FC236}">
                <a16:creationId xmlns:a16="http://schemas.microsoft.com/office/drawing/2014/main" id="{1636360E-5458-4A0D-8684-D54C605800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4943" y="7600243"/>
            <a:ext cx="10368000" cy="3720817"/>
          </a:xfrm>
          <a:prstGeom prst="rect">
            <a:avLst/>
          </a:prstGeom>
        </p:spPr>
      </p:pic>
      <p:pic>
        <p:nvPicPr>
          <p:cNvPr id="25" name="Picture 5">
            <a:extLst>
              <a:ext uri="{FF2B5EF4-FFF2-40B4-BE49-F238E27FC236}">
                <a16:creationId xmlns:a16="http://schemas.microsoft.com/office/drawing/2014/main" id="{3743A539-EC72-41CC-9FBC-F5FCF3B2749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3576" y="4587385"/>
            <a:ext cx="4713486" cy="2988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7F6A3F-CEF9-6675-FA2D-C060FE56DC7F}"/>
              </a:ext>
            </a:extLst>
          </p:cNvPr>
          <p:cNvSpPr txBox="1"/>
          <p:nvPr/>
        </p:nvSpPr>
        <p:spPr>
          <a:xfrm>
            <a:off x="32906" y="-6273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FF4539"/>
                </a:solidFill>
              </a:rPr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A62469-4EE6-5091-86E1-771BF4A52E59}"/>
              </a:ext>
            </a:extLst>
          </p:cNvPr>
          <p:cNvSpPr txBox="1"/>
          <p:nvPr/>
        </p:nvSpPr>
        <p:spPr>
          <a:xfrm>
            <a:off x="-47834" y="4824453"/>
            <a:ext cx="6014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FF4539"/>
                </a:solidFill>
              </a:rPr>
              <a:t>(b)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715534-6B53-7FFE-B104-601FB99C3E58}"/>
              </a:ext>
            </a:extLst>
          </p:cNvPr>
          <p:cNvSpPr txBox="1"/>
          <p:nvPr/>
        </p:nvSpPr>
        <p:spPr>
          <a:xfrm>
            <a:off x="4849681" y="4824453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FF4539"/>
                </a:solidFill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9354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3508E1A-D1F8-7B9E-0D8F-11345C136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9" y="2693100"/>
            <a:ext cx="4973882" cy="21688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8DBCC2-E672-3F72-08E9-95D3A1C4BD23}"/>
                  </a:ext>
                </a:extLst>
              </p:cNvPr>
              <p:cNvSpPr txBox="1"/>
              <p:nvPr/>
            </p:nvSpPr>
            <p:spPr>
              <a:xfrm>
                <a:off x="1433198" y="4861468"/>
                <a:ext cx="88138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</a:t>
                </a:r>
                <a:r>
                  <a:rPr lang="en-CN" dirty="0"/>
                  <a:t>ocused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CN" dirty="0"/>
                  <a:t> = </a:t>
                </a:r>
                <a:r>
                  <a:rPr lang="en-US" dirty="0"/>
                  <a:t>["action1", "action2", "action3"]</a:t>
                </a:r>
              </a:p>
              <a:p>
                <a:r>
                  <a:rPr lang="en-US" dirty="0"/>
                  <a:t>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first pattern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["action2", "action3"]</a:t>
                </a:r>
              </a:p>
              <a:p>
                <a:r>
                  <a:rPr lang="en-US" dirty="0"/>
                  <a:t>E</a:t>
                </a:r>
                <a:r>
                  <a:rPr lang="en-US" b="0" dirty="0"/>
                  <a:t>xclude Monitor1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= "E&lt;&gt;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&amp;&amp; !Monitor1.pass"</a:t>
                </a:r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B8DBCC2-E672-3F72-08E9-95D3A1C4B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3198" y="4861468"/>
                <a:ext cx="8813800" cy="1200329"/>
              </a:xfrm>
              <a:prstGeom prst="rect">
                <a:avLst/>
              </a:prstGeom>
              <a:blipFill>
                <a:blip r:embed="rId3"/>
                <a:stretch>
                  <a:fillRect l="-576" t="-2083" b="-729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F8F6E7E-D3A7-5CB2-5983-5462406DCC59}"/>
              </a:ext>
            </a:extLst>
          </p:cNvPr>
          <p:cNvSpPr/>
          <p:nvPr/>
        </p:nvSpPr>
        <p:spPr>
          <a:xfrm>
            <a:off x="1588958" y="3792037"/>
            <a:ext cx="2083156" cy="277000"/>
          </a:xfrm>
          <a:prstGeom prst="rect">
            <a:avLst/>
          </a:prstGeom>
          <a:noFill/>
          <a:ln w="38100">
            <a:solidFill>
              <a:srgbClr val="FF4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rgbClr val="D2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5AB01-DE69-B328-98A9-E886B432330C}"/>
                  </a:ext>
                </a:extLst>
              </p:cNvPr>
              <p:cNvSpPr txBox="1"/>
              <p:nvPr/>
            </p:nvSpPr>
            <p:spPr>
              <a:xfrm>
                <a:off x="1588958" y="3470543"/>
                <a:ext cx="798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4538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FF4538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45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FF4538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453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4538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CN" dirty="0">
                  <a:solidFill>
                    <a:srgbClr val="FF4538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E05AB01-DE69-B328-98A9-E886B4323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8" y="3470543"/>
                <a:ext cx="798680" cy="276999"/>
              </a:xfrm>
              <a:prstGeom prst="rect">
                <a:avLst/>
              </a:prstGeom>
              <a:blipFill>
                <a:blip r:embed="rId4"/>
                <a:stretch>
                  <a:fillRect l="-6250" t="-4348" r="-9375" b="-3043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353338B-16AF-A7B3-1183-311A8741F4B8}"/>
              </a:ext>
            </a:extLst>
          </p:cNvPr>
          <p:cNvSpPr/>
          <p:nvPr/>
        </p:nvSpPr>
        <p:spPr>
          <a:xfrm>
            <a:off x="3751588" y="3792037"/>
            <a:ext cx="2083156" cy="276999"/>
          </a:xfrm>
          <a:prstGeom prst="rect">
            <a:avLst/>
          </a:prstGeom>
          <a:noFill/>
          <a:ln w="38100">
            <a:solidFill>
              <a:srgbClr val="FF45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>
              <a:solidFill>
                <a:srgbClr val="D2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56791D-AA81-D5DD-F14C-EBF3F3A1261E}"/>
                  </a:ext>
                </a:extLst>
              </p:cNvPr>
              <p:cNvSpPr txBox="1"/>
              <p:nvPr/>
            </p:nvSpPr>
            <p:spPr>
              <a:xfrm>
                <a:off x="3620450" y="3485532"/>
                <a:ext cx="79868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4538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solidFill>
                            <a:srgbClr val="FF4538"/>
                          </a:solidFill>
                          <a:latin typeface="Cambria Math" panose="02040503050406030204" pitchFamily="18" charset="0"/>
                        </a:rPr>
                        <m:t>\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453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1" smtClean="0">
                              <a:solidFill>
                                <a:srgbClr val="FF4538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4538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4538"/>
                          </a:solidFill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CN" dirty="0">
                  <a:solidFill>
                    <a:srgbClr val="FF4538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956791D-AA81-D5DD-F14C-EBF3F3A1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450" y="3485532"/>
                <a:ext cx="798680" cy="276999"/>
              </a:xfrm>
              <a:prstGeom prst="rect">
                <a:avLst/>
              </a:prstGeom>
              <a:blipFill>
                <a:blip r:embed="rId5"/>
                <a:stretch>
                  <a:fillRect l="-6349" r="-11111" b="-3478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7000207-7EF0-141E-0999-CDD3918B659E}"/>
              </a:ext>
            </a:extLst>
          </p:cNvPr>
          <p:cNvSpPr txBox="1"/>
          <p:nvPr/>
        </p:nvSpPr>
        <p:spPr>
          <a:xfrm>
            <a:off x="32906" y="-6273"/>
            <a:ext cx="587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FF4539"/>
                </a:solidFill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350411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27308</TotalTime>
  <Words>182</Words>
  <Application>Microsoft Macintosh PowerPoint</Application>
  <PresentationFormat>Widescreen</PresentationFormat>
  <Paragraphs>66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 Chan</dc:creator>
  <cp:lastModifiedBy>Jack Chan</cp:lastModifiedBy>
  <cp:revision>68</cp:revision>
  <dcterms:created xsi:type="dcterms:W3CDTF">2022-07-01T04:38:00Z</dcterms:created>
  <dcterms:modified xsi:type="dcterms:W3CDTF">2022-08-29T02:32:06Z</dcterms:modified>
</cp:coreProperties>
</file>