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A27EB3-F777-4F37-9BDB-450C4BEC77A3}">
  <a:tblStyle styleId="{53A27EB3-F777-4F37-9BDB-450C4BEC77A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7b2585a5f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7b2585a5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7b2585a5f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7b2585a5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7b2585a5f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7b2585a5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7df21d001_3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7df21d001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7b2585a5f_0_4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7b2585a5f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7b2585a5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7b2585a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7df21d001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7df21d00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7b2585a5f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7b2585a5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7b2585a5f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7b2585a5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7b2585a5f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7b2585a5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7b2585a5f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7b2585a5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7b2585a5f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7b2585a5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8" name="Shape 8"/>
        <p:cNvGrpSpPr/>
        <p:nvPr/>
      </p:nvGrpSpPr>
      <p:grpSpPr>
        <a:xfrm>
          <a:off x="0" y="0"/>
          <a:ext cx="0" cy="0"/>
          <a:chOff x="0" y="0"/>
          <a:chExt cx="0" cy="0"/>
        </a:xfrm>
      </p:grpSpPr>
      <p:sp>
        <p:nvSpPr>
          <p:cNvPr id="9" name="Google Shape;9;p2"/>
          <p:cNvSpPr/>
          <p:nvPr/>
        </p:nvSpPr>
        <p:spPr>
          <a:xfrm>
            <a:off x="4302329" y="2860001"/>
            <a:ext cx="576300" cy="579600"/>
          </a:xfrm>
          <a:prstGeom prst="rect">
            <a:avLst/>
          </a:prstGeom>
          <a:solidFill>
            <a:srgbClr val="FD6D0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 name="Google Shape;10;p2"/>
          <p:cNvSpPr txBox="1"/>
          <p:nvPr>
            <p:ph type="title"/>
          </p:nvPr>
        </p:nvSpPr>
        <p:spPr>
          <a:xfrm>
            <a:off x="457200" y="790436"/>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rgbClr val="3B3C3E"/>
              </a:buClr>
              <a:buSzPts val="1400"/>
              <a:buFont typeface="Arial"/>
              <a:buNone/>
              <a:defRPr b="0" i="0" sz="4400" u="none" cap="none" strike="noStrike">
                <a:solidFill>
                  <a:srgbClr val="3B3C3E"/>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1" name="Google Shape;11;p2"/>
          <p:cNvSpPr txBox="1"/>
          <p:nvPr>
            <p:ph idx="1" type="subTitle"/>
          </p:nvPr>
        </p:nvSpPr>
        <p:spPr>
          <a:xfrm>
            <a:off x="1371600" y="1723725"/>
            <a:ext cx="6400800" cy="9177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3B3C3E"/>
              </a:buClr>
              <a:buSzPts val="1400"/>
              <a:buFont typeface="Arial"/>
              <a:buNone/>
              <a:defRPr b="0" i="0" sz="3200" u="none" cap="none" strike="noStrike">
                <a:solidFill>
                  <a:srgbClr val="3B3C3E"/>
                </a:solidFill>
                <a:latin typeface="Arial"/>
                <a:ea typeface="Arial"/>
                <a:cs typeface="Arial"/>
                <a:sym typeface="Arial"/>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Arial"/>
                <a:ea typeface="Arial"/>
                <a:cs typeface="Arial"/>
                <a:sym typeface="Arial"/>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2" name="Google Shape;12;p2"/>
          <p:cNvSpPr/>
          <p:nvPr/>
        </p:nvSpPr>
        <p:spPr>
          <a:xfrm>
            <a:off x="0" y="4747654"/>
            <a:ext cx="9144000" cy="395700"/>
          </a:xfrm>
          <a:prstGeom prst="rect">
            <a:avLst/>
          </a:prstGeom>
          <a:solidFill>
            <a:srgbClr val="FD6D0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UT_logo_RGB.eps" id="13" name="Google Shape;13;p2"/>
          <p:cNvPicPr preferRelativeResize="0"/>
          <p:nvPr/>
        </p:nvPicPr>
        <p:blipFill rotWithShape="1">
          <a:blip r:embed="rId2">
            <a:alphaModFix/>
          </a:blip>
          <a:srcRect b="-7762" l="0" r="-4558" t="-7061"/>
          <a:stretch/>
        </p:blipFill>
        <p:spPr>
          <a:xfrm>
            <a:off x="3615775" y="2834640"/>
            <a:ext cx="2039100" cy="1417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2"/>
          <p:cNvSpPr txBox="1"/>
          <p:nvPr>
            <p:ph type="title"/>
          </p:nvPr>
        </p:nvSpPr>
        <p:spPr>
          <a:xfrm>
            <a:off x="722313" y="3305176"/>
            <a:ext cx="7772400" cy="10215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rgbClr val="3B3C3E"/>
              </a:buClr>
              <a:buSzPts val="1400"/>
              <a:buFont typeface="Arial"/>
              <a:buNone/>
              <a:defRPr b="1" i="0" sz="2800" u="none" cap="none" strike="noStrike">
                <a:solidFill>
                  <a:srgbClr val="3B3C3E"/>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64" name="Google Shape;64;p12"/>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888888"/>
              </a:buClr>
              <a:buSzPts val="3200"/>
              <a:buFont typeface="Arial"/>
              <a:buNone/>
              <a:defRPr b="0" i="0" sz="2000" u="none" cap="none" strike="noStrike">
                <a:solidFill>
                  <a:srgbClr val="888888"/>
                </a:solidFill>
                <a:latin typeface="Arial"/>
                <a:ea typeface="Arial"/>
                <a:cs typeface="Arial"/>
                <a:sym typeface="Arial"/>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Arial"/>
                <a:ea typeface="Arial"/>
                <a:cs typeface="Arial"/>
                <a:sym typeface="Arial"/>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Arial"/>
                <a:ea typeface="Arial"/>
                <a:cs typeface="Arial"/>
                <a:sym typeface="Arial"/>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Arial"/>
                <a:ea typeface="Arial"/>
                <a:cs typeface="Arial"/>
                <a:sym typeface="Arial"/>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Arial"/>
                <a:ea typeface="Arial"/>
                <a:cs typeface="Arial"/>
                <a:sym typeface="Arial"/>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65" name="Google Shape;65;p12"/>
          <p:cNvSpPr txBox="1"/>
          <p:nvPr>
            <p:ph idx="10" type="dt"/>
          </p:nvPr>
        </p:nvSpPr>
        <p:spPr>
          <a:xfrm>
            <a:off x="457203" y="4767264"/>
            <a:ext cx="1310700" cy="273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000">
                <a:solidFill>
                  <a:schemeClr val="lt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2"/>
          <p:cNvSpPr txBox="1"/>
          <p:nvPr>
            <p:ph idx="11" type="ftr"/>
          </p:nvPr>
        </p:nvSpPr>
        <p:spPr>
          <a:xfrm>
            <a:off x="1767809" y="4767264"/>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000">
                <a:solidFill>
                  <a:schemeClr val="lt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2"/>
          <p:cNvSpPr txBox="1"/>
          <p:nvPr>
            <p:ph idx="12" type="sldNum"/>
          </p:nvPr>
        </p:nvSpPr>
        <p:spPr>
          <a:xfrm>
            <a:off x="4667371"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lt1"/>
                </a:solidFill>
                <a:latin typeface="Arial"/>
                <a:ea typeface="Arial"/>
                <a:cs typeface="Arial"/>
                <a:sym typeface="Arial"/>
              </a:defRPr>
            </a:lvl1pPr>
            <a:lvl2pPr indent="0" lvl="1" marL="0" marR="0" rtl="0" algn="r">
              <a:spcBef>
                <a:spcPts val="0"/>
              </a:spcBef>
              <a:buNone/>
              <a:defRPr sz="1000">
                <a:solidFill>
                  <a:schemeClr val="lt1"/>
                </a:solidFill>
                <a:latin typeface="Arial"/>
                <a:ea typeface="Arial"/>
                <a:cs typeface="Arial"/>
                <a:sym typeface="Arial"/>
              </a:defRPr>
            </a:lvl2pPr>
            <a:lvl3pPr indent="0" lvl="2" marL="0" marR="0" rtl="0" algn="r">
              <a:spcBef>
                <a:spcPts val="0"/>
              </a:spcBef>
              <a:buNone/>
              <a:defRPr sz="1000">
                <a:solidFill>
                  <a:schemeClr val="lt1"/>
                </a:solidFill>
                <a:latin typeface="Arial"/>
                <a:ea typeface="Arial"/>
                <a:cs typeface="Arial"/>
                <a:sym typeface="Arial"/>
              </a:defRPr>
            </a:lvl3pPr>
            <a:lvl4pPr indent="0" lvl="3" marL="0" marR="0" rtl="0" algn="r">
              <a:spcBef>
                <a:spcPts val="0"/>
              </a:spcBef>
              <a:buNone/>
              <a:defRPr sz="1000">
                <a:solidFill>
                  <a:schemeClr val="lt1"/>
                </a:solidFill>
                <a:latin typeface="Arial"/>
                <a:ea typeface="Arial"/>
                <a:cs typeface="Arial"/>
                <a:sym typeface="Arial"/>
              </a:defRPr>
            </a:lvl4pPr>
            <a:lvl5pPr indent="0" lvl="4" marL="0" marR="0" rtl="0" algn="r">
              <a:spcBef>
                <a:spcPts val="0"/>
              </a:spcBef>
              <a:buNone/>
              <a:defRPr sz="1000">
                <a:solidFill>
                  <a:schemeClr val="lt1"/>
                </a:solidFill>
                <a:latin typeface="Arial"/>
                <a:ea typeface="Arial"/>
                <a:cs typeface="Arial"/>
                <a:sym typeface="Arial"/>
              </a:defRPr>
            </a:lvl5pPr>
            <a:lvl6pPr indent="0" lvl="5" marL="0" marR="0" rtl="0" algn="r">
              <a:spcBef>
                <a:spcPts val="0"/>
              </a:spcBef>
              <a:buNone/>
              <a:defRPr sz="1000">
                <a:solidFill>
                  <a:schemeClr val="lt1"/>
                </a:solidFill>
                <a:latin typeface="Arial"/>
                <a:ea typeface="Arial"/>
                <a:cs typeface="Arial"/>
                <a:sym typeface="Arial"/>
              </a:defRPr>
            </a:lvl6pPr>
            <a:lvl7pPr indent="0" lvl="6" marL="0" marR="0" rtl="0" algn="r">
              <a:spcBef>
                <a:spcPts val="0"/>
              </a:spcBef>
              <a:buNone/>
              <a:defRPr sz="1000">
                <a:solidFill>
                  <a:schemeClr val="lt1"/>
                </a:solidFill>
                <a:latin typeface="Arial"/>
                <a:ea typeface="Arial"/>
                <a:cs typeface="Arial"/>
                <a:sym typeface="Arial"/>
              </a:defRPr>
            </a:lvl7pPr>
            <a:lvl8pPr indent="0" lvl="7" marL="0" marR="0" rtl="0" algn="r">
              <a:spcBef>
                <a:spcPts val="0"/>
              </a:spcBef>
              <a:buNone/>
              <a:defRPr sz="1000">
                <a:solidFill>
                  <a:schemeClr val="lt1"/>
                </a:solidFill>
                <a:latin typeface="Arial"/>
                <a:ea typeface="Arial"/>
                <a:cs typeface="Arial"/>
                <a:sym typeface="Arial"/>
              </a:defRPr>
            </a:lvl8pPr>
            <a:lvl9pPr indent="0" lvl="8" marL="0" marR="0" rtl="0" algn="r">
              <a:spcBef>
                <a:spcPts val="0"/>
              </a:spcBef>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range Section Header">
  <p:cSld name="Orange Section Header">
    <p:bg>
      <p:bgPr>
        <a:solidFill>
          <a:srgbClr val="FD6D08"/>
        </a:solidFill>
      </p:bgPr>
    </p:bg>
    <p:spTree>
      <p:nvGrpSpPr>
        <p:cNvPr id="68" name="Shape 68"/>
        <p:cNvGrpSpPr/>
        <p:nvPr/>
      </p:nvGrpSpPr>
      <p:grpSpPr>
        <a:xfrm>
          <a:off x="0" y="0"/>
          <a:ext cx="0" cy="0"/>
          <a:chOff x="0" y="0"/>
          <a:chExt cx="0" cy="0"/>
        </a:xfrm>
      </p:grpSpPr>
      <p:sp>
        <p:nvSpPr>
          <p:cNvPr id="69" name="Google Shape;69;p13"/>
          <p:cNvSpPr txBox="1"/>
          <p:nvPr>
            <p:ph idx="10" type="dt"/>
          </p:nvPr>
        </p:nvSpPr>
        <p:spPr>
          <a:xfrm>
            <a:off x="457203" y="4767264"/>
            <a:ext cx="1310700" cy="273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000">
                <a:solidFill>
                  <a:schemeClr val="lt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3"/>
          <p:cNvSpPr txBox="1"/>
          <p:nvPr>
            <p:ph idx="11" type="ftr"/>
          </p:nvPr>
        </p:nvSpPr>
        <p:spPr>
          <a:xfrm>
            <a:off x="1767809" y="4767264"/>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000">
                <a:solidFill>
                  <a:schemeClr val="lt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3"/>
          <p:cNvSpPr txBox="1"/>
          <p:nvPr>
            <p:ph idx="12" type="sldNum"/>
          </p:nvPr>
        </p:nvSpPr>
        <p:spPr>
          <a:xfrm>
            <a:off x="4667371"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lt1"/>
                </a:solidFill>
                <a:latin typeface="Arial"/>
                <a:ea typeface="Arial"/>
                <a:cs typeface="Arial"/>
                <a:sym typeface="Arial"/>
              </a:defRPr>
            </a:lvl1pPr>
            <a:lvl2pPr indent="0" lvl="1" marL="0" marR="0" rtl="0" algn="r">
              <a:spcBef>
                <a:spcPts val="0"/>
              </a:spcBef>
              <a:buNone/>
              <a:defRPr sz="1000">
                <a:solidFill>
                  <a:schemeClr val="lt1"/>
                </a:solidFill>
                <a:latin typeface="Arial"/>
                <a:ea typeface="Arial"/>
                <a:cs typeface="Arial"/>
                <a:sym typeface="Arial"/>
              </a:defRPr>
            </a:lvl2pPr>
            <a:lvl3pPr indent="0" lvl="2" marL="0" marR="0" rtl="0" algn="r">
              <a:spcBef>
                <a:spcPts val="0"/>
              </a:spcBef>
              <a:buNone/>
              <a:defRPr sz="1000">
                <a:solidFill>
                  <a:schemeClr val="lt1"/>
                </a:solidFill>
                <a:latin typeface="Arial"/>
                <a:ea typeface="Arial"/>
                <a:cs typeface="Arial"/>
                <a:sym typeface="Arial"/>
              </a:defRPr>
            </a:lvl3pPr>
            <a:lvl4pPr indent="0" lvl="3" marL="0" marR="0" rtl="0" algn="r">
              <a:spcBef>
                <a:spcPts val="0"/>
              </a:spcBef>
              <a:buNone/>
              <a:defRPr sz="1000">
                <a:solidFill>
                  <a:schemeClr val="lt1"/>
                </a:solidFill>
                <a:latin typeface="Arial"/>
                <a:ea typeface="Arial"/>
                <a:cs typeface="Arial"/>
                <a:sym typeface="Arial"/>
              </a:defRPr>
            </a:lvl4pPr>
            <a:lvl5pPr indent="0" lvl="4" marL="0" marR="0" rtl="0" algn="r">
              <a:spcBef>
                <a:spcPts val="0"/>
              </a:spcBef>
              <a:buNone/>
              <a:defRPr sz="1000">
                <a:solidFill>
                  <a:schemeClr val="lt1"/>
                </a:solidFill>
                <a:latin typeface="Arial"/>
                <a:ea typeface="Arial"/>
                <a:cs typeface="Arial"/>
                <a:sym typeface="Arial"/>
              </a:defRPr>
            </a:lvl5pPr>
            <a:lvl6pPr indent="0" lvl="5" marL="0" marR="0" rtl="0" algn="r">
              <a:spcBef>
                <a:spcPts val="0"/>
              </a:spcBef>
              <a:buNone/>
              <a:defRPr sz="1000">
                <a:solidFill>
                  <a:schemeClr val="lt1"/>
                </a:solidFill>
                <a:latin typeface="Arial"/>
                <a:ea typeface="Arial"/>
                <a:cs typeface="Arial"/>
                <a:sym typeface="Arial"/>
              </a:defRPr>
            </a:lvl6pPr>
            <a:lvl7pPr indent="0" lvl="6" marL="0" marR="0" rtl="0" algn="r">
              <a:spcBef>
                <a:spcPts val="0"/>
              </a:spcBef>
              <a:buNone/>
              <a:defRPr sz="1000">
                <a:solidFill>
                  <a:schemeClr val="lt1"/>
                </a:solidFill>
                <a:latin typeface="Arial"/>
                <a:ea typeface="Arial"/>
                <a:cs typeface="Arial"/>
                <a:sym typeface="Arial"/>
              </a:defRPr>
            </a:lvl7pPr>
            <a:lvl8pPr indent="0" lvl="7" marL="0" marR="0" rtl="0" algn="r">
              <a:spcBef>
                <a:spcPts val="0"/>
              </a:spcBef>
              <a:buNone/>
              <a:defRPr sz="1000">
                <a:solidFill>
                  <a:schemeClr val="lt1"/>
                </a:solidFill>
                <a:latin typeface="Arial"/>
                <a:ea typeface="Arial"/>
                <a:cs typeface="Arial"/>
                <a:sym typeface="Arial"/>
              </a:defRPr>
            </a:lvl8pPr>
            <a:lvl9pPr indent="0" lvl="8" marL="0" marR="0" rtl="0" algn="r">
              <a:spcBef>
                <a:spcPts val="0"/>
              </a:spcBef>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13"/>
          <p:cNvSpPr txBox="1"/>
          <p:nvPr>
            <p:ph type="title"/>
          </p:nvPr>
        </p:nvSpPr>
        <p:spPr>
          <a:xfrm>
            <a:off x="722313" y="3305176"/>
            <a:ext cx="7772400" cy="10215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lt1"/>
              </a:buClr>
              <a:buSzPts val="1400"/>
              <a:buFont typeface="Arial"/>
              <a:buNone/>
              <a:defRPr b="1" i="0" sz="28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73" name="Google Shape;73;p13"/>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lt1"/>
              </a:buClr>
              <a:buSzPts val="3200"/>
              <a:buFont typeface="Arial"/>
              <a:buNone/>
              <a:defRPr b="0" i="0" sz="2000" u="none" cap="none" strike="noStrike">
                <a:solidFill>
                  <a:schemeClr val="lt1"/>
                </a:solidFill>
                <a:latin typeface="Arial"/>
                <a:ea typeface="Arial"/>
                <a:cs typeface="Arial"/>
                <a:sym typeface="Arial"/>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Arial"/>
                <a:ea typeface="Arial"/>
                <a:cs typeface="Arial"/>
                <a:sym typeface="Arial"/>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Arial"/>
                <a:ea typeface="Arial"/>
                <a:cs typeface="Arial"/>
                <a:sym typeface="Arial"/>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Arial"/>
                <a:ea typeface="Arial"/>
                <a:cs typeface="Arial"/>
                <a:sym typeface="Arial"/>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Arial"/>
                <a:ea typeface="Arial"/>
                <a:cs typeface="Arial"/>
                <a:sym typeface="Arial"/>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4"/>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3B3C3E"/>
              </a:buClr>
              <a:buSzPts val="1400"/>
              <a:buFont typeface="Arial"/>
              <a:buNone/>
              <a:defRPr b="1" i="0" sz="4400" u="none" cap="none" strike="noStrike">
                <a:solidFill>
                  <a:srgbClr val="3B3C3E"/>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76" name="Google Shape;76;p14"/>
          <p:cNvSpPr txBox="1"/>
          <p:nvPr>
            <p:ph idx="1" type="body"/>
          </p:nvPr>
        </p:nvSpPr>
        <p:spPr>
          <a:xfrm>
            <a:off x="457200" y="1200151"/>
            <a:ext cx="4038600" cy="33945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3B3C3E"/>
              </a:buClr>
              <a:buSzPts val="2800"/>
              <a:buFont typeface="Arial"/>
              <a:buChar char="•"/>
              <a:defRPr b="0" i="0" sz="2800" u="none" cap="none" strike="noStrike">
                <a:solidFill>
                  <a:srgbClr val="3B3C3E"/>
                </a:solidFill>
                <a:latin typeface="Arial"/>
                <a:ea typeface="Arial"/>
                <a:cs typeface="Arial"/>
                <a:sym typeface="Arial"/>
              </a:defRPr>
            </a:lvl1pPr>
            <a:lvl2pPr indent="-381000" lvl="1" marL="914400" marR="0" rtl="0" algn="l">
              <a:spcBef>
                <a:spcPts val="480"/>
              </a:spcBef>
              <a:spcAft>
                <a:spcPts val="0"/>
              </a:spcAft>
              <a:buClr>
                <a:srgbClr val="3B3C3E"/>
              </a:buClr>
              <a:buSzPts val="2400"/>
              <a:buFont typeface="Arial"/>
              <a:buChar char="•"/>
              <a:defRPr b="0" i="0" sz="2400" u="none" cap="none" strike="noStrike">
                <a:solidFill>
                  <a:srgbClr val="3B3C3E"/>
                </a:solidFill>
                <a:latin typeface="Arial"/>
                <a:ea typeface="Arial"/>
                <a:cs typeface="Arial"/>
                <a:sym typeface="Arial"/>
              </a:defRPr>
            </a:lvl2pPr>
            <a:lvl3pPr indent="-355600" lvl="2" marL="1371600" marR="0" rtl="0" algn="l">
              <a:spcBef>
                <a:spcPts val="400"/>
              </a:spcBef>
              <a:spcAft>
                <a:spcPts val="0"/>
              </a:spcAft>
              <a:buClr>
                <a:srgbClr val="3B3C3E"/>
              </a:buClr>
              <a:buSzPts val="2000"/>
              <a:buFont typeface="Arial"/>
              <a:buChar char="•"/>
              <a:defRPr b="0" i="0" sz="2000" u="none" cap="none" strike="noStrike">
                <a:solidFill>
                  <a:srgbClr val="3B3C3E"/>
                </a:solidFill>
                <a:latin typeface="Arial"/>
                <a:ea typeface="Arial"/>
                <a:cs typeface="Arial"/>
                <a:sym typeface="Arial"/>
              </a:defRPr>
            </a:lvl3pPr>
            <a:lvl4pPr indent="-342900" lvl="3" marL="1828800" marR="0" rtl="0" algn="l">
              <a:spcBef>
                <a:spcPts val="360"/>
              </a:spcBef>
              <a:spcAft>
                <a:spcPts val="0"/>
              </a:spcAft>
              <a:buClr>
                <a:srgbClr val="3B3C3E"/>
              </a:buClr>
              <a:buSzPts val="1800"/>
              <a:buFont typeface="Arial"/>
              <a:buChar char="•"/>
              <a:defRPr b="0" i="0" sz="1800" u="none" cap="none" strike="noStrike">
                <a:solidFill>
                  <a:srgbClr val="3B3C3E"/>
                </a:solidFill>
                <a:latin typeface="Arial"/>
                <a:ea typeface="Arial"/>
                <a:cs typeface="Arial"/>
                <a:sym typeface="Arial"/>
              </a:defRPr>
            </a:lvl4pPr>
            <a:lvl5pPr indent="-342900" lvl="4" marL="2286000" marR="0" rtl="0" algn="l">
              <a:spcBef>
                <a:spcPts val="360"/>
              </a:spcBef>
              <a:spcAft>
                <a:spcPts val="0"/>
              </a:spcAft>
              <a:buClr>
                <a:srgbClr val="3B3C3E"/>
              </a:buClr>
              <a:buSzPts val="1800"/>
              <a:buFont typeface="Arial"/>
              <a:buChar char="•"/>
              <a:defRPr b="0" i="0" sz="1800" u="none" cap="none" strike="noStrike">
                <a:solidFill>
                  <a:srgbClr val="3B3C3E"/>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4"/>
          <p:cNvSpPr txBox="1"/>
          <p:nvPr>
            <p:ph idx="2" type="body"/>
          </p:nvPr>
        </p:nvSpPr>
        <p:spPr>
          <a:xfrm>
            <a:off x="4648200" y="1200151"/>
            <a:ext cx="4038600" cy="33945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3B3C3E"/>
              </a:buClr>
              <a:buSzPts val="2800"/>
              <a:buFont typeface="Arial"/>
              <a:buChar char="•"/>
              <a:defRPr b="0" i="0" sz="2800" u="none" cap="none" strike="noStrike">
                <a:solidFill>
                  <a:srgbClr val="3B3C3E"/>
                </a:solidFill>
                <a:latin typeface="Arial"/>
                <a:ea typeface="Arial"/>
                <a:cs typeface="Arial"/>
                <a:sym typeface="Arial"/>
              </a:defRPr>
            </a:lvl1pPr>
            <a:lvl2pPr indent="-381000" lvl="1" marL="914400" marR="0" rtl="0" algn="l">
              <a:spcBef>
                <a:spcPts val="480"/>
              </a:spcBef>
              <a:spcAft>
                <a:spcPts val="0"/>
              </a:spcAft>
              <a:buClr>
                <a:srgbClr val="3B3C3E"/>
              </a:buClr>
              <a:buSzPts val="2400"/>
              <a:buFont typeface="Arial"/>
              <a:buChar char="•"/>
              <a:defRPr b="0" i="0" sz="2400" u="none" cap="none" strike="noStrike">
                <a:solidFill>
                  <a:srgbClr val="3B3C3E"/>
                </a:solidFill>
                <a:latin typeface="Arial"/>
                <a:ea typeface="Arial"/>
                <a:cs typeface="Arial"/>
                <a:sym typeface="Arial"/>
              </a:defRPr>
            </a:lvl2pPr>
            <a:lvl3pPr indent="-355600" lvl="2" marL="1371600" marR="0" rtl="0" algn="l">
              <a:spcBef>
                <a:spcPts val="400"/>
              </a:spcBef>
              <a:spcAft>
                <a:spcPts val="0"/>
              </a:spcAft>
              <a:buClr>
                <a:srgbClr val="3B3C3E"/>
              </a:buClr>
              <a:buSzPts val="2000"/>
              <a:buFont typeface="Arial"/>
              <a:buChar char="•"/>
              <a:defRPr b="0" i="0" sz="2000" u="none" cap="none" strike="noStrike">
                <a:solidFill>
                  <a:srgbClr val="3B3C3E"/>
                </a:solidFill>
                <a:latin typeface="Arial"/>
                <a:ea typeface="Arial"/>
                <a:cs typeface="Arial"/>
                <a:sym typeface="Arial"/>
              </a:defRPr>
            </a:lvl3pPr>
            <a:lvl4pPr indent="-342900" lvl="3" marL="1828800" marR="0" rtl="0" algn="l">
              <a:spcBef>
                <a:spcPts val="360"/>
              </a:spcBef>
              <a:spcAft>
                <a:spcPts val="0"/>
              </a:spcAft>
              <a:buClr>
                <a:srgbClr val="3B3C3E"/>
              </a:buClr>
              <a:buSzPts val="1800"/>
              <a:buFont typeface="Arial"/>
              <a:buChar char="•"/>
              <a:defRPr b="0" i="0" sz="1800" u="none" cap="none" strike="noStrike">
                <a:solidFill>
                  <a:srgbClr val="3B3C3E"/>
                </a:solidFill>
                <a:latin typeface="Arial"/>
                <a:ea typeface="Arial"/>
                <a:cs typeface="Arial"/>
                <a:sym typeface="Arial"/>
              </a:defRPr>
            </a:lvl4pPr>
            <a:lvl5pPr indent="-342900" lvl="4" marL="2286000" marR="0" rtl="0" algn="l">
              <a:spcBef>
                <a:spcPts val="360"/>
              </a:spcBef>
              <a:spcAft>
                <a:spcPts val="0"/>
              </a:spcAft>
              <a:buClr>
                <a:srgbClr val="3B3C3E"/>
              </a:buClr>
              <a:buSzPts val="1800"/>
              <a:buFont typeface="Arial"/>
              <a:buChar char="•"/>
              <a:defRPr b="0" i="0" sz="1800" u="none" cap="none" strike="noStrike">
                <a:solidFill>
                  <a:srgbClr val="3B3C3E"/>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Google Shape;78;p14"/>
          <p:cNvSpPr txBox="1"/>
          <p:nvPr>
            <p:ph idx="10" type="dt"/>
          </p:nvPr>
        </p:nvSpPr>
        <p:spPr>
          <a:xfrm>
            <a:off x="457203" y="4767264"/>
            <a:ext cx="1310700" cy="273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000">
                <a:solidFill>
                  <a:schemeClr val="lt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4"/>
          <p:cNvSpPr txBox="1"/>
          <p:nvPr>
            <p:ph idx="11" type="ftr"/>
          </p:nvPr>
        </p:nvSpPr>
        <p:spPr>
          <a:xfrm>
            <a:off x="1767809" y="4767264"/>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000">
                <a:solidFill>
                  <a:schemeClr val="lt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 name="Google Shape;80;p14"/>
          <p:cNvSpPr txBox="1"/>
          <p:nvPr>
            <p:ph idx="12" type="sldNum"/>
          </p:nvPr>
        </p:nvSpPr>
        <p:spPr>
          <a:xfrm>
            <a:off x="4667371"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lt1"/>
                </a:solidFill>
                <a:latin typeface="Arial"/>
                <a:ea typeface="Arial"/>
                <a:cs typeface="Arial"/>
                <a:sym typeface="Arial"/>
              </a:defRPr>
            </a:lvl1pPr>
            <a:lvl2pPr indent="0" lvl="1" marL="0" marR="0" rtl="0" algn="r">
              <a:spcBef>
                <a:spcPts val="0"/>
              </a:spcBef>
              <a:buNone/>
              <a:defRPr sz="1000">
                <a:solidFill>
                  <a:schemeClr val="lt1"/>
                </a:solidFill>
                <a:latin typeface="Arial"/>
                <a:ea typeface="Arial"/>
                <a:cs typeface="Arial"/>
                <a:sym typeface="Arial"/>
              </a:defRPr>
            </a:lvl2pPr>
            <a:lvl3pPr indent="0" lvl="2" marL="0" marR="0" rtl="0" algn="r">
              <a:spcBef>
                <a:spcPts val="0"/>
              </a:spcBef>
              <a:buNone/>
              <a:defRPr sz="1000">
                <a:solidFill>
                  <a:schemeClr val="lt1"/>
                </a:solidFill>
                <a:latin typeface="Arial"/>
                <a:ea typeface="Arial"/>
                <a:cs typeface="Arial"/>
                <a:sym typeface="Arial"/>
              </a:defRPr>
            </a:lvl3pPr>
            <a:lvl4pPr indent="0" lvl="3" marL="0" marR="0" rtl="0" algn="r">
              <a:spcBef>
                <a:spcPts val="0"/>
              </a:spcBef>
              <a:buNone/>
              <a:defRPr sz="1000">
                <a:solidFill>
                  <a:schemeClr val="lt1"/>
                </a:solidFill>
                <a:latin typeface="Arial"/>
                <a:ea typeface="Arial"/>
                <a:cs typeface="Arial"/>
                <a:sym typeface="Arial"/>
              </a:defRPr>
            </a:lvl4pPr>
            <a:lvl5pPr indent="0" lvl="4" marL="0" marR="0" rtl="0" algn="r">
              <a:spcBef>
                <a:spcPts val="0"/>
              </a:spcBef>
              <a:buNone/>
              <a:defRPr sz="1000">
                <a:solidFill>
                  <a:schemeClr val="lt1"/>
                </a:solidFill>
                <a:latin typeface="Arial"/>
                <a:ea typeface="Arial"/>
                <a:cs typeface="Arial"/>
                <a:sym typeface="Arial"/>
              </a:defRPr>
            </a:lvl5pPr>
            <a:lvl6pPr indent="0" lvl="5" marL="0" marR="0" rtl="0" algn="r">
              <a:spcBef>
                <a:spcPts val="0"/>
              </a:spcBef>
              <a:buNone/>
              <a:defRPr sz="1000">
                <a:solidFill>
                  <a:schemeClr val="lt1"/>
                </a:solidFill>
                <a:latin typeface="Arial"/>
                <a:ea typeface="Arial"/>
                <a:cs typeface="Arial"/>
                <a:sym typeface="Arial"/>
              </a:defRPr>
            </a:lvl6pPr>
            <a:lvl7pPr indent="0" lvl="6" marL="0" marR="0" rtl="0" algn="r">
              <a:spcBef>
                <a:spcPts val="0"/>
              </a:spcBef>
              <a:buNone/>
              <a:defRPr sz="1000">
                <a:solidFill>
                  <a:schemeClr val="lt1"/>
                </a:solidFill>
                <a:latin typeface="Arial"/>
                <a:ea typeface="Arial"/>
                <a:cs typeface="Arial"/>
                <a:sym typeface="Arial"/>
              </a:defRPr>
            </a:lvl7pPr>
            <a:lvl8pPr indent="0" lvl="7" marL="0" marR="0" rtl="0" algn="r">
              <a:spcBef>
                <a:spcPts val="0"/>
              </a:spcBef>
              <a:buNone/>
              <a:defRPr sz="1000">
                <a:solidFill>
                  <a:schemeClr val="lt1"/>
                </a:solidFill>
                <a:latin typeface="Arial"/>
                <a:ea typeface="Arial"/>
                <a:cs typeface="Arial"/>
                <a:sym typeface="Arial"/>
              </a:defRPr>
            </a:lvl8pPr>
            <a:lvl9pPr indent="0" lvl="8" marL="0" marR="0" rtl="0" algn="r">
              <a:spcBef>
                <a:spcPts val="0"/>
              </a:spcBef>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5"/>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3B3C3E"/>
              </a:buClr>
              <a:buSzPts val="1400"/>
              <a:buFont typeface="Arial"/>
              <a:buNone/>
              <a:defRPr b="1" i="0" sz="4400" u="none" cap="none" strike="noStrike">
                <a:solidFill>
                  <a:srgbClr val="3B3C3E"/>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83" name="Google Shape;83;p15"/>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3B3C3E"/>
              </a:buClr>
              <a:buSzPts val="3200"/>
              <a:buFont typeface="Arial"/>
              <a:buNone/>
              <a:defRPr b="1" i="0" sz="2400" u="none" cap="none" strike="noStrike">
                <a:solidFill>
                  <a:srgbClr val="3B3C3E"/>
                </a:solidFill>
                <a:latin typeface="Arial"/>
                <a:ea typeface="Arial"/>
                <a:cs typeface="Arial"/>
                <a:sym typeface="Arial"/>
              </a:defRPr>
            </a:lvl1pPr>
            <a:lvl2pPr indent="-228600" lvl="1" marL="914400" marR="0" rtl="0" algn="l">
              <a:spcBef>
                <a:spcPts val="400"/>
              </a:spcBef>
              <a:spcAft>
                <a:spcPts val="0"/>
              </a:spcAft>
              <a:buClr>
                <a:srgbClr val="3B3C3E"/>
              </a:buClr>
              <a:buSzPts val="2800"/>
              <a:buFont typeface="Arial"/>
              <a:buNone/>
              <a:defRPr b="1" i="0" sz="2000" u="none" cap="none" strike="noStrike">
                <a:solidFill>
                  <a:srgbClr val="3B3C3E"/>
                </a:solidFill>
                <a:latin typeface="Arial"/>
                <a:ea typeface="Arial"/>
                <a:cs typeface="Arial"/>
                <a:sym typeface="Arial"/>
              </a:defRPr>
            </a:lvl2pPr>
            <a:lvl3pPr indent="-228600" lvl="2" marL="1371600" marR="0" rtl="0" algn="l">
              <a:spcBef>
                <a:spcPts val="360"/>
              </a:spcBef>
              <a:spcAft>
                <a:spcPts val="0"/>
              </a:spcAft>
              <a:buClr>
                <a:srgbClr val="3B3C3E"/>
              </a:buClr>
              <a:buSzPts val="2400"/>
              <a:buFont typeface="Arial"/>
              <a:buNone/>
              <a:defRPr b="1" i="0" sz="1800" u="none" cap="none" strike="noStrike">
                <a:solidFill>
                  <a:srgbClr val="3B3C3E"/>
                </a:solidFill>
                <a:latin typeface="Arial"/>
                <a:ea typeface="Arial"/>
                <a:cs typeface="Arial"/>
                <a:sym typeface="Arial"/>
              </a:defRPr>
            </a:lvl3pPr>
            <a:lvl4pPr indent="-228600" lvl="3" marL="1828800" marR="0" rtl="0" algn="l">
              <a:spcBef>
                <a:spcPts val="320"/>
              </a:spcBef>
              <a:spcAft>
                <a:spcPts val="0"/>
              </a:spcAft>
              <a:buClr>
                <a:srgbClr val="3B3C3E"/>
              </a:buClr>
              <a:buSzPts val="2000"/>
              <a:buFont typeface="Arial"/>
              <a:buNone/>
              <a:defRPr b="1" i="0" sz="1600" u="none" cap="none" strike="noStrike">
                <a:solidFill>
                  <a:srgbClr val="3B3C3E"/>
                </a:solidFill>
                <a:latin typeface="Arial"/>
                <a:ea typeface="Arial"/>
                <a:cs typeface="Arial"/>
                <a:sym typeface="Arial"/>
              </a:defRPr>
            </a:lvl4pPr>
            <a:lvl5pPr indent="-228600" lvl="4" marL="2286000" marR="0" rtl="0" algn="l">
              <a:spcBef>
                <a:spcPts val="320"/>
              </a:spcBef>
              <a:spcAft>
                <a:spcPts val="0"/>
              </a:spcAft>
              <a:buClr>
                <a:srgbClr val="3B3C3E"/>
              </a:buClr>
              <a:buSzPts val="2000"/>
              <a:buFont typeface="Arial"/>
              <a:buNone/>
              <a:defRPr b="1" i="0" sz="1600" u="none" cap="none" strike="noStrike">
                <a:solidFill>
                  <a:srgbClr val="3B3C3E"/>
                </a:solidFill>
                <a:latin typeface="Arial"/>
                <a:ea typeface="Arial"/>
                <a:cs typeface="Arial"/>
                <a:sym typeface="Arial"/>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84" name="Google Shape;84;p15"/>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3B3C3E"/>
              </a:buClr>
              <a:buSzPts val="2400"/>
              <a:buFont typeface="Arial"/>
              <a:buChar char="•"/>
              <a:defRPr b="0" i="0" sz="2400" u="none" cap="none" strike="noStrike">
                <a:solidFill>
                  <a:srgbClr val="3B3C3E"/>
                </a:solidFill>
                <a:latin typeface="Arial"/>
                <a:ea typeface="Arial"/>
                <a:cs typeface="Arial"/>
                <a:sym typeface="Arial"/>
              </a:defRPr>
            </a:lvl1pPr>
            <a:lvl2pPr indent="-355600" lvl="1" marL="914400" marR="0" rtl="0" algn="l">
              <a:spcBef>
                <a:spcPts val="400"/>
              </a:spcBef>
              <a:spcAft>
                <a:spcPts val="0"/>
              </a:spcAft>
              <a:buClr>
                <a:srgbClr val="3B3C3E"/>
              </a:buClr>
              <a:buSzPts val="2000"/>
              <a:buFont typeface="Arial"/>
              <a:buChar char="•"/>
              <a:defRPr b="0" i="0" sz="2000" u="none" cap="none" strike="noStrike">
                <a:solidFill>
                  <a:srgbClr val="3B3C3E"/>
                </a:solidFill>
                <a:latin typeface="Arial"/>
                <a:ea typeface="Arial"/>
                <a:cs typeface="Arial"/>
                <a:sym typeface="Arial"/>
              </a:defRPr>
            </a:lvl2pPr>
            <a:lvl3pPr indent="-342900" lvl="2" marL="1371600" marR="0" rtl="0" algn="l">
              <a:spcBef>
                <a:spcPts val="360"/>
              </a:spcBef>
              <a:spcAft>
                <a:spcPts val="0"/>
              </a:spcAft>
              <a:buClr>
                <a:srgbClr val="3B3C3E"/>
              </a:buClr>
              <a:buSzPts val="1800"/>
              <a:buFont typeface="Arial"/>
              <a:buChar char="•"/>
              <a:defRPr b="0" i="0" sz="1800" u="none" cap="none" strike="noStrike">
                <a:solidFill>
                  <a:srgbClr val="3B3C3E"/>
                </a:solidFill>
                <a:latin typeface="Arial"/>
                <a:ea typeface="Arial"/>
                <a:cs typeface="Arial"/>
                <a:sym typeface="Arial"/>
              </a:defRPr>
            </a:lvl3pPr>
            <a:lvl4pPr indent="-330200" lvl="3" marL="1828800" marR="0" rtl="0" algn="l">
              <a:spcBef>
                <a:spcPts val="320"/>
              </a:spcBef>
              <a:spcAft>
                <a:spcPts val="0"/>
              </a:spcAft>
              <a:buClr>
                <a:srgbClr val="3B3C3E"/>
              </a:buClr>
              <a:buSzPts val="1600"/>
              <a:buFont typeface="Arial"/>
              <a:buChar char="•"/>
              <a:defRPr b="0" i="0" sz="1600" u="none" cap="none" strike="noStrike">
                <a:solidFill>
                  <a:srgbClr val="3B3C3E"/>
                </a:solidFill>
                <a:latin typeface="Arial"/>
                <a:ea typeface="Arial"/>
                <a:cs typeface="Arial"/>
                <a:sym typeface="Arial"/>
              </a:defRPr>
            </a:lvl4pPr>
            <a:lvl5pPr indent="-330200" lvl="4" marL="2286000" marR="0" rtl="0" algn="l">
              <a:spcBef>
                <a:spcPts val="320"/>
              </a:spcBef>
              <a:spcAft>
                <a:spcPts val="0"/>
              </a:spcAft>
              <a:buClr>
                <a:srgbClr val="3B3C3E"/>
              </a:buClr>
              <a:buSzPts val="1600"/>
              <a:buFont typeface="Arial"/>
              <a:buChar char="•"/>
              <a:defRPr b="0" i="0" sz="1600" u="none" cap="none" strike="noStrike">
                <a:solidFill>
                  <a:srgbClr val="3B3C3E"/>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85" name="Google Shape;85;p15"/>
          <p:cNvSpPr txBox="1"/>
          <p:nvPr>
            <p:ph idx="3" type="body"/>
          </p:nvPr>
        </p:nvSpPr>
        <p:spPr>
          <a:xfrm>
            <a:off x="4645028" y="1151335"/>
            <a:ext cx="4041900" cy="4797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3B3C3E"/>
              </a:buClr>
              <a:buSzPts val="3200"/>
              <a:buFont typeface="Arial"/>
              <a:buNone/>
              <a:defRPr b="1" i="0" sz="2400" u="none" cap="none" strike="noStrike">
                <a:solidFill>
                  <a:srgbClr val="3B3C3E"/>
                </a:solidFill>
                <a:latin typeface="Arial"/>
                <a:ea typeface="Arial"/>
                <a:cs typeface="Arial"/>
                <a:sym typeface="Arial"/>
              </a:defRPr>
            </a:lvl1pPr>
            <a:lvl2pPr indent="-228600" lvl="1" marL="914400" marR="0" rtl="0" algn="l">
              <a:spcBef>
                <a:spcPts val="400"/>
              </a:spcBef>
              <a:spcAft>
                <a:spcPts val="0"/>
              </a:spcAft>
              <a:buClr>
                <a:srgbClr val="3B3C3E"/>
              </a:buClr>
              <a:buSzPts val="2800"/>
              <a:buFont typeface="Arial"/>
              <a:buNone/>
              <a:defRPr b="1" i="0" sz="2000" u="none" cap="none" strike="noStrike">
                <a:solidFill>
                  <a:srgbClr val="3B3C3E"/>
                </a:solidFill>
                <a:latin typeface="Arial"/>
                <a:ea typeface="Arial"/>
                <a:cs typeface="Arial"/>
                <a:sym typeface="Arial"/>
              </a:defRPr>
            </a:lvl2pPr>
            <a:lvl3pPr indent="-228600" lvl="2" marL="1371600" marR="0" rtl="0" algn="l">
              <a:spcBef>
                <a:spcPts val="360"/>
              </a:spcBef>
              <a:spcAft>
                <a:spcPts val="0"/>
              </a:spcAft>
              <a:buClr>
                <a:srgbClr val="3B3C3E"/>
              </a:buClr>
              <a:buSzPts val="2400"/>
              <a:buFont typeface="Arial"/>
              <a:buNone/>
              <a:defRPr b="1" i="0" sz="1800" u="none" cap="none" strike="noStrike">
                <a:solidFill>
                  <a:srgbClr val="3B3C3E"/>
                </a:solidFill>
                <a:latin typeface="Arial"/>
                <a:ea typeface="Arial"/>
                <a:cs typeface="Arial"/>
                <a:sym typeface="Arial"/>
              </a:defRPr>
            </a:lvl3pPr>
            <a:lvl4pPr indent="-228600" lvl="3" marL="1828800" marR="0" rtl="0" algn="l">
              <a:spcBef>
                <a:spcPts val="320"/>
              </a:spcBef>
              <a:spcAft>
                <a:spcPts val="0"/>
              </a:spcAft>
              <a:buClr>
                <a:srgbClr val="3B3C3E"/>
              </a:buClr>
              <a:buSzPts val="2000"/>
              <a:buFont typeface="Arial"/>
              <a:buNone/>
              <a:defRPr b="1" i="0" sz="1600" u="none" cap="none" strike="noStrike">
                <a:solidFill>
                  <a:srgbClr val="3B3C3E"/>
                </a:solidFill>
                <a:latin typeface="Arial"/>
                <a:ea typeface="Arial"/>
                <a:cs typeface="Arial"/>
                <a:sym typeface="Arial"/>
              </a:defRPr>
            </a:lvl4pPr>
            <a:lvl5pPr indent="-228600" lvl="4" marL="2286000" marR="0" rtl="0" algn="l">
              <a:spcBef>
                <a:spcPts val="320"/>
              </a:spcBef>
              <a:spcAft>
                <a:spcPts val="0"/>
              </a:spcAft>
              <a:buClr>
                <a:srgbClr val="3B3C3E"/>
              </a:buClr>
              <a:buSzPts val="2000"/>
              <a:buFont typeface="Arial"/>
              <a:buNone/>
              <a:defRPr b="1" i="0" sz="1600" u="none" cap="none" strike="noStrike">
                <a:solidFill>
                  <a:srgbClr val="3B3C3E"/>
                </a:solidFill>
                <a:latin typeface="Arial"/>
                <a:ea typeface="Arial"/>
                <a:cs typeface="Arial"/>
                <a:sym typeface="Arial"/>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86" name="Google Shape;86;p15"/>
          <p:cNvSpPr txBox="1"/>
          <p:nvPr>
            <p:ph idx="4" type="body"/>
          </p:nvPr>
        </p:nvSpPr>
        <p:spPr>
          <a:xfrm>
            <a:off x="4645028" y="1631156"/>
            <a:ext cx="4041900" cy="29634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3B3C3E"/>
              </a:buClr>
              <a:buSzPts val="2400"/>
              <a:buFont typeface="Arial"/>
              <a:buChar char="•"/>
              <a:defRPr b="0" i="0" sz="2400" u="none" cap="none" strike="noStrike">
                <a:solidFill>
                  <a:srgbClr val="3B3C3E"/>
                </a:solidFill>
                <a:latin typeface="Arial"/>
                <a:ea typeface="Arial"/>
                <a:cs typeface="Arial"/>
                <a:sym typeface="Arial"/>
              </a:defRPr>
            </a:lvl1pPr>
            <a:lvl2pPr indent="-355600" lvl="1" marL="914400" marR="0" rtl="0" algn="l">
              <a:spcBef>
                <a:spcPts val="400"/>
              </a:spcBef>
              <a:spcAft>
                <a:spcPts val="0"/>
              </a:spcAft>
              <a:buClr>
                <a:srgbClr val="3B3C3E"/>
              </a:buClr>
              <a:buSzPts val="2000"/>
              <a:buFont typeface="Arial"/>
              <a:buChar char="•"/>
              <a:defRPr b="0" i="0" sz="2000" u="none" cap="none" strike="noStrike">
                <a:solidFill>
                  <a:srgbClr val="3B3C3E"/>
                </a:solidFill>
                <a:latin typeface="Arial"/>
                <a:ea typeface="Arial"/>
                <a:cs typeface="Arial"/>
                <a:sym typeface="Arial"/>
              </a:defRPr>
            </a:lvl2pPr>
            <a:lvl3pPr indent="-342900" lvl="2" marL="1371600" marR="0" rtl="0" algn="l">
              <a:spcBef>
                <a:spcPts val="360"/>
              </a:spcBef>
              <a:spcAft>
                <a:spcPts val="0"/>
              </a:spcAft>
              <a:buClr>
                <a:srgbClr val="3B3C3E"/>
              </a:buClr>
              <a:buSzPts val="1800"/>
              <a:buFont typeface="Arial"/>
              <a:buChar char="•"/>
              <a:defRPr b="0" i="0" sz="1800" u="none" cap="none" strike="noStrike">
                <a:solidFill>
                  <a:srgbClr val="3B3C3E"/>
                </a:solidFill>
                <a:latin typeface="Arial"/>
                <a:ea typeface="Arial"/>
                <a:cs typeface="Arial"/>
                <a:sym typeface="Arial"/>
              </a:defRPr>
            </a:lvl3pPr>
            <a:lvl4pPr indent="-330200" lvl="3" marL="1828800" marR="0" rtl="0" algn="l">
              <a:spcBef>
                <a:spcPts val="320"/>
              </a:spcBef>
              <a:spcAft>
                <a:spcPts val="0"/>
              </a:spcAft>
              <a:buClr>
                <a:srgbClr val="3B3C3E"/>
              </a:buClr>
              <a:buSzPts val="1600"/>
              <a:buFont typeface="Arial"/>
              <a:buChar char="•"/>
              <a:defRPr b="0" i="0" sz="1600" u="none" cap="none" strike="noStrike">
                <a:solidFill>
                  <a:srgbClr val="3B3C3E"/>
                </a:solidFill>
                <a:latin typeface="Arial"/>
                <a:ea typeface="Arial"/>
                <a:cs typeface="Arial"/>
                <a:sym typeface="Arial"/>
              </a:defRPr>
            </a:lvl4pPr>
            <a:lvl5pPr indent="-330200" lvl="4" marL="2286000" marR="0" rtl="0" algn="l">
              <a:spcBef>
                <a:spcPts val="320"/>
              </a:spcBef>
              <a:spcAft>
                <a:spcPts val="0"/>
              </a:spcAft>
              <a:buClr>
                <a:srgbClr val="3B3C3E"/>
              </a:buClr>
              <a:buSzPts val="1600"/>
              <a:buFont typeface="Arial"/>
              <a:buChar char="•"/>
              <a:defRPr b="0" i="0" sz="1600" u="none" cap="none" strike="noStrike">
                <a:solidFill>
                  <a:srgbClr val="3B3C3E"/>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87" name="Google Shape;87;p15"/>
          <p:cNvSpPr txBox="1"/>
          <p:nvPr>
            <p:ph idx="10" type="dt"/>
          </p:nvPr>
        </p:nvSpPr>
        <p:spPr>
          <a:xfrm>
            <a:off x="457203" y="4767264"/>
            <a:ext cx="1310700" cy="273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000">
                <a:solidFill>
                  <a:schemeClr val="lt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15"/>
          <p:cNvSpPr txBox="1"/>
          <p:nvPr>
            <p:ph idx="11" type="ftr"/>
          </p:nvPr>
        </p:nvSpPr>
        <p:spPr>
          <a:xfrm>
            <a:off x="1767809" y="4767264"/>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000">
                <a:solidFill>
                  <a:schemeClr val="lt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15"/>
          <p:cNvSpPr txBox="1"/>
          <p:nvPr>
            <p:ph idx="12" type="sldNum"/>
          </p:nvPr>
        </p:nvSpPr>
        <p:spPr>
          <a:xfrm>
            <a:off x="4667371"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lt1"/>
                </a:solidFill>
                <a:latin typeface="Arial"/>
                <a:ea typeface="Arial"/>
                <a:cs typeface="Arial"/>
                <a:sym typeface="Arial"/>
              </a:defRPr>
            </a:lvl1pPr>
            <a:lvl2pPr indent="0" lvl="1" marL="0" marR="0" rtl="0" algn="r">
              <a:spcBef>
                <a:spcPts val="0"/>
              </a:spcBef>
              <a:buNone/>
              <a:defRPr sz="1000">
                <a:solidFill>
                  <a:schemeClr val="lt1"/>
                </a:solidFill>
                <a:latin typeface="Arial"/>
                <a:ea typeface="Arial"/>
                <a:cs typeface="Arial"/>
                <a:sym typeface="Arial"/>
              </a:defRPr>
            </a:lvl2pPr>
            <a:lvl3pPr indent="0" lvl="2" marL="0" marR="0" rtl="0" algn="r">
              <a:spcBef>
                <a:spcPts val="0"/>
              </a:spcBef>
              <a:buNone/>
              <a:defRPr sz="1000">
                <a:solidFill>
                  <a:schemeClr val="lt1"/>
                </a:solidFill>
                <a:latin typeface="Arial"/>
                <a:ea typeface="Arial"/>
                <a:cs typeface="Arial"/>
                <a:sym typeface="Arial"/>
              </a:defRPr>
            </a:lvl3pPr>
            <a:lvl4pPr indent="0" lvl="3" marL="0" marR="0" rtl="0" algn="r">
              <a:spcBef>
                <a:spcPts val="0"/>
              </a:spcBef>
              <a:buNone/>
              <a:defRPr sz="1000">
                <a:solidFill>
                  <a:schemeClr val="lt1"/>
                </a:solidFill>
                <a:latin typeface="Arial"/>
                <a:ea typeface="Arial"/>
                <a:cs typeface="Arial"/>
                <a:sym typeface="Arial"/>
              </a:defRPr>
            </a:lvl4pPr>
            <a:lvl5pPr indent="0" lvl="4" marL="0" marR="0" rtl="0" algn="r">
              <a:spcBef>
                <a:spcPts val="0"/>
              </a:spcBef>
              <a:buNone/>
              <a:defRPr sz="1000">
                <a:solidFill>
                  <a:schemeClr val="lt1"/>
                </a:solidFill>
                <a:latin typeface="Arial"/>
                <a:ea typeface="Arial"/>
                <a:cs typeface="Arial"/>
                <a:sym typeface="Arial"/>
              </a:defRPr>
            </a:lvl5pPr>
            <a:lvl6pPr indent="0" lvl="5" marL="0" marR="0" rtl="0" algn="r">
              <a:spcBef>
                <a:spcPts val="0"/>
              </a:spcBef>
              <a:buNone/>
              <a:defRPr sz="1000">
                <a:solidFill>
                  <a:schemeClr val="lt1"/>
                </a:solidFill>
                <a:latin typeface="Arial"/>
                <a:ea typeface="Arial"/>
                <a:cs typeface="Arial"/>
                <a:sym typeface="Arial"/>
              </a:defRPr>
            </a:lvl6pPr>
            <a:lvl7pPr indent="0" lvl="6" marL="0" marR="0" rtl="0" algn="r">
              <a:spcBef>
                <a:spcPts val="0"/>
              </a:spcBef>
              <a:buNone/>
              <a:defRPr sz="1000">
                <a:solidFill>
                  <a:schemeClr val="lt1"/>
                </a:solidFill>
                <a:latin typeface="Arial"/>
                <a:ea typeface="Arial"/>
                <a:cs typeface="Arial"/>
                <a:sym typeface="Arial"/>
              </a:defRPr>
            </a:lvl7pPr>
            <a:lvl8pPr indent="0" lvl="7" marL="0" marR="0" rtl="0" algn="r">
              <a:spcBef>
                <a:spcPts val="0"/>
              </a:spcBef>
              <a:buNone/>
              <a:defRPr sz="1000">
                <a:solidFill>
                  <a:schemeClr val="lt1"/>
                </a:solidFill>
                <a:latin typeface="Arial"/>
                <a:ea typeface="Arial"/>
                <a:cs typeface="Arial"/>
                <a:sym typeface="Arial"/>
              </a:defRPr>
            </a:lvl8pPr>
            <a:lvl9pPr indent="0" lvl="8" marL="0" marR="0" rtl="0" algn="r">
              <a:spcBef>
                <a:spcPts val="0"/>
              </a:spcBef>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16"/>
          <p:cNvSpPr txBox="1"/>
          <p:nvPr>
            <p:ph idx="10" type="dt"/>
          </p:nvPr>
        </p:nvSpPr>
        <p:spPr>
          <a:xfrm>
            <a:off x="457203" y="4767264"/>
            <a:ext cx="1310700" cy="273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000">
                <a:solidFill>
                  <a:schemeClr val="lt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2" name="Google Shape;92;p16"/>
          <p:cNvSpPr txBox="1"/>
          <p:nvPr>
            <p:ph idx="11" type="ftr"/>
          </p:nvPr>
        </p:nvSpPr>
        <p:spPr>
          <a:xfrm>
            <a:off x="1767809" y="4767264"/>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000">
                <a:solidFill>
                  <a:schemeClr val="lt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p16"/>
          <p:cNvSpPr txBox="1"/>
          <p:nvPr>
            <p:ph idx="12" type="sldNum"/>
          </p:nvPr>
        </p:nvSpPr>
        <p:spPr>
          <a:xfrm>
            <a:off x="4667371"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lt1"/>
                </a:solidFill>
                <a:latin typeface="Arial"/>
                <a:ea typeface="Arial"/>
                <a:cs typeface="Arial"/>
                <a:sym typeface="Arial"/>
              </a:defRPr>
            </a:lvl1pPr>
            <a:lvl2pPr indent="0" lvl="1" marL="0" marR="0" rtl="0" algn="r">
              <a:spcBef>
                <a:spcPts val="0"/>
              </a:spcBef>
              <a:buNone/>
              <a:defRPr sz="1000">
                <a:solidFill>
                  <a:schemeClr val="lt1"/>
                </a:solidFill>
                <a:latin typeface="Arial"/>
                <a:ea typeface="Arial"/>
                <a:cs typeface="Arial"/>
                <a:sym typeface="Arial"/>
              </a:defRPr>
            </a:lvl2pPr>
            <a:lvl3pPr indent="0" lvl="2" marL="0" marR="0" rtl="0" algn="r">
              <a:spcBef>
                <a:spcPts val="0"/>
              </a:spcBef>
              <a:buNone/>
              <a:defRPr sz="1000">
                <a:solidFill>
                  <a:schemeClr val="lt1"/>
                </a:solidFill>
                <a:latin typeface="Arial"/>
                <a:ea typeface="Arial"/>
                <a:cs typeface="Arial"/>
                <a:sym typeface="Arial"/>
              </a:defRPr>
            </a:lvl3pPr>
            <a:lvl4pPr indent="0" lvl="3" marL="0" marR="0" rtl="0" algn="r">
              <a:spcBef>
                <a:spcPts val="0"/>
              </a:spcBef>
              <a:buNone/>
              <a:defRPr sz="1000">
                <a:solidFill>
                  <a:schemeClr val="lt1"/>
                </a:solidFill>
                <a:latin typeface="Arial"/>
                <a:ea typeface="Arial"/>
                <a:cs typeface="Arial"/>
                <a:sym typeface="Arial"/>
              </a:defRPr>
            </a:lvl4pPr>
            <a:lvl5pPr indent="0" lvl="4" marL="0" marR="0" rtl="0" algn="r">
              <a:spcBef>
                <a:spcPts val="0"/>
              </a:spcBef>
              <a:buNone/>
              <a:defRPr sz="1000">
                <a:solidFill>
                  <a:schemeClr val="lt1"/>
                </a:solidFill>
                <a:latin typeface="Arial"/>
                <a:ea typeface="Arial"/>
                <a:cs typeface="Arial"/>
                <a:sym typeface="Arial"/>
              </a:defRPr>
            </a:lvl5pPr>
            <a:lvl6pPr indent="0" lvl="5" marL="0" marR="0" rtl="0" algn="r">
              <a:spcBef>
                <a:spcPts val="0"/>
              </a:spcBef>
              <a:buNone/>
              <a:defRPr sz="1000">
                <a:solidFill>
                  <a:schemeClr val="lt1"/>
                </a:solidFill>
                <a:latin typeface="Arial"/>
                <a:ea typeface="Arial"/>
                <a:cs typeface="Arial"/>
                <a:sym typeface="Arial"/>
              </a:defRPr>
            </a:lvl6pPr>
            <a:lvl7pPr indent="0" lvl="6" marL="0" marR="0" rtl="0" algn="r">
              <a:spcBef>
                <a:spcPts val="0"/>
              </a:spcBef>
              <a:buNone/>
              <a:defRPr sz="1000">
                <a:solidFill>
                  <a:schemeClr val="lt1"/>
                </a:solidFill>
                <a:latin typeface="Arial"/>
                <a:ea typeface="Arial"/>
                <a:cs typeface="Arial"/>
                <a:sym typeface="Arial"/>
              </a:defRPr>
            </a:lvl7pPr>
            <a:lvl8pPr indent="0" lvl="7" marL="0" marR="0" rtl="0" algn="r">
              <a:spcBef>
                <a:spcPts val="0"/>
              </a:spcBef>
              <a:buNone/>
              <a:defRPr sz="1000">
                <a:solidFill>
                  <a:schemeClr val="lt1"/>
                </a:solidFill>
                <a:latin typeface="Arial"/>
                <a:ea typeface="Arial"/>
                <a:cs typeface="Arial"/>
                <a:sym typeface="Arial"/>
              </a:defRPr>
            </a:lvl8pPr>
            <a:lvl9pPr indent="0" lvl="8" marL="0" marR="0" rtl="0" algn="r">
              <a:spcBef>
                <a:spcPts val="0"/>
              </a:spcBef>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ig Orange">
  <p:cSld name="Title: Big Orange">
    <p:bg>
      <p:bgPr>
        <a:solidFill>
          <a:srgbClr val="FD6D08"/>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457200" y="1087419"/>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lt1"/>
              </a:buClr>
              <a:buSzPts val="1400"/>
              <a:buFont typeface="Arial"/>
              <a:buNone/>
              <a:defRPr b="0" i="0" sz="44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6" name="Google Shape;16;p3"/>
          <p:cNvSpPr txBox="1"/>
          <p:nvPr>
            <p:ph idx="1" type="subTitle"/>
          </p:nvPr>
        </p:nvSpPr>
        <p:spPr>
          <a:xfrm>
            <a:off x="1371600" y="2020708"/>
            <a:ext cx="6400800" cy="9177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chemeClr val="lt1"/>
              </a:buClr>
              <a:buSzPts val="1400"/>
              <a:buFont typeface="Arial"/>
              <a:buNone/>
              <a:defRPr b="0" i="0" sz="3200" u="none" cap="none" strike="noStrike">
                <a:solidFill>
                  <a:schemeClr val="lt1"/>
                </a:solidFill>
                <a:latin typeface="Arial"/>
                <a:ea typeface="Arial"/>
                <a:cs typeface="Arial"/>
                <a:sym typeface="Arial"/>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Arial"/>
                <a:ea typeface="Arial"/>
                <a:cs typeface="Arial"/>
                <a:sym typeface="Arial"/>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pic>
        <p:nvPicPr>
          <p:cNvPr descr="UT_logo_KNOCKOUT.eps" id="17" name="Google Shape;17;p3"/>
          <p:cNvPicPr preferRelativeResize="0"/>
          <p:nvPr/>
        </p:nvPicPr>
        <p:blipFill rotWithShape="1">
          <a:blip r:embed="rId2">
            <a:alphaModFix/>
          </a:blip>
          <a:srcRect b="0" l="0" r="0" t="0"/>
          <a:stretch/>
        </p:blipFill>
        <p:spPr>
          <a:xfrm>
            <a:off x="3589179" y="3015970"/>
            <a:ext cx="1965600" cy="13188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ig Logo" showMasterSp="0">
  <p:cSld name="Title: Big Logo">
    <p:spTree>
      <p:nvGrpSpPr>
        <p:cNvPr id="18" name="Shape 18"/>
        <p:cNvGrpSpPr/>
        <p:nvPr/>
      </p:nvGrpSpPr>
      <p:grpSpPr>
        <a:xfrm>
          <a:off x="0" y="0"/>
          <a:ext cx="0" cy="0"/>
          <a:chOff x="0" y="0"/>
          <a:chExt cx="0" cy="0"/>
        </a:xfrm>
      </p:grpSpPr>
      <p:sp>
        <p:nvSpPr>
          <p:cNvPr id="19" name="Google Shape;19;p4"/>
          <p:cNvSpPr/>
          <p:nvPr/>
        </p:nvSpPr>
        <p:spPr>
          <a:xfrm>
            <a:off x="0" y="3495910"/>
            <a:ext cx="9144000" cy="1647600"/>
          </a:xfrm>
          <a:prstGeom prst="rect">
            <a:avLst/>
          </a:prstGeom>
          <a:solidFill>
            <a:srgbClr val="FD6D0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 name="Google Shape;20;p4"/>
          <p:cNvSpPr txBox="1"/>
          <p:nvPr>
            <p:ph idx="1" type="subTitle"/>
          </p:nvPr>
        </p:nvSpPr>
        <p:spPr>
          <a:xfrm>
            <a:off x="1371600" y="1618020"/>
            <a:ext cx="6400800" cy="13143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400"/>
              <a:buFont typeface="Arial"/>
              <a:buNone/>
              <a:defRPr b="0" i="0" sz="3200" u="none" cap="none" strike="noStrike">
                <a:solidFill>
                  <a:srgbClr val="888888"/>
                </a:solidFill>
                <a:latin typeface="Arial"/>
                <a:ea typeface="Arial"/>
                <a:cs typeface="Arial"/>
                <a:sym typeface="Arial"/>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Arial"/>
                <a:ea typeface="Arial"/>
                <a:cs typeface="Arial"/>
                <a:sym typeface="Arial"/>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1" name="Google Shape;21;p4"/>
          <p:cNvSpPr txBox="1"/>
          <p:nvPr>
            <p:ph type="ctrTitle"/>
          </p:nvPr>
        </p:nvSpPr>
        <p:spPr>
          <a:xfrm>
            <a:off x="685800" y="297534"/>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rgbClr val="3B3C3E"/>
              </a:buClr>
              <a:buSzPts val="1400"/>
              <a:buFont typeface="Arial"/>
              <a:buNone/>
              <a:defRPr b="0" i="0" sz="4400" u="none" cap="none" strike="noStrike">
                <a:solidFill>
                  <a:srgbClr val="3B3C3E"/>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pic>
        <p:nvPicPr>
          <p:cNvPr descr="UT_logo_KNOCKOUT.eps" id="22" name="Google Shape;22;p4"/>
          <p:cNvPicPr preferRelativeResize="0"/>
          <p:nvPr/>
        </p:nvPicPr>
        <p:blipFill rotWithShape="1">
          <a:blip r:embed="rId2">
            <a:alphaModFix/>
          </a:blip>
          <a:srcRect b="0" l="0" r="0" t="0"/>
          <a:stretch/>
        </p:blipFill>
        <p:spPr>
          <a:xfrm>
            <a:off x="3778724" y="3742520"/>
            <a:ext cx="1598100" cy="10722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Minimal Identity" type="title">
  <p:cSld name="TITLE">
    <p:spTree>
      <p:nvGrpSpPr>
        <p:cNvPr id="23" name="Shape 23"/>
        <p:cNvGrpSpPr/>
        <p:nvPr/>
      </p:nvGrpSpPr>
      <p:grpSpPr>
        <a:xfrm>
          <a:off x="0" y="0"/>
          <a:ext cx="0" cy="0"/>
          <a:chOff x="0" y="0"/>
          <a:chExt cx="0" cy="0"/>
        </a:xfrm>
      </p:grpSpPr>
      <p:sp>
        <p:nvSpPr>
          <p:cNvPr id="24" name="Google Shape;24;p5"/>
          <p:cNvSpPr txBox="1"/>
          <p:nvPr>
            <p:ph type="ctrTitle"/>
          </p:nvPr>
        </p:nvSpPr>
        <p:spPr>
          <a:xfrm>
            <a:off x="685800" y="994389"/>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rgbClr val="3B3C3E"/>
              </a:buClr>
              <a:buSzPts val="1400"/>
              <a:buFont typeface="Arial"/>
              <a:buNone/>
              <a:defRPr b="0" i="0" sz="4400" u="none" cap="none" strike="noStrike">
                <a:solidFill>
                  <a:srgbClr val="3B3C3E"/>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5" name="Google Shape;25;p5"/>
          <p:cNvSpPr txBox="1"/>
          <p:nvPr>
            <p:ph idx="1" type="subTitle"/>
          </p:nvPr>
        </p:nvSpPr>
        <p:spPr>
          <a:xfrm>
            <a:off x="1371600" y="2311219"/>
            <a:ext cx="6400800" cy="13143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400"/>
              <a:buFont typeface="Arial"/>
              <a:buNone/>
              <a:defRPr b="0" i="0" sz="3200" u="none" cap="none" strike="noStrike">
                <a:solidFill>
                  <a:srgbClr val="888888"/>
                </a:solidFill>
                <a:latin typeface="Arial"/>
                <a:ea typeface="Arial"/>
                <a:cs typeface="Arial"/>
                <a:sym typeface="Arial"/>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Arial"/>
                <a:ea typeface="Arial"/>
                <a:cs typeface="Arial"/>
                <a:sym typeface="Arial"/>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6" name="Google Shape;26;p5"/>
          <p:cNvSpPr/>
          <p:nvPr/>
        </p:nvSpPr>
        <p:spPr>
          <a:xfrm>
            <a:off x="0" y="4637997"/>
            <a:ext cx="9144000" cy="505500"/>
          </a:xfrm>
          <a:prstGeom prst="rect">
            <a:avLst/>
          </a:prstGeom>
          <a:solidFill>
            <a:srgbClr val="FD6D0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UT_logo_RIGHT_KNOCKOUT.eps" id="27" name="Google Shape;27;p5"/>
          <p:cNvPicPr preferRelativeResize="0"/>
          <p:nvPr/>
        </p:nvPicPr>
        <p:blipFill rotWithShape="1">
          <a:blip r:embed="rId2">
            <a:alphaModFix/>
          </a:blip>
          <a:srcRect b="0" l="0" r="0" t="0"/>
          <a:stretch/>
        </p:blipFill>
        <p:spPr>
          <a:xfrm>
            <a:off x="7588146" y="4728769"/>
            <a:ext cx="1461300" cy="3261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Your Custom Photo">
  <p:cSld name="Title: Your Custom Photo">
    <p:spTree>
      <p:nvGrpSpPr>
        <p:cNvPr id="28" name="Shape 28"/>
        <p:cNvGrpSpPr/>
        <p:nvPr/>
      </p:nvGrpSpPr>
      <p:grpSpPr>
        <a:xfrm>
          <a:off x="0" y="0"/>
          <a:ext cx="0" cy="0"/>
          <a:chOff x="0" y="0"/>
          <a:chExt cx="0" cy="0"/>
        </a:xfrm>
      </p:grpSpPr>
      <p:sp>
        <p:nvSpPr>
          <p:cNvPr id="29" name="Google Shape;29;p6"/>
          <p:cNvSpPr/>
          <p:nvPr>
            <p:ph idx="2" type="pic"/>
          </p:nvPr>
        </p:nvSpPr>
        <p:spPr>
          <a:xfrm>
            <a:off x="0" y="0"/>
            <a:ext cx="4950300" cy="51435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77797C"/>
              </a:buClr>
              <a:buSzPts val="1400"/>
              <a:buFont typeface="Arial"/>
              <a:buNone/>
              <a:defRPr b="0" i="0" sz="3200" u="none" cap="none" strike="noStrike">
                <a:solidFill>
                  <a:srgbClr val="77797C"/>
                </a:solidFill>
                <a:latin typeface="Arial"/>
                <a:ea typeface="Arial"/>
                <a:cs typeface="Arial"/>
                <a:sym typeface="Arial"/>
              </a:defRPr>
            </a:lvl1pPr>
            <a:lvl2pPr indent="0" lvl="1" marL="457200" marR="0" rtl="0" algn="l">
              <a:spcBef>
                <a:spcPts val="560"/>
              </a:spcBef>
              <a:spcAft>
                <a:spcPts val="0"/>
              </a:spcAft>
              <a:buClr>
                <a:srgbClr val="3B3C3E"/>
              </a:buClr>
              <a:buSzPts val="1400"/>
              <a:buFont typeface="Arial"/>
              <a:buNone/>
              <a:defRPr b="0" i="0" sz="2800" u="none" cap="none" strike="noStrike">
                <a:solidFill>
                  <a:srgbClr val="3B3C3E"/>
                </a:solidFill>
                <a:latin typeface="Arial"/>
                <a:ea typeface="Arial"/>
                <a:cs typeface="Arial"/>
                <a:sym typeface="Arial"/>
              </a:defRPr>
            </a:lvl2pPr>
            <a:lvl3pPr indent="0" lvl="2" marL="914400" marR="0" rtl="0" algn="l">
              <a:spcBef>
                <a:spcPts val="480"/>
              </a:spcBef>
              <a:spcAft>
                <a:spcPts val="0"/>
              </a:spcAft>
              <a:buClr>
                <a:srgbClr val="3B3C3E"/>
              </a:buClr>
              <a:buSzPts val="1400"/>
              <a:buFont typeface="Arial"/>
              <a:buNone/>
              <a:defRPr b="0" i="0" sz="2400" u="none" cap="none" strike="noStrike">
                <a:solidFill>
                  <a:srgbClr val="3B3C3E"/>
                </a:solidFill>
                <a:latin typeface="Arial"/>
                <a:ea typeface="Arial"/>
                <a:cs typeface="Arial"/>
                <a:sym typeface="Arial"/>
              </a:defRPr>
            </a:lvl3pPr>
            <a:lvl4pPr indent="0" lvl="3" marL="1371600" marR="0" rtl="0" algn="l">
              <a:spcBef>
                <a:spcPts val="400"/>
              </a:spcBef>
              <a:spcAft>
                <a:spcPts val="0"/>
              </a:spcAft>
              <a:buClr>
                <a:srgbClr val="3B3C3E"/>
              </a:buClr>
              <a:buSzPts val="1400"/>
              <a:buFont typeface="Arial"/>
              <a:buNone/>
              <a:defRPr b="0" i="0" sz="2000" u="none" cap="none" strike="noStrike">
                <a:solidFill>
                  <a:srgbClr val="3B3C3E"/>
                </a:solidFill>
                <a:latin typeface="Arial"/>
                <a:ea typeface="Arial"/>
                <a:cs typeface="Arial"/>
                <a:sym typeface="Arial"/>
              </a:defRPr>
            </a:lvl4pPr>
            <a:lvl5pPr indent="0" lvl="4" marL="1828800" marR="0" rtl="0" algn="l">
              <a:spcBef>
                <a:spcPts val="400"/>
              </a:spcBef>
              <a:spcAft>
                <a:spcPts val="0"/>
              </a:spcAft>
              <a:buClr>
                <a:srgbClr val="3B3C3E"/>
              </a:buClr>
              <a:buSzPts val="1400"/>
              <a:buFont typeface="Arial"/>
              <a:buNone/>
              <a:defRPr b="0" i="0" sz="2000" u="none" cap="none" strike="noStrike">
                <a:solidFill>
                  <a:srgbClr val="3B3C3E"/>
                </a:solidFill>
                <a:latin typeface="Arial"/>
                <a:ea typeface="Arial"/>
                <a:cs typeface="Arial"/>
                <a:sym typeface="Arial"/>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30" name="Google Shape;30;p6"/>
          <p:cNvSpPr/>
          <p:nvPr/>
        </p:nvSpPr>
        <p:spPr>
          <a:xfrm>
            <a:off x="4950346" y="0"/>
            <a:ext cx="4193700" cy="5143500"/>
          </a:xfrm>
          <a:prstGeom prst="rect">
            <a:avLst/>
          </a:prstGeom>
          <a:solidFill>
            <a:srgbClr val="FD6D0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 name="Google Shape;31;p6"/>
          <p:cNvSpPr txBox="1"/>
          <p:nvPr>
            <p:ph type="title"/>
          </p:nvPr>
        </p:nvSpPr>
        <p:spPr>
          <a:xfrm>
            <a:off x="4950346" y="205979"/>
            <a:ext cx="4193700" cy="26598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lt1"/>
              </a:buClr>
              <a:buSzPts val="1400"/>
              <a:buFont typeface="Arial"/>
              <a:buNone/>
              <a:defRPr b="0" i="0" sz="40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pic>
        <p:nvPicPr>
          <p:cNvPr descr="UT_logo_KNOCKOUT.eps" id="32" name="Google Shape;32;p6"/>
          <p:cNvPicPr preferRelativeResize="0"/>
          <p:nvPr/>
        </p:nvPicPr>
        <p:blipFill rotWithShape="1">
          <a:blip r:embed="rId2">
            <a:alphaModFix/>
          </a:blip>
          <a:srcRect b="0" l="0" r="0" t="0"/>
          <a:stretch/>
        </p:blipFill>
        <p:spPr>
          <a:xfrm>
            <a:off x="6131259" y="3235296"/>
            <a:ext cx="1831800" cy="12288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hoto 1" showMasterSp="0">
  <p:cSld name="Title: Photo 1">
    <p:spTree>
      <p:nvGrpSpPr>
        <p:cNvPr id="33" name="Shape 33"/>
        <p:cNvGrpSpPr/>
        <p:nvPr/>
      </p:nvGrpSpPr>
      <p:grpSpPr>
        <a:xfrm>
          <a:off x="0" y="0"/>
          <a:ext cx="0" cy="0"/>
          <a:chOff x="0" y="0"/>
          <a:chExt cx="0" cy="0"/>
        </a:xfrm>
      </p:grpSpPr>
      <p:pic>
        <p:nvPicPr>
          <p:cNvPr descr="AyresJosh.jpg" id="34" name="Google Shape;34;p7"/>
          <p:cNvPicPr preferRelativeResize="0"/>
          <p:nvPr/>
        </p:nvPicPr>
        <p:blipFill rotWithShape="1">
          <a:blip r:embed="rId2">
            <a:alphaModFix/>
          </a:blip>
          <a:srcRect b="0" l="0" r="0" t="0"/>
          <a:stretch/>
        </p:blipFill>
        <p:spPr>
          <a:xfrm>
            <a:off x="-1218487" y="1"/>
            <a:ext cx="10370700" cy="5151300"/>
          </a:xfrm>
          <a:prstGeom prst="rect">
            <a:avLst/>
          </a:prstGeom>
          <a:noFill/>
          <a:ln>
            <a:noFill/>
          </a:ln>
        </p:spPr>
      </p:pic>
      <p:sp>
        <p:nvSpPr>
          <p:cNvPr id="35" name="Google Shape;35;p7"/>
          <p:cNvSpPr/>
          <p:nvPr/>
        </p:nvSpPr>
        <p:spPr>
          <a:xfrm>
            <a:off x="4564442" y="0"/>
            <a:ext cx="4193700" cy="5143500"/>
          </a:xfrm>
          <a:prstGeom prst="rect">
            <a:avLst/>
          </a:prstGeom>
          <a:solidFill>
            <a:srgbClr val="FD6D0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 name="Google Shape;36;p7"/>
          <p:cNvSpPr txBox="1"/>
          <p:nvPr>
            <p:ph type="title"/>
          </p:nvPr>
        </p:nvSpPr>
        <p:spPr>
          <a:xfrm>
            <a:off x="4564442" y="205979"/>
            <a:ext cx="4193700" cy="26598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lt1"/>
              </a:buClr>
              <a:buSzPts val="1400"/>
              <a:buFont typeface="Arial"/>
              <a:buNone/>
              <a:defRPr b="0" i="0" sz="40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pic>
        <p:nvPicPr>
          <p:cNvPr descr="UT_logo_KNOCKOUT.eps" id="37" name="Google Shape;37;p7"/>
          <p:cNvPicPr preferRelativeResize="0"/>
          <p:nvPr/>
        </p:nvPicPr>
        <p:blipFill rotWithShape="1">
          <a:blip r:embed="rId3">
            <a:alphaModFix/>
          </a:blip>
          <a:srcRect b="0" l="0" r="0" t="0"/>
          <a:stretch/>
        </p:blipFill>
        <p:spPr>
          <a:xfrm>
            <a:off x="5770627" y="3235296"/>
            <a:ext cx="1781400" cy="1194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hoto 2">
  <p:cSld name="Title: Photo 2">
    <p:spTree>
      <p:nvGrpSpPr>
        <p:cNvPr id="38" name="Shape 38"/>
        <p:cNvGrpSpPr/>
        <p:nvPr/>
      </p:nvGrpSpPr>
      <p:grpSpPr>
        <a:xfrm>
          <a:off x="0" y="0"/>
          <a:ext cx="0" cy="0"/>
          <a:chOff x="0" y="0"/>
          <a:chExt cx="0" cy="0"/>
        </a:xfrm>
      </p:grpSpPr>
      <p:pic>
        <p:nvPicPr>
          <p:cNvPr descr="flag2.jpg" id="39" name="Google Shape;39;p8"/>
          <p:cNvPicPr preferRelativeResize="0"/>
          <p:nvPr/>
        </p:nvPicPr>
        <p:blipFill rotWithShape="1">
          <a:blip r:embed="rId2">
            <a:alphaModFix/>
          </a:blip>
          <a:srcRect b="0" l="0" r="0" t="0"/>
          <a:stretch/>
        </p:blipFill>
        <p:spPr>
          <a:xfrm>
            <a:off x="0" y="2"/>
            <a:ext cx="9144000" cy="5159400"/>
          </a:xfrm>
          <a:prstGeom prst="rect">
            <a:avLst/>
          </a:prstGeom>
          <a:noFill/>
          <a:ln>
            <a:noFill/>
          </a:ln>
        </p:spPr>
      </p:pic>
      <p:sp>
        <p:nvSpPr>
          <p:cNvPr id="40" name="Google Shape;40;p8"/>
          <p:cNvSpPr/>
          <p:nvPr/>
        </p:nvSpPr>
        <p:spPr>
          <a:xfrm>
            <a:off x="4564442" y="0"/>
            <a:ext cx="4193700" cy="5143500"/>
          </a:xfrm>
          <a:prstGeom prst="rect">
            <a:avLst/>
          </a:prstGeom>
          <a:solidFill>
            <a:srgbClr val="FD6D0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 name="Google Shape;41;p8"/>
          <p:cNvSpPr txBox="1"/>
          <p:nvPr>
            <p:ph idx="1" type="body"/>
          </p:nvPr>
        </p:nvSpPr>
        <p:spPr>
          <a:xfrm>
            <a:off x="4564442" y="486966"/>
            <a:ext cx="4193700" cy="23706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800"/>
              </a:spcBef>
              <a:spcAft>
                <a:spcPts val="0"/>
              </a:spcAft>
              <a:buClr>
                <a:schemeClr val="lt1"/>
              </a:buClr>
              <a:buSzPts val="1400"/>
              <a:buFont typeface="Arial"/>
              <a:buNone/>
              <a:defRPr b="0" i="0" sz="40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rgbClr val="3B3C3E"/>
              </a:buClr>
              <a:buSzPts val="2800"/>
              <a:buFont typeface="Arial"/>
              <a:buChar char="–"/>
              <a:defRPr b="0" i="0" sz="2800" u="none" cap="none" strike="noStrike">
                <a:solidFill>
                  <a:srgbClr val="3B3C3E"/>
                </a:solidFill>
                <a:latin typeface="Arial"/>
                <a:ea typeface="Arial"/>
                <a:cs typeface="Arial"/>
                <a:sym typeface="Arial"/>
              </a:defRPr>
            </a:lvl2pPr>
            <a:lvl3pPr indent="-381000" lvl="2" marL="1371600" marR="0" rtl="0" algn="l">
              <a:spcBef>
                <a:spcPts val="480"/>
              </a:spcBef>
              <a:spcAft>
                <a:spcPts val="0"/>
              </a:spcAft>
              <a:buClr>
                <a:srgbClr val="3B3C3E"/>
              </a:buClr>
              <a:buSzPts val="2400"/>
              <a:buFont typeface="Arial"/>
              <a:buChar char="•"/>
              <a:defRPr b="0" i="0" sz="2400" u="none" cap="none" strike="noStrike">
                <a:solidFill>
                  <a:srgbClr val="3B3C3E"/>
                </a:solidFill>
                <a:latin typeface="Arial"/>
                <a:ea typeface="Arial"/>
                <a:cs typeface="Arial"/>
                <a:sym typeface="Arial"/>
              </a:defRPr>
            </a:lvl3pPr>
            <a:lvl4pPr indent="-355600" lvl="3" marL="1828800" marR="0" rtl="0" algn="l">
              <a:spcBef>
                <a:spcPts val="400"/>
              </a:spcBef>
              <a:spcAft>
                <a:spcPts val="0"/>
              </a:spcAft>
              <a:buClr>
                <a:srgbClr val="3B3C3E"/>
              </a:buClr>
              <a:buSzPts val="2000"/>
              <a:buFont typeface="Arial"/>
              <a:buChar char="–"/>
              <a:defRPr b="0" i="0" sz="2000" u="none" cap="none" strike="noStrike">
                <a:solidFill>
                  <a:srgbClr val="3B3C3E"/>
                </a:solidFill>
                <a:latin typeface="Arial"/>
                <a:ea typeface="Arial"/>
                <a:cs typeface="Arial"/>
                <a:sym typeface="Arial"/>
              </a:defRPr>
            </a:lvl4pPr>
            <a:lvl5pPr indent="-355600" lvl="4" marL="2286000" marR="0" rtl="0" algn="l">
              <a:spcBef>
                <a:spcPts val="400"/>
              </a:spcBef>
              <a:spcAft>
                <a:spcPts val="0"/>
              </a:spcAft>
              <a:buClr>
                <a:srgbClr val="3B3C3E"/>
              </a:buClr>
              <a:buSzPts val="2000"/>
              <a:buFont typeface="Arial"/>
              <a:buChar char="»"/>
              <a:defRPr b="0" i="0" sz="2000" u="none" cap="none" strike="noStrike">
                <a:solidFill>
                  <a:srgbClr val="3B3C3E"/>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UT_logo_KNOCKOUT.eps" id="42" name="Google Shape;42;p8"/>
          <p:cNvPicPr preferRelativeResize="0"/>
          <p:nvPr/>
        </p:nvPicPr>
        <p:blipFill rotWithShape="1">
          <a:blip r:embed="rId3">
            <a:alphaModFix/>
          </a:blip>
          <a:srcRect b="0" l="0" r="0" t="0"/>
          <a:stretch/>
        </p:blipFill>
        <p:spPr>
          <a:xfrm>
            <a:off x="5772655" y="3235296"/>
            <a:ext cx="1777200" cy="11922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1" name="Shape 51"/>
        <p:cNvGrpSpPr/>
        <p:nvPr/>
      </p:nvGrpSpPr>
      <p:grpSpPr>
        <a:xfrm>
          <a:off x="0" y="0"/>
          <a:ext cx="0" cy="0"/>
          <a:chOff x="0" y="0"/>
          <a:chExt cx="0" cy="0"/>
        </a:xfrm>
      </p:grpSpPr>
      <p:sp>
        <p:nvSpPr>
          <p:cNvPr id="52" name="Google Shape;52;p10"/>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3B3C3E"/>
              </a:buClr>
              <a:buSzPts val="1400"/>
              <a:buFont typeface="Arial"/>
              <a:buNone/>
              <a:defRPr b="1" i="0" sz="4400" u="none" cap="none" strike="noStrike">
                <a:solidFill>
                  <a:srgbClr val="3B3C3E"/>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53" name="Google Shape;53;p10"/>
          <p:cNvSpPr txBox="1"/>
          <p:nvPr>
            <p:ph idx="1" type="body"/>
          </p:nvPr>
        </p:nvSpPr>
        <p:spPr>
          <a:xfrm>
            <a:off x="457200" y="1200151"/>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3B3C3E"/>
              </a:buClr>
              <a:buSzPts val="3200"/>
              <a:buFont typeface="Arial"/>
              <a:buChar char="•"/>
              <a:defRPr b="0" i="0" sz="3200" u="none" cap="none" strike="noStrike">
                <a:solidFill>
                  <a:srgbClr val="3B3C3E"/>
                </a:solidFill>
                <a:latin typeface="Arial"/>
                <a:ea typeface="Arial"/>
                <a:cs typeface="Arial"/>
                <a:sym typeface="Arial"/>
              </a:defRPr>
            </a:lvl1pPr>
            <a:lvl2pPr indent="-406400" lvl="1" marL="914400" marR="0" rtl="0" algn="l">
              <a:spcBef>
                <a:spcPts val="560"/>
              </a:spcBef>
              <a:spcAft>
                <a:spcPts val="0"/>
              </a:spcAft>
              <a:buClr>
                <a:srgbClr val="3B3C3E"/>
              </a:buClr>
              <a:buSzPts val="2800"/>
              <a:buFont typeface="Arial"/>
              <a:buChar char="•"/>
              <a:defRPr b="0" i="0" sz="2800" u="none" cap="none" strike="noStrike">
                <a:solidFill>
                  <a:srgbClr val="3B3C3E"/>
                </a:solidFill>
                <a:latin typeface="Arial"/>
                <a:ea typeface="Arial"/>
                <a:cs typeface="Arial"/>
                <a:sym typeface="Arial"/>
              </a:defRPr>
            </a:lvl2pPr>
            <a:lvl3pPr indent="-381000" lvl="2" marL="1371600" marR="0" rtl="0" algn="l">
              <a:spcBef>
                <a:spcPts val="480"/>
              </a:spcBef>
              <a:spcAft>
                <a:spcPts val="0"/>
              </a:spcAft>
              <a:buClr>
                <a:srgbClr val="3B3C3E"/>
              </a:buClr>
              <a:buSzPts val="2400"/>
              <a:buFont typeface="Arial"/>
              <a:buChar char="•"/>
              <a:defRPr b="0" i="0" sz="2400" u="none" cap="none" strike="noStrike">
                <a:solidFill>
                  <a:srgbClr val="3B3C3E"/>
                </a:solidFill>
                <a:latin typeface="Arial"/>
                <a:ea typeface="Arial"/>
                <a:cs typeface="Arial"/>
                <a:sym typeface="Arial"/>
              </a:defRPr>
            </a:lvl3pPr>
            <a:lvl4pPr indent="-355600" lvl="3" marL="1828800" marR="0" rtl="0" algn="l">
              <a:spcBef>
                <a:spcPts val="400"/>
              </a:spcBef>
              <a:spcAft>
                <a:spcPts val="0"/>
              </a:spcAft>
              <a:buClr>
                <a:srgbClr val="3B3C3E"/>
              </a:buClr>
              <a:buSzPts val="2000"/>
              <a:buFont typeface="Arial"/>
              <a:buChar char="•"/>
              <a:defRPr b="0" i="0" sz="2000" u="none" cap="none" strike="noStrike">
                <a:solidFill>
                  <a:srgbClr val="3B3C3E"/>
                </a:solidFill>
                <a:latin typeface="Arial"/>
                <a:ea typeface="Arial"/>
                <a:cs typeface="Arial"/>
                <a:sym typeface="Arial"/>
              </a:defRPr>
            </a:lvl4pPr>
            <a:lvl5pPr indent="-355600" lvl="4" marL="2286000" marR="0" rtl="0" algn="l">
              <a:spcBef>
                <a:spcPts val="400"/>
              </a:spcBef>
              <a:spcAft>
                <a:spcPts val="0"/>
              </a:spcAft>
              <a:buClr>
                <a:srgbClr val="3B3C3E"/>
              </a:buClr>
              <a:buSzPts val="2000"/>
              <a:buFont typeface="Arial"/>
              <a:buChar char="•"/>
              <a:defRPr b="0" i="0" sz="2000" u="none" cap="none" strike="noStrike">
                <a:solidFill>
                  <a:srgbClr val="3B3C3E"/>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4" name="Google Shape;54;p10"/>
          <p:cNvSpPr txBox="1"/>
          <p:nvPr>
            <p:ph idx="10" type="dt"/>
          </p:nvPr>
        </p:nvSpPr>
        <p:spPr>
          <a:xfrm>
            <a:off x="457203" y="4767264"/>
            <a:ext cx="1398000" cy="273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000">
                <a:solidFill>
                  <a:schemeClr val="lt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0"/>
          <p:cNvSpPr txBox="1"/>
          <p:nvPr>
            <p:ph idx="11" type="ftr"/>
          </p:nvPr>
        </p:nvSpPr>
        <p:spPr>
          <a:xfrm>
            <a:off x="1855063" y="4767264"/>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000">
                <a:solidFill>
                  <a:schemeClr val="lt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10"/>
          <p:cNvSpPr txBox="1"/>
          <p:nvPr>
            <p:ph idx="12" type="sldNum"/>
          </p:nvPr>
        </p:nvSpPr>
        <p:spPr>
          <a:xfrm>
            <a:off x="4750663"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lt1"/>
                </a:solidFill>
                <a:latin typeface="Arial"/>
                <a:ea typeface="Arial"/>
                <a:cs typeface="Arial"/>
                <a:sym typeface="Arial"/>
              </a:defRPr>
            </a:lvl1pPr>
            <a:lvl2pPr indent="0" lvl="1" marL="0" marR="0" rtl="0" algn="r">
              <a:spcBef>
                <a:spcPts val="0"/>
              </a:spcBef>
              <a:buNone/>
              <a:defRPr sz="1000">
                <a:solidFill>
                  <a:schemeClr val="lt1"/>
                </a:solidFill>
                <a:latin typeface="Arial"/>
                <a:ea typeface="Arial"/>
                <a:cs typeface="Arial"/>
                <a:sym typeface="Arial"/>
              </a:defRPr>
            </a:lvl2pPr>
            <a:lvl3pPr indent="0" lvl="2" marL="0" marR="0" rtl="0" algn="r">
              <a:spcBef>
                <a:spcPts val="0"/>
              </a:spcBef>
              <a:buNone/>
              <a:defRPr sz="1000">
                <a:solidFill>
                  <a:schemeClr val="lt1"/>
                </a:solidFill>
                <a:latin typeface="Arial"/>
                <a:ea typeface="Arial"/>
                <a:cs typeface="Arial"/>
                <a:sym typeface="Arial"/>
              </a:defRPr>
            </a:lvl3pPr>
            <a:lvl4pPr indent="0" lvl="3" marL="0" marR="0" rtl="0" algn="r">
              <a:spcBef>
                <a:spcPts val="0"/>
              </a:spcBef>
              <a:buNone/>
              <a:defRPr sz="1000">
                <a:solidFill>
                  <a:schemeClr val="lt1"/>
                </a:solidFill>
                <a:latin typeface="Arial"/>
                <a:ea typeface="Arial"/>
                <a:cs typeface="Arial"/>
                <a:sym typeface="Arial"/>
              </a:defRPr>
            </a:lvl4pPr>
            <a:lvl5pPr indent="0" lvl="4" marL="0" marR="0" rtl="0" algn="r">
              <a:spcBef>
                <a:spcPts val="0"/>
              </a:spcBef>
              <a:buNone/>
              <a:defRPr sz="1000">
                <a:solidFill>
                  <a:schemeClr val="lt1"/>
                </a:solidFill>
                <a:latin typeface="Arial"/>
                <a:ea typeface="Arial"/>
                <a:cs typeface="Arial"/>
                <a:sym typeface="Arial"/>
              </a:defRPr>
            </a:lvl5pPr>
            <a:lvl6pPr indent="0" lvl="5" marL="0" marR="0" rtl="0" algn="r">
              <a:spcBef>
                <a:spcPts val="0"/>
              </a:spcBef>
              <a:buNone/>
              <a:defRPr sz="1000">
                <a:solidFill>
                  <a:schemeClr val="lt1"/>
                </a:solidFill>
                <a:latin typeface="Arial"/>
                <a:ea typeface="Arial"/>
                <a:cs typeface="Arial"/>
                <a:sym typeface="Arial"/>
              </a:defRPr>
            </a:lvl6pPr>
            <a:lvl7pPr indent="0" lvl="6" marL="0" marR="0" rtl="0" algn="r">
              <a:spcBef>
                <a:spcPts val="0"/>
              </a:spcBef>
              <a:buNone/>
              <a:defRPr sz="1000">
                <a:solidFill>
                  <a:schemeClr val="lt1"/>
                </a:solidFill>
                <a:latin typeface="Arial"/>
                <a:ea typeface="Arial"/>
                <a:cs typeface="Arial"/>
                <a:sym typeface="Arial"/>
              </a:defRPr>
            </a:lvl7pPr>
            <a:lvl8pPr indent="0" lvl="7" marL="0" marR="0" rtl="0" algn="r">
              <a:spcBef>
                <a:spcPts val="0"/>
              </a:spcBef>
              <a:buNone/>
              <a:defRPr sz="1000">
                <a:solidFill>
                  <a:schemeClr val="lt1"/>
                </a:solidFill>
                <a:latin typeface="Arial"/>
                <a:ea typeface="Arial"/>
                <a:cs typeface="Arial"/>
                <a:sym typeface="Arial"/>
              </a:defRPr>
            </a:lvl8pPr>
            <a:lvl9pPr indent="0" lvl="8" marL="0" marR="0" rtl="0" algn="r">
              <a:spcBef>
                <a:spcPts val="0"/>
              </a:spcBef>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or Text Block">
  <p:cSld name="Quote or Text Block">
    <p:bg>
      <p:bgPr>
        <a:solidFill>
          <a:srgbClr val="FD6D08"/>
        </a:solidFill>
      </p:bgPr>
    </p:bg>
    <p:spTree>
      <p:nvGrpSpPr>
        <p:cNvPr id="57" name="Shape 57"/>
        <p:cNvGrpSpPr/>
        <p:nvPr/>
      </p:nvGrpSpPr>
      <p:grpSpPr>
        <a:xfrm>
          <a:off x="0" y="0"/>
          <a:ext cx="0" cy="0"/>
          <a:chOff x="0" y="0"/>
          <a:chExt cx="0" cy="0"/>
        </a:xfrm>
      </p:grpSpPr>
      <p:sp>
        <p:nvSpPr>
          <p:cNvPr id="58" name="Google Shape;58;p11"/>
          <p:cNvSpPr txBox="1"/>
          <p:nvPr>
            <p:ph type="title"/>
          </p:nvPr>
        </p:nvSpPr>
        <p:spPr>
          <a:xfrm>
            <a:off x="457200" y="1672166"/>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lt1"/>
              </a:buClr>
              <a:buSzPts val="1400"/>
              <a:buFont typeface="Georgia"/>
              <a:buNone/>
              <a:defRPr b="0" i="0" sz="3600" u="none" cap="none" strike="noStrike">
                <a:solidFill>
                  <a:schemeClr val="lt1"/>
                </a:solidFill>
                <a:latin typeface="Georgia"/>
                <a:ea typeface="Georgia"/>
                <a:cs typeface="Georgia"/>
                <a:sym typeface="Georgia"/>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59" name="Google Shape;59;p11"/>
          <p:cNvSpPr txBox="1"/>
          <p:nvPr>
            <p:ph idx="10" type="dt"/>
          </p:nvPr>
        </p:nvSpPr>
        <p:spPr>
          <a:xfrm>
            <a:off x="457203" y="4767264"/>
            <a:ext cx="1310700" cy="273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000">
                <a:solidFill>
                  <a:schemeClr val="lt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11"/>
          <p:cNvSpPr txBox="1"/>
          <p:nvPr>
            <p:ph idx="11" type="ftr"/>
          </p:nvPr>
        </p:nvSpPr>
        <p:spPr>
          <a:xfrm>
            <a:off x="1767809" y="4767264"/>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000">
                <a:solidFill>
                  <a:schemeClr val="lt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11"/>
          <p:cNvSpPr txBox="1"/>
          <p:nvPr>
            <p:ph idx="12" type="sldNum"/>
          </p:nvPr>
        </p:nvSpPr>
        <p:spPr>
          <a:xfrm>
            <a:off x="4667371"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lt1"/>
                </a:solidFill>
                <a:latin typeface="Arial"/>
                <a:ea typeface="Arial"/>
                <a:cs typeface="Arial"/>
                <a:sym typeface="Arial"/>
              </a:defRPr>
            </a:lvl1pPr>
            <a:lvl2pPr indent="0" lvl="1" marL="0" marR="0" rtl="0" algn="r">
              <a:spcBef>
                <a:spcPts val="0"/>
              </a:spcBef>
              <a:buNone/>
              <a:defRPr sz="1000">
                <a:solidFill>
                  <a:schemeClr val="lt1"/>
                </a:solidFill>
                <a:latin typeface="Arial"/>
                <a:ea typeface="Arial"/>
                <a:cs typeface="Arial"/>
                <a:sym typeface="Arial"/>
              </a:defRPr>
            </a:lvl2pPr>
            <a:lvl3pPr indent="0" lvl="2" marL="0" marR="0" rtl="0" algn="r">
              <a:spcBef>
                <a:spcPts val="0"/>
              </a:spcBef>
              <a:buNone/>
              <a:defRPr sz="1000">
                <a:solidFill>
                  <a:schemeClr val="lt1"/>
                </a:solidFill>
                <a:latin typeface="Arial"/>
                <a:ea typeface="Arial"/>
                <a:cs typeface="Arial"/>
                <a:sym typeface="Arial"/>
              </a:defRPr>
            </a:lvl3pPr>
            <a:lvl4pPr indent="0" lvl="3" marL="0" marR="0" rtl="0" algn="r">
              <a:spcBef>
                <a:spcPts val="0"/>
              </a:spcBef>
              <a:buNone/>
              <a:defRPr sz="1000">
                <a:solidFill>
                  <a:schemeClr val="lt1"/>
                </a:solidFill>
                <a:latin typeface="Arial"/>
                <a:ea typeface="Arial"/>
                <a:cs typeface="Arial"/>
                <a:sym typeface="Arial"/>
              </a:defRPr>
            </a:lvl4pPr>
            <a:lvl5pPr indent="0" lvl="4" marL="0" marR="0" rtl="0" algn="r">
              <a:spcBef>
                <a:spcPts val="0"/>
              </a:spcBef>
              <a:buNone/>
              <a:defRPr sz="1000">
                <a:solidFill>
                  <a:schemeClr val="lt1"/>
                </a:solidFill>
                <a:latin typeface="Arial"/>
                <a:ea typeface="Arial"/>
                <a:cs typeface="Arial"/>
                <a:sym typeface="Arial"/>
              </a:defRPr>
            </a:lvl5pPr>
            <a:lvl6pPr indent="0" lvl="5" marL="0" marR="0" rtl="0" algn="r">
              <a:spcBef>
                <a:spcPts val="0"/>
              </a:spcBef>
              <a:buNone/>
              <a:defRPr sz="1000">
                <a:solidFill>
                  <a:schemeClr val="lt1"/>
                </a:solidFill>
                <a:latin typeface="Arial"/>
                <a:ea typeface="Arial"/>
                <a:cs typeface="Arial"/>
                <a:sym typeface="Arial"/>
              </a:defRPr>
            </a:lvl6pPr>
            <a:lvl7pPr indent="0" lvl="6" marL="0" marR="0" rtl="0" algn="r">
              <a:spcBef>
                <a:spcPts val="0"/>
              </a:spcBef>
              <a:buNone/>
              <a:defRPr sz="1000">
                <a:solidFill>
                  <a:schemeClr val="lt1"/>
                </a:solidFill>
                <a:latin typeface="Arial"/>
                <a:ea typeface="Arial"/>
                <a:cs typeface="Arial"/>
                <a:sym typeface="Arial"/>
              </a:defRPr>
            </a:lvl7pPr>
            <a:lvl8pPr indent="0" lvl="7" marL="0" marR="0" rtl="0" algn="r">
              <a:spcBef>
                <a:spcPts val="0"/>
              </a:spcBef>
              <a:buNone/>
              <a:defRPr sz="1000">
                <a:solidFill>
                  <a:schemeClr val="lt1"/>
                </a:solidFill>
                <a:latin typeface="Arial"/>
                <a:ea typeface="Arial"/>
                <a:cs typeface="Arial"/>
                <a:sym typeface="Arial"/>
              </a:defRPr>
            </a:lvl8pPr>
            <a:lvl9pPr indent="0" lvl="8" marL="0" marR="0" rtl="0" algn="r">
              <a:spcBef>
                <a:spcPts val="0"/>
              </a:spcBef>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9" Type="http://schemas.openxmlformats.org/officeDocument/2006/relationships/theme" Target="../theme/theme2.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rgbClr val="3B3C3E"/>
              </a:buClr>
              <a:buSzPts val="1400"/>
              <a:buFont typeface="Arial"/>
              <a:buNone/>
              <a:defRPr b="0" i="0" sz="4400" u="none" cap="none" strike="noStrike">
                <a:solidFill>
                  <a:srgbClr val="3B3C3E"/>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7" name="Google Shape;7;p1"/>
          <p:cNvSpPr txBox="1"/>
          <p:nvPr>
            <p:ph idx="1" type="body"/>
          </p:nvPr>
        </p:nvSpPr>
        <p:spPr>
          <a:xfrm>
            <a:off x="457200" y="1200151"/>
            <a:ext cx="8229600" cy="33945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640"/>
              </a:spcBef>
              <a:spcAft>
                <a:spcPts val="0"/>
              </a:spcAft>
              <a:buClr>
                <a:srgbClr val="77797C"/>
              </a:buClr>
              <a:buSzPts val="1400"/>
              <a:buFont typeface="Arial"/>
              <a:buNone/>
              <a:defRPr b="0" i="0" sz="3200" u="none" cap="none" strike="noStrike">
                <a:solidFill>
                  <a:srgbClr val="77797C"/>
                </a:solidFill>
                <a:latin typeface="Arial"/>
                <a:ea typeface="Arial"/>
                <a:cs typeface="Arial"/>
                <a:sym typeface="Arial"/>
              </a:defRPr>
            </a:lvl1pPr>
            <a:lvl2pPr indent="-406400" lvl="1" marL="914400" marR="0" rtl="0" algn="l">
              <a:spcBef>
                <a:spcPts val="560"/>
              </a:spcBef>
              <a:spcAft>
                <a:spcPts val="0"/>
              </a:spcAft>
              <a:buClr>
                <a:srgbClr val="3B3C3E"/>
              </a:buClr>
              <a:buSzPts val="2800"/>
              <a:buFont typeface="Arial"/>
              <a:buChar char="–"/>
              <a:defRPr b="0" i="0" sz="2800" u="none" cap="none" strike="noStrike">
                <a:solidFill>
                  <a:srgbClr val="3B3C3E"/>
                </a:solidFill>
                <a:latin typeface="Arial"/>
                <a:ea typeface="Arial"/>
                <a:cs typeface="Arial"/>
                <a:sym typeface="Arial"/>
              </a:defRPr>
            </a:lvl2pPr>
            <a:lvl3pPr indent="-381000" lvl="2" marL="1371600" marR="0" rtl="0" algn="l">
              <a:spcBef>
                <a:spcPts val="480"/>
              </a:spcBef>
              <a:spcAft>
                <a:spcPts val="0"/>
              </a:spcAft>
              <a:buClr>
                <a:srgbClr val="3B3C3E"/>
              </a:buClr>
              <a:buSzPts val="2400"/>
              <a:buFont typeface="Arial"/>
              <a:buChar char="•"/>
              <a:defRPr b="0" i="0" sz="2400" u="none" cap="none" strike="noStrike">
                <a:solidFill>
                  <a:srgbClr val="3B3C3E"/>
                </a:solidFill>
                <a:latin typeface="Arial"/>
                <a:ea typeface="Arial"/>
                <a:cs typeface="Arial"/>
                <a:sym typeface="Arial"/>
              </a:defRPr>
            </a:lvl3pPr>
            <a:lvl4pPr indent="-355600" lvl="3" marL="1828800" marR="0" rtl="0" algn="l">
              <a:spcBef>
                <a:spcPts val="400"/>
              </a:spcBef>
              <a:spcAft>
                <a:spcPts val="0"/>
              </a:spcAft>
              <a:buClr>
                <a:srgbClr val="3B3C3E"/>
              </a:buClr>
              <a:buSzPts val="2000"/>
              <a:buFont typeface="Arial"/>
              <a:buChar char="–"/>
              <a:defRPr b="0" i="0" sz="2000" u="none" cap="none" strike="noStrike">
                <a:solidFill>
                  <a:srgbClr val="3B3C3E"/>
                </a:solidFill>
                <a:latin typeface="Arial"/>
                <a:ea typeface="Arial"/>
                <a:cs typeface="Arial"/>
                <a:sym typeface="Arial"/>
              </a:defRPr>
            </a:lvl4pPr>
            <a:lvl5pPr indent="-355600" lvl="4" marL="2286000" marR="0" rtl="0" algn="l">
              <a:spcBef>
                <a:spcPts val="400"/>
              </a:spcBef>
              <a:spcAft>
                <a:spcPts val="0"/>
              </a:spcAft>
              <a:buClr>
                <a:srgbClr val="3B3C3E"/>
              </a:buClr>
              <a:buSzPts val="2000"/>
              <a:buFont typeface="Arial"/>
              <a:buChar char="»"/>
              <a:defRPr b="0" i="0" sz="2000" u="none" cap="none" strike="noStrike">
                <a:solidFill>
                  <a:srgbClr val="3B3C3E"/>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 name="Shape 43"/>
        <p:cNvGrpSpPr/>
        <p:nvPr/>
      </p:nvGrpSpPr>
      <p:grpSpPr>
        <a:xfrm>
          <a:off x="0" y="0"/>
          <a:ext cx="0" cy="0"/>
          <a:chOff x="0" y="0"/>
          <a:chExt cx="0" cy="0"/>
        </a:xfrm>
      </p:grpSpPr>
      <p:sp>
        <p:nvSpPr>
          <p:cNvPr id="44" name="Google Shape;44;p9"/>
          <p:cNvSpPr/>
          <p:nvPr/>
        </p:nvSpPr>
        <p:spPr>
          <a:xfrm>
            <a:off x="0" y="4637997"/>
            <a:ext cx="9144000" cy="505500"/>
          </a:xfrm>
          <a:prstGeom prst="rect">
            <a:avLst/>
          </a:prstGeom>
          <a:solidFill>
            <a:srgbClr val="FD6D0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UT_logo_RIGHT_KNOCKOUT.eps" id="45" name="Google Shape;45;p9"/>
          <p:cNvPicPr preferRelativeResize="0"/>
          <p:nvPr/>
        </p:nvPicPr>
        <p:blipFill rotWithShape="1">
          <a:blip r:embed="rId1">
            <a:alphaModFix/>
          </a:blip>
          <a:srcRect b="0" l="0" r="0" t="0"/>
          <a:stretch/>
        </p:blipFill>
        <p:spPr>
          <a:xfrm>
            <a:off x="7588146" y="4728769"/>
            <a:ext cx="1461300" cy="326100"/>
          </a:xfrm>
          <a:prstGeom prst="rect">
            <a:avLst/>
          </a:prstGeom>
          <a:noFill/>
          <a:ln>
            <a:noFill/>
          </a:ln>
        </p:spPr>
      </p:pic>
      <p:sp>
        <p:nvSpPr>
          <p:cNvPr id="46" name="Google Shape;46;p9"/>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3B3C3E"/>
              </a:buClr>
              <a:buSzPts val="1400"/>
              <a:buFont typeface="Arial"/>
              <a:buNone/>
              <a:defRPr b="1" i="0" sz="4400" u="none" cap="none" strike="noStrike">
                <a:solidFill>
                  <a:srgbClr val="3B3C3E"/>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47" name="Google Shape;47;p9"/>
          <p:cNvSpPr txBox="1"/>
          <p:nvPr>
            <p:ph idx="1" type="body"/>
          </p:nvPr>
        </p:nvSpPr>
        <p:spPr>
          <a:xfrm>
            <a:off x="457200" y="1200151"/>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3B3C3E"/>
              </a:buClr>
              <a:buSzPts val="3200"/>
              <a:buFont typeface="Arial"/>
              <a:buChar char="•"/>
              <a:defRPr b="0" i="0" sz="3200" u="none" cap="none" strike="noStrike">
                <a:solidFill>
                  <a:srgbClr val="3B3C3E"/>
                </a:solidFill>
                <a:latin typeface="Arial"/>
                <a:ea typeface="Arial"/>
                <a:cs typeface="Arial"/>
                <a:sym typeface="Arial"/>
              </a:defRPr>
            </a:lvl1pPr>
            <a:lvl2pPr indent="-406400" lvl="1" marL="914400" marR="0" rtl="0" algn="l">
              <a:spcBef>
                <a:spcPts val="560"/>
              </a:spcBef>
              <a:spcAft>
                <a:spcPts val="0"/>
              </a:spcAft>
              <a:buClr>
                <a:srgbClr val="3B3C3E"/>
              </a:buClr>
              <a:buSzPts val="2800"/>
              <a:buFont typeface="Arial"/>
              <a:buChar char="•"/>
              <a:defRPr b="0" i="0" sz="2800" u="none" cap="none" strike="noStrike">
                <a:solidFill>
                  <a:srgbClr val="3B3C3E"/>
                </a:solidFill>
                <a:latin typeface="Arial"/>
                <a:ea typeface="Arial"/>
                <a:cs typeface="Arial"/>
                <a:sym typeface="Arial"/>
              </a:defRPr>
            </a:lvl2pPr>
            <a:lvl3pPr indent="-381000" lvl="2" marL="1371600" marR="0" rtl="0" algn="l">
              <a:spcBef>
                <a:spcPts val="480"/>
              </a:spcBef>
              <a:spcAft>
                <a:spcPts val="0"/>
              </a:spcAft>
              <a:buClr>
                <a:srgbClr val="3B3C3E"/>
              </a:buClr>
              <a:buSzPts val="2400"/>
              <a:buFont typeface="Arial"/>
              <a:buChar char="•"/>
              <a:defRPr b="0" i="0" sz="2400" u="none" cap="none" strike="noStrike">
                <a:solidFill>
                  <a:srgbClr val="3B3C3E"/>
                </a:solidFill>
                <a:latin typeface="Arial"/>
                <a:ea typeface="Arial"/>
                <a:cs typeface="Arial"/>
                <a:sym typeface="Arial"/>
              </a:defRPr>
            </a:lvl3pPr>
            <a:lvl4pPr indent="-355600" lvl="3" marL="1828800" marR="0" rtl="0" algn="l">
              <a:spcBef>
                <a:spcPts val="400"/>
              </a:spcBef>
              <a:spcAft>
                <a:spcPts val="0"/>
              </a:spcAft>
              <a:buClr>
                <a:srgbClr val="3B3C3E"/>
              </a:buClr>
              <a:buSzPts val="2000"/>
              <a:buFont typeface="Arial"/>
              <a:buChar char="•"/>
              <a:defRPr b="0" i="0" sz="2000" u="none" cap="none" strike="noStrike">
                <a:solidFill>
                  <a:srgbClr val="3B3C3E"/>
                </a:solidFill>
                <a:latin typeface="Arial"/>
                <a:ea typeface="Arial"/>
                <a:cs typeface="Arial"/>
                <a:sym typeface="Arial"/>
              </a:defRPr>
            </a:lvl4pPr>
            <a:lvl5pPr indent="-355600" lvl="4" marL="2286000" marR="0" rtl="0" algn="l">
              <a:spcBef>
                <a:spcPts val="400"/>
              </a:spcBef>
              <a:spcAft>
                <a:spcPts val="0"/>
              </a:spcAft>
              <a:buClr>
                <a:srgbClr val="3B3C3E"/>
              </a:buClr>
              <a:buSzPts val="2000"/>
              <a:buFont typeface="Arial"/>
              <a:buChar char="•"/>
              <a:defRPr b="0" i="0" sz="2000" u="none" cap="none" strike="noStrike">
                <a:solidFill>
                  <a:srgbClr val="3B3C3E"/>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8" name="Google Shape;48;p9"/>
          <p:cNvSpPr txBox="1"/>
          <p:nvPr>
            <p:ph idx="10" type="dt"/>
          </p:nvPr>
        </p:nvSpPr>
        <p:spPr>
          <a:xfrm>
            <a:off x="457203" y="4767264"/>
            <a:ext cx="1310700" cy="273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000">
                <a:solidFill>
                  <a:schemeClr val="lt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9"/>
          <p:cNvSpPr txBox="1"/>
          <p:nvPr>
            <p:ph idx="11" type="ftr"/>
          </p:nvPr>
        </p:nvSpPr>
        <p:spPr>
          <a:xfrm>
            <a:off x="1767809" y="4767264"/>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000">
                <a:solidFill>
                  <a:schemeClr val="lt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Google Shape;50;p9"/>
          <p:cNvSpPr txBox="1"/>
          <p:nvPr>
            <p:ph idx="12" type="sldNum"/>
          </p:nvPr>
        </p:nvSpPr>
        <p:spPr>
          <a:xfrm>
            <a:off x="4667371"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lt1"/>
                </a:solidFill>
                <a:latin typeface="Arial"/>
                <a:ea typeface="Arial"/>
                <a:cs typeface="Arial"/>
                <a:sym typeface="Arial"/>
              </a:defRPr>
            </a:lvl1pPr>
            <a:lvl2pPr indent="0" lvl="1" marL="0" marR="0" rtl="0" algn="r">
              <a:spcBef>
                <a:spcPts val="0"/>
              </a:spcBef>
              <a:buNone/>
              <a:defRPr sz="1000">
                <a:solidFill>
                  <a:schemeClr val="lt1"/>
                </a:solidFill>
                <a:latin typeface="Arial"/>
                <a:ea typeface="Arial"/>
                <a:cs typeface="Arial"/>
                <a:sym typeface="Arial"/>
              </a:defRPr>
            </a:lvl2pPr>
            <a:lvl3pPr indent="0" lvl="2" marL="0" marR="0" rtl="0" algn="r">
              <a:spcBef>
                <a:spcPts val="0"/>
              </a:spcBef>
              <a:buNone/>
              <a:defRPr sz="1000">
                <a:solidFill>
                  <a:schemeClr val="lt1"/>
                </a:solidFill>
                <a:latin typeface="Arial"/>
                <a:ea typeface="Arial"/>
                <a:cs typeface="Arial"/>
                <a:sym typeface="Arial"/>
              </a:defRPr>
            </a:lvl3pPr>
            <a:lvl4pPr indent="0" lvl="3" marL="0" marR="0" rtl="0" algn="r">
              <a:spcBef>
                <a:spcPts val="0"/>
              </a:spcBef>
              <a:buNone/>
              <a:defRPr sz="1000">
                <a:solidFill>
                  <a:schemeClr val="lt1"/>
                </a:solidFill>
                <a:latin typeface="Arial"/>
                <a:ea typeface="Arial"/>
                <a:cs typeface="Arial"/>
                <a:sym typeface="Arial"/>
              </a:defRPr>
            </a:lvl4pPr>
            <a:lvl5pPr indent="0" lvl="4" marL="0" marR="0" rtl="0" algn="r">
              <a:spcBef>
                <a:spcPts val="0"/>
              </a:spcBef>
              <a:buNone/>
              <a:defRPr sz="1000">
                <a:solidFill>
                  <a:schemeClr val="lt1"/>
                </a:solidFill>
                <a:latin typeface="Arial"/>
                <a:ea typeface="Arial"/>
                <a:cs typeface="Arial"/>
                <a:sym typeface="Arial"/>
              </a:defRPr>
            </a:lvl5pPr>
            <a:lvl6pPr indent="0" lvl="5" marL="0" marR="0" rtl="0" algn="r">
              <a:spcBef>
                <a:spcPts val="0"/>
              </a:spcBef>
              <a:buNone/>
              <a:defRPr sz="1000">
                <a:solidFill>
                  <a:schemeClr val="lt1"/>
                </a:solidFill>
                <a:latin typeface="Arial"/>
                <a:ea typeface="Arial"/>
                <a:cs typeface="Arial"/>
                <a:sym typeface="Arial"/>
              </a:defRPr>
            </a:lvl6pPr>
            <a:lvl7pPr indent="0" lvl="6" marL="0" marR="0" rtl="0" algn="r">
              <a:spcBef>
                <a:spcPts val="0"/>
              </a:spcBef>
              <a:buNone/>
              <a:defRPr sz="1000">
                <a:solidFill>
                  <a:schemeClr val="lt1"/>
                </a:solidFill>
                <a:latin typeface="Arial"/>
                <a:ea typeface="Arial"/>
                <a:cs typeface="Arial"/>
                <a:sym typeface="Arial"/>
              </a:defRPr>
            </a:lvl7pPr>
            <a:lvl8pPr indent="0" lvl="7" marL="0" marR="0" rtl="0" algn="r">
              <a:spcBef>
                <a:spcPts val="0"/>
              </a:spcBef>
              <a:buNone/>
              <a:defRPr sz="1000">
                <a:solidFill>
                  <a:schemeClr val="lt1"/>
                </a:solidFill>
                <a:latin typeface="Arial"/>
                <a:ea typeface="Arial"/>
                <a:cs typeface="Arial"/>
                <a:sym typeface="Arial"/>
              </a:defRPr>
            </a:lvl8pPr>
            <a:lvl9pPr indent="0" lvl="8" marL="0" marR="0" rtl="0" algn="r">
              <a:spcBef>
                <a:spcPts val="0"/>
              </a:spcBef>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5" r:id="rId2"/>
    <p:sldLayoutId id="2147483656" r:id="rId3"/>
    <p:sldLayoutId id="2147483657" r:id="rId4"/>
    <p:sldLayoutId id="2147483658" r:id="rId5"/>
    <p:sldLayoutId id="2147483659" r:id="rId6"/>
    <p:sldLayoutId id="2147483660" r:id="rId7"/>
    <p:sldLayoutId id="2147483661"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457200" y="790436"/>
            <a:ext cx="8229600" cy="8572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B3C3E"/>
              </a:buClr>
              <a:buFont typeface="Arial"/>
              <a:buNone/>
            </a:pPr>
            <a:r>
              <a:rPr lang="en-US"/>
              <a:t>BAS 475: Final Project</a:t>
            </a:r>
            <a:endParaRPr b="0" i="0" sz="4400" u="none" cap="none" strike="noStrike">
              <a:solidFill>
                <a:srgbClr val="3B3C3E"/>
              </a:solidFill>
              <a:latin typeface="Arial"/>
              <a:ea typeface="Arial"/>
              <a:cs typeface="Arial"/>
              <a:sym typeface="Arial"/>
            </a:endParaRPr>
          </a:p>
        </p:txBody>
      </p:sp>
      <p:sp>
        <p:nvSpPr>
          <p:cNvPr id="99" name="Google Shape;99;p17"/>
          <p:cNvSpPr txBox="1"/>
          <p:nvPr>
            <p:ph idx="1" type="subTitle"/>
          </p:nvPr>
        </p:nvSpPr>
        <p:spPr>
          <a:xfrm>
            <a:off x="1371600" y="1723725"/>
            <a:ext cx="6400800" cy="91775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3B3C3E"/>
              </a:buClr>
              <a:buFont typeface="Arial"/>
              <a:buNone/>
            </a:pPr>
            <a:r>
              <a:rPr lang="en-US" sz="2800"/>
              <a:t>Jack Hutchins, Jack Kidder, Johnathan Williams, Cecil Walsh</a:t>
            </a:r>
            <a:endParaRPr b="0" i="0" sz="2800" u="none" cap="none" strike="noStrike">
              <a:solidFill>
                <a:srgbClr val="3B3C3E"/>
              </a:solidFill>
              <a:latin typeface="Arial"/>
              <a:ea typeface="Arial"/>
              <a:cs typeface="Arial"/>
              <a:sym typeface="Arial"/>
            </a:endParaRPr>
          </a:p>
        </p:txBody>
      </p:sp>
      <p:sp>
        <p:nvSpPr>
          <p:cNvPr id="100" name="Google Shape;100;p17"/>
          <p:cNvSpPr txBox="1"/>
          <p:nvPr/>
        </p:nvSpPr>
        <p:spPr>
          <a:xfrm>
            <a:off x="345231" y="203429"/>
            <a:ext cx="18466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457200" y="205979"/>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The LSTM Model</a:t>
            </a:r>
            <a:endParaRPr/>
          </a:p>
        </p:txBody>
      </p:sp>
      <p:pic>
        <p:nvPicPr>
          <p:cNvPr id="159" name="Google Shape;159;p26"/>
          <p:cNvPicPr preferRelativeResize="0"/>
          <p:nvPr/>
        </p:nvPicPr>
        <p:blipFill>
          <a:blip r:embed="rId3">
            <a:alphaModFix/>
          </a:blip>
          <a:stretch>
            <a:fillRect/>
          </a:stretch>
        </p:blipFill>
        <p:spPr>
          <a:xfrm>
            <a:off x="4436001" y="1005900"/>
            <a:ext cx="4708124" cy="3439501"/>
          </a:xfrm>
          <a:prstGeom prst="rect">
            <a:avLst/>
          </a:prstGeom>
          <a:noFill/>
          <a:ln>
            <a:noFill/>
          </a:ln>
        </p:spPr>
      </p:pic>
      <p:sp>
        <p:nvSpPr>
          <p:cNvPr id="160" name="Google Shape;160;p26"/>
          <p:cNvSpPr txBox="1"/>
          <p:nvPr/>
        </p:nvSpPr>
        <p:spPr>
          <a:xfrm>
            <a:off x="218600" y="1248000"/>
            <a:ext cx="42174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The Long Short Term Memory (LSTM) model is a recurrent neural network (RNN) with </a:t>
            </a:r>
            <a:r>
              <a:rPr lang="en-US" sz="1800"/>
              <a:t>improvements</a:t>
            </a:r>
            <a:r>
              <a:rPr lang="en-US" sz="1800"/>
              <a:t> over a vanilla RNN that improves its performance with long-term dependencies and seasonality. LSTM and RNN models are specifically designed for sequential data, which makes them perform much better than standard neural networks for time series forecasting.</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457200" y="205979"/>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LSTM Results</a:t>
            </a:r>
            <a:endParaRPr/>
          </a:p>
        </p:txBody>
      </p:sp>
      <p:pic>
        <p:nvPicPr>
          <p:cNvPr id="166" name="Google Shape;166;p27"/>
          <p:cNvPicPr preferRelativeResize="0"/>
          <p:nvPr/>
        </p:nvPicPr>
        <p:blipFill>
          <a:blip r:embed="rId3">
            <a:alphaModFix/>
          </a:blip>
          <a:stretch>
            <a:fillRect/>
          </a:stretch>
        </p:blipFill>
        <p:spPr>
          <a:xfrm>
            <a:off x="4437552" y="699100"/>
            <a:ext cx="4649525" cy="3895550"/>
          </a:xfrm>
          <a:prstGeom prst="rect">
            <a:avLst/>
          </a:prstGeom>
          <a:noFill/>
          <a:ln>
            <a:noFill/>
          </a:ln>
        </p:spPr>
      </p:pic>
      <p:sp>
        <p:nvSpPr>
          <p:cNvPr id="167" name="Google Shape;167;p27"/>
          <p:cNvSpPr txBox="1"/>
          <p:nvPr/>
        </p:nvSpPr>
        <p:spPr>
          <a:xfrm>
            <a:off x="249075" y="1058600"/>
            <a:ext cx="41097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t>To the right is the LSTM model’s forecast vs the holdout data. The model performs relatively well, only being off by around 4.14% on average. The final iteration of the LSTM model takes the last 24 values as input to predict the </a:t>
            </a:r>
            <a:r>
              <a:rPr lang="en-US" sz="1900"/>
              <a:t>next</a:t>
            </a:r>
            <a:r>
              <a:rPr lang="en-US" sz="1900"/>
              <a:t> value with a slight drift added to the output. The Model also takes the month as input to hopefully capture seasonal trends in the data</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457200" y="205979"/>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Results Comparison</a:t>
            </a:r>
            <a:endParaRPr/>
          </a:p>
        </p:txBody>
      </p:sp>
      <p:graphicFrame>
        <p:nvGraphicFramePr>
          <p:cNvPr id="173" name="Google Shape;173;p28"/>
          <p:cNvGraphicFramePr/>
          <p:nvPr/>
        </p:nvGraphicFramePr>
        <p:xfrm>
          <a:off x="952500" y="1779325"/>
          <a:ext cx="3000000" cy="3000000"/>
        </p:xfrm>
        <a:graphic>
          <a:graphicData uri="http://schemas.openxmlformats.org/drawingml/2006/table">
            <a:tbl>
              <a:tblPr>
                <a:noFill/>
                <a:tableStyleId>{53A27EB3-F777-4F37-9BDB-450C4BEC77A3}</a:tableStyleId>
              </a:tblPr>
              <a:tblGrid>
                <a:gridCol w="2413000"/>
                <a:gridCol w="2413000"/>
                <a:gridCol w="2413000"/>
              </a:tblGrid>
              <a:tr h="381000">
                <a:tc>
                  <a:txBody>
                    <a:bodyPr/>
                    <a:lstStyle/>
                    <a:p>
                      <a:pPr indent="0" lvl="0" marL="0" rtl="0" algn="l">
                        <a:spcBef>
                          <a:spcPts val="0"/>
                        </a:spcBef>
                        <a:spcAft>
                          <a:spcPts val="0"/>
                        </a:spcAft>
                        <a:buNone/>
                      </a:pPr>
                      <a:r>
                        <a:rPr lang="en-US"/>
                        <a:t>Model</a:t>
                      </a:r>
                      <a:endParaRPr/>
                    </a:p>
                  </a:txBody>
                  <a:tcPr marT="91425" marB="91425" marR="91425" marL="91425">
                    <a:solidFill>
                      <a:srgbClr val="D9D9D9"/>
                    </a:solidFill>
                  </a:tcPr>
                </a:tc>
                <a:tc>
                  <a:txBody>
                    <a:bodyPr/>
                    <a:lstStyle/>
                    <a:p>
                      <a:pPr indent="0" lvl="0" marL="0" rtl="0" algn="l">
                        <a:spcBef>
                          <a:spcPts val="0"/>
                        </a:spcBef>
                        <a:spcAft>
                          <a:spcPts val="0"/>
                        </a:spcAft>
                        <a:buNone/>
                      </a:pPr>
                      <a:r>
                        <a:rPr lang="en-US"/>
                        <a:t>RMSE </a:t>
                      </a:r>
                      <a:endParaRPr/>
                    </a:p>
                  </a:txBody>
                  <a:tcPr marT="91425" marB="91425" marR="91425" marL="91425">
                    <a:solidFill>
                      <a:srgbClr val="D9D9D9"/>
                    </a:solidFill>
                  </a:tcPr>
                </a:tc>
                <a:tc>
                  <a:txBody>
                    <a:bodyPr/>
                    <a:lstStyle/>
                    <a:p>
                      <a:pPr indent="0" lvl="0" marL="0" rtl="0" algn="l">
                        <a:spcBef>
                          <a:spcPts val="0"/>
                        </a:spcBef>
                        <a:spcAft>
                          <a:spcPts val="0"/>
                        </a:spcAft>
                        <a:buNone/>
                      </a:pPr>
                      <a:r>
                        <a:rPr lang="en-US"/>
                        <a:t>MA-Percentage Error</a:t>
                      </a:r>
                      <a:endParaRPr/>
                    </a:p>
                  </a:txBody>
                  <a:tcPr marT="91425" marB="91425" marR="91425" marL="91425">
                    <a:solidFill>
                      <a:srgbClr val="D9D9D9"/>
                    </a:solidFill>
                  </a:tcPr>
                </a:tc>
              </a:tr>
              <a:tr h="381000">
                <a:tc>
                  <a:txBody>
                    <a:bodyPr/>
                    <a:lstStyle/>
                    <a:p>
                      <a:pPr indent="0" lvl="0" marL="0" rtl="0" algn="l">
                        <a:spcBef>
                          <a:spcPts val="0"/>
                        </a:spcBef>
                        <a:spcAft>
                          <a:spcPts val="0"/>
                        </a:spcAft>
                        <a:buNone/>
                      </a:pPr>
                      <a:r>
                        <a:rPr lang="en-US"/>
                        <a:t>ARIMA</a:t>
                      </a:r>
                      <a:endParaRPr/>
                    </a:p>
                  </a:txBody>
                  <a:tcPr marT="91425" marB="91425" marR="91425" marL="91425"/>
                </a:tc>
                <a:tc>
                  <a:txBody>
                    <a:bodyPr/>
                    <a:lstStyle/>
                    <a:p>
                      <a:pPr indent="0" lvl="0" marL="0" rtl="0" algn="l">
                        <a:spcBef>
                          <a:spcPts val="0"/>
                        </a:spcBef>
                        <a:spcAft>
                          <a:spcPts val="0"/>
                        </a:spcAft>
                        <a:buNone/>
                      </a:pPr>
                      <a:r>
                        <a:rPr lang="en-US"/>
                        <a:t>0.0915</a:t>
                      </a:r>
                      <a:endParaRPr/>
                    </a:p>
                  </a:txBody>
                  <a:tcPr marT="91425" marB="91425" marR="91425" marL="91425"/>
                </a:tc>
                <a:tc>
                  <a:txBody>
                    <a:bodyPr/>
                    <a:lstStyle/>
                    <a:p>
                      <a:pPr indent="0" lvl="0" marL="0" rtl="0" algn="l">
                        <a:spcBef>
                          <a:spcPts val="0"/>
                        </a:spcBef>
                        <a:spcAft>
                          <a:spcPts val="0"/>
                        </a:spcAft>
                        <a:buNone/>
                      </a:pPr>
                      <a:r>
                        <a:rPr b="1" lang="en-US"/>
                        <a:t>3.90%</a:t>
                      </a:r>
                      <a:endParaRPr b="1"/>
                    </a:p>
                  </a:txBody>
                  <a:tcPr marT="91425" marB="91425" marR="91425" marL="91425"/>
                </a:tc>
              </a:tr>
              <a:tr h="381000">
                <a:tc>
                  <a:txBody>
                    <a:bodyPr/>
                    <a:lstStyle/>
                    <a:p>
                      <a:pPr indent="0" lvl="0" marL="0" rtl="0" algn="l">
                        <a:spcBef>
                          <a:spcPts val="0"/>
                        </a:spcBef>
                        <a:spcAft>
                          <a:spcPts val="0"/>
                        </a:spcAft>
                        <a:buNone/>
                      </a:pPr>
                      <a:r>
                        <a:rPr lang="en-US"/>
                        <a:t>ETS</a:t>
                      </a:r>
                      <a:endParaRPr/>
                    </a:p>
                  </a:txBody>
                  <a:tcPr marT="91425" marB="91425" marR="91425" marL="91425"/>
                </a:tc>
                <a:tc>
                  <a:txBody>
                    <a:bodyPr/>
                    <a:lstStyle/>
                    <a:p>
                      <a:pPr indent="0" lvl="0" marL="0" rtl="0" algn="l">
                        <a:spcBef>
                          <a:spcPts val="0"/>
                        </a:spcBef>
                        <a:spcAft>
                          <a:spcPts val="0"/>
                        </a:spcAft>
                        <a:buNone/>
                      </a:pPr>
                      <a:r>
                        <a:rPr lang="en-US"/>
                        <a:t>0.0915</a:t>
                      </a:r>
                      <a:endParaRPr/>
                    </a:p>
                  </a:txBody>
                  <a:tcPr marT="91425" marB="91425" marR="91425" marL="91425"/>
                </a:tc>
                <a:tc>
                  <a:txBody>
                    <a:bodyPr/>
                    <a:lstStyle/>
                    <a:p>
                      <a:pPr indent="0" lvl="0" marL="0" rtl="0" algn="l">
                        <a:spcBef>
                          <a:spcPts val="0"/>
                        </a:spcBef>
                        <a:spcAft>
                          <a:spcPts val="0"/>
                        </a:spcAft>
                        <a:buNone/>
                      </a:pPr>
                      <a:r>
                        <a:rPr lang="en-US"/>
                        <a:t>7.17%</a:t>
                      </a:r>
                      <a:endParaRPr/>
                    </a:p>
                  </a:txBody>
                  <a:tcPr marT="91425" marB="91425" marR="91425" marL="91425"/>
                </a:tc>
              </a:tr>
              <a:tr h="381000">
                <a:tc>
                  <a:txBody>
                    <a:bodyPr/>
                    <a:lstStyle/>
                    <a:p>
                      <a:pPr indent="0" lvl="0" marL="0" rtl="0" algn="l">
                        <a:spcBef>
                          <a:spcPts val="0"/>
                        </a:spcBef>
                        <a:spcAft>
                          <a:spcPts val="0"/>
                        </a:spcAft>
                        <a:buNone/>
                      </a:pPr>
                      <a:r>
                        <a:rPr b="1" lang="en-US"/>
                        <a:t>LSTM</a:t>
                      </a:r>
                      <a:endParaRPr b="1"/>
                    </a:p>
                  </a:txBody>
                  <a:tcPr marT="91425" marB="91425" marR="91425" marL="91425"/>
                </a:tc>
                <a:tc>
                  <a:txBody>
                    <a:bodyPr/>
                    <a:lstStyle/>
                    <a:p>
                      <a:pPr indent="0" lvl="0" marL="0" rtl="0" algn="l">
                        <a:lnSpc>
                          <a:spcPct val="115000"/>
                        </a:lnSpc>
                        <a:spcBef>
                          <a:spcPts val="0"/>
                        </a:spcBef>
                        <a:spcAft>
                          <a:spcPts val="0"/>
                        </a:spcAft>
                        <a:buNone/>
                      </a:pPr>
                      <a:r>
                        <a:rPr b="1" lang="en-US">
                          <a:solidFill>
                            <a:schemeClr val="dk1"/>
                          </a:solidFill>
                        </a:rPr>
                        <a:t>0.0849</a:t>
                      </a:r>
                      <a:endParaRPr b="1" sz="1000">
                        <a:solidFill>
                          <a:schemeClr val="dk1"/>
                        </a:solidFill>
                      </a:endParaRPr>
                    </a:p>
                  </a:txBody>
                  <a:tcPr marT="91425" marB="91425" marR="91425" marL="91425"/>
                </a:tc>
                <a:tc>
                  <a:txBody>
                    <a:bodyPr/>
                    <a:lstStyle/>
                    <a:p>
                      <a:pPr indent="0" lvl="0" marL="0" rtl="0" algn="l">
                        <a:spcBef>
                          <a:spcPts val="0"/>
                        </a:spcBef>
                        <a:spcAft>
                          <a:spcPts val="0"/>
                        </a:spcAft>
                        <a:buNone/>
                      </a:pPr>
                      <a:r>
                        <a:rPr lang="en-US"/>
                        <a:t>4.14%</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457200" y="205979"/>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Conclusion</a:t>
            </a:r>
            <a:endParaRPr/>
          </a:p>
        </p:txBody>
      </p:sp>
      <p:sp>
        <p:nvSpPr>
          <p:cNvPr id="179" name="Google Shape;179;p29"/>
          <p:cNvSpPr txBox="1"/>
          <p:nvPr>
            <p:ph idx="1" type="body"/>
          </p:nvPr>
        </p:nvSpPr>
        <p:spPr>
          <a:xfrm>
            <a:off x="457200" y="1200151"/>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US" sz="2000"/>
              <a:t>We have decided to go forward with the LSTM model as it had the lowest RMSE value when compared against the holdout, this means that on average our LSTM model is making smaller errors when predicting future forecast than those of ARIMA and ETS.</a:t>
            </a:r>
            <a:endParaRPr sz="2000"/>
          </a:p>
          <a:p>
            <a:pPr indent="0" lvl="0" marL="0" rtl="0" algn="l">
              <a:spcBef>
                <a:spcPts val="640"/>
              </a:spcBef>
              <a:spcAft>
                <a:spcPts val="0"/>
              </a:spcAft>
              <a:buNone/>
            </a:pPr>
            <a:r>
              <a:rPr lang="en-US" sz="2000"/>
              <a:t>It should be noted, however, that ARIMA had the lowest reported value of mean absolute percentage error, but we felt the difference in RMSE values was significant enough to warrant choosing the LSTM model over its competitors.</a:t>
            </a:r>
            <a:endParaRPr sz="2000"/>
          </a:p>
          <a:p>
            <a:pPr indent="0" lvl="0" marL="0" rtl="0" algn="l">
              <a:spcBef>
                <a:spcPts val="640"/>
              </a:spcBef>
              <a:spcAft>
                <a:spcPts val="0"/>
              </a:spcAft>
              <a:buNone/>
            </a:pPr>
            <a:r>
              <a:rPr lang="en-US" sz="2000"/>
              <a:t>Thus, we have gone forward and used the LSTM model to produce our final prediction of the coming months.</a:t>
            </a:r>
            <a:endParaRPr sz="2000"/>
          </a:p>
        </p:txBody>
      </p:sp>
      <p:sp>
        <p:nvSpPr>
          <p:cNvPr id="180" name="Google Shape;180;p29"/>
          <p:cNvSpPr txBox="1"/>
          <p:nvPr/>
        </p:nvSpPr>
        <p:spPr>
          <a:xfrm>
            <a:off x="1653275" y="530675"/>
            <a:ext cx="587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457200" y="205979"/>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Final Prediction</a:t>
            </a:r>
            <a:endParaRPr/>
          </a:p>
        </p:txBody>
      </p:sp>
      <p:pic>
        <p:nvPicPr>
          <p:cNvPr id="186" name="Google Shape;186;p30"/>
          <p:cNvPicPr preferRelativeResize="0"/>
          <p:nvPr/>
        </p:nvPicPr>
        <p:blipFill>
          <a:blip r:embed="rId3">
            <a:alphaModFix/>
          </a:blip>
          <a:stretch>
            <a:fillRect/>
          </a:stretch>
        </p:blipFill>
        <p:spPr>
          <a:xfrm>
            <a:off x="765133" y="914175"/>
            <a:ext cx="7613742" cy="36804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B3C3E"/>
              </a:buClr>
              <a:buFont typeface="Arial"/>
              <a:buNone/>
            </a:pPr>
            <a:r>
              <a:rPr lang="en-US"/>
              <a:t>The Problem</a:t>
            </a:r>
            <a:endParaRPr b="1" i="0" sz="4400" u="none" cap="none" strike="noStrike">
              <a:solidFill>
                <a:srgbClr val="3B3C3E"/>
              </a:solidFill>
              <a:latin typeface="Arial"/>
              <a:ea typeface="Arial"/>
              <a:cs typeface="Arial"/>
              <a:sym typeface="Arial"/>
            </a:endParaRPr>
          </a:p>
        </p:txBody>
      </p:sp>
      <p:sp>
        <p:nvSpPr>
          <p:cNvPr id="106" name="Google Shape;106;p18"/>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900"/>
              </a:spcBef>
              <a:spcAft>
                <a:spcPts val="0"/>
              </a:spcAft>
              <a:buClr>
                <a:schemeClr val="dk1"/>
              </a:buClr>
              <a:buSzPts val="1100"/>
              <a:buFont typeface="Arial"/>
              <a:buNone/>
            </a:pPr>
            <a:r>
              <a:rPr lang="en-US" sz="1200">
                <a:solidFill>
                  <a:srgbClr val="2D3B45"/>
                </a:solidFill>
                <a:highlight>
                  <a:srgbClr val="FFFFFF"/>
                </a:highlight>
              </a:rPr>
              <a:t>The supply chain of the Empire is under attack by evil rebels. During the battle, key members of our analytics team were taken captive and can no longer perform their galactic duties.</a:t>
            </a:r>
            <a:endParaRPr sz="1200">
              <a:solidFill>
                <a:srgbClr val="2D3B45"/>
              </a:solidFill>
              <a:highlight>
                <a:srgbClr val="FFFFFF"/>
              </a:highlight>
            </a:endParaRPr>
          </a:p>
          <a:p>
            <a:pPr indent="0" lvl="0" marL="0" rtl="0" algn="ctr">
              <a:lnSpc>
                <a:spcPct val="115000"/>
              </a:lnSpc>
              <a:spcBef>
                <a:spcPts val="900"/>
              </a:spcBef>
              <a:spcAft>
                <a:spcPts val="0"/>
              </a:spcAft>
              <a:buClr>
                <a:schemeClr val="dk1"/>
              </a:buClr>
              <a:buSzPts val="1100"/>
              <a:buFont typeface="Arial"/>
              <a:buNone/>
            </a:pPr>
            <a:r>
              <a:rPr lang="en-US" sz="1200">
                <a:solidFill>
                  <a:srgbClr val="2D3B45"/>
                </a:solidFill>
                <a:highlight>
                  <a:srgbClr val="FFFFFF"/>
                </a:highlight>
              </a:rPr>
              <a:t>The fate of the Empire hinges upon our ability to accurately predict our monthly Imperial Credit.</a:t>
            </a:r>
            <a:endParaRPr sz="1200">
              <a:solidFill>
                <a:srgbClr val="2D3B45"/>
              </a:solidFill>
              <a:highlight>
                <a:srgbClr val="FFFFFF"/>
              </a:highlight>
            </a:endParaRPr>
          </a:p>
          <a:p>
            <a:pPr indent="0" lvl="0" marL="0" rtl="0" algn="ctr">
              <a:lnSpc>
                <a:spcPct val="115000"/>
              </a:lnSpc>
              <a:spcBef>
                <a:spcPts val="900"/>
              </a:spcBef>
              <a:spcAft>
                <a:spcPts val="0"/>
              </a:spcAft>
              <a:buClr>
                <a:schemeClr val="dk1"/>
              </a:buClr>
              <a:buSzPts val="1100"/>
              <a:buFont typeface="Arial"/>
              <a:buNone/>
            </a:pPr>
            <a:r>
              <a:rPr lang="en-US" sz="1200">
                <a:solidFill>
                  <a:srgbClr val="2D3B45"/>
                </a:solidFill>
                <a:highlight>
                  <a:srgbClr val="FFFFFF"/>
                </a:highlight>
              </a:rPr>
              <a:t>With each month our Empire grows stronger and our credits have seen a steady increase monthly. Enough with the analytics talk. Get working so we can catch those Rebels!</a:t>
            </a:r>
            <a:endParaRPr sz="1200">
              <a:solidFill>
                <a:srgbClr val="2D3B45"/>
              </a:solidFill>
              <a:highlight>
                <a:srgbClr val="FFFFFF"/>
              </a:highlight>
            </a:endParaRPr>
          </a:p>
          <a:p>
            <a:pPr indent="0" lvl="0" marL="0" rtl="0" algn="ctr">
              <a:lnSpc>
                <a:spcPct val="115000"/>
              </a:lnSpc>
              <a:spcBef>
                <a:spcPts val="900"/>
              </a:spcBef>
              <a:spcAft>
                <a:spcPts val="0"/>
              </a:spcAft>
              <a:buClr>
                <a:schemeClr val="dk1"/>
              </a:buClr>
              <a:buSzPts val="1100"/>
              <a:buFont typeface="Arial"/>
              <a:buNone/>
            </a:pPr>
            <a:r>
              <a:rPr lang="en-US" sz="1200">
                <a:solidFill>
                  <a:srgbClr val="2D3B45"/>
                </a:solidFill>
                <a:highlight>
                  <a:srgbClr val="FFFFFF"/>
                </a:highlight>
              </a:rPr>
              <a:t>As a result our team was selected to choose an compare different forecasting models in order to choose the best one for predicting the Empire’s future Imperial Credit balance.</a:t>
            </a:r>
            <a:endParaRPr sz="1200">
              <a:solidFill>
                <a:srgbClr val="2D3B45"/>
              </a:solidFill>
              <a:highlight>
                <a:srgbClr val="FFFFFF"/>
              </a:highlight>
            </a:endParaRPr>
          </a:p>
          <a:p>
            <a:pPr indent="0" lvl="0" marL="0" rtl="0" algn="ctr">
              <a:lnSpc>
                <a:spcPct val="115000"/>
              </a:lnSpc>
              <a:spcBef>
                <a:spcPts val="900"/>
              </a:spcBef>
              <a:spcAft>
                <a:spcPts val="0"/>
              </a:spcAft>
              <a:buClr>
                <a:schemeClr val="dk1"/>
              </a:buClr>
              <a:buSzPts val="1100"/>
              <a:buFont typeface="Arial"/>
              <a:buNone/>
            </a:pPr>
            <a:r>
              <a:rPr lang="en-US" sz="1200">
                <a:solidFill>
                  <a:srgbClr val="2D3B45"/>
                </a:solidFill>
                <a:highlight>
                  <a:srgbClr val="FFFFFF"/>
                </a:highlight>
              </a:rPr>
              <a:t>The models selected for analysis were the ARIMA model, ETS model and Long-Short term memory model.</a:t>
            </a:r>
            <a:endParaRPr sz="1200">
              <a:solidFill>
                <a:srgbClr val="2D3B45"/>
              </a:solidFill>
              <a:highlight>
                <a:srgbClr val="FFFFFF"/>
              </a:highlight>
            </a:endParaRPr>
          </a:p>
          <a:p>
            <a:pPr indent="-139700" lvl="0" marL="342900" marR="0" rtl="0" algn="l">
              <a:spcBef>
                <a:spcPts val="900"/>
              </a:spcBef>
              <a:spcAft>
                <a:spcPts val="0"/>
              </a:spcAft>
              <a:buClr>
                <a:srgbClr val="3B3C3E"/>
              </a:buClr>
              <a:buSzPts val="32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457200" y="205979"/>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Data </a:t>
            </a:r>
            <a:r>
              <a:rPr lang="en-US"/>
              <a:t>Preparation</a:t>
            </a:r>
            <a:endParaRPr/>
          </a:p>
        </p:txBody>
      </p:sp>
      <p:sp>
        <p:nvSpPr>
          <p:cNvPr id="112" name="Google Shape;112;p19"/>
          <p:cNvSpPr txBox="1"/>
          <p:nvPr>
            <p:ph idx="1" type="body"/>
          </p:nvPr>
        </p:nvSpPr>
        <p:spPr>
          <a:xfrm>
            <a:off x="457200" y="1200151"/>
            <a:ext cx="8229600" cy="33945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lang="en-US" sz="2000"/>
              <a:t>The data received required preparation before it could be analyzed, most notably that the data was in reverse time order. </a:t>
            </a:r>
            <a:endParaRPr sz="2000"/>
          </a:p>
          <a:p>
            <a:pPr indent="0" lvl="0" marL="0" rtl="0" algn="ctr">
              <a:spcBef>
                <a:spcPts val="640"/>
              </a:spcBef>
              <a:spcAft>
                <a:spcPts val="0"/>
              </a:spcAft>
              <a:buNone/>
            </a:pPr>
            <a:r>
              <a:rPr lang="en-US" sz="2000"/>
              <a:t>We know this because we were explicitly told that credit usage has been growing steadily.</a:t>
            </a:r>
            <a:endParaRPr sz="2000"/>
          </a:p>
          <a:p>
            <a:pPr indent="0" lvl="0" marL="0" rtl="0" algn="ctr">
              <a:spcBef>
                <a:spcPts val="640"/>
              </a:spcBef>
              <a:spcAft>
                <a:spcPts val="0"/>
              </a:spcAft>
              <a:buNone/>
            </a:pPr>
            <a:r>
              <a:rPr lang="en-US" sz="2000"/>
              <a:t>As such, our first step in forecasting our credit budget for the coming months was to assign each data point to a month in descending order, this allowed us to properly analyze our data.</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457200" y="205979"/>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Data Preparation cont.</a:t>
            </a:r>
            <a:endParaRPr/>
          </a:p>
        </p:txBody>
      </p:sp>
      <p:sp>
        <p:nvSpPr>
          <p:cNvPr id="118" name="Google Shape;118;p20"/>
          <p:cNvSpPr txBox="1"/>
          <p:nvPr>
            <p:ph idx="1" type="body"/>
          </p:nvPr>
        </p:nvSpPr>
        <p:spPr>
          <a:xfrm>
            <a:off x="457200" y="1200151"/>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t/>
            </a:r>
            <a:endParaRPr/>
          </a:p>
        </p:txBody>
      </p:sp>
      <p:pic>
        <p:nvPicPr>
          <p:cNvPr id="119" name="Google Shape;119;p20"/>
          <p:cNvPicPr preferRelativeResize="0"/>
          <p:nvPr/>
        </p:nvPicPr>
        <p:blipFill>
          <a:blip r:embed="rId3">
            <a:alphaModFix/>
          </a:blip>
          <a:stretch>
            <a:fillRect/>
          </a:stretch>
        </p:blipFill>
        <p:spPr>
          <a:xfrm>
            <a:off x="808100" y="1832975"/>
            <a:ext cx="1810043" cy="2761675"/>
          </a:xfrm>
          <a:prstGeom prst="rect">
            <a:avLst/>
          </a:prstGeom>
          <a:noFill/>
          <a:ln>
            <a:noFill/>
          </a:ln>
        </p:spPr>
      </p:pic>
      <p:pic>
        <p:nvPicPr>
          <p:cNvPr id="120" name="Google Shape;120;p20"/>
          <p:cNvPicPr preferRelativeResize="0"/>
          <p:nvPr/>
        </p:nvPicPr>
        <p:blipFill>
          <a:blip r:embed="rId4">
            <a:alphaModFix/>
          </a:blip>
          <a:stretch>
            <a:fillRect/>
          </a:stretch>
        </p:blipFill>
        <p:spPr>
          <a:xfrm>
            <a:off x="5157625" y="1832975"/>
            <a:ext cx="1911093" cy="2761675"/>
          </a:xfrm>
          <a:prstGeom prst="rect">
            <a:avLst/>
          </a:prstGeom>
          <a:noFill/>
          <a:ln>
            <a:noFill/>
          </a:ln>
        </p:spPr>
      </p:pic>
      <p:sp>
        <p:nvSpPr>
          <p:cNvPr id="121" name="Google Shape;121;p20"/>
          <p:cNvSpPr/>
          <p:nvPr/>
        </p:nvSpPr>
        <p:spPr>
          <a:xfrm>
            <a:off x="2952525" y="2635413"/>
            <a:ext cx="2038200" cy="115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457200" y="205979"/>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4000"/>
              <a:t>How the Models Were </a:t>
            </a:r>
            <a:r>
              <a:rPr lang="en-US" sz="4000"/>
              <a:t>Compared</a:t>
            </a:r>
            <a:endParaRPr sz="4000"/>
          </a:p>
        </p:txBody>
      </p:sp>
      <p:sp>
        <p:nvSpPr>
          <p:cNvPr id="127" name="Google Shape;127;p21"/>
          <p:cNvSpPr txBox="1"/>
          <p:nvPr>
            <p:ph idx="1" type="body"/>
          </p:nvPr>
        </p:nvSpPr>
        <p:spPr>
          <a:xfrm>
            <a:off x="133250" y="719550"/>
            <a:ext cx="8901300" cy="3875100"/>
          </a:xfrm>
          <a:prstGeom prst="rect">
            <a:avLst/>
          </a:prstGeom>
        </p:spPr>
        <p:txBody>
          <a:bodyPr anchorCtr="0" anchor="t" bIns="91425" lIns="91425" spcFirstLastPara="1" rIns="91425" wrap="square" tIns="91425">
            <a:noAutofit/>
          </a:bodyPr>
          <a:lstStyle/>
          <a:p>
            <a:pPr indent="-381000" lvl="0" marL="457200" rtl="0" algn="l">
              <a:spcBef>
                <a:spcPts val="640"/>
              </a:spcBef>
              <a:spcAft>
                <a:spcPts val="0"/>
              </a:spcAft>
              <a:buSzPts val="2400"/>
              <a:buChar char="-"/>
            </a:pPr>
            <a:r>
              <a:rPr lang="en-US" sz="2400"/>
              <a:t>To compare the models, we used the last 12 time steps of the data as holdout data.</a:t>
            </a:r>
            <a:endParaRPr sz="2400"/>
          </a:p>
          <a:p>
            <a:pPr indent="-381000" lvl="0" marL="457200" rtl="0" algn="l">
              <a:spcBef>
                <a:spcPts val="0"/>
              </a:spcBef>
              <a:spcAft>
                <a:spcPts val="0"/>
              </a:spcAft>
              <a:buSzPts val="2400"/>
              <a:buChar char="-"/>
            </a:pPr>
            <a:r>
              <a:rPr lang="en-US" sz="2400"/>
              <a:t>This data is not used to train the model, but is used to test its </a:t>
            </a:r>
            <a:r>
              <a:rPr lang="en-US" sz="2400"/>
              <a:t>accuracy. We then used the most accurate model</a:t>
            </a:r>
            <a:r>
              <a:rPr lang="en-US" sz="2400"/>
              <a:t> to forecast th</a:t>
            </a:r>
            <a:r>
              <a:rPr lang="en-US" sz="2400"/>
              <a:t>e next</a:t>
            </a:r>
            <a:r>
              <a:rPr lang="en-US" sz="2400"/>
              <a:t> 12 time steps.</a:t>
            </a:r>
            <a:endParaRPr sz="2400"/>
          </a:p>
          <a:p>
            <a:pPr indent="-381000" lvl="0" marL="457200" rtl="0" algn="l">
              <a:spcBef>
                <a:spcPts val="0"/>
              </a:spcBef>
              <a:spcAft>
                <a:spcPts val="0"/>
              </a:spcAft>
              <a:buSzPts val="2400"/>
              <a:buChar char="-"/>
            </a:pPr>
            <a:r>
              <a:rPr lang="en-US" sz="2400"/>
              <a:t>The models were compared on root-mean squared error (RMSE) and mean-absolute percentage error (MAPE). RMSE is our primary metric, since that is how our results will be compared to others in the class. MAPE is used for explainability, since it is much easier to explain than RMSE.</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457200" y="205979"/>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The ARIMA Model</a:t>
            </a:r>
            <a:endParaRPr/>
          </a:p>
        </p:txBody>
      </p:sp>
      <p:sp>
        <p:nvSpPr>
          <p:cNvPr id="133" name="Google Shape;133;p22"/>
          <p:cNvSpPr txBox="1"/>
          <p:nvPr>
            <p:ph idx="1" type="body"/>
          </p:nvPr>
        </p:nvSpPr>
        <p:spPr>
          <a:xfrm>
            <a:off x="457200" y="1200151"/>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US" sz="1800"/>
              <a:t>ARIMA is </a:t>
            </a:r>
            <a:r>
              <a:rPr lang="en-US" sz="1800"/>
              <a:t>a model </a:t>
            </a:r>
            <a:r>
              <a:rPr lang="en-US" sz="1800"/>
              <a:t>used in forecasting that uses its own lagged values in order to predict future values. It is most </a:t>
            </a:r>
            <a:r>
              <a:rPr lang="en-US" sz="1800"/>
              <a:t>often</a:t>
            </a:r>
            <a:r>
              <a:rPr lang="en-US" sz="1800"/>
              <a:t> used on non-seasonal data, but can be very easily modified to work on seasonal data as well. A variety of factors are taken into account when creating an ARIMA model most of which revolve around making the data as stationary as possible and limiting the model’s error through use of lag and regression.</a:t>
            </a:r>
            <a:endParaRPr sz="1800"/>
          </a:p>
          <a:p>
            <a:pPr indent="0" lvl="0" marL="0" rtl="0" algn="ctr">
              <a:spcBef>
                <a:spcPts val="640"/>
              </a:spcBef>
              <a:spcAft>
                <a:spcPts val="0"/>
              </a:spcAft>
              <a:buNone/>
            </a:pPr>
            <a:r>
              <a:rPr lang="en-US" sz="1800"/>
              <a:t>AR-I-MA</a:t>
            </a:r>
            <a:endParaRPr sz="1800"/>
          </a:p>
          <a:p>
            <a:pPr indent="0" lvl="0" marL="0" rtl="0" algn="ctr">
              <a:spcBef>
                <a:spcPts val="640"/>
              </a:spcBef>
              <a:spcAft>
                <a:spcPts val="0"/>
              </a:spcAft>
              <a:buNone/>
            </a:pPr>
            <a:r>
              <a:rPr lang="en-US" sz="1800"/>
              <a:t>(Autoregression) - The number of lags to use in predicting credits</a:t>
            </a:r>
            <a:endParaRPr sz="1800"/>
          </a:p>
          <a:p>
            <a:pPr indent="0" lvl="0" marL="0" rtl="0" algn="ctr">
              <a:spcBef>
                <a:spcPts val="640"/>
              </a:spcBef>
              <a:spcAft>
                <a:spcPts val="0"/>
              </a:spcAft>
              <a:buNone/>
            </a:pPr>
            <a:r>
              <a:rPr lang="en-US" sz="1800"/>
              <a:t>(Integrated) - The number of differences required to make the series stationary</a:t>
            </a:r>
            <a:endParaRPr sz="1800"/>
          </a:p>
          <a:p>
            <a:pPr indent="0" lvl="0" marL="0" rtl="0" algn="ctr">
              <a:spcBef>
                <a:spcPts val="640"/>
              </a:spcBef>
              <a:spcAft>
                <a:spcPts val="0"/>
              </a:spcAft>
              <a:buNone/>
            </a:pPr>
            <a:r>
              <a:rPr lang="en-US" sz="1800"/>
              <a:t>(Moving Average) - regression built from lagged deviations from average</a:t>
            </a:r>
            <a:endParaRPr sz="1800"/>
          </a:p>
          <a:p>
            <a:pPr indent="0" lvl="0" marL="0" rtl="0" algn="l">
              <a:spcBef>
                <a:spcPts val="64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457200" y="205979"/>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ARIMA Results</a:t>
            </a:r>
            <a:endParaRPr/>
          </a:p>
        </p:txBody>
      </p:sp>
      <p:sp>
        <p:nvSpPr>
          <p:cNvPr id="139" name="Google Shape;139;p23"/>
          <p:cNvSpPr txBox="1"/>
          <p:nvPr>
            <p:ph idx="1" type="body"/>
          </p:nvPr>
        </p:nvSpPr>
        <p:spPr>
          <a:xfrm>
            <a:off x="457200" y="1200150"/>
            <a:ext cx="41352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US" sz="1600"/>
              <a:t>Credits ~ pdq(0,1,1)</a:t>
            </a:r>
            <a:endParaRPr sz="1600"/>
          </a:p>
          <a:p>
            <a:pPr indent="0" lvl="0" marL="0" rtl="0" algn="l">
              <a:spcBef>
                <a:spcPts val="640"/>
              </a:spcBef>
              <a:spcAft>
                <a:spcPts val="0"/>
              </a:spcAft>
              <a:buNone/>
            </a:pPr>
            <a:r>
              <a:rPr lang="en-US" sz="1600"/>
              <a:t>This is the model we chose to predict future credits, in simpler terms we found no significant use for auto-regression in our analysis, but we did find significant reason to perform differencing and take lag into account when creating our model.</a:t>
            </a:r>
            <a:endParaRPr sz="1600"/>
          </a:p>
          <a:p>
            <a:pPr indent="0" lvl="0" marL="0" rtl="0" algn="l">
              <a:spcBef>
                <a:spcPts val="640"/>
              </a:spcBef>
              <a:spcAft>
                <a:spcPts val="0"/>
              </a:spcAft>
              <a:buNone/>
            </a:pPr>
            <a:r>
              <a:rPr lang="en-US" sz="1600"/>
              <a:t>Our model produced an RMSE value of .0915 when compared against the holdout, and produced the smallest mean absolute percentage error of 3.9%</a:t>
            </a:r>
            <a:endParaRPr sz="1600"/>
          </a:p>
          <a:p>
            <a:pPr indent="0" lvl="0" marL="0" rtl="0" algn="l">
              <a:spcBef>
                <a:spcPts val="640"/>
              </a:spcBef>
              <a:spcAft>
                <a:spcPts val="0"/>
              </a:spcAft>
              <a:buNone/>
            </a:pPr>
            <a:r>
              <a:t/>
            </a:r>
            <a:endParaRPr sz="1600"/>
          </a:p>
        </p:txBody>
      </p:sp>
      <p:pic>
        <p:nvPicPr>
          <p:cNvPr id="140" name="Google Shape;140;p23"/>
          <p:cNvPicPr preferRelativeResize="0"/>
          <p:nvPr/>
        </p:nvPicPr>
        <p:blipFill>
          <a:blip r:embed="rId3">
            <a:alphaModFix/>
          </a:blip>
          <a:stretch>
            <a:fillRect/>
          </a:stretch>
        </p:blipFill>
        <p:spPr>
          <a:xfrm>
            <a:off x="4592400" y="1200150"/>
            <a:ext cx="4549928" cy="3394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457200" y="205979"/>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The ETS Model</a:t>
            </a:r>
            <a:endParaRPr/>
          </a:p>
        </p:txBody>
      </p:sp>
      <p:sp>
        <p:nvSpPr>
          <p:cNvPr id="146" name="Google Shape;146;p24"/>
          <p:cNvSpPr txBox="1"/>
          <p:nvPr>
            <p:ph idx="1" type="body"/>
          </p:nvPr>
        </p:nvSpPr>
        <p:spPr>
          <a:xfrm>
            <a:off x="457200" y="1200151"/>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US"/>
              <a:t>The ETS Model is an exponential </a:t>
            </a:r>
            <a:r>
              <a:rPr lang="en-US"/>
              <a:t>smoothing model that combines error (E), trend (T), and seasonal (S) components. The model decides whether to account for each of the components using additive, multiplicative, or not at all.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457200" y="205979"/>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ETS Results</a:t>
            </a:r>
            <a:endParaRPr/>
          </a:p>
        </p:txBody>
      </p:sp>
      <p:sp>
        <p:nvSpPr>
          <p:cNvPr id="152" name="Google Shape;152;p25"/>
          <p:cNvSpPr txBox="1"/>
          <p:nvPr>
            <p:ph idx="1" type="body"/>
          </p:nvPr>
        </p:nvSpPr>
        <p:spPr>
          <a:xfrm>
            <a:off x="457200" y="1200150"/>
            <a:ext cx="4926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Clr>
                <a:schemeClr val="dk1"/>
              </a:buClr>
              <a:buSzPts val="1100"/>
              <a:buFont typeface="Arial"/>
              <a:buNone/>
            </a:pPr>
            <a:r>
              <a:rPr lang="en-US" sz="2500"/>
              <a:t>Our model uses additive errors and did not account for trend or seasonality (ANN). It had an alpha parameter of 0.53, meaning it gives much more weight to recent data points. Our results were very similar to those of the ARIMA model.</a:t>
            </a:r>
            <a:endParaRPr sz="2500"/>
          </a:p>
        </p:txBody>
      </p:sp>
      <p:pic>
        <p:nvPicPr>
          <p:cNvPr id="153" name="Google Shape;153;p25"/>
          <p:cNvPicPr preferRelativeResize="0"/>
          <p:nvPr/>
        </p:nvPicPr>
        <p:blipFill>
          <a:blip r:embed="rId3">
            <a:alphaModFix/>
          </a:blip>
          <a:stretch>
            <a:fillRect/>
          </a:stretch>
        </p:blipFill>
        <p:spPr>
          <a:xfrm>
            <a:off x="5855424" y="330050"/>
            <a:ext cx="3132349" cy="4264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itle Screen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 Meta Inf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