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12-06-2022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EDD027-4308-4BA8-912B-36865423D13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7E3ED2-1521-49CB-AFED-D3E89D46FA7B}"/>
                </a:ext>
              </a:extLst>
            </p:cNvPr>
            <p:cNvSpPr txBox="1"/>
            <p:nvPr/>
          </p:nvSpPr>
          <p:spPr>
            <a:xfrm>
              <a:off x="2882766" y="140893"/>
              <a:ext cx="6426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B9DB4-8A1B-41DD-9C98-AFE04A7CF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9B045-63EC-45BB-88D1-3F03DD142046}"/>
              </a:ext>
            </a:extLst>
          </p:cNvPr>
          <p:cNvSpPr/>
          <p:nvPr/>
        </p:nvSpPr>
        <p:spPr>
          <a:xfrm>
            <a:off x="393031" y="276726"/>
            <a:ext cx="11405937" cy="6304547"/>
          </a:xfrm>
          <a:prstGeom prst="roundRect">
            <a:avLst>
              <a:gd name="adj" fmla="val 39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6FAA7B4-EBCE-4288-9599-AA12CCFD6A8B}"/>
              </a:ext>
            </a:extLst>
          </p:cNvPr>
          <p:cNvSpPr/>
          <p:nvPr/>
        </p:nvSpPr>
        <p:spPr>
          <a:xfrm>
            <a:off x="393031" y="264695"/>
            <a:ext cx="11405936" cy="471638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</Words>
  <Application>Microsoft Office PowerPoint</Application>
  <PresentationFormat>Geniş ekran</PresentationFormat>
  <Paragraphs>1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Muhammet Muhammet</cp:lastModifiedBy>
  <cp:revision>2</cp:revision>
  <dcterms:created xsi:type="dcterms:W3CDTF">2020-09-05T11:58:42Z</dcterms:created>
  <dcterms:modified xsi:type="dcterms:W3CDTF">2022-06-12T11:00:25Z</dcterms:modified>
</cp:coreProperties>
</file>