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7B4E3-D6FB-4145-AD8F-887C22B7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ED51C2-3EDE-42EC-BE85-5A14AA8D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95B252-BC70-49CE-AB30-87267751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07EE24-8E08-4132-9490-228C8FF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DB5671-B96A-4A41-B322-E0074CCD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4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A6B051-C9F4-4884-9033-1B852C8E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418281A-88DD-4908-A893-EC2307CF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FC5805-619B-45A9-AF4A-1984DAB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E33DB3-B64B-4C10-9903-66E6A245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A99017-49F2-457E-A793-3EA755B1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91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E3BBD4-C738-4DB9-B1EF-DE42D0BB4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6B9271-D447-4510-B690-0BE33CE8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F53071-95ED-412D-B31A-2521BF9D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575AEE-EEF9-484E-A943-7A28AE3C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E5DE78-D8CF-4A0A-913A-43ECF812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8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1E740B-26C2-43ED-B768-88269B80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111618-63D7-450C-A53D-88C13AC3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01523C-1C2B-4EC6-BC9D-5A2B4ED5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97E97F-372E-4798-A0C7-5B6BC622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2CFF74-1BB9-41D3-9597-C5CD2BC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5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2C0987-CB69-4F46-9840-A63A2223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40F20F-2F5C-4F28-8942-451934B7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3B5FD8-D832-4552-98DC-F234C1D0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922538-DC88-4965-AD2C-4E6B9BAA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C6EAFF-18B3-4C3E-AF6C-F62EAB85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71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7218B9-4429-414B-B9EF-A2B16F3A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FCFD1D-FBFA-4D46-96C0-3E9A7A347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FEAAD7-49D5-453D-925C-410DF456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3E8155-0DAD-46BE-B1BD-4A0301B3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C46BBC-A943-427C-8E75-42C5001F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355950-FAE3-47B5-8EE5-2F35B560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15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737CC9-B4C4-457A-BEA4-73E87631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761C96-421E-42B1-9230-7B400E955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3B668A-9EFF-436B-8E54-36301F73E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42C99F6-87BA-41FA-86BE-9108DDEAD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08D4136-6B03-4C2E-8629-5360A3325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FA5C3A-897B-4778-9C7D-2A34432C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75FD1EC-25B6-48C0-A480-F877695E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3342F36-4B03-410B-B4E1-DB75F5BA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3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954699-9C35-4BA5-A71F-C150ACA2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D5F00CC-B4CC-47DC-8A59-639EBF34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10AA5A-ACD4-4812-A430-2DA91CF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BE6B3A5-288A-43DD-BEEA-22FFEB31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FA42248-C134-4F00-A0EA-B779CC8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7E8C8C9-ECA1-421A-89CE-8D9C086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EF9B71-75A9-4850-B020-D17514A6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49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642601-8DD7-4F20-9B98-8CB4B69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CCDD52-5916-4D35-A6F3-BC167484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3DB9A2-BB81-4397-B3BB-CBB57D8E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2913D6-7979-41D8-B5EA-55AB157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95F9D4-9978-4E43-8F3A-6FE6A8DA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7FFDED-FD08-433B-80A9-FCFDC3D0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70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F1B8CE-63CF-47EB-9289-B449FDDD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FE7E857-9176-476F-B457-FCB42D69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286F67-98F9-4B57-8899-D7DACAD9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423BA21-D229-4128-A18D-28EFACDD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19DBB6-ABA2-4B69-A572-71C6CA8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B13009-82A5-4EF6-B1D7-ED067F9A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49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D1CD960-B63D-41A8-AE63-4396F781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58940D-A969-4E75-B861-D860508F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FF952E-965E-494F-BFB1-AE14B4DAD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D715-9265-416E-9B72-59B66FEDF598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EA7C68-5D9B-427E-B04B-C7F60A7C5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8CEC7B-6D09-48DB-A16F-2B7F67EB8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2DAC-BDDB-4ABE-800A-337DDEDE41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5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kış Çizelgesi: Veri 23">
            <a:extLst>
              <a:ext uri="{FF2B5EF4-FFF2-40B4-BE49-F238E27FC236}">
                <a16:creationId xmlns:a16="http://schemas.microsoft.com/office/drawing/2014/main" id="{3C7EA73F-DFA1-4CC8-A0D5-DADCFE8BD22E}"/>
              </a:ext>
            </a:extLst>
          </p:cNvPr>
          <p:cNvSpPr/>
          <p:nvPr/>
        </p:nvSpPr>
        <p:spPr>
          <a:xfrm>
            <a:off x="9030573" y="5299"/>
            <a:ext cx="912366" cy="1352956"/>
          </a:xfrm>
          <a:prstGeom prst="flowChartInputOutpu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Eksi İşareti 5">
            <a:extLst>
              <a:ext uri="{FF2B5EF4-FFF2-40B4-BE49-F238E27FC236}">
                <a16:creationId xmlns:a16="http://schemas.microsoft.com/office/drawing/2014/main" id="{04F65803-4ABF-4AE8-8455-CC0C1650B842}"/>
              </a:ext>
            </a:extLst>
          </p:cNvPr>
          <p:cNvSpPr/>
          <p:nvPr/>
        </p:nvSpPr>
        <p:spPr>
          <a:xfrm>
            <a:off x="-1586752" y="364284"/>
            <a:ext cx="11965294" cy="160468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Eksi İşareti 6">
            <a:extLst>
              <a:ext uri="{FF2B5EF4-FFF2-40B4-BE49-F238E27FC236}">
                <a16:creationId xmlns:a16="http://schemas.microsoft.com/office/drawing/2014/main" id="{86DB1714-E3F3-4360-80E2-D8AF2FB2162C}"/>
              </a:ext>
            </a:extLst>
          </p:cNvPr>
          <p:cNvSpPr/>
          <p:nvPr/>
        </p:nvSpPr>
        <p:spPr>
          <a:xfrm>
            <a:off x="8248074" y="-264971"/>
            <a:ext cx="4553526" cy="695274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Eksi İşareti 10">
            <a:extLst>
              <a:ext uri="{FF2B5EF4-FFF2-40B4-BE49-F238E27FC236}">
                <a16:creationId xmlns:a16="http://schemas.microsoft.com/office/drawing/2014/main" id="{52C955C9-7C19-4A93-92C0-4905A48DAC1F}"/>
              </a:ext>
            </a:extLst>
          </p:cNvPr>
          <p:cNvSpPr/>
          <p:nvPr/>
        </p:nvSpPr>
        <p:spPr>
          <a:xfrm>
            <a:off x="-1586753" y="5299"/>
            <a:ext cx="11912056" cy="1622960"/>
          </a:xfrm>
          <a:prstGeom prst="mathMinus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92B0B3C-B682-4E8E-A600-067F01370E73}"/>
              </a:ext>
            </a:extLst>
          </p:cNvPr>
          <p:cNvSpPr txBox="1"/>
          <p:nvPr/>
        </p:nvSpPr>
        <p:spPr>
          <a:xfrm>
            <a:off x="-5706" y="0"/>
            <a:ext cx="8665068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800" b="1" i="0" dirty="0">
                <a:solidFill>
                  <a:srgbClr val="D9B300"/>
                </a:solidFill>
                <a:effectLst/>
                <a:latin typeface="Calibri" panose="020F0502020204030204" pitchFamily="34" charset="0"/>
              </a:rPr>
              <a:t>GLOBAL STORE PERFORMANCE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13114B3-7E59-434D-BCC4-28D0B2B073FC}"/>
              </a:ext>
            </a:extLst>
          </p:cNvPr>
          <p:cNvSpPr txBox="1"/>
          <p:nvPr/>
        </p:nvSpPr>
        <p:spPr>
          <a:xfrm>
            <a:off x="-5706" y="369332"/>
            <a:ext cx="866221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tr-TR" sz="1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REGIONAL SALES PERFORMANCE ANALYSIS</a:t>
            </a:r>
            <a:endParaRPr lang="tr-TR" dirty="0"/>
          </a:p>
        </p:txBody>
      </p:sp>
      <p:sp>
        <p:nvSpPr>
          <p:cNvPr id="17" name="Akış Çizelgesi: Veri 16">
            <a:extLst>
              <a:ext uri="{FF2B5EF4-FFF2-40B4-BE49-F238E27FC236}">
                <a16:creationId xmlns:a16="http://schemas.microsoft.com/office/drawing/2014/main" id="{80E35054-70AF-4175-A9E6-0AC815A4B2C5}"/>
              </a:ext>
            </a:extLst>
          </p:cNvPr>
          <p:cNvSpPr/>
          <p:nvPr/>
        </p:nvSpPr>
        <p:spPr>
          <a:xfrm>
            <a:off x="8711925" y="-8013"/>
            <a:ext cx="912366" cy="1374808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Akış Çizelgesi: Veri 17">
            <a:extLst>
              <a:ext uri="{FF2B5EF4-FFF2-40B4-BE49-F238E27FC236}">
                <a16:creationId xmlns:a16="http://schemas.microsoft.com/office/drawing/2014/main" id="{D0BCD420-9992-4FA3-8A77-A9B18803C43E}"/>
              </a:ext>
            </a:extLst>
          </p:cNvPr>
          <p:cNvSpPr/>
          <p:nvPr/>
        </p:nvSpPr>
        <p:spPr>
          <a:xfrm>
            <a:off x="8525163" y="0"/>
            <a:ext cx="443343" cy="1008668"/>
          </a:xfrm>
          <a:prstGeom prst="flowChartInputOutpu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1DE462AD-F3C5-4F8E-9158-A0CFCFD4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07" y="9916"/>
            <a:ext cx="3223494" cy="1374809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B3D224F9-8FA3-41A2-941E-E56973ED7B2C}"/>
              </a:ext>
            </a:extLst>
          </p:cNvPr>
          <p:cNvSpPr/>
          <p:nvPr/>
        </p:nvSpPr>
        <p:spPr>
          <a:xfrm>
            <a:off x="-19272" y="1255691"/>
            <a:ext cx="12192000" cy="5564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Grafik 27" descr="Alışveriş arabası">
            <a:extLst>
              <a:ext uri="{FF2B5EF4-FFF2-40B4-BE49-F238E27FC236}">
                <a16:creationId xmlns:a16="http://schemas.microsoft.com/office/drawing/2014/main" id="{905168B9-26C3-4A66-81C1-3E9DEC5B7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8704" y="1548211"/>
            <a:ext cx="540000" cy="540000"/>
          </a:xfrm>
          <a:prstGeom prst="rect">
            <a:avLst/>
          </a:prstGeom>
        </p:spPr>
      </p:pic>
      <p:pic>
        <p:nvPicPr>
          <p:cNvPr id="30" name="Grafik 29" descr="Kullanıcı">
            <a:extLst>
              <a:ext uri="{FF2B5EF4-FFF2-40B4-BE49-F238E27FC236}">
                <a16:creationId xmlns:a16="http://schemas.microsoft.com/office/drawing/2014/main" id="{0DB47C45-1951-4AAC-8776-DF4E1ED8BF1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657" y="1572764"/>
            <a:ext cx="540000" cy="540000"/>
          </a:xfrm>
          <a:prstGeom prst="rect">
            <a:avLst/>
          </a:prstGeom>
        </p:spPr>
      </p:pic>
      <p:pic>
        <p:nvPicPr>
          <p:cNvPr id="32" name="Grafik 31" descr="Kutu">
            <a:extLst>
              <a:ext uri="{FF2B5EF4-FFF2-40B4-BE49-F238E27FC236}">
                <a16:creationId xmlns:a16="http://schemas.microsoft.com/office/drawing/2014/main" id="{08A9E460-385C-4170-8A8C-AD248506E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9977" y="1567470"/>
            <a:ext cx="540000" cy="540000"/>
          </a:xfrm>
          <a:prstGeom prst="rect">
            <a:avLst/>
          </a:prstGeom>
        </p:spPr>
      </p:pic>
      <p:pic>
        <p:nvPicPr>
          <p:cNvPr id="36" name="Grafik 35" descr="Yolcu gemisi">
            <a:extLst>
              <a:ext uri="{FF2B5EF4-FFF2-40B4-BE49-F238E27FC236}">
                <a16:creationId xmlns:a16="http://schemas.microsoft.com/office/drawing/2014/main" id="{1EFF1F45-2385-4F19-9BFC-E431FA74FB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4959" y="1540855"/>
            <a:ext cx="540000" cy="540000"/>
          </a:xfrm>
          <a:prstGeom prst="rect">
            <a:avLst/>
          </a:prstGeom>
        </p:spPr>
      </p:pic>
      <p:pic>
        <p:nvPicPr>
          <p:cNvPr id="38" name="Grafik 37" descr="Madeni paralar">
            <a:extLst>
              <a:ext uri="{FF2B5EF4-FFF2-40B4-BE49-F238E27FC236}">
                <a16:creationId xmlns:a16="http://schemas.microsoft.com/office/drawing/2014/main" id="{C861AD8D-8B35-452B-88B5-362A37B919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6664" y="1604714"/>
            <a:ext cx="540000" cy="54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1B8BB33B-657A-4BDB-BFEB-CA892CBEC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37665" y="1537200"/>
            <a:ext cx="540000" cy="540000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2BF3D739-B8ED-40BE-A859-9FD051A430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 flipV="1">
            <a:off x="-34155529" y="3697247"/>
            <a:ext cx="39980233" cy="39530982"/>
          </a:xfrm>
          <a:prstGeom prst="rect">
            <a:avLst/>
          </a:prstGeom>
        </p:spPr>
      </p:pic>
      <p:sp>
        <p:nvSpPr>
          <p:cNvPr id="69" name="Serbest Form: Şekil 68">
            <a:extLst>
              <a:ext uri="{FF2B5EF4-FFF2-40B4-BE49-F238E27FC236}">
                <a16:creationId xmlns:a16="http://schemas.microsoft.com/office/drawing/2014/main" id="{08D65A36-DD68-4992-A4E4-F9AB6FD17BA3}"/>
              </a:ext>
            </a:extLst>
          </p:cNvPr>
          <p:cNvSpPr/>
          <p:nvPr/>
        </p:nvSpPr>
        <p:spPr>
          <a:xfrm>
            <a:off x="6066560" y="1918342"/>
            <a:ext cx="78750" cy="78750"/>
          </a:xfrm>
          <a:custGeom>
            <a:avLst/>
            <a:gdLst>
              <a:gd name="connsiteX0" fmla="*/ 78750 w 78750"/>
              <a:gd name="connsiteY0" fmla="*/ 39375 h 78750"/>
              <a:gd name="connsiteX1" fmla="*/ 39375 w 78750"/>
              <a:gd name="connsiteY1" fmla="*/ 78750 h 78750"/>
              <a:gd name="connsiteX2" fmla="*/ 0 w 78750"/>
              <a:gd name="connsiteY2" fmla="*/ 39375 h 78750"/>
              <a:gd name="connsiteX3" fmla="*/ 39375 w 78750"/>
              <a:gd name="connsiteY3" fmla="*/ 0 h 78750"/>
              <a:gd name="connsiteX4" fmla="*/ 78750 w 78750"/>
              <a:gd name="connsiteY4" fmla="*/ 39375 h 7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50" h="78750">
                <a:moveTo>
                  <a:pt x="78750" y="39375"/>
                </a:moveTo>
                <a:cubicBezTo>
                  <a:pt x="78750" y="61121"/>
                  <a:pt x="61121" y="78750"/>
                  <a:pt x="39375" y="78750"/>
                </a:cubicBezTo>
                <a:cubicBezTo>
                  <a:pt x="17629" y="78750"/>
                  <a:pt x="0" y="61121"/>
                  <a:pt x="0" y="39375"/>
                </a:cubicBezTo>
                <a:cubicBezTo>
                  <a:pt x="0" y="17629"/>
                  <a:pt x="17629" y="0"/>
                  <a:pt x="39375" y="0"/>
                </a:cubicBezTo>
                <a:cubicBezTo>
                  <a:pt x="61121" y="0"/>
                  <a:pt x="78750" y="17629"/>
                  <a:pt x="78750" y="39375"/>
                </a:cubicBezTo>
                <a:close/>
              </a:path>
            </a:pathLst>
          </a:custGeom>
          <a:solidFill>
            <a:schemeClr val="bg2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70" name="Serbest Form: Şekil 69">
            <a:extLst>
              <a:ext uri="{FF2B5EF4-FFF2-40B4-BE49-F238E27FC236}">
                <a16:creationId xmlns:a16="http://schemas.microsoft.com/office/drawing/2014/main" id="{F779E10F-8FC3-4CB3-A3F2-4C9AD8871710}"/>
              </a:ext>
            </a:extLst>
          </p:cNvPr>
          <p:cNvSpPr/>
          <p:nvPr/>
        </p:nvSpPr>
        <p:spPr>
          <a:xfrm>
            <a:off x="6392810" y="1918342"/>
            <a:ext cx="78750" cy="78750"/>
          </a:xfrm>
          <a:custGeom>
            <a:avLst/>
            <a:gdLst>
              <a:gd name="connsiteX0" fmla="*/ 78750 w 78750"/>
              <a:gd name="connsiteY0" fmla="*/ 39375 h 78750"/>
              <a:gd name="connsiteX1" fmla="*/ 39375 w 78750"/>
              <a:gd name="connsiteY1" fmla="*/ 78750 h 78750"/>
              <a:gd name="connsiteX2" fmla="*/ 0 w 78750"/>
              <a:gd name="connsiteY2" fmla="*/ 39375 h 78750"/>
              <a:gd name="connsiteX3" fmla="*/ 39375 w 78750"/>
              <a:gd name="connsiteY3" fmla="*/ 0 h 78750"/>
              <a:gd name="connsiteX4" fmla="*/ 78750 w 78750"/>
              <a:gd name="connsiteY4" fmla="*/ 39375 h 7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50" h="78750">
                <a:moveTo>
                  <a:pt x="78750" y="39375"/>
                </a:moveTo>
                <a:cubicBezTo>
                  <a:pt x="78750" y="61121"/>
                  <a:pt x="61121" y="78750"/>
                  <a:pt x="39375" y="78750"/>
                </a:cubicBezTo>
                <a:cubicBezTo>
                  <a:pt x="17629" y="78750"/>
                  <a:pt x="0" y="61121"/>
                  <a:pt x="0" y="39375"/>
                </a:cubicBezTo>
                <a:cubicBezTo>
                  <a:pt x="0" y="17629"/>
                  <a:pt x="17629" y="0"/>
                  <a:pt x="39375" y="0"/>
                </a:cubicBezTo>
                <a:cubicBezTo>
                  <a:pt x="61121" y="0"/>
                  <a:pt x="78750" y="17629"/>
                  <a:pt x="78750" y="39375"/>
                </a:cubicBezTo>
                <a:close/>
              </a:path>
            </a:pathLst>
          </a:custGeom>
          <a:solidFill>
            <a:schemeClr val="bg2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71" name="Serbest Form: Şekil 70">
            <a:extLst>
              <a:ext uri="{FF2B5EF4-FFF2-40B4-BE49-F238E27FC236}">
                <a16:creationId xmlns:a16="http://schemas.microsoft.com/office/drawing/2014/main" id="{3F4000F8-47AC-4673-9DCB-BBF590F4C684}"/>
              </a:ext>
            </a:extLst>
          </p:cNvPr>
          <p:cNvSpPr/>
          <p:nvPr/>
        </p:nvSpPr>
        <p:spPr>
          <a:xfrm>
            <a:off x="6015935" y="1721467"/>
            <a:ext cx="315000" cy="135000"/>
          </a:xfrm>
          <a:custGeom>
            <a:avLst/>
            <a:gdLst>
              <a:gd name="connsiteX0" fmla="*/ 0 w 315000"/>
              <a:gd name="connsiteY0" fmla="*/ 0 h 135000"/>
              <a:gd name="connsiteX1" fmla="*/ 315000 w 315000"/>
              <a:gd name="connsiteY1" fmla="*/ 0 h 135000"/>
              <a:gd name="connsiteX2" fmla="*/ 315000 w 315000"/>
              <a:gd name="connsiteY2" fmla="*/ 135000 h 135000"/>
              <a:gd name="connsiteX3" fmla="*/ 0 w 315000"/>
              <a:gd name="connsiteY3" fmla="*/ 135000 h 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000" h="135000">
                <a:moveTo>
                  <a:pt x="0" y="0"/>
                </a:moveTo>
                <a:lnTo>
                  <a:pt x="315000" y="0"/>
                </a:lnTo>
                <a:lnTo>
                  <a:pt x="315000" y="135000"/>
                </a:lnTo>
                <a:lnTo>
                  <a:pt x="0" y="135000"/>
                </a:lnTo>
                <a:close/>
              </a:path>
            </a:pathLst>
          </a:custGeom>
          <a:solidFill>
            <a:schemeClr val="bg2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72" name="Serbest Form: Şekil 71">
            <a:extLst>
              <a:ext uri="{FF2B5EF4-FFF2-40B4-BE49-F238E27FC236}">
                <a16:creationId xmlns:a16="http://schemas.microsoft.com/office/drawing/2014/main" id="{3D9131DE-5916-42A9-ACB0-2CFA5BB8E0A8}"/>
              </a:ext>
            </a:extLst>
          </p:cNvPr>
          <p:cNvSpPr/>
          <p:nvPr/>
        </p:nvSpPr>
        <p:spPr>
          <a:xfrm>
            <a:off x="6353435" y="1755217"/>
            <a:ext cx="157500" cy="202500"/>
          </a:xfrm>
          <a:custGeom>
            <a:avLst/>
            <a:gdLst>
              <a:gd name="connsiteX0" fmla="*/ 22500 w 157500"/>
              <a:gd name="connsiteY0" fmla="*/ 22500 h 202500"/>
              <a:gd name="connsiteX1" fmla="*/ 56250 w 157500"/>
              <a:gd name="connsiteY1" fmla="*/ 22500 h 202500"/>
              <a:gd name="connsiteX2" fmla="*/ 77625 w 157500"/>
              <a:gd name="connsiteY2" fmla="*/ 38813 h 202500"/>
              <a:gd name="connsiteX3" fmla="*/ 88875 w 157500"/>
              <a:gd name="connsiteY3" fmla="*/ 77625 h 202500"/>
              <a:gd name="connsiteX4" fmla="*/ 89438 w 157500"/>
              <a:gd name="connsiteY4" fmla="*/ 78750 h 202500"/>
              <a:gd name="connsiteX5" fmla="*/ 22500 w 157500"/>
              <a:gd name="connsiteY5" fmla="*/ 78750 h 202500"/>
              <a:gd name="connsiteX6" fmla="*/ 22500 w 157500"/>
              <a:gd name="connsiteY6" fmla="*/ 22500 h 202500"/>
              <a:gd name="connsiteX7" fmla="*/ 56250 w 157500"/>
              <a:gd name="connsiteY7" fmla="*/ 0 h 202500"/>
              <a:gd name="connsiteX8" fmla="*/ 0 w 157500"/>
              <a:gd name="connsiteY8" fmla="*/ 0 h 202500"/>
              <a:gd name="connsiteX9" fmla="*/ 0 w 157500"/>
              <a:gd name="connsiteY9" fmla="*/ 78750 h 202500"/>
              <a:gd name="connsiteX10" fmla="*/ 0 w 157500"/>
              <a:gd name="connsiteY10" fmla="*/ 112500 h 202500"/>
              <a:gd name="connsiteX11" fmla="*/ 0 w 157500"/>
              <a:gd name="connsiteY11" fmla="*/ 202500 h 202500"/>
              <a:gd name="connsiteX12" fmla="*/ 22500 w 157500"/>
              <a:gd name="connsiteY12" fmla="*/ 202500 h 202500"/>
              <a:gd name="connsiteX13" fmla="*/ 78750 w 157500"/>
              <a:gd name="connsiteY13" fmla="*/ 146250 h 202500"/>
              <a:gd name="connsiteX14" fmla="*/ 135000 w 157500"/>
              <a:gd name="connsiteY14" fmla="*/ 202500 h 202500"/>
              <a:gd name="connsiteX15" fmla="*/ 157500 w 157500"/>
              <a:gd name="connsiteY15" fmla="*/ 180000 h 202500"/>
              <a:gd name="connsiteX16" fmla="*/ 157500 w 157500"/>
              <a:gd name="connsiteY16" fmla="*/ 123750 h 202500"/>
              <a:gd name="connsiteX17" fmla="*/ 148500 w 157500"/>
              <a:gd name="connsiteY17" fmla="*/ 105750 h 202500"/>
              <a:gd name="connsiteX18" fmla="*/ 118687 w 157500"/>
              <a:gd name="connsiteY18" fmla="*/ 83250 h 202500"/>
              <a:gd name="connsiteX19" fmla="*/ 110812 w 157500"/>
              <a:gd name="connsiteY19" fmla="*/ 71438 h 202500"/>
              <a:gd name="connsiteX20" fmla="*/ 99562 w 157500"/>
              <a:gd name="connsiteY20" fmla="*/ 32625 h 202500"/>
              <a:gd name="connsiteX21" fmla="*/ 56250 w 157500"/>
              <a:gd name="connsiteY21" fmla="*/ 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7500" h="202500">
                <a:moveTo>
                  <a:pt x="22500" y="22500"/>
                </a:moveTo>
                <a:lnTo>
                  <a:pt x="56250" y="22500"/>
                </a:lnTo>
                <a:cubicBezTo>
                  <a:pt x="66375" y="22500"/>
                  <a:pt x="75375" y="29250"/>
                  <a:pt x="77625" y="38813"/>
                </a:cubicBezTo>
                <a:lnTo>
                  <a:pt x="88875" y="77625"/>
                </a:lnTo>
                <a:cubicBezTo>
                  <a:pt x="88875" y="78188"/>
                  <a:pt x="89438" y="78188"/>
                  <a:pt x="89438" y="78750"/>
                </a:cubicBezTo>
                <a:lnTo>
                  <a:pt x="22500" y="78750"/>
                </a:lnTo>
                <a:lnTo>
                  <a:pt x="22500" y="22500"/>
                </a:lnTo>
                <a:close/>
                <a:moveTo>
                  <a:pt x="56250" y="0"/>
                </a:moveTo>
                <a:lnTo>
                  <a:pt x="0" y="0"/>
                </a:lnTo>
                <a:lnTo>
                  <a:pt x="0" y="78750"/>
                </a:lnTo>
                <a:lnTo>
                  <a:pt x="0" y="112500"/>
                </a:lnTo>
                <a:lnTo>
                  <a:pt x="0" y="202500"/>
                </a:lnTo>
                <a:lnTo>
                  <a:pt x="22500" y="202500"/>
                </a:lnTo>
                <a:cubicBezTo>
                  <a:pt x="22500" y="171563"/>
                  <a:pt x="47813" y="146250"/>
                  <a:pt x="78750" y="146250"/>
                </a:cubicBezTo>
                <a:cubicBezTo>
                  <a:pt x="109688" y="146250"/>
                  <a:pt x="135000" y="171563"/>
                  <a:pt x="135000" y="202500"/>
                </a:cubicBezTo>
                <a:cubicBezTo>
                  <a:pt x="147375" y="202500"/>
                  <a:pt x="157500" y="192375"/>
                  <a:pt x="157500" y="180000"/>
                </a:cubicBezTo>
                <a:lnTo>
                  <a:pt x="157500" y="123750"/>
                </a:lnTo>
                <a:cubicBezTo>
                  <a:pt x="157500" y="116438"/>
                  <a:pt x="154125" y="110250"/>
                  <a:pt x="148500" y="105750"/>
                </a:cubicBezTo>
                <a:lnTo>
                  <a:pt x="118687" y="83250"/>
                </a:lnTo>
                <a:cubicBezTo>
                  <a:pt x="114750" y="80437"/>
                  <a:pt x="111938" y="75938"/>
                  <a:pt x="110812" y="71438"/>
                </a:cubicBezTo>
                <a:lnTo>
                  <a:pt x="99562" y="32625"/>
                </a:lnTo>
                <a:cubicBezTo>
                  <a:pt x="93937" y="13500"/>
                  <a:pt x="75938" y="0"/>
                  <a:pt x="56250" y="0"/>
                </a:cubicBezTo>
                <a:close/>
              </a:path>
            </a:pathLst>
          </a:custGeom>
          <a:solidFill>
            <a:schemeClr val="bg2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73" name="Serbest Form: Şekil 72">
            <a:extLst>
              <a:ext uri="{FF2B5EF4-FFF2-40B4-BE49-F238E27FC236}">
                <a16:creationId xmlns:a16="http://schemas.microsoft.com/office/drawing/2014/main" id="{89D275AC-BFE6-4A71-BD78-104FD745B850}"/>
              </a:ext>
            </a:extLst>
          </p:cNvPr>
          <p:cNvSpPr/>
          <p:nvPr/>
        </p:nvSpPr>
        <p:spPr>
          <a:xfrm>
            <a:off x="6015935" y="1878967"/>
            <a:ext cx="315000" cy="78750"/>
          </a:xfrm>
          <a:custGeom>
            <a:avLst/>
            <a:gdLst>
              <a:gd name="connsiteX0" fmla="*/ 315000 w 315000"/>
              <a:gd name="connsiteY0" fmla="*/ 78750 h 78750"/>
              <a:gd name="connsiteX1" fmla="*/ 146250 w 315000"/>
              <a:gd name="connsiteY1" fmla="*/ 78750 h 78750"/>
              <a:gd name="connsiteX2" fmla="*/ 90000 w 315000"/>
              <a:gd name="connsiteY2" fmla="*/ 22500 h 78750"/>
              <a:gd name="connsiteX3" fmla="*/ 33750 w 315000"/>
              <a:gd name="connsiteY3" fmla="*/ 78750 h 78750"/>
              <a:gd name="connsiteX4" fmla="*/ 0 w 315000"/>
              <a:gd name="connsiteY4" fmla="*/ 78750 h 78750"/>
              <a:gd name="connsiteX5" fmla="*/ 0 w 315000"/>
              <a:gd name="connsiteY5" fmla="*/ 0 h 78750"/>
              <a:gd name="connsiteX6" fmla="*/ 315000 w 315000"/>
              <a:gd name="connsiteY6" fmla="*/ 0 h 78750"/>
              <a:gd name="connsiteX7" fmla="*/ 315000 w 315000"/>
              <a:gd name="connsiteY7" fmla="*/ 78750 h 7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000" h="78750">
                <a:moveTo>
                  <a:pt x="315000" y="78750"/>
                </a:moveTo>
                <a:lnTo>
                  <a:pt x="146250" y="78750"/>
                </a:lnTo>
                <a:cubicBezTo>
                  <a:pt x="146250" y="47813"/>
                  <a:pt x="120938" y="22500"/>
                  <a:pt x="90000" y="22500"/>
                </a:cubicBezTo>
                <a:cubicBezTo>
                  <a:pt x="59063" y="22500"/>
                  <a:pt x="33750" y="47813"/>
                  <a:pt x="33750" y="78750"/>
                </a:cubicBezTo>
                <a:lnTo>
                  <a:pt x="0" y="78750"/>
                </a:lnTo>
                <a:lnTo>
                  <a:pt x="0" y="0"/>
                </a:lnTo>
                <a:lnTo>
                  <a:pt x="315000" y="0"/>
                </a:lnTo>
                <a:lnTo>
                  <a:pt x="315000" y="78750"/>
                </a:lnTo>
                <a:close/>
              </a:path>
            </a:pathLst>
          </a:custGeom>
          <a:solidFill>
            <a:schemeClr val="bg2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19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</Words>
  <Application>Microsoft Office PowerPoint</Application>
  <PresentationFormat>Geniş ekran</PresentationFormat>
  <Paragraphs>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Muhammet</dc:creator>
  <cp:lastModifiedBy>Muhammet Muhammet</cp:lastModifiedBy>
  <cp:revision>5</cp:revision>
  <dcterms:created xsi:type="dcterms:W3CDTF">2022-06-03T16:32:06Z</dcterms:created>
  <dcterms:modified xsi:type="dcterms:W3CDTF">2022-06-03T18:47:05Z</dcterms:modified>
</cp:coreProperties>
</file>