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A69D46"/>
    <a:srgbClr val="CFC98D"/>
    <a:srgbClr val="BCB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426B-2275-4D6B-AB2C-10FFE3D19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63E91-A88E-4F97-811B-9F4DF755F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F9B9-7F6E-4987-88BF-B59F734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7F63-409A-48BA-B154-9DF20783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8B46-CA17-4C0F-B65E-17080249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2638-0628-4C53-BE30-D5F35B2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1E0A6-C986-4C18-BB46-95A27F74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C047-A0A0-4A42-83E0-3AC1F13B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B154-5135-4636-9679-65432D83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9A3D-4E08-46A6-8BAE-F6B76CC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1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AE31F-4942-47B5-A13C-CAADF919E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0C999-E52A-4939-B814-B29A2BFA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0DE7-E3C2-4A4D-8200-DC3BAADE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5206-0F3B-4782-8B3E-964F1E71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8D94-D169-40C6-9F85-D36CD8A8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1A2B-E148-4436-BBDF-371B288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E9B6-0152-4D19-9C34-DC4038AB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4264-4D3B-4CFF-A4B6-0F016647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84FE-6389-4941-85EC-B0E52726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17AF-A094-491B-9D91-206058A0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C8C5-B255-4FA9-BA8C-2642994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BB16-0992-4DF5-AA19-E05C4982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A78B-F4B4-4915-89D8-55E14ACD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230C-FB68-4091-A77D-CA2D1024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35CB-1F12-454B-87A1-82443D42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B8ED-D9D6-4A1A-9779-3916236F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BEAB-2FDE-4C93-8CC5-34B00F99C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5353-A021-46BC-8B4F-E4F8FB7A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3149-F7BD-4A40-AA0F-C5F568C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EABA-A81F-4930-8511-2678114C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74456-69B5-40A0-8C0A-25DCB935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245A-8275-43EF-B418-D32B67D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514B-479A-46A5-8E36-864B9458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614CE-61AF-4D6F-9E9B-E49ADC4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58BA5-273F-4D5F-90D2-213704300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2BE17-889B-42F1-B0FF-CFCF5834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72EB0-6E4B-4588-99D6-68557836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85297-3F89-46B2-8A05-817A13B0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09311-2207-4193-B798-A2441F4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4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09FE-CA1F-43BA-99D6-BBB6871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71A9-6C4A-47BD-B2AD-7A962DD7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97DF-CC21-464F-B0B9-45CA8489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7E399-46D7-4293-84DE-6A0813F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5CDB0-542A-403C-BC78-73B8DE8C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CA34D-A186-47B8-8802-7E259C17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174D-D6BA-4D11-8F9C-8AB0215F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AA2D-6E97-4446-8CA1-A915A4AD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038B-22C3-434A-B3A3-4842A519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0F3F3-9EBC-413E-8826-2BCAE22E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3A067-E2C2-4F03-8FF6-822DBA87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760-7049-4079-AACF-164BFB5A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8A45-EC48-4018-9F33-72499262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A315-ECC4-4AE3-B523-E4B49E0D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B9F3F-41B5-4FEF-909E-F2B8EAAC8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A808-6413-444F-BA0E-236D42123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DA8C-ABA6-481C-ACCB-8D8775CE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470F-08FF-475E-BDBF-1C6AF7A5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75F6-472C-4E11-A018-0C62652A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72CD5-F035-444A-8660-6E5A82D1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31E0-7002-4842-BB5F-7475FF32A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1AED-1D31-4182-BEC7-31A8CCDAD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8C28-03ED-4631-9D3E-374A9963230E}" type="datetimeFigureOut">
              <a:rPr lang="en-IN" smtClean="0"/>
              <a:t>26-09-2020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ACFF-B2C1-4656-80EE-DE912788E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3895-E682-470E-BC1A-CFFB17F17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12B-2940-4EC0-8E83-F620D09F6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72D040B-D5F7-4F10-9ECC-11CA06E6D033}"/>
              </a:ext>
            </a:extLst>
          </p:cNvPr>
          <p:cNvGrpSpPr/>
          <p:nvPr/>
        </p:nvGrpSpPr>
        <p:grpSpPr>
          <a:xfrm>
            <a:off x="0" y="-40237"/>
            <a:ext cx="12192000" cy="6898236"/>
            <a:chOff x="0" y="-40237"/>
            <a:chExt cx="12192000" cy="68982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A76A8C-47DF-4EEE-BFFC-88DD3D1DBE01}"/>
                </a:ext>
              </a:extLst>
            </p:cNvPr>
            <p:cNvSpPr/>
            <p:nvPr/>
          </p:nvSpPr>
          <p:spPr>
            <a:xfrm>
              <a:off x="0" y="1"/>
              <a:ext cx="12192000" cy="677618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D19AE4-4627-4998-9DD4-6C29562CB684}"/>
                </a:ext>
              </a:extLst>
            </p:cNvPr>
            <p:cNvSpPr/>
            <p:nvPr/>
          </p:nvSpPr>
          <p:spPr>
            <a:xfrm>
              <a:off x="0" y="798896"/>
              <a:ext cx="12192000" cy="6059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64C4A39-BF7E-4A90-B670-9C32BD41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2404"/>
              <a:ext cx="12192000" cy="798897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829CB6-B540-464F-9DA5-05550B840A1D}"/>
                </a:ext>
              </a:extLst>
            </p:cNvPr>
            <p:cNvSpPr/>
            <p:nvPr/>
          </p:nvSpPr>
          <p:spPr>
            <a:xfrm>
              <a:off x="67377" y="866273"/>
              <a:ext cx="12050829" cy="5909911"/>
            </a:xfrm>
            <a:prstGeom prst="roundRect">
              <a:avLst>
                <a:gd name="adj" fmla="val 2009"/>
              </a:avLst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2ABF2934-63E6-41F0-8DD3-C2B78486D0E7}"/>
                </a:ext>
              </a:extLst>
            </p:cNvPr>
            <p:cNvSpPr/>
            <p:nvPr/>
          </p:nvSpPr>
          <p:spPr>
            <a:xfrm>
              <a:off x="67376" y="866272"/>
              <a:ext cx="12050829" cy="1183909"/>
            </a:xfrm>
            <a:prstGeom prst="round2SameRect">
              <a:avLst>
                <a:gd name="adj1" fmla="val 918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Graphic 21" descr="Bullseye">
              <a:extLst>
                <a:ext uri="{FF2B5EF4-FFF2-40B4-BE49-F238E27FC236}">
                  <a16:creationId xmlns:a16="http://schemas.microsoft.com/office/drawing/2014/main" id="{93414CAA-8E70-49D4-A1A1-9DC06B50D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19769" y="18046"/>
              <a:ext cx="765209" cy="765209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6C6ADF-AC07-4A26-AE7E-95C56C36DE50}"/>
                </a:ext>
              </a:extLst>
            </p:cNvPr>
            <p:cNvSpPr/>
            <p:nvPr/>
          </p:nvSpPr>
          <p:spPr>
            <a:xfrm>
              <a:off x="3256075" y="-40237"/>
              <a:ext cx="5734390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Quality Dashboard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9A9DBD-4D56-46C1-835F-420AD765391E}"/>
                </a:ext>
              </a:extLst>
            </p:cNvPr>
            <p:cNvSpPr/>
            <p:nvPr/>
          </p:nvSpPr>
          <p:spPr>
            <a:xfrm>
              <a:off x="157212" y="940868"/>
              <a:ext cx="2329316" cy="1039528"/>
            </a:xfrm>
            <a:prstGeom prst="roundRect">
              <a:avLst>
                <a:gd name="adj" fmla="val 14815"/>
              </a:avLst>
            </a:prstGeom>
            <a:solidFill>
              <a:srgbClr val="A69D4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F7CF9C2-4F33-4A46-B5B0-B3DA7F7B5C35}"/>
                </a:ext>
              </a:extLst>
            </p:cNvPr>
            <p:cNvSpPr/>
            <p:nvPr/>
          </p:nvSpPr>
          <p:spPr>
            <a:xfrm>
              <a:off x="2544277" y="940868"/>
              <a:ext cx="2329316" cy="1039528"/>
            </a:xfrm>
            <a:prstGeom prst="roundRect">
              <a:avLst>
                <a:gd name="adj" fmla="val 14815"/>
              </a:avLst>
            </a:prstGeom>
            <a:solidFill>
              <a:srgbClr val="A69D4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9152129-134A-4DB5-907B-83749045528D}"/>
                </a:ext>
              </a:extLst>
            </p:cNvPr>
            <p:cNvSpPr/>
            <p:nvPr/>
          </p:nvSpPr>
          <p:spPr>
            <a:xfrm>
              <a:off x="4931342" y="940868"/>
              <a:ext cx="2329316" cy="1039528"/>
            </a:xfrm>
            <a:prstGeom prst="roundRect">
              <a:avLst>
                <a:gd name="adj" fmla="val 14815"/>
              </a:avLst>
            </a:prstGeom>
            <a:solidFill>
              <a:srgbClr val="A69D4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1EC55C-48C6-44D4-A1D3-82EA48A747A1}"/>
                </a:ext>
              </a:extLst>
            </p:cNvPr>
            <p:cNvSpPr/>
            <p:nvPr/>
          </p:nvSpPr>
          <p:spPr>
            <a:xfrm>
              <a:off x="7318407" y="940868"/>
              <a:ext cx="2329316" cy="1039528"/>
            </a:xfrm>
            <a:prstGeom prst="roundRect">
              <a:avLst>
                <a:gd name="adj" fmla="val 14815"/>
              </a:avLst>
            </a:prstGeom>
            <a:solidFill>
              <a:srgbClr val="A69D4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D6739C-BF0B-4B6C-B76C-8C43B9EDA838}"/>
                </a:ext>
              </a:extLst>
            </p:cNvPr>
            <p:cNvSpPr/>
            <p:nvPr/>
          </p:nvSpPr>
          <p:spPr>
            <a:xfrm>
              <a:off x="9705472" y="940868"/>
              <a:ext cx="2329316" cy="1039528"/>
            </a:xfrm>
            <a:prstGeom prst="roundRect">
              <a:avLst>
                <a:gd name="adj" fmla="val 14815"/>
              </a:avLst>
            </a:prstGeom>
            <a:solidFill>
              <a:srgbClr val="A69D4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lop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D577AE6-5168-4E10-AFA4-3E72DBAE5771}"/>
                </a:ext>
              </a:extLst>
            </p:cNvPr>
            <p:cNvSpPr/>
            <p:nvPr/>
          </p:nvSpPr>
          <p:spPr>
            <a:xfrm>
              <a:off x="848376" y="1568984"/>
              <a:ext cx="119224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Segoe UI Light" panose="020B0502040204020203" pitchFamily="34" charset="0"/>
                </a:rPr>
                <a:t>Total Task</a:t>
              </a:r>
            </a:p>
          </p:txBody>
        </p:sp>
        <p:pic>
          <p:nvPicPr>
            <p:cNvPr id="6" name="Graphic 5" descr="Clipboard Mixed">
              <a:extLst>
                <a:ext uri="{FF2B5EF4-FFF2-40B4-BE49-F238E27FC236}">
                  <a16:creationId xmlns:a16="http://schemas.microsoft.com/office/drawing/2014/main" id="{0D39BDF5-E0DD-40A5-B4B7-77741C1AD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127" y="1254893"/>
              <a:ext cx="685800" cy="6858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DF7AB0-7B2D-493B-AC3B-3DACE2A9E9FC}"/>
                </a:ext>
              </a:extLst>
            </p:cNvPr>
            <p:cNvSpPr/>
            <p:nvPr/>
          </p:nvSpPr>
          <p:spPr>
            <a:xfrm>
              <a:off x="3369211" y="1568984"/>
              <a:ext cx="93006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Segoe UI Light" panose="020B0502040204020203" pitchFamily="34" charset="0"/>
                </a:rPr>
                <a:t>Sample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5E9EAB-C6AB-44A1-8A78-783A23034D14}"/>
                </a:ext>
              </a:extLst>
            </p:cNvPr>
            <p:cNvSpPr/>
            <p:nvPr/>
          </p:nvSpPr>
          <p:spPr>
            <a:xfrm>
              <a:off x="5685723" y="1568984"/>
              <a:ext cx="95141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Segoe UI Light" panose="020B0502040204020203" pitchFamily="34" charset="0"/>
                </a:rPr>
                <a:t>Defects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AEA353-35CD-4CA4-B3AF-A88158D12AF9}"/>
                </a:ext>
              </a:extLst>
            </p:cNvPr>
            <p:cNvSpPr/>
            <p:nvPr/>
          </p:nvSpPr>
          <p:spPr>
            <a:xfrm>
              <a:off x="7999691" y="1568984"/>
              <a:ext cx="123950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Segoe UI Light" panose="020B0502040204020203" pitchFamily="34" charset="0"/>
                </a:rPr>
                <a:t>Fatal Error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C746F4-F3D4-4068-91E1-42EA64814A1E}"/>
                </a:ext>
              </a:extLst>
            </p:cNvPr>
            <p:cNvSpPr/>
            <p:nvPr/>
          </p:nvSpPr>
          <p:spPr>
            <a:xfrm>
              <a:off x="10256299" y="1568984"/>
              <a:ext cx="152606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Rounded MT Bold" panose="020F0704030504030204" pitchFamily="34" charset="0"/>
                  <a:cs typeface="Segoe UI Light" panose="020B0502040204020203" pitchFamily="34" charset="0"/>
                </a:rPr>
                <a:t>Quality Score</a:t>
              </a:r>
            </a:p>
          </p:txBody>
        </p:sp>
        <p:pic>
          <p:nvPicPr>
            <p:cNvPr id="8" name="Graphic 7" descr="Normal Distribution">
              <a:extLst>
                <a:ext uri="{FF2B5EF4-FFF2-40B4-BE49-F238E27FC236}">
                  <a16:creationId xmlns:a16="http://schemas.microsoft.com/office/drawing/2014/main" id="{BAAA3728-7012-4977-8E9D-C9C86F91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14387" y="1296973"/>
              <a:ext cx="683423" cy="683423"/>
            </a:xfrm>
            <a:prstGeom prst="rect">
              <a:avLst/>
            </a:prstGeom>
          </p:spPr>
        </p:pic>
        <p:pic>
          <p:nvPicPr>
            <p:cNvPr id="10" name="Graphic 9" descr="Bug under magnifying glass">
              <a:extLst>
                <a:ext uri="{FF2B5EF4-FFF2-40B4-BE49-F238E27FC236}">
                  <a16:creationId xmlns:a16="http://schemas.microsoft.com/office/drawing/2014/main" id="{7DB483FB-0689-4FD6-88DB-6C096DDE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7990" y="1426944"/>
              <a:ext cx="490888" cy="490888"/>
            </a:xfrm>
            <a:prstGeom prst="rect">
              <a:avLst/>
            </a:prstGeom>
          </p:spPr>
        </p:pic>
        <p:pic>
          <p:nvPicPr>
            <p:cNvPr id="36" name="Graphic 35" descr="Bad Inventory">
              <a:extLst>
                <a:ext uri="{FF2B5EF4-FFF2-40B4-BE49-F238E27FC236}">
                  <a16:creationId xmlns:a16="http://schemas.microsoft.com/office/drawing/2014/main" id="{3975317B-063E-4097-B05E-9A52958A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0796" y="1384811"/>
              <a:ext cx="533021" cy="533021"/>
            </a:xfrm>
            <a:prstGeom prst="rect">
              <a:avLst/>
            </a:prstGeom>
          </p:spPr>
        </p:pic>
        <p:pic>
          <p:nvPicPr>
            <p:cNvPr id="38" name="Graphic 37" descr="Clipboard Badge">
              <a:extLst>
                <a:ext uri="{FF2B5EF4-FFF2-40B4-BE49-F238E27FC236}">
                  <a16:creationId xmlns:a16="http://schemas.microsoft.com/office/drawing/2014/main" id="{82E1EF3A-1170-43C6-ADC8-4ECAE6A7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41899" y="1351645"/>
              <a:ext cx="566187" cy="566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1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958C84-E5B1-4FE3-BCA3-8EA7D12558FA}"/>
              </a:ext>
            </a:extLst>
          </p:cNvPr>
          <p:cNvGrpSpPr/>
          <p:nvPr/>
        </p:nvGrpSpPr>
        <p:grpSpPr>
          <a:xfrm>
            <a:off x="0" y="-22864"/>
            <a:ext cx="12192000" cy="6880863"/>
            <a:chOff x="0" y="-22864"/>
            <a:chExt cx="12192000" cy="68808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72D040B-D5F7-4F10-9ECC-11CA06E6D033}"/>
                </a:ext>
              </a:extLst>
            </p:cNvPr>
            <p:cNvGrpSpPr/>
            <p:nvPr/>
          </p:nvGrpSpPr>
          <p:grpSpPr>
            <a:xfrm>
              <a:off x="0" y="1"/>
              <a:ext cx="12192000" cy="6857998"/>
              <a:chOff x="0" y="1"/>
              <a:chExt cx="12192000" cy="685799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A76A8C-47DF-4EEE-BFFC-88DD3D1DBE01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7618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D19AE4-4627-4998-9DD4-6C29562CB684}"/>
                  </a:ext>
                </a:extLst>
              </p:cNvPr>
              <p:cNvSpPr/>
              <p:nvPr/>
            </p:nvSpPr>
            <p:spPr>
              <a:xfrm>
                <a:off x="0" y="798896"/>
                <a:ext cx="12192000" cy="60591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64C4A39-BF7E-4A90-B670-9C32BD419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0" y="2404"/>
                <a:ext cx="12192000" cy="798897"/>
              </a:xfrm>
              <a:prstGeom prst="rect">
                <a:avLst/>
              </a:prstGeom>
            </p:spPr>
          </p:pic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829CB6-B540-464F-9DA5-05550B840A1D}"/>
                  </a:ext>
                </a:extLst>
              </p:cNvPr>
              <p:cNvSpPr/>
              <p:nvPr/>
            </p:nvSpPr>
            <p:spPr>
              <a:xfrm>
                <a:off x="67377" y="866273"/>
                <a:ext cx="12050829" cy="5909911"/>
              </a:xfrm>
              <a:prstGeom prst="roundRect">
                <a:avLst>
                  <a:gd name="adj" fmla="val 2009"/>
                </a:avLst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C6ADF-AC07-4A26-AE7E-95C56C36DE50}"/>
                  </a:ext>
                </a:extLst>
              </p:cNvPr>
              <p:cNvSpPr/>
              <p:nvPr/>
            </p:nvSpPr>
            <p:spPr>
              <a:xfrm>
                <a:off x="2715131" y="40222"/>
                <a:ext cx="6559296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4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rPr>
                  <a:t>Employee Performance</a:t>
                </a:r>
              </a:p>
            </p:txBody>
          </p:sp>
        </p:grpSp>
        <p:pic>
          <p:nvPicPr>
            <p:cNvPr id="3" name="Graphic 2" descr="Users">
              <a:extLst>
                <a:ext uri="{FF2B5EF4-FFF2-40B4-BE49-F238E27FC236}">
                  <a16:creationId xmlns:a16="http://schemas.microsoft.com/office/drawing/2014/main" id="{4CF91A09-5E9C-4819-8ACA-D759BC3B5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9014" y="-2286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861BB7-244B-4068-B7AE-9C1E171F6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" r="46"/>
          <a:stretch/>
        </p:blipFill>
        <p:spPr>
          <a:xfrm>
            <a:off x="0" y="-1"/>
            <a:ext cx="12192000" cy="68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7B3F0-45CE-4D92-8A83-7E8DE88C0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"/>
          <a:stretch/>
        </p:blipFill>
        <p:spPr>
          <a:xfrm>
            <a:off x="0" y="0"/>
            <a:ext cx="12188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9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93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07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4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PK An Excel Expert</cp:lastModifiedBy>
  <cp:revision>25</cp:revision>
  <dcterms:created xsi:type="dcterms:W3CDTF">2020-09-26T05:55:33Z</dcterms:created>
  <dcterms:modified xsi:type="dcterms:W3CDTF">2020-09-26T13:05:09Z</dcterms:modified>
</cp:coreProperties>
</file>