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F6D04-1696-6EC3-7FF8-DC64C9B4B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B424B3-6D4A-9859-58C3-9C10A700C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1DD1C3-6427-A2EB-F7DA-A73A928D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12026-5B24-D84C-7C3C-9D1EEF1A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06081C-3111-03CF-8E94-36BF97D3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35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629C6-C84C-A5F8-02CD-89C9E9EB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5E9339-DD8A-4125-5355-A90E069FF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500FDA-7EA8-597B-BAAA-4695573F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3EEA3-C9A2-AED6-B3AE-F5BDCDC0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9EDD7-7FD7-A0A1-9DB8-1B311CF8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19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A75274-8A01-8DF1-37D6-CFB4D7CEC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855FF9-EA94-9396-4FC0-994319072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99E30-E5B5-9F19-4E0D-14F16C9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572E3E-CF71-F31B-8EA9-1761EBA2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19947-3B16-8E8A-76F6-9AD5A249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684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30E8B-E994-7821-382E-DA1D0E93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4C152-4D63-F44C-5DA6-6CC40A0B0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D0C84C-0AF0-8A55-7F8B-C07AA452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08ED2-EEF1-FECA-EB26-9A396CCC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7DDBEE-1559-92C5-23DC-BCEA6B54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24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776D6-6525-AAD1-F92E-66C8711A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C85D71-3408-B13D-1906-F116A4AD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2F22E-B51F-5073-E5C6-6F16F2C4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FB2CF-54CC-CD29-5F27-DA6086C0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38FEB-6494-2F0D-4CBD-EB17367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548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684E6-E6D2-E206-B6D5-37F832D4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AB1A9-2D59-C23C-6F10-4767E6E0F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6ED179-8F6D-603E-06E6-962E271AD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D98A83-9CBA-5697-815D-FB5F73F7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225472-152D-8116-4910-74C712FD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FC95C9-238B-676A-66F1-902EE60F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41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D11ED-393B-0AC0-6095-AEB215B3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1946E-34C3-ADDC-6F68-12A339BF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0D8EAF-3408-483E-C6DC-D40A08F7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CA322B-DE19-E7A2-B212-28F15D025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09326A-5E1E-EB84-DF3E-546DA5D69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8708F0-DE1F-A912-87C0-C2B92AC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DB5422-9EAD-FE35-8933-40958837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DEB617-0071-4956-E1B7-7349ECA8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876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5D1C2-49A8-D9D1-A4A6-1022C491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9A1B42-4ADB-9E36-5E6C-CBF94B8E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06402E-9E92-CFC7-E4A7-46A598EE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19C799-CB35-A744-FAFC-39601A8C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803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43C865-D2B6-CD1F-B020-3BB064B1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54B2EB-CA46-7C15-C00E-C56441C9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7D47F3-BF9B-5912-72D4-A5078517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448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86D55-C0B5-2886-42DE-B5E7A5B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D81C5-FFBE-414D-B49C-0B2A42CE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0B2F7F-0A54-3594-D4D8-FCA9032A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BDD268-140D-5B68-A1FC-E82D7A04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37377C-FF1A-4AB7-B17E-86D79598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62A562-D528-07E8-DE5D-58A0AAD9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687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FD1A3-51BB-AF4F-A050-DA39BC9F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C74878-8BD7-BC09-00E5-A951AF26E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B5DDDD-52A4-2199-EE29-314794767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9E3BBD-50C0-E826-F11D-83E23AB1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A2A050-C5C2-F97D-2910-49277AE1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331CD4-AEC7-928A-D85B-B565A5AA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35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F39DB4-60C4-1B5A-718F-F3A04EC2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BAD4D6-5D7B-D090-CDD3-92D9AF03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8DBB2-AA64-3022-5275-FEE259FA2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FF50-04B9-4E14-9E53-6A52ADA922BE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33113-7884-4B76-7B38-056C7E18C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1FE8C-E417-2563-0A6C-69B546C8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C1B2-B9C0-4F23-9D64-E2D2EB239B5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737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432FC-C9DC-E5AC-303D-74CB93798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Analyse du quatrième coin</a:t>
            </a:r>
          </a:p>
        </p:txBody>
      </p:sp>
    </p:spTree>
    <p:extLst>
      <p:ext uri="{BB962C8B-B14F-4D97-AF65-F5344CB8AC3E}">
        <p14:creationId xmlns:p14="http://schemas.microsoft.com/office/powerpoint/2010/main" val="345811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 descr="The fourthâ•'corner solution â•ﬁ using predictive models to ...">
            <a:extLst>
              <a:ext uri="{FF2B5EF4-FFF2-40B4-BE49-F238E27FC236}">
                <a16:creationId xmlns:a16="http://schemas.microsoft.com/office/drawing/2014/main" id="{98DD3786-7E7E-30E8-5ADA-F50D2BCC45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32" y="469557"/>
            <a:ext cx="2726984" cy="25973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2E87DC9-939D-A4C9-E93D-B717F53CDB14}"/>
              </a:ext>
            </a:extLst>
          </p:cNvPr>
          <p:cNvSpPr txBox="1"/>
          <p:nvPr/>
        </p:nvSpPr>
        <p:spPr>
          <a:xfrm>
            <a:off x="313038" y="469557"/>
            <a:ext cx="4382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Nous pouvons mesurer l’abondance des espèces sur les sites dans L.</a:t>
            </a:r>
          </a:p>
          <a:p>
            <a:endParaRPr lang="fr-BE" dirty="0"/>
          </a:p>
          <a:p>
            <a:r>
              <a:rPr lang="fr-BE" dirty="0"/>
              <a:t>Nous pouvons mesurer les traits des abeilles dans la matrice Q. </a:t>
            </a:r>
          </a:p>
          <a:p>
            <a:endParaRPr lang="fr-BE" dirty="0"/>
          </a:p>
          <a:p>
            <a:r>
              <a:rPr lang="fr-BE" dirty="0"/>
              <a:t>Nous pouvons décrire les caractéristiques des sites dans la matrice R.</a:t>
            </a:r>
          </a:p>
          <a:p>
            <a:endParaRPr lang="fr-BE" dirty="0"/>
          </a:p>
          <a:p>
            <a:r>
              <a:rPr lang="fr-BE" dirty="0"/>
              <a:t>Mais comment trouver la matrice D décrivant le lien entre les traits écologiques des abeilles et leur environnement ?</a:t>
            </a:r>
          </a:p>
        </p:txBody>
      </p:sp>
    </p:spTree>
    <p:extLst>
      <p:ext uri="{BB962C8B-B14F-4D97-AF65-F5344CB8AC3E}">
        <p14:creationId xmlns:p14="http://schemas.microsoft.com/office/powerpoint/2010/main" val="297266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3510BC-4FF1-832B-30B5-4B6533C72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91"/>
          <a:stretch/>
        </p:blipFill>
        <p:spPr>
          <a:xfrm>
            <a:off x="1964078" y="343010"/>
            <a:ext cx="6953382" cy="29274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E25DBE-9320-61C3-DEFD-CE4869814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284"/>
          <a:stretch/>
        </p:blipFill>
        <p:spPr>
          <a:xfrm>
            <a:off x="1964078" y="3270422"/>
            <a:ext cx="6953382" cy="25702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18736C-559F-E0A5-513A-785A21B7AF18}"/>
              </a:ext>
            </a:extLst>
          </p:cNvPr>
          <p:cNvSpPr/>
          <p:nvPr/>
        </p:nvSpPr>
        <p:spPr>
          <a:xfrm>
            <a:off x="4975655" y="3591697"/>
            <a:ext cx="1993556" cy="22489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720EE9-0165-07F7-1653-1EBF8E13B510}"/>
              </a:ext>
            </a:extLst>
          </p:cNvPr>
          <p:cNvSpPr txBox="1"/>
          <p:nvPr/>
        </p:nvSpPr>
        <p:spPr>
          <a:xfrm>
            <a:off x="6614983" y="3059668"/>
            <a:ext cx="15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rgbClr val="FF0000"/>
                </a:solidFill>
              </a:rPr>
              <a:t>Corrélation ?</a:t>
            </a:r>
          </a:p>
        </p:txBody>
      </p:sp>
    </p:spTree>
    <p:extLst>
      <p:ext uri="{BB962C8B-B14F-4D97-AF65-F5344CB8AC3E}">
        <p14:creationId xmlns:p14="http://schemas.microsoft.com/office/powerpoint/2010/main" val="368309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51408284-7022-7E58-E15F-B565F3CCFA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83" y="471621"/>
            <a:ext cx="6233371" cy="44875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EA53D88-06B8-8F18-8D95-BEDB46D34DC6}"/>
              </a:ext>
            </a:extLst>
          </p:cNvPr>
          <p:cNvSpPr txBox="1"/>
          <p:nvPr/>
        </p:nvSpPr>
        <p:spPr>
          <a:xfrm>
            <a:off x="7867134" y="471621"/>
            <a:ext cx="2669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Le modèle n°2 correspond à une distribution des espèces indépendante de l’environnement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BDB70C-17B2-36EC-3F81-2D3F7AD3CE2A}"/>
              </a:ext>
            </a:extLst>
          </p:cNvPr>
          <p:cNvSpPr txBox="1"/>
          <p:nvPr/>
        </p:nvSpPr>
        <p:spPr>
          <a:xfrm>
            <a:off x="7867134" y="1902941"/>
            <a:ext cx="3262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Le modèle n°4 correspond à une distribution des espèces indépendante de leurs traits écologiques. </a:t>
            </a:r>
          </a:p>
        </p:txBody>
      </p:sp>
    </p:spTree>
    <p:extLst>
      <p:ext uri="{BB962C8B-B14F-4D97-AF65-F5344CB8AC3E}">
        <p14:creationId xmlns:p14="http://schemas.microsoft.com/office/powerpoint/2010/main" val="17353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CD3EC80-0273-31A2-53C6-0C8D4162C360}"/>
              </a:ext>
            </a:extLst>
          </p:cNvPr>
          <p:cNvGrpSpPr/>
          <p:nvPr/>
        </p:nvGrpSpPr>
        <p:grpSpPr>
          <a:xfrm>
            <a:off x="119756" y="329961"/>
            <a:ext cx="5856487" cy="4369276"/>
            <a:chOff x="1165961" y="618286"/>
            <a:chExt cx="5856487" cy="436927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FC3A1E2-24E6-4A77-AA41-A0328085890C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2"/>
            <a:stretch/>
          </p:blipFill>
          <p:spPr bwMode="auto">
            <a:xfrm>
              <a:off x="1165961" y="618286"/>
              <a:ext cx="5856487" cy="436927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78BCEEE-275B-A4C3-D281-264A267A648E}"/>
                </a:ext>
              </a:extLst>
            </p:cNvPr>
            <p:cNvSpPr txBox="1"/>
            <p:nvPr/>
          </p:nvSpPr>
          <p:spPr>
            <a:xfrm>
              <a:off x="3180611" y="4543358"/>
              <a:ext cx="1345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0.00352 **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1C3B95B-BAFD-5AAC-BE84-CCD0E2BB5FDA}"/>
                </a:ext>
              </a:extLst>
            </p:cNvPr>
            <p:cNvSpPr txBox="1"/>
            <p:nvPr/>
          </p:nvSpPr>
          <p:spPr>
            <a:xfrm>
              <a:off x="3180611" y="3830454"/>
              <a:ext cx="1345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0.00117 **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8E577C2-922D-A1E9-4D84-521B31F3EDE1}"/>
                </a:ext>
              </a:extLst>
            </p:cNvPr>
            <p:cNvSpPr txBox="1"/>
            <p:nvPr/>
          </p:nvSpPr>
          <p:spPr>
            <a:xfrm>
              <a:off x="3191946" y="3112493"/>
              <a:ext cx="978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0.00117 **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B1B1425-910D-4EE4-6317-4A9FA8A38BFE}"/>
                </a:ext>
              </a:extLst>
            </p:cNvPr>
            <p:cNvSpPr txBox="1"/>
            <p:nvPr/>
          </p:nvSpPr>
          <p:spPr>
            <a:xfrm rot="16200000">
              <a:off x="1276438" y="3216939"/>
              <a:ext cx="1345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0.00280 **</a:t>
              </a:r>
              <a:endParaRPr lang="fr-FR" sz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E5E94208-1232-1982-1D1F-24641DBB982E}"/>
              </a:ext>
            </a:extLst>
          </p:cNvPr>
          <p:cNvSpPr/>
          <p:nvPr/>
        </p:nvSpPr>
        <p:spPr>
          <a:xfrm>
            <a:off x="2068503" y="2669059"/>
            <a:ext cx="990295" cy="646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EBFABDF-5BFD-C95A-B29B-EF37C017E6D4}"/>
              </a:ext>
            </a:extLst>
          </p:cNvPr>
          <p:cNvCxnSpPr>
            <a:cxnSpLocks/>
          </p:cNvCxnSpPr>
          <p:nvPr/>
        </p:nvCxnSpPr>
        <p:spPr>
          <a:xfrm flipV="1">
            <a:off x="3029002" y="1993557"/>
            <a:ext cx="3576471" cy="969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A585755-9392-EF47-1302-2EADB65EAE82}"/>
              </a:ext>
            </a:extLst>
          </p:cNvPr>
          <p:cNvSpPr txBox="1"/>
          <p:nvPr/>
        </p:nvSpPr>
        <p:spPr>
          <a:xfrm>
            <a:off x="6729508" y="1729923"/>
            <a:ext cx="3393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D2 :</a:t>
            </a:r>
            <a:r>
              <a:rPr lang="fr-BE" dirty="0"/>
              <a:t> corrélation et p value associée</a:t>
            </a:r>
          </a:p>
          <a:p>
            <a:endParaRPr lang="fr-BE" dirty="0"/>
          </a:p>
          <a:p>
            <a:r>
              <a:rPr lang="fr-BE" dirty="0"/>
              <a:t>Il existe également une valeur </a:t>
            </a:r>
            <a:r>
              <a:rPr lang="fr-BE" b="1" dirty="0"/>
              <a:t>D</a:t>
            </a:r>
            <a:r>
              <a:rPr lang="fr-BE" dirty="0"/>
              <a:t> décrivant l’homogénéité de la catégorie. Variation intragroupe/variation totale.</a:t>
            </a:r>
          </a:p>
          <a:p>
            <a:r>
              <a:rPr lang="fr-BE" dirty="0"/>
              <a:t>Si pas significatif,  le groupe n’est pas homogène.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DFBEB59-681E-60DF-1AEA-26295A313639}"/>
              </a:ext>
            </a:extLst>
          </p:cNvPr>
          <p:cNvSpPr txBox="1"/>
          <p:nvPr/>
        </p:nvSpPr>
        <p:spPr>
          <a:xfrm>
            <a:off x="378052" y="5173377"/>
            <a:ext cx="478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G :</a:t>
            </a:r>
            <a:r>
              <a:rPr lang="fr-BE" dirty="0"/>
              <a:t> test de type ANOVA sur la variable qualitative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D3FA73-182F-B8A6-A1D6-E956B4FDB781}"/>
              </a:ext>
            </a:extLst>
          </p:cNvPr>
          <p:cNvSpPr/>
          <p:nvPr/>
        </p:nvSpPr>
        <p:spPr>
          <a:xfrm>
            <a:off x="690435" y="2842833"/>
            <a:ext cx="384800" cy="1044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E8BB9A8-9365-6F51-098D-F27478A10063}"/>
              </a:ext>
            </a:extLst>
          </p:cNvPr>
          <p:cNvCxnSpPr>
            <a:cxnSpLocks/>
          </p:cNvCxnSpPr>
          <p:nvPr/>
        </p:nvCxnSpPr>
        <p:spPr>
          <a:xfrm flipH="1">
            <a:off x="690435" y="3887581"/>
            <a:ext cx="192400" cy="124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78F0FC-E038-89A3-387D-D2D0CFB85346}"/>
              </a:ext>
            </a:extLst>
          </p:cNvPr>
          <p:cNvSpPr txBox="1"/>
          <p:nvPr/>
        </p:nvSpPr>
        <p:spPr>
          <a:xfrm>
            <a:off x="9829701" y="5461441"/>
            <a:ext cx="2222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Note : </a:t>
            </a:r>
            <a:r>
              <a:rPr lang="fr-BE" dirty="0"/>
              <a:t>pour deux variables qualitatives, une statistique du X² est calculée</a:t>
            </a:r>
          </a:p>
        </p:txBody>
      </p:sp>
    </p:spTree>
    <p:extLst>
      <p:ext uri="{BB962C8B-B14F-4D97-AF65-F5344CB8AC3E}">
        <p14:creationId xmlns:p14="http://schemas.microsoft.com/office/powerpoint/2010/main" val="3928464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158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Analyse du quatrième coin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du quatrième coin</dc:title>
  <dc:creator>William FIORDALISO</dc:creator>
  <cp:lastModifiedBy>William FIORDALISO</cp:lastModifiedBy>
  <cp:revision>6</cp:revision>
  <dcterms:created xsi:type="dcterms:W3CDTF">2022-06-28T12:07:52Z</dcterms:created>
  <dcterms:modified xsi:type="dcterms:W3CDTF">2022-06-28T13:10:40Z</dcterms:modified>
</cp:coreProperties>
</file>