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9" r:id="rId1"/>
  </p:sldMasterIdLst>
  <p:sldIdLst>
    <p:sldId id="256" r:id="rId2"/>
    <p:sldId id="259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5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64" d="100"/>
          <a:sy n="64" d="100"/>
        </p:scale>
        <p:origin x="10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1D227D51-204B-ED48-AF9A-0BE9633FE04A}"/>
              </a:ext>
            </a:extLst>
          </p:cNvPr>
          <p:cNvSpPr/>
          <p:nvPr/>
        </p:nvSpPr>
        <p:spPr>
          <a:xfrm>
            <a:off x="5224243" y="1096772"/>
            <a:ext cx="6503180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57A23F45-CDAE-8A40-8DE7-92A0BBC119B7}"/>
              </a:ext>
            </a:extLst>
          </p:cNvPr>
          <p:cNvSpPr/>
          <p:nvPr/>
        </p:nvSpPr>
        <p:spPr>
          <a:xfrm>
            <a:off x="501681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8546383-CCC4-544B-B0D8-DE78DE39BB78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5D1728-714F-2942-A0D1-82FF9419B4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7106" y="1625608"/>
            <a:ext cx="8035342" cy="2722164"/>
          </a:xfrm>
        </p:spPr>
        <p:txBody>
          <a:bodyPr anchor="b"/>
          <a:lstStyle>
            <a:lvl1pPr algn="l">
              <a:defRPr sz="8000" spc="-1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D072D4-1496-3347-BBF8-5879DF263B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97106" y="4466845"/>
            <a:ext cx="8035342" cy="88290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EFC724-B499-364B-AEB5-B6517F6AD52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97105" y="5708747"/>
            <a:ext cx="3882843" cy="365125"/>
          </a:xfrm>
        </p:spPr>
        <p:txBody>
          <a:bodyPr/>
          <a:lstStyle>
            <a:lvl1pPr>
              <a:defRPr sz="1400"/>
            </a:lvl1pPr>
          </a:lstStyle>
          <a:p>
            <a:fld id="{73C3BD54-29B9-3D42-B178-776ED395AA85}" type="datetimeFigureOut">
              <a:rPr lang="en-US" smtClean="0"/>
              <a:pPr/>
              <a:t>5/23/2022</a:t>
            </a:fld>
            <a:endParaRPr lang="en-US" sz="14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33889C-A4E9-B24E-818F-46A1124C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40F50F-250E-6D45-AEBC-2573FED0C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970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ctangle 49">
            <a:extLst>
              <a:ext uri="{FF2B5EF4-FFF2-40B4-BE49-F238E27FC236}">
                <a16:creationId xmlns:a16="http://schemas.microsoft.com/office/drawing/2014/main" id="{9F6C0E12-251D-EA44-BF81-4ABDFBB94321}"/>
              </a:ext>
            </a:extLst>
          </p:cNvPr>
          <p:cNvSpPr/>
          <p:nvPr/>
        </p:nvSpPr>
        <p:spPr>
          <a:xfrm>
            <a:off x="7087169" y="1096772"/>
            <a:ext cx="465222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C5FF4-095A-114E-87B6-73C7ADFF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1E6EC9-9650-2042-8581-5B4082F941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4A0800-B373-3B40-B187-30AFE44CD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0A4C1C-C790-B449-8C06-78E8303F9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43E620-F86B-F447-AB06-DDAB39192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0487CB5-43E0-974C-9DDC-252A8A37107F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E9CB83EF-4143-5A45-9B3A-9E70DD50253B}"/>
              </a:ext>
            </a:extLst>
          </p:cNvPr>
          <p:cNvSpPr/>
          <p:nvPr/>
        </p:nvSpPr>
        <p:spPr>
          <a:xfrm>
            <a:off x="11415183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822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9DF801-FF8E-6247-9065-D9304CD6093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55667" y="1204722"/>
            <a:ext cx="1853360" cy="467664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0E2615-7E4D-AB47-ACE6-236D716D7D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73667" y="1204722"/>
            <a:ext cx="8274047" cy="46969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F0223-5AC9-374E-BD0C-344F67E2A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BEDD42-54A1-E648-8829-140EC4C571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FDF8F-8DBC-8A47-8000-5BA35DF9F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2CE2A98-5154-A544-BE2A-FDC0811C19A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C4EC832-8181-5643-8A62-117E43F0E498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ross 9">
            <a:extLst>
              <a:ext uri="{FF2B5EF4-FFF2-40B4-BE49-F238E27FC236}">
                <a16:creationId xmlns:a16="http://schemas.microsoft.com/office/drawing/2014/main" id="{24AF3281-BC22-374D-A461-8B3181F600AA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3205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9F291BE0-7A7E-D04F-974F-9F4577FB2F46}"/>
              </a:ext>
            </a:extLst>
          </p:cNvPr>
          <p:cNvSpPr/>
          <p:nvPr/>
        </p:nvSpPr>
        <p:spPr>
          <a:xfrm>
            <a:off x="6163735" y="1096772"/>
            <a:ext cx="5571066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BD33FF1F-6094-0B4A-A3E4-6B0D9283DB44}"/>
              </a:ext>
            </a:extLst>
          </p:cNvPr>
          <p:cNvSpPr/>
          <p:nvPr/>
        </p:nvSpPr>
        <p:spPr>
          <a:xfrm>
            <a:off x="11529484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78A6D9C-C7A5-414B-8CB7-E31470D7D280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1D850E-6310-C04D-8CAC-B7FA9F332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5B7FB3-5DFC-6547-9567-C0ABE874C6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7D2DB-A7B1-204E-8416-E938952BCC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324BA1-E2D0-1E4B-9DB3-664FE2733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AE64B2-36E4-5A4E-A78A-A629829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9633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48">
            <a:extLst>
              <a:ext uri="{FF2B5EF4-FFF2-40B4-BE49-F238E27FC236}">
                <a16:creationId xmlns:a16="http://schemas.microsoft.com/office/drawing/2014/main" id="{C97F6C6D-13AE-FD40-841C-4AB96460C390}"/>
              </a:ext>
            </a:extLst>
          </p:cNvPr>
          <p:cNvSpPr/>
          <p:nvPr/>
        </p:nvSpPr>
        <p:spPr>
          <a:xfrm>
            <a:off x="4291015" y="1096772"/>
            <a:ext cx="7436404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24E27617-2112-2342-9FF1-39F2A241CCCC}"/>
              </a:ext>
            </a:extLst>
          </p:cNvPr>
          <p:cNvSpPr/>
          <p:nvPr/>
        </p:nvSpPr>
        <p:spPr>
          <a:xfrm>
            <a:off x="4086371" y="5624450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33CE582-7AFE-D048-B5BC-212A12A28F25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9EAEF4-E84F-CF40-B27B-01E1D2AFC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50" y="1881951"/>
            <a:ext cx="7335836" cy="1987707"/>
          </a:xfrm>
        </p:spPr>
        <p:txBody>
          <a:bodyPr anchor="b"/>
          <a:lstStyle>
            <a:lvl1pPr>
              <a:defRPr sz="6000" spc="-15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7B7E1-CC48-2441-975D-F1A5412B8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49" y="3869661"/>
            <a:ext cx="7335836" cy="948465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526218-1FCF-7A4D-B138-D1B1DE91A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84204-038C-FD4B-8E1C-0A9967BF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59AB9-E1C6-C841-B423-FD2BB13C3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301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B057A-C120-5E4E-BB74-223EB6D00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9EB7BE-6258-C84C-8242-9865D1361C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65111" y="2691637"/>
            <a:ext cx="4946643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3D23CD-80DB-5740-AE68-76414CA31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76903" y="2691637"/>
            <a:ext cx="4946639" cy="31897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FE0921-9102-1440-B315-778888723C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D7802F-1937-2F43-8FF4-846135D6F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609C72-E794-4F4F-8E09-D4883EED7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FFEFA3E2-0F30-664C-AAE4-DE6526B5C71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0C3D7AFF-BC7E-BA41-9C64-B5F9619C0EA1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671D2311-E9B8-F041-A7B8-D5696903F22A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4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9CA91-F119-0244-888A-95539A84D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10" y="1204721"/>
            <a:ext cx="8266175" cy="144475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A3EAC-4422-D548-8D7F-E9944566FB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11" y="2691638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40CA2-88A9-CC42-A375-8B87E47CC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65111" y="3515550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5F960C-714E-2E4A-8141-A88F38274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076866" y="2691162"/>
            <a:ext cx="4946644" cy="823912"/>
          </a:xfrm>
        </p:spPr>
        <p:txBody>
          <a:bodyPr anchor="b"/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97BC24-C907-EC4B-872D-17429A6577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076866" y="3515074"/>
            <a:ext cx="4946644" cy="23662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E2A045-4283-3C47-B125-68CF3B19FB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BC25BC-2C98-574D-BCCD-E36CAB07F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A5C95A-7789-E042-8471-D442D9BB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3DF1BA5B-EDD8-B648-8A3E-E2B3570B1EA0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D7476360-629C-DE48-85B7-F4BE6CC457D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Cross 13">
            <a:extLst>
              <a:ext uri="{FF2B5EF4-FFF2-40B4-BE49-F238E27FC236}">
                <a16:creationId xmlns:a16="http://schemas.microsoft.com/office/drawing/2014/main" id="{C5F6C588-FC1B-3147-AFA1-CD7D76C5AEAC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922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15401-5318-7045-8AE3-B1A99F2D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E2F55F-EB76-AE49-B554-12B65B636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CB6E6E-D81E-C44A-AC54-CBE0134C10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025B9-9F46-3049-9977-0119B96D3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5760068-EADA-2B4B-9819-CF981184FAEB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81DA7622-137E-184A-A93C-8DBB10318AE6}"/>
              </a:ext>
            </a:extLst>
          </p:cNvPr>
          <p:cNvSpPr/>
          <p:nvPr/>
        </p:nvSpPr>
        <p:spPr>
          <a:xfrm>
            <a:off x="11738231" y="1096772"/>
            <a:ext cx="453769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9" name="Cross 8">
            <a:extLst>
              <a:ext uri="{FF2B5EF4-FFF2-40B4-BE49-F238E27FC236}">
                <a16:creationId xmlns:a16="http://schemas.microsoft.com/office/drawing/2014/main" id="{54FB0990-6F8D-B048-8309-19B0D1A41033}"/>
              </a:ext>
            </a:extLst>
          </p:cNvPr>
          <p:cNvSpPr/>
          <p:nvPr/>
        </p:nvSpPr>
        <p:spPr>
          <a:xfrm>
            <a:off x="11531286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5394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AF81DD-2B1F-3444-8023-DD52318FE9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27EE3-DAA3-D948-B8FD-48417540B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32D4-FFBF-6C47-A6C9-D55196D91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DB8D5541-7726-BA46-8BFA-BF6AA8D42BD7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Cross 47">
            <a:extLst>
              <a:ext uri="{FF2B5EF4-FFF2-40B4-BE49-F238E27FC236}">
                <a16:creationId xmlns:a16="http://schemas.microsoft.com/office/drawing/2014/main" id="{97F434CF-7503-CE4F-8426-C312C6315AD0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EDBFB2F-FE34-E349-9484-C275FBE3161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6464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92DCFD-BEE6-AC49-BABD-D8B89C3B6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DE035-8260-4443-B1D9-A9C8D58403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1813" y="1508252"/>
            <a:ext cx="5606518" cy="404588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C1AA53-7507-D04B-9B8E-6A4F7122EC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68295"/>
            <a:ext cx="4114800" cy="318583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E11F-3003-0745-ACAB-FAA4E676E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BC11A6-59AC-FE45-8A1C-9DDC00582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D6F51E-1A94-034C-BBEE-C26A3AF0E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50B7D330-76C0-224C-9C3C-27C4D2B0DDB4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35464D55-5C51-844B-A38A-8143590FB934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FD988250-C554-DE44-B887-57D0B2AA8E37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36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686C7C-36AD-9A4E-8524-8F44E8839E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3800"/>
            <a:ext cx="4114800" cy="1077218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015248-4C80-3348-A8A9-6C9F5D32FC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31151" y="1096772"/>
            <a:ext cx="6096270" cy="57612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B3083-CA16-C54A-B130-7BEE6DF9D8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65149" y="2370666"/>
            <a:ext cx="4114800" cy="318346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3C6EB5-D7D1-E247-B9D7-D319E5AA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3BD54-29B9-3D42-B178-776ED395AA85}" type="datetimeFigureOut">
              <a:rPr lang="en-US" smtClean="0"/>
              <a:t>5/23/2022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FBF6CC-F5C4-9847-BADB-8B7441C8F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63FE4-B2F5-7741-B517-533F1C98C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BB3423-611C-6944-BA94-F2572F362413}" type="slidenum">
              <a:rPr lang="en-US" smtClean="0"/>
              <a:t>‹#›</a:t>
            </a:fld>
            <a:endParaRPr lang="en-US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AB80A771-7D8E-0F4A-93A3-B977667D338E}"/>
              </a:ext>
            </a:extLst>
          </p:cNvPr>
          <p:cNvSpPr/>
          <p:nvPr/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C9320FA-0E3A-2749-9085-DF30FA26F4BD}"/>
              </a:ext>
            </a:extLst>
          </p:cNvPr>
          <p:cNvSpPr/>
          <p:nvPr/>
        </p:nvSpPr>
        <p:spPr>
          <a:xfrm>
            <a:off x="-1" y="1096772"/>
            <a:ext cx="263565" cy="576122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ross 10">
            <a:extLst>
              <a:ext uri="{FF2B5EF4-FFF2-40B4-BE49-F238E27FC236}">
                <a16:creationId xmlns:a16="http://schemas.microsoft.com/office/drawing/2014/main" id="{5A3DF5D0-8A2C-A049-9132-EE1EF7D014D4}"/>
              </a:ext>
            </a:extLst>
          </p:cNvPr>
          <p:cNvSpPr/>
          <p:nvPr/>
        </p:nvSpPr>
        <p:spPr>
          <a:xfrm>
            <a:off x="5824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17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8952BFD-D607-6845-9C7B-1C8D3B4EE7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149" y="1204721"/>
            <a:ext cx="8267296" cy="14465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BB52FF-3B04-8245-BF0B-89C9E29336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65150" y="2691638"/>
            <a:ext cx="8267296" cy="31885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99BFE-CBDD-C344-A21E-44A52F11B6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65149" y="594969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 smtClean="0">
                <a:latin typeface="+mn-lt"/>
              </a:defRPr>
            </a:lvl1pPr>
          </a:lstStyle>
          <a:p>
            <a:fld id="{73C3BD54-29B9-3D42-B178-776ED395AA85}" type="datetimeFigureOut">
              <a:rPr lang="en-US" smtClean="0"/>
              <a:pPr/>
              <a:t>5/23/2022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71C0-3DCE-0743-946F-C7540DD789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5150" y="543179"/>
            <a:ext cx="4114800" cy="246888"/>
          </a:xfrm>
          <a:prstGeom prst="rect">
            <a:avLst/>
          </a:prstGeom>
        </p:spPr>
        <p:txBody>
          <a:bodyPr vert="horz" lIns="91440" tIns="45720" rIns="91440" bIns="45720" rtlCol="0" anchor="ctr" anchorCtr="0"/>
          <a:lstStyle>
            <a:lvl1pPr algn="l">
              <a:defRPr lang="en-US" sz="1050"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E32ADB-4517-194F-8B4B-A9D26B3C02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13024" y="511175"/>
            <a:ext cx="914400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0" i="0">
                <a:solidFill>
                  <a:schemeClr val="tx1"/>
                </a:solidFill>
                <a:latin typeface="+mn-lt"/>
              </a:defRPr>
            </a:lvl1pPr>
          </a:lstStyle>
          <a:p>
            <a:fld id="{86BB3423-611C-6944-BA94-F2572F36241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833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System Font Regular"/>
        <a:buChar char="–"/>
        <a:defRPr sz="2400" b="0" i="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2000" b="0" i="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800" b="0" i="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System Font Regular"/>
        <a:buChar char="–"/>
        <a:defRPr sz="1600" b="0" i="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6" name="Rectangle 45">
            <a:extLst>
              <a:ext uri="{FF2B5EF4-FFF2-40B4-BE49-F238E27FC236}">
                <a16:creationId xmlns:a16="http://schemas.microsoft.com/office/drawing/2014/main" id="{14F048CC-17C9-B246-BF2A-29E51AD1C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30" name="Picture 3" descr="紅色透明條紋的圖案">
            <a:extLst>
              <a:ext uri="{FF2B5EF4-FFF2-40B4-BE49-F238E27FC236}">
                <a16:creationId xmlns:a16="http://schemas.microsoft.com/office/drawing/2014/main" id="{3E511361-5F63-3E9C-343D-9FB3EF1414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1875" b="21875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48" name="Rectangle">
            <a:extLst>
              <a:ext uri="{FF2B5EF4-FFF2-40B4-BE49-F238E27FC236}">
                <a16:creationId xmlns:a16="http://schemas.microsoft.com/office/drawing/2014/main" id="{7D2808A8-88EA-594B-9B2E-FD41A1C75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92780" y="4238244"/>
            <a:ext cx="7334060" cy="2619754"/>
          </a:xfrm>
          <a:prstGeom prst="rect">
            <a:avLst/>
          </a:prstGeom>
          <a:gradFill flip="none" rotWithShape="1">
            <a:gsLst>
              <a:gs pos="32000">
                <a:schemeClr val="bg1">
                  <a:alpha val="67000"/>
                </a:schemeClr>
              </a:gs>
              <a:gs pos="0">
                <a:schemeClr val="bg1">
                  <a:alpha val="55000"/>
                </a:schemeClr>
              </a:gs>
              <a:gs pos="99000">
                <a:schemeClr val="bg1">
                  <a:alpha val="5500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>
            <a:miter lim="400000"/>
          </a:ln>
        </p:spPr>
        <p:txBody>
          <a:bodyPr lIns="50800" tIns="50800" rIns="50800" bIns="50800" anchor="ctr"/>
          <a:lstStyle/>
          <a:p>
            <a:pPr algn="ctr"/>
            <a:endParaRPr sz="2600" cap="all" dirty="0">
              <a:solidFill>
                <a:srgbClr val="FFFFFF"/>
              </a:solidFill>
              <a:sym typeface="Avenir Next"/>
            </a:endParaRPr>
          </a:p>
        </p:txBody>
      </p:sp>
      <p:sp>
        <p:nvSpPr>
          <p:cNvPr id="50" name="Cross 49">
            <a:extLst>
              <a:ext uri="{FF2B5EF4-FFF2-40B4-BE49-F238E27FC236}">
                <a16:creationId xmlns:a16="http://schemas.microsoft.com/office/drawing/2014/main" id="{7DBD7E48-E652-0E49-8812-18A94BA959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419408" y="5618903"/>
            <a:ext cx="524933" cy="524933"/>
          </a:xfrm>
          <a:prstGeom prst="plus">
            <a:avLst>
              <a:gd name="adj" fmla="val 39516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C53E2C7F-F4FF-A94D-ACAE-82823EC88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81559" y="976630"/>
            <a:ext cx="1336774" cy="12014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DAFB3027-B705-313E-B117-36143B47B3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7384" y="4472847"/>
            <a:ext cx="6690950" cy="1453896"/>
          </a:xfrm>
        </p:spPr>
        <p:txBody>
          <a:bodyPr>
            <a:normAutofit/>
          </a:bodyPr>
          <a:lstStyle/>
          <a:p>
            <a:r>
              <a:rPr lang="zh-TW" altLang="en-US" dirty="0"/>
              <a:t>人工智慧作業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64C84274-9D4C-A80B-BC28-FD5F9F3CAE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27384" y="5960608"/>
            <a:ext cx="6690950" cy="769975"/>
          </a:xfrm>
        </p:spPr>
        <p:txBody>
          <a:bodyPr>
            <a:normAutofit/>
          </a:bodyPr>
          <a:lstStyle/>
          <a:p>
            <a:r>
              <a:rPr lang="en-US" altLang="zh-TW" sz="3200" dirty="0"/>
              <a:t>B10090022</a:t>
            </a:r>
            <a:r>
              <a:rPr lang="zh-TW" altLang="en-US" sz="3200" dirty="0"/>
              <a:t>資一乙謝宇峰</a:t>
            </a:r>
          </a:p>
        </p:txBody>
      </p:sp>
    </p:spTree>
    <p:extLst>
      <p:ext uri="{BB962C8B-B14F-4D97-AF65-F5344CB8AC3E}">
        <p14:creationId xmlns:p14="http://schemas.microsoft.com/office/powerpoint/2010/main" val="102504393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55FD7-6AA6-1293-F85D-886BEA9A1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493" y="0"/>
            <a:ext cx="4561487" cy="1482038"/>
          </a:xfrm>
        </p:spPr>
        <p:txBody>
          <a:bodyPr/>
          <a:lstStyle/>
          <a:p>
            <a:r>
              <a:rPr lang="zh-TW" altLang="en-US" dirty="0"/>
              <a:t>影像顏色已分析</a:t>
            </a:r>
          </a:p>
        </p:txBody>
      </p:sp>
      <p:pic>
        <p:nvPicPr>
          <p:cNvPr id="5" name="內容版面配置區 4" descr="一張含有 文字, 螢幕擷取畫面, 計分板 的圖片&#10;&#10;自動產生的描述">
            <a:extLst>
              <a:ext uri="{FF2B5EF4-FFF2-40B4-BE49-F238E27FC236}">
                <a16:creationId xmlns:a16="http://schemas.microsoft.com/office/drawing/2014/main" id="{2BDE812F-DACA-9426-1CDB-583705AE36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34518"/>
            <a:ext cx="8154649" cy="6123482"/>
          </a:xfr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A9767EB-8026-5EA3-0876-4BB43FAF39A7}"/>
              </a:ext>
            </a:extLst>
          </p:cNvPr>
          <p:cNvSpPr/>
          <p:nvPr/>
        </p:nvSpPr>
        <p:spPr>
          <a:xfrm>
            <a:off x="9503764" y="906790"/>
            <a:ext cx="1933731" cy="1150495"/>
          </a:xfrm>
          <a:prstGeom prst="rect">
            <a:avLst/>
          </a:prstGeom>
          <a:solidFill>
            <a:srgbClr val="1A508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F26BD2F-36B8-EABE-2519-B35D142638BA}"/>
              </a:ext>
            </a:extLst>
          </p:cNvPr>
          <p:cNvSpPr txBox="1"/>
          <p:nvPr/>
        </p:nvSpPr>
        <p:spPr>
          <a:xfrm>
            <a:off x="9353862" y="2428407"/>
            <a:ext cx="2533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AccentColor</a:t>
            </a:r>
            <a:r>
              <a:rPr lang="en-US" altLang="zh-TW" dirty="0"/>
              <a:t> :#1A5082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5302206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444A2E-A2A8-2852-719D-5CFC7403E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3927423" cy="839449"/>
          </a:xfrm>
        </p:spPr>
        <p:txBody>
          <a:bodyPr>
            <a:normAutofit fontScale="90000"/>
          </a:bodyPr>
          <a:lstStyle/>
          <a:p>
            <a:r>
              <a:rPr lang="zh-TW" altLang="en-US" dirty="0"/>
              <a:t>影像類型已分析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E681BF4B-CD18-740C-9E15-68DA903D64D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839448"/>
            <a:ext cx="9713627" cy="6018551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FDA0CDC-54B3-76F3-977A-0C9924DF340C}"/>
              </a:ext>
            </a:extLst>
          </p:cNvPr>
          <p:cNvSpPr txBox="1"/>
          <p:nvPr/>
        </p:nvSpPr>
        <p:spPr>
          <a:xfrm>
            <a:off x="9713626" y="2248525"/>
            <a:ext cx="23534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dirty="0" err="1"/>
              <a:t>ImageType</a:t>
            </a:r>
            <a:r>
              <a:rPr lang="en-US" altLang="zh-TW" dirty="0"/>
              <a:t> : </a:t>
            </a:r>
          </a:p>
          <a:p>
            <a:r>
              <a:rPr lang="en-US" altLang="zh-TW" dirty="0" err="1"/>
              <a:t>Cilp</a:t>
            </a:r>
            <a:r>
              <a:rPr lang="en-US" altLang="zh-TW" dirty="0"/>
              <a:t> Art Type : 3</a:t>
            </a:r>
          </a:p>
          <a:p>
            <a:r>
              <a:rPr lang="en-US" altLang="zh-TW" dirty="0"/>
              <a:t>Line Drawing Type : 0</a:t>
            </a:r>
          </a:p>
        </p:txBody>
      </p:sp>
    </p:spTree>
    <p:extLst>
      <p:ext uri="{BB962C8B-B14F-4D97-AF65-F5344CB8AC3E}">
        <p14:creationId xmlns:p14="http://schemas.microsoft.com/office/powerpoint/2010/main" val="33049533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1960A1-422D-8067-8ED6-F0DD96DC9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3882452" cy="977777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影像特徵已分析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6926C67-5E2D-2F66-F4E2-96020CD973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977776"/>
            <a:ext cx="8124669" cy="588022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993C21A7-21ED-73AF-54B2-93E179FEFAB0}"/>
              </a:ext>
            </a:extLst>
          </p:cNvPr>
          <p:cNvSpPr txBox="1"/>
          <p:nvPr/>
        </p:nvSpPr>
        <p:spPr>
          <a:xfrm>
            <a:off x="8229600" y="1274164"/>
            <a:ext cx="3507698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/>
              <a:t>建築</a:t>
            </a:r>
            <a:r>
              <a:rPr lang="en-US" altLang="zh-TW"/>
              <a:t>(0.995202958583832)</a:t>
            </a:r>
          </a:p>
          <a:p>
            <a:r>
              <a:rPr lang="zh-TW" altLang="en-US"/>
              <a:t>戶外</a:t>
            </a:r>
            <a:r>
              <a:rPr lang="en-US" altLang="zh-TW"/>
              <a:t>(0.992181122303009)</a:t>
            </a:r>
          </a:p>
          <a:p>
            <a:r>
              <a:rPr lang="zh-TW" altLang="en-US"/>
              <a:t>雲（</a:t>
            </a:r>
            <a:r>
              <a:rPr lang="en-US" altLang="zh-TW"/>
              <a:t>0.988304674625397</a:t>
            </a:r>
            <a:r>
              <a:rPr lang="zh-TW" altLang="en-US"/>
              <a:t>）</a:t>
            </a:r>
          </a:p>
          <a:p>
            <a:r>
              <a:rPr lang="zh-TW" altLang="en-US"/>
              <a:t>天空</a:t>
            </a:r>
            <a:r>
              <a:rPr lang="en-US" altLang="zh-TW"/>
              <a:t>(0.967374742031097)</a:t>
            </a:r>
          </a:p>
          <a:p>
            <a:r>
              <a:rPr lang="zh-TW" altLang="en-US"/>
              <a:t>塔樓</a:t>
            </a:r>
            <a:r>
              <a:rPr lang="en-US" altLang="zh-TW"/>
              <a:t>(0.9652179479599)</a:t>
            </a:r>
          </a:p>
          <a:p>
            <a:r>
              <a:rPr lang="zh-TW" altLang="en-US"/>
              <a:t>大都會</a:t>
            </a:r>
            <a:r>
              <a:rPr lang="en-US" altLang="zh-TW"/>
              <a:t>(0.960002541542053)</a:t>
            </a:r>
          </a:p>
          <a:p>
            <a:r>
              <a:rPr lang="zh-TW" altLang="en-US"/>
              <a:t>大都市區</a:t>
            </a:r>
            <a:r>
              <a:rPr lang="en-US" altLang="zh-TW"/>
              <a:t>(0.954624772071838)</a:t>
            </a:r>
          </a:p>
          <a:p>
            <a:r>
              <a:rPr lang="zh-TW" altLang="en-US"/>
              <a:t>天際線（</a:t>
            </a:r>
            <a:r>
              <a:rPr lang="en-US" altLang="zh-TW"/>
              <a:t>0.944274187088013</a:t>
            </a:r>
            <a:r>
              <a:rPr lang="zh-TW" altLang="en-US"/>
              <a:t>）</a:t>
            </a:r>
          </a:p>
          <a:p>
            <a:r>
              <a:rPr lang="zh-TW" altLang="en-US"/>
              <a:t>市區</a:t>
            </a:r>
            <a:r>
              <a:rPr lang="en-US" altLang="zh-TW"/>
              <a:t>(0.944220066070557)</a:t>
            </a:r>
          </a:p>
          <a:p>
            <a:r>
              <a:rPr lang="zh-TW" altLang="en-US"/>
              <a:t>城市景觀</a:t>
            </a:r>
            <a:r>
              <a:rPr lang="en-US" altLang="zh-TW"/>
              <a:t>(0.937581062316895)</a:t>
            </a:r>
          </a:p>
          <a:p>
            <a:r>
              <a:rPr lang="zh-TW" altLang="en-US"/>
              <a:t>市中心</a:t>
            </a:r>
            <a:r>
              <a:rPr lang="en-US" altLang="zh-TW"/>
              <a:t>(0.905575156211853)</a:t>
            </a:r>
          </a:p>
          <a:p>
            <a:r>
              <a:rPr lang="zh-TW" altLang="en-US"/>
              <a:t>商業建築</a:t>
            </a:r>
            <a:r>
              <a:rPr lang="en-US" altLang="zh-TW"/>
              <a:t>(0.902645587921143)</a:t>
            </a:r>
          </a:p>
          <a:p>
            <a:r>
              <a:rPr lang="zh-TW" altLang="en-US"/>
              <a:t>塔</a:t>
            </a:r>
            <a:r>
              <a:rPr lang="en-US" altLang="zh-TW"/>
              <a:t>(0.898591816425323)</a:t>
            </a:r>
          </a:p>
          <a:p>
            <a:r>
              <a:rPr lang="zh-TW" altLang="en-US"/>
              <a:t>摩天大樓</a:t>
            </a:r>
            <a:r>
              <a:rPr lang="en-US" altLang="zh-TW"/>
              <a:t>(0.888228356838226)</a:t>
            </a:r>
          </a:p>
          <a:p>
            <a:r>
              <a:rPr lang="zh-TW" altLang="en-US"/>
              <a:t>公寓</a:t>
            </a:r>
            <a:r>
              <a:rPr lang="en-US" altLang="zh-TW"/>
              <a:t>(0.861904978752136)</a:t>
            </a:r>
          </a:p>
          <a:p>
            <a:r>
              <a:rPr lang="zh-TW" altLang="en-US"/>
              <a:t>混合使用</a:t>
            </a:r>
            <a:r>
              <a:rPr lang="en-US" altLang="zh-TW"/>
              <a:t>(0.848771393299103)</a:t>
            </a:r>
          </a:p>
          <a:p>
            <a:r>
              <a:rPr lang="zh-TW" altLang="en-US"/>
              <a:t>城市</a:t>
            </a:r>
            <a:r>
              <a:rPr lang="en-US" altLang="zh-TW"/>
              <a:t>(0.727723777294159)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37028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891CCA6-AD3B-6AC2-FE8A-60C721686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498"/>
            <a:ext cx="5111646" cy="957278"/>
          </a:xfrm>
        </p:spPr>
        <p:txBody>
          <a:bodyPr/>
          <a:lstStyle/>
          <a:p>
            <a:r>
              <a:rPr lang="zh-TW" altLang="en-US" dirty="0"/>
              <a:t>成人內容已分析</a:t>
            </a:r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67D7FD98-17CC-81EE-21AC-E90B779719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77777"/>
            <a:ext cx="8394492" cy="5880224"/>
          </a:xfr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08DA217C-BB6E-B1B6-A026-6EAAB493C759}"/>
              </a:ext>
            </a:extLst>
          </p:cNvPr>
          <p:cNvSpPr txBox="1"/>
          <p:nvPr/>
        </p:nvSpPr>
        <p:spPr>
          <a:xfrm>
            <a:off x="8844197" y="1528997"/>
            <a:ext cx="23234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/>
              <a:t>Adult Content : </a:t>
            </a:r>
          </a:p>
          <a:p>
            <a:r>
              <a:rPr lang="en-US" altLang="zh-TW"/>
              <a:t>Has adult content : Falsewith confidence0.0044794799759984</a:t>
            </a:r>
          </a:p>
          <a:p>
            <a:r>
              <a:rPr lang="en-US" altLang="zh-TW"/>
              <a:t>;Has racy  content : Falsewith confidence0.00544469244778156</a:t>
            </a:r>
          </a:p>
          <a:p>
            <a:r>
              <a:rPr lang="en-US" altLang="zh-TW"/>
              <a:t>;Has Gore  content : Falsewith confidence0.00257718004286289</a:t>
            </a:r>
          </a:p>
          <a:p>
            <a:r>
              <a:rPr lang="en-US" altLang="zh-TW"/>
              <a:t>;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763765204"/>
      </p:ext>
    </p:extLst>
  </p:cSld>
  <p:clrMapOvr>
    <a:masterClrMapping/>
  </p:clrMapOvr>
</p:sld>
</file>

<file path=ppt/theme/theme1.xml><?xml version="1.0" encoding="utf-8"?>
<a:theme xmlns:a="http://schemas.openxmlformats.org/drawingml/2006/main" name="MadridVTI">
  <a:themeElements>
    <a:clrScheme name="AnalogousFromRegularSeedLeftStep">
      <a:dk1>
        <a:srgbClr val="000000"/>
      </a:dk1>
      <a:lt1>
        <a:srgbClr val="FFFFFF"/>
      </a:lt1>
      <a:dk2>
        <a:srgbClr val="321C1D"/>
      </a:dk2>
      <a:lt2>
        <a:srgbClr val="F0F2F3"/>
      </a:lt2>
      <a:accent1>
        <a:srgbClr val="DF7431"/>
      </a:accent1>
      <a:accent2>
        <a:srgbClr val="CD1F24"/>
      </a:accent2>
      <a:accent3>
        <a:srgbClr val="DF317E"/>
      </a:accent3>
      <a:accent4>
        <a:srgbClr val="CD1FB5"/>
      </a:accent4>
      <a:accent5>
        <a:srgbClr val="AE31DF"/>
      </a:accent5>
      <a:accent6>
        <a:srgbClr val="5B28CF"/>
      </a:accent6>
      <a:hlink>
        <a:srgbClr val="3F8DBF"/>
      </a:hlink>
      <a:folHlink>
        <a:srgbClr val="7F7F7F"/>
      </a:folHlink>
    </a:clrScheme>
    <a:fontScheme name="Madrid">
      <a:majorFont>
        <a:latin typeface="Seaford Display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ridVTI" id="{5F675924-ADDD-6B4C-A2D4-69150D1F0C16}" vid="{BEA84270-19BD-7342-8ABF-EFF1668AF1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138</Words>
  <Application>Microsoft Office PowerPoint</Application>
  <PresentationFormat>寬螢幕</PresentationFormat>
  <Paragraphs>32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System Font Regular</vt:lpstr>
      <vt:lpstr>Arial</vt:lpstr>
      <vt:lpstr>Seaford Display</vt:lpstr>
      <vt:lpstr>Tenorite</vt:lpstr>
      <vt:lpstr>MadridVTI</vt:lpstr>
      <vt:lpstr>人工智慧作業</vt:lpstr>
      <vt:lpstr>影像顏色已分析</vt:lpstr>
      <vt:lpstr>影像類型已分析</vt:lpstr>
      <vt:lpstr>影像特徵已分析</vt:lpstr>
      <vt:lpstr>成人內容已分析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人工智慧作業</dc:title>
  <dc:creator>資一乙謝宇峰 022</dc:creator>
  <cp:lastModifiedBy>資一乙謝宇峰 022</cp:lastModifiedBy>
  <cp:revision>1</cp:revision>
  <dcterms:created xsi:type="dcterms:W3CDTF">2022-05-23T05:46:59Z</dcterms:created>
  <dcterms:modified xsi:type="dcterms:W3CDTF">2022-05-23T07:58:44Z</dcterms:modified>
</cp:coreProperties>
</file>