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3" d="100"/>
          <a:sy n="53" d="100"/>
        </p:scale>
        <p:origin x="546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5/30/2022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3" descr="紅色透明條紋的圖案">
            <a:extLst>
              <a:ext uri="{FF2B5EF4-FFF2-40B4-BE49-F238E27FC236}">
                <a16:creationId xmlns:a16="http://schemas.microsoft.com/office/drawing/2014/main" id="{3E511361-5F63-3E9C-343D-9FB3EF14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21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7D2808A8-88EA-594B-9B2E-FD41A1C7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780" y="4238244"/>
            <a:ext cx="7334060" cy="2619754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7DBD7E48-E652-0E49-8812-18A94BA9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FB3027-B705-313E-B117-36143B47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384" y="4472847"/>
            <a:ext cx="6690950" cy="1453896"/>
          </a:xfrm>
        </p:spPr>
        <p:txBody>
          <a:bodyPr>
            <a:normAutofit/>
          </a:bodyPr>
          <a:lstStyle/>
          <a:p>
            <a:r>
              <a:rPr lang="zh-TW" altLang="en-US" dirty="0"/>
              <a:t>人工智慧作業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C84274-9D4C-A80B-BC28-FD5F9F3C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384" y="5960608"/>
            <a:ext cx="6690950" cy="76997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B10090022</a:t>
            </a:r>
            <a:r>
              <a:rPr lang="zh-TW" altLang="en-US" sz="3200" dirty="0"/>
              <a:t>資一乙謝宇峰</a:t>
            </a:r>
          </a:p>
        </p:txBody>
      </p:sp>
    </p:spTree>
    <p:extLst>
      <p:ext uri="{BB962C8B-B14F-4D97-AF65-F5344CB8AC3E}">
        <p14:creationId xmlns:p14="http://schemas.microsoft.com/office/powerpoint/2010/main" val="102504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1693D18-A421-BECF-6539-5C54FD677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7240" y="1625608"/>
            <a:ext cx="2976767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品牌辨識已完成</a:t>
            </a:r>
            <a:r>
              <a:rPr lang="en-US" altLang="zh-TW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單</a:t>
            </a:r>
            <a:r>
              <a:rPr lang="en-US" altLang="zh-TW" sz="6000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內容版面配置區 4" descr="一張含有 文字 的圖片&#10;&#10;自動產生的描述">
            <a:extLst>
              <a:ext uri="{FF2B5EF4-FFF2-40B4-BE49-F238E27FC236}">
                <a16:creationId xmlns:a16="http://schemas.microsoft.com/office/drawing/2014/main" id="{1481BC0C-5044-D145-284B-2D60EBAEA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163451" cy="6858000"/>
          </a:xfrm>
          <a:prstGeom prst="rect">
            <a:avLst/>
          </a:prstGeom>
        </p:spPr>
      </p:pic>
      <p:sp>
        <p:nvSpPr>
          <p:cNvPr id="18" name="Cross 17">
            <a:extLst>
              <a:ext uri="{FF2B5EF4-FFF2-40B4-BE49-F238E27FC236}">
                <a16:creationId xmlns:a16="http://schemas.microsoft.com/office/drawing/2014/main" id="{56EC6756-249A-354D-B2C0-DA82BEEEC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38518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B14128-2D03-F14B-8681-9410A28F3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3666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B512866-D683-5955-A48B-ED8B74290EDE}"/>
              </a:ext>
            </a:extLst>
          </p:cNvPr>
          <p:cNvSpPr txBox="1"/>
          <p:nvPr/>
        </p:nvSpPr>
        <p:spPr>
          <a:xfrm>
            <a:off x="8417240" y="4553712"/>
            <a:ext cx="35176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偵測出麥當勞</a:t>
            </a:r>
            <a:r>
              <a:rPr lang="en-US" altLang="zh-TW" sz="3200" dirty="0"/>
              <a:t>9</a:t>
            </a:r>
            <a:r>
              <a:rPr lang="zh-TW" altLang="en-US" sz="3200" dirty="0"/>
              <a:t>成</a:t>
            </a:r>
            <a:endParaRPr lang="en-US" altLang="zh-TW" sz="3200" dirty="0"/>
          </a:p>
          <a:p>
            <a:r>
              <a:rPr lang="zh-TW" altLang="en-US" sz="3200" dirty="0"/>
              <a:t>偵測</a:t>
            </a:r>
            <a:r>
              <a:rPr lang="en-US" altLang="zh-TW" sz="3200" dirty="0"/>
              <a:t>Vodafone</a:t>
            </a:r>
            <a:r>
              <a:rPr lang="zh-TW" altLang="en-US" sz="3200" dirty="0"/>
              <a:t> </a:t>
            </a:r>
            <a:r>
              <a:rPr lang="en-US" altLang="zh-TW" sz="3200" dirty="0"/>
              <a:t>6</a:t>
            </a:r>
            <a:r>
              <a:rPr lang="zh-TW" altLang="en-US" sz="3200" dirty="0"/>
              <a:t>成</a:t>
            </a:r>
          </a:p>
        </p:txBody>
      </p:sp>
    </p:spTree>
    <p:extLst>
      <p:ext uri="{BB962C8B-B14F-4D97-AF65-F5344CB8AC3E}">
        <p14:creationId xmlns:p14="http://schemas.microsoft.com/office/powerpoint/2010/main" val="190230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ross 2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875D00-6D36-3012-159A-EB770C60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品牌辨識已完成</a:t>
            </a:r>
            <a:r>
              <a:rPr lang="en-US" altLang="zh-TW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多</a:t>
            </a:r>
            <a:r>
              <a:rPr lang="en-US" altLang="zh-TW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18F6FB7-0C97-2099-3656-09296D66FE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37"/>
          <a:stretch/>
        </p:blipFill>
        <p:spPr>
          <a:xfrm>
            <a:off x="4699682" y="0"/>
            <a:ext cx="6518652" cy="6858000"/>
          </a:xfrm>
          <a:prstGeom prst="rect">
            <a:avLst/>
          </a:prstGeom>
        </p:spPr>
      </p:pic>
      <p:sp>
        <p:nvSpPr>
          <p:cNvPr id="37" name="Cross 36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39B4B88-108D-41CE-56E0-46641F53B65C}"/>
              </a:ext>
            </a:extLst>
          </p:cNvPr>
          <p:cNvSpPr txBox="1"/>
          <p:nvPr/>
        </p:nvSpPr>
        <p:spPr>
          <a:xfrm>
            <a:off x="0" y="4347772"/>
            <a:ext cx="47596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600" dirty="0"/>
              <a:t>其它因為模糊而檢測不出來</a:t>
            </a:r>
          </a:p>
        </p:txBody>
      </p:sp>
    </p:spTree>
    <p:extLst>
      <p:ext uri="{BB962C8B-B14F-4D97-AF65-F5344CB8AC3E}">
        <p14:creationId xmlns:p14="http://schemas.microsoft.com/office/powerpoint/2010/main" val="239546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26">
            <a:extLst>
              <a:ext uri="{FF2B5EF4-FFF2-40B4-BE49-F238E27FC236}">
                <a16:creationId xmlns:a16="http://schemas.microsoft.com/office/drawing/2014/main" id="{1D227D51-204B-ED48-AF9A-0BE9633FE0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28">
            <a:extLst>
              <a:ext uri="{FF2B5EF4-FFF2-40B4-BE49-F238E27FC236}">
                <a16:creationId xmlns:a16="http://schemas.microsoft.com/office/drawing/2014/main" id="{57A23F45-CDAE-8A40-8DE7-92A0BBC11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30">
            <a:extLst>
              <a:ext uri="{FF2B5EF4-FFF2-40B4-BE49-F238E27FC236}">
                <a16:creationId xmlns:a16="http://schemas.microsoft.com/office/drawing/2014/main" id="{68546383-CCC4-544B-B0D8-DE78DE39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32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34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E09530-0202-CCC0-38E4-4F27AD0A9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7105" y="1625608"/>
            <a:ext cx="3377643" cy="272216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zh-TW" altLang="en-US" sz="6000" kern="1200" spc="-150">
                <a:solidFill>
                  <a:schemeClr val="tx1"/>
                </a:solidFill>
                <a:latin typeface="+mj-lt"/>
                <a:ea typeface="+mj-ea"/>
                <a:cs typeface="+mj-cs"/>
              </a:rPr>
              <a:t>影像偵測物件已完成</a:t>
            </a:r>
            <a:endParaRPr lang="en-US" altLang="zh-TW" sz="6000" kern="1200" spc="-15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 descr="一張含有 文字, 哺乳類, 凝視 的圖片&#10;&#10;自動產生的描述">
            <a:extLst>
              <a:ext uri="{FF2B5EF4-FFF2-40B4-BE49-F238E27FC236}">
                <a16:creationId xmlns:a16="http://schemas.microsoft.com/office/drawing/2014/main" id="{01145B13-E237-4E11-B074-CB7E2F5247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2" b="5082"/>
          <a:stretch/>
        </p:blipFill>
        <p:spPr>
          <a:xfrm>
            <a:off x="4699682" y="0"/>
            <a:ext cx="7492318" cy="6620256"/>
          </a:xfrm>
          <a:prstGeom prst="rect">
            <a:avLst/>
          </a:prstGeom>
        </p:spPr>
      </p:pic>
      <p:sp>
        <p:nvSpPr>
          <p:cNvPr id="46" name="Cross 36">
            <a:extLst>
              <a:ext uri="{FF2B5EF4-FFF2-40B4-BE49-F238E27FC236}">
                <a16:creationId xmlns:a16="http://schemas.microsoft.com/office/drawing/2014/main" id="{9BA6F386-E5BF-4C49-AC0B-6772CD313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74749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1349053-64B2-F3C3-4329-685300DD209E}"/>
              </a:ext>
            </a:extLst>
          </p:cNvPr>
          <p:cNvSpPr txBox="1"/>
          <p:nvPr/>
        </p:nvSpPr>
        <p:spPr>
          <a:xfrm>
            <a:off x="219456" y="4616779"/>
            <a:ext cx="39552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偵測出哺乳類動物</a:t>
            </a:r>
            <a:r>
              <a:rPr lang="en-US" altLang="zh-TW" sz="2400" dirty="0"/>
              <a:t>90%</a:t>
            </a:r>
            <a:r>
              <a:rPr lang="zh-TW" altLang="en-US" sz="2400" dirty="0"/>
              <a:t>，和魚</a:t>
            </a:r>
            <a:r>
              <a:rPr lang="en-US" altLang="zh-TW" sz="2400" dirty="0"/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3051890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45AB03-57B3-A2A7-6A85-F8F78578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7296" cy="1446550"/>
          </a:xfrm>
        </p:spPr>
        <p:txBody>
          <a:bodyPr/>
          <a:lstStyle/>
          <a:p>
            <a:r>
              <a:rPr lang="zh-TW" altLang="en-US" dirty="0"/>
              <a:t>影像臉部已分析</a:t>
            </a:r>
          </a:p>
        </p:txBody>
      </p:sp>
      <p:pic>
        <p:nvPicPr>
          <p:cNvPr id="5" name="內容版面配置區 4" descr="一張含有 文字, 擺姿勢 的圖片&#10;&#10;自動產生的描述">
            <a:extLst>
              <a:ext uri="{FF2B5EF4-FFF2-40B4-BE49-F238E27FC236}">
                <a16:creationId xmlns:a16="http://schemas.microsoft.com/office/drawing/2014/main" id="{AA3D374F-1117-AA61-7899-8AA269B22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786384"/>
            <a:ext cx="9381744" cy="6071616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4847579-29D8-F13B-FEFD-A2628151809F}"/>
              </a:ext>
            </a:extLst>
          </p:cNvPr>
          <p:cNvSpPr txBox="1"/>
          <p:nvPr/>
        </p:nvSpPr>
        <p:spPr>
          <a:xfrm>
            <a:off x="9674352" y="1591056"/>
            <a:ext cx="23225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Male of age 51Location : 163,160</a:t>
            </a:r>
          </a:p>
          <a:p>
            <a:r>
              <a:rPr lang="en-US" altLang="zh-TW" dirty="0"/>
              <a:t>Male of age 25Location : 581,134</a:t>
            </a:r>
          </a:p>
          <a:p>
            <a:r>
              <a:rPr lang="en-US" altLang="zh-TW" dirty="0"/>
              <a:t>Female of age 38Location : 778,147</a:t>
            </a:r>
          </a:p>
          <a:p>
            <a:r>
              <a:rPr lang="en-US" altLang="zh-TW" dirty="0"/>
              <a:t>Female of age 24Location : 380,170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7507292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5B28CF"/>
      </a:accent6>
      <a:hlink>
        <a:srgbClr val="3F8D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83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System Font Regular</vt:lpstr>
      <vt:lpstr>Arial</vt:lpstr>
      <vt:lpstr>Seaford Display</vt:lpstr>
      <vt:lpstr>Tenorite</vt:lpstr>
      <vt:lpstr>MadridVTI</vt:lpstr>
      <vt:lpstr>人工智慧作業</vt:lpstr>
      <vt:lpstr>品牌辨識已完成(單)</vt:lpstr>
      <vt:lpstr>品牌辨識已完成(多)</vt:lpstr>
      <vt:lpstr>影像偵測物件已完成</vt:lpstr>
      <vt:lpstr>影像臉部已分析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人工智慧作業</dc:title>
  <dc:creator>資一乙謝宇峰 022</dc:creator>
  <cp:lastModifiedBy>資一乙謝宇峰 022</cp:lastModifiedBy>
  <cp:revision>2</cp:revision>
  <dcterms:created xsi:type="dcterms:W3CDTF">2022-05-23T05:46:59Z</dcterms:created>
  <dcterms:modified xsi:type="dcterms:W3CDTF">2022-05-30T07:50:02Z</dcterms:modified>
</cp:coreProperties>
</file>