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6/15/2022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6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6/15/2022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3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3" descr="紅色透明條紋的圖案">
            <a:extLst>
              <a:ext uri="{FF2B5EF4-FFF2-40B4-BE49-F238E27FC236}">
                <a16:creationId xmlns:a16="http://schemas.microsoft.com/office/drawing/2014/main" id="{3E511361-5F63-3E9C-343D-9FB3EF141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75" b="218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">
            <a:extLst>
              <a:ext uri="{FF2B5EF4-FFF2-40B4-BE49-F238E27FC236}">
                <a16:creationId xmlns:a16="http://schemas.microsoft.com/office/drawing/2014/main" id="{7D2808A8-88EA-594B-9B2E-FD41A1C7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2780" y="4238244"/>
            <a:ext cx="7334060" cy="2619754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7DBD7E48-E652-0E49-8812-18A94BA95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94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FB3027-B705-313E-B117-36143B47B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384" y="4472847"/>
            <a:ext cx="6690950" cy="1453896"/>
          </a:xfrm>
        </p:spPr>
        <p:txBody>
          <a:bodyPr>
            <a:normAutofit/>
          </a:bodyPr>
          <a:lstStyle/>
          <a:p>
            <a:r>
              <a:rPr lang="zh-TW" altLang="en-US" dirty="0"/>
              <a:t>人工智慧作業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C84274-9D4C-A80B-BC28-FD5F9F3CA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384" y="5960608"/>
            <a:ext cx="6690950" cy="76997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B10090022</a:t>
            </a:r>
            <a:r>
              <a:rPr lang="zh-TW" altLang="en-US" sz="3200" dirty="0"/>
              <a:t>資一乙謝宇峰</a:t>
            </a:r>
          </a:p>
        </p:txBody>
      </p:sp>
    </p:spTree>
    <p:extLst>
      <p:ext uri="{BB962C8B-B14F-4D97-AF65-F5344CB8AC3E}">
        <p14:creationId xmlns:p14="http://schemas.microsoft.com/office/powerpoint/2010/main" val="1025043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5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6127559-D512-7CC9-BEAC-4BBA5228F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5" b="97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65AFC66-4AC7-565B-FA94-DDD2E750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4162776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8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臉部已分析與偵測</a:t>
            </a:r>
          </a:p>
        </p:txBody>
      </p:sp>
    </p:spTree>
    <p:extLst>
      <p:ext uri="{BB962C8B-B14F-4D97-AF65-F5344CB8AC3E}">
        <p14:creationId xmlns:p14="http://schemas.microsoft.com/office/powerpoint/2010/main" val="2163597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7143CAB-D026-D83F-7012-E7540D39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6" y="1625608"/>
            <a:ext cx="3894376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6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查看人物是否化妝或眼鏡生氣</a:t>
            </a:r>
          </a:p>
        </p:txBody>
      </p:sp>
      <p:pic>
        <p:nvPicPr>
          <p:cNvPr id="5" name="內容版面配置區 4" descr="一張含有 文字, 螢幕擷取畫面, 監視器, 螢幕 的圖片&#10;&#10;自動產生的描述">
            <a:extLst>
              <a:ext uri="{FF2B5EF4-FFF2-40B4-BE49-F238E27FC236}">
                <a16:creationId xmlns:a16="http://schemas.microsoft.com/office/drawing/2014/main" id="{E9BC4559-4FA0-151C-19A0-C348E4730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61"/>
          <a:stretch/>
        </p:blipFill>
        <p:spPr>
          <a:xfrm>
            <a:off x="5224242" y="0"/>
            <a:ext cx="6967758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>
            <a:extLst>
              <a:ext uri="{FF2B5EF4-FFF2-40B4-BE49-F238E27FC236}">
                <a16:creationId xmlns:a16="http://schemas.microsoft.com/office/drawing/2014/main" id="{3CC27946-0B30-1740-A1AC-994A4C762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55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6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19205-4853-3EAE-31F7-FC2E059D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本人驗證</a:t>
            </a:r>
          </a:p>
        </p:txBody>
      </p:sp>
      <p:pic>
        <p:nvPicPr>
          <p:cNvPr id="5" name="內容版面配置區 4" descr="一張含有 文字, 個人, 男人, 套裝 的圖片&#10;&#10;自動產生的描述">
            <a:extLst>
              <a:ext uri="{FF2B5EF4-FFF2-40B4-BE49-F238E27FC236}">
                <a16:creationId xmlns:a16="http://schemas.microsoft.com/office/drawing/2014/main" id="{DB3125D2-BB8C-5C1E-F098-F54A2F245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417" y="2072081"/>
            <a:ext cx="5942181" cy="3786014"/>
          </a:xfrm>
        </p:spPr>
      </p:pic>
    </p:spTree>
    <p:extLst>
      <p:ext uri="{BB962C8B-B14F-4D97-AF65-F5344CB8AC3E}">
        <p14:creationId xmlns:p14="http://schemas.microsoft.com/office/powerpoint/2010/main" val="159989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5A34C-C2A2-8F9D-5FD3-A1F04AFC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不是本人驗證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5" name="內容版面配置區 4" descr="一張含有 文字, 螢幕擷取畫面, 套裝 的圖片&#10;&#10;自動產生的描述">
            <a:extLst>
              <a:ext uri="{FF2B5EF4-FFF2-40B4-BE49-F238E27FC236}">
                <a16:creationId xmlns:a16="http://schemas.microsoft.com/office/drawing/2014/main" id="{5031D14F-E47E-7761-E394-0F7B31E5F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82" y="2219180"/>
            <a:ext cx="7580318" cy="4334020"/>
          </a:xfrm>
        </p:spPr>
      </p:pic>
    </p:spTree>
    <p:extLst>
      <p:ext uri="{BB962C8B-B14F-4D97-AF65-F5344CB8AC3E}">
        <p14:creationId xmlns:p14="http://schemas.microsoft.com/office/powerpoint/2010/main" val="391081024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DF7431"/>
      </a:accent1>
      <a:accent2>
        <a:srgbClr val="CD1F24"/>
      </a:accent2>
      <a:accent3>
        <a:srgbClr val="DF317E"/>
      </a:accent3>
      <a:accent4>
        <a:srgbClr val="CD1FB5"/>
      </a:accent4>
      <a:accent5>
        <a:srgbClr val="AE31DF"/>
      </a:accent5>
      <a:accent6>
        <a:srgbClr val="5B28CF"/>
      </a:accent6>
      <a:hlink>
        <a:srgbClr val="3F8D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27</Words>
  <Application>Microsoft Office PowerPoint</Application>
  <PresentationFormat>寬螢幕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System Font Regular</vt:lpstr>
      <vt:lpstr>Arial</vt:lpstr>
      <vt:lpstr>Seaford Display</vt:lpstr>
      <vt:lpstr>Tenorite</vt:lpstr>
      <vt:lpstr>MadridVTI</vt:lpstr>
      <vt:lpstr>人工智慧作業</vt:lpstr>
      <vt:lpstr>臉部已分析與偵測</vt:lpstr>
      <vt:lpstr>查看人物是否化妝或眼鏡生氣</vt:lpstr>
      <vt:lpstr>本人驗證</vt:lpstr>
      <vt:lpstr>不是本人驗證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人工智慧作業</dc:title>
  <dc:creator>資一乙謝宇峰 022</dc:creator>
  <cp:lastModifiedBy>資一乙謝宇峰 022</cp:lastModifiedBy>
  <cp:revision>3</cp:revision>
  <dcterms:created xsi:type="dcterms:W3CDTF">2022-05-23T05:46:59Z</dcterms:created>
  <dcterms:modified xsi:type="dcterms:W3CDTF">2022-06-15T12:39:09Z</dcterms:modified>
</cp:coreProperties>
</file>