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team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Prediction model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6B7D0-C661-074C-AC30-8FC55E5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Tree based model </a:t>
            </a:r>
          </a:p>
          <a:p>
            <a:r>
              <a:rPr lang="en-US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Embedding patients’ information</a:t>
            </a:r>
          </a:p>
          <a:p>
            <a:pPr lvl="1"/>
            <a:r>
              <a:rPr lang="en-US" dirty="0"/>
              <a:t>May use LSH, etc.</a:t>
            </a:r>
          </a:p>
          <a:p>
            <a:pPr lvl="1"/>
            <a:r>
              <a:rPr lang="en-US" dirty="0"/>
              <a:t>Using infected patients as seeds</a:t>
            </a:r>
          </a:p>
          <a:p>
            <a:pPr lvl="1"/>
            <a:r>
              <a:rPr lang="en-US" dirty="0"/>
              <a:t>May consider utilizing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09039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6607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the latest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5EBDB-801A-AE43-B6C6-D4B265CC876C}"/>
              </a:ext>
            </a:extLst>
          </p:cNvPr>
          <p:cNvSpPr txBox="1"/>
          <p:nvPr/>
        </p:nvSpPr>
        <p:spPr>
          <a:xfrm>
            <a:off x="1051034" y="1584020"/>
            <a:ext cx="393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period : 2016-02-29 to 2017-04-30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99A852-BBE0-3141-B857-C09D789E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49404"/>
              </p:ext>
            </p:extLst>
          </p:nvPr>
        </p:nvGraphicFramePr>
        <p:xfrm>
          <a:off x="1166648" y="2118268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5565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1602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984B1-ABE2-954D-9149-1B53B5570BE5}"/>
              </a:ext>
            </a:extLst>
          </p:cNvPr>
          <p:cNvSpPr txBox="1"/>
          <p:nvPr/>
        </p:nvSpPr>
        <p:spPr>
          <a:xfrm>
            <a:off x="1051034" y="3241093"/>
            <a:ext cx="620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period : 2016-02-29 to 2017-04-30 with sample of 0.4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35BA112-3316-5A4C-8E24-35D51043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1046"/>
              </p:ext>
            </p:extLst>
          </p:nvPr>
        </p:nvGraphicFramePr>
        <p:xfrm>
          <a:off x="1166648" y="3781332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2209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658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F2E87C-A017-2045-A57A-895DAE9C103C}"/>
              </a:ext>
            </a:extLst>
          </p:cNvPr>
          <p:cNvSpPr txBox="1"/>
          <p:nvPr/>
        </p:nvSpPr>
        <p:spPr>
          <a:xfrm>
            <a:off x="1051034" y="4956708"/>
            <a:ext cx="38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period : 2017-05-31 to 2017-06-30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0956"/>
              </p:ext>
            </p:extLst>
          </p:nvPr>
        </p:nvGraphicFramePr>
        <p:xfrm>
          <a:off x="1166648" y="5540957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989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407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5B58E5-A046-1C42-AB4C-DA8E9838A5FD}"/>
              </a:ext>
            </a:extLst>
          </p:cNvPr>
          <p:cNvSpPr txBox="1"/>
          <p:nvPr/>
        </p:nvSpPr>
        <p:spPr>
          <a:xfrm>
            <a:off x="1051034" y="119621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months 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01484-10FB-D146-8DE5-DD421E3C97E2}"/>
              </a:ext>
            </a:extLst>
          </p:cNvPr>
          <p:cNvSpPr txBox="1"/>
          <p:nvPr/>
        </p:nvSpPr>
        <p:spPr>
          <a:xfrm>
            <a:off x="6452449" y="1173081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Creating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FA7C0F67-4DB5-AE4B-9BBE-E73BFFCB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94666"/>
              </p:ext>
            </p:extLst>
          </p:nvPr>
        </p:nvGraphicFramePr>
        <p:xfrm>
          <a:off x="6555908" y="1620411"/>
          <a:ext cx="2398946" cy="634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1994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Infected_date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2017-05-01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5D62835-9114-994E-9C81-B341E8BB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093"/>
              </p:ext>
            </p:extLst>
          </p:nvPr>
        </p:nvGraphicFramePr>
        <p:xfrm>
          <a:off x="9678022" y="1620411"/>
          <a:ext cx="2398946" cy="1586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1994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ft_data_dt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2017-05-31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2017-06-30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57250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98686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2021-08-31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7237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8DDDC-54F9-5B4B-8CAB-1176435CD02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54854" y="1937717"/>
            <a:ext cx="72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61867"/>
              </p:ext>
            </p:extLst>
          </p:nvPr>
        </p:nvGraphicFramePr>
        <p:xfrm>
          <a:off x="838200" y="2925795"/>
          <a:ext cx="3195147" cy="83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470108644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AUC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</a:tbl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D31627B-D8AE-A04E-A70B-8737FB1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7374"/>
            <a:ext cx="2398986" cy="1651638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8EA9FDE4-1936-1447-B92C-7F63D7A9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6" y="4124119"/>
            <a:ext cx="2862974" cy="1928583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9DED9BD4-D6F4-E24D-AB2F-DD1220AB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922" y="4124119"/>
            <a:ext cx="2992271" cy="1987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CDEB6F-FF9E-8C4C-9ECD-E73DAA9A31B7}"/>
              </a:ext>
            </a:extLst>
          </p:cNvPr>
          <p:cNvSpPr txBox="1"/>
          <p:nvPr/>
        </p:nvSpPr>
        <p:spPr>
          <a:xfrm>
            <a:off x="441582" y="6088696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infected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CB8E4-AD6A-5F42-BCAA-D142C7499D02}"/>
              </a:ext>
            </a:extLst>
          </p:cNvPr>
          <p:cNvSpPr txBox="1"/>
          <p:nvPr/>
        </p:nvSpPr>
        <p:spPr>
          <a:xfrm>
            <a:off x="3707946" y="6088696"/>
            <a:ext cx="36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non infected patients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A1509E-9AC1-2B4F-8B3D-8C503406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7119"/>
              </p:ext>
            </p:extLst>
          </p:nvPr>
        </p:nvGraphicFramePr>
        <p:xfrm>
          <a:off x="7072043" y="699351"/>
          <a:ext cx="4540935" cy="43793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3363">
                  <a:extLst>
                    <a:ext uri="{9D8B030D-6E8A-4147-A177-3AD203B41FA5}">
                      <a16:colId xmlns:a16="http://schemas.microsoft.com/office/drawing/2014/main" val="2200917076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1197515670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val="119754804"/>
                    </a:ext>
                  </a:extLst>
                </a:gridCol>
              </a:tblGrid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cum_value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39993953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64755197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0.02047812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4243273720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0.01937652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0.06536651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02499470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PDVintage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0.01850582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0.08387233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47114291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zscore_age_qCreatCon4HrCorUnit_sum_12mth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0.01816452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0.10203685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126562212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0.01765104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0.11968789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8816998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PatientAge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0.01489728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0.13458516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23932420"/>
                  </a:ext>
                </a:extLst>
              </a:tr>
              <a:tr h="738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zscore_age_qExch4CAPDOtherSolType_sum_12mth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0.01479989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0.14938506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3830588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zscore_age_BactInfec_sum_12mth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0.01454817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0.16393323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250654222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zscore_age_qWeightVolVitalVal_sum_9mth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0.17776534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3327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C6B-CEEA-E448-9AAA-50EDC431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plot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AFD5A9C-3737-F44D-9D4E-6982CB3D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8" y="1863801"/>
            <a:ext cx="638956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FeatureStore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 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29AC4A-CC59-ED49-9303-07C461A4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437"/>
              </p:ext>
            </p:extLst>
          </p:nvPr>
        </p:nvGraphicFramePr>
        <p:xfrm>
          <a:off x="1332690" y="333210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83BB1-3279-B941-805F-B1C9353A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6520"/>
              </p:ext>
            </p:extLst>
          </p:nvPr>
        </p:nvGraphicFramePr>
        <p:xfrm>
          <a:off x="6739474" y="3332100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8E8E8-91AA-8A4D-A94A-C04EA7E8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911"/>
              </p:ext>
            </p:extLst>
          </p:nvPr>
        </p:nvGraphicFramePr>
        <p:xfrm>
          <a:off x="3401629" y="5240283"/>
          <a:ext cx="4127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499185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7440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16330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39389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470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046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0.34734258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0.34455954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89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0.02662759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0.46452912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86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0.35361085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0.8766037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57533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3DA04-0997-4F45-A373-A8167D363D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83690" y="4144900"/>
            <a:ext cx="2481689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513B1-8C79-4C4D-9149-60C63A46C4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65379" y="4144900"/>
            <a:ext cx="2512345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265C7DCC-4094-844A-B32A-1DBE4F2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9" y="1366050"/>
            <a:ext cx="1136881" cy="1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8FC0E-802A-7D4F-A067-A69175E78C01}"/>
              </a:ext>
            </a:extLst>
          </p:cNvPr>
          <p:cNvSpPr txBox="1"/>
          <p:nvPr/>
        </p:nvSpPr>
        <p:spPr>
          <a:xfrm>
            <a:off x="4724222" y="248415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FeatureStore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66095A-09EA-8243-ABB7-17925FB02104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2983690" y="1934491"/>
            <a:ext cx="1975429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AF35A3-E546-A741-983C-1F506187446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096000" y="1934491"/>
            <a:ext cx="1881724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25000-7E7D-574D-9AFB-DEE4651D8682}"/>
              </a:ext>
            </a:extLst>
          </p:cNvPr>
          <p:cNvSpPr txBox="1"/>
          <p:nvPr/>
        </p:nvSpPr>
        <p:spPr>
          <a:xfrm>
            <a:off x="7977724" y="5258433"/>
            <a:ext cx="25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incorporate with </a:t>
            </a:r>
            <a:r>
              <a:rPr lang="en-US" dirty="0" err="1"/>
              <a:t>lag_target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4B74-4075-5540-B4AE-B381332B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57520"/>
              </p:ext>
            </p:extLst>
          </p:nvPr>
        </p:nvGraphicFramePr>
        <p:xfrm>
          <a:off x="1442261" y="3353121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F80FC4A-428B-C546-8AFB-A5DEDFE94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31880"/>
              </p:ext>
            </p:extLst>
          </p:nvPr>
        </p:nvGraphicFramePr>
        <p:xfrm>
          <a:off x="5147945" y="171203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E72CF1-D7BF-B34D-A230-EFB06BAFB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32381"/>
              </p:ext>
            </p:extLst>
          </p:nvPr>
        </p:nvGraphicFramePr>
        <p:xfrm>
          <a:off x="5147945" y="3353121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1DA39BA-B964-9F4A-A139-23DCDCCA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97964"/>
              </p:ext>
            </p:extLst>
          </p:nvPr>
        </p:nvGraphicFramePr>
        <p:xfrm>
          <a:off x="5147945" y="5188332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A39B7-A6B7-AA46-A56F-A69ACC977D6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18761" y="2118430"/>
            <a:ext cx="1229184" cy="16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DC530-DB52-7246-AC80-8096474F6F2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18761" y="3759521"/>
            <a:ext cx="122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627DB-BCBF-AB40-8EE0-9E45C68AD9A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918761" y="3759521"/>
            <a:ext cx="1229184" cy="18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A78DC-07C8-AC40-B05F-4A708C399636}"/>
              </a:ext>
            </a:extLst>
          </p:cNvPr>
          <p:cNvSpPr txBox="1"/>
          <p:nvPr/>
        </p:nvSpPr>
        <p:spPr>
          <a:xfrm>
            <a:off x="6374181" y="132135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9A67B-A5F3-6A4C-A19B-464D22F48780}"/>
              </a:ext>
            </a:extLst>
          </p:cNvPr>
          <p:cNvSpPr txBox="1"/>
          <p:nvPr/>
        </p:nvSpPr>
        <p:spPr>
          <a:xfrm>
            <a:off x="6374181" y="293897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E5AA5-BE9D-374C-975D-51305EF08311}"/>
              </a:ext>
            </a:extLst>
          </p:cNvPr>
          <p:cNvSpPr txBox="1"/>
          <p:nvPr/>
        </p:nvSpPr>
        <p:spPr>
          <a:xfrm>
            <a:off x="6374181" y="477663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1E9D-F728-4042-A8E7-1769B2B636A8}"/>
              </a:ext>
            </a:extLst>
          </p:cNvPr>
          <p:cNvSpPr txBox="1"/>
          <p:nvPr/>
        </p:nvSpPr>
        <p:spPr>
          <a:xfrm>
            <a:off x="1442261" y="6119765"/>
            <a:ext cx="5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Target.join</a:t>
            </a:r>
            <a:r>
              <a:rPr lang="en-US" dirty="0"/>
              <a:t>(table, on=[‘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’], how=‘left’)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06B12-E313-C746-B29A-E2707DD5073C}"/>
              </a:ext>
            </a:extLst>
          </p:cNvPr>
          <p:cNvSpPr txBox="1"/>
          <p:nvPr/>
        </p:nvSpPr>
        <p:spPr>
          <a:xfrm>
            <a:off x="1346441" y="4200283"/>
            <a:ext cx="25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crucial that the doctor record both infected and non-infected result.</a:t>
            </a:r>
          </a:p>
        </p:txBody>
      </p:sp>
    </p:spTree>
    <p:extLst>
      <p:ext uri="{BB962C8B-B14F-4D97-AF65-F5344CB8AC3E}">
        <p14:creationId xmlns:p14="http://schemas.microsoft.com/office/powerpoint/2010/main" val="49138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759</Words>
  <Application>Microsoft Macintosh PowerPoint</Application>
  <PresentationFormat>Widescreen</PresentationFormat>
  <Paragraphs>327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New model</vt:lpstr>
      <vt:lpstr>Result</vt:lpstr>
      <vt:lpstr>Shap plot</vt:lpstr>
      <vt:lpstr>How to keep data?</vt:lpstr>
      <vt:lpstr>Combine tables</vt:lpstr>
      <vt:lpstr>Combine tables</vt:lpstr>
      <vt:lpstr>Prediction model choices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17</cp:revision>
  <dcterms:created xsi:type="dcterms:W3CDTF">2021-08-05T05:10:19Z</dcterms:created>
  <dcterms:modified xsi:type="dcterms:W3CDTF">2021-08-10T12:20:08Z</dcterms:modified>
</cp:coreProperties>
</file>