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836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4E56-8CA4-4D2D-B4BA-17868E3E892B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EFCF-A844-4C49-8BC8-F654459A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8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4E56-8CA4-4D2D-B4BA-17868E3E892B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EFCF-A844-4C49-8BC8-F654459A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4E56-8CA4-4D2D-B4BA-17868E3E892B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EFCF-A844-4C49-8BC8-F654459A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4E56-8CA4-4D2D-B4BA-17868E3E892B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EFCF-A844-4C49-8BC8-F654459A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5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4E56-8CA4-4D2D-B4BA-17868E3E892B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EFCF-A844-4C49-8BC8-F654459A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5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4E56-8CA4-4D2D-B4BA-17868E3E892B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EFCF-A844-4C49-8BC8-F654459A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5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4E56-8CA4-4D2D-B4BA-17868E3E892B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EFCF-A844-4C49-8BC8-F654459A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0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4E56-8CA4-4D2D-B4BA-17868E3E892B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EFCF-A844-4C49-8BC8-F654459A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2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4E56-8CA4-4D2D-B4BA-17868E3E892B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EFCF-A844-4C49-8BC8-F654459A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4E56-8CA4-4D2D-B4BA-17868E3E892B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EFCF-A844-4C49-8BC8-F654459A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4E56-8CA4-4D2D-B4BA-17868E3E892B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EFCF-A844-4C49-8BC8-F654459A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0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74E56-8CA4-4D2D-B4BA-17868E3E892B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2EFCF-A844-4C49-8BC8-F654459A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5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9629" r="972" b="4075"/>
          <a:stretch/>
        </p:blipFill>
        <p:spPr>
          <a:xfrm>
            <a:off x="-3048000" y="-723900"/>
            <a:ext cx="18110200" cy="88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630" r="833" b="3951"/>
          <a:stretch/>
        </p:blipFill>
        <p:spPr>
          <a:xfrm>
            <a:off x="-3048000" y="-723900"/>
            <a:ext cx="18135600" cy="8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01" r="903" b="4197"/>
          <a:stretch/>
        </p:blipFill>
        <p:spPr>
          <a:xfrm>
            <a:off x="-3048000" y="-685800"/>
            <a:ext cx="18122900" cy="882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8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753" r="972" b="4074"/>
          <a:stretch/>
        </p:blipFill>
        <p:spPr>
          <a:xfrm>
            <a:off x="-3048000" y="-711200"/>
            <a:ext cx="18110200" cy="886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3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Universität Salzburg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Jingwei</dc:creator>
  <cp:lastModifiedBy>Li Jingwei</cp:lastModifiedBy>
  <cp:revision>2</cp:revision>
  <dcterms:created xsi:type="dcterms:W3CDTF">2019-06-17T12:28:15Z</dcterms:created>
  <dcterms:modified xsi:type="dcterms:W3CDTF">2019-06-17T12:35:48Z</dcterms:modified>
</cp:coreProperties>
</file>