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3590" y="907427"/>
            <a:ext cx="8825658" cy="2677648"/>
          </a:xfrm>
        </p:spPr>
        <p:txBody>
          <a:bodyPr/>
          <a:lstStyle/>
          <a:p>
            <a:r>
              <a:rPr lang="cs-CZ" dirty="0" smtClean="0"/>
              <a:t>Vue with Typescript and .NET core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590" y="3710579"/>
            <a:ext cx="8825658" cy="2071655"/>
          </a:xfrm>
        </p:spPr>
        <p:txBody>
          <a:bodyPr/>
          <a:lstStyle/>
          <a:p>
            <a:r>
              <a:rPr lang="cs-CZ" dirty="0" smtClean="0"/>
              <a:t>By Radim</a:t>
            </a:r>
            <a:endParaRPr lang="en-US" dirty="0" smtClean="0"/>
          </a:p>
          <a:p>
            <a:r>
              <a:rPr lang="en-US" dirty="0" smtClean="0"/>
              <a:t>Moto: KISS – KEEP IT SIMPLE STUPID   (extreme programming rule)</a:t>
            </a:r>
          </a:p>
          <a:p>
            <a:endParaRPr lang="cs-CZ" dirty="0" smtClean="0"/>
          </a:p>
          <a:p>
            <a:r>
              <a:rPr lang="en-US" dirty="0"/>
              <a:t>Simplicity is the Ultimate Sophistication </a:t>
            </a:r>
            <a:r>
              <a:rPr lang="en-US" dirty="0" smtClean="0"/>
              <a:t> - </a:t>
            </a:r>
            <a:r>
              <a:rPr lang="en-US" dirty="0" err="1" smtClean="0"/>
              <a:t>Davinci</a:t>
            </a:r>
            <a:r>
              <a:rPr lang="en-US" dirty="0" smtClean="0"/>
              <a:t>, </a:t>
            </a:r>
            <a:r>
              <a:rPr lang="en-US" dirty="0" err="1" smtClean="0"/>
              <a:t>S.Jobs</a:t>
            </a:r>
            <a:r>
              <a:rPr lang="en-US" dirty="0" smtClean="0"/>
              <a:t>…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26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Why Typescript?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ts</a:t>
            </a:r>
            <a:r>
              <a:rPr lang="en-US" dirty="0"/>
              <a:t>)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Babel is awesome but you need to configure a lot like –</a:t>
            </a:r>
          </a:p>
          <a:p>
            <a:pPr marL="0" indent="0">
              <a:buNone/>
            </a:pPr>
            <a:r>
              <a:rPr lang="cs-CZ" dirty="0"/>
              <a:t> </a:t>
            </a:r>
            <a:r>
              <a:rPr lang="cs-CZ" dirty="0" smtClean="0"/>
              <a:t>    Flow (types support), ES6 Linters etc.</a:t>
            </a:r>
            <a:r>
              <a:rPr lang="en-US" dirty="0" smtClean="0"/>
              <a:t> updating it.. </a:t>
            </a:r>
            <a:endParaRPr lang="cs-CZ" dirty="0" smtClean="0"/>
          </a:p>
          <a:p>
            <a:r>
              <a:rPr lang="cs-CZ" dirty="0" smtClean="0"/>
              <a:t>Typescript – you configure </a:t>
            </a:r>
            <a:r>
              <a:rPr lang="cs-CZ" b="1" dirty="0" smtClean="0"/>
              <a:t>only</a:t>
            </a:r>
            <a:r>
              <a:rPr lang="cs-CZ" dirty="0" smtClean="0"/>
              <a:t> </a:t>
            </a:r>
            <a:r>
              <a:rPr lang="en-US" b="1" dirty="0" smtClean="0"/>
              <a:t>ONE </a:t>
            </a:r>
            <a:r>
              <a:rPr lang="cs-CZ" dirty="0" smtClean="0"/>
              <a:t>guy</a:t>
            </a:r>
          </a:p>
          <a:p>
            <a:r>
              <a:rPr lang="cs-CZ" dirty="0" smtClean="0"/>
              <a:t>Babel + Flow </a:t>
            </a:r>
            <a:r>
              <a:rPr lang="en-US" dirty="0" smtClean="0"/>
              <a:t> ==</a:t>
            </a:r>
            <a:r>
              <a:rPr lang="cs-CZ" dirty="0"/>
              <a:t>?</a:t>
            </a:r>
            <a:r>
              <a:rPr lang="en-US" dirty="0" smtClean="0"/>
              <a:t> Typescript </a:t>
            </a:r>
            <a:r>
              <a:rPr lang="cs-CZ" dirty="0" smtClean="0"/>
              <a:t>+ null + Enums etc.</a:t>
            </a:r>
          </a:p>
          <a:p>
            <a:r>
              <a:rPr lang="cs-CZ" dirty="0" smtClean="0"/>
              <a:t>Official Vue support of Vue-class-component and </a:t>
            </a:r>
            <a:r>
              <a:rPr lang="en-US" dirty="0" smtClean="0"/>
              <a:t>*.</a:t>
            </a:r>
            <a:r>
              <a:rPr lang="en-US" dirty="0" err="1" smtClean="0"/>
              <a:t>vue</a:t>
            </a:r>
            <a:r>
              <a:rPr lang="en-US" dirty="0" smtClean="0"/>
              <a:t> files</a:t>
            </a:r>
          </a:p>
          <a:p>
            <a:r>
              <a:rPr lang="cs-CZ" dirty="0"/>
              <a:t>Using </a:t>
            </a:r>
            <a:r>
              <a:rPr lang="cs-CZ" b="1" dirty="0"/>
              <a:t>vue-class-component</a:t>
            </a:r>
            <a:r>
              <a:rPr lang="cs-CZ" dirty="0"/>
              <a:t>, decorators from </a:t>
            </a:r>
            <a:r>
              <a:rPr lang="cs-CZ" b="1" dirty="0"/>
              <a:t>vue-property-decorator</a:t>
            </a:r>
            <a:r>
              <a:rPr lang="cs-CZ" dirty="0"/>
              <a:t> </a:t>
            </a:r>
            <a:r>
              <a:rPr lang="cs-CZ" dirty="0" smtClean="0"/>
              <a:t>libs</a:t>
            </a:r>
          </a:p>
          <a:p>
            <a:r>
              <a:rPr lang="cs-CZ" b="1" dirty="0" smtClean="0"/>
              <a:t>Intellisense</a:t>
            </a:r>
            <a:r>
              <a:rPr lang="cs-CZ" dirty="0" smtClean="0"/>
              <a:t>, possible to pack it with cordova or electron to make it desktop, mobile (Ios, android) app</a:t>
            </a:r>
          </a:p>
          <a:p>
            <a:r>
              <a:rPr lang="cs-CZ" dirty="0" smtClean="0"/>
              <a:t>Dissadvatages : sometimes you write more as you would with babel 344 lines vs. 350 in ts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0669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253705">
            <a:off x="751544" y="1252257"/>
            <a:ext cx="4351023" cy="2283824"/>
          </a:xfrm>
        </p:spPr>
        <p:txBody>
          <a:bodyPr/>
          <a:lstStyle/>
          <a:p>
            <a:r>
              <a:rPr lang="cs-CZ" dirty="0" smtClean="0"/>
              <a:t>Component looks like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323" y="1192305"/>
            <a:ext cx="5484701" cy="5271247"/>
          </a:xfrm>
        </p:spPr>
        <p:txBody>
          <a:bodyPr anchor="t">
            <a:noAutofit/>
          </a:bodyPr>
          <a:lstStyle/>
          <a:p>
            <a:r>
              <a:rPr lang="en-US" sz="1200" cap="non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component, inject, model, prop, watch } from '</a:t>
            </a:r>
            <a:r>
              <a:rPr lang="en-US" sz="1200" cap="non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sz="1200" cap="non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-property-decorator‚</a:t>
            </a:r>
            <a:endParaRPr lang="cs-CZ" sz="1200" cap="non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200" cap="non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cs-CZ" sz="1200" cap="none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679" y="133350"/>
            <a:ext cx="791527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Why .NET core?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Runs f.e. on linux as  a supervisor service .net kerstel server, nginx webserver</a:t>
            </a:r>
          </a:p>
          <a:p>
            <a:r>
              <a:rPr lang="cs-CZ" dirty="0" smtClean="0"/>
              <a:t>Use and Part of most perfomant</a:t>
            </a:r>
            <a:r>
              <a:rPr lang="en-US" dirty="0" smtClean="0"/>
              <a:t> (op/sec.)</a:t>
            </a:r>
            <a:r>
              <a:rPr lang="cs-CZ" dirty="0" smtClean="0"/>
              <a:t> </a:t>
            </a:r>
            <a:r>
              <a:rPr lang="cs-CZ" b="1" dirty="0" smtClean="0"/>
              <a:t>async</a:t>
            </a:r>
            <a:r>
              <a:rPr lang="cs-CZ" dirty="0" smtClean="0"/>
              <a:t> backend servers in big three : </a:t>
            </a:r>
          </a:p>
          <a:p>
            <a:pPr marL="0" indent="0">
              <a:buNone/>
            </a:pPr>
            <a:r>
              <a:rPr lang="cs-CZ" dirty="0"/>
              <a:t> </a:t>
            </a:r>
            <a:r>
              <a:rPr lang="cs-CZ" dirty="0" smtClean="0"/>
              <a:t>    Go</a:t>
            </a:r>
            <a:r>
              <a:rPr lang="en-US" dirty="0" smtClean="0"/>
              <a:t> &gt; </a:t>
            </a:r>
            <a:r>
              <a:rPr lang="cs-CZ" dirty="0"/>
              <a:t>.NET core </a:t>
            </a:r>
            <a:r>
              <a:rPr lang="en-US" dirty="0" smtClean="0"/>
              <a:t>&gt; </a:t>
            </a:r>
            <a:r>
              <a:rPr lang="cs-CZ" dirty="0" smtClean="0"/>
              <a:t>Node js</a:t>
            </a:r>
            <a:r>
              <a:rPr lang="en-US" dirty="0" smtClean="0"/>
              <a:t>  </a:t>
            </a:r>
            <a:endParaRPr lang="cs-CZ" dirty="0" smtClean="0"/>
          </a:p>
          <a:p>
            <a:r>
              <a:rPr lang="cs-CZ" dirty="0"/>
              <a:t>Can be utilised as SSR engine for vue</a:t>
            </a:r>
            <a:endParaRPr lang="cs-CZ" dirty="0" smtClean="0"/>
          </a:p>
          <a:p>
            <a:r>
              <a:rPr lang="cs-CZ" dirty="0" smtClean="0"/>
              <a:t>Use of Web </a:t>
            </a:r>
            <a:r>
              <a:rPr lang="cs-CZ" b="1" dirty="0" smtClean="0"/>
              <a:t>API</a:t>
            </a:r>
            <a:r>
              <a:rPr lang="cs-CZ" dirty="0" smtClean="0"/>
              <a:t> or/and libraries like </a:t>
            </a:r>
            <a:r>
              <a:rPr lang="cs-CZ" b="1" dirty="0" smtClean="0"/>
              <a:t>SignalrR</a:t>
            </a:r>
            <a:r>
              <a:rPr lang="cs-CZ" dirty="0" smtClean="0"/>
              <a:t> for </a:t>
            </a:r>
            <a:r>
              <a:rPr lang="cs-CZ" b="1" dirty="0" smtClean="0"/>
              <a:t>duplex</a:t>
            </a:r>
            <a:r>
              <a:rPr lang="cs-CZ" dirty="0" smtClean="0"/>
              <a:t> communication</a:t>
            </a:r>
            <a:r>
              <a:rPr lang="en-US" dirty="0" smtClean="0"/>
              <a:t>. </a:t>
            </a:r>
            <a:r>
              <a:rPr lang="en-US" dirty="0" err="1" smtClean="0"/>
              <a:t>websockets</a:t>
            </a:r>
            <a:r>
              <a:rPr lang="cs-CZ" dirty="0" smtClean="0"/>
              <a:t>, EntityFramework etc.</a:t>
            </a:r>
          </a:p>
          <a:p>
            <a:r>
              <a:rPr lang="cs-CZ" dirty="0" smtClean="0"/>
              <a:t>Use of </a:t>
            </a:r>
            <a:r>
              <a:rPr lang="cs-CZ" b="1" dirty="0" smtClean="0"/>
              <a:t>T4 </a:t>
            </a:r>
            <a:r>
              <a:rPr lang="cs-CZ" dirty="0" smtClean="0"/>
              <a:t>to generate frontend proxies from domain code</a:t>
            </a:r>
            <a:r>
              <a:rPr lang="en-US" dirty="0" smtClean="0"/>
              <a:t> to target </a:t>
            </a:r>
            <a:r>
              <a:rPr lang="en-US" b="1" dirty="0" smtClean="0"/>
              <a:t>any </a:t>
            </a:r>
            <a:r>
              <a:rPr lang="en-US" dirty="0" smtClean="0"/>
              <a:t>language or platform (</a:t>
            </a:r>
            <a:r>
              <a:rPr lang="en-US" dirty="0" err="1" smtClean="0"/>
              <a:t>js</a:t>
            </a:r>
            <a:r>
              <a:rPr lang="en-US" dirty="0" smtClean="0"/>
              <a:t>, </a:t>
            </a:r>
            <a:r>
              <a:rPr lang="en-US" dirty="0" err="1" smtClean="0"/>
              <a:t>ts</a:t>
            </a:r>
            <a:r>
              <a:rPr lang="en-US" dirty="0" smtClean="0"/>
              <a:t>, java etc..)</a:t>
            </a: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345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T4 part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Its a text template with csharp code that generates text file of chosen format (code, xml, txt)</a:t>
            </a:r>
          </a:p>
          <a:p>
            <a:r>
              <a:rPr lang="cs-CZ" dirty="0" smtClean="0"/>
              <a:t>Just </a:t>
            </a:r>
            <a:r>
              <a:rPr lang="cs-CZ" dirty="0" smtClean="0"/>
              <a:t>Dont do </a:t>
            </a:r>
            <a:r>
              <a:rPr lang="en-US" dirty="0" smtClean="0"/>
              <a:t> (</a:t>
            </a:r>
            <a:r>
              <a:rPr lang="en-US" dirty="0" err="1" smtClean="0"/>
              <a:t>urls</a:t>
            </a:r>
            <a:r>
              <a:rPr lang="en-US" dirty="0" smtClean="0"/>
              <a:t>, methods constantly changing)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vue</a:t>
            </a:r>
            <a:r>
              <a:rPr lang="en-US" dirty="0" smtClean="0"/>
              <a:t> file</a:t>
            </a:r>
            <a:endParaRPr lang="cs-CZ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Axios.get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(’/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posts/search’,{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search:’some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string’}}  )</a:t>
            </a:r>
          </a:p>
          <a:p>
            <a:r>
              <a:rPr lang="en-US" dirty="0" smtClean="0"/>
              <a:t>T4 it </a:t>
            </a:r>
          </a:p>
          <a:p>
            <a:r>
              <a:rPr lang="en-US" dirty="0" smtClean="0"/>
              <a:t>So have proxy in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cs-CZ" dirty="0" smtClean="0"/>
              <a:t>something </a:t>
            </a:r>
            <a:r>
              <a:rPr lang="en-US" dirty="0" smtClean="0"/>
              <a:t>like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getposts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(’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…)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cs typeface="Courier New" panose="02070309020205020404" pitchFamily="49" charset="0"/>
              </a:rPr>
              <a:t>Possible to extend any call with custom logic, changes made easily,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intellisense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cs-CZ" dirty="0" smtClean="0">
                <a:latin typeface="+mj-lt"/>
                <a:cs typeface="Courier New" panose="02070309020205020404" pitchFamily="49" charset="0"/>
              </a:rPr>
              <a:t>+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typecheck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on compile</a:t>
            </a:r>
          </a:p>
        </p:txBody>
      </p:sp>
    </p:spTree>
    <p:extLst>
      <p:ext uri="{BB962C8B-B14F-4D97-AF65-F5344CB8AC3E}">
        <p14:creationId xmlns:p14="http://schemas.microsoft.com/office/powerpoint/2010/main" val="26566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Demo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017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275930">
            <a:off x="886015" y="1090892"/>
            <a:ext cx="4351023" cy="2283824"/>
          </a:xfrm>
        </p:spPr>
        <p:txBody>
          <a:bodyPr/>
          <a:lstStyle/>
          <a:p>
            <a:r>
              <a:rPr lang="en-US" dirty="0" smtClean="0"/>
              <a:t>Sources &amp;</a:t>
            </a:r>
            <a:br>
              <a:rPr lang="en-US" dirty="0" smtClean="0"/>
            </a:br>
            <a:r>
              <a:rPr lang="en-US" dirty="0" smtClean="0"/>
              <a:t>Thanks </a:t>
            </a:r>
            <a:r>
              <a:rPr lang="cs-CZ" dirty="0" smtClean="0"/>
              <a:t/>
            </a:r>
            <a:br>
              <a:rPr lang="cs-CZ" dirty="0" smtClean="0"/>
            </a:b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4876" y="651620"/>
            <a:ext cx="4857171" cy="3185274"/>
          </a:xfrm>
        </p:spPr>
        <p:txBody>
          <a:bodyPr anchor="t">
            <a:noAutofit/>
          </a:bodyPr>
          <a:lstStyle/>
          <a:p>
            <a:r>
              <a:rPr lang="en-US" sz="1400" cap="non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1400" cap="non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example:</a:t>
            </a:r>
          </a:p>
          <a:p>
            <a:endParaRPr lang="cs-CZ" sz="1400" cap="non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cap="non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github.com/Jack85/</a:t>
            </a:r>
            <a:r>
              <a:rPr lang="en-US" sz="1400" cap="non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vuecore</a:t>
            </a:r>
            <a:endParaRPr lang="cs-CZ" sz="1400" cap="non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s-CZ" sz="1400" cap="non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400" cap="non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Official</a:t>
            </a:r>
            <a:endParaRPr lang="en-US" sz="1400" cap="non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cap="non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github.com/Microsoft/</a:t>
            </a:r>
            <a:r>
              <a:rPr lang="en-US" sz="1400" cap="non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TypeScript</a:t>
            </a:r>
            <a:r>
              <a:rPr lang="en-US" sz="1400" cap="non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cap="non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sz="1400" cap="non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-Starter</a:t>
            </a:r>
          </a:p>
          <a:p>
            <a:endParaRPr lang="cs-CZ" sz="1400" cap="non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1400" cap="non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.net core stuff</a:t>
            </a:r>
          </a:p>
          <a:p>
            <a:r>
              <a:rPr lang="en-US" sz="1400" cap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https://github.com/ZeekoZhu/TextTemplating</a:t>
            </a:r>
            <a:endParaRPr lang="en-US" sz="1400" cap="non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s-CZ" sz="1400" cap="non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cap="none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Performance:</a:t>
            </a:r>
          </a:p>
          <a:p>
            <a:r>
              <a:rPr lang="cs-CZ" sz="1400" cap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https://raygun.com/blog/increased-throughput-net-core/</a:t>
            </a:r>
          </a:p>
        </p:txBody>
      </p:sp>
      <p:sp>
        <p:nvSpPr>
          <p:cNvPr id="4" name="Rectangle 3"/>
          <p:cNvSpPr/>
          <p:nvPr/>
        </p:nvSpPr>
        <p:spPr>
          <a:xfrm>
            <a:off x="600635" y="5585029"/>
            <a:ext cx="36038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/>
              <a:t>Contact </a:t>
            </a: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bousekr@gmail.com</a:t>
            </a:r>
            <a:r>
              <a:rPr lang="cs-CZ" dirty="0"/>
              <a:t/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7952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132</TotalTime>
  <Words>362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Wingdings 3</vt:lpstr>
      <vt:lpstr>Ion Boardroom</vt:lpstr>
      <vt:lpstr>Vue with Typescript and .NET core</vt:lpstr>
      <vt:lpstr>Why Typescript? (ts) </vt:lpstr>
      <vt:lpstr>Component looks like</vt:lpstr>
      <vt:lpstr>Why .NET core?</vt:lpstr>
      <vt:lpstr>T4 part</vt:lpstr>
      <vt:lpstr>Demo</vt:lpstr>
      <vt:lpstr>Sources &amp; Thanks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with Typescript and .NET core</dc:title>
  <dc:creator>Jack</dc:creator>
  <cp:lastModifiedBy>Jack</cp:lastModifiedBy>
  <cp:revision>61</cp:revision>
  <dcterms:created xsi:type="dcterms:W3CDTF">2017-11-30T13:29:43Z</dcterms:created>
  <dcterms:modified xsi:type="dcterms:W3CDTF">2017-12-05T15:45:08Z</dcterms:modified>
</cp:coreProperties>
</file>