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60" r:id="rId5"/>
    <p:sldId id="259" r:id="rId6"/>
    <p:sldId id="266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6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D49-7114-4223-9182-F35E672E3441}" type="datetimeFigureOut">
              <a:rPr lang="en-CA" smtClean="0"/>
              <a:pPr/>
              <a:t>09/12/2012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55B7-FDBF-4535-A238-CB7F014B1E4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D49-7114-4223-9182-F35E672E3441}" type="datetimeFigureOut">
              <a:rPr lang="en-CA" smtClean="0"/>
              <a:pPr/>
              <a:t>09/12/2012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55B7-FDBF-4535-A238-CB7F014B1E4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D49-7114-4223-9182-F35E672E3441}" type="datetimeFigureOut">
              <a:rPr lang="en-CA" smtClean="0"/>
              <a:pPr/>
              <a:t>09/12/2012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55B7-FDBF-4535-A238-CB7F014B1E4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D49-7114-4223-9182-F35E672E3441}" type="datetimeFigureOut">
              <a:rPr lang="en-CA" smtClean="0"/>
              <a:pPr/>
              <a:t>09/12/2012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55B7-FDBF-4535-A238-CB7F014B1E4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D49-7114-4223-9182-F35E672E3441}" type="datetimeFigureOut">
              <a:rPr lang="en-CA" smtClean="0"/>
              <a:pPr/>
              <a:t>09/12/2012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55B7-FDBF-4535-A238-CB7F014B1E4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D49-7114-4223-9182-F35E672E3441}" type="datetimeFigureOut">
              <a:rPr lang="en-CA" smtClean="0"/>
              <a:pPr/>
              <a:t>09/12/2012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55B7-FDBF-4535-A238-CB7F014B1E4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D49-7114-4223-9182-F35E672E3441}" type="datetimeFigureOut">
              <a:rPr lang="en-CA" smtClean="0"/>
              <a:pPr/>
              <a:t>09/12/2012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55B7-FDBF-4535-A238-CB7F014B1E4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D49-7114-4223-9182-F35E672E3441}" type="datetimeFigureOut">
              <a:rPr lang="en-CA" smtClean="0"/>
              <a:pPr/>
              <a:t>09/12/2012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55B7-FDBF-4535-A238-CB7F014B1E4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D49-7114-4223-9182-F35E672E3441}" type="datetimeFigureOut">
              <a:rPr lang="en-CA" smtClean="0"/>
              <a:pPr/>
              <a:t>09/12/2012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55B7-FDBF-4535-A238-CB7F014B1E4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D49-7114-4223-9182-F35E672E3441}" type="datetimeFigureOut">
              <a:rPr lang="en-CA" smtClean="0"/>
              <a:pPr/>
              <a:t>09/12/2012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55B7-FDBF-4535-A238-CB7F014B1E4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D49-7114-4223-9182-F35E672E3441}" type="datetimeFigureOut">
              <a:rPr lang="en-CA" smtClean="0"/>
              <a:pPr/>
              <a:t>09/12/2012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55B7-FDBF-4535-A238-CB7F014B1E4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96D49-7114-4223-9182-F35E672E3441}" type="datetimeFigureOut">
              <a:rPr lang="en-CA" smtClean="0"/>
              <a:pPr/>
              <a:t>09/12/2012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55B7-FDBF-4535-A238-CB7F014B1E40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Reports Section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696"/>
            <a:ext cx="7302949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811873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Implementation Section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Development and Quality Assurance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Agile development methodology</a:t>
            </a:r>
          </a:p>
          <a:p>
            <a:endParaRPr lang="en-CA" dirty="0" smtClean="0"/>
          </a:p>
          <a:p>
            <a:r>
              <a:rPr lang="en-CA" dirty="0" smtClean="0"/>
              <a:t>Working sections of the system</a:t>
            </a:r>
          </a:p>
          <a:p>
            <a:endParaRPr lang="en-CA" dirty="0" smtClean="0"/>
          </a:p>
          <a:p>
            <a:r>
              <a:rPr lang="en-CA" dirty="0" smtClean="0"/>
              <a:t>As frequent as weekly updates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Development and Quality Assurance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Executive Dashboard</a:t>
            </a:r>
            <a:endParaRPr lang="en-CA" dirty="0"/>
          </a:p>
        </p:txBody>
      </p:sp>
      <p:pic>
        <p:nvPicPr>
          <p:cNvPr id="4" name="Content Placeholder 3" descr="1 - Perez_Dashbo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18025" y="1600200"/>
            <a:ext cx="650795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Report Panel Concept</a:t>
            </a:r>
            <a:endParaRPr lang="en-CA" dirty="0"/>
          </a:p>
        </p:txBody>
      </p:sp>
      <p:pic>
        <p:nvPicPr>
          <p:cNvPr id="5" name="Content Placeholder 4" descr="pane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95547" y="1672705"/>
            <a:ext cx="3561905" cy="438095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Access to all reports related to a category.</a:t>
            </a:r>
          </a:p>
          <a:p>
            <a:endParaRPr lang="en-CA" dirty="0" smtClean="0"/>
          </a:p>
          <a:p>
            <a:r>
              <a:rPr lang="en-CA" dirty="0" smtClean="0"/>
              <a:t>Broad daily statistics.</a:t>
            </a:r>
          </a:p>
          <a:p>
            <a:endParaRPr lang="en-CA" dirty="0"/>
          </a:p>
          <a:p>
            <a:r>
              <a:rPr lang="en-CA" dirty="0" smtClean="0"/>
              <a:t>Fully configurable.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Report Manager</a:t>
            </a:r>
            <a:endParaRPr lang="en-CA" dirty="0"/>
          </a:p>
        </p:txBody>
      </p:sp>
      <p:pic>
        <p:nvPicPr>
          <p:cNvPr id="4" name="Content Placeholder 3" descr="Report_Manager 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18025" y="1600200"/>
            <a:ext cx="650795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Scheduling</a:t>
            </a:r>
            <a:endParaRPr lang="en-CA" dirty="0"/>
          </a:p>
        </p:txBody>
      </p:sp>
      <p:pic>
        <p:nvPicPr>
          <p:cNvPr id="4" name="Content Placeholder 3" descr="4 - Report_Schedul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18025" y="1600200"/>
            <a:ext cx="650795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Report View</a:t>
            </a:r>
            <a:endParaRPr lang="en-CA" dirty="0"/>
          </a:p>
        </p:txBody>
      </p:sp>
      <p:pic>
        <p:nvPicPr>
          <p:cNvPr id="5" name="Content Placeholder 4" descr="Untitled_Page (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18025" y="1600200"/>
            <a:ext cx="6507950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813690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40501"/>
          <a:stretch>
            <a:fillRect/>
          </a:stretch>
        </p:blipFill>
        <p:spPr bwMode="auto">
          <a:xfrm>
            <a:off x="1187624" y="692696"/>
            <a:ext cx="6768752" cy="553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800595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51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Reports Section</vt:lpstr>
      <vt:lpstr>Executive Dashboard</vt:lpstr>
      <vt:lpstr>Report Panel Concept</vt:lpstr>
      <vt:lpstr>Report Manager</vt:lpstr>
      <vt:lpstr>Scheduling</vt:lpstr>
      <vt:lpstr>Report View</vt:lpstr>
      <vt:lpstr>Slide 7</vt:lpstr>
      <vt:lpstr>Slide 8</vt:lpstr>
      <vt:lpstr>Slide 9</vt:lpstr>
      <vt:lpstr>Slide 10</vt:lpstr>
      <vt:lpstr>Slide 11</vt:lpstr>
      <vt:lpstr>Implementation Section</vt:lpstr>
      <vt:lpstr>Development and Quality Assurance</vt:lpstr>
      <vt:lpstr>Development and Quality Assurance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Dashboard</dc:title>
  <dc:creator>gray</dc:creator>
  <cp:lastModifiedBy>2023164</cp:lastModifiedBy>
  <cp:revision>28</cp:revision>
  <dcterms:created xsi:type="dcterms:W3CDTF">2012-12-09T18:53:42Z</dcterms:created>
  <dcterms:modified xsi:type="dcterms:W3CDTF">2012-12-10T03:11:47Z</dcterms:modified>
</cp:coreProperties>
</file>