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4337-8B47-4EDC-96F0-53705376D60F}" type="datetimeFigureOut">
              <a:rPr lang="en-CA" smtClean="0"/>
              <a:pPr/>
              <a:t>28/11/2012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C39E-5A2D-4770-B458-0E48767887D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4337-8B47-4EDC-96F0-53705376D60F}" type="datetimeFigureOut">
              <a:rPr lang="en-CA" smtClean="0"/>
              <a:pPr/>
              <a:t>28/11/2012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C39E-5A2D-4770-B458-0E48767887D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4337-8B47-4EDC-96F0-53705376D60F}" type="datetimeFigureOut">
              <a:rPr lang="en-CA" smtClean="0"/>
              <a:pPr/>
              <a:t>28/11/2012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C39E-5A2D-4770-B458-0E48767887D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4337-8B47-4EDC-96F0-53705376D60F}" type="datetimeFigureOut">
              <a:rPr lang="en-CA" smtClean="0"/>
              <a:pPr/>
              <a:t>28/11/2012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C39E-5A2D-4770-B458-0E48767887D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4337-8B47-4EDC-96F0-53705376D60F}" type="datetimeFigureOut">
              <a:rPr lang="en-CA" smtClean="0"/>
              <a:pPr/>
              <a:t>28/11/2012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C39E-5A2D-4770-B458-0E48767887D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4337-8B47-4EDC-96F0-53705376D60F}" type="datetimeFigureOut">
              <a:rPr lang="en-CA" smtClean="0"/>
              <a:pPr/>
              <a:t>28/11/2012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C39E-5A2D-4770-B458-0E48767887D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4337-8B47-4EDC-96F0-53705376D60F}" type="datetimeFigureOut">
              <a:rPr lang="en-CA" smtClean="0"/>
              <a:pPr/>
              <a:t>28/11/2012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C39E-5A2D-4770-B458-0E48767887D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4337-8B47-4EDC-96F0-53705376D60F}" type="datetimeFigureOut">
              <a:rPr lang="en-CA" smtClean="0"/>
              <a:pPr/>
              <a:t>28/11/2012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C39E-5A2D-4770-B458-0E48767887D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4337-8B47-4EDC-96F0-53705376D60F}" type="datetimeFigureOut">
              <a:rPr lang="en-CA" smtClean="0"/>
              <a:pPr/>
              <a:t>28/11/2012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C39E-5A2D-4770-B458-0E48767887D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4337-8B47-4EDC-96F0-53705376D60F}" type="datetimeFigureOut">
              <a:rPr lang="en-CA" smtClean="0"/>
              <a:pPr/>
              <a:t>28/11/2012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C39E-5A2D-4770-B458-0E48767887D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4337-8B47-4EDC-96F0-53705376D60F}" type="datetimeFigureOut">
              <a:rPr lang="en-CA" smtClean="0"/>
              <a:pPr/>
              <a:t>28/11/2012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C39E-5A2D-4770-B458-0E48767887D4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24337-8B47-4EDC-96F0-53705376D60F}" type="datetimeFigureOut">
              <a:rPr lang="en-CA" smtClean="0"/>
              <a:pPr/>
              <a:t>28/11/2012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EC39E-5A2D-4770-B458-0E48767887D4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251520" y="332656"/>
            <a:ext cx="8605838" cy="6192688"/>
            <a:chOff x="251520" y="332656"/>
            <a:chExt cx="8605838" cy="6192688"/>
          </a:xfrm>
        </p:grpSpPr>
        <p:pic>
          <p:nvPicPr>
            <p:cNvPr id="1026" name="Picture 2" descr="C:\Users\2022567\Downloads\TTCS_Driver_Task_Tracking\Task_List (2)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1520" y="332656"/>
              <a:ext cx="8605838" cy="6192688"/>
            </a:xfrm>
            <a:prstGeom prst="rect">
              <a:avLst/>
            </a:prstGeom>
            <a:noFill/>
          </p:spPr>
        </p:pic>
        <p:cxnSp>
          <p:nvCxnSpPr>
            <p:cNvPr id="6" name="Straight Arrow Connector 5"/>
            <p:cNvCxnSpPr/>
            <p:nvPr/>
          </p:nvCxnSpPr>
          <p:spPr>
            <a:xfrm flipH="1">
              <a:off x="6300192" y="1340768"/>
              <a:ext cx="1152128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763688" y="1556792"/>
              <a:ext cx="936104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763688" y="908720"/>
              <a:ext cx="2088232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763688" y="1124744"/>
              <a:ext cx="2088232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763688" y="1340768"/>
              <a:ext cx="936104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763688" y="692696"/>
              <a:ext cx="1368152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5148064" y="620688"/>
              <a:ext cx="2088232" cy="1008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076056" y="908720"/>
              <a:ext cx="2304256" cy="9361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462002" y="4046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62002" y="6834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2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62002" y="8994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3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75656" y="11247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4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475656" y="14127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5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1835696" y="4581128"/>
              <a:ext cx="1224136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1763688" y="4005064"/>
              <a:ext cx="2592288" cy="8640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6300192" y="4437112"/>
              <a:ext cx="108012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6444208" y="5373216"/>
              <a:ext cx="108012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5436096" y="5733256"/>
              <a:ext cx="2016224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1835696" y="5301208"/>
              <a:ext cx="936104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1763688" y="5733256"/>
              <a:ext cx="1944216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835696" y="2852936"/>
              <a:ext cx="1944216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547664" y="26369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6</a:t>
              </a:r>
              <a:endParaRPr lang="en-CA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34010" y="37890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7</a:t>
              </a:r>
              <a:endParaRPr lang="en-CA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06018" y="43558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8</a:t>
              </a:r>
              <a:endParaRPr lang="en-CA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06018" y="50758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9</a:t>
              </a:r>
              <a:endParaRPr lang="en-CA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16992" y="57332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10</a:t>
              </a:r>
              <a:endParaRPr lang="en-CA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08304" y="3326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11</a:t>
              </a:r>
              <a:endParaRPr lang="en-CA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52320" y="62068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12</a:t>
              </a:r>
              <a:endParaRPr lang="en-CA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524328" y="11247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13</a:t>
              </a:r>
              <a:endParaRPr lang="en-CA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380312" y="41490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14</a:t>
              </a:r>
              <a:endParaRPr lang="en-CA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24328" y="51479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15</a:t>
              </a:r>
              <a:endParaRPr lang="en-CA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524328" y="58052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16</a:t>
              </a:r>
              <a:endParaRPr lang="en-CA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0" y="260648"/>
            <a:ext cx="9144000" cy="6182026"/>
            <a:chOff x="0" y="260648"/>
            <a:chExt cx="9144000" cy="6182026"/>
          </a:xfrm>
        </p:grpSpPr>
        <p:pic>
          <p:nvPicPr>
            <p:cNvPr id="1027" name="Picture 3" descr="C:\Users\2022567\Downloads\TTCS_Driver_Task_Tracking\Current_Task (3)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260648"/>
              <a:ext cx="9144000" cy="6182026"/>
            </a:xfrm>
            <a:prstGeom prst="rect">
              <a:avLst/>
            </a:prstGeom>
            <a:noFill/>
          </p:spPr>
        </p:pic>
        <p:cxnSp>
          <p:nvCxnSpPr>
            <p:cNvPr id="7" name="Straight Arrow Connector 6"/>
            <p:cNvCxnSpPr>
              <a:stCxn id="77" idx="3"/>
            </p:cNvCxnSpPr>
            <p:nvPr/>
          </p:nvCxnSpPr>
          <p:spPr>
            <a:xfrm>
              <a:off x="1633326" y="445314"/>
              <a:ext cx="2146586" cy="6794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691680" y="980728"/>
              <a:ext cx="1656184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691680" y="1340768"/>
              <a:ext cx="2304256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691680" y="1628800"/>
              <a:ext cx="1224136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691680" y="1916832"/>
              <a:ext cx="1152128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1691680" y="2204864"/>
              <a:ext cx="2232248" cy="72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763688" y="2636912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763688" y="2852936"/>
              <a:ext cx="10801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763688" y="3068960"/>
              <a:ext cx="11521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1763688" y="2924944"/>
              <a:ext cx="180020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1763688" y="3140968"/>
              <a:ext cx="1944216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88" idx="3"/>
            </p:cNvCxnSpPr>
            <p:nvPr/>
          </p:nvCxnSpPr>
          <p:spPr>
            <a:xfrm flipV="1">
              <a:off x="1750344" y="3717032"/>
              <a:ext cx="1021456" cy="4006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1763688" y="4005064"/>
              <a:ext cx="108012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5940152" y="836712"/>
              <a:ext cx="1440160" cy="1080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90" idx="3"/>
            </p:cNvCxnSpPr>
            <p:nvPr/>
          </p:nvCxnSpPr>
          <p:spPr>
            <a:xfrm flipV="1">
              <a:off x="1750344" y="4869160"/>
              <a:ext cx="877440" cy="406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91" idx="3"/>
            </p:cNvCxnSpPr>
            <p:nvPr/>
          </p:nvCxnSpPr>
          <p:spPr>
            <a:xfrm flipV="1">
              <a:off x="1750344" y="4869160"/>
              <a:ext cx="2461616" cy="4006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92" idx="3"/>
            </p:cNvCxnSpPr>
            <p:nvPr/>
          </p:nvCxnSpPr>
          <p:spPr>
            <a:xfrm>
              <a:off x="1750344" y="5557882"/>
              <a:ext cx="877440" cy="313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93" idx="3"/>
            </p:cNvCxnSpPr>
            <p:nvPr/>
          </p:nvCxnSpPr>
          <p:spPr>
            <a:xfrm flipV="1">
              <a:off x="1750344" y="5661248"/>
              <a:ext cx="1813544" cy="4726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5940152" y="1268760"/>
              <a:ext cx="1440160" cy="8640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5004048" y="1844824"/>
              <a:ext cx="2376264" cy="9361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6444208" y="2276872"/>
              <a:ext cx="1008112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5508104" y="2852936"/>
              <a:ext cx="1944216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 flipV="1">
              <a:off x="4932040" y="3212976"/>
              <a:ext cx="252028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6444208" y="4149080"/>
              <a:ext cx="1008112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>
              <a:off x="5508104" y="4797152"/>
              <a:ext cx="1872208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H="1">
              <a:off x="6588224" y="5373216"/>
              <a:ext cx="864096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1331640" y="2606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331640" y="7647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2</a:t>
              </a:r>
              <a:endParaRPr lang="en-CA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331640" y="11247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3</a:t>
              </a:r>
              <a:endParaRPr lang="en-CA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331640" y="14127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4</a:t>
              </a:r>
              <a:endParaRPr lang="en-CA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331640" y="1700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5</a:t>
              </a:r>
              <a:endParaRPr lang="en-CA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331640" y="20608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6</a:t>
              </a:r>
              <a:endParaRPr lang="en-CA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31640" y="24115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7</a:t>
              </a:r>
              <a:endParaRPr lang="en-CA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331640" y="26369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8</a:t>
              </a:r>
              <a:endParaRPr lang="en-CA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331640" y="28529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9</a:t>
              </a:r>
              <a:endParaRPr lang="en-CA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331640" y="32849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10</a:t>
              </a:r>
              <a:endParaRPr lang="en-CA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331640" y="35730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11</a:t>
              </a:r>
              <a:endParaRPr lang="en-CA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331640" y="39330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12</a:t>
              </a:r>
              <a:endParaRPr lang="en-CA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331640" y="43651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13</a:t>
              </a:r>
              <a:endParaRPr lang="en-CA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331640" y="47251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14</a:t>
              </a:r>
              <a:endParaRPr lang="en-CA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331640" y="50851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15</a:t>
              </a:r>
              <a:endParaRPr lang="en-CA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331640" y="53732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16</a:t>
              </a:r>
              <a:endParaRPr lang="en-CA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331640" y="59492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17</a:t>
              </a:r>
              <a:endParaRPr lang="en-CA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452320" y="5486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18</a:t>
              </a:r>
              <a:endParaRPr lang="en-CA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452320" y="98072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19</a:t>
              </a:r>
              <a:endParaRPr lang="en-CA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452320" y="1628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20</a:t>
              </a:r>
              <a:endParaRPr lang="en-CA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452320" y="21328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21</a:t>
              </a:r>
              <a:endParaRPr lang="en-CA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452320" y="26369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22</a:t>
              </a:r>
              <a:endParaRPr lang="en-CA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452320" y="306896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23</a:t>
              </a:r>
              <a:endParaRPr lang="en-CA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452320" y="386104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24</a:t>
              </a:r>
              <a:endParaRPr lang="en-CA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452320" y="458112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25</a:t>
              </a:r>
              <a:endParaRPr lang="en-CA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452320" y="51571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26</a:t>
              </a:r>
              <a:endParaRPr lang="en-CA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0" y="271310"/>
            <a:ext cx="9144000" cy="6182026"/>
            <a:chOff x="0" y="271310"/>
            <a:chExt cx="9144000" cy="6182026"/>
          </a:xfrm>
        </p:grpSpPr>
        <p:pic>
          <p:nvPicPr>
            <p:cNvPr id="4098" name="Picture 2" descr="C:\Users\2022567\Downloads\My_Productivity\My_Productivity (4)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271310"/>
              <a:ext cx="9144000" cy="6182026"/>
            </a:xfrm>
            <a:prstGeom prst="rect">
              <a:avLst/>
            </a:prstGeom>
            <a:noFill/>
          </p:spPr>
        </p:pic>
        <p:cxnSp>
          <p:nvCxnSpPr>
            <p:cNvPr id="4" name="Straight Arrow Connector 3"/>
            <p:cNvCxnSpPr/>
            <p:nvPr/>
          </p:nvCxnSpPr>
          <p:spPr>
            <a:xfrm>
              <a:off x="1835696" y="620688"/>
              <a:ext cx="180020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835696" y="1196752"/>
              <a:ext cx="792088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835696" y="1556792"/>
              <a:ext cx="792088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835696" y="1772816"/>
              <a:ext cx="792088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835696" y="1988840"/>
              <a:ext cx="792088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835696" y="2204864"/>
              <a:ext cx="792088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835696" y="2492896"/>
              <a:ext cx="792088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835696" y="4653136"/>
              <a:ext cx="2088232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835696" y="5229200"/>
              <a:ext cx="792088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5220072" y="4653136"/>
              <a:ext cx="2160240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6588224" y="5229200"/>
              <a:ext cx="792088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835696" y="2780928"/>
              <a:ext cx="1152128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835696" y="3356992"/>
              <a:ext cx="2520280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6444208" y="1196752"/>
              <a:ext cx="1008112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4499992" y="548680"/>
              <a:ext cx="2952328" cy="10081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4355976" y="764704"/>
              <a:ext cx="3096344" cy="1080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4355976" y="980728"/>
              <a:ext cx="3096344" cy="1080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6444208" y="2060848"/>
              <a:ext cx="108012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4860032" y="1484784"/>
              <a:ext cx="2664296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4860032" y="1772816"/>
              <a:ext cx="2664296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534010" y="3233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34010" y="9087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2</a:t>
              </a:r>
              <a:endParaRPr lang="en-CA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547664" y="13407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3</a:t>
              </a:r>
              <a:endParaRPr lang="en-CA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547664" y="15475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4</a:t>
              </a:r>
              <a:endParaRPr lang="en-CA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47664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5</a:t>
              </a:r>
              <a:endParaRPr lang="en-CA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547664" y="19888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6</a:t>
              </a:r>
              <a:endParaRPr lang="en-CA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47664" y="22768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7</a:t>
              </a:r>
              <a:endParaRPr lang="en-CA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547664" y="25649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8</a:t>
              </a:r>
              <a:endParaRPr lang="en-CA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547664" y="31316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9</a:t>
              </a:r>
              <a:endParaRPr lang="en-CA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75656" y="442782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10</a:t>
              </a:r>
              <a:endParaRPr lang="en-CA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475656" y="50131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11</a:t>
              </a:r>
              <a:endParaRPr lang="en-CA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524328" y="3326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12</a:t>
              </a:r>
              <a:endParaRPr lang="en-CA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524328" y="54868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13</a:t>
              </a:r>
              <a:endParaRPr lang="en-CA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524328" y="7647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14</a:t>
              </a:r>
              <a:endParaRPr lang="en-CA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524328" y="98072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15</a:t>
              </a:r>
              <a:endParaRPr lang="en-CA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524328" y="126876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16</a:t>
              </a:r>
              <a:endParaRPr lang="en-CA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524328" y="15567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17</a:t>
              </a:r>
              <a:endParaRPr lang="en-CA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524328" y="184482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18</a:t>
              </a:r>
              <a:endParaRPr lang="en-CA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452320" y="442782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19</a:t>
              </a:r>
              <a:endParaRPr lang="en-CA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452320" y="50131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20</a:t>
              </a:r>
              <a:endParaRPr lang="en-CA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260648"/>
            <a:ext cx="9144000" cy="6182026"/>
            <a:chOff x="0" y="260648"/>
            <a:chExt cx="9144000" cy="6182026"/>
          </a:xfrm>
        </p:grpSpPr>
        <p:pic>
          <p:nvPicPr>
            <p:cNvPr id="3074" name="Picture 2" descr="C:\Users\2022567\Downloads\TTCS_Driver_Task_Tracking\Report_Issue (5)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260648"/>
              <a:ext cx="9144000" cy="6182026"/>
            </a:xfrm>
            <a:prstGeom prst="rect">
              <a:avLst/>
            </a:prstGeom>
            <a:noFill/>
          </p:spPr>
        </p:pic>
        <p:cxnSp>
          <p:nvCxnSpPr>
            <p:cNvPr id="4" name="Straight Arrow Connector 3"/>
            <p:cNvCxnSpPr/>
            <p:nvPr/>
          </p:nvCxnSpPr>
          <p:spPr>
            <a:xfrm>
              <a:off x="1691680" y="692696"/>
              <a:ext cx="2088232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691680" y="1412776"/>
              <a:ext cx="1656184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619672" y="2060848"/>
              <a:ext cx="108012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691680" y="3068960"/>
              <a:ext cx="2232248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691680" y="3933056"/>
              <a:ext cx="72008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6300192" y="1196752"/>
              <a:ext cx="1224136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6228184" y="1916832"/>
              <a:ext cx="1296144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331640" y="4046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31640" y="11967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2</a:t>
              </a:r>
              <a:endParaRPr lang="en-CA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31640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3</a:t>
              </a:r>
              <a:endParaRPr lang="en-CA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31640" y="27809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4</a:t>
              </a:r>
              <a:endParaRPr lang="en-CA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31640" y="36450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5</a:t>
              </a:r>
              <a:endParaRPr lang="en-CA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596336" y="8994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6</a:t>
              </a:r>
              <a:endParaRPr lang="en-CA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96336" y="1700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7</a:t>
              </a:r>
              <a:endParaRPr lang="en-CA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260648"/>
            <a:ext cx="9144000" cy="6182026"/>
            <a:chOff x="0" y="260648"/>
            <a:chExt cx="9144000" cy="6182026"/>
          </a:xfrm>
        </p:grpSpPr>
        <p:pic>
          <p:nvPicPr>
            <p:cNvPr id="4098" name="Picture 2" descr="C:\Users\2022567\Downloads\TTCS_Driver_Task_Tracking\Log_In (1)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260648"/>
              <a:ext cx="9144000" cy="6182026"/>
            </a:xfrm>
            <a:prstGeom prst="rect">
              <a:avLst/>
            </a:prstGeom>
            <a:noFill/>
          </p:spPr>
        </p:pic>
        <p:cxnSp>
          <p:nvCxnSpPr>
            <p:cNvPr id="4" name="Straight Arrow Connector 3"/>
            <p:cNvCxnSpPr/>
            <p:nvPr/>
          </p:nvCxnSpPr>
          <p:spPr>
            <a:xfrm>
              <a:off x="1763688" y="692696"/>
              <a:ext cx="2016224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1691680" y="1988840"/>
              <a:ext cx="1944216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691680" y="3861048"/>
              <a:ext cx="180020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403648" y="4046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31640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2</a:t>
              </a:r>
              <a:endParaRPr lang="en-CA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31640" y="27809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3</a:t>
              </a:r>
              <a:endParaRPr lang="en-CA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763688" y="2780928"/>
              <a:ext cx="2808312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331640" y="36450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4</a:t>
              </a:r>
              <a:endParaRPr lang="en-CA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260648"/>
            <a:ext cx="9144000" cy="6182026"/>
            <a:chOff x="0" y="260648"/>
            <a:chExt cx="9144000" cy="6182026"/>
          </a:xfrm>
        </p:grpSpPr>
        <p:pic>
          <p:nvPicPr>
            <p:cNvPr id="5122" name="Picture 2" descr="C:\Users\2022567\Downloads\TTCS_Driver_Task_Tracking\Off_Duty (6)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260648"/>
              <a:ext cx="9144000" cy="6182026"/>
            </a:xfrm>
            <a:prstGeom prst="rect">
              <a:avLst/>
            </a:prstGeom>
            <a:noFill/>
          </p:spPr>
        </p:pic>
        <p:cxnSp>
          <p:nvCxnSpPr>
            <p:cNvPr id="4" name="Straight Arrow Connector 3"/>
            <p:cNvCxnSpPr/>
            <p:nvPr/>
          </p:nvCxnSpPr>
          <p:spPr>
            <a:xfrm>
              <a:off x="1763688" y="692696"/>
              <a:ext cx="2016224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1691680" y="1988840"/>
              <a:ext cx="1944216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1691680" y="3861048"/>
              <a:ext cx="180020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403648" y="4046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31640" y="177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2</a:t>
              </a:r>
              <a:endParaRPr lang="en-CA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31640" y="35730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4</a:t>
              </a:r>
              <a:endParaRPr lang="en-CA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31640" y="30689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3</a:t>
              </a:r>
              <a:endParaRPr lang="en-CA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763688" y="2708920"/>
              <a:ext cx="3456384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395536" y="476672"/>
            <a:ext cx="7746802" cy="5131941"/>
            <a:chOff x="395536" y="476672"/>
            <a:chExt cx="7746802" cy="5131941"/>
          </a:xfrm>
        </p:grpSpPr>
        <p:pic>
          <p:nvPicPr>
            <p:cNvPr id="2050" name="Picture 2" descr="C:\Data\Term 4\Systems\coreyframes\Dispatcher_-_Request_Change_Log (7)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1600" y="620688"/>
              <a:ext cx="7170738" cy="4987925"/>
            </a:xfrm>
            <a:prstGeom prst="rect">
              <a:avLst/>
            </a:prstGeom>
            <a:noFill/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683568" y="692696"/>
              <a:ext cx="2880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683568" y="908720"/>
              <a:ext cx="576064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683568" y="1268760"/>
              <a:ext cx="576064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683568" y="1484784"/>
              <a:ext cx="576064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83568" y="2420888"/>
              <a:ext cx="2664296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5536" y="4766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5536" y="9087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2</a:t>
              </a:r>
              <a:endParaRPr lang="en-CA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5536" y="12687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3</a:t>
              </a:r>
              <a:endParaRPr lang="en-CA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5536" y="17008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4</a:t>
              </a:r>
              <a:endParaRPr lang="en-CA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5536" y="21328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5</a:t>
              </a:r>
              <a:endParaRPr lang="en-CA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5536" y="620688"/>
            <a:ext cx="7920880" cy="5112568"/>
            <a:chOff x="395536" y="620688"/>
            <a:chExt cx="7920880" cy="5112568"/>
          </a:xfrm>
        </p:grpSpPr>
        <p:pic>
          <p:nvPicPr>
            <p:cNvPr id="1026" name="Picture 2" descr="C:\Data\Term 4\Systems\coreyframes\Dispatcher_-_Departure_Queue (20)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6488" y="620688"/>
              <a:ext cx="7349928" cy="5112568"/>
            </a:xfrm>
            <a:prstGeom prst="rect">
              <a:avLst/>
            </a:prstGeom>
            <a:noFill/>
          </p:spPr>
        </p:pic>
        <p:cxnSp>
          <p:nvCxnSpPr>
            <p:cNvPr id="4" name="Straight Arrow Connector 3"/>
            <p:cNvCxnSpPr/>
            <p:nvPr/>
          </p:nvCxnSpPr>
          <p:spPr>
            <a:xfrm>
              <a:off x="755576" y="1772816"/>
              <a:ext cx="20882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755576" y="2636912"/>
              <a:ext cx="25202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755576" y="3501008"/>
              <a:ext cx="4464496" cy="72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5536" y="15567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5536" y="24208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2</a:t>
              </a:r>
              <a:endParaRPr lang="en-CA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5536" y="32849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3</a:t>
              </a:r>
              <a:endParaRPr lang="en-CA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5536" y="764704"/>
            <a:ext cx="7818810" cy="4987925"/>
            <a:chOff x="395536" y="764704"/>
            <a:chExt cx="7818810" cy="4987925"/>
          </a:xfrm>
        </p:grpSpPr>
        <p:pic>
          <p:nvPicPr>
            <p:cNvPr id="3074" name="Picture 2" descr="C:\Data\Term 4\Systems\coreyframes\Dispatcher_-_Tasks_Dialog (5)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43608" y="764704"/>
              <a:ext cx="7170738" cy="4987925"/>
            </a:xfrm>
            <a:prstGeom prst="rect">
              <a:avLst/>
            </a:prstGeom>
            <a:noFill/>
          </p:spPr>
        </p:pic>
        <p:cxnSp>
          <p:nvCxnSpPr>
            <p:cNvPr id="3" name="Straight Arrow Connector 2"/>
            <p:cNvCxnSpPr/>
            <p:nvPr/>
          </p:nvCxnSpPr>
          <p:spPr>
            <a:xfrm>
              <a:off x="827584" y="2204864"/>
              <a:ext cx="20882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755576" y="2996952"/>
              <a:ext cx="25202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755576" y="3501008"/>
              <a:ext cx="4536504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95536" y="19888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1</a:t>
              </a:r>
              <a:endParaRPr lang="en-CA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5536" y="27809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2</a:t>
              </a:r>
              <a:endParaRPr lang="en-CA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5536" y="32849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3</a:t>
              </a:r>
              <a:endParaRPr lang="en-CA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755576" y="4005064"/>
              <a:ext cx="2304256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95536" y="37890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4</a:t>
              </a:r>
              <a:endParaRPr lang="en-CA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3947</TotalTime>
  <Words>89</Words>
  <Application>Microsoft Office PowerPoint</Application>
  <PresentationFormat>On-screen Show (4:3)</PresentationFormat>
  <Paragraphs>89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2022567</dc:creator>
  <cp:lastModifiedBy>2022567</cp:lastModifiedBy>
  <cp:revision>110</cp:revision>
  <dcterms:created xsi:type="dcterms:W3CDTF">2012-11-22T15:53:50Z</dcterms:created>
  <dcterms:modified xsi:type="dcterms:W3CDTF">2012-11-29T04:37:27Z</dcterms:modified>
</cp:coreProperties>
</file>