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5"/>
  </p:notesMasterIdLst>
  <p:sldIdLst>
    <p:sldId id="274" r:id="rId2"/>
    <p:sldId id="276" r:id="rId3"/>
    <p:sldId id="282" r:id="rId4"/>
    <p:sldId id="277" r:id="rId5"/>
    <p:sldId id="256" r:id="rId6"/>
    <p:sldId id="257" r:id="rId7"/>
    <p:sldId id="258" r:id="rId8"/>
    <p:sldId id="285" r:id="rId9"/>
    <p:sldId id="278" r:id="rId10"/>
    <p:sldId id="267" r:id="rId11"/>
    <p:sldId id="298" r:id="rId12"/>
    <p:sldId id="299" r:id="rId13"/>
    <p:sldId id="271" r:id="rId14"/>
    <p:sldId id="283" r:id="rId15"/>
    <p:sldId id="294" r:id="rId16"/>
    <p:sldId id="295" r:id="rId17"/>
    <p:sldId id="296" r:id="rId18"/>
    <p:sldId id="297" r:id="rId19"/>
    <p:sldId id="292" r:id="rId20"/>
    <p:sldId id="287" r:id="rId21"/>
    <p:sldId id="288" r:id="rId22"/>
    <p:sldId id="300" r:id="rId23"/>
    <p:sldId id="289" r:id="rId24"/>
    <p:sldId id="290" r:id="rId25"/>
    <p:sldId id="279" r:id="rId26"/>
    <p:sldId id="265" r:id="rId27"/>
    <p:sldId id="264" r:id="rId28"/>
    <p:sldId id="293" r:id="rId29"/>
    <p:sldId id="284" r:id="rId30"/>
    <p:sldId id="301" r:id="rId31"/>
    <p:sldId id="291" r:id="rId32"/>
    <p:sldId id="286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77B5-DBB4-45A9-9709-760E5C555AB4}" type="datetimeFigureOut">
              <a:rPr lang="en-CA" smtClean="0"/>
              <a:pPr/>
              <a:t>14/11/2012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08AAB-CA33-4D36-99D6-BF7D0ACE0D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93344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88DA3-0445-4544-A9D8-CA7CB86A138D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85029B-BFD4-45E0-948A-F1A2EC7EA396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4539F-F6E1-4259-96C4-F055FCE2FF1F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9D9BF-997D-463F-BAB7-AA3138CE7FD1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32119E-7FF0-4015-B7B2-6669EA164254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F58131-4526-4B23-BF26-184CEB1F2492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FBD23-97E5-45AE-B468-A1C33CBB88A9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DBF45-198F-4F63-B3B7-0960E988BC4F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EAC63-5BE6-401A-8184-15EF1444107B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6C64D-DF8B-47EE-AE91-588FAA104B1E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E50646-BA4E-486F-9085-2728CBBF674E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9951B8-593C-423A-ACE1-DCEC56B98B73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54FD01-21A7-41E4-AFC9-408B4BDF0484}" type="datetime1">
              <a:rPr lang="en-US" smtClean="0"/>
              <a:pPr/>
              <a:t>11/14/2012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20574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TTCS System Proposal</a:t>
            </a:r>
            <a:br>
              <a:rPr lang="en-US" dirty="0" smtClean="0"/>
            </a:b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Orenda Marine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3547566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by</a:t>
            </a:r>
            <a:br>
              <a:rPr lang="en-US" sz="2400" dirty="0" smtClean="0"/>
            </a:br>
            <a:r>
              <a:rPr lang="en-US" sz="2400" dirty="0" smtClean="0"/>
              <a:t>JGRC Consulting</a:t>
            </a:r>
          </a:p>
        </p:txBody>
      </p:sp>
    </p:spTree>
    <p:extLst>
      <p:ext uri="{BB962C8B-B14F-4D97-AF65-F5344CB8AC3E}">
        <p14:creationId xmlns="" xmlns:p14="http://schemas.microsoft.com/office/powerpoint/2010/main" val="9976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Dock Foreman</a:t>
            </a:r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92163" y="649391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Jack</a:t>
            </a:r>
            <a:endParaRPr lang="en-US" sz="1200" dirty="0"/>
          </a:p>
        </p:txBody>
      </p:sp>
      <p:pic>
        <p:nvPicPr>
          <p:cNvPr id="6146" name="Picture 2" descr="C:\Dropbox\JGRC Consulting\Boardrooms\Boardroom 2 - 2012-11-14\Screens\Foreman_Dashboard_-_Request_Management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1" y="1219200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Dock Foreman Cont.</a:t>
            </a:r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92163" y="649391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Jack</a:t>
            </a:r>
            <a:endParaRPr lang="en-US" sz="1200" dirty="0"/>
          </a:p>
        </p:txBody>
      </p:sp>
      <p:pic>
        <p:nvPicPr>
          <p:cNvPr id="2050" name="Picture 2" descr="C:\Dropbox\JGRC Consulting\Boardrooms\Boardroom 2 - 2012-11-14\Screens\Foreman_-_New_Request (5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63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Dock Foreman Cont.</a:t>
            </a:r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92163" y="649391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Jack</a:t>
            </a:r>
            <a:endParaRPr lang="en-US" sz="1200" dirty="0"/>
          </a:p>
        </p:txBody>
      </p:sp>
      <p:pic>
        <p:nvPicPr>
          <p:cNvPr id="7170" name="Picture 2" descr="C:\Dropbox\JGRC Consulting\Boardrooms\Boardroom 2 - 2012-11-14\Screens\Foreman_Dashboard_-_Request_Management_-2 (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2" y="1295400"/>
            <a:ext cx="7170737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697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6146" name="Picture 2" descr="C:\Dropbox\JGRC Consulting\Boardrooms\Boardroom 2 - 2012-11-14\Screens\Dispatcher_Dashboard_-_2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1026" name="Picture 2" descr="C:\Dropbox\JGRC Consulting\Boardrooms\Boardroom 2 - 2012-11-14\Screens\Dispatcher_-_Request_Screen (14) 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36675"/>
            <a:ext cx="7172326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2050" name="Picture 2" descr="C:\Dropbox\JGRC Consulting\Boardrooms\Boardroom 2 - 2012-11-14\Screens\Dispatcher_-_Trailer_List_Advanced_Search (2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0475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825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3074" name="Picture 2" descr="C:\Dropbox\JGRC Consulting\Boardrooms\Boardroom 2 - 2012-11-14\Screens\Dispatcher_-_Request_Screen (14) -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60475"/>
            <a:ext cx="7172325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300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4098" name="Picture 2" descr="C:\Dropbox\JGRC Consulting\Boardrooms\Boardroom 2 - 2012-11-14\Screens\Dispatcher_-_Driver_Manager (10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25" y="1274762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935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5122" name="Picture 2" descr="C:\Dropbox\JGRC Consulting\Boardrooms\Boardroom 2 - 2012-11-14\Screens\Dispatcher_-_Request_Screen (1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60475"/>
            <a:ext cx="7170737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63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Driver Task Tracking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24000" y="1427226"/>
            <a:ext cx="7239000" cy="48211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191000"/>
          </a:xfrm>
        </p:spPr>
        <p:txBody>
          <a:bodyPr/>
          <a:lstStyle/>
          <a:p>
            <a:pPr marL="82296" indent="0"/>
            <a:r>
              <a:rPr lang="en-CA" dirty="0" smtClean="0"/>
              <a:t>Facilitates communication via asynchronous,  scheduled requests</a:t>
            </a:r>
          </a:p>
          <a:p>
            <a:pPr marL="82296" indent="0">
              <a:buNone/>
            </a:pPr>
            <a:endParaRPr lang="en-CA" dirty="0" smtClean="0"/>
          </a:p>
          <a:p>
            <a:pPr marL="82296" indent="0"/>
            <a:r>
              <a:rPr lang="en-CA" dirty="0" smtClean="0"/>
              <a:t>Provides accountability through reporting</a:t>
            </a:r>
          </a:p>
          <a:p>
            <a:pPr marL="82296" indent="0">
              <a:buNone/>
            </a:pPr>
            <a:endParaRPr lang="en-CA" dirty="0" smtClean="0"/>
          </a:p>
          <a:p>
            <a:pPr marL="82296" indent="0"/>
            <a:r>
              <a:rPr lang="en-CA" dirty="0" smtClean="0"/>
              <a:t>Improves reliability in all areas of business</a:t>
            </a:r>
            <a:endParaRPr lang="en-US" dirty="0" smtClean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92414" y="652642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1512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 List</a:t>
            </a:r>
            <a:endParaRPr lang="en-CA" dirty="0"/>
          </a:p>
        </p:txBody>
      </p:sp>
      <p:pic>
        <p:nvPicPr>
          <p:cNvPr id="5" name="Content Placeholder 4" descr="Task_List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4735" y="1447800"/>
            <a:ext cx="7100079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65048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  Task</a:t>
            </a:r>
            <a:endParaRPr lang="en-CA" dirty="0"/>
          </a:p>
        </p:txBody>
      </p:sp>
      <p:pic>
        <p:nvPicPr>
          <p:cNvPr id="5" name="Content Placeholder 4" descr="View_Task (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4735" y="1447800"/>
            <a:ext cx="7100079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 List</a:t>
            </a:r>
            <a:endParaRPr lang="en-CA" dirty="0"/>
          </a:p>
        </p:txBody>
      </p:sp>
      <p:pic>
        <p:nvPicPr>
          <p:cNvPr id="5" name="Content Placeholder 4" descr="Task_List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4735" y="1447800"/>
            <a:ext cx="7100079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65048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Task</a:t>
            </a:r>
            <a:endParaRPr lang="en-CA" dirty="0"/>
          </a:p>
        </p:txBody>
      </p:sp>
      <p:pic>
        <p:nvPicPr>
          <p:cNvPr id="5" name="Content Placeholder 4" descr="Current_Task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4735" y="1447800"/>
            <a:ext cx="7100079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Report Issue</a:t>
            </a:r>
            <a:endParaRPr lang="en-CA" dirty="0"/>
          </a:p>
        </p:txBody>
      </p:sp>
      <p:pic>
        <p:nvPicPr>
          <p:cNvPr id="5" name="Content Placeholder 4" descr="Report_Issue (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4735" y="1447800"/>
            <a:ext cx="7100079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Trailer Departures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7163028" cy="47705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695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Marking for Departure</a:t>
            </a:r>
            <a:endParaRPr lang="en-CA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92414" y="652642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pic>
        <p:nvPicPr>
          <p:cNvPr id="8194" name="Picture 2" descr="C:\Dropbox\JGRC Consulting\Boardrooms\Boardroom 2 - 2012-11-14\Screens\Dispatcher_-_Overdue_Trailer_List (18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12875"/>
            <a:ext cx="7170737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Departure Queue</a:t>
            </a:r>
            <a:endParaRPr lang="en-CA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92414" y="652642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pic>
        <p:nvPicPr>
          <p:cNvPr id="9218" name="Picture 2" descr="C:\Dropbox\JGRC Consulting\Boardrooms\Boardroom 2 - 2012-11-14\Screens\Dispatcher_-_Departure_Queue (26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36675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Executive Dashboards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81075" y="1447800"/>
            <a:ext cx="7423700" cy="4953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Simple View</a:t>
            </a:r>
            <a:endParaRPr lang="en-CA" dirty="0"/>
          </a:p>
        </p:txBody>
      </p:sp>
      <p:pic>
        <p:nvPicPr>
          <p:cNvPr id="6" name="Content Placeholder 5" descr="Monica_(Fewer_options) (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3347" y="1447800"/>
            <a:ext cx="6902855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92414" y="652642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 to Dispatcher Dashboard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1026" name="Picture 2" descr="C:\Dropbox\JGRC Consulting\Boardrooms\Boardroom 2 - 2012-11-14\Screens\Dispatcher_Dashboard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36675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railer_Movements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618650"/>
            <a:ext cx="6933312" cy="53920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Expanded View</a:t>
            </a:r>
            <a:endParaRPr lang="en-CA" dirty="0"/>
          </a:p>
        </p:txBody>
      </p:sp>
      <p:pic>
        <p:nvPicPr>
          <p:cNvPr id="6" name="Content Placeholder 5" descr="Monica_(Fewer_options) (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3347" y="1447800"/>
            <a:ext cx="6902854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92414" y="652642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Issue Resolution Through Accountability</a:t>
            </a:r>
          </a:p>
          <a:p>
            <a:endParaRPr lang="en-CA" dirty="0" smtClean="0"/>
          </a:p>
          <a:p>
            <a:r>
              <a:rPr lang="en-CA" dirty="0" smtClean="0"/>
              <a:t>Asynchronous Requests</a:t>
            </a:r>
          </a:p>
          <a:p>
            <a:endParaRPr lang="en-CA" dirty="0" smtClean="0"/>
          </a:p>
          <a:p>
            <a:r>
              <a:rPr lang="en-CA" dirty="0" smtClean="0"/>
              <a:t>Reliability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99166" y="64770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24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Trailer Arrivals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7442650" cy="4953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70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Trailer Arrival</a:t>
            </a:r>
            <a:endParaRPr lang="en-US" dirty="0"/>
          </a:p>
        </p:txBody>
      </p:sp>
      <p:pic>
        <p:nvPicPr>
          <p:cNvPr id="6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77199" y="643621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Corey</a:t>
            </a:r>
            <a:endParaRPr lang="en-US" sz="1400" dirty="0"/>
          </a:p>
        </p:txBody>
      </p:sp>
      <p:pic>
        <p:nvPicPr>
          <p:cNvPr id="1026" name="Picture 2" descr="C:\Dropbox\JGRC Consulting\Boardrooms\Boardroom 2 - 2012-11-14\Screens\Dispatcher_-_Log_an_Arrival (27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1260475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327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Trailer Admission</a:t>
            </a:r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7199" y="643621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Corey</a:t>
            </a:r>
            <a:endParaRPr lang="en-US" sz="1400" dirty="0"/>
          </a:p>
        </p:txBody>
      </p:sp>
      <p:pic>
        <p:nvPicPr>
          <p:cNvPr id="3074" name="Picture 2" descr="C:\Dropbox\JGRC Consulting\Boardrooms\Boardroom 2 - 2012-11-14\Screens\Dispatcher_-_Trailer_Admit_Screen (2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61" y="1295400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60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Parking Spot</a:t>
            </a:r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7199" y="643621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Corey</a:t>
            </a:r>
            <a:endParaRPr lang="en-US" sz="1400" dirty="0"/>
          </a:p>
        </p:txBody>
      </p:sp>
      <p:pic>
        <p:nvPicPr>
          <p:cNvPr id="4098" name="Picture 2" descr="C:\Dropbox\JGRC Consulting\Boardrooms\Boardroom 2 - 2012-11-14\Screens\Dispatcher_-_Trailer_Admit_Popup (2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36675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417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Yard Map</a:t>
            </a:r>
            <a:endParaRPr lang="en-CA" dirty="0"/>
          </a:p>
        </p:txBody>
      </p:sp>
      <p:pic>
        <p:nvPicPr>
          <p:cNvPr id="6" name="Content Placeholder 5" descr="lot m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371600"/>
            <a:ext cx="7315200" cy="3886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for Trailer Movements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6781800" cy="50863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570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464646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516</TotalTime>
  <Words>183</Words>
  <Application>Microsoft Office PowerPoint</Application>
  <PresentationFormat>On-screen Show (4:3)</PresentationFormat>
  <Paragraphs>101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Solstice</vt:lpstr>
      <vt:lpstr>TTCS System Proposal for  Orenda Marine Engines</vt:lpstr>
      <vt:lpstr>Executive Summary</vt:lpstr>
      <vt:lpstr>Intro to Dispatcher Dashboard</vt:lpstr>
      <vt:lpstr>Trailer Arrivals</vt:lpstr>
      <vt:lpstr>Log Trailer Arrival</vt:lpstr>
      <vt:lpstr>Trailer Admission</vt:lpstr>
      <vt:lpstr>Choosing Parking Spot</vt:lpstr>
      <vt:lpstr>Yard Map</vt:lpstr>
      <vt:lpstr>Requests for Trailer Movements</vt:lpstr>
      <vt:lpstr>Requests – Dock Foreman</vt:lpstr>
      <vt:lpstr>Requests – Dock Foreman Cont.</vt:lpstr>
      <vt:lpstr>Requests – Dock Foreman Cont.</vt:lpstr>
      <vt:lpstr>Requests – Dispatcher </vt:lpstr>
      <vt:lpstr>Requests – Dispatcher cont.</vt:lpstr>
      <vt:lpstr>Requests – Dispatcher cont.</vt:lpstr>
      <vt:lpstr>Requests – Dispatcher cont.</vt:lpstr>
      <vt:lpstr>Requests – Dispatcher cont.</vt:lpstr>
      <vt:lpstr>Requests – Dispatcher cont.</vt:lpstr>
      <vt:lpstr>Driver Task Tracking System</vt:lpstr>
      <vt:lpstr>Task List</vt:lpstr>
      <vt:lpstr>View  Task</vt:lpstr>
      <vt:lpstr>Task List</vt:lpstr>
      <vt:lpstr>Current Task</vt:lpstr>
      <vt:lpstr>Report Issue</vt:lpstr>
      <vt:lpstr>Trailer Departures</vt:lpstr>
      <vt:lpstr>Marking for Departure</vt:lpstr>
      <vt:lpstr>Departure Queue</vt:lpstr>
      <vt:lpstr>Executive Dashboards</vt:lpstr>
      <vt:lpstr>Simple View</vt:lpstr>
      <vt:lpstr>Slide 30</vt:lpstr>
      <vt:lpstr>Expanded View</vt:lpstr>
      <vt:lpstr>Conclusion</vt:lpstr>
      <vt:lpstr>Slide 33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hours Arrivals</dc:title>
  <dc:creator>1037531</dc:creator>
  <cp:lastModifiedBy>gray</cp:lastModifiedBy>
  <cp:revision>59</cp:revision>
  <dcterms:created xsi:type="dcterms:W3CDTF">2012-10-09T15:14:26Z</dcterms:created>
  <dcterms:modified xsi:type="dcterms:W3CDTF">2012-11-14T06:57:53Z</dcterms:modified>
</cp:coreProperties>
</file>