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0"/>
  </p:notesMasterIdLst>
  <p:sldIdLst>
    <p:sldId id="274" r:id="rId2"/>
    <p:sldId id="324" r:id="rId3"/>
    <p:sldId id="350" r:id="rId4"/>
    <p:sldId id="344" r:id="rId5"/>
    <p:sldId id="345" r:id="rId6"/>
    <p:sldId id="282" r:id="rId7"/>
    <p:sldId id="302" r:id="rId8"/>
    <p:sldId id="303" r:id="rId9"/>
    <p:sldId id="304" r:id="rId10"/>
    <p:sldId id="277" r:id="rId11"/>
    <p:sldId id="336" r:id="rId12"/>
    <p:sldId id="335" r:id="rId13"/>
    <p:sldId id="256" r:id="rId14"/>
    <p:sldId id="257" r:id="rId15"/>
    <p:sldId id="258" r:id="rId16"/>
    <p:sldId id="285" r:id="rId17"/>
    <p:sldId id="278" r:id="rId18"/>
    <p:sldId id="267" r:id="rId19"/>
    <p:sldId id="298" r:id="rId20"/>
    <p:sldId id="299" r:id="rId21"/>
    <p:sldId id="271" r:id="rId22"/>
    <p:sldId id="283" r:id="rId23"/>
    <p:sldId id="294" r:id="rId24"/>
    <p:sldId id="295" r:id="rId25"/>
    <p:sldId id="296" r:id="rId26"/>
    <p:sldId id="297" r:id="rId27"/>
    <p:sldId id="292" r:id="rId28"/>
    <p:sldId id="319" r:id="rId29"/>
    <p:sldId id="320" r:id="rId30"/>
    <p:sldId id="346" r:id="rId31"/>
    <p:sldId id="321" r:id="rId32"/>
    <p:sldId id="347" r:id="rId33"/>
    <p:sldId id="322" r:id="rId34"/>
    <p:sldId id="279" r:id="rId35"/>
    <p:sldId id="334" r:id="rId36"/>
    <p:sldId id="333" r:id="rId37"/>
    <p:sldId id="332" r:id="rId38"/>
    <p:sldId id="265" r:id="rId39"/>
    <p:sldId id="264" r:id="rId40"/>
    <p:sldId id="323" r:id="rId41"/>
    <p:sldId id="293" r:id="rId42"/>
    <p:sldId id="305" r:id="rId43"/>
    <p:sldId id="306" r:id="rId44"/>
    <p:sldId id="338" r:id="rId45"/>
    <p:sldId id="309" r:id="rId46"/>
    <p:sldId id="310" r:id="rId47"/>
    <p:sldId id="311" r:id="rId48"/>
    <p:sldId id="340" r:id="rId49"/>
    <p:sldId id="343" r:id="rId50"/>
    <p:sldId id="342" r:id="rId51"/>
    <p:sldId id="337" r:id="rId52"/>
    <p:sldId id="307" r:id="rId53"/>
    <p:sldId id="308" r:id="rId54"/>
    <p:sldId id="339" r:id="rId55"/>
    <p:sldId id="348" r:id="rId56"/>
    <p:sldId id="317" r:id="rId57"/>
    <p:sldId id="325" r:id="rId58"/>
    <p:sldId id="326" r:id="rId59"/>
    <p:sldId id="327" r:id="rId60"/>
    <p:sldId id="328" r:id="rId61"/>
    <p:sldId id="349" r:id="rId62"/>
    <p:sldId id="316" r:id="rId63"/>
    <p:sldId id="351" r:id="rId64"/>
    <p:sldId id="329" r:id="rId65"/>
    <p:sldId id="330" r:id="rId66"/>
    <p:sldId id="331" r:id="rId67"/>
    <p:sldId id="286" r:id="rId68"/>
    <p:sldId id="280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2" autoAdjust="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37535F-1544-4F54-A839-6507E6F5E13F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71FA0FD5-24C3-4401-B82E-EC9DF52DA3AC}">
      <dgm:prSet phldrT="[Text]"/>
      <dgm:spPr/>
      <dgm:t>
        <a:bodyPr/>
        <a:lstStyle/>
        <a:p>
          <a:r>
            <a:rPr lang="en-CA" dirty="0" smtClean="0"/>
            <a:t>Development and QA</a:t>
          </a:r>
          <a:endParaRPr lang="en-CA" dirty="0"/>
        </a:p>
      </dgm:t>
    </dgm:pt>
    <dgm:pt modelId="{5E7ED497-899E-433D-983C-95E789EE44EB}" type="parTrans" cxnId="{5D39D3E2-2036-4986-8286-425EA1608EF1}">
      <dgm:prSet/>
      <dgm:spPr/>
      <dgm:t>
        <a:bodyPr/>
        <a:lstStyle/>
        <a:p>
          <a:endParaRPr lang="en-CA"/>
        </a:p>
      </dgm:t>
    </dgm:pt>
    <dgm:pt modelId="{A2CE4B78-BA42-4EC8-A82A-2953A638D596}" type="sibTrans" cxnId="{5D39D3E2-2036-4986-8286-425EA1608EF1}">
      <dgm:prSet/>
      <dgm:spPr/>
      <dgm:t>
        <a:bodyPr/>
        <a:lstStyle/>
        <a:p>
          <a:endParaRPr lang="en-CA"/>
        </a:p>
      </dgm:t>
    </dgm:pt>
    <dgm:pt modelId="{C16988D7-69C5-41F4-B699-BFE8EB7376C4}">
      <dgm:prSet phldrT="[Text]"/>
      <dgm:spPr/>
      <dgm:t>
        <a:bodyPr/>
        <a:lstStyle/>
        <a:p>
          <a:r>
            <a:rPr lang="en-CA" dirty="0" smtClean="0"/>
            <a:t>Installation</a:t>
          </a:r>
          <a:endParaRPr lang="en-CA" dirty="0"/>
        </a:p>
      </dgm:t>
    </dgm:pt>
    <dgm:pt modelId="{EC351B8C-DA4C-42A8-9A22-774941926413}" type="parTrans" cxnId="{E0E51385-12F4-4199-9BC0-C0379EC59F36}">
      <dgm:prSet/>
      <dgm:spPr/>
      <dgm:t>
        <a:bodyPr/>
        <a:lstStyle/>
        <a:p>
          <a:endParaRPr lang="en-CA"/>
        </a:p>
      </dgm:t>
    </dgm:pt>
    <dgm:pt modelId="{60D3A9CD-AD15-4FF7-BD96-E254F61A91FF}" type="sibTrans" cxnId="{E0E51385-12F4-4199-9BC0-C0379EC59F36}">
      <dgm:prSet/>
      <dgm:spPr/>
      <dgm:t>
        <a:bodyPr/>
        <a:lstStyle/>
        <a:p>
          <a:endParaRPr lang="en-CA"/>
        </a:p>
      </dgm:t>
    </dgm:pt>
    <dgm:pt modelId="{3FD056A6-A149-4D8F-AF9C-EE2DF139A67E}">
      <dgm:prSet phldrT="[Text]"/>
      <dgm:spPr/>
      <dgm:t>
        <a:bodyPr/>
        <a:lstStyle/>
        <a:p>
          <a:r>
            <a:rPr lang="en-CA" dirty="0" smtClean="0"/>
            <a:t>Training</a:t>
          </a:r>
        </a:p>
      </dgm:t>
    </dgm:pt>
    <dgm:pt modelId="{CE81CB60-0987-4460-AC20-9E56FFE0567E}" type="parTrans" cxnId="{024A5F48-6530-4E8B-87B5-6A0FD3C6E912}">
      <dgm:prSet/>
      <dgm:spPr/>
      <dgm:t>
        <a:bodyPr/>
        <a:lstStyle/>
        <a:p>
          <a:endParaRPr lang="en-CA"/>
        </a:p>
      </dgm:t>
    </dgm:pt>
    <dgm:pt modelId="{43C9A040-332B-44F5-8C63-BB2E4DA31764}" type="sibTrans" cxnId="{024A5F48-6530-4E8B-87B5-6A0FD3C6E912}">
      <dgm:prSet/>
      <dgm:spPr/>
      <dgm:t>
        <a:bodyPr/>
        <a:lstStyle/>
        <a:p>
          <a:endParaRPr lang="en-CA"/>
        </a:p>
      </dgm:t>
    </dgm:pt>
    <dgm:pt modelId="{2233564C-62B0-4DD9-8D71-F1C136CE09E0}">
      <dgm:prSet phldrT="[Text]"/>
      <dgm:spPr/>
      <dgm:t>
        <a:bodyPr/>
        <a:lstStyle/>
        <a:p>
          <a:r>
            <a:rPr lang="en-CA" dirty="0" smtClean="0"/>
            <a:t>Deployment</a:t>
          </a:r>
        </a:p>
      </dgm:t>
    </dgm:pt>
    <dgm:pt modelId="{97163268-6278-4CC8-9F92-28677AEB630C}" type="parTrans" cxnId="{2715186E-38B1-457E-8EFE-F3CAE9F44620}">
      <dgm:prSet/>
      <dgm:spPr/>
      <dgm:t>
        <a:bodyPr/>
        <a:lstStyle/>
        <a:p>
          <a:endParaRPr lang="en-CA"/>
        </a:p>
      </dgm:t>
    </dgm:pt>
    <dgm:pt modelId="{709D9F6B-D699-438F-AFA6-A173F6169203}" type="sibTrans" cxnId="{2715186E-38B1-457E-8EFE-F3CAE9F44620}">
      <dgm:prSet/>
      <dgm:spPr/>
      <dgm:t>
        <a:bodyPr/>
        <a:lstStyle/>
        <a:p>
          <a:endParaRPr lang="en-CA"/>
        </a:p>
      </dgm:t>
    </dgm:pt>
    <dgm:pt modelId="{CC7FA263-4C50-4CEE-825E-F75B1B5928B6}" type="pres">
      <dgm:prSet presAssocID="{AE37535F-1544-4F54-A839-6507E6F5E13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AC0298FF-1468-4B9B-ABE4-62726E6999E9}" type="pres">
      <dgm:prSet presAssocID="{AE37535F-1544-4F54-A839-6507E6F5E13F}" presName="dummyMaxCanvas" presStyleCnt="0">
        <dgm:presLayoutVars/>
      </dgm:prSet>
      <dgm:spPr/>
    </dgm:pt>
    <dgm:pt modelId="{52000A91-F504-4B29-ABC9-935B5EE8E073}" type="pres">
      <dgm:prSet presAssocID="{AE37535F-1544-4F54-A839-6507E6F5E13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780F94A-A955-4D77-A33F-04DD53DA1885}" type="pres">
      <dgm:prSet presAssocID="{AE37535F-1544-4F54-A839-6507E6F5E13F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047A822-F171-499E-9648-CDC311D782AD}" type="pres">
      <dgm:prSet presAssocID="{AE37535F-1544-4F54-A839-6507E6F5E13F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9899004-34FB-42E0-8180-38EBF444C6D5}" type="pres">
      <dgm:prSet presAssocID="{AE37535F-1544-4F54-A839-6507E6F5E13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2BB07CA-F5E1-4016-B00B-EF6A725943F3}" type="pres">
      <dgm:prSet presAssocID="{AE37535F-1544-4F54-A839-6507E6F5E13F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1DC020E-ACEC-4026-8129-5FC268512D04}" type="pres">
      <dgm:prSet presAssocID="{AE37535F-1544-4F54-A839-6507E6F5E13F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2BC2860-8333-4E99-996C-FB84B9C61C51}" type="pres">
      <dgm:prSet presAssocID="{AE37535F-1544-4F54-A839-6507E6F5E13F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69D6F32-A687-4637-A8AC-7C6B989233D7}" type="pres">
      <dgm:prSet presAssocID="{AE37535F-1544-4F54-A839-6507E6F5E13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F14CC82-05FC-4850-AB73-2A2F6762EE2D}" type="pres">
      <dgm:prSet presAssocID="{AE37535F-1544-4F54-A839-6507E6F5E13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6E68D5D-E0D3-46D7-9E15-FDC002FD7197}" type="pres">
      <dgm:prSet presAssocID="{AE37535F-1544-4F54-A839-6507E6F5E13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B8EA95E-7BD5-4C6E-B45B-11234CBCF0DD}" type="pres">
      <dgm:prSet presAssocID="{AE37535F-1544-4F54-A839-6507E6F5E13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6C61AF3-3862-4C5B-A650-7FC0E8EC3D5D}" type="presOf" srcId="{3FD056A6-A149-4D8F-AF9C-EE2DF139A67E}" destId="{76E68D5D-E0D3-46D7-9E15-FDC002FD7197}" srcOrd="1" destOrd="0" presId="urn:microsoft.com/office/officeart/2005/8/layout/vProcess5"/>
    <dgm:cxn modelId="{2715186E-38B1-457E-8EFE-F3CAE9F44620}" srcId="{AE37535F-1544-4F54-A839-6507E6F5E13F}" destId="{2233564C-62B0-4DD9-8D71-F1C136CE09E0}" srcOrd="3" destOrd="0" parTransId="{97163268-6278-4CC8-9F92-28677AEB630C}" sibTransId="{709D9F6B-D699-438F-AFA6-A173F6169203}"/>
    <dgm:cxn modelId="{83A9CBBB-29E9-472B-87F6-8FEC71A1F7A7}" type="presOf" srcId="{43C9A040-332B-44F5-8C63-BB2E4DA31764}" destId="{A2BC2860-8333-4E99-996C-FB84B9C61C51}" srcOrd="0" destOrd="0" presId="urn:microsoft.com/office/officeart/2005/8/layout/vProcess5"/>
    <dgm:cxn modelId="{F454017D-14AD-4E9B-A93C-BF8075D6C220}" type="presOf" srcId="{71FA0FD5-24C3-4401-B82E-EC9DF52DA3AC}" destId="{52000A91-F504-4B29-ABC9-935B5EE8E073}" srcOrd="0" destOrd="0" presId="urn:microsoft.com/office/officeart/2005/8/layout/vProcess5"/>
    <dgm:cxn modelId="{3A826A7F-678C-41E1-90FB-9349E3891F09}" type="presOf" srcId="{2233564C-62B0-4DD9-8D71-F1C136CE09E0}" destId="{EB8EA95E-7BD5-4C6E-B45B-11234CBCF0DD}" srcOrd="1" destOrd="0" presId="urn:microsoft.com/office/officeart/2005/8/layout/vProcess5"/>
    <dgm:cxn modelId="{823C7EFC-5FD1-4CCF-8F2E-B328C0CAB2EF}" type="presOf" srcId="{71FA0FD5-24C3-4401-B82E-EC9DF52DA3AC}" destId="{E69D6F32-A687-4637-A8AC-7C6B989233D7}" srcOrd="1" destOrd="0" presId="urn:microsoft.com/office/officeart/2005/8/layout/vProcess5"/>
    <dgm:cxn modelId="{5D39D3E2-2036-4986-8286-425EA1608EF1}" srcId="{AE37535F-1544-4F54-A839-6507E6F5E13F}" destId="{71FA0FD5-24C3-4401-B82E-EC9DF52DA3AC}" srcOrd="0" destOrd="0" parTransId="{5E7ED497-899E-433D-983C-95E789EE44EB}" sibTransId="{A2CE4B78-BA42-4EC8-A82A-2953A638D596}"/>
    <dgm:cxn modelId="{649F810E-9B6A-4CF4-B60F-159373764E02}" type="presOf" srcId="{2233564C-62B0-4DD9-8D71-F1C136CE09E0}" destId="{E9899004-34FB-42E0-8180-38EBF444C6D5}" srcOrd="0" destOrd="0" presId="urn:microsoft.com/office/officeart/2005/8/layout/vProcess5"/>
    <dgm:cxn modelId="{785731AD-99B0-48E0-819B-404FF14AC5F6}" type="presOf" srcId="{3FD056A6-A149-4D8F-AF9C-EE2DF139A67E}" destId="{F047A822-F171-499E-9648-CDC311D782AD}" srcOrd="0" destOrd="0" presId="urn:microsoft.com/office/officeart/2005/8/layout/vProcess5"/>
    <dgm:cxn modelId="{1E0D807F-BC72-4208-9540-B9271DBC4E10}" type="presOf" srcId="{AE37535F-1544-4F54-A839-6507E6F5E13F}" destId="{CC7FA263-4C50-4CEE-825E-F75B1B5928B6}" srcOrd="0" destOrd="0" presId="urn:microsoft.com/office/officeart/2005/8/layout/vProcess5"/>
    <dgm:cxn modelId="{1BCE34A9-9741-49E7-8E25-A64CD2A63960}" type="presOf" srcId="{A2CE4B78-BA42-4EC8-A82A-2953A638D596}" destId="{F2BB07CA-F5E1-4016-B00B-EF6A725943F3}" srcOrd="0" destOrd="0" presId="urn:microsoft.com/office/officeart/2005/8/layout/vProcess5"/>
    <dgm:cxn modelId="{024A5F48-6530-4E8B-87B5-6A0FD3C6E912}" srcId="{AE37535F-1544-4F54-A839-6507E6F5E13F}" destId="{3FD056A6-A149-4D8F-AF9C-EE2DF139A67E}" srcOrd="2" destOrd="0" parTransId="{CE81CB60-0987-4460-AC20-9E56FFE0567E}" sibTransId="{43C9A040-332B-44F5-8C63-BB2E4DA31764}"/>
    <dgm:cxn modelId="{5F7F2B72-B367-427C-854A-7186A69BBA4F}" type="presOf" srcId="{60D3A9CD-AD15-4FF7-BD96-E254F61A91FF}" destId="{E1DC020E-ACEC-4026-8129-5FC268512D04}" srcOrd="0" destOrd="0" presId="urn:microsoft.com/office/officeart/2005/8/layout/vProcess5"/>
    <dgm:cxn modelId="{E0E51385-12F4-4199-9BC0-C0379EC59F36}" srcId="{AE37535F-1544-4F54-A839-6507E6F5E13F}" destId="{C16988D7-69C5-41F4-B699-BFE8EB7376C4}" srcOrd="1" destOrd="0" parTransId="{EC351B8C-DA4C-42A8-9A22-774941926413}" sibTransId="{60D3A9CD-AD15-4FF7-BD96-E254F61A91FF}"/>
    <dgm:cxn modelId="{FC6C4B34-CBF0-4BEF-A6AA-560E637092FB}" type="presOf" srcId="{C16988D7-69C5-41F4-B699-BFE8EB7376C4}" destId="{9F14CC82-05FC-4850-AB73-2A2F6762EE2D}" srcOrd="1" destOrd="0" presId="urn:microsoft.com/office/officeart/2005/8/layout/vProcess5"/>
    <dgm:cxn modelId="{472EC98B-EC92-4D5B-AE1F-03E9A506B0C4}" type="presOf" srcId="{C16988D7-69C5-41F4-B699-BFE8EB7376C4}" destId="{D780F94A-A955-4D77-A33F-04DD53DA1885}" srcOrd="0" destOrd="0" presId="urn:microsoft.com/office/officeart/2005/8/layout/vProcess5"/>
    <dgm:cxn modelId="{A432CDFF-FD3D-47C7-9EDE-008EEC9F6D67}" type="presParOf" srcId="{CC7FA263-4C50-4CEE-825E-F75B1B5928B6}" destId="{AC0298FF-1468-4B9B-ABE4-62726E6999E9}" srcOrd="0" destOrd="0" presId="urn:microsoft.com/office/officeart/2005/8/layout/vProcess5"/>
    <dgm:cxn modelId="{3F1BF350-7ECF-40A9-A017-9F7294BF423F}" type="presParOf" srcId="{CC7FA263-4C50-4CEE-825E-F75B1B5928B6}" destId="{52000A91-F504-4B29-ABC9-935B5EE8E073}" srcOrd="1" destOrd="0" presId="urn:microsoft.com/office/officeart/2005/8/layout/vProcess5"/>
    <dgm:cxn modelId="{48F7A000-A73F-4D65-9C7B-12D7D28A7F44}" type="presParOf" srcId="{CC7FA263-4C50-4CEE-825E-F75B1B5928B6}" destId="{D780F94A-A955-4D77-A33F-04DD53DA1885}" srcOrd="2" destOrd="0" presId="urn:microsoft.com/office/officeart/2005/8/layout/vProcess5"/>
    <dgm:cxn modelId="{AED08AED-AECA-436C-A19E-1A40337E1741}" type="presParOf" srcId="{CC7FA263-4C50-4CEE-825E-F75B1B5928B6}" destId="{F047A822-F171-499E-9648-CDC311D782AD}" srcOrd="3" destOrd="0" presId="urn:microsoft.com/office/officeart/2005/8/layout/vProcess5"/>
    <dgm:cxn modelId="{20DF5FC3-7B15-4939-A604-6D8A8087D3C8}" type="presParOf" srcId="{CC7FA263-4C50-4CEE-825E-F75B1B5928B6}" destId="{E9899004-34FB-42E0-8180-38EBF444C6D5}" srcOrd="4" destOrd="0" presId="urn:microsoft.com/office/officeart/2005/8/layout/vProcess5"/>
    <dgm:cxn modelId="{E40F777B-5891-45A3-9DB7-1EE1628ADE9D}" type="presParOf" srcId="{CC7FA263-4C50-4CEE-825E-F75B1B5928B6}" destId="{F2BB07CA-F5E1-4016-B00B-EF6A725943F3}" srcOrd="5" destOrd="0" presId="urn:microsoft.com/office/officeart/2005/8/layout/vProcess5"/>
    <dgm:cxn modelId="{4D0D2B41-9FDA-4C5C-87AF-BE8ABD63584A}" type="presParOf" srcId="{CC7FA263-4C50-4CEE-825E-F75B1B5928B6}" destId="{E1DC020E-ACEC-4026-8129-5FC268512D04}" srcOrd="6" destOrd="0" presId="urn:microsoft.com/office/officeart/2005/8/layout/vProcess5"/>
    <dgm:cxn modelId="{8FE70D70-66C5-4CB2-92C0-DCD51A1D8202}" type="presParOf" srcId="{CC7FA263-4C50-4CEE-825E-F75B1B5928B6}" destId="{A2BC2860-8333-4E99-996C-FB84B9C61C51}" srcOrd="7" destOrd="0" presId="urn:microsoft.com/office/officeart/2005/8/layout/vProcess5"/>
    <dgm:cxn modelId="{E6EA6AD5-AC1B-4194-95EB-8F58075B229F}" type="presParOf" srcId="{CC7FA263-4C50-4CEE-825E-F75B1B5928B6}" destId="{E69D6F32-A687-4637-A8AC-7C6B989233D7}" srcOrd="8" destOrd="0" presId="urn:microsoft.com/office/officeart/2005/8/layout/vProcess5"/>
    <dgm:cxn modelId="{102C7D80-9FFC-4926-9CF8-3E1B6ADDEB41}" type="presParOf" srcId="{CC7FA263-4C50-4CEE-825E-F75B1B5928B6}" destId="{9F14CC82-05FC-4850-AB73-2A2F6762EE2D}" srcOrd="9" destOrd="0" presId="urn:microsoft.com/office/officeart/2005/8/layout/vProcess5"/>
    <dgm:cxn modelId="{1D6FBAF6-5EAB-4931-9551-A633CAB06DAF}" type="presParOf" srcId="{CC7FA263-4C50-4CEE-825E-F75B1B5928B6}" destId="{76E68D5D-E0D3-46D7-9E15-FDC002FD7197}" srcOrd="10" destOrd="0" presId="urn:microsoft.com/office/officeart/2005/8/layout/vProcess5"/>
    <dgm:cxn modelId="{9F4B243F-CDEA-4CAE-A159-2B5480650098}" type="presParOf" srcId="{CC7FA263-4C50-4CEE-825E-F75B1B5928B6}" destId="{EB8EA95E-7BD5-4C6E-B45B-11234CBCF0D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06AC07-881C-4398-9108-0C95165EC7CE}" type="doc">
      <dgm:prSet loTypeId="urn:microsoft.com/office/officeart/2011/layout/Tab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33C70A0-9775-40D8-B89B-D9CA9A840A38}">
      <dgm:prSet phldrT="[Text]"/>
      <dgm:spPr/>
      <dgm:t>
        <a:bodyPr/>
        <a:lstStyle/>
        <a:p>
          <a:r>
            <a:rPr lang="en-CA" dirty="0" smtClean="0"/>
            <a:t>Labour</a:t>
          </a:r>
          <a:endParaRPr lang="en-CA" dirty="0"/>
        </a:p>
      </dgm:t>
    </dgm:pt>
    <dgm:pt modelId="{30E1552A-C161-4845-BCD8-DA0A1B2472B6}" type="parTrans" cxnId="{70DFFF3E-5FC6-4595-8A86-91F2EA5C365E}">
      <dgm:prSet/>
      <dgm:spPr/>
      <dgm:t>
        <a:bodyPr/>
        <a:lstStyle/>
        <a:p>
          <a:endParaRPr lang="en-CA"/>
        </a:p>
      </dgm:t>
    </dgm:pt>
    <dgm:pt modelId="{18CC0F8E-B9B4-41D0-B024-E037C9B4E242}" type="sibTrans" cxnId="{70DFFF3E-5FC6-4595-8A86-91F2EA5C365E}">
      <dgm:prSet/>
      <dgm:spPr/>
      <dgm:t>
        <a:bodyPr/>
        <a:lstStyle/>
        <a:p>
          <a:endParaRPr lang="en-CA"/>
        </a:p>
      </dgm:t>
    </dgm:pt>
    <dgm:pt modelId="{A515DAA4-2987-4729-B55B-55986838B2FA}">
      <dgm:prSet phldrT="[Text]"/>
      <dgm:spPr/>
      <dgm:t>
        <a:bodyPr/>
        <a:lstStyle/>
        <a:p>
          <a:r>
            <a:rPr lang="en-CA" dirty="0" smtClean="0"/>
            <a:t>$161,360</a:t>
          </a:r>
          <a:endParaRPr lang="en-CA" dirty="0"/>
        </a:p>
      </dgm:t>
    </dgm:pt>
    <dgm:pt modelId="{FFEBC527-9B94-4A0E-B3A2-5288F11D9848}" type="parTrans" cxnId="{2CE8EE8C-DF5F-4F2A-9F3F-CA075A2DB569}">
      <dgm:prSet/>
      <dgm:spPr/>
      <dgm:t>
        <a:bodyPr/>
        <a:lstStyle/>
        <a:p>
          <a:endParaRPr lang="en-CA"/>
        </a:p>
      </dgm:t>
    </dgm:pt>
    <dgm:pt modelId="{C9E1583E-41B9-41F3-B116-30C778DA647A}" type="sibTrans" cxnId="{2CE8EE8C-DF5F-4F2A-9F3F-CA075A2DB569}">
      <dgm:prSet/>
      <dgm:spPr/>
      <dgm:t>
        <a:bodyPr/>
        <a:lstStyle/>
        <a:p>
          <a:endParaRPr lang="en-CA"/>
        </a:p>
      </dgm:t>
    </dgm:pt>
    <dgm:pt modelId="{1096C71B-6EB8-450C-A3E5-B925C60C454A}">
      <dgm:prSet phldrT="[Text]"/>
      <dgm:spPr/>
      <dgm:t>
        <a:bodyPr/>
        <a:lstStyle/>
        <a:p>
          <a:r>
            <a:rPr lang="en-CA" dirty="0" smtClean="0"/>
            <a:t>Development</a:t>
          </a:r>
          <a:endParaRPr lang="en-CA" dirty="0"/>
        </a:p>
      </dgm:t>
    </dgm:pt>
    <dgm:pt modelId="{92047AC1-84E2-4E74-99DB-83FDA1BC8908}" type="parTrans" cxnId="{D8B42C70-E8A8-4913-84A1-2A4206864F53}">
      <dgm:prSet/>
      <dgm:spPr/>
      <dgm:t>
        <a:bodyPr/>
        <a:lstStyle/>
        <a:p>
          <a:endParaRPr lang="en-CA"/>
        </a:p>
      </dgm:t>
    </dgm:pt>
    <dgm:pt modelId="{49F035E5-4F92-4681-8A5E-B189A983BDD3}" type="sibTrans" cxnId="{D8B42C70-E8A8-4913-84A1-2A4206864F53}">
      <dgm:prSet/>
      <dgm:spPr/>
      <dgm:t>
        <a:bodyPr/>
        <a:lstStyle/>
        <a:p>
          <a:endParaRPr lang="en-CA"/>
        </a:p>
      </dgm:t>
    </dgm:pt>
    <dgm:pt modelId="{0144592D-FFAA-4941-B36C-4FA935177580}">
      <dgm:prSet phldrT="[Text]"/>
      <dgm:spPr/>
      <dgm:t>
        <a:bodyPr/>
        <a:lstStyle/>
        <a:p>
          <a:r>
            <a:rPr lang="en-CA" dirty="0" smtClean="0"/>
            <a:t>Material</a:t>
          </a:r>
          <a:endParaRPr lang="en-CA" dirty="0"/>
        </a:p>
      </dgm:t>
    </dgm:pt>
    <dgm:pt modelId="{E7AA1C6F-5D38-4D4D-B31B-574BFEB31092}" type="parTrans" cxnId="{D007BD2B-5902-4670-903A-1DCEE87A5643}">
      <dgm:prSet/>
      <dgm:spPr/>
      <dgm:t>
        <a:bodyPr/>
        <a:lstStyle/>
        <a:p>
          <a:endParaRPr lang="en-CA"/>
        </a:p>
      </dgm:t>
    </dgm:pt>
    <dgm:pt modelId="{0C6EE9EA-87BD-402A-831B-594F9B9F8DF0}" type="sibTrans" cxnId="{D007BD2B-5902-4670-903A-1DCEE87A5643}">
      <dgm:prSet/>
      <dgm:spPr/>
      <dgm:t>
        <a:bodyPr/>
        <a:lstStyle/>
        <a:p>
          <a:endParaRPr lang="en-CA"/>
        </a:p>
      </dgm:t>
    </dgm:pt>
    <dgm:pt modelId="{6DF11689-23E3-4013-B45C-E37647EFEC8E}">
      <dgm:prSet phldrT="[Text]"/>
      <dgm:spPr/>
      <dgm:t>
        <a:bodyPr/>
        <a:lstStyle/>
        <a:p>
          <a:r>
            <a:rPr lang="en-CA" dirty="0" smtClean="0"/>
            <a:t>$1,906.7</a:t>
          </a:r>
          <a:endParaRPr lang="en-CA" dirty="0"/>
        </a:p>
      </dgm:t>
    </dgm:pt>
    <dgm:pt modelId="{C79FE19A-216A-43A0-89E6-1CF1945B152C}" type="parTrans" cxnId="{D8DFE9B0-3F31-46DF-8CBD-AC275BC9DFA7}">
      <dgm:prSet/>
      <dgm:spPr/>
      <dgm:t>
        <a:bodyPr/>
        <a:lstStyle/>
        <a:p>
          <a:endParaRPr lang="en-CA"/>
        </a:p>
      </dgm:t>
    </dgm:pt>
    <dgm:pt modelId="{68DDDCF2-2FFA-4F91-A160-E7B10CD9693C}" type="sibTrans" cxnId="{D8DFE9B0-3F31-46DF-8CBD-AC275BC9DFA7}">
      <dgm:prSet/>
      <dgm:spPr/>
      <dgm:t>
        <a:bodyPr/>
        <a:lstStyle/>
        <a:p>
          <a:endParaRPr lang="en-CA"/>
        </a:p>
      </dgm:t>
    </dgm:pt>
    <dgm:pt modelId="{A1AD28DD-E565-4E07-8D4C-3768F6B0A879}">
      <dgm:prSet phldrT="[Text]"/>
      <dgm:spPr/>
      <dgm:t>
        <a:bodyPr/>
        <a:lstStyle/>
        <a:p>
          <a:r>
            <a:rPr lang="en-CA" dirty="0" smtClean="0"/>
            <a:t>Tablet Cases</a:t>
          </a:r>
          <a:endParaRPr lang="en-CA" dirty="0"/>
        </a:p>
      </dgm:t>
    </dgm:pt>
    <dgm:pt modelId="{A3CBF674-47D1-41CE-81A4-9CC61A65AE95}" type="parTrans" cxnId="{D31B39E2-5E5F-4F67-9433-A01F39470D65}">
      <dgm:prSet/>
      <dgm:spPr/>
      <dgm:t>
        <a:bodyPr/>
        <a:lstStyle/>
        <a:p>
          <a:endParaRPr lang="en-CA"/>
        </a:p>
      </dgm:t>
    </dgm:pt>
    <dgm:pt modelId="{F97B4048-8DE3-47C7-A174-B5AFA7ACA4A7}" type="sibTrans" cxnId="{D31B39E2-5E5F-4F67-9433-A01F39470D65}">
      <dgm:prSet/>
      <dgm:spPr/>
      <dgm:t>
        <a:bodyPr/>
        <a:lstStyle/>
        <a:p>
          <a:endParaRPr lang="en-CA"/>
        </a:p>
      </dgm:t>
    </dgm:pt>
    <dgm:pt modelId="{53CCD579-0F69-444F-BDD5-B004FFD9ED73}">
      <dgm:prSet phldrT="[Text]"/>
      <dgm:spPr/>
      <dgm:t>
        <a:bodyPr/>
        <a:lstStyle/>
        <a:p>
          <a:r>
            <a:rPr lang="en-CA" dirty="0" smtClean="0"/>
            <a:t>Hardware</a:t>
          </a:r>
          <a:endParaRPr lang="en-CA" dirty="0"/>
        </a:p>
      </dgm:t>
    </dgm:pt>
    <dgm:pt modelId="{3BF19D5E-43F8-41FD-9AC2-19A7ED2F0582}" type="parTrans" cxnId="{5316D66F-0C6B-415F-AD6A-82B5C15F2B61}">
      <dgm:prSet/>
      <dgm:spPr/>
      <dgm:t>
        <a:bodyPr/>
        <a:lstStyle/>
        <a:p>
          <a:endParaRPr lang="en-CA"/>
        </a:p>
      </dgm:t>
    </dgm:pt>
    <dgm:pt modelId="{BB5AA2C3-8746-4C35-AB62-4E288484CB15}" type="sibTrans" cxnId="{5316D66F-0C6B-415F-AD6A-82B5C15F2B61}">
      <dgm:prSet/>
      <dgm:spPr/>
      <dgm:t>
        <a:bodyPr/>
        <a:lstStyle/>
        <a:p>
          <a:endParaRPr lang="en-CA"/>
        </a:p>
      </dgm:t>
    </dgm:pt>
    <dgm:pt modelId="{6998CEFD-2A5D-4953-97AA-12488AB3003C}">
      <dgm:prSet phldrT="[Text]"/>
      <dgm:spPr/>
      <dgm:t>
        <a:bodyPr/>
        <a:lstStyle/>
        <a:p>
          <a:r>
            <a:rPr lang="en-CA" dirty="0" smtClean="0"/>
            <a:t>$25,119.98</a:t>
          </a:r>
          <a:endParaRPr lang="en-CA" dirty="0"/>
        </a:p>
      </dgm:t>
    </dgm:pt>
    <dgm:pt modelId="{B125FAA7-D5B2-4376-ADCD-4FC141052EEC}" type="parTrans" cxnId="{67F32B79-B90F-4978-A44E-F799360D469C}">
      <dgm:prSet/>
      <dgm:spPr/>
      <dgm:t>
        <a:bodyPr/>
        <a:lstStyle/>
        <a:p>
          <a:endParaRPr lang="en-CA"/>
        </a:p>
      </dgm:t>
    </dgm:pt>
    <dgm:pt modelId="{D01A1C95-0BCF-4DA2-98AD-693E66B32139}" type="sibTrans" cxnId="{67F32B79-B90F-4978-A44E-F799360D469C}">
      <dgm:prSet/>
      <dgm:spPr/>
      <dgm:t>
        <a:bodyPr/>
        <a:lstStyle/>
        <a:p>
          <a:endParaRPr lang="en-CA"/>
        </a:p>
      </dgm:t>
    </dgm:pt>
    <dgm:pt modelId="{57E11364-ACF9-4998-BFCC-2A75AE59F27B}">
      <dgm:prSet phldrT="[Text]"/>
      <dgm:spPr/>
      <dgm:t>
        <a:bodyPr/>
        <a:lstStyle/>
        <a:p>
          <a:r>
            <a:rPr lang="en-CA" dirty="0" smtClean="0"/>
            <a:t>Dispatcher, Dock Foreman and Executive computers/work stations</a:t>
          </a:r>
          <a:endParaRPr lang="en-CA" dirty="0"/>
        </a:p>
      </dgm:t>
    </dgm:pt>
    <dgm:pt modelId="{C90B470C-8F62-4A2E-B9DA-E0C8CC7CE50D}" type="parTrans" cxnId="{68E0720C-4889-424C-B4D7-8C48BA397BA0}">
      <dgm:prSet/>
      <dgm:spPr/>
      <dgm:t>
        <a:bodyPr/>
        <a:lstStyle/>
        <a:p>
          <a:endParaRPr lang="en-CA"/>
        </a:p>
      </dgm:t>
    </dgm:pt>
    <dgm:pt modelId="{C954A591-4945-4D91-8843-A8DA78B9F148}" type="sibTrans" cxnId="{68E0720C-4889-424C-B4D7-8C48BA397BA0}">
      <dgm:prSet/>
      <dgm:spPr/>
      <dgm:t>
        <a:bodyPr/>
        <a:lstStyle/>
        <a:p>
          <a:endParaRPr lang="en-CA"/>
        </a:p>
      </dgm:t>
    </dgm:pt>
    <dgm:pt modelId="{75EB3C9B-6FE3-41A3-AF48-0192D178E3A7}">
      <dgm:prSet phldrT="[Text]"/>
      <dgm:spPr/>
      <dgm:t>
        <a:bodyPr/>
        <a:lstStyle/>
        <a:p>
          <a:r>
            <a:rPr lang="en-CA" dirty="0" smtClean="0"/>
            <a:t>Training</a:t>
          </a:r>
          <a:endParaRPr lang="en-CA" dirty="0"/>
        </a:p>
      </dgm:t>
    </dgm:pt>
    <dgm:pt modelId="{C86EA951-E497-4E09-9BC6-CCCB8453863D}" type="parTrans" cxnId="{03C15D5B-CC5A-4532-8F81-9CB64CF67884}">
      <dgm:prSet/>
      <dgm:spPr/>
      <dgm:t>
        <a:bodyPr/>
        <a:lstStyle/>
        <a:p>
          <a:endParaRPr lang="en-CA"/>
        </a:p>
      </dgm:t>
    </dgm:pt>
    <dgm:pt modelId="{7F784017-FC4F-4233-8ED5-E15466D2E8C4}" type="sibTrans" cxnId="{03C15D5B-CC5A-4532-8F81-9CB64CF67884}">
      <dgm:prSet/>
      <dgm:spPr/>
      <dgm:t>
        <a:bodyPr/>
        <a:lstStyle/>
        <a:p>
          <a:endParaRPr lang="en-CA"/>
        </a:p>
      </dgm:t>
    </dgm:pt>
    <dgm:pt modelId="{DD34ECE4-4773-498A-B59F-F7C389078389}">
      <dgm:prSet phldrT="[Text]"/>
      <dgm:spPr/>
      <dgm:t>
        <a:bodyPr/>
        <a:lstStyle/>
        <a:p>
          <a:r>
            <a:rPr lang="en-CA" dirty="0" smtClean="0"/>
            <a:t>Implementation</a:t>
          </a:r>
          <a:endParaRPr lang="en-CA" dirty="0"/>
        </a:p>
      </dgm:t>
    </dgm:pt>
    <dgm:pt modelId="{C51473EC-9D5E-43FA-A626-96E775B149E5}" type="parTrans" cxnId="{E53017FA-45C1-467B-93E4-1A895F34F95B}">
      <dgm:prSet/>
      <dgm:spPr/>
      <dgm:t>
        <a:bodyPr/>
        <a:lstStyle/>
        <a:p>
          <a:endParaRPr lang="en-CA"/>
        </a:p>
      </dgm:t>
    </dgm:pt>
    <dgm:pt modelId="{BBE7B0A9-4DF1-43F3-A69B-D12AC6B518B3}" type="sibTrans" cxnId="{E53017FA-45C1-467B-93E4-1A895F34F95B}">
      <dgm:prSet/>
      <dgm:spPr/>
      <dgm:t>
        <a:bodyPr/>
        <a:lstStyle/>
        <a:p>
          <a:endParaRPr lang="en-CA"/>
        </a:p>
      </dgm:t>
    </dgm:pt>
    <dgm:pt modelId="{D49913CD-2CA6-4E61-8D48-201049027A93}">
      <dgm:prSet phldrT="[Text]"/>
      <dgm:spPr/>
      <dgm:t>
        <a:bodyPr/>
        <a:lstStyle/>
        <a:p>
          <a:r>
            <a:rPr lang="en-CA" dirty="0" smtClean="0"/>
            <a:t>Tablet Mounts</a:t>
          </a:r>
          <a:endParaRPr lang="en-CA" dirty="0"/>
        </a:p>
      </dgm:t>
    </dgm:pt>
    <dgm:pt modelId="{12A140D9-5175-4C1B-8FF5-0723A9CA850B}" type="parTrans" cxnId="{8D986748-A321-4682-8AC6-D8D7591FFA83}">
      <dgm:prSet/>
      <dgm:spPr/>
      <dgm:t>
        <a:bodyPr/>
        <a:lstStyle/>
        <a:p>
          <a:endParaRPr lang="en-CA"/>
        </a:p>
      </dgm:t>
    </dgm:pt>
    <dgm:pt modelId="{E06797EA-5A1B-4BB1-896F-C0F6D11E5370}" type="sibTrans" cxnId="{8D986748-A321-4682-8AC6-D8D7591FFA83}">
      <dgm:prSet/>
      <dgm:spPr/>
      <dgm:t>
        <a:bodyPr/>
        <a:lstStyle/>
        <a:p>
          <a:endParaRPr lang="en-CA"/>
        </a:p>
      </dgm:t>
    </dgm:pt>
    <dgm:pt modelId="{E24D31DC-3C3A-4A62-B90E-817041AFAA76}">
      <dgm:prSet phldrT="[Text]"/>
      <dgm:spPr/>
      <dgm:t>
        <a:bodyPr/>
        <a:lstStyle/>
        <a:p>
          <a:r>
            <a:rPr lang="en-CA" dirty="0" smtClean="0"/>
            <a:t>RFID ID Cards</a:t>
          </a:r>
          <a:endParaRPr lang="en-CA" dirty="0"/>
        </a:p>
      </dgm:t>
    </dgm:pt>
    <dgm:pt modelId="{510F38CD-DB2B-4C10-9611-E09FC3FE9D3E}" type="parTrans" cxnId="{BE8655BD-6E82-4204-8B3D-82AA7CE6189A}">
      <dgm:prSet/>
      <dgm:spPr/>
      <dgm:t>
        <a:bodyPr/>
        <a:lstStyle/>
        <a:p>
          <a:endParaRPr lang="en-CA"/>
        </a:p>
      </dgm:t>
    </dgm:pt>
    <dgm:pt modelId="{27499354-9891-4853-9DCA-20AEB76236E4}" type="sibTrans" cxnId="{BE8655BD-6E82-4204-8B3D-82AA7CE6189A}">
      <dgm:prSet/>
      <dgm:spPr/>
      <dgm:t>
        <a:bodyPr/>
        <a:lstStyle/>
        <a:p>
          <a:endParaRPr lang="en-CA"/>
        </a:p>
      </dgm:t>
    </dgm:pt>
    <dgm:pt modelId="{9D9A418D-1E55-485B-A769-658689BD6159}">
      <dgm:prSet phldrT="[Text]"/>
      <dgm:spPr/>
      <dgm:t>
        <a:bodyPr/>
        <a:lstStyle/>
        <a:p>
          <a:r>
            <a:rPr lang="en-CA" dirty="0" smtClean="0"/>
            <a:t>Networking Gear</a:t>
          </a:r>
          <a:endParaRPr lang="en-CA" dirty="0"/>
        </a:p>
      </dgm:t>
    </dgm:pt>
    <dgm:pt modelId="{98289AE6-8D4E-4D44-9AF3-D1B304786AA0}" type="parTrans" cxnId="{5F2192EF-AE82-4A77-8977-F6D6C9033A73}">
      <dgm:prSet/>
      <dgm:spPr/>
      <dgm:t>
        <a:bodyPr/>
        <a:lstStyle/>
        <a:p>
          <a:endParaRPr lang="en-CA"/>
        </a:p>
      </dgm:t>
    </dgm:pt>
    <dgm:pt modelId="{F33E3E42-1507-4C43-9E7B-8F2D5072E4A5}" type="sibTrans" cxnId="{5F2192EF-AE82-4A77-8977-F6D6C9033A73}">
      <dgm:prSet/>
      <dgm:spPr/>
      <dgm:t>
        <a:bodyPr/>
        <a:lstStyle/>
        <a:p>
          <a:endParaRPr lang="en-CA"/>
        </a:p>
      </dgm:t>
    </dgm:pt>
    <dgm:pt modelId="{898EB46E-7A63-45CB-AA33-69DEA104E3B9}">
      <dgm:prSet phldrT="[Text]"/>
      <dgm:spPr/>
      <dgm:t>
        <a:bodyPr/>
        <a:lstStyle/>
        <a:p>
          <a:r>
            <a:rPr lang="en-CA" dirty="0" smtClean="0"/>
            <a:t>Fiber optics installation</a:t>
          </a:r>
          <a:endParaRPr lang="en-CA" dirty="0"/>
        </a:p>
      </dgm:t>
    </dgm:pt>
    <dgm:pt modelId="{97808345-EE86-466F-A110-2183AC7BFA8F}" type="parTrans" cxnId="{BF23F957-78D2-4493-B6FD-35F1A3DBBE7B}">
      <dgm:prSet/>
      <dgm:spPr/>
      <dgm:t>
        <a:bodyPr/>
        <a:lstStyle/>
        <a:p>
          <a:endParaRPr lang="en-CA"/>
        </a:p>
      </dgm:t>
    </dgm:pt>
    <dgm:pt modelId="{DEAA6A53-7B9F-4380-AD60-5E45075E7E96}" type="sibTrans" cxnId="{BF23F957-78D2-4493-B6FD-35F1A3DBBE7B}">
      <dgm:prSet/>
      <dgm:spPr/>
      <dgm:t>
        <a:bodyPr/>
        <a:lstStyle/>
        <a:p>
          <a:endParaRPr lang="en-CA"/>
        </a:p>
      </dgm:t>
    </dgm:pt>
    <dgm:pt modelId="{9A91D647-0FF4-4A9A-A4BA-277FEB783807}">
      <dgm:prSet phldrT="[Text]"/>
      <dgm:spPr/>
      <dgm:t>
        <a:bodyPr/>
        <a:lstStyle/>
        <a:p>
          <a:r>
            <a:rPr lang="en-CA" dirty="0" smtClean="0"/>
            <a:t>Total Cost</a:t>
          </a:r>
          <a:endParaRPr lang="en-CA" dirty="0"/>
        </a:p>
      </dgm:t>
    </dgm:pt>
    <dgm:pt modelId="{3895A937-A9DD-4299-8585-E30D68F9BA96}" type="parTrans" cxnId="{059AE6C4-E041-4180-B1F4-8F4E2EA0EEC4}">
      <dgm:prSet/>
      <dgm:spPr/>
      <dgm:t>
        <a:bodyPr/>
        <a:lstStyle/>
        <a:p>
          <a:endParaRPr lang="en-CA"/>
        </a:p>
      </dgm:t>
    </dgm:pt>
    <dgm:pt modelId="{4E61C000-C9FA-46D4-82D1-4974745E65F4}" type="sibTrans" cxnId="{059AE6C4-E041-4180-B1F4-8F4E2EA0EEC4}">
      <dgm:prSet/>
      <dgm:spPr/>
      <dgm:t>
        <a:bodyPr/>
        <a:lstStyle/>
        <a:p>
          <a:endParaRPr lang="en-CA"/>
        </a:p>
      </dgm:t>
    </dgm:pt>
    <dgm:pt modelId="{3C7CB791-AE4F-4C3A-96E6-C66AC07852AC}">
      <dgm:prSet phldrT="[Text]"/>
      <dgm:spPr/>
      <dgm:t>
        <a:bodyPr/>
        <a:lstStyle/>
        <a:p>
          <a:r>
            <a:rPr lang="en-CA" b="1" i="0" u="none" dirty="0" smtClean="0"/>
            <a:t>$188,386.68</a:t>
          </a:r>
          <a:endParaRPr lang="en-CA" dirty="0"/>
        </a:p>
      </dgm:t>
    </dgm:pt>
    <dgm:pt modelId="{2566B29C-5C31-429A-B63F-EBEE1BB6B4A1}" type="parTrans" cxnId="{C9615F21-895A-473D-A468-B428E11DA202}">
      <dgm:prSet/>
      <dgm:spPr/>
      <dgm:t>
        <a:bodyPr/>
        <a:lstStyle/>
        <a:p>
          <a:endParaRPr lang="en-CA"/>
        </a:p>
      </dgm:t>
    </dgm:pt>
    <dgm:pt modelId="{51E0F5ED-0E36-4FC1-BDF7-203864E1334C}" type="sibTrans" cxnId="{C9615F21-895A-473D-A468-B428E11DA202}">
      <dgm:prSet/>
      <dgm:spPr/>
      <dgm:t>
        <a:bodyPr/>
        <a:lstStyle/>
        <a:p>
          <a:endParaRPr lang="en-CA"/>
        </a:p>
      </dgm:t>
    </dgm:pt>
    <dgm:pt modelId="{933A2787-D455-4BD7-B9F9-DB1F938525FF}" type="pres">
      <dgm:prSet presAssocID="{8806AC07-881C-4398-9108-0C95165EC7CE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CA"/>
        </a:p>
      </dgm:t>
    </dgm:pt>
    <dgm:pt modelId="{6CE301E4-754A-4561-83CF-DD4EE11FC8F6}" type="pres">
      <dgm:prSet presAssocID="{433C70A0-9775-40D8-B89B-D9CA9A840A38}" presName="composite" presStyleCnt="0"/>
      <dgm:spPr/>
    </dgm:pt>
    <dgm:pt modelId="{59036CE6-FE73-4D70-9220-0E02C0743812}" type="pres">
      <dgm:prSet presAssocID="{433C70A0-9775-40D8-B89B-D9CA9A840A38}" presName="FirstChild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9FF457A-7DB0-4B92-B025-AE5151AE6305}" type="pres">
      <dgm:prSet presAssocID="{433C70A0-9775-40D8-B89B-D9CA9A840A38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0D3A764-029C-4842-B2BA-5DC2EEB12CA4}" type="pres">
      <dgm:prSet presAssocID="{433C70A0-9775-40D8-B89B-D9CA9A840A38}" presName="Accent" presStyleLbl="parChTrans1D1" presStyleIdx="0" presStyleCnt="4"/>
      <dgm:spPr/>
    </dgm:pt>
    <dgm:pt modelId="{7AB30E5F-F7ED-4F78-9A30-2CF9F3968486}" type="pres">
      <dgm:prSet presAssocID="{433C70A0-9775-40D8-B89B-D9CA9A840A38}" presName="Child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E642591-88A2-4645-ADB3-3C2F69EC6009}" type="pres">
      <dgm:prSet presAssocID="{18CC0F8E-B9B4-41D0-B024-E037C9B4E242}" presName="sibTrans" presStyleCnt="0"/>
      <dgm:spPr/>
    </dgm:pt>
    <dgm:pt modelId="{30077DD0-5702-4C46-B451-98F2A5B1169D}" type="pres">
      <dgm:prSet presAssocID="{0144592D-FFAA-4941-B36C-4FA935177580}" presName="composite" presStyleCnt="0"/>
      <dgm:spPr/>
    </dgm:pt>
    <dgm:pt modelId="{0FCE7960-34F5-4F5A-975D-C7DFC483469C}" type="pres">
      <dgm:prSet presAssocID="{0144592D-FFAA-4941-B36C-4FA935177580}" presName="FirstChild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F21FBD0-7C32-4C68-B0D4-FBE707C47045}" type="pres">
      <dgm:prSet presAssocID="{0144592D-FFAA-4941-B36C-4FA935177580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BFE4056-2DE1-423E-84C8-EB34307B0B86}" type="pres">
      <dgm:prSet presAssocID="{0144592D-FFAA-4941-B36C-4FA935177580}" presName="Accent" presStyleLbl="parChTrans1D1" presStyleIdx="1" presStyleCnt="4"/>
      <dgm:spPr/>
    </dgm:pt>
    <dgm:pt modelId="{70C0C1BD-BD90-4F43-84B5-ED1012182B3A}" type="pres">
      <dgm:prSet presAssocID="{0144592D-FFAA-4941-B36C-4FA935177580}" presName="Child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0BA3277-C184-43C5-995F-7C936D078BE7}" type="pres">
      <dgm:prSet presAssocID="{0C6EE9EA-87BD-402A-831B-594F9B9F8DF0}" presName="sibTrans" presStyleCnt="0"/>
      <dgm:spPr/>
    </dgm:pt>
    <dgm:pt modelId="{585E577E-E2D6-4715-899C-202B55CD96CA}" type="pres">
      <dgm:prSet presAssocID="{53CCD579-0F69-444F-BDD5-B004FFD9ED73}" presName="composite" presStyleCnt="0"/>
      <dgm:spPr/>
    </dgm:pt>
    <dgm:pt modelId="{38A84A5F-3770-4B23-AA53-9AA72670DC60}" type="pres">
      <dgm:prSet presAssocID="{53CCD579-0F69-444F-BDD5-B004FFD9ED73}" presName="FirstChild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14A16AB-7153-4CDD-93DE-74870539127A}" type="pres">
      <dgm:prSet presAssocID="{53CCD579-0F69-444F-BDD5-B004FFD9ED73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063C370-7ABC-4A2F-B4D4-6726FBCF6651}" type="pres">
      <dgm:prSet presAssocID="{53CCD579-0F69-444F-BDD5-B004FFD9ED73}" presName="Accent" presStyleLbl="parChTrans1D1" presStyleIdx="2" presStyleCnt="4"/>
      <dgm:spPr/>
    </dgm:pt>
    <dgm:pt modelId="{7B4200BA-E6E7-4186-AEA2-0B9D32E51D41}" type="pres">
      <dgm:prSet presAssocID="{53CCD579-0F69-444F-BDD5-B004FFD9ED73}" presName="Child" presStyleLbl="revTx" presStyleIdx="5" presStyleCnt="7" custScaleY="1399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80080BC-CBE9-43D7-8D00-16E2836988B3}" type="pres">
      <dgm:prSet presAssocID="{BB5AA2C3-8746-4C35-AB62-4E288484CB15}" presName="sibTrans" presStyleCnt="0"/>
      <dgm:spPr/>
    </dgm:pt>
    <dgm:pt modelId="{9450DE34-D477-4AB4-BC10-18837F55A52B}" type="pres">
      <dgm:prSet presAssocID="{9A91D647-0FF4-4A9A-A4BA-277FEB783807}" presName="composite" presStyleCnt="0"/>
      <dgm:spPr/>
    </dgm:pt>
    <dgm:pt modelId="{E17AA09E-4E9B-45FE-9085-1BE82E07C5DD}" type="pres">
      <dgm:prSet presAssocID="{9A91D647-0FF4-4A9A-A4BA-277FEB783807}" presName="FirstChild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561BFF0-A7A5-460D-839B-FAFC403E92A9}" type="pres">
      <dgm:prSet presAssocID="{9A91D647-0FF4-4A9A-A4BA-277FEB783807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7BEFE68-7DD0-4BB6-A581-3F5C03BA861F}" type="pres">
      <dgm:prSet presAssocID="{9A91D647-0FF4-4A9A-A4BA-277FEB783807}" presName="Accent" presStyleLbl="parChTrans1D1" presStyleIdx="3" presStyleCnt="4"/>
      <dgm:spPr/>
    </dgm:pt>
  </dgm:ptLst>
  <dgm:cxnLst>
    <dgm:cxn modelId="{8D986748-A321-4682-8AC6-D8D7591FFA83}" srcId="{0144592D-FFAA-4941-B36C-4FA935177580}" destId="{D49913CD-2CA6-4E61-8D48-201049027A93}" srcOrd="2" destOrd="0" parTransId="{12A140D9-5175-4C1B-8FF5-0723A9CA850B}" sibTransId="{E06797EA-5A1B-4BB1-896F-C0F6D11E5370}"/>
    <dgm:cxn modelId="{BE8655BD-6E82-4204-8B3D-82AA7CE6189A}" srcId="{0144592D-FFAA-4941-B36C-4FA935177580}" destId="{E24D31DC-3C3A-4A62-B90E-817041AFAA76}" srcOrd="3" destOrd="0" parTransId="{510F38CD-DB2B-4C10-9611-E09FC3FE9D3E}" sibTransId="{27499354-9891-4853-9DCA-20AEB76236E4}"/>
    <dgm:cxn modelId="{06BA118B-D55B-4B6A-89D1-47901148EF6B}" type="presOf" srcId="{6DF11689-23E3-4013-B45C-E37647EFEC8E}" destId="{0FCE7960-34F5-4F5A-975D-C7DFC483469C}" srcOrd="0" destOrd="0" presId="urn:microsoft.com/office/officeart/2011/layout/TabList"/>
    <dgm:cxn modelId="{79F4372A-D64C-4CED-8BBD-5D5608B5CE71}" type="presOf" srcId="{898EB46E-7A63-45CB-AA33-69DEA104E3B9}" destId="{7B4200BA-E6E7-4186-AEA2-0B9D32E51D41}" srcOrd="0" destOrd="2" presId="urn:microsoft.com/office/officeart/2011/layout/TabList"/>
    <dgm:cxn modelId="{67F32B79-B90F-4978-A44E-F799360D469C}" srcId="{53CCD579-0F69-444F-BDD5-B004FFD9ED73}" destId="{6998CEFD-2A5D-4953-97AA-12488AB3003C}" srcOrd="0" destOrd="0" parTransId="{B125FAA7-D5B2-4376-ADCD-4FC141052EEC}" sibTransId="{D01A1C95-0BCF-4DA2-98AD-693E66B32139}"/>
    <dgm:cxn modelId="{12FE77BD-927A-4497-8E66-9705CF39AE7B}" type="presOf" srcId="{9D9A418D-1E55-485B-A769-658689BD6159}" destId="{7B4200BA-E6E7-4186-AEA2-0B9D32E51D41}" srcOrd="0" destOrd="1" presId="urn:microsoft.com/office/officeart/2011/layout/TabList"/>
    <dgm:cxn modelId="{03C15D5B-CC5A-4532-8F81-9CB64CF67884}" srcId="{433C70A0-9775-40D8-B89B-D9CA9A840A38}" destId="{75EB3C9B-6FE3-41A3-AF48-0192D178E3A7}" srcOrd="3" destOrd="0" parTransId="{C86EA951-E497-4E09-9BC6-CCCB8453863D}" sibTransId="{7F784017-FC4F-4233-8ED5-E15466D2E8C4}"/>
    <dgm:cxn modelId="{D31B39E2-5E5F-4F67-9433-A01F39470D65}" srcId="{0144592D-FFAA-4941-B36C-4FA935177580}" destId="{A1AD28DD-E565-4E07-8D4C-3768F6B0A879}" srcOrd="1" destOrd="0" parTransId="{A3CBF674-47D1-41CE-81A4-9CC61A65AE95}" sibTransId="{F97B4048-8DE3-47C7-A174-B5AFA7ACA4A7}"/>
    <dgm:cxn modelId="{70DFFF3E-5FC6-4595-8A86-91F2EA5C365E}" srcId="{8806AC07-881C-4398-9108-0C95165EC7CE}" destId="{433C70A0-9775-40D8-B89B-D9CA9A840A38}" srcOrd="0" destOrd="0" parTransId="{30E1552A-C161-4845-BCD8-DA0A1B2472B6}" sibTransId="{18CC0F8E-B9B4-41D0-B024-E037C9B4E242}"/>
    <dgm:cxn modelId="{3FCA84EC-5BEB-4AF6-91C8-F090FE716633}" type="presOf" srcId="{8806AC07-881C-4398-9108-0C95165EC7CE}" destId="{933A2787-D455-4BD7-B9F9-DB1F938525FF}" srcOrd="0" destOrd="0" presId="urn:microsoft.com/office/officeart/2011/layout/TabList"/>
    <dgm:cxn modelId="{D8B42C70-E8A8-4913-84A1-2A4206864F53}" srcId="{433C70A0-9775-40D8-B89B-D9CA9A840A38}" destId="{1096C71B-6EB8-450C-A3E5-B925C60C454A}" srcOrd="1" destOrd="0" parTransId="{92047AC1-84E2-4E74-99DB-83FDA1BC8908}" sibTransId="{49F035E5-4F92-4681-8A5E-B189A983BDD3}"/>
    <dgm:cxn modelId="{D007BD2B-5902-4670-903A-1DCEE87A5643}" srcId="{8806AC07-881C-4398-9108-0C95165EC7CE}" destId="{0144592D-FFAA-4941-B36C-4FA935177580}" srcOrd="1" destOrd="0" parTransId="{E7AA1C6F-5D38-4D4D-B31B-574BFEB31092}" sibTransId="{0C6EE9EA-87BD-402A-831B-594F9B9F8DF0}"/>
    <dgm:cxn modelId="{C9615F21-895A-473D-A468-B428E11DA202}" srcId="{9A91D647-0FF4-4A9A-A4BA-277FEB783807}" destId="{3C7CB791-AE4F-4C3A-96E6-C66AC07852AC}" srcOrd="0" destOrd="0" parTransId="{2566B29C-5C31-429A-B63F-EBEE1BB6B4A1}" sibTransId="{51E0F5ED-0E36-4FC1-BDF7-203864E1334C}"/>
    <dgm:cxn modelId="{55621DE5-C95F-4D66-BBD8-5A2AB3C7745D}" type="presOf" srcId="{D49913CD-2CA6-4E61-8D48-201049027A93}" destId="{70C0C1BD-BD90-4F43-84B5-ED1012182B3A}" srcOrd="0" destOrd="1" presId="urn:microsoft.com/office/officeart/2011/layout/TabList"/>
    <dgm:cxn modelId="{B3ABB3FA-960C-41D9-B5A4-200CFDE978D4}" type="presOf" srcId="{3C7CB791-AE4F-4C3A-96E6-C66AC07852AC}" destId="{E17AA09E-4E9B-45FE-9085-1BE82E07C5DD}" srcOrd="0" destOrd="0" presId="urn:microsoft.com/office/officeart/2011/layout/TabList"/>
    <dgm:cxn modelId="{4624D07B-E546-43B9-99B8-AA6274DF71BC}" type="presOf" srcId="{E24D31DC-3C3A-4A62-B90E-817041AFAA76}" destId="{70C0C1BD-BD90-4F43-84B5-ED1012182B3A}" srcOrd="0" destOrd="2" presId="urn:microsoft.com/office/officeart/2011/layout/TabList"/>
    <dgm:cxn modelId="{DD17CCF1-50F4-4ACB-92B2-C25237470196}" type="presOf" srcId="{433C70A0-9775-40D8-B89B-D9CA9A840A38}" destId="{89FF457A-7DB0-4B92-B025-AE5151AE6305}" srcOrd="0" destOrd="0" presId="urn:microsoft.com/office/officeart/2011/layout/TabList"/>
    <dgm:cxn modelId="{D8DFE9B0-3F31-46DF-8CBD-AC275BC9DFA7}" srcId="{0144592D-FFAA-4941-B36C-4FA935177580}" destId="{6DF11689-23E3-4013-B45C-E37647EFEC8E}" srcOrd="0" destOrd="0" parTransId="{C79FE19A-216A-43A0-89E6-1CF1945B152C}" sibTransId="{68DDDCF2-2FFA-4F91-A160-E7B10CD9693C}"/>
    <dgm:cxn modelId="{4E58F71F-1067-4350-9F49-D2E15F5B89F9}" type="presOf" srcId="{53CCD579-0F69-444F-BDD5-B004FFD9ED73}" destId="{D14A16AB-7153-4CDD-93DE-74870539127A}" srcOrd="0" destOrd="0" presId="urn:microsoft.com/office/officeart/2011/layout/TabList"/>
    <dgm:cxn modelId="{BF23F957-78D2-4493-B6FD-35F1A3DBBE7B}" srcId="{53CCD579-0F69-444F-BDD5-B004FFD9ED73}" destId="{898EB46E-7A63-45CB-AA33-69DEA104E3B9}" srcOrd="3" destOrd="0" parTransId="{97808345-EE86-466F-A110-2183AC7BFA8F}" sibTransId="{DEAA6A53-7B9F-4380-AD60-5E45075E7E96}"/>
    <dgm:cxn modelId="{E53017FA-45C1-467B-93E4-1A895F34F95B}" srcId="{433C70A0-9775-40D8-B89B-D9CA9A840A38}" destId="{DD34ECE4-4773-498A-B59F-F7C389078389}" srcOrd="2" destOrd="0" parTransId="{C51473EC-9D5E-43FA-A626-96E775B149E5}" sibTransId="{BBE7B0A9-4DF1-43F3-A69B-D12AC6B518B3}"/>
    <dgm:cxn modelId="{DC32A2BB-CEEA-44AC-9B7A-05F065155D1C}" type="presOf" srcId="{1096C71B-6EB8-450C-A3E5-B925C60C454A}" destId="{7AB30E5F-F7ED-4F78-9A30-2CF9F3968486}" srcOrd="0" destOrd="0" presId="urn:microsoft.com/office/officeart/2011/layout/TabList"/>
    <dgm:cxn modelId="{68E0720C-4889-424C-B4D7-8C48BA397BA0}" srcId="{53CCD579-0F69-444F-BDD5-B004FFD9ED73}" destId="{57E11364-ACF9-4998-BFCC-2A75AE59F27B}" srcOrd="1" destOrd="0" parTransId="{C90B470C-8F62-4A2E-B9DA-E0C8CC7CE50D}" sibTransId="{C954A591-4945-4D91-8843-A8DA78B9F148}"/>
    <dgm:cxn modelId="{22D427EA-8B63-4F0D-81E0-32BA7D66F4FD}" type="presOf" srcId="{75EB3C9B-6FE3-41A3-AF48-0192D178E3A7}" destId="{7AB30E5F-F7ED-4F78-9A30-2CF9F3968486}" srcOrd="0" destOrd="2" presId="urn:microsoft.com/office/officeart/2011/layout/TabList"/>
    <dgm:cxn modelId="{059AE6C4-E041-4180-B1F4-8F4E2EA0EEC4}" srcId="{8806AC07-881C-4398-9108-0C95165EC7CE}" destId="{9A91D647-0FF4-4A9A-A4BA-277FEB783807}" srcOrd="3" destOrd="0" parTransId="{3895A937-A9DD-4299-8585-E30D68F9BA96}" sibTransId="{4E61C000-C9FA-46D4-82D1-4974745E65F4}"/>
    <dgm:cxn modelId="{AB37CFEC-BE12-4DAE-BA95-6D347BB06206}" type="presOf" srcId="{57E11364-ACF9-4998-BFCC-2A75AE59F27B}" destId="{7B4200BA-E6E7-4186-AEA2-0B9D32E51D41}" srcOrd="0" destOrd="0" presId="urn:microsoft.com/office/officeart/2011/layout/TabList"/>
    <dgm:cxn modelId="{D3E58A52-4690-49AA-859E-343B1C38BB48}" type="presOf" srcId="{0144592D-FFAA-4941-B36C-4FA935177580}" destId="{8F21FBD0-7C32-4C68-B0D4-FBE707C47045}" srcOrd="0" destOrd="0" presId="urn:microsoft.com/office/officeart/2011/layout/TabList"/>
    <dgm:cxn modelId="{5F2192EF-AE82-4A77-8977-F6D6C9033A73}" srcId="{53CCD579-0F69-444F-BDD5-B004FFD9ED73}" destId="{9D9A418D-1E55-485B-A769-658689BD6159}" srcOrd="2" destOrd="0" parTransId="{98289AE6-8D4E-4D44-9AF3-D1B304786AA0}" sibTransId="{F33E3E42-1507-4C43-9E7B-8F2D5072E4A5}"/>
    <dgm:cxn modelId="{D124901A-1E5F-4F58-A5C5-2BB1D4439D8B}" type="presOf" srcId="{A515DAA4-2987-4729-B55B-55986838B2FA}" destId="{59036CE6-FE73-4D70-9220-0E02C0743812}" srcOrd="0" destOrd="0" presId="urn:microsoft.com/office/officeart/2011/layout/TabList"/>
    <dgm:cxn modelId="{38EFD58E-4346-4076-8F93-E2777028DAEE}" type="presOf" srcId="{6998CEFD-2A5D-4953-97AA-12488AB3003C}" destId="{38A84A5F-3770-4B23-AA53-9AA72670DC60}" srcOrd="0" destOrd="0" presId="urn:microsoft.com/office/officeart/2011/layout/TabList"/>
    <dgm:cxn modelId="{3E98A6E6-79CF-410D-8BF5-676D96126D22}" type="presOf" srcId="{A1AD28DD-E565-4E07-8D4C-3768F6B0A879}" destId="{70C0C1BD-BD90-4F43-84B5-ED1012182B3A}" srcOrd="0" destOrd="0" presId="urn:microsoft.com/office/officeart/2011/layout/TabList"/>
    <dgm:cxn modelId="{2CE8EE8C-DF5F-4F2A-9F3F-CA075A2DB569}" srcId="{433C70A0-9775-40D8-B89B-D9CA9A840A38}" destId="{A515DAA4-2987-4729-B55B-55986838B2FA}" srcOrd="0" destOrd="0" parTransId="{FFEBC527-9B94-4A0E-B3A2-5288F11D9848}" sibTransId="{C9E1583E-41B9-41F3-B116-30C778DA647A}"/>
    <dgm:cxn modelId="{5316D66F-0C6B-415F-AD6A-82B5C15F2B61}" srcId="{8806AC07-881C-4398-9108-0C95165EC7CE}" destId="{53CCD579-0F69-444F-BDD5-B004FFD9ED73}" srcOrd="2" destOrd="0" parTransId="{3BF19D5E-43F8-41FD-9AC2-19A7ED2F0582}" sibTransId="{BB5AA2C3-8746-4C35-AB62-4E288484CB15}"/>
    <dgm:cxn modelId="{B92B9E14-E72F-4BA7-9B46-31EC21288689}" type="presOf" srcId="{DD34ECE4-4773-498A-B59F-F7C389078389}" destId="{7AB30E5F-F7ED-4F78-9A30-2CF9F3968486}" srcOrd="0" destOrd="1" presId="urn:microsoft.com/office/officeart/2011/layout/TabList"/>
    <dgm:cxn modelId="{4143A85A-58CE-489B-9AC9-649CC533015F}" type="presOf" srcId="{9A91D647-0FF4-4A9A-A4BA-277FEB783807}" destId="{3561BFF0-A7A5-460D-839B-FAFC403E92A9}" srcOrd="0" destOrd="0" presId="urn:microsoft.com/office/officeart/2011/layout/TabList"/>
    <dgm:cxn modelId="{04CA85B3-A13D-4D64-BEAE-54D089FAFE48}" type="presParOf" srcId="{933A2787-D455-4BD7-B9F9-DB1F938525FF}" destId="{6CE301E4-754A-4561-83CF-DD4EE11FC8F6}" srcOrd="0" destOrd="0" presId="urn:microsoft.com/office/officeart/2011/layout/TabList"/>
    <dgm:cxn modelId="{3ADA2D5C-700B-4F05-9922-F36845C21713}" type="presParOf" srcId="{6CE301E4-754A-4561-83CF-DD4EE11FC8F6}" destId="{59036CE6-FE73-4D70-9220-0E02C0743812}" srcOrd="0" destOrd="0" presId="urn:microsoft.com/office/officeart/2011/layout/TabList"/>
    <dgm:cxn modelId="{1ED4E519-457C-4691-A624-8AEDC3A8241C}" type="presParOf" srcId="{6CE301E4-754A-4561-83CF-DD4EE11FC8F6}" destId="{89FF457A-7DB0-4B92-B025-AE5151AE6305}" srcOrd="1" destOrd="0" presId="urn:microsoft.com/office/officeart/2011/layout/TabList"/>
    <dgm:cxn modelId="{CFE03224-0244-4B0E-9675-4B5AE6CF2DF1}" type="presParOf" srcId="{6CE301E4-754A-4561-83CF-DD4EE11FC8F6}" destId="{30D3A764-029C-4842-B2BA-5DC2EEB12CA4}" srcOrd="2" destOrd="0" presId="urn:microsoft.com/office/officeart/2011/layout/TabList"/>
    <dgm:cxn modelId="{EB3817E6-0B82-4F84-80F0-B3F9DD05BDDA}" type="presParOf" srcId="{933A2787-D455-4BD7-B9F9-DB1F938525FF}" destId="{7AB30E5F-F7ED-4F78-9A30-2CF9F3968486}" srcOrd="1" destOrd="0" presId="urn:microsoft.com/office/officeart/2011/layout/TabList"/>
    <dgm:cxn modelId="{759F2C28-A243-4A26-A498-17748B5418F7}" type="presParOf" srcId="{933A2787-D455-4BD7-B9F9-DB1F938525FF}" destId="{7E642591-88A2-4645-ADB3-3C2F69EC6009}" srcOrd="2" destOrd="0" presId="urn:microsoft.com/office/officeart/2011/layout/TabList"/>
    <dgm:cxn modelId="{E1F037F0-E12B-4CF7-AEBC-2F47CB24C7CE}" type="presParOf" srcId="{933A2787-D455-4BD7-B9F9-DB1F938525FF}" destId="{30077DD0-5702-4C46-B451-98F2A5B1169D}" srcOrd="3" destOrd="0" presId="urn:microsoft.com/office/officeart/2011/layout/TabList"/>
    <dgm:cxn modelId="{C62B4AD2-8188-49FE-AAE0-2939557CC469}" type="presParOf" srcId="{30077DD0-5702-4C46-B451-98F2A5B1169D}" destId="{0FCE7960-34F5-4F5A-975D-C7DFC483469C}" srcOrd="0" destOrd="0" presId="urn:microsoft.com/office/officeart/2011/layout/TabList"/>
    <dgm:cxn modelId="{578B2F56-7FEF-4724-B708-F7E0A627BC43}" type="presParOf" srcId="{30077DD0-5702-4C46-B451-98F2A5B1169D}" destId="{8F21FBD0-7C32-4C68-B0D4-FBE707C47045}" srcOrd="1" destOrd="0" presId="urn:microsoft.com/office/officeart/2011/layout/TabList"/>
    <dgm:cxn modelId="{15F0183A-6499-4A0B-B877-250EFE8D364D}" type="presParOf" srcId="{30077DD0-5702-4C46-B451-98F2A5B1169D}" destId="{ABFE4056-2DE1-423E-84C8-EB34307B0B86}" srcOrd="2" destOrd="0" presId="urn:microsoft.com/office/officeart/2011/layout/TabList"/>
    <dgm:cxn modelId="{D82B4A25-F14F-4353-895D-FF5864A1A6B1}" type="presParOf" srcId="{933A2787-D455-4BD7-B9F9-DB1F938525FF}" destId="{70C0C1BD-BD90-4F43-84B5-ED1012182B3A}" srcOrd="4" destOrd="0" presId="urn:microsoft.com/office/officeart/2011/layout/TabList"/>
    <dgm:cxn modelId="{8D55E902-83DA-4AEE-B425-9F87DEBB8A6F}" type="presParOf" srcId="{933A2787-D455-4BD7-B9F9-DB1F938525FF}" destId="{10BA3277-C184-43C5-995F-7C936D078BE7}" srcOrd="5" destOrd="0" presId="urn:microsoft.com/office/officeart/2011/layout/TabList"/>
    <dgm:cxn modelId="{A082B9E1-48B7-4A9F-80BD-B85137A8D7A1}" type="presParOf" srcId="{933A2787-D455-4BD7-B9F9-DB1F938525FF}" destId="{585E577E-E2D6-4715-899C-202B55CD96CA}" srcOrd="6" destOrd="0" presId="urn:microsoft.com/office/officeart/2011/layout/TabList"/>
    <dgm:cxn modelId="{7E2C39A4-85C0-4D69-AA97-685290E052FE}" type="presParOf" srcId="{585E577E-E2D6-4715-899C-202B55CD96CA}" destId="{38A84A5F-3770-4B23-AA53-9AA72670DC60}" srcOrd="0" destOrd="0" presId="urn:microsoft.com/office/officeart/2011/layout/TabList"/>
    <dgm:cxn modelId="{25D42609-8F3E-4FED-BB8D-1DF7D5B53129}" type="presParOf" srcId="{585E577E-E2D6-4715-899C-202B55CD96CA}" destId="{D14A16AB-7153-4CDD-93DE-74870539127A}" srcOrd="1" destOrd="0" presId="urn:microsoft.com/office/officeart/2011/layout/TabList"/>
    <dgm:cxn modelId="{F8923899-B0C7-410D-BC5D-08C0A1CFF157}" type="presParOf" srcId="{585E577E-E2D6-4715-899C-202B55CD96CA}" destId="{D063C370-7ABC-4A2F-B4D4-6726FBCF6651}" srcOrd="2" destOrd="0" presId="urn:microsoft.com/office/officeart/2011/layout/TabList"/>
    <dgm:cxn modelId="{D389D1A5-B209-49F5-932E-D5134BF98015}" type="presParOf" srcId="{933A2787-D455-4BD7-B9F9-DB1F938525FF}" destId="{7B4200BA-E6E7-4186-AEA2-0B9D32E51D41}" srcOrd="7" destOrd="0" presId="urn:microsoft.com/office/officeart/2011/layout/TabList"/>
    <dgm:cxn modelId="{D12F2A94-A6CE-423D-AEF9-54D54A880C0A}" type="presParOf" srcId="{933A2787-D455-4BD7-B9F9-DB1F938525FF}" destId="{580080BC-CBE9-43D7-8D00-16E2836988B3}" srcOrd="8" destOrd="0" presId="urn:microsoft.com/office/officeart/2011/layout/TabList"/>
    <dgm:cxn modelId="{C0EF8574-1F5C-4A02-91C2-D5FE40578D5E}" type="presParOf" srcId="{933A2787-D455-4BD7-B9F9-DB1F938525FF}" destId="{9450DE34-D477-4AB4-BC10-18837F55A52B}" srcOrd="9" destOrd="0" presId="urn:microsoft.com/office/officeart/2011/layout/TabList"/>
    <dgm:cxn modelId="{722C73C4-8442-43E0-BA5C-0226B18EC310}" type="presParOf" srcId="{9450DE34-D477-4AB4-BC10-18837F55A52B}" destId="{E17AA09E-4E9B-45FE-9085-1BE82E07C5DD}" srcOrd="0" destOrd="0" presId="urn:microsoft.com/office/officeart/2011/layout/TabList"/>
    <dgm:cxn modelId="{66A90001-98AA-4173-BC54-FBC6F271C707}" type="presParOf" srcId="{9450DE34-D477-4AB4-BC10-18837F55A52B}" destId="{3561BFF0-A7A5-460D-839B-FAFC403E92A9}" srcOrd="1" destOrd="0" presId="urn:microsoft.com/office/officeart/2011/layout/TabList"/>
    <dgm:cxn modelId="{E7D54CB7-FA52-421D-A6C4-CEC38E4094C8}" type="presParOf" srcId="{9450DE34-D477-4AB4-BC10-18837F55A52B}" destId="{47BEFE68-7DD0-4BB6-A581-3F5C03BA861F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490756-64FC-469D-8943-73B4C1601399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F7BD3FE-20FA-4A3A-B83A-F55FBBDCBEF8}">
      <dgm:prSet phldrT="[Text]"/>
      <dgm:spPr/>
      <dgm:t>
        <a:bodyPr/>
        <a:lstStyle/>
        <a:p>
          <a:r>
            <a:rPr lang="en-CA" dirty="0" smtClean="0"/>
            <a:t>Labour</a:t>
          </a:r>
          <a:endParaRPr lang="en-CA" dirty="0"/>
        </a:p>
      </dgm:t>
    </dgm:pt>
    <dgm:pt modelId="{F2101341-B1B3-4541-BD2F-BB2E0E660E4A}" type="parTrans" cxnId="{A3848E36-2AE8-40A6-84C3-12DE015E694A}">
      <dgm:prSet/>
      <dgm:spPr/>
      <dgm:t>
        <a:bodyPr/>
        <a:lstStyle/>
        <a:p>
          <a:endParaRPr lang="en-CA"/>
        </a:p>
      </dgm:t>
    </dgm:pt>
    <dgm:pt modelId="{63EBEDAF-7BE5-4D35-8FF7-D7F025DC29E4}" type="sibTrans" cxnId="{A3848E36-2AE8-40A6-84C3-12DE015E694A}">
      <dgm:prSet/>
      <dgm:spPr/>
      <dgm:t>
        <a:bodyPr/>
        <a:lstStyle/>
        <a:p>
          <a:endParaRPr lang="en-CA"/>
        </a:p>
      </dgm:t>
    </dgm:pt>
    <dgm:pt modelId="{10FEBD9C-2DB6-4ABE-AC2A-1E93975CBC8D}">
      <dgm:prSet phldrT="[Text]"/>
      <dgm:spPr/>
      <dgm:t>
        <a:bodyPr/>
        <a:lstStyle/>
        <a:p>
          <a:r>
            <a:rPr lang="en-CA" dirty="0" smtClean="0"/>
            <a:t>Dispatcher entering bill of lading - $22,300 per year</a:t>
          </a:r>
          <a:endParaRPr lang="en-CA" dirty="0"/>
        </a:p>
      </dgm:t>
    </dgm:pt>
    <dgm:pt modelId="{EA7B30F1-B26F-4857-939B-73DAD8873DA8}" type="parTrans" cxnId="{D5F6491C-3DD9-487B-BFA4-B7FDC4B628B2}">
      <dgm:prSet/>
      <dgm:spPr/>
      <dgm:t>
        <a:bodyPr/>
        <a:lstStyle/>
        <a:p>
          <a:endParaRPr lang="en-CA"/>
        </a:p>
      </dgm:t>
    </dgm:pt>
    <dgm:pt modelId="{AD808F66-BB2B-4148-BAAB-A18A1CF21BB7}" type="sibTrans" cxnId="{D5F6491C-3DD9-487B-BFA4-B7FDC4B628B2}">
      <dgm:prSet/>
      <dgm:spPr/>
      <dgm:t>
        <a:bodyPr/>
        <a:lstStyle/>
        <a:p>
          <a:endParaRPr lang="en-CA"/>
        </a:p>
      </dgm:t>
    </dgm:pt>
    <dgm:pt modelId="{165EAED1-9682-4C65-B0AA-495B48916607}">
      <dgm:prSet phldrT="[Text]"/>
      <dgm:spPr/>
      <dgm:t>
        <a:bodyPr/>
        <a:lstStyle/>
        <a:p>
          <a:r>
            <a:rPr lang="en-CA" dirty="0" smtClean="0"/>
            <a:t>Dispatcher entering making requests - $13,400 per year</a:t>
          </a:r>
          <a:endParaRPr lang="en-CA" dirty="0"/>
        </a:p>
      </dgm:t>
    </dgm:pt>
    <dgm:pt modelId="{86559156-8860-4E97-932E-C4E8BFDC22EA}" type="parTrans" cxnId="{5DA2BEDB-EB6B-4F7D-A9B1-B7EDA9F38329}">
      <dgm:prSet/>
      <dgm:spPr/>
      <dgm:t>
        <a:bodyPr/>
        <a:lstStyle/>
        <a:p>
          <a:endParaRPr lang="en-CA"/>
        </a:p>
      </dgm:t>
    </dgm:pt>
    <dgm:pt modelId="{D823D4B8-D4C7-4904-9670-8D45862A377D}" type="sibTrans" cxnId="{5DA2BEDB-EB6B-4F7D-A9B1-B7EDA9F38329}">
      <dgm:prSet/>
      <dgm:spPr/>
      <dgm:t>
        <a:bodyPr/>
        <a:lstStyle/>
        <a:p>
          <a:endParaRPr lang="en-CA"/>
        </a:p>
      </dgm:t>
    </dgm:pt>
    <dgm:pt modelId="{9943E09A-2145-4FCB-9D51-42EF38965AF0}">
      <dgm:prSet phldrT="[Text]"/>
      <dgm:spPr/>
      <dgm:t>
        <a:bodyPr/>
        <a:lstStyle/>
        <a:p>
          <a:r>
            <a:rPr lang="en-CA" dirty="0" smtClean="0"/>
            <a:t>Driver FTE – 2 per year</a:t>
          </a:r>
          <a:endParaRPr lang="en-CA" dirty="0"/>
        </a:p>
      </dgm:t>
    </dgm:pt>
    <dgm:pt modelId="{C04F6711-41B3-4493-ABB3-3D8C2E51C2B5}" type="parTrans" cxnId="{7A9DDEBE-E5FA-4336-9866-0D23382BEA4D}">
      <dgm:prSet/>
      <dgm:spPr/>
      <dgm:t>
        <a:bodyPr/>
        <a:lstStyle/>
        <a:p>
          <a:endParaRPr lang="en-CA"/>
        </a:p>
      </dgm:t>
    </dgm:pt>
    <dgm:pt modelId="{ED1BC5D0-71F1-49FF-BA45-C25DF8064794}" type="sibTrans" cxnId="{7A9DDEBE-E5FA-4336-9866-0D23382BEA4D}">
      <dgm:prSet/>
      <dgm:spPr/>
      <dgm:t>
        <a:bodyPr/>
        <a:lstStyle/>
        <a:p>
          <a:endParaRPr lang="en-CA"/>
        </a:p>
      </dgm:t>
    </dgm:pt>
    <dgm:pt modelId="{1CA85CD8-09A0-41DB-83D9-6CB485AD31CF}">
      <dgm:prSet phldrT="[Text]"/>
      <dgm:spPr/>
      <dgm:t>
        <a:bodyPr/>
        <a:lstStyle/>
        <a:p>
          <a:r>
            <a:rPr lang="en-CA" dirty="0" smtClean="0"/>
            <a:t>Business</a:t>
          </a:r>
          <a:endParaRPr lang="en-CA" dirty="0"/>
        </a:p>
      </dgm:t>
    </dgm:pt>
    <dgm:pt modelId="{948F468E-4043-4BF0-9F95-A74972F4AB88}" type="parTrans" cxnId="{C49D4DE4-4B74-4EE1-87B6-34DE8F763049}">
      <dgm:prSet/>
      <dgm:spPr/>
      <dgm:t>
        <a:bodyPr/>
        <a:lstStyle/>
        <a:p>
          <a:endParaRPr lang="en-CA"/>
        </a:p>
      </dgm:t>
    </dgm:pt>
    <dgm:pt modelId="{034EE0CC-88CE-4B5F-A878-43AE361BFE7B}" type="sibTrans" cxnId="{C49D4DE4-4B74-4EE1-87B6-34DE8F763049}">
      <dgm:prSet/>
      <dgm:spPr/>
      <dgm:t>
        <a:bodyPr/>
        <a:lstStyle/>
        <a:p>
          <a:endParaRPr lang="en-CA"/>
        </a:p>
      </dgm:t>
    </dgm:pt>
    <dgm:pt modelId="{7F78C2B9-ED31-46A5-89A0-1CBF739513A1}">
      <dgm:prSet phldrT="[Text]"/>
      <dgm:spPr/>
      <dgm:t>
        <a:bodyPr/>
        <a:lstStyle/>
        <a:p>
          <a:r>
            <a:rPr lang="en-CA" dirty="0" smtClean="0"/>
            <a:t>Overdue Trailer Savings – $43,200 per year</a:t>
          </a:r>
          <a:endParaRPr lang="en-CA" dirty="0"/>
        </a:p>
      </dgm:t>
    </dgm:pt>
    <dgm:pt modelId="{4BAF1AA8-1193-42A2-9F58-76ED99C426FA}" type="parTrans" cxnId="{BDA8C2B1-CAA8-450E-B040-BEB584FFE08F}">
      <dgm:prSet/>
      <dgm:spPr/>
      <dgm:t>
        <a:bodyPr/>
        <a:lstStyle/>
        <a:p>
          <a:endParaRPr lang="en-CA"/>
        </a:p>
      </dgm:t>
    </dgm:pt>
    <dgm:pt modelId="{D78EFFCB-50E5-4636-B328-2E7E9EE14254}" type="sibTrans" cxnId="{BDA8C2B1-CAA8-450E-B040-BEB584FFE08F}">
      <dgm:prSet/>
      <dgm:spPr/>
      <dgm:t>
        <a:bodyPr/>
        <a:lstStyle/>
        <a:p>
          <a:endParaRPr lang="en-CA"/>
        </a:p>
      </dgm:t>
    </dgm:pt>
    <dgm:pt modelId="{7E3C7D53-EE31-4E42-AA0A-D3795564C06C}">
      <dgm:prSet phldrT="[Text]"/>
      <dgm:spPr/>
      <dgm:t>
        <a:bodyPr/>
        <a:lstStyle/>
        <a:p>
          <a:r>
            <a:rPr lang="en-CA" dirty="0" smtClean="0"/>
            <a:t>Phone Plan - $5,800 per year</a:t>
          </a:r>
          <a:endParaRPr lang="en-CA" dirty="0"/>
        </a:p>
      </dgm:t>
    </dgm:pt>
    <dgm:pt modelId="{AA8F3E32-B16D-4B99-9A6E-BBC50B36CA77}" type="parTrans" cxnId="{CA7F0978-1409-4E1D-A34D-F81E45A2E223}">
      <dgm:prSet/>
      <dgm:spPr/>
      <dgm:t>
        <a:bodyPr/>
        <a:lstStyle/>
        <a:p>
          <a:endParaRPr lang="en-CA"/>
        </a:p>
      </dgm:t>
    </dgm:pt>
    <dgm:pt modelId="{CAB19209-FCAB-4CFE-9C10-EAEDB5276A5C}" type="sibTrans" cxnId="{CA7F0978-1409-4E1D-A34D-F81E45A2E223}">
      <dgm:prSet/>
      <dgm:spPr/>
      <dgm:t>
        <a:bodyPr/>
        <a:lstStyle/>
        <a:p>
          <a:endParaRPr lang="en-CA"/>
        </a:p>
      </dgm:t>
    </dgm:pt>
    <dgm:pt modelId="{26299B0D-4351-46BF-B47A-96620D122471}">
      <dgm:prSet phldrT="[Text]"/>
      <dgm:spPr/>
      <dgm:t>
        <a:bodyPr/>
        <a:lstStyle/>
        <a:p>
          <a:r>
            <a:rPr lang="en-CA" dirty="0" smtClean="0"/>
            <a:t>Reduced Work Stoppage – $72,000 per year</a:t>
          </a:r>
          <a:endParaRPr lang="en-CA" dirty="0"/>
        </a:p>
      </dgm:t>
    </dgm:pt>
    <dgm:pt modelId="{CAF7B590-92C0-4B0F-8157-89F565A122F9}" type="parTrans" cxnId="{BDFE2776-CC2E-4588-A0F0-508E817F5809}">
      <dgm:prSet/>
      <dgm:spPr/>
      <dgm:t>
        <a:bodyPr/>
        <a:lstStyle/>
        <a:p>
          <a:endParaRPr lang="en-CA"/>
        </a:p>
      </dgm:t>
    </dgm:pt>
    <dgm:pt modelId="{8AE1FBD2-C737-42BA-9EF7-2CE64CC01EA8}" type="sibTrans" cxnId="{BDFE2776-CC2E-4588-A0F0-508E817F5809}">
      <dgm:prSet/>
      <dgm:spPr/>
      <dgm:t>
        <a:bodyPr/>
        <a:lstStyle/>
        <a:p>
          <a:endParaRPr lang="en-CA"/>
        </a:p>
      </dgm:t>
    </dgm:pt>
    <dgm:pt modelId="{E83121D9-65A9-4527-9918-EC048E1408FE}" type="pres">
      <dgm:prSet presAssocID="{E9490756-64FC-469D-8943-73B4C160139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CA"/>
        </a:p>
      </dgm:t>
    </dgm:pt>
    <dgm:pt modelId="{4E214B1A-5C56-490E-AF32-370567522626}" type="pres">
      <dgm:prSet presAssocID="{E9490756-64FC-469D-8943-73B4C1601399}" presName="Name1" presStyleCnt="0"/>
      <dgm:spPr/>
    </dgm:pt>
    <dgm:pt modelId="{91B25020-2BF1-4FD2-8571-8B6E2BBAA6E9}" type="pres">
      <dgm:prSet presAssocID="{E9490756-64FC-469D-8943-73B4C1601399}" presName="cycle" presStyleCnt="0"/>
      <dgm:spPr/>
    </dgm:pt>
    <dgm:pt modelId="{70647F18-1312-4028-8AAC-3843437D8100}" type="pres">
      <dgm:prSet presAssocID="{E9490756-64FC-469D-8943-73B4C1601399}" presName="srcNode" presStyleLbl="node1" presStyleIdx="0" presStyleCnt="2"/>
      <dgm:spPr/>
    </dgm:pt>
    <dgm:pt modelId="{DB3B723F-1E51-462F-8E44-7DFFE9CCD3FD}" type="pres">
      <dgm:prSet presAssocID="{E9490756-64FC-469D-8943-73B4C1601399}" presName="conn" presStyleLbl="parChTrans1D2" presStyleIdx="0" presStyleCnt="1"/>
      <dgm:spPr/>
      <dgm:t>
        <a:bodyPr/>
        <a:lstStyle/>
        <a:p>
          <a:endParaRPr lang="en-CA"/>
        </a:p>
      </dgm:t>
    </dgm:pt>
    <dgm:pt modelId="{872D3341-7EC5-4C01-9B85-BB34C8581A58}" type="pres">
      <dgm:prSet presAssocID="{E9490756-64FC-469D-8943-73B4C1601399}" presName="extraNode" presStyleLbl="node1" presStyleIdx="0" presStyleCnt="2"/>
      <dgm:spPr/>
    </dgm:pt>
    <dgm:pt modelId="{27C19A37-3BB3-4BC3-BA04-BE620950A422}" type="pres">
      <dgm:prSet presAssocID="{E9490756-64FC-469D-8943-73B4C1601399}" presName="dstNode" presStyleLbl="node1" presStyleIdx="0" presStyleCnt="2"/>
      <dgm:spPr/>
    </dgm:pt>
    <dgm:pt modelId="{DD8BC0FC-7458-4503-A087-5EBCC02EDA9D}" type="pres">
      <dgm:prSet presAssocID="{5F7BD3FE-20FA-4A3A-B83A-F55FBBDCBEF8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60E27CEE-7E0B-491E-AC98-4F9BC0BD0D85}" type="pres">
      <dgm:prSet presAssocID="{5F7BD3FE-20FA-4A3A-B83A-F55FBBDCBEF8}" presName="accent_1" presStyleCnt="0"/>
      <dgm:spPr/>
    </dgm:pt>
    <dgm:pt modelId="{D9A3D619-3A57-4DA6-8C67-7B38A8904993}" type="pres">
      <dgm:prSet presAssocID="{5F7BD3FE-20FA-4A3A-B83A-F55FBBDCBEF8}" presName="accentRepeatNode" presStyleLbl="solidFgAcc1" presStyleIdx="0" presStyleCnt="2"/>
      <dgm:spPr/>
    </dgm:pt>
    <dgm:pt modelId="{9F8E2464-E4C6-40A8-B398-38B004B78435}" type="pres">
      <dgm:prSet presAssocID="{1CA85CD8-09A0-41DB-83D9-6CB485AD31CF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98C4DA0-B1BC-4E96-A4F4-347199609793}" type="pres">
      <dgm:prSet presAssocID="{1CA85CD8-09A0-41DB-83D9-6CB485AD31CF}" presName="accent_2" presStyleCnt="0"/>
      <dgm:spPr/>
    </dgm:pt>
    <dgm:pt modelId="{4C9A6F3E-EC93-471A-93D5-A35993CB56D7}" type="pres">
      <dgm:prSet presAssocID="{1CA85CD8-09A0-41DB-83D9-6CB485AD31CF}" presName="accentRepeatNode" presStyleLbl="solidFgAcc1" presStyleIdx="1" presStyleCnt="2"/>
      <dgm:spPr/>
    </dgm:pt>
  </dgm:ptLst>
  <dgm:cxnLst>
    <dgm:cxn modelId="{7A9DDEBE-E5FA-4336-9866-0D23382BEA4D}" srcId="{5F7BD3FE-20FA-4A3A-B83A-F55FBBDCBEF8}" destId="{9943E09A-2145-4FCB-9D51-42EF38965AF0}" srcOrd="2" destOrd="0" parTransId="{C04F6711-41B3-4493-ABB3-3D8C2E51C2B5}" sibTransId="{ED1BC5D0-71F1-49FF-BA45-C25DF8064794}"/>
    <dgm:cxn modelId="{410BBEA9-3182-4B6C-9B79-36C60B3F3600}" type="presOf" srcId="{7F78C2B9-ED31-46A5-89A0-1CBF739513A1}" destId="{9F8E2464-E4C6-40A8-B398-38B004B78435}" srcOrd="0" destOrd="1" presId="urn:microsoft.com/office/officeart/2008/layout/VerticalCurvedList"/>
    <dgm:cxn modelId="{5DA2BEDB-EB6B-4F7D-A9B1-B7EDA9F38329}" srcId="{5F7BD3FE-20FA-4A3A-B83A-F55FBBDCBEF8}" destId="{165EAED1-9682-4C65-B0AA-495B48916607}" srcOrd="1" destOrd="0" parTransId="{86559156-8860-4E97-932E-C4E8BFDC22EA}" sibTransId="{D823D4B8-D4C7-4904-9670-8D45862A377D}"/>
    <dgm:cxn modelId="{3C8712C1-AC38-4B73-BF92-E3FE2F151A1D}" type="presOf" srcId="{26299B0D-4351-46BF-B47A-96620D122471}" destId="{9F8E2464-E4C6-40A8-B398-38B004B78435}" srcOrd="0" destOrd="3" presId="urn:microsoft.com/office/officeart/2008/layout/VerticalCurvedList"/>
    <dgm:cxn modelId="{172AC5C5-8B86-481E-8EC1-0EF183576466}" type="presOf" srcId="{9943E09A-2145-4FCB-9D51-42EF38965AF0}" destId="{DD8BC0FC-7458-4503-A087-5EBCC02EDA9D}" srcOrd="0" destOrd="3" presId="urn:microsoft.com/office/officeart/2008/layout/VerticalCurvedList"/>
    <dgm:cxn modelId="{0C9B5F64-8FD9-4A23-8AFF-50090882FABA}" type="presOf" srcId="{AD808F66-BB2B-4148-BAAB-A18A1CF21BB7}" destId="{DB3B723F-1E51-462F-8E44-7DFFE9CCD3FD}" srcOrd="0" destOrd="0" presId="urn:microsoft.com/office/officeart/2008/layout/VerticalCurvedList"/>
    <dgm:cxn modelId="{B73B4A07-9BAE-4E14-A444-481A5172B57B}" type="presOf" srcId="{1CA85CD8-09A0-41DB-83D9-6CB485AD31CF}" destId="{9F8E2464-E4C6-40A8-B398-38B004B78435}" srcOrd="0" destOrd="0" presId="urn:microsoft.com/office/officeart/2008/layout/VerticalCurvedList"/>
    <dgm:cxn modelId="{8DFB74C3-DB62-4E70-A79A-898DEE205566}" type="presOf" srcId="{E9490756-64FC-469D-8943-73B4C1601399}" destId="{E83121D9-65A9-4527-9918-EC048E1408FE}" srcOrd="0" destOrd="0" presId="urn:microsoft.com/office/officeart/2008/layout/VerticalCurvedList"/>
    <dgm:cxn modelId="{3DF3D7AE-4C7B-48BC-B59D-46E415C99B1E}" type="presOf" srcId="{7E3C7D53-EE31-4E42-AA0A-D3795564C06C}" destId="{9F8E2464-E4C6-40A8-B398-38B004B78435}" srcOrd="0" destOrd="2" presId="urn:microsoft.com/office/officeart/2008/layout/VerticalCurvedList"/>
    <dgm:cxn modelId="{BDFE2776-CC2E-4588-A0F0-508E817F5809}" srcId="{1CA85CD8-09A0-41DB-83D9-6CB485AD31CF}" destId="{26299B0D-4351-46BF-B47A-96620D122471}" srcOrd="2" destOrd="0" parTransId="{CAF7B590-92C0-4B0F-8157-89F565A122F9}" sibTransId="{8AE1FBD2-C737-42BA-9EF7-2CE64CC01EA8}"/>
    <dgm:cxn modelId="{D5F6491C-3DD9-487B-BFA4-B7FDC4B628B2}" srcId="{5F7BD3FE-20FA-4A3A-B83A-F55FBBDCBEF8}" destId="{10FEBD9C-2DB6-4ABE-AC2A-1E93975CBC8D}" srcOrd="0" destOrd="0" parTransId="{EA7B30F1-B26F-4857-939B-73DAD8873DA8}" sibTransId="{AD808F66-BB2B-4148-BAAB-A18A1CF21BB7}"/>
    <dgm:cxn modelId="{BDA8C2B1-CAA8-450E-B040-BEB584FFE08F}" srcId="{1CA85CD8-09A0-41DB-83D9-6CB485AD31CF}" destId="{7F78C2B9-ED31-46A5-89A0-1CBF739513A1}" srcOrd="0" destOrd="0" parTransId="{4BAF1AA8-1193-42A2-9F58-76ED99C426FA}" sibTransId="{D78EFFCB-50E5-4636-B328-2E7E9EE14254}"/>
    <dgm:cxn modelId="{CA7F0978-1409-4E1D-A34D-F81E45A2E223}" srcId="{1CA85CD8-09A0-41DB-83D9-6CB485AD31CF}" destId="{7E3C7D53-EE31-4E42-AA0A-D3795564C06C}" srcOrd="1" destOrd="0" parTransId="{AA8F3E32-B16D-4B99-9A6E-BBC50B36CA77}" sibTransId="{CAB19209-FCAB-4CFE-9C10-EAEDB5276A5C}"/>
    <dgm:cxn modelId="{A3848E36-2AE8-40A6-84C3-12DE015E694A}" srcId="{E9490756-64FC-469D-8943-73B4C1601399}" destId="{5F7BD3FE-20FA-4A3A-B83A-F55FBBDCBEF8}" srcOrd="0" destOrd="0" parTransId="{F2101341-B1B3-4541-BD2F-BB2E0E660E4A}" sibTransId="{63EBEDAF-7BE5-4D35-8FF7-D7F025DC29E4}"/>
    <dgm:cxn modelId="{CB376DBD-7AE1-416E-BC20-3D7BD85A55B7}" type="presOf" srcId="{10FEBD9C-2DB6-4ABE-AC2A-1E93975CBC8D}" destId="{DD8BC0FC-7458-4503-A087-5EBCC02EDA9D}" srcOrd="0" destOrd="1" presId="urn:microsoft.com/office/officeart/2008/layout/VerticalCurvedList"/>
    <dgm:cxn modelId="{B2096DDF-0A98-4407-9F8D-6F6FF855A139}" type="presOf" srcId="{165EAED1-9682-4C65-B0AA-495B48916607}" destId="{DD8BC0FC-7458-4503-A087-5EBCC02EDA9D}" srcOrd="0" destOrd="2" presId="urn:microsoft.com/office/officeart/2008/layout/VerticalCurvedList"/>
    <dgm:cxn modelId="{C49D4DE4-4B74-4EE1-87B6-34DE8F763049}" srcId="{E9490756-64FC-469D-8943-73B4C1601399}" destId="{1CA85CD8-09A0-41DB-83D9-6CB485AD31CF}" srcOrd="1" destOrd="0" parTransId="{948F468E-4043-4BF0-9F95-A74972F4AB88}" sibTransId="{034EE0CC-88CE-4B5F-A878-43AE361BFE7B}"/>
    <dgm:cxn modelId="{0DEF4EF4-9107-49D7-8754-E73EC77F4C22}" type="presOf" srcId="{5F7BD3FE-20FA-4A3A-B83A-F55FBBDCBEF8}" destId="{DD8BC0FC-7458-4503-A087-5EBCC02EDA9D}" srcOrd="0" destOrd="0" presId="urn:microsoft.com/office/officeart/2008/layout/VerticalCurvedList"/>
    <dgm:cxn modelId="{4C6B43A9-D026-41B5-BD7B-14AAB615D4B2}" type="presParOf" srcId="{E83121D9-65A9-4527-9918-EC048E1408FE}" destId="{4E214B1A-5C56-490E-AF32-370567522626}" srcOrd="0" destOrd="0" presId="urn:microsoft.com/office/officeart/2008/layout/VerticalCurvedList"/>
    <dgm:cxn modelId="{31A3758E-F9E3-4F07-AD7C-0E3FB09A50E4}" type="presParOf" srcId="{4E214B1A-5C56-490E-AF32-370567522626}" destId="{91B25020-2BF1-4FD2-8571-8B6E2BBAA6E9}" srcOrd="0" destOrd="0" presId="urn:microsoft.com/office/officeart/2008/layout/VerticalCurvedList"/>
    <dgm:cxn modelId="{15A3F9DC-E9DE-4FC6-B9A6-5E1F6E2CE3A8}" type="presParOf" srcId="{91B25020-2BF1-4FD2-8571-8B6E2BBAA6E9}" destId="{70647F18-1312-4028-8AAC-3843437D8100}" srcOrd="0" destOrd="0" presId="urn:microsoft.com/office/officeart/2008/layout/VerticalCurvedList"/>
    <dgm:cxn modelId="{3B490851-8737-4DAF-BB93-D6D830DC1838}" type="presParOf" srcId="{91B25020-2BF1-4FD2-8571-8B6E2BBAA6E9}" destId="{DB3B723F-1E51-462F-8E44-7DFFE9CCD3FD}" srcOrd="1" destOrd="0" presId="urn:microsoft.com/office/officeart/2008/layout/VerticalCurvedList"/>
    <dgm:cxn modelId="{C8BE6B3E-EB51-43EA-B0B5-64978AFABBEE}" type="presParOf" srcId="{91B25020-2BF1-4FD2-8571-8B6E2BBAA6E9}" destId="{872D3341-7EC5-4C01-9B85-BB34C8581A58}" srcOrd="2" destOrd="0" presId="urn:microsoft.com/office/officeart/2008/layout/VerticalCurvedList"/>
    <dgm:cxn modelId="{73B31A4E-6C16-4B7E-B921-06EA1A580C50}" type="presParOf" srcId="{91B25020-2BF1-4FD2-8571-8B6E2BBAA6E9}" destId="{27C19A37-3BB3-4BC3-BA04-BE620950A422}" srcOrd="3" destOrd="0" presId="urn:microsoft.com/office/officeart/2008/layout/VerticalCurvedList"/>
    <dgm:cxn modelId="{096B5EFD-DAB5-47B5-AADE-147EB3AD6568}" type="presParOf" srcId="{4E214B1A-5C56-490E-AF32-370567522626}" destId="{DD8BC0FC-7458-4503-A087-5EBCC02EDA9D}" srcOrd="1" destOrd="0" presId="urn:microsoft.com/office/officeart/2008/layout/VerticalCurvedList"/>
    <dgm:cxn modelId="{28CC8113-6F61-4C91-8DC9-7DA62F104FD5}" type="presParOf" srcId="{4E214B1A-5C56-490E-AF32-370567522626}" destId="{60E27CEE-7E0B-491E-AC98-4F9BC0BD0D85}" srcOrd="2" destOrd="0" presId="urn:microsoft.com/office/officeart/2008/layout/VerticalCurvedList"/>
    <dgm:cxn modelId="{E6E39697-2CCB-44F6-B3AD-4E76FDFDA3B8}" type="presParOf" srcId="{60E27CEE-7E0B-491E-AC98-4F9BC0BD0D85}" destId="{D9A3D619-3A57-4DA6-8C67-7B38A8904993}" srcOrd="0" destOrd="0" presId="urn:microsoft.com/office/officeart/2008/layout/VerticalCurvedList"/>
    <dgm:cxn modelId="{EE355C69-5D42-4ED4-B6A8-5E114E13C34F}" type="presParOf" srcId="{4E214B1A-5C56-490E-AF32-370567522626}" destId="{9F8E2464-E4C6-40A8-B398-38B004B78435}" srcOrd="3" destOrd="0" presId="urn:microsoft.com/office/officeart/2008/layout/VerticalCurvedList"/>
    <dgm:cxn modelId="{03EA489B-2DB4-4EAD-B0EA-CA0509F97193}" type="presParOf" srcId="{4E214B1A-5C56-490E-AF32-370567522626}" destId="{198C4DA0-B1BC-4E96-A4F4-347199609793}" srcOrd="4" destOrd="0" presId="urn:microsoft.com/office/officeart/2008/layout/VerticalCurvedList"/>
    <dgm:cxn modelId="{687CBF19-9703-49AE-ABA4-33156DF7ED89}" type="presParOf" srcId="{198C4DA0-B1BC-4E96-A4F4-347199609793}" destId="{4C9A6F3E-EC93-471A-93D5-A35993CB56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77B5-DBB4-45A9-9709-760E5C555AB4}" type="datetimeFigureOut">
              <a:rPr lang="en-CA" smtClean="0"/>
              <a:pPr/>
              <a:t>11/12/2012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08AAB-CA33-4D36-99D6-BF7D0ACE0D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3445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8AAB-CA33-4D36-99D6-BF7D0ACE0DAC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969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88DA3-0445-4544-A9D8-CA7CB86A138D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85029B-BFD4-45E0-948A-F1A2EC7EA396}" type="datetime1">
              <a:rPr lang="en-US" smtClean="0"/>
              <a:pPr/>
              <a:t>12/11/2012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24539F-F6E1-4259-96C4-F055FCE2FF1F}" type="datetime1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29D9BF-997D-463F-BAB7-AA3138CE7FD1}" type="datetime1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32119E-7FF0-4015-B7B2-6669EA164254}" type="datetime1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F58131-4526-4B23-BF26-184CEB1F2492}" type="datetime1">
              <a:rPr lang="en-US" smtClean="0"/>
              <a:pPr/>
              <a:t>12/11/2012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FBD23-97E5-45AE-B468-A1C33CBB88A9}" type="datetime1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ADBF45-198F-4F63-B3B7-0960E988BC4F}" type="datetime1">
              <a:rPr lang="en-US" smtClean="0"/>
              <a:pPr/>
              <a:t>12/11/2012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DEAC63-5BE6-401A-8184-15EF1444107B}" type="datetime1">
              <a:rPr lang="en-US" smtClean="0"/>
              <a:pPr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76C64D-DF8B-47EE-AE91-588FAA104B1E}" type="datetime1">
              <a:rPr lang="en-US" smtClean="0"/>
              <a:pPr/>
              <a:t>12/11/2012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E50646-BA4E-486F-9085-2728CBBF674E}" type="datetime1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9951B8-593C-423A-ACE1-DCEC56B98B73}" type="datetime1">
              <a:rPr lang="en-US" smtClean="0"/>
              <a:pPr/>
              <a:t>12/11/2012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054FD01-21A7-41E4-AFC9-408B4BDF0484}" type="datetime1">
              <a:rPr lang="en-US" smtClean="0"/>
              <a:pPr/>
              <a:t>12/11/2012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FFEF8A0-AC81-4F37-840F-0584D57951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2560" y="205740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Final TTCS System Proposal</a:t>
            </a:r>
            <a:br>
              <a:rPr lang="en-US" dirty="0" smtClean="0"/>
            </a:br>
            <a:r>
              <a:rPr lang="en-US" dirty="0" smtClean="0"/>
              <a:t>for </a:t>
            </a:r>
            <a:br>
              <a:rPr lang="en-US" dirty="0" smtClean="0"/>
            </a:br>
            <a:r>
              <a:rPr lang="en-US" dirty="0" smtClean="0"/>
              <a:t>Orenda Marine Engines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32560" y="3547566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by</a:t>
            </a:r>
            <a:br>
              <a:rPr lang="en-US" sz="2400" dirty="0" smtClean="0"/>
            </a:br>
            <a:r>
              <a:rPr lang="en-US" sz="2400" dirty="0" smtClean="0"/>
              <a:t>JGRC Consulting</a:t>
            </a:r>
          </a:p>
        </p:txBody>
      </p:sp>
    </p:spTree>
    <p:extLst>
      <p:ext uri="{BB962C8B-B14F-4D97-AF65-F5344CB8AC3E}">
        <p14:creationId xmlns:p14="http://schemas.microsoft.com/office/powerpoint/2010/main" val="9976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Trailer Arrivals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7442650" cy="4953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70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Trailer Arrival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trailer arrives at the </a:t>
            </a:r>
            <a:r>
              <a:rPr lang="en-US" dirty="0" err="1" smtClean="0"/>
              <a:t>Orenda</a:t>
            </a:r>
            <a:r>
              <a:rPr lang="en-US" dirty="0" smtClean="0"/>
              <a:t> Facility and pulls up to the dispatch office</a:t>
            </a:r>
          </a:p>
          <a:p>
            <a:r>
              <a:rPr lang="en-US" dirty="0" smtClean="0"/>
              <a:t>The dispatcher receives the bill of lading from the driver</a:t>
            </a:r>
          </a:p>
          <a:p>
            <a:r>
              <a:rPr lang="en-US" dirty="0" smtClean="0"/>
              <a:t>The dispatcher compares the trailer number and seal number to the one on the bill of lading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Dispatcher Dashboard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pic>
        <p:nvPicPr>
          <p:cNvPr id="1026" name="Picture 2" descr="C:\Dropbox\JGRC Consulting\Boardrooms\Boardroom 2 - 2012-11-14\Screens\Dispatcher_Dashboard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36675"/>
            <a:ext cx="7170738" cy="49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96200" y="30480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</a:t>
            </a:r>
            <a:r>
              <a:rPr lang="en-US" sz="1400" dirty="0"/>
              <a:t>7</a:t>
            </a:r>
            <a:endParaRPr lang="en-US" sz="1400" dirty="0" smtClean="0"/>
          </a:p>
          <a:p>
            <a:r>
              <a:rPr lang="en-US" sz="1400" dirty="0" smtClean="0"/>
              <a:t>Figure 1-1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Trailer Arrival</a:t>
            </a:r>
            <a:endParaRPr lang="en-US" dirty="0"/>
          </a:p>
        </p:txBody>
      </p:sp>
      <p:pic>
        <p:nvPicPr>
          <p:cNvPr id="6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77199" y="643621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Corey</a:t>
            </a:r>
            <a:endParaRPr lang="en-US" sz="1400" dirty="0"/>
          </a:p>
        </p:txBody>
      </p:sp>
      <p:pic>
        <p:nvPicPr>
          <p:cNvPr id="1026" name="Picture 2" descr="C:\Dropbox\JGRC Consulting\Boardrooms\Boardroom 2 - 2012-11-14\Screens\Dispatcher_-_Log_an_Arrival (27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36675"/>
            <a:ext cx="5417992" cy="376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1336675"/>
            <a:ext cx="2133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Bill of Lading is sent through electronically prior to the trailers arrival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Dispatcher enters the number on the bill of lading to bring up the correct trailer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00" y="30480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10</a:t>
            </a:r>
          </a:p>
          <a:p>
            <a:r>
              <a:rPr lang="en-US" sz="1400" dirty="0" smtClean="0"/>
              <a:t>Figure 1-3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27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Trailer Admission</a:t>
            </a:r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77199" y="643621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Corey</a:t>
            </a:r>
            <a:endParaRPr lang="en-US" sz="1400" dirty="0"/>
          </a:p>
        </p:txBody>
      </p:sp>
      <p:pic>
        <p:nvPicPr>
          <p:cNvPr id="3074" name="Picture 2" descr="C:\Dropbox\JGRC Consulting\Boardrooms\Boardroom 2 - 2012-11-14\Screens\Dispatcher_-_Trailer_Admit_Screen (2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15" y="1295401"/>
            <a:ext cx="5367784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2999" y="1295401"/>
            <a:ext cx="21930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Contains all of the trailer information from the Bill of Lading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dispatcher compares the bill of lading to the information on the screen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there are any problems with the two he can click the report an issue button and make any notes or changes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00" y="30480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14</a:t>
            </a:r>
          </a:p>
          <a:p>
            <a:r>
              <a:rPr lang="en-US" sz="1400" dirty="0" smtClean="0"/>
              <a:t>Figure 1-5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0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Parking Spot</a:t>
            </a:r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77199" y="6436217"/>
            <a:ext cx="640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Corey</a:t>
            </a:r>
            <a:endParaRPr lang="en-US" sz="1400" dirty="0"/>
          </a:p>
        </p:txBody>
      </p:sp>
      <p:pic>
        <p:nvPicPr>
          <p:cNvPr id="4098" name="Picture 2" descr="C:\Dropbox\JGRC Consulting\Boardrooms\Boardroom 2 - 2012-11-14\Screens\Dispatcher_-_Trailer_Admit_Popup (2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36676"/>
            <a:ext cx="5341938" cy="371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1383268"/>
            <a:ext cx="220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admit trailer dialog is used to tell the system where the trailer will be parked.</a:t>
            </a:r>
          </a:p>
          <a:p>
            <a:endParaRPr lang="en-US" dirty="0"/>
          </a:p>
          <a:p>
            <a:r>
              <a:rPr lang="en-US" dirty="0" smtClean="0"/>
              <a:t>The dispatcher can manually type the lot number or select it on the yard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742" y="0"/>
            <a:ext cx="7498080" cy="1143000"/>
          </a:xfrm>
        </p:spPr>
        <p:txBody>
          <a:bodyPr/>
          <a:lstStyle/>
          <a:p>
            <a:r>
              <a:rPr lang="en-CA" dirty="0" smtClean="0"/>
              <a:t>Yard Map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pic>
        <p:nvPicPr>
          <p:cNvPr id="8" name="Picture 2" descr="E:\Dropbox\SystemsAttempt2\Yar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8800" y="1295400"/>
            <a:ext cx="5892800" cy="4419600"/>
          </a:xfrm>
          <a:prstGeom prst="rect">
            <a:avLst/>
          </a:prstGeom>
          <a:noFill/>
        </p:spPr>
      </p:pic>
      <p:pic>
        <p:nvPicPr>
          <p:cNvPr id="6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1143000"/>
            <a:ext cx="1981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Yard map is a dynamically updated screen that is a representation of the yard.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 list of current moves and trailer information is displayed on screen.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Free lots are represented by number,  Trailers with a move are blue,  trailers needing repair or broken seal are red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696200" y="304800"/>
            <a:ext cx="1006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23</a:t>
            </a:r>
          </a:p>
          <a:p>
            <a:r>
              <a:rPr lang="en-US" sz="1400" dirty="0" smtClean="0"/>
              <a:t>Figure 1-10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for Trailer Movements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6781800" cy="508634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570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Dock Foreman</a:t>
            </a:r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146" name="Picture 2" descr="C:\Dropbox\JGRC Consulting\Boardrooms\Boardroom 2 - 2012-11-14\Screens\Foreman_Dashboard_-_Request_Management (3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59" y="1219201"/>
            <a:ext cx="547733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1219201"/>
            <a:ext cx="21017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Contains a list of all request from the currently logged in foreman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foreman can search using and of the filters available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New requests can be created by selecting the new requests button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696200" y="30480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37</a:t>
            </a:r>
          </a:p>
          <a:p>
            <a:r>
              <a:rPr lang="en-US" sz="1400" dirty="0" smtClean="0"/>
              <a:t>Figure 2-1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Dock Foreman Cont.</a:t>
            </a:r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 descr="C:\Dropbox\JGRC Consulting\Boardrooms\Boardroom 2 - 2012-11-14\Screens\Foreman_-_New_Request (5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955" y="1295401"/>
            <a:ext cx="5367783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1295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2999" y="1307068"/>
            <a:ext cx="21839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dock foreman can make 3 types of requests Part Request, Request for an Empty trailer and a Trailer removal request.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Dispatcher can make a request using different combinations of materials, not everything is required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96200" y="7620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40</a:t>
            </a:r>
          </a:p>
          <a:p>
            <a:r>
              <a:rPr lang="en-US" sz="1400" dirty="0" smtClean="0"/>
              <a:t>Figure 2-2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3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CA" dirty="0" smtClean="0"/>
              <a:t>JGRC Consulting</a:t>
            </a:r>
          </a:p>
          <a:p>
            <a:r>
              <a:rPr lang="en-CA" dirty="0" smtClean="0"/>
              <a:t>Corey Despres – Project Manager</a:t>
            </a:r>
          </a:p>
          <a:p>
            <a:r>
              <a:rPr lang="en-CA" dirty="0" smtClean="0"/>
              <a:t>Graeme McBriarty – Analyst</a:t>
            </a:r>
          </a:p>
          <a:p>
            <a:r>
              <a:rPr lang="en-CA" dirty="0" smtClean="0"/>
              <a:t>Ryan Vaughan - Analyst</a:t>
            </a:r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2022567\AppData\Local\Microsoft\Windows\Temporary Internet Files\Content.IE5\IXKG8ZFT\MC90015594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124200"/>
            <a:ext cx="3922882" cy="334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1FFEF8A0-AC81-4F37-840F-0584D579518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0" y="64909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3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Dock Foreman Cont.</a:t>
            </a:r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170" name="Picture 2" descr="C:\Dropbox\JGRC Consulting\Boardrooms\Boardroom 2 - 2012-11-14\Screens\Foreman_Dashboard_-_Request_Management_-2 (4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52" y="1295400"/>
            <a:ext cx="7170737" cy="49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696200" y="15240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37</a:t>
            </a:r>
          </a:p>
          <a:p>
            <a:r>
              <a:rPr lang="en-US" sz="1400" dirty="0" smtClean="0"/>
              <a:t>Figure 2-1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97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Dispatcher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pic>
        <p:nvPicPr>
          <p:cNvPr id="6146" name="Picture 2" descr="C:\Dropbox\JGRC Consulting\Boardrooms\Boardroom 2 - 2012-11-14\Screens\Dispatcher_Dashboard_-_2 (2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7170738" cy="49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87968" y="8129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</a:t>
            </a:r>
            <a:r>
              <a:rPr lang="en-US" sz="1400" dirty="0"/>
              <a:t>7</a:t>
            </a:r>
            <a:endParaRPr lang="en-US" sz="1400" dirty="0" smtClean="0"/>
          </a:p>
          <a:p>
            <a:r>
              <a:rPr lang="en-US" sz="1400" dirty="0" smtClean="0"/>
              <a:t>Figure 1-1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Dispatcher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pic>
        <p:nvPicPr>
          <p:cNvPr id="1026" name="Picture 2" descr="C:\Dropbox\JGRC Consulting\Boardrooms\Boardroom 2 - 2012-11-14\Screens\Dispatcher_-_Request_Screen (14) 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4" y="1336675"/>
            <a:ext cx="5267326" cy="366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1336675"/>
            <a:ext cx="2505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dispatcher request screen contains all of the information that was entered by the dock foreman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dispatcher assigns a trailer by selecting the trailer information and assigns a driver by selecting the driver selection button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7968" y="81290"/>
            <a:ext cx="1006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28</a:t>
            </a:r>
          </a:p>
          <a:p>
            <a:r>
              <a:rPr lang="en-US" sz="1400" dirty="0" smtClean="0"/>
              <a:t>Figure 1-13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Dispatcher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pic>
        <p:nvPicPr>
          <p:cNvPr id="2050" name="Picture 2" descr="C:\Dropbox\JGRC Consulting\Boardrooms\Boardroom 2 - 2012-11-14\Screens\Dispatcher_-_Trailer_List_Advanced_Search (24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384" y="1260475"/>
            <a:ext cx="5089353" cy="35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1260475"/>
            <a:ext cx="2462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trailer list contains a list of all trailers that match the search criteria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By default the list is sorted by the information entered into the request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7968" y="8129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11</a:t>
            </a:r>
          </a:p>
          <a:p>
            <a:r>
              <a:rPr lang="en-US" sz="1400" dirty="0" smtClean="0"/>
              <a:t>Figure 1-4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25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Dispatcher cont.</a:t>
            </a:r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pic>
        <p:nvPicPr>
          <p:cNvPr id="3074" name="Picture 2" descr="C:\Dropbox\JGRC Consulting\Boardrooms\Boardroom 2 - 2012-11-14\Screens\Dispatcher_-_Request_Screen (14) - 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60475"/>
            <a:ext cx="7172325" cy="49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87968" y="81290"/>
            <a:ext cx="1006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30</a:t>
            </a:r>
          </a:p>
          <a:p>
            <a:r>
              <a:rPr lang="en-US" sz="1400" dirty="0" smtClean="0"/>
              <a:t>Figure 1-14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005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Dispatcher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pic>
        <p:nvPicPr>
          <p:cNvPr id="1026" name="Picture 2" descr="E:\AppData\Local\Temp\Rar$DR44.288\Dispatcher_-_Driver_Manager (10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568" y="1295401"/>
            <a:ext cx="5149747" cy="358139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43000" y="1295400"/>
            <a:ext cx="24025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driver list contains all drivers that are current on the job at Orenda regardless of their status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dispatcher can filter drivers as needed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By selecting the number of tasks the dispatcher can see a list of all tasks assigned to the driver.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7968" y="81290"/>
            <a:ext cx="1006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24</a:t>
            </a:r>
          </a:p>
          <a:p>
            <a:r>
              <a:rPr lang="en-US" sz="1400" dirty="0" smtClean="0"/>
              <a:t>Figure 1-11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358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Requests – Dispatcher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endParaRPr lang="en-US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pic>
        <p:nvPicPr>
          <p:cNvPr id="5122" name="Picture 2" descr="C:\Dropbox\JGRC Consulting\Boardrooms\Boardroom 2 - 2012-11-14\Screens\Dispatcher_-_Request_Screen (14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60475"/>
            <a:ext cx="7170737" cy="49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87968" y="81290"/>
            <a:ext cx="1006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30</a:t>
            </a:r>
          </a:p>
          <a:p>
            <a:r>
              <a:rPr lang="en-US" sz="1400" dirty="0" smtClean="0"/>
              <a:t>Figure 1-14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38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Driver Task Tracking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24000" y="1427226"/>
            <a:ext cx="7239000" cy="482117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022567\Downloads\TTCS_Driver_Task_Tracking\Task_List (2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6" r="14241"/>
          <a:stretch/>
        </p:blipFill>
        <p:spPr bwMode="auto">
          <a:xfrm>
            <a:off x="3546763" y="764704"/>
            <a:ext cx="6054437" cy="58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23828" y="15251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Task List View</a:t>
            </a:r>
            <a:endParaRPr lang="en-CA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94656" y="851320"/>
            <a:ext cx="30963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Main Screen for app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Daily statistics with personalized information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Grid with list of today’s tasks. Shows information necessary to begin a task.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Start a task from this view, finish it, or Report an issue identified before beginning.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Menu options for switching views, going off duty or logging off.</a:t>
            </a:r>
            <a:endParaRPr lang="en-CA" sz="2000" dirty="0"/>
          </a:p>
        </p:txBody>
      </p:sp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1FFEF8A0-AC81-4F37-840F-0584D579518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9600" y="64909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887968" y="8129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47</a:t>
            </a:r>
          </a:p>
          <a:p>
            <a:r>
              <a:rPr lang="en-US" sz="1400" dirty="0" smtClean="0"/>
              <a:t>Figure 3-2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840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022567\Downloads\TTCS_Driver_Task_Tracking\Current_Task (3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2" r="15485"/>
          <a:stretch/>
        </p:blipFill>
        <p:spPr bwMode="auto">
          <a:xfrm>
            <a:off x="3616036" y="764704"/>
            <a:ext cx="5832764" cy="57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81790" y="152516"/>
            <a:ext cx="378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Current Task View</a:t>
            </a:r>
            <a:endParaRPr lang="en-CA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094656" y="851320"/>
            <a:ext cx="30963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Trailer Information displays information necessary to identify the trailer needed for this request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Request information displays the details of the request; when and where you need to be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Notes contains any additional notes added by either Dock Foreman or Dispatcher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Finish your task from here or Report an issue on 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Menu options</a:t>
            </a:r>
            <a:endParaRPr lang="en-CA" sz="2000" dirty="0"/>
          </a:p>
        </p:txBody>
      </p:sp>
      <p:pic>
        <p:nvPicPr>
          <p:cNvPr id="7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1FFEF8A0-AC81-4F37-840F-0584D579518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9600" y="64909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887968" y="8129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49</a:t>
            </a:r>
          </a:p>
          <a:p>
            <a:r>
              <a:rPr lang="en-US" sz="1400" dirty="0" smtClean="0"/>
              <a:t>Figure 3-3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97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CA" dirty="0" smtClean="0"/>
              <a:t>Our Task</a:t>
            </a:r>
          </a:p>
          <a:p>
            <a:r>
              <a:rPr lang="en-CA" dirty="0" smtClean="0"/>
              <a:t>Analyze the current system and identify the major issues</a:t>
            </a:r>
          </a:p>
          <a:p>
            <a:r>
              <a:rPr lang="en-CA" dirty="0" smtClean="0"/>
              <a:t>Build a brand new system from the ground up</a:t>
            </a:r>
          </a:p>
          <a:p>
            <a:r>
              <a:rPr lang="en-CA" dirty="0" smtClean="0"/>
              <a:t>Develop a system that will fix the major issues</a:t>
            </a:r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1FFEF8A0-AC81-4F37-840F-0584D579518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0" y="64909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64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022567\Downloads\TTCS_Driver_Task_Tracking\Task_List (2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6" r="14241"/>
          <a:stretch/>
        </p:blipFill>
        <p:spPr bwMode="auto">
          <a:xfrm>
            <a:off x="1828800" y="764703"/>
            <a:ext cx="6054437" cy="58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23828" y="15251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Task List View</a:t>
            </a:r>
            <a:endParaRPr lang="en-CA" sz="3600" dirty="0"/>
          </a:p>
        </p:txBody>
      </p:sp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1FFEF8A0-AC81-4F37-840F-0584D579518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9600" y="64909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887968" y="8129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47</a:t>
            </a:r>
          </a:p>
          <a:p>
            <a:r>
              <a:rPr lang="en-US" sz="1400" dirty="0" smtClean="0"/>
              <a:t>Figure 3-2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879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2022567\Downloads\TTCS_Driver_Task_Tracking\My_Productivity (4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3" r="15914"/>
          <a:stretch/>
        </p:blipFill>
        <p:spPr bwMode="auto">
          <a:xfrm>
            <a:off x="3872344" y="764704"/>
            <a:ext cx="5500256" cy="58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61810" y="152516"/>
            <a:ext cx="342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My Productivity</a:t>
            </a:r>
            <a:endParaRPr lang="en-CA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18456" y="938748"/>
            <a:ext cx="30963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Personalized information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Daily statistics for trailer deliveries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Pie chart depicting how the driver is spending his/her 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Bar chart displaying the driver’s daily stats in comparison to the averages of all drivers for that day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Menu options</a:t>
            </a:r>
            <a:endParaRPr lang="en-CA" sz="2000" dirty="0"/>
          </a:p>
        </p:txBody>
      </p:sp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1FFEF8A0-AC81-4F37-840F-0584D579518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0" y="64909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887968" y="8129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53</a:t>
            </a:r>
          </a:p>
          <a:p>
            <a:r>
              <a:rPr lang="en-US" sz="1400" dirty="0" smtClean="0"/>
              <a:t>Figure 3-6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40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2022567\Downloads\TTCS_Driver_Task_Tracking\Task_List (2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6" r="14241"/>
          <a:stretch/>
        </p:blipFill>
        <p:spPr bwMode="auto">
          <a:xfrm>
            <a:off x="1828800" y="764703"/>
            <a:ext cx="6054437" cy="58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23828" y="15251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Task List View</a:t>
            </a:r>
            <a:endParaRPr lang="en-CA" sz="3600" dirty="0"/>
          </a:p>
        </p:txBody>
      </p:sp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1FFEF8A0-AC81-4F37-840F-0584D579518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29600" y="64909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887968" y="8129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47</a:t>
            </a:r>
          </a:p>
          <a:p>
            <a:r>
              <a:rPr lang="en-US" sz="1400" dirty="0" smtClean="0"/>
              <a:t>Figure 3-2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5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2022567\Downloads\TTCS_Driver_Task_Tracking\Report_Issue (5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0" r="14842"/>
          <a:stretch/>
        </p:blipFill>
        <p:spPr bwMode="auto">
          <a:xfrm>
            <a:off x="3949080" y="764704"/>
            <a:ext cx="5652120" cy="58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23828" y="152516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Report Issue</a:t>
            </a:r>
            <a:endParaRPr lang="en-CA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94656" y="851320"/>
            <a:ext cx="30963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‘Reason’ field to give a name to your reported issue (i.e. Broken Seal)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Additional notes field to add anything the dispatcher might need to know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sz="2000" dirty="0" smtClean="0"/>
              <a:t>Sends entered information to dispatcher along with current task information</a:t>
            </a:r>
            <a:endParaRPr lang="en-CA" sz="2000" dirty="0"/>
          </a:p>
        </p:txBody>
      </p:sp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1FFEF8A0-AC81-4F37-840F-0584D579518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0" y="64909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887968" y="8129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52</a:t>
            </a:r>
          </a:p>
          <a:p>
            <a:r>
              <a:rPr lang="en-US" sz="1400" dirty="0" smtClean="0"/>
              <a:t>Figure 3-5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77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Trailer Departures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7163028" cy="47705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95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 Trailer Departures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Departure of an empty trailer</a:t>
            </a:r>
          </a:p>
          <a:p>
            <a:pPr lvl="1"/>
            <a:r>
              <a:rPr lang="en-US" dirty="0" smtClean="0"/>
              <a:t>Selected by the dispatcher</a:t>
            </a:r>
          </a:p>
          <a:p>
            <a:pPr lvl="1"/>
            <a:r>
              <a:rPr lang="en-US" dirty="0" smtClean="0"/>
              <a:t>Leaves from the yard</a:t>
            </a:r>
          </a:p>
          <a:p>
            <a:r>
              <a:rPr lang="en-US" dirty="0" smtClean="0"/>
              <a:t>Departure of a trailer with product</a:t>
            </a:r>
          </a:p>
          <a:p>
            <a:pPr lvl="1"/>
            <a:r>
              <a:rPr lang="en-US" dirty="0" smtClean="0"/>
              <a:t>Is pre-arranged</a:t>
            </a:r>
          </a:p>
          <a:p>
            <a:pPr lvl="1"/>
            <a:r>
              <a:rPr lang="en-US" dirty="0" smtClean="0"/>
              <a:t>Can leave from the yard or the dock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Dispatcher Dashboard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pic>
        <p:nvPicPr>
          <p:cNvPr id="1026" name="Picture 2" descr="C:\Dropbox\JGRC Consulting\Boardrooms\Boardroom 2 - 2012-11-14\Screens\Dispatcher_Dashboard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36675"/>
            <a:ext cx="7170738" cy="49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87968" y="8129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</a:t>
            </a:r>
            <a:r>
              <a:rPr lang="en-US" sz="1400" dirty="0"/>
              <a:t>7</a:t>
            </a:r>
            <a:endParaRPr lang="en-US" sz="1400" dirty="0" smtClean="0"/>
          </a:p>
          <a:p>
            <a:r>
              <a:rPr lang="en-US" sz="1400" dirty="0" smtClean="0"/>
              <a:t>Figure 1-1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Trailer By Company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26" name="Picture 2" descr="E:\Dropbox\SystemsAttempt2\Framework\Orenda_Marine_Template (1)\6 - Dispatcher_-_Trailer_By_Company_Search (1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447800"/>
            <a:ext cx="5189538" cy="360981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95400" y="1447800"/>
            <a:ext cx="1981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Used to select what companies will be displayed on the Trailer By Shipper List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dispatcher has the ability to filter out trailers based on different options.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887968" y="81290"/>
            <a:ext cx="1006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32</a:t>
            </a:r>
          </a:p>
          <a:p>
            <a:r>
              <a:rPr lang="en-US" sz="1400" dirty="0" smtClean="0"/>
              <a:t>Figure 1-15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Marking for Departure</a:t>
            </a:r>
            <a:endParaRPr lang="en-CA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194" name="Picture 2" descr="C:\Dropbox\JGRC Consulting\Boardrooms\Boardroom 2 - 2012-11-14\Screens\Dispatcher_-_Overdue_Trailer_List (18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1600"/>
            <a:ext cx="5265737" cy="366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19200" y="1295400"/>
            <a:ext cx="2133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This screen contains a list of all trailers that match the criteria selected on the dialog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Trailers are sorted by oldest to newest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887968" y="81290"/>
            <a:ext cx="1006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34</a:t>
            </a:r>
          </a:p>
          <a:p>
            <a:r>
              <a:rPr lang="en-US" sz="1400" dirty="0" smtClean="0"/>
              <a:t>Figure 1-16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Departure Queue</a:t>
            </a:r>
            <a:endParaRPr lang="en-CA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1447800"/>
            <a:ext cx="175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Contains a list of all trailers that are marked for departure.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Used by the dispatcher when a trailer returns from the lot with a trailer.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2" name="Picture 4" descr="E:\AppData\Local\Temp\Rar$DR25.568\Dispatcher_-_Departure_Queue (27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999" y="1295400"/>
            <a:ext cx="5916733" cy="41148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887968" y="81290"/>
            <a:ext cx="1006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35</a:t>
            </a:r>
          </a:p>
          <a:p>
            <a:r>
              <a:rPr lang="en-US" sz="1400" dirty="0" smtClean="0"/>
              <a:t>Figure 1-17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CA" sz="3600" dirty="0"/>
              <a:t>Major Issues Identified with the current system</a:t>
            </a:r>
          </a:p>
          <a:p>
            <a:r>
              <a:rPr lang="en-CA" dirty="0"/>
              <a:t>Break down in communication causing inefficiencies</a:t>
            </a:r>
          </a:p>
          <a:p>
            <a:r>
              <a:rPr lang="en-CA" dirty="0"/>
              <a:t>Lack of reporting</a:t>
            </a:r>
          </a:p>
          <a:p>
            <a:r>
              <a:rPr lang="en-CA" dirty="0"/>
              <a:t>Lack of accountability</a:t>
            </a:r>
          </a:p>
          <a:p>
            <a:r>
              <a:rPr lang="en-CA" dirty="0"/>
              <a:t>Slow manual processes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90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Trailers Leaving With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Trailer can leave from the Dock or the Lot</a:t>
            </a:r>
          </a:p>
          <a:p>
            <a:r>
              <a:rPr lang="en-US" dirty="0" smtClean="0"/>
              <a:t>The Bill of Lading is used to check the trailer</a:t>
            </a:r>
          </a:p>
          <a:p>
            <a:r>
              <a:rPr lang="en-US" dirty="0" smtClean="0"/>
              <a:t>The trailer is marked as departed in the system once it leaves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12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Executive Dashboards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381075" y="1447800"/>
            <a:ext cx="7423700" cy="4953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Executive Dashboard</a:t>
            </a:r>
            <a:endParaRPr lang="en-CA" dirty="0"/>
          </a:p>
        </p:txBody>
      </p:sp>
      <p:pic>
        <p:nvPicPr>
          <p:cNvPr id="4" name="Content Placeholder 3" descr="1 - Perez_Dashboa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18025" y="1600200"/>
            <a:ext cx="6507950" cy="4525963"/>
          </a:xfrm>
        </p:spPr>
      </p:pic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229600" y="64909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696200" y="30480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55</a:t>
            </a:r>
          </a:p>
          <a:p>
            <a:r>
              <a:rPr lang="en-US" sz="1400" dirty="0" smtClean="0"/>
              <a:t>Figure 4-1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Report Panel Concept</a:t>
            </a:r>
            <a:endParaRPr lang="en-CA" dirty="0"/>
          </a:p>
        </p:txBody>
      </p:sp>
      <p:pic>
        <p:nvPicPr>
          <p:cNvPr id="5" name="Content Placeholder 4" descr="pane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14895" y="1447800"/>
            <a:ext cx="3561905" cy="438095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Access to all reports related to a category.</a:t>
            </a:r>
          </a:p>
          <a:p>
            <a:endParaRPr lang="en-CA" dirty="0" smtClean="0"/>
          </a:p>
          <a:p>
            <a:r>
              <a:rPr lang="en-CA" dirty="0" smtClean="0"/>
              <a:t>Broad daily statistics.</a:t>
            </a:r>
          </a:p>
          <a:p>
            <a:endParaRPr lang="en-CA" dirty="0"/>
          </a:p>
          <a:p>
            <a:r>
              <a:rPr lang="en-CA" dirty="0" smtClean="0"/>
              <a:t>Fully configurable.</a:t>
            </a:r>
            <a:endParaRPr lang="en-CA" dirty="0"/>
          </a:p>
        </p:txBody>
      </p:sp>
      <p:pic>
        <p:nvPicPr>
          <p:cNvPr id="6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29600" y="64909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Select a Report</a:t>
            </a:r>
            <a:endParaRPr lang="en-CA" dirty="0"/>
          </a:p>
        </p:txBody>
      </p:sp>
      <p:pic>
        <p:nvPicPr>
          <p:cNvPr id="5" name="Content Placeholder 4" descr="2 - Perez_Dashboard_-_Date_Picker_from_Repo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33347" y="1447800"/>
            <a:ext cx="6902855" cy="4800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01000" y="6477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Report View</a:t>
            </a:r>
            <a:endParaRPr lang="en-CA" dirty="0"/>
          </a:p>
        </p:txBody>
      </p:sp>
      <p:pic>
        <p:nvPicPr>
          <p:cNvPr id="5" name="Content Placeholder 4" descr="Untitled_Page (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0" y="1600200"/>
            <a:ext cx="5807164" cy="4038600"/>
          </a:xfrm>
        </p:spPr>
      </p:pic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1676400"/>
            <a:ext cx="1752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 Filters depending on report selected.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Sort by any column.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Drill down into more detailed reports.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Print reports based on current view.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Export reports as PDF or spreadsheet.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001000" y="6477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696200" y="30480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61</a:t>
            </a:r>
          </a:p>
          <a:p>
            <a:r>
              <a:rPr lang="en-US" sz="1400" dirty="0" smtClean="0"/>
              <a:t>Figure 4-5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3296" y="919808"/>
            <a:ext cx="813690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/>
          <a:lstStyle/>
          <a:p>
            <a:r>
              <a:rPr lang="en-CA" dirty="0" smtClean="0"/>
              <a:t>Driver Productivity 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001000" y="6477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696200" y="30480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62</a:t>
            </a:r>
          </a:p>
          <a:p>
            <a:r>
              <a:rPr lang="en-US" sz="1400" dirty="0" smtClean="0"/>
              <a:t>Figure 4-6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b="40501"/>
          <a:stretch>
            <a:fillRect/>
          </a:stretch>
        </p:blipFill>
        <p:spPr bwMode="auto">
          <a:xfrm>
            <a:off x="1308448" y="939788"/>
            <a:ext cx="6768752" cy="553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/>
          <a:lstStyle/>
          <a:p>
            <a:r>
              <a:rPr lang="en-CA" dirty="0" smtClean="0"/>
              <a:t>Driver Detai</a:t>
            </a:r>
            <a:r>
              <a:rPr lang="en-CA" dirty="0"/>
              <a:t>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01000" y="6477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696200" y="30480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64</a:t>
            </a:r>
          </a:p>
          <a:p>
            <a:r>
              <a:rPr lang="en-US" sz="1400" dirty="0" smtClean="0"/>
              <a:t>Figure 4-8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841" y="1169921"/>
            <a:ext cx="8005959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/>
          <a:lstStyle/>
          <a:p>
            <a:r>
              <a:rPr lang="en-CA" dirty="0" smtClean="0"/>
              <a:t>Trailer Movements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001000" y="6428601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696200" y="30480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65</a:t>
            </a:r>
          </a:p>
          <a:p>
            <a:r>
              <a:rPr lang="en-US" sz="1400" dirty="0" smtClean="0"/>
              <a:t>Figure 4-9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Trailer Movements - Weekly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1451" y="856184"/>
            <a:ext cx="7302949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001000" y="6477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696200" y="304800"/>
            <a:ext cx="1006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67</a:t>
            </a:r>
          </a:p>
          <a:p>
            <a:r>
              <a:rPr lang="en-US" sz="1400" dirty="0" smtClean="0"/>
              <a:t>Figure 4-11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CA" sz="3600" dirty="0" smtClean="0"/>
              <a:t>Agenda</a:t>
            </a:r>
            <a:endParaRPr lang="en-CA" sz="3600" dirty="0"/>
          </a:p>
          <a:p>
            <a:r>
              <a:rPr lang="en-CA" dirty="0" smtClean="0"/>
              <a:t>Our proposed system</a:t>
            </a:r>
          </a:p>
          <a:p>
            <a:r>
              <a:rPr lang="en-CA" dirty="0" smtClean="0"/>
              <a:t>Implementation plan</a:t>
            </a:r>
          </a:p>
          <a:p>
            <a:r>
              <a:rPr lang="en-CA" dirty="0" smtClean="0"/>
              <a:t>Hardware overview</a:t>
            </a:r>
          </a:p>
          <a:p>
            <a:r>
              <a:rPr lang="en-CA" dirty="0" smtClean="0"/>
              <a:t>Costs </a:t>
            </a:r>
            <a:r>
              <a:rPr lang="en-CA" dirty="0" err="1" smtClean="0"/>
              <a:t>vs</a:t>
            </a:r>
            <a:r>
              <a:rPr lang="en-CA" dirty="0" smtClean="0"/>
              <a:t> Benefits analysis</a:t>
            </a:r>
          </a:p>
          <a:p>
            <a:pPr marL="82296" indent="0">
              <a:buNone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29600" y="64770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2839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Additional Reports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Dock Statistics</a:t>
            </a:r>
          </a:p>
          <a:p>
            <a:pPr lvl="1"/>
            <a:r>
              <a:rPr lang="en-CA" dirty="0" smtClean="0"/>
              <a:t>Request-focused view similar to Trailer Movements</a:t>
            </a:r>
          </a:p>
          <a:p>
            <a:r>
              <a:rPr lang="en-CA" dirty="0" smtClean="0"/>
              <a:t>Trailer arrivals and departures</a:t>
            </a:r>
          </a:p>
          <a:p>
            <a:pPr lvl="1"/>
            <a:r>
              <a:rPr lang="en-CA" dirty="0" smtClean="0"/>
              <a:t>Matches purchase orders,  bills of lading to arrivals, departures</a:t>
            </a:r>
          </a:p>
          <a:p>
            <a:r>
              <a:rPr lang="en-CA" dirty="0" smtClean="0"/>
              <a:t>Drill down to a full list of every move or incident.</a:t>
            </a:r>
          </a:p>
          <a:p>
            <a:pPr lvl="1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01000" y="6477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Dashboard Features</a:t>
            </a:r>
            <a:endParaRPr lang="en-CA" dirty="0"/>
          </a:p>
        </p:txBody>
      </p:sp>
      <p:pic>
        <p:nvPicPr>
          <p:cNvPr id="4" name="Content Placeholder 3" descr="1 - Perez_Dashboar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20156" y="1676400"/>
            <a:ext cx="5697594" cy="3962400"/>
          </a:xfrm>
        </p:spPr>
      </p:pic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1828800"/>
            <a:ext cx="190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 Report Dashboard Manager used to control the configuration of dashboard and panels.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Report Scheduler used to view and modify scheduled reports.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6477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Report Dashboard Manager</a:t>
            </a:r>
            <a:endParaRPr lang="en-CA" dirty="0"/>
          </a:p>
        </p:txBody>
      </p:sp>
      <p:pic>
        <p:nvPicPr>
          <p:cNvPr id="4" name="Content Placeholder 3" descr="Report_Manager (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18025" y="1600200"/>
            <a:ext cx="6507950" cy="4525963"/>
          </a:xfrm>
        </p:spPr>
      </p:pic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01000" y="6477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696200" y="30480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57</a:t>
            </a:r>
          </a:p>
          <a:p>
            <a:r>
              <a:rPr lang="en-US" sz="1400" dirty="0" smtClean="0"/>
              <a:t>Figure 4-2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Scheduling</a:t>
            </a:r>
            <a:endParaRPr lang="en-CA" dirty="0"/>
          </a:p>
        </p:txBody>
      </p:sp>
      <p:pic>
        <p:nvPicPr>
          <p:cNvPr id="4" name="Content Placeholder 3" descr="4 - Report_Schedul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86786" y="1752600"/>
            <a:ext cx="5807163" cy="4038600"/>
          </a:xfrm>
        </p:spPr>
      </p:pic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1905000"/>
            <a:ext cx="182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 smtClean="0"/>
              <a:t> View all reports that have been saved.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Schedule new reports.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Edit details of existing scheduled reports.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/>
              <a:t> Remove reports from schedule.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001000" y="6477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696200" y="30480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59</a:t>
            </a:r>
          </a:p>
          <a:p>
            <a:r>
              <a:rPr lang="en-US" sz="1400" dirty="0" smtClean="0"/>
              <a:t>Figure 4-3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Scheduling</a:t>
            </a:r>
            <a:endParaRPr lang="en-CA" dirty="0"/>
          </a:p>
        </p:txBody>
      </p:sp>
      <p:pic>
        <p:nvPicPr>
          <p:cNvPr id="4" name="Content Placeholder 3" descr="4 - Report_Schedul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18025" y="1600200"/>
            <a:ext cx="6507950" cy="4525962"/>
          </a:xfrm>
        </p:spPr>
      </p:pic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01000" y="6477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696200" y="30480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60</a:t>
            </a:r>
          </a:p>
          <a:p>
            <a:r>
              <a:rPr lang="en-US" sz="1400" dirty="0" smtClean="0"/>
              <a:t>Figure 4-4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Implementation Plan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12192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1000" y="6428601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696200" y="304800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Agile development methodology</a:t>
            </a:r>
          </a:p>
          <a:p>
            <a:pPr lvl="1"/>
            <a:r>
              <a:rPr lang="en-CA" dirty="0" smtClean="0"/>
              <a:t>Daily morning scrums</a:t>
            </a:r>
          </a:p>
          <a:p>
            <a:endParaRPr lang="en-CA" dirty="0" smtClean="0"/>
          </a:p>
          <a:p>
            <a:r>
              <a:rPr lang="en-CA" dirty="0" smtClean="0"/>
              <a:t>Progress updates every week at minimum</a:t>
            </a:r>
          </a:p>
          <a:p>
            <a:pPr lvl="1"/>
            <a:r>
              <a:rPr lang="en-CA" dirty="0" smtClean="0"/>
              <a:t>Deliver working sections and prototypes of the system</a:t>
            </a:r>
          </a:p>
          <a:p>
            <a:endParaRPr lang="en-CA" dirty="0" smtClean="0"/>
          </a:p>
          <a:p>
            <a:r>
              <a:rPr lang="en-CA" dirty="0" smtClean="0"/>
              <a:t>16 weeks – QA begins 2 weeks after development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01000" y="6477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696200" y="304800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72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Quality Assurance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QA team working closely with developers</a:t>
            </a:r>
          </a:p>
          <a:p>
            <a:endParaRPr lang="en-CA" dirty="0" smtClean="0"/>
          </a:p>
          <a:p>
            <a:r>
              <a:rPr lang="en-CA" dirty="0" smtClean="0"/>
              <a:t>Identifying issues before they can become a problem</a:t>
            </a:r>
          </a:p>
          <a:p>
            <a:endParaRPr lang="en-CA" dirty="0" smtClean="0"/>
          </a:p>
          <a:p>
            <a:r>
              <a:rPr lang="en-CA" dirty="0" smtClean="0"/>
              <a:t>User Acceptance Testing </a:t>
            </a:r>
            <a:r>
              <a:rPr lang="en-CA" smtClean="0"/>
              <a:t>during training – 1 week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6477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7696200" y="304800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72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Networking, Hardware and Software Installation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Overlaps the ending of the QA and development phase</a:t>
            </a:r>
          </a:p>
          <a:p>
            <a:pPr lvl="1"/>
            <a:r>
              <a:rPr lang="en-CA" dirty="0" smtClean="0"/>
              <a:t>Networking infrastructure – 2 weeks</a:t>
            </a:r>
          </a:p>
          <a:p>
            <a:pPr lvl="1"/>
            <a:r>
              <a:rPr lang="en-CA" dirty="0" smtClean="0"/>
              <a:t>Hardware – 1 week</a:t>
            </a:r>
          </a:p>
          <a:p>
            <a:endParaRPr lang="en-CA" dirty="0" smtClean="0"/>
          </a:p>
          <a:p>
            <a:r>
              <a:rPr lang="en-CA" dirty="0" smtClean="0"/>
              <a:t>Software deployment can begin as soon as development is finished</a:t>
            </a:r>
          </a:p>
          <a:p>
            <a:pPr lvl="1"/>
            <a:r>
              <a:rPr lang="en-CA" dirty="0" smtClean="0"/>
              <a:t>Software – 1 week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01000" y="6477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304800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72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Training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Dispatchers – 2 weeks of training each</a:t>
            </a:r>
          </a:p>
          <a:p>
            <a:endParaRPr lang="en-CA" dirty="0" smtClean="0"/>
          </a:p>
          <a:p>
            <a:r>
              <a:rPr lang="en-CA" dirty="0" smtClean="0"/>
              <a:t>Dock foremen – 1 week each</a:t>
            </a:r>
          </a:p>
          <a:p>
            <a:endParaRPr lang="en-CA" dirty="0" smtClean="0"/>
          </a:p>
          <a:p>
            <a:r>
              <a:rPr lang="en-CA" dirty="0" smtClean="0"/>
              <a:t>Executives – 1 week each</a:t>
            </a:r>
          </a:p>
          <a:p>
            <a:endParaRPr lang="en-CA" dirty="0" smtClean="0"/>
          </a:p>
          <a:p>
            <a:r>
              <a:rPr lang="en-CA" dirty="0" smtClean="0"/>
              <a:t>Drivers – 2 weeks total 3 drivers /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01000" y="6477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304800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72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 to Dispatcher Dashboard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pic>
        <p:nvPicPr>
          <p:cNvPr id="1026" name="Picture 2" descr="C:\Dropbox\JGRC Consulting\Boardrooms\Boardroom 2 - 2012-11-14\Screens\Dispatcher_Dashboard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36675"/>
            <a:ext cx="7170738" cy="49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887968" y="8129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</a:t>
            </a:r>
            <a:r>
              <a:rPr lang="en-US" sz="1400" dirty="0"/>
              <a:t>7</a:t>
            </a:r>
            <a:endParaRPr lang="en-US" sz="1400" dirty="0" smtClean="0"/>
          </a:p>
          <a:p>
            <a:r>
              <a:rPr lang="en-US" sz="1400" dirty="0" smtClean="0"/>
              <a:t>Figure 1-1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Final Deployment and Activation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One month of running systems together, during training, with mock data.</a:t>
            </a:r>
          </a:p>
          <a:p>
            <a:endParaRPr lang="en-CA" dirty="0" smtClean="0"/>
          </a:p>
          <a:p>
            <a:r>
              <a:rPr lang="en-CA" dirty="0" smtClean="0"/>
              <a:t>Two weeks of live data, systems running together.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01000" y="6477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696200" y="304800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73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Hardware and Equipment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1026" name="Picture 2" descr="C:\Dropbox\JGRC Consulting\Pen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5791201" cy="33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-76200"/>
            <a:ext cx="7406640" cy="935502"/>
          </a:xfrm>
        </p:spPr>
        <p:txBody>
          <a:bodyPr/>
          <a:lstStyle/>
          <a:p>
            <a:r>
              <a:rPr lang="en-CA" dirty="0" smtClean="0"/>
              <a:t>Hardware Overview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866537"/>
            <a:ext cx="75438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Dispatchers </a:t>
            </a:r>
            <a:r>
              <a:rPr lang="en-US" sz="2000" dirty="0" smtClean="0"/>
              <a:t>will be receiving desktop workstations with dual monitors to allow for the Yard map to be displayed alongside the application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Dock foreman's will be receiving a desktop workstation, one will be placed in each dock for each foreman to use.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executives will be given laptops to use for report generation as well as a printer for the ability to get the printed reports as they are needed 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onsite server will be used to run the database. As well as a separate hard drive </a:t>
            </a:r>
            <a:r>
              <a:rPr lang="en-US" sz="2000" dirty="0" smtClean="0"/>
              <a:t>backup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Drivers will be receiving Galaxy Tab II 7.0 with mounts for inside of the tractors.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yard is be blanketed by wireless connection using access points stationed around the facilities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1FFEF8A0-AC81-4F37-840F-0584D579518C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87968" y="22860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74 - 81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Cost/Benefits Analysis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1026" name="Picture 2" descr="C:\Users\2022567\AppData\Local\Microsoft\Windows\Temporary Internet Files\Content.IE5\IXKG8ZFT\MC900054870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778906" cy="429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306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Costs</a:t>
            </a:r>
            <a:endParaRPr lang="en-CA" dirty="0"/>
          </a:p>
        </p:txBody>
      </p:sp>
      <p:pic>
        <p:nvPicPr>
          <p:cNvPr id="4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55798570"/>
              </p:ext>
            </p:extLst>
          </p:nvPr>
        </p:nvGraphicFramePr>
        <p:xfrm>
          <a:off x="1524000" y="1447800"/>
          <a:ext cx="7239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1FFEF8A0-AC81-4F37-840F-0584D579518C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70009" y="64897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887968" y="8129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82</a:t>
            </a:r>
          </a:p>
          <a:p>
            <a:r>
              <a:rPr lang="en-US" sz="1400" dirty="0" smtClean="0"/>
              <a:t>Figure 7-1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325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Benefits</a:t>
            </a:r>
            <a:endParaRPr lang="en-CA" dirty="0"/>
          </a:p>
        </p:txBody>
      </p:sp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753398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C:\Users\2022567\AppData\Local\Microsoft\Windows\Temporary Internet Files\Content.IE5\IXKG8ZFT\MC900078735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982662" cy="105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2022567\AppData\Local\Microsoft\Windows\Temporary Internet Files\Content.IE5\IXKG8ZFT\MC900431631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46" y="4343400"/>
            <a:ext cx="1056416" cy="105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1FFEF8A0-AC81-4F37-840F-0584D579518C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0009" y="64897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427209" y="81290"/>
            <a:ext cx="1485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83-84</a:t>
            </a:r>
          </a:p>
          <a:p>
            <a:r>
              <a:rPr lang="en-US" sz="1400" dirty="0" smtClean="0"/>
              <a:t>Figure 7-2.1, 7-2.2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77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Return on Investment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600760"/>
              </p:ext>
            </p:extLst>
          </p:nvPr>
        </p:nvGraphicFramePr>
        <p:xfrm>
          <a:off x="1219200" y="1844824"/>
          <a:ext cx="74779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324"/>
                <a:gridCol w="1246324"/>
                <a:gridCol w="1246324"/>
                <a:gridCol w="1246324"/>
                <a:gridCol w="1246324"/>
                <a:gridCol w="124632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+mn-lt"/>
                        </a:rPr>
                        <a:t>Year 0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+mn-lt"/>
                        </a:rPr>
                        <a:t>Year 1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+mn-lt"/>
                        </a:rPr>
                        <a:t>Year 2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+mn-lt"/>
                        </a:rPr>
                        <a:t>Year 3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+mn-lt"/>
                        </a:rPr>
                        <a:t>Year 4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 smtClean="0">
                          <a:latin typeface="+mn-lt"/>
                        </a:rPr>
                        <a:t>Year 5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-187,606.68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effectLst/>
                          <a:latin typeface="Arial"/>
                        </a:rPr>
                        <a:t>250,421.74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effectLst/>
                          <a:latin typeface="Arial"/>
                        </a:rPr>
                        <a:t>217,758.03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effectLst/>
                          <a:latin typeface="Arial"/>
                        </a:rPr>
                        <a:t>189,354.81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effectLst/>
                          <a:latin typeface="Arial"/>
                        </a:rPr>
                        <a:t>164,656.36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>
                          <a:effectLst/>
                          <a:latin typeface="Arial"/>
                        </a:rPr>
                        <a:t>143,179.44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-187,606.68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effectLst/>
                          <a:latin typeface="Arial"/>
                        </a:rPr>
                        <a:t>62,815.06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effectLst/>
                          <a:latin typeface="Arial"/>
                        </a:rPr>
                        <a:t>280,573.09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effectLst/>
                          <a:latin typeface="Arial"/>
                        </a:rPr>
                        <a:t>469,927.91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effectLst/>
                          <a:latin typeface="Arial"/>
                        </a:rPr>
                        <a:t>634,584.26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effectLst/>
                          <a:latin typeface="Arial"/>
                        </a:rPr>
                        <a:t>777,763.71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5121" name="Picture 1" descr="C:\Users\2022567\AppData\Local\Microsoft\Windows\Temporary Internet Files\Content.IE5\81I2OQD1\MC90043160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56992"/>
            <a:ext cx="3351808" cy="335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1FFEF8A0-AC81-4F37-840F-0584D579518C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0009" y="6489700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Ryan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887968" y="81290"/>
            <a:ext cx="91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Page 85</a:t>
            </a:r>
          </a:p>
          <a:p>
            <a:r>
              <a:rPr lang="en-US" sz="1400" dirty="0" smtClean="0"/>
              <a:t>Figure 7-3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93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CA" dirty="0" smtClean="0"/>
              <a:t>Break down in communication causing inefficiencies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CA" dirty="0" smtClean="0"/>
              <a:t>Communication handled through requests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CA" dirty="0" smtClean="0"/>
              <a:t>Lack of reporting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CA" dirty="0" smtClean="0"/>
              <a:t>Robust reporting system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CA" dirty="0" smtClean="0"/>
              <a:t>Lack of accountability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CA" dirty="0" smtClean="0"/>
              <a:t>Reports provide trace to root cause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CA" dirty="0" smtClean="0"/>
              <a:t>Slow manual processes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CA" dirty="0" smtClean="0"/>
              <a:t>Eliminated or automated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95585" y="647700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Graeme</a:t>
            </a:r>
            <a:endParaRPr lang="en-US" sz="1200" dirty="0"/>
          </a:p>
        </p:txBody>
      </p:sp>
      <p:pic>
        <p:nvPicPr>
          <p:cNvPr id="6" name="Picture 2" descr="C:\Dropbox\JGRC Consulting\JRGC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82296" indent="0" algn="ctr">
              <a:buNone/>
            </a:pPr>
            <a:r>
              <a:rPr lang="en-US" smtClean="0"/>
              <a:t>Questions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F8A0-AC81-4F37-840F-0584D579518C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4800"/>
            <a:ext cx="57912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Trailer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4267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 arrivals</a:t>
            </a:r>
          </a:p>
          <a:p>
            <a:r>
              <a:rPr lang="en-US" sz="2800" dirty="0" smtClean="0"/>
              <a:t>Mark departures</a:t>
            </a:r>
          </a:p>
          <a:p>
            <a:r>
              <a:rPr lang="en-US" sz="2800" dirty="0" smtClean="0"/>
              <a:t>Manage trailers</a:t>
            </a:r>
          </a:p>
          <a:p>
            <a:r>
              <a:rPr lang="en-US" sz="2800" dirty="0" smtClean="0"/>
              <a:t>View trailer information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95400"/>
            <a:ext cx="24860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29600" y="6504801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24600"/>
            <a:ext cx="457200" cy="476250"/>
          </a:xfrm>
        </p:spPr>
        <p:txBody>
          <a:bodyPr/>
          <a:lstStyle/>
          <a:p>
            <a:fld id="{1FFEF8A0-AC81-4F37-840F-0584D579518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3152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Driver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4267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Lists all On-Site Drivers</a:t>
            </a:r>
          </a:p>
          <a:p>
            <a:r>
              <a:rPr lang="en-US" sz="2400" dirty="0" smtClean="0"/>
              <a:t>Allows the Dispatcher an easy way to know how many Drivers are available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295400"/>
            <a:ext cx="25812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29600" y="64770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1FFEF8A0-AC81-4F37-840F-0584D579518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04800"/>
            <a:ext cx="57912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Request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42672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Contains a List of all Unhandled requests from the dock foremen</a:t>
            </a:r>
          </a:p>
          <a:p>
            <a:r>
              <a:rPr lang="en-US" sz="2000" dirty="0" smtClean="0"/>
              <a:t>Requests with the soonest delivery time take priority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0700" y="1219200"/>
            <a:ext cx="24003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ropbox\JGRC Consulting\JRGC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29600" y="6490900"/>
            <a:ext cx="575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Corey</a:t>
            </a:r>
            <a:endParaRPr lang="en-US" sz="12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</p:spPr>
        <p:txBody>
          <a:bodyPr/>
          <a:lstStyle/>
          <a:p>
            <a:fld id="{1FFEF8A0-AC81-4F37-840F-0584D579518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1532</TotalTime>
  <Words>1838</Words>
  <Application>Microsoft Office PowerPoint</Application>
  <PresentationFormat>On-screen Show (4:3)</PresentationFormat>
  <Paragraphs>484</Paragraphs>
  <Slides>68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Solstice</vt:lpstr>
      <vt:lpstr>Final TTCS System Proposal for  Orenda Marine Engines</vt:lpstr>
      <vt:lpstr>Introduction</vt:lpstr>
      <vt:lpstr>Introduction</vt:lpstr>
      <vt:lpstr>Introduction</vt:lpstr>
      <vt:lpstr>Introduction</vt:lpstr>
      <vt:lpstr>Intro to Dispatcher Dashboard</vt:lpstr>
      <vt:lpstr>Trailer Management</vt:lpstr>
      <vt:lpstr>Driver Management</vt:lpstr>
      <vt:lpstr>Request Management</vt:lpstr>
      <vt:lpstr>Trailer Arrivals</vt:lpstr>
      <vt:lpstr>Trailer Arrival</vt:lpstr>
      <vt:lpstr>Dispatcher Dashboard</vt:lpstr>
      <vt:lpstr>Log Trailer Arrival</vt:lpstr>
      <vt:lpstr>Trailer Admission</vt:lpstr>
      <vt:lpstr>Choosing Parking Spot</vt:lpstr>
      <vt:lpstr>Yard Map</vt:lpstr>
      <vt:lpstr>Requests for Trailer Movements</vt:lpstr>
      <vt:lpstr>Requests – Dock Foreman</vt:lpstr>
      <vt:lpstr>Requests – Dock Foreman Cont.</vt:lpstr>
      <vt:lpstr>Requests – Dock Foreman Cont.</vt:lpstr>
      <vt:lpstr>Requests – Dispatcher </vt:lpstr>
      <vt:lpstr>Requests – Dispatcher cont.</vt:lpstr>
      <vt:lpstr>Requests – Dispatcher cont.</vt:lpstr>
      <vt:lpstr>Requests – Dispatcher cont.</vt:lpstr>
      <vt:lpstr>Requests – Dispatcher cont.</vt:lpstr>
      <vt:lpstr>Requests – Dispatcher cont.</vt:lpstr>
      <vt:lpstr>Driver Task Tracking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Trailer Departures</vt:lpstr>
      <vt:lpstr>Two Types of  Trailer Departures </vt:lpstr>
      <vt:lpstr>Dispatcher Dashboard</vt:lpstr>
      <vt:lpstr>Trailer By Company Filter</vt:lpstr>
      <vt:lpstr>Marking for Departure</vt:lpstr>
      <vt:lpstr>Departure Queue</vt:lpstr>
      <vt:lpstr>Trailers Leaving With Product</vt:lpstr>
      <vt:lpstr>Executive Dashboards</vt:lpstr>
      <vt:lpstr>Executive Dashboard</vt:lpstr>
      <vt:lpstr>Report Panel Concept</vt:lpstr>
      <vt:lpstr>Select a Report</vt:lpstr>
      <vt:lpstr>Report View</vt:lpstr>
      <vt:lpstr>Driver Productivity </vt:lpstr>
      <vt:lpstr>Driver Detail</vt:lpstr>
      <vt:lpstr>Trailer Movements</vt:lpstr>
      <vt:lpstr>Trailer Movements - Weekly</vt:lpstr>
      <vt:lpstr>Additional Reports</vt:lpstr>
      <vt:lpstr>Dashboard Features</vt:lpstr>
      <vt:lpstr>Report Dashboard Manager</vt:lpstr>
      <vt:lpstr>Scheduling</vt:lpstr>
      <vt:lpstr>Scheduling</vt:lpstr>
      <vt:lpstr>Implementation Plan</vt:lpstr>
      <vt:lpstr>Development</vt:lpstr>
      <vt:lpstr>Quality Assurance</vt:lpstr>
      <vt:lpstr>Networking, Hardware and Software Installation</vt:lpstr>
      <vt:lpstr>Training</vt:lpstr>
      <vt:lpstr>Final Deployment and Activation</vt:lpstr>
      <vt:lpstr>Hardware and Equipment</vt:lpstr>
      <vt:lpstr>Hardware Overview</vt:lpstr>
      <vt:lpstr>Cost/Benefits Analysis</vt:lpstr>
      <vt:lpstr>Costs</vt:lpstr>
      <vt:lpstr>Benefits</vt:lpstr>
      <vt:lpstr>Return on Investment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hours Arrivals</dc:title>
  <dc:creator>1037531</dc:creator>
  <cp:lastModifiedBy>2022567</cp:lastModifiedBy>
  <cp:revision>132</cp:revision>
  <dcterms:created xsi:type="dcterms:W3CDTF">2012-10-09T15:14:26Z</dcterms:created>
  <dcterms:modified xsi:type="dcterms:W3CDTF">2012-12-11T11:58:17Z</dcterms:modified>
</cp:coreProperties>
</file>