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274" r:id="rId2"/>
    <p:sldId id="276" r:id="rId3"/>
    <p:sldId id="277" r:id="rId4"/>
    <p:sldId id="256" r:id="rId5"/>
    <p:sldId id="278" r:id="rId6"/>
    <p:sldId id="267" r:id="rId7"/>
    <p:sldId id="279" r:id="rId8"/>
    <p:sldId id="265" r:id="rId9"/>
    <p:sldId id="281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77B5-DBB4-45A9-9709-760E5C555AB4}" type="datetimeFigureOut">
              <a:rPr lang="en-CA" smtClean="0"/>
              <a:pPr/>
              <a:t>2013-09-22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08AAB-CA33-4D36-99D6-BF7D0ACE0D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44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88DA3-0445-4544-A9D8-CA7CB86A138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5029B-BFD4-45E0-948A-F1A2EC7EA396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4539F-F6E1-4259-96C4-F055FCE2FF1F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9D9BF-997D-463F-BAB7-AA3138CE7FD1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32119E-7FF0-4015-B7B2-6669EA164254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F58131-4526-4B23-BF26-184CEB1F2492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FBD23-97E5-45AE-B468-A1C33CBB88A9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DBF45-198F-4F63-B3B7-0960E988BC4F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EAC63-5BE6-401A-8184-15EF1444107B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6C64D-DF8B-47EE-AE91-588FAA104B1E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E50646-BA4E-486F-9085-2728CBBF674E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9951B8-593C-423A-ACE1-DCEC56B98B73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54FD01-21A7-41E4-AFC9-408B4BDF0484}" type="datetime1">
              <a:rPr lang="en-US" smtClean="0"/>
              <a:pPr/>
              <a:t>2013-09-22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20574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Parts and Service System</a:t>
            </a:r>
            <a:br>
              <a:rPr lang="en-US" sz="4400" dirty="0" smtClean="0"/>
            </a:br>
            <a:r>
              <a:rPr lang="en-US" sz="4400" dirty="0" smtClean="0"/>
              <a:t>For </a:t>
            </a:r>
            <a:br>
              <a:rPr lang="en-US" sz="4400" dirty="0" smtClean="0"/>
            </a:br>
            <a:r>
              <a:rPr lang="en-US" dirty="0" smtClean="0"/>
              <a:t>Maple Leaf Nissan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3547566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</a:t>
            </a:r>
            <a:r>
              <a:rPr lang="en-US" sz="2400" dirty="0" smtClean="0"/>
              <a:t>evivify </a:t>
            </a:r>
            <a:r>
              <a:rPr lang="en-US" sz="2400" dirty="0" smtClean="0"/>
              <a:t>Consulting</a:t>
            </a:r>
          </a:p>
        </p:txBody>
      </p:sp>
    </p:spTree>
    <p:extLst>
      <p:ext uri="{BB962C8B-B14F-4D97-AF65-F5344CB8AC3E}">
        <p14:creationId xmlns:p14="http://schemas.microsoft.com/office/powerpoint/2010/main" val="99768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dirty="0" smtClean="0"/>
              <a:t>Are there 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52600"/>
            <a:ext cx="7498080" cy="4191000"/>
          </a:xfrm>
        </p:spPr>
        <p:txBody>
          <a:bodyPr/>
          <a:lstStyle/>
          <a:p>
            <a:pPr marL="82296" indent="0">
              <a:buNone/>
            </a:pPr>
            <a:r>
              <a:rPr lang="en-CA" sz="2400" dirty="0" smtClean="0"/>
              <a:t>	</a:t>
            </a:r>
            <a:r>
              <a:rPr lang="en-CA" sz="2600" dirty="0" smtClean="0"/>
              <a:t>Insert Here</a:t>
            </a:r>
            <a:endParaRPr lang="en-US" sz="2600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92414" y="6526420"/>
            <a:ext cx="442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12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Inventory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2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Work Order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3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391400" cy="5257800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system is not being used efficiently: it is out of date.</a:t>
            </a:r>
          </a:p>
          <a:p>
            <a:r>
              <a:rPr lang="en-CA" dirty="0" smtClean="0"/>
              <a:t>Time is being lost.</a:t>
            </a:r>
          </a:p>
          <a:p>
            <a:r>
              <a:rPr lang="en-CA" dirty="0" smtClean="0"/>
              <a:t>There is a lack of communication.</a:t>
            </a:r>
          </a:p>
          <a:p>
            <a:r>
              <a:rPr lang="en-CA" dirty="0" smtClean="0"/>
              <a:t>Policy is not being followed.</a:t>
            </a:r>
          </a:p>
          <a:p>
            <a:r>
              <a:rPr lang="en-CA" dirty="0" smtClean="0"/>
              <a:t>It is too complicated to track manually.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359</TotalTime>
  <Words>69</Words>
  <Application>Microsoft Macintosh PowerPoint</Application>
  <PresentationFormat>On-screen Show (4:3)</PresentationFormat>
  <Paragraphs>25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  Parts and Service System For  Maple Leaf Nissan  </vt:lpstr>
      <vt:lpstr>Executive Summary</vt:lpstr>
      <vt:lpstr>Parts Inventory System</vt:lpstr>
      <vt:lpstr>PowerPoint Presentation</vt:lpstr>
      <vt:lpstr>Service Work Order System</vt:lpstr>
      <vt:lpstr>PowerPoint Presentation</vt:lpstr>
      <vt:lpstr>Existing System</vt:lpstr>
      <vt:lpstr>PowerPoint Presentation</vt:lpstr>
      <vt:lpstr>Conclusions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hours Arrivals</dc:title>
  <dc:creator>1037531</dc:creator>
  <cp:lastModifiedBy>wattup</cp:lastModifiedBy>
  <cp:revision>40</cp:revision>
  <dcterms:created xsi:type="dcterms:W3CDTF">2012-10-09T15:14:26Z</dcterms:created>
  <dcterms:modified xsi:type="dcterms:W3CDTF">2013-09-22T17:52:43Z</dcterms:modified>
</cp:coreProperties>
</file>