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318" r:id="rId6"/>
    <p:sldId id="319" r:id="rId7"/>
    <p:sldId id="320" r:id="rId8"/>
    <p:sldId id="322" r:id="rId9"/>
    <p:sldId id="282" r:id="rId10"/>
    <p:sldId id="321" r:id="rId11"/>
    <p:sldId id="314" r:id="rId12"/>
    <p:sldId id="323" r:id="rId13"/>
    <p:sldId id="324" r:id="rId14"/>
    <p:sldId id="325" r:id="rId15"/>
    <p:sldId id="326" r:id="rId16"/>
    <p:sldId id="32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11059AA-4AF9-45DE-9929-F086662E7277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A66A0D8-127E-466D-A47A-CEE6FC7BDF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NETWORK INSTALLATION</a:t>
            </a:r>
            <a:endParaRPr lang="en-US" sz="4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sz="3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LAN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35051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Data error rate is very less since data is transferred to limited distance.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Only limited number of computers are connected in a LAN network.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It provides high speed data transfer rate.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It not expensive (low cost).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It installation is very simple.</a:t>
            </a:r>
          </a:p>
          <a:p>
            <a:pPr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sz="3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 OF LAN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3048001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Media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 Card (NIC)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0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sz="3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Communication Media</a:t>
            </a:r>
            <a:endParaRPr lang="en-US" sz="3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transfer data from one computer to another computer.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LANs are connected with twisted pair cables.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LANs use coaxial or fiber-optic cables.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LANs use wireless transmission media instead of cable.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sz="3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 Network </a:t>
            </a:r>
            <a:r>
              <a:rPr lang="en-US" sz="3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Card (NIC)</a:t>
            </a:r>
            <a:endParaRPr lang="en-US" sz="3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5438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network adapter.</a:t>
            </a:r>
          </a:p>
          <a:p>
            <a:pPr>
              <a:lnSpc>
                <a:spcPct val="100000"/>
              </a:lnSpc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device that physically connects each computer to a networks.</a:t>
            </a:r>
          </a:p>
          <a:p>
            <a:pPr>
              <a:lnSpc>
                <a:spcPct val="100000"/>
              </a:lnSpc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connector for accepting a cable, or an aerial for wireless transmission and reception, and the associated circuitry.</a:t>
            </a:r>
          </a:p>
          <a:p>
            <a:pPr>
              <a:lnSpc>
                <a:spcPct val="100000"/>
              </a:lnSpc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responds to traffic addressed to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address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either the NIC or the computer as a whole.</a:t>
            </a:r>
          </a:p>
          <a:p>
            <a:pPr>
              <a:lnSpc>
                <a:spcPct val="100000"/>
              </a:lnSpc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sz="3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</a:t>
            </a:r>
            <a:r>
              <a:rPr lang="en-US" sz="3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en-US" sz="3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799"/>
            <a:ext cx="75438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device that connects two network segments.</a:t>
            </a:r>
          </a:p>
          <a:p>
            <a:pPr>
              <a:lnSpc>
                <a:spcPct val="100000"/>
              </a:lnSpc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connect similar types of networks.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segmentation breaks down a large, congested network into an aggregation of smaller, more efficient networks.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9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sz="3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</a:t>
            </a:r>
            <a:r>
              <a:rPr lang="en-US" sz="3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US" sz="3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799"/>
            <a:ext cx="75438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device that connects multiple networks using similar or different protocols.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 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uses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to determine where to forward packets.</a:t>
            </a:r>
          </a:p>
          <a:p>
            <a:pPr>
              <a:lnSpc>
                <a:spcPct val="100000"/>
              </a:lnSpc>
            </a:pP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7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sz="3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</a:t>
            </a:r>
            <a:r>
              <a:rPr lang="en-US" sz="3800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endParaRPr lang="en-US" sz="3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799"/>
            <a:ext cx="75438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device that connects two or more networks with different types of protocols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TOPIC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229600" cy="99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200" b="1" dirty="0" smtClean="0"/>
              <a:t>INTRODUCTION TO LAN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27602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64008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15200" cy="381000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lesson the student will be able to: 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LAN.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characteristics of LAN.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hardware components of LAN.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functions of the hardware components of LAN.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0"/>
            <a:ext cx="7086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0866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900" dirty="0"/>
              <a:t>A local area network (LAN) is a group of computers and associated devices that share a common communications line or wireless link to a server. </a:t>
            </a:r>
            <a:endParaRPr lang="en-US" sz="2900" dirty="0" smtClean="0"/>
          </a:p>
          <a:p>
            <a:pPr>
              <a:lnSpc>
                <a:spcPct val="100000"/>
              </a:lnSpc>
            </a:pPr>
            <a:r>
              <a:rPr lang="en-US" sz="2900" dirty="0" smtClean="0"/>
              <a:t>Typically</a:t>
            </a:r>
            <a:r>
              <a:rPr lang="en-US" sz="2900" dirty="0"/>
              <a:t>, a LAN encompasses computers and peripherals connected to a server within a distinct geographic area such as an office or a commercial establishment.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0"/>
            <a:ext cx="7086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0866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Computers and other mobile devices use a LAN connection to share resources such as a printer or network storage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Computers and other mobile devices use a LAN connection to share resources such as a printer or network storage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0"/>
            <a:ext cx="7086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950" dirty="0"/>
              <a:t>LAN networking comprises cables, switches, routers and other components that let users connect to internal servers, websites and other LANs </a:t>
            </a:r>
            <a:r>
              <a:rPr lang="en-US" sz="2950" dirty="0" smtClean="0"/>
              <a:t>via wide area networks.</a:t>
            </a:r>
          </a:p>
          <a:p>
            <a:pPr>
              <a:lnSpc>
                <a:spcPct val="100000"/>
              </a:lnSpc>
            </a:pPr>
            <a:r>
              <a:rPr lang="en-US" sz="2950" dirty="0"/>
              <a:t>Ethernet and Wi-Fi are the two primary ways to enable LAN connections</a:t>
            </a:r>
            <a:r>
              <a:rPr lang="en-US" sz="295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950" dirty="0"/>
              <a:t>Ethernet is a specification that enables computers to communicate with each other. </a:t>
            </a:r>
            <a:endParaRPr lang="en-US"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0"/>
            <a:ext cx="7086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Wi-Fi uses radio waves to connect computers to the LAN. 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/>
              <a:t>Other LAN technologies, </a:t>
            </a:r>
            <a:r>
              <a:rPr lang="en-US" sz="3200" dirty="0" smtClean="0"/>
              <a:t>including Token Ring, Fiber Distributed Data Interface and ARCNET,</a:t>
            </a:r>
            <a:r>
              <a:rPr lang="en-US" sz="3200" dirty="0"/>
              <a:t> have lost favor as Ethernet and Wi-Fi speeds have increased. </a:t>
            </a:r>
            <a:endParaRPr lang="en-US"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0"/>
            <a:ext cx="7086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Traditional LANs run at speeds of 10 Mbps to 100 Mbps, have low delay (microseconds or nanoseconds) and make very few errors.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Newer LANs operate at up to 10 </a:t>
            </a:r>
            <a:r>
              <a:rPr lang="en-US" sz="3200" dirty="0" err="1" smtClean="0"/>
              <a:t>Gbps</a:t>
            </a:r>
            <a:r>
              <a:rPr lang="en-US" sz="3200" dirty="0" smtClean="0"/>
              <a:t>. </a:t>
            </a:r>
            <a:r>
              <a:rPr lang="en-US" sz="3200" dirty="0"/>
              <a:t> </a:t>
            </a:r>
            <a:endParaRPr lang="en-US"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sz="3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LAN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304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limited to a small geographical area (less than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km radius).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In LAN you can run </a:t>
            </a:r>
            <a:r>
              <a:rPr lang="en-US" sz="2800" dirty="0" smtClean="0"/>
              <a:t>multiple </a:t>
            </a:r>
            <a:r>
              <a:rPr lang="en-US" sz="2800" dirty="0"/>
              <a:t>devices to share a transmission medium</a:t>
            </a:r>
            <a:r>
              <a:rPr lang="en-US" sz="28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LAN support a variety of communications transmission medium such as </a:t>
            </a:r>
            <a:r>
              <a:rPr lang="en-US" sz="2800" dirty="0" smtClean="0"/>
              <a:t>a Ethernet cable</a:t>
            </a:r>
            <a:r>
              <a:rPr lang="en-US" sz="2800" dirty="0"/>
              <a:t> (thin cable, thick cable, and twisted pair), fiber and wireless transmission.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9082</TotalTime>
  <Words>563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Garamond</vt:lpstr>
      <vt:lpstr>Tahoma</vt:lpstr>
      <vt:lpstr>Times New Roman</vt:lpstr>
      <vt:lpstr>Wingdings</vt:lpstr>
      <vt:lpstr>Couture</vt:lpstr>
      <vt:lpstr>NETWORK INSTALLATION</vt:lpstr>
      <vt:lpstr>TOPIC</vt:lpstr>
      <vt:lpstr>OBJECTIVES:</vt:lpstr>
      <vt:lpstr>Meaning of lan</vt:lpstr>
      <vt:lpstr>Meaning of lan (CONT.)</vt:lpstr>
      <vt:lpstr>Meaning of lan (CONT.)</vt:lpstr>
      <vt:lpstr>Meaning of lan (CONT.)</vt:lpstr>
      <vt:lpstr>Meaning of lan (CONT.)</vt:lpstr>
      <vt:lpstr>CHARACTERISTICS OF A LAN</vt:lpstr>
      <vt:lpstr>CHARACTERISTICS OF A LAN</vt:lpstr>
      <vt:lpstr>HARDWARE COMPONENTS OF LAN</vt:lpstr>
      <vt:lpstr>Functions Of Communication Media</vt:lpstr>
      <vt:lpstr>Functions of  Network Interface Card (NIC)</vt:lpstr>
      <vt:lpstr>Functions Of Bridge</vt:lpstr>
      <vt:lpstr>Functions Of Router</vt:lpstr>
      <vt:lpstr>Functions Of Gateway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PRACTICE</dc:title>
  <dc:creator>Maame Etogya</dc:creator>
  <cp:lastModifiedBy>TOSHIBA C660</cp:lastModifiedBy>
  <cp:revision>86</cp:revision>
  <dcterms:created xsi:type="dcterms:W3CDTF">2016-02-14T10:41:24Z</dcterms:created>
  <dcterms:modified xsi:type="dcterms:W3CDTF">2016-06-28T11:53:10Z</dcterms:modified>
</cp:coreProperties>
</file>