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b36efbb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b36efbb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8c9edd2c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8c9edd2c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b34e30e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b34e30e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b34e30e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b34e30e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b34e30e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b34e30e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b34e30ee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b34e30ee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b36efbb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b36efbb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b34e30ee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b34e30ee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bce63cf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bce63cf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guessing game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jack faulds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“#20: Random Number Guessing Game - Chapter 5 - Tony Gaddis - Starting out with C++ - YouTube.” </a:t>
            </a:r>
            <a:r>
              <a:rPr i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Www.youtube.com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www.youtube.com/watch?v=jIrKjOF3yMY&amp;t=1s.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155000"/>
            <a:ext cx="8520600" cy="9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Flow chart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544075" y="1566075"/>
            <a:ext cx="5246100" cy="28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This is my flow chart and it indicates what happens in the code when things are </a:t>
            </a:r>
            <a:r>
              <a:rPr lang="en-GB" sz="1300"/>
              <a:t>imputed</a:t>
            </a:r>
            <a:r>
              <a:rPr lang="en-GB" sz="1300"/>
              <a:t>.</a:t>
            </a:r>
            <a:endParaRPr sz="13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25" y="955650"/>
            <a:ext cx="3024350" cy="32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367450"/>
            <a:ext cx="8520600" cy="42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dk1"/>
                </a:solidFill>
              </a:rPr>
              <a:t>What I will be making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 will be making a </a:t>
            </a:r>
            <a:r>
              <a:rPr lang="en-GB">
                <a:solidFill>
                  <a:schemeClr val="dk1"/>
                </a:solidFill>
              </a:rPr>
              <a:t>quiz</a:t>
            </a:r>
            <a:r>
              <a:rPr lang="en-GB">
                <a:solidFill>
                  <a:schemeClr val="dk1"/>
                </a:solidFill>
              </a:rPr>
              <a:t> type guessing game where there will be a couple of rounds in the game that will be puzzles and you will have to do the puzzles to progress to the next round.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I do not want the questions to be that difficult and will maybe have some games in the mix aswell.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testing.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For the testing I will go through each stage of my code and test it as i go along so that it will all be working at the end.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I will be testing the code round by round so that </a:t>
            </a:r>
            <a:r>
              <a:rPr lang="en-GB">
                <a:solidFill>
                  <a:schemeClr val="dk1"/>
                </a:solidFill>
              </a:rPr>
              <a:t>everything</a:t>
            </a:r>
            <a:r>
              <a:rPr lang="en-GB">
                <a:solidFill>
                  <a:schemeClr val="dk1"/>
                </a:solidFill>
              </a:rPr>
              <a:t> works, I will also be testing previous rounds while trying to get to later rounds so I can probably find more errors with my code through the </a:t>
            </a:r>
            <a:r>
              <a:rPr lang="en-GB">
                <a:solidFill>
                  <a:schemeClr val="dk1"/>
                </a:solidFill>
              </a:rPr>
              <a:t>process.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1, Test 1.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062825" y="1152475"/>
            <a:ext cx="476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This is the first question on the game and the code should be that if you get the </a:t>
            </a:r>
            <a:r>
              <a:rPr lang="en-GB" sz="1500">
                <a:solidFill>
                  <a:schemeClr val="dk1"/>
                </a:solidFill>
              </a:rPr>
              <a:t>answer</a:t>
            </a:r>
            <a:r>
              <a:rPr lang="en-GB" sz="1500">
                <a:solidFill>
                  <a:schemeClr val="dk1"/>
                </a:solidFill>
              </a:rPr>
              <a:t> right it  will just go to the next question, but if you get it wrong you either press t to try again or s to skip. I have tested it and the only thing that does not work is when you get the </a:t>
            </a:r>
            <a:r>
              <a:rPr lang="en-GB" sz="1500">
                <a:solidFill>
                  <a:schemeClr val="dk1"/>
                </a:solidFill>
              </a:rPr>
              <a:t>answer</a:t>
            </a:r>
            <a:r>
              <a:rPr lang="en-GB" sz="1500">
                <a:solidFill>
                  <a:schemeClr val="dk1"/>
                </a:solidFill>
              </a:rPr>
              <a:t> wrong the </a:t>
            </a:r>
            <a:r>
              <a:rPr lang="en-GB" sz="1500">
                <a:solidFill>
                  <a:schemeClr val="dk1"/>
                </a:solidFill>
              </a:rPr>
              <a:t>second</a:t>
            </a:r>
            <a:r>
              <a:rPr lang="en-GB" sz="1500">
                <a:solidFill>
                  <a:schemeClr val="dk1"/>
                </a:solidFill>
              </a:rPr>
              <a:t> time. As it just automatically advances without knowing if it’s right or wrong.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It mostly works but in a weird way as in there needs to be an input after some of the </a:t>
            </a:r>
            <a:r>
              <a:rPr lang="en-GB" sz="1500">
                <a:solidFill>
                  <a:schemeClr val="dk1"/>
                </a:solidFill>
              </a:rPr>
              <a:t>couts</a:t>
            </a:r>
            <a:r>
              <a:rPr lang="en-GB" sz="1500">
                <a:solidFill>
                  <a:schemeClr val="dk1"/>
                </a:solidFill>
              </a:rPr>
              <a:t> and I don’t know how to fix it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00" y="1146820"/>
            <a:ext cx="3889224" cy="3366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Question 1, Test 2.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249575" y="1152475"/>
            <a:ext cx="558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So I took a long time to figure out why the input after the retry was not properly working, In the end I figured out that I did not need the else if try again and that was messing up the input. But after I got rid of that It started to work as intended.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player has to enter T two times before retrying the </a:t>
            </a:r>
            <a:r>
              <a:rPr lang="en-GB">
                <a:solidFill>
                  <a:schemeClr val="dk1"/>
                </a:solidFill>
              </a:rPr>
              <a:t>answer</a:t>
            </a:r>
            <a:r>
              <a:rPr lang="en-GB">
                <a:solidFill>
                  <a:schemeClr val="dk1"/>
                </a:solidFill>
              </a:rPr>
              <a:t>. I did not know why this was happening so I could not fix the problem.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00" y="1049174"/>
            <a:ext cx="2949026" cy="33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2536075" y="493800"/>
            <a:ext cx="23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Question 2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4692575" y="817925"/>
            <a:ext cx="4292400" cy="40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For this code I looked at a tutorial to complete it. The process was quite easy and I did not go through many </a:t>
            </a:r>
            <a:r>
              <a:rPr lang="en-GB">
                <a:solidFill>
                  <a:schemeClr val="dk1"/>
                </a:solidFill>
              </a:rPr>
              <a:t>struggles</a:t>
            </a:r>
            <a:r>
              <a:rPr lang="en-GB">
                <a:solidFill>
                  <a:schemeClr val="dk1"/>
                </a:solidFill>
              </a:rPr>
              <a:t> while </a:t>
            </a:r>
            <a:r>
              <a:rPr lang="en-GB">
                <a:solidFill>
                  <a:schemeClr val="dk1"/>
                </a:solidFill>
              </a:rPr>
              <a:t>implementing</a:t>
            </a:r>
            <a:r>
              <a:rPr lang="en-GB">
                <a:solidFill>
                  <a:schemeClr val="dk1"/>
                </a:solidFill>
              </a:rPr>
              <a:t> the </a:t>
            </a:r>
            <a:r>
              <a:rPr lang="en-GB">
                <a:solidFill>
                  <a:schemeClr val="dk1"/>
                </a:solidFill>
              </a:rPr>
              <a:t>code</a:t>
            </a:r>
            <a:r>
              <a:rPr lang="en-GB">
                <a:solidFill>
                  <a:schemeClr val="dk1"/>
                </a:solidFill>
              </a:rPr>
              <a:t> in the game. I did change some things in the code so the player know what it </a:t>
            </a:r>
            <a:r>
              <a:rPr lang="en-GB">
                <a:solidFill>
                  <a:schemeClr val="dk1"/>
                </a:solidFill>
              </a:rPr>
              <a:t>means</a:t>
            </a:r>
            <a:r>
              <a:rPr lang="en-GB">
                <a:solidFill>
                  <a:schemeClr val="dk1"/>
                </a:solidFill>
              </a:rPr>
              <a:t> for example the higher and lower were mixed up in the </a:t>
            </a:r>
            <a:r>
              <a:rPr lang="en-GB">
                <a:solidFill>
                  <a:schemeClr val="dk1"/>
                </a:solidFill>
              </a:rPr>
              <a:t>tutorial</a:t>
            </a:r>
            <a:r>
              <a:rPr lang="en-GB">
                <a:solidFill>
                  <a:schemeClr val="dk1"/>
                </a:solidFill>
              </a:rPr>
              <a:t> and I thought 1-10 </a:t>
            </a:r>
            <a:r>
              <a:rPr lang="en-GB">
                <a:solidFill>
                  <a:schemeClr val="dk1"/>
                </a:solidFill>
              </a:rPr>
              <a:t>wasn't</a:t>
            </a:r>
            <a:r>
              <a:rPr lang="en-GB">
                <a:solidFill>
                  <a:schemeClr val="dk1"/>
                </a:solidFill>
              </a:rPr>
              <a:t> high enough for a </a:t>
            </a:r>
            <a:r>
              <a:rPr lang="en-GB">
                <a:solidFill>
                  <a:schemeClr val="dk1"/>
                </a:solidFill>
              </a:rPr>
              <a:t>challenge.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1100"/>
            <a:ext cx="4612001" cy="24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3, test 1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5329525" y="1152475"/>
            <a:ext cx="350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For the finale round I went really basic with the code as there is only one if else statement and nothing really else. This code was not hard to </a:t>
            </a:r>
            <a:r>
              <a:rPr lang="en-GB">
                <a:solidFill>
                  <a:schemeClr val="dk1"/>
                </a:solidFill>
              </a:rPr>
              <a:t>implement</a:t>
            </a:r>
            <a:r>
              <a:rPr lang="en-GB">
                <a:solidFill>
                  <a:schemeClr val="dk1"/>
                </a:solidFill>
              </a:rPr>
              <a:t> so it took very limited testing.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0400"/>
            <a:ext cx="4789175" cy="21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9800"/>
            <a:ext cx="8520600" cy="4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Vlog link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https://youtu.be/ya5L4L-IRrY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