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0A61-DDDB-46AD-BC5B-8849BE38003C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EFF9-8DF7-4382-B5DE-11D16AC58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83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0A61-DDDB-46AD-BC5B-8849BE38003C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EFF9-8DF7-4382-B5DE-11D16AC58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50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0A61-DDDB-46AD-BC5B-8849BE38003C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EFF9-8DF7-4382-B5DE-11D16AC58652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1253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0A61-DDDB-46AD-BC5B-8849BE38003C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EFF9-8DF7-4382-B5DE-11D16AC58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264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0A61-DDDB-46AD-BC5B-8849BE38003C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EFF9-8DF7-4382-B5DE-11D16AC58652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8949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0A61-DDDB-46AD-BC5B-8849BE38003C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EFF9-8DF7-4382-B5DE-11D16AC58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359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0A61-DDDB-46AD-BC5B-8849BE38003C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EFF9-8DF7-4382-B5DE-11D16AC58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742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0A61-DDDB-46AD-BC5B-8849BE38003C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EFF9-8DF7-4382-B5DE-11D16AC58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0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0A61-DDDB-46AD-BC5B-8849BE38003C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EFF9-8DF7-4382-B5DE-11D16AC58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41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0A61-DDDB-46AD-BC5B-8849BE38003C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EFF9-8DF7-4382-B5DE-11D16AC58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01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0A61-DDDB-46AD-BC5B-8849BE38003C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EFF9-8DF7-4382-B5DE-11D16AC58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92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0A61-DDDB-46AD-BC5B-8849BE38003C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EFF9-8DF7-4382-B5DE-11D16AC58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1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0A61-DDDB-46AD-BC5B-8849BE38003C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EFF9-8DF7-4382-B5DE-11D16AC58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02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0A61-DDDB-46AD-BC5B-8849BE38003C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EFF9-8DF7-4382-B5DE-11D16AC58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9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0A61-DDDB-46AD-BC5B-8849BE38003C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EFF9-8DF7-4382-B5DE-11D16AC58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7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0A61-DDDB-46AD-BC5B-8849BE38003C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EFF9-8DF7-4382-B5DE-11D16AC58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94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D0A61-DDDB-46AD-BC5B-8849BE38003C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36EFF9-8DF7-4382-B5DE-11D16AC58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54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8BC2-9C2A-4235-AEAD-3528E868B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CRUD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A26C5-DFE2-4A55-8D0F-7B5FB8B2B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Jack Bailey</a:t>
            </a:r>
          </a:p>
        </p:txBody>
      </p:sp>
    </p:spTree>
    <p:extLst>
      <p:ext uri="{BB962C8B-B14F-4D97-AF65-F5344CB8AC3E}">
        <p14:creationId xmlns:p14="http://schemas.microsoft.com/office/powerpoint/2010/main" val="340769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39490F-5FB0-483D-AE04-CAA5D56A3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6"/>
          <a:stretch/>
        </p:blipFill>
        <p:spPr>
          <a:xfrm>
            <a:off x="3929062" y="1422400"/>
            <a:ext cx="4333875" cy="2006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877520-841A-4BB7-908C-A94DEDBB32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63"/>
          <a:stretch/>
        </p:blipFill>
        <p:spPr>
          <a:xfrm>
            <a:off x="3929062" y="3676909"/>
            <a:ext cx="4210050" cy="11629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758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16DA2AD-132E-4099-B5A7-D52C40BAA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531"/>
          <a:stretch/>
        </p:blipFill>
        <p:spPr>
          <a:xfrm>
            <a:off x="306631" y="530936"/>
            <a:ext cx="9114460" cy="3562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0C5E53-B87E-481E-9B21-833D5BEAD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164" y="4503592"/>
            <a:ext cx="2105025" cy="16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0EE497-81D7-44B2-9BEC-20EA625E0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500" y="4583255"/>
            <a:ext cx="4238625" cy="1171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566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EC1548-189D-4B96-B598-4C2C3932D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5" r="-1"/>
          <a:stretch/>
        </p:blipFill>
        <p:spPr>
          <a:xfrm>
            <a:off x="3703782" y="4546192"/>
            <a:ext cx="4216628" cy="1162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580181-9741-4888-89CF-79183B209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098" y="248980"/>
            <a:ext cx="9105900" cy="3829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413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38C21E-BA59-4521-AC66-45B029358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"/>
          <a:stretch/>
        </p:blipFill>
        <p:spPr>
          <a:xfrm>
            <a:off x="6671111" y="2156116"/>
            <a:ext cx="4216407" cy="1162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919621-E1C6-4CF4-941C-2C293D332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887" y="403225"/>
            <a:ext cx="9115425" cy="1581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1F39A6-8FB6-4E7B-9AC9-A5F627E7A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812" y="3489908"/>
            <a:ext cx="9096375" cy="3267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145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A98074-BC39-468E-9304-600FB5118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563273"/>
            <a:ext cx="9115425" cy="1685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EF545F-CAEE-4077-84A6-07640BC5D1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57"/>
          <a:stretch/>
        </p:blipFill>
        <p:spPr>
          <a:xfrm>
            <a:off x="3971925" y="2838450"/>
            <a:ext cx="4248150" cy="11331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343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76AC-44D3-4152-AABF-145484D0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87C0F-CF35-4892-BF39-C807A252A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14" y="1462524"/>
            <a:ext cx="3777324" cy="137211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MySQL</a:t>
            </a:r>
          </a:p>
          <a:p>
            <a:r>
              <a:rPr lang="en-GB" dirty="0"/>
              <a:t>Docker</a:t>
            </a:r>
          </a:p>
          <a:p>
            <a:r>
              <a:rPr lang="en-GB" dirty="0"/>
              <a:t>Vue.js</a:t>
            </a:r>
          </a:p>
          <a:p>
            <a:r>
              <a:rPr lang="en-GB" dirty="0"/>
              <a:t>Spring </a:t>
            </a:r>
            <a:r>
              <a:rPr lang="en-GB" dirty="0" smtClean="0"/>
              <a:t>Boot</a:t>
            </a:r>
          </a:p>
          <a:p>
            <a:endParaRPr lang="en-GB" dirty="0"/>
          </a:p>
        </p:txBody>
      </p:sp>
      <p:pic>
        <p:nvPicPr>
          <p:cNvPr id="5" name="Picture 2" descr="Image result for mysql">
            <a:extLst>
              <a:ext uri="{FF2B5EF4-FFF2-40B4-BE49-F238E27FC236}">
                <a16:creationId xmlns:a16="http://schemas.microsoft.com/office/drawing/2014/main" id="{B6643951-17AB-4760-8F94-52DF123EC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982" y="377595"/>
            <a:ext cx="2530073" cy="130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ocker">
            <a:extLst>
              <a:ext uri="{FF2B5EF4-FFF2-40B4-BE49-F238E27FC236}">
                <a16:creationId xmlns:a16="http://schemas.microsoft.com/office/drawing/2014/main" id="{BE0E45A1-DD4B-464F-BF26-DF69CFA66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818" y="1842943"/>
            <a:ext cx="32004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ue js">
            <a:extLst>
              <a:ext uri="{FF2B5EF4-FFF2-40B4-BE49-F238E27FC236}">
                <a16:creationId xmlns:a16="http://schemas.microsoft.com/office/drawing/2014/main" id="{2D8960CC-A182-4940-A9E6-F3FB5254D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1" y="3429000"/>
            <a:ext cx="2648553" cy="229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CE80EFF3-4423-4C0E-A5A7-8BEDA4F44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309" y="4713835"/>
            <a:ext cx="5435600" cy="176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Image result for np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Image result for np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6" descr="Image result for np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Image result for webpack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Image result for webpack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2" descr="Image result for webpack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4" descr="Image result for webpack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16" descr="Image result for webpack"/>
          <p:cNvSpPr>
            <a:spLocks noChangeAspect="1" noChangeArrowheads="1"/>
          </p:cNvSpPr>
          <p:nvPr/>
        </p:nvSpPr>
        <p:spPr bwMode="auto">
          <a:xfrm>
            <a:off x="155575" y="-966788"/>
            <a:ext cx="702945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18" descr="Image result for webpack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AutoShape 20" descr="Image result for webpack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AutoShape 22" descr="Image result for github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61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5019-48B7-4836-8C62-B6E87B82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6A02-3003-4B71-B596-11CE73B4D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IntelliJ</a:t>
            </a:r>
          </a:p>
          <a:p>
            <a:r>
              <a:rPr lang="en-GB" dirty="0"/>
              <a:t>WebStorm</a:t>
            </a:r>
          </a:p>
          <a:p>
            <a:r>
              <a:rPr lang="en-GB" dirty="0"/>
              <a:t>Chrome developer </a:t>
            </a:r>
            <a:r>
              <a:rPr lang="en-GB" dirty="0" smtClean="0"/>
              <a:t>tools</a:t>
            </a:r>
          </a:p>
          <a:p>
            <a:r>
              <a:rPr lang="en-GB" dirty="0" smtClean="0"/>
              <a:t>Postman</a:t>
            </a:r>
          </a:p>
          <a:p>
            <a:r>
              <a:rPr lang="en-GB" dirty="0" err="1" smtClean="0"/>
              <a:t>Github</a:t>
            </a:r>
            <a:endParaRPr lang="en-GB" dirty="0" smtClean="0"/>
          </a:p>
          <a:p>
            <a:r>
              <a:rPr lang="en-GB" dirty="0" smtClean="0"/>
              <a:t>Maven</a:t>
            </a:r>
          </a:p>
          <a:p>
            <a:r>
              <a:rPr lang="en-GB" dirty="0" smtClean="0"/>
              <a:t>NPM</a:t>
            </a:r>
          </a:p>
          <a:p>
            <a:r>
              <a:rPr lang="en-GB" dirty="0" err="1" smtClean="0"/>
              <a:t>Webpack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 descr="Image result for intellij">
            <a:extLst>
              <a:ext uri="{FF2B5EF4-FFF2-40B4-BE49-F238E27FC236}">
                <a16:creationId xmlns:a16="http://schemas.microsoft.com/office/drawing/2014/main" id="{C505639A-2938-4C6B-A2E8-2B55C60FE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973" y="1509493"/>
            <a:ext cx="1750291" cy="175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webstorm">
            <a:extLst>
              <a:ext uri="{FF2B5EF4-FFF2-40B4-BE49-F238E27FC236}">
                <a16:creationId xmlns:a16="http://schemas.microsoft.com/office/drawing/2014/main" id="{0BE438CB-EF2B-4C90-840C-D0AE30E0F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334" y="1145085"/>
            <a:ext cx="2329455" cy="232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Image result for chrome">
            <a:extLst>
              <a:ext uri="{FF2B5EF4-FFF2-40B4-BE49-F238E27FC236}">
                <a16:creationId xmlns:a16="http://schemas.microsoft.com/office/drawing/2014/main" id="{8FD0D74F-1E01-4198-AC78-E51C355A61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10" descr="Image result for chrome">
            <a:extLst>
              <a:ext uri="{FF2B5EF4-FFF2-40B4-BE49-F238E27FC236}">
                <a16:creationId xmlns:a16="http://schemas.microsoft.com/office/drawing/2014/main" id="{80A26AA5-A56B-471F-934B-A2056154EF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1481656"/>
            <a:ext cx="2252144" cy="225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60" name="Picture 12" descr="Image result for chrome">
            <a:extLst>
              <a:ext uri="{FF2B5EF4-FFF2-40B4-BE49-F238E27FC236}">
                <a16:creationId xmlns:a16="http://schemas.microsoft.com/office/drawing/2014/main" id="{2282A699-FEF1-4212-BA9D-0A88DAC24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56" y="330643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Image result for postman"/>
          <p:cNvSpPr>
            <a:spLocks noChangeAspect="1" noChangeArrowheads="1"/>
          </p:cNvSpPr>
          <p:nvPr/>
        </p:nvSpPr>
        <p:spPr bwMode="auto">
          <a:xfrm>
            <a:off x="155575" y="-1843088"/>
            <a:ext cx="3848100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4" descr="Image result for postman"/>
          <p:cNvSpPr>
            <a:spLocks noChangeAspect="1" noChangeArrowheads="1"/>
          </p:cNvSpPr>
          <p:nvPr/>
        </p:nvSpPr>
        <p:spPr bwMode="auto">
          <a:xfrm>
            <a:off x="307975" y="-1690688"/>
            <a:ext cx="3848100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Image result for postman"/>
          <p:cNvSpPr>
            <a:spLocks noChangeAspect="1" noChangeArrowheads="1"/>
          </p:cNvSpPr>
          <p:nvPr/>
        </p:nvSpPr>
        <p:spPr bwMode="auto">
          <a:xfrm>
            <a:off x="460375" y="-1538288"/>
            <a:ext cx="3848100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Image result for postman"/>
          <p:cNvSpPr>
            <a:spLocks noChangeAspect="1" noChangeArrowheads="1"/>
          </p:cNvSpPr>
          <p:nvPr/>
        </p:nvSpPr>
        <p:spPr bwMode="auto">
          <a:xfrm>
            <a:off x="612775" y="-1385888"/>
            <a:ext cx="3848100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Image result for postman"/>
          <p:cNvSpPr>
            <a:spLocks noChangeAspect="1" noChangeArrowheads="1"/>
          </p:cNvSpPr>
          <p:nvPr/>
        </p:nvSpPr>
        <p:spPr bwMode="auto">
          <a:xfrm>
            <a:off x="765175" y="-1233488"/>
            <a:ext cx="3848100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2" descr="Image result for postman"/>
          <p:cNvSpPr>
            <a:spLocks noChangeAspect="1" noChangeArrowheads="1"/>
          </p:cNvSpPr>
          <p:nvPr/>
        </p:nvSpPr>
        <p:spPr bwMode="auto">
          <a:xfrm>
            <a:off x="917575" y="-1081088"/>
            <a:ext cx="3848100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275" y="3902319"/>
            <a:ext cx="2438400" cy="2438400"/>
          </a:xfrm>
          <a:prstGeom prst="rect">
            <a:avLst/>
          </a:prstGeom>
        </p:spPr>
      </p:pic>
      <p:sp>
        <p:nvSpPr>
          <p:cNvPr id="14" name="AutoShape 14" descr="Image result for gith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AutoShape 16" descr="Image result for githu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AutoShape 18" descr="Image result for github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61" y="3621088"/>
            <a:ext cx="3619500" cy="1257300"/>
          </a:xfrm>
          <a:prstGeom prst="rect">
            <a:avLst/>
          </a:prstGeom>
        </p:spPr>
      </p:pic>
      <p:sp>
        <p:nvSpPr>
          <p:cNvPr id="18" name="AutoShape 20" descr="Image result for mave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AutoShape 22" descr="Image result for mave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AutoShape 24" descr="Image result for mave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AutoShape 26" descr="Image result for maven"/>
          <p:cNvSpPr>
            <a:spLocks noChangeAspect="1" noChangeArrowheads="1"/>
          </p:cNvSpPr>
          <p:nvPr/>
        </p:nvSpPr>
        <p:spPr bwMode="auto">
          <a:xfrm>
            <a:off x="155575" y="-1897063"/>
            <a:ext cx="7029450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659" y="274354"/>
            <a:ext cx="3454699" cy="87383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458" y="5033100"/>
            <a:ext cx="2705100" cy="16859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411" y="1793685"/>
            <a:ext cx="2548148" cy="103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4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7678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</TotalTime>
  <Words>25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CRUD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Technologies</vt:lpstr>
      <vt:lpstr>Development Tools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Bailey</dc:creator>
  <cp:lastModifiedBy>Admin</cp:lastModifiedBy>
  <cp:revision>9</cp:revision>
  <dcterms:created xsi:type="dcterms:W3CDTF">2018-09-02T18:37:07Z</dcterms:created>
  <dcterms:modified xsi:type="dcterms:W3CDTF">2018-09-03T10:13:37Z</dcterms:modified>
</cp:coreProperties>
</file>