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95AF986-D3DE-420C-850B-7B7BC0DFF237}" type="datetimeFigureOut">
              <a:rPr lang="en-AU" smtClean="0"/>
              <a:t>12/05/2022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0501B1B-6A0B-4434-B6C1-80C0FF5FAEEA}" type="slidenum">
              <a:rPr lang="en-AU" smtClean="0"/>
              <a:t>‹#›</a:t>
            </a:fld>
            <a:endParaRPr lang="en-AU"/>
          </a:p>
        </p:txBody>
      </p:sp>
    </p:spTree>
    <p:extLst>
      <p:ext uri="{BB962C8B-B14F-4D97-AF65-F5344CB8AC3E}">
        <p14:creationId xmlns:p14="http://schemas.microsoft.com/office/powerpoint/2010/main" val="6644406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AF986-D3DE-420C-850B-7B7BC0DFF237}" type="datetimeFigureOut">
              <a:rPr lang="en-AU" smtClean="0"/>
              <a:t>12/05/2022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0501B1B-6A0B-4434-B6C1-80C0FF5FAEEA}" type="slidenum">
              <a:rPr lang="en-AU" smtClean="0"/>
              <a:t>‹#›</a:t>
            </a:fld>
            <a:endParaRPr lang="en-AU"/>
          </a:p>
        </p:txBody>
      </p:sp>
    </p:spTree>
    <p:extLst>
      <p:ext uri="{BB962C8B-B14F-4D97-AF65-F5344CB8AC3E}">
        <p14:creationId xmlns:p14="http://schemas.microsoft.com/office/powerpoint/2010/main" val="196984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AF986-D3DE-420C-850B-7B7BC0DFF237}" type="datetimeFigureOut">
              <a:rPr lang="en-AU" smtClean="0"/>
              <a:t>12/05/2022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0501B1B-6A0B-4434-B6C1-80C0FF5FAEEA}" type="slidenum">
              <a:rPr lang="en-AU" smtClean="0"/>
              <a:t>‹#›</a:t>
            </a:fld>
            <a:endParaRPr lang="en-AU"/>
          </a:p>
        </p:txBody>
      </p:sp>
    </p:spTree>
    <p:extLst>
      <p:ext uri="{BB962C8B-B14F-4D97-AF65-F5344CB8AC3E}">
        <p14:creationId xmlns:p14="http://schemas.microsoft.com/office/powerpoint/2010/main" val="95998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5AF986-D3DE-420C-850B-7B7BC0DFF237}" type="datetimeFigureOut">
              <a:rPr lang="en-AU" smtClean="0"/>
              <a:t>12/05/2022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0501B1B-6A0B-4434-B6C1-80C0FF5FAEEA}" type="slidenum">
              <a:rPr lang="en-AU" smtClean="0"/>
              <a:t>‹#›</a:t>
            </a:fld>
            <a:endParaRPr lang="en-AU"/>
          </a:p>
        </p:txBody>
      </p:sp>
    </p:spTree>
    <p:extLst>
      <p:ext uri="{BB962C8B-B14F-4D97-AF65-F5344CB8AC3E}">
        <p14:creationId xmlns:p14="http://schemas.microsoft.com/office/powerpoint/2010/main" val="222659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95AF986-D3DE-420C-850B-7B7BC0DFF237}" type="datetimeFigureOut">
              <a:rPr lang="en-AU" smtClean="0"/>
              <a:t>12/05/2022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0501B1B-6A0B-4434-B6C1-80C0FF5FAEEA}" type="slidenum">
              <a:rPr lang="en-AU" smtClean="0"/>
              <a:t>‹#›</a:t>
            </a:fld>
            <a:endParaRPr lang="en-AU"/>
          </a:p>
        </p:txBody>
      </p:sp>
    </p:spTree>
    <p:extLst>
      <p:ext uri="{BB962C8B-B14F-4D97-AF65-F5344CB8AC3E}">
        <p14:creationId xmlns:p14="http://schemas.microsoft.com/office/powerpoint/2010/main" val="37744685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95AF986-D3DE-420C-850B-7B7BC0DFF237}" type="datetimeFigureOut">
              <a:rPr lang="en-AU" smtClean="0"/>
              <a:t>12/05/2022</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60501B1B-6A0B-4434-B6C1-80C0FF5FAEEA}" type="slidenum">
              <a:rPr lang="en-AU" smtClean="0"/>
              <a:t>‹#›</a:t>
            </a:fld>
            <a:endParaRPr lang="en-AU"/>
          </a:p>
        </p:txBody>
      </p:sp>
    </p:spTree>
    <p:extLst>
      <p:ext uri="{BB962C8B-B14F-4D97-AF65-F5344CB8AC3E}">
        <p14:creationId xmlns:p14="http://schemas.microsoft.com/office/powerpoint/2010/main" val="265610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95AF986-D3DE-420C-850B-7B7BC0DFF237}" type="datetimeFigureOut">
              <a:rPr lang="en-AU" smtClean="0"/>
              <a:t>12/05/2022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0501B1B-6A0B-4434-B6C1-80C0FF5FAEEA}" type="slidenum">
              <a:rPr lang="en-AU" smtClean="0"/>
              <a:t>‹#›</a:t>
            </a:fld>
            <a:endParaRPr lang="en-AU"/>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7984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5AF986-D3DE-420C-850B-7B7BC0DFF237}" type="datetimeFigureOut">
              <a:rPr lang="en-AU" smtClean="0"/>
              <a:t>12/05/2022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0501B1B-6A0B-4434-B6C1-80C0FF5FAEEA}" type="slidenum">
              <a:rPr lang="en-AU" smtClean="0"/>
              <a:t>‹#›</a:t>
            </a:fld>
            <a:endParaRPr lang="en-AU"/>
          </a:p>
        </p:txBody>
      </p:sp>
    </p:spTree>
    <p:extLst>
      <p:ext uri="{BB962C8B-B14F-4D97-AF65-F5344CB8AC3E}">
        <p14:creationId xmlns:p14="http://schemas.microsoft.com/office/powerpoint/2010/main" val="171188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AF986-D3DE-420C-850B-7B7BC0DFF237}" type="datetimeFigureOut">
              <a:rPr lang="en-AU" smtClean="0"/>
              <a:t>12/05/2022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0501B1B-6A0B-4434-B6C1-80C0FF5FAEEA}" type="slidenum">
              <a:rPr lang="en-AU" smtClean="0"/>
              <a:t>‹#›</a:t>
            </a:fld>
            <a:endParaRPr lang="en-AU"/>
          </a:p>
        </p:txBody>
      </p:sp>
    </p:spTree>
    <p:extLst>
      <p:ext uri="{BB962C8B-B14F-4D97-AF65-F5344CB8AC3E}">
        <p14:creationId xmlns:p14="http://schemas.microsoft.com/office/powerpoint/2010/main" val="402778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95AF986-D3DE-420C-850B-7B7BC0DFF237}" type="datetimeFigureOut">
              <a:rPr lang="en-AU" smtClean="0"/>
              <a:t>12/05/2022</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60501B1B-6A0B-4434-B6C1-80C0FF5FAEEA}" type="slidenum">
              <a:rPr lang="en-AU" smtClean="0"/>
              <a:t>‹#›</a:t>
            </a:fld>
            <a:endParaRPr lang="en-AU"/>
          </a:p>
        </p:txBody>
      </p:sp>
    </p:spTree>
    <p:extLst>
      <p:ext uri="{BB962C8B-B14F-4D97-AF65-F5344CB8AC3E}">
        <p14:creationId xmlns:p14="http://schemas.microsoft.com/office/powerpoint/2010/main" val="245227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95AF986-D3DE-420C-850B-7B7BC0DFF237}" type="datetimeFigureOut">
              <a:rPr lang="en-AU" smtClean="0"/>
              <a:t>12/05/2022</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60501B1B-6A0B-4434-B6C1-80C0FF5FAEEA}" type="slidenum">
              <a:rPr lang="en-AU" smtClean="0"/>
              <a:t>‹#›</a:t>
            </a:fld>
            <a:endParaRPr lang="en-AU"/>
          </a:p>
        </p:txBody>
      </p:sp>
    </p:spTree>
    <p:extLst>
      <p:ext uri="{BB962C8B-B14F-4D97-AF65-F5344CB8AC3E}">
        <p14:creationId xmlns:p14="http://schemas.microsoft.com/office/powerpoint/2010/main" val="341928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95AF986-D3DE-420C-850B-7B7BC0DFF237}" type="datetimeFigureOut">
              <a:rPr lang="en-AU" smtClean="0"/>
              <a:t>12/05/2022</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0501B1B-6A0B-4434-B6C1-80C0FF5FAEEA}" type="slidenum">
              <a:rPr lang="en-AU" smtClean="0"/>
              <a:t>‹#›</a:t>
            </a:fld>
            <a:endParaRPr lang="en-AU"/>
          </a:p>
        </p:txBody>
      </p:sp>
    </p:spTree>
    <p:extLst>
      <p:ext uri="{BB962C8B-B14F-4D97-AF65-F5344CB8AC3E}">
        <p14:creationId xmlns:p14="http://schemas.microsoft.com/office/powerpoint/2010/main" val="117596545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a:extLst>
              <a:ext uri="{FF2B5EF4-FFF2-40B4-BE49-F238E27FC236}">
                <a16:creationId xmlns:a16="http://schemas.microsoft.com/office/drawing/2014/main" id="{97C33701-9671-5793-41F8-BB54BB556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15" y="72602"/>
            <a:ext cx="2929412" cy="1848835"/>
          </a:xfrm>
          <a:prstGeom prst="rect">
            <a:avLst/>
          </a:prstGeom>
        </p:spPr>
      </p:pic>
      <p:pic>
        <p:nvPicPr>
          <p:cNvPr id="7" name="Picture 6">
            <a:extLst>
              <a:ext uri="{FF2B5EF4-FFF2-40B4-BE49-F238E27FC236}">
                <a16:creationId xmlns:a16="http://schemas.microsoft.com/office/drawing/2014/main" id="{3203DEF8-E5F9-BEF4-C772-770081F75B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2729" y="82272"/>
            <a:ext cx="2929412" cy="1832023"/>
          </a:xfrm>
          <a:prstGeom prst="rect">
            <a:avLst/>
          </a:prstGeom>
        </p:spPr>
      </p:pic>
      <p:pic>
        <p:nvPicPr>
          <p:cNvPr id="9" name="Picture 8">
            <a:extLst>
              <a:ext uri="{FF2B5EF4-FFF2-40B4-BE49-F238E27FC236}">
                <a16:creationId xmlns:a16="http://schemas.microsoft.com/office/drawing/2014/main" id="{1C36D13C-6DFE-4F37-A331-99EEEDDB6A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65672" y="80725"/>
            <a:ext cx="2929412" cy="1834026"/>
          </a:xfrm>
          <a:prstGeom prst="rect">
            <a:avLst/>
          </a:prstGeom>
        </p:spPr>
      </p:pic>
      <p:pic>
        <p:nvPicPr>
          <p:cNvPr id="11" name="Picture 10">
            <a:extLst>
              <a:ext uri="{FF2B5EF4-FFF2-40B4-BE49-F238E27FC236}">
                <a16:creationId xmlns:a16="http://schemas.microsoft.com/office/drawing/2014/main" id="{66EA4364-39F7-B22B-EE32-5B5B0B3EA95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271180" y="2500420"/>
            <a:ext cx="2923904" cy="1832282"/>
          </a:xfrm>
          <a:prstGeom prst="rect">
            <a:avLst/>
          </a:prstGeom>
        </p:spPr>
      </p:pic>
      <p:sp>
        <p:nvSpPr>
          <p:cNvPr id="12" name="Arrow: Right 11">
            <a:extLst>
              <a:ext uri="{FF2B5EF4-FFF2-40B4-BE49-F238E27FC236}">
                <a16:creationId xmlns:a16="http://schemas.microsoft.com/office/drawing/2014/main" id="{5239ADCE-8974-7292-2534-DAF7C1C631BD}"/>
              </a:ext>
            </a:extLst>
          </p:cNvPr>
          <p:cNvSpPr/>
          <p:nvPr/>
        </p:nvSpPr>
        <p:spPr>
          <a:xfrm>
            <a:off x="3641552" y="631984"/>
            <a:ext cx="378823" cy="73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3" name="Arrow: Right 12">
            <a:extLst>
              <a:ext uri="{FF2B5EF4-FFF2-40B4-BE49-F238E27FC236}">
                <a16:creationId xmlns:a16="http://schemas.microsoft.com/office/drawing/2014/main" id="{461E7A82-378B-B0CA-FCC7-EC04FCD9F4A9}"/>
              </a:ext>
            </a:extLst>
          </p:cNvPr>
          <p:cNvSpPr/>
          <p:nvPr/>
        </p:nvSpPr>
        <p:spPr>
          <a:xfrm>
            <a:off x="7568970" y="631983"/>
            <a:ext cx="378823" cy="73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2" name="Arrow: Right 21">
            <a:extLst>
              <a:ext uri="{FF2B5EF4-FFF2-40B4-BE49-F238E27FC236}">
                <a16:creationId xmlns:a16="http://schemas.microsoft.com/office/drawing/2014/main" id="{B698D8AA-1035-B8D9-69DC-BC5FB9E0B278}"/>
              </a:ext>
            </a:extLst>
          </p:cNvPr>
          <p:cNvSpPr/>
          <p:nvPr/>
        </p:nvSpPr>
        <p:spPr>
          <a:xfrm rot="5400000">
            <a:off x="9540966" y="1850504"/>
            <a:ext cx="378823" cy="73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3" name="Arrow: Right 22">
            <a:extLst>
              <a:ext uri="{FF2B5EF4-FFF2-40B4-BE49-F238E27FC236}">
                <a16:creationId xmlns:a16="http://schemas.microsoft.com/office/drawing/2014/main" id="{AC9B2406-656D-B241-472E-FFF109FF1978}"/>
              </a:ext>
            </a:extLst>
          </p:cNvPr>
          <p:cNvSpPr/>
          <p:nvPr/>
        </p:nvSpPr>
        <p:spPr>
          <a:xfrm rot="10800000">
            <a:off x="7568970" y="3187013"/>
            <a:ext cx="378823" cy="73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10" name="Picture 9">
            <a:extLst>
              <a:ext uri="{FF2B5EF4-FFF2-40B4-BE49-F238E27FC236}">
                <a16:creationId xmlns:a16="http://schemas.microsoft.com/office/drawing/2014/main" id="{54327F2A-E37E-C99C-F1A2-094241D30E3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332730" y="2500679"/>
            <a:ext cx="2929411" cy="1832023"/>
          </a:xfrm>
          <a:prstGeom prst="rect">
            <a:avLst/>
          </a:prstGeom>
        </p:spPr>
      </p:pic>
      <p:pic>
        <p:nvPicPr>
          <p:cNvPr id="14" name="Picture 13">
            <a:extLst>
              <a:ext uri="{FF2B5EF4-FFF2-40B4-BE49-F238E27FC236}">
                <a16:creationId xmlns:a16="http://schemas.microsoft.com/office/drawing/2014/main" id="{3F85C1F3-D1C3-E6A2-7C97-9CCD98A573C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02597" y="2500420"/>
            <a:ext cx="2924848" cy="1832023"/>
          </a:xfrm>
          <a:prstGeom prst="rect">
            <a:avLst/>
          </a:prstGeom>
        </p:spPr>
      </p:pic>
      <p:sp>
        <p:nvSpPr>
          <p:cNvPr id="15" name="Arrow: Right 14">
            <a:extLst>
              <a:ext uri="{FF2B5EF4-FFF2-40B4-BE49-F238E27FC236}">
                <a16:creationId xmlns:a16="http://schemas.microsoft.com/office/drawing/2014/main" id="{C032FA34-D249-4698-B0E9-CF6E06DE4FF7}"/>
              </a:ext>
            </a:extLst>
          </p:cNvPr>
          <p:cNvSpPr/>
          <p:nvPr/>
        </p:nvSpPr>
        <p:spPr>
          <a:xfrm rot="10800000">
            <a:off x="3725100" y="3051396"/>
            <a:ext cx="378823" cy="73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16" name="Picture 15">
            <a:extLst>
              <a:ext uri="{FF2B5EF4-FFF2-40B4-BE49-F238E27FC236}">
                <a16:creationId xmlns:a16="http://schemas.microsoft.com/office/drawing/2014/main" id="{A316BF0C-001B-07DE-B4EF-786E2574FD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0315" y="4966063"/>
            <a:ext cx="2929412" cy="1832023"/>
          </a:xfrm>
          <a:prstGeom prst="rect">
            <a:avLst/>
          </a:prstGeom>
        </p:spPr>
      </p:pic>
      <p:sp>
        <p:nvSpPr>
          <p:cNvPr id="17" name="Arrow: Right 16">
            <a:extLst>
              <a:ext uri="{FF2B5EF4-FFF2-40B4-BE49-F238E27FC236}">
                <a16:creationId xmlns:a16="http://schemas.microsoft.com/office/drawing/2014/main" id="{13CEEC52-7F53-B728-D0C1-31423FF3A238}"/>
              </a:ext>
            </a:extLst>
          </p:cNvPr>
          <p:cNvSpPr/>
          <p:nvPr/>
        </p:nvSpPr>
        <p:spPr>
          <a:xfrm rot="5400000">
            <a:off x="1775609" y="4284218"/>
            <a:ext cx="378823" cy="73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8" name="Arrow: Right 17">
            <a:extLst>
              <a:ext uri="{FF2B5EF4-FFF2-40B4-BE49-F238E27FC236}">
                <a16:creationId xmlns:a16="http://schemas.microsoft.com/office/drawing/2014/main" id="{9EC4F4F6-03AC-BD9B-0D71-945870D6A806}"/>
              </a:ext>
            </a:extLst>
          </p:cNvPr>
          <p:cNvSpPr/>
          <p:nvPr/>
        </p:nvSpPr>
        <p:spPr>
          <a:xfrm>
            <a:off x="3641552" y="5517039"/>
            <a:ext cx="378823" cy="73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19" name="Picture 18">
            <a:extLst>
              <a:ext uri="{FF2B5EF4-FFF2-40B4-BE49-F238E27FC236}">
                <a16:creationId xmlns:a16="http://schemas.microsoft.com/office/drawing/2014/main" id="{F0A7EE50-86DA-E4CE-AADD-319D86FA2B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2729" y="4910268"/>
            <a:ext cx="2929412" cy="1832023"/>
          </a:xfrm>
          <a:prstGeom prst="rect">
            <a:avLst/>
          </a:prstGeom>
        </p:spPr>
      </p:pic>
      <p:sp>
        <p:nvSpPr>
          <p:cNvPr id="20" name="Arrow: Right 19">
            <a:extLst>
              <a:ext uri="{FF2B5EF4-FFF2-40B4-BE49-F238E27FC236}">
                <a16:creationId xmlns:a16="http://schemas.microsoft.com/office/drawing/2014/main" id="{F97625B4-A59C-1298-D22A-3C0EA5A52A13}"/>
              </a:ext>
            </a:extLst>
          </p:cNvPr>
          <p:cNvSpPr/>
          <p:nvPr/>
        </p:nvSpPr>
        <p:spPr>
          <a:xfrm>
            <a:off x="7574211" y="5517039"/>
            <a:ext cx="378823" cy="73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21" name="Picture 20">
            <a:extLst>
              <a:ext uri="{FF2B5EF4-FFF2-40B4-BE49-F238E27FC236}">
                <a16:creationId xmlns:a16="http://schemas.microsoft.com/office/drawing/2014/main" id="{2B41932A-E417-F6D6-E7BB-9C1DE45668CB}"/>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279748" y="4910009"/>
            <a:ext cx="2906768" cy="1832282"/>
          </a:xfrm>
          <a:prstGeom prst="rect">
            <a:avLst/>
          </a:prstGeom>
        </p:spPr>
      </p:pic>
    </p:spTree>
    <p:extLst>
      <p:ext uri="{BB962C8B-B14F-4D97-AF65-F5344CB8AC3E}">
        <p14:creationId xmlns:p14="http://schemas.microsoft.com/office/powerpoint/2010/main" val="85057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a:extLst>
              <a:ext uri="{FF2B5EF4-FFF2-40B4-BE49-F238E27FC236}">
                <a16:creationId xmlns:a16="http://schemas.microsoft.com/office/drawing/2014/main" id="{97C33701-9671-5793-41F8-BB54BB556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891" y="122936"/>
            <a:ext cx="6714217" cy="4237533"/>
          </a:xfrm>
          <a:prstGeom prst="rect">
            <a:avLst/>
          </a:prstGeom>
        </p:spPr>
      </p:pic>
      <p:sp>
        <p:nvSpPr>
          <p:cNvPr id="2" name="TextBox 1">
            <a:extLst>
              <a:ext uri="{FF2B5EF4-FFF2-40B4-BE49-F238E27FC236}">
                <a16:creationId xmlns:a16="http://schemas.microsoft.com/office/drawing/2014/main" id="{B574D41F-33DB-34F0-EAAE-EC42819CB4E3}"/>
              </a:ext>
            </a:extLst>
          </p:cNvPr>
          <p:cNvSpPr txBox="1"/>
          <p:nvPr/>
        </p:nvSpPr>
        <p:spPr>
          <a:xfrm>
            <a:off x="1568741" y="5041783"/>
            <a:ext cx="9588617" cy="646331"/>
          </a:xfrm>
          <a:prstGeom prst="rect">
            <a:avLst/>
          </a:prstGeom>
          <a:noFill/>
        </p:spPr>
        <p:txBody>
          <a:bodyPr wrap="square" rtlCol="0">
            <a:spAutoFit/>
          </a:bodyPr>
          <a:lstStyle/>
          <a:p>
            <a:r>
              <a:rPr lang="en-US" dirty="0"/>
              <a:t>Start up page will show up after the shutdown page finishes it’s countdown.</a:t>
            </a:r>
          </a:p>
          <a:p>
            <a:r>
              <a:rPr lang="en-US" dirty="0"/>
              <a:t>Screens will be off, audio will be off, Keyboard/Mouse route will be left to last PC.</a:t>
            </a:r>
            <a:endParaRPr lang="en-AU" dirty="0"/>
          </a:p>
        </p:txBody>
      </p:sp>
    </p:spTree>
    <p:extLst>
      <p:ext uri="{BB962C8B-B14F-4D97-AF65-F5344CB8AC3E}">
        <p14:creationId xmlns:p14="http://schemas.microsoft.com/office/powerpoint/2010/main" val="323510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C33701-9671-5793-41F8-BB54BB55696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8891" y="142202"/>
            <a:ext cx="6714217" cy="4199000"/>
          </a:xfrm>
          <a:prstGeom prst="rect">
            <a:avLst/>
          </a:prstGeom>
        </p:spPr>
      </p:pic>
      <p:sp>
        <p:nvSpPr>
          <p:cNvPr id="2" name="TextBox 1">
            <a:extLst>
              <a:ext uri="{FF2B5EF4-FFF2-40B4-BE49-F238E27FC236}">
                <a16:creationId xmlns:a16="http://schemas.microsoft.com/office/drawing/2014/main" id="{B574D41F-33DB-34F0-EAAE-EC42819CB4E3}"/>
              </a:ext>
            </a:extLst>
          </p:cNvPr>
          <p:cNvSpPr txBox="1"/>
          <p:nvPr/>
        </p:nvSpPr>
        <p:spPr>
          <a:xfrm>
            <a:off x="1568741" y="5041783"/>
            <a:ext cx="9588617" cy="646331"/>
          </a:xfrm>
          <a:prstGeom prst="rect">
            <a:avLst/>
          </a:prstGeom>
          <a:noFill/>
        </p:spPr>
        <p:txBody>
          <a:bodyPr wrap="square" rtlCol="0">
            <a:spAutoFit/>
          </a:bodyPr>
          <a:lstStyle/>
          <a:p>
            <a:r>
              <a:rPr lang="en-US" dirty="0"/>
              <a:t>Main page shows up after touching screen from start up page.</a:t>
            </a:r>
          </a:p>
          <a:p>
            <a:r>
              <a:rPr lang="en-US" dirty="0"/>
              <a:t>All Icons are in a non-highlighted state until selected.</a:t>
            </a:r>
            <a:endParaRPr lang="en-AU" dirty="0"/>
          </a:p>
        </p:txBody>
      </p:sp>
    </p:spTree>
    <p:extLst>
      <p:ext uri="{BB962C8B-B14F-4D97-AF65-F5344CB8AC3E}">
        <p14:creationId xmlns:p14="http://schemas.microsoft.com/office/powerpoint/2010/main" val="372688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C33701-9671-5793-41F8-BB54BB55696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8891" y="139906"/>
            <a:ext cx="6714217" cy="4203592"/>
          </a:xfrm>
          <a:prstGeom prst="rect">
            <a:avLst/>
          </a:prstGeom>
        </p:spPr>
      </p:pic>
      <p:sp>
        <p:nvSpPr>
          <p:cNvPr id="2" name="TextBox 1">
            <a:extLst>
              <a:ext uri="{FF2B5EF4-FFF2-40B4-BE49-F238E27FC236}">
                <a16:creationId xmlns:a16="http://schemas.microsoft.com/office/drawing/2014/main" id="{B574D41F-33DB-34F0-EAAE-EC42819CB4E3}"/>
              </a:ext>
            </a:extLst>
          </p:cNvPr>
          <p:cNvSpPr txBox="1"/>
          <p:nvPr/>
        </p:nvSpPr>
        <p:spPr>
          <a:xfrm>
            <a:off x="1568741" y="5041783"/>
            <a:ext cx="9588617" cy="646331"/>
          </a:xfrm>
          <a:prstGeom prst="rect">
            <a:avLst/>
          </a:prstGeom>
          <a:noFill/>
        </p:spPr>
        <p:txBody>
          <a:bodyPr wrap="square" rtlCol="0">
            <a:spAutoFit/>
          </a:bodyPr>
          <a:lstStyle/>
          <a:p>
            <a:r>
              <a:rPr lang="en-US" dirty="0"/>
              <a:t>Selecting the keyboard route will display the four PC sources to route Keyboard &amp; mouse to.</a:t>
            </a:r>
          </a:p>
          <a:p>
            <a:r>
              <a:rPr lang="en-US" dirty="0"/>
              <a:t>In this picture the Television PC is selected.</a:t>
            </a:r>
          </a:p>
        </p:txBody>
      </p:sp>
    </p:spTree>
    <p:extLst>
      <p:ext uri="{BB962C8B-B14F-4D97-AF65-F5344CB8AC3E}">
        <p14:creationId xmlns:p14="http://schemas.microsoft.com/office/powerpoint/2010/main" val="157500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C33701-9671-5793-41F8-BB54BB55696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8891" y="137949"/>
            <a:ext cx="6714217" cy="4207506"/>
          </a:xfrm>
          <a:prstGeom prst="rect">
            <a:avLst/>
          </a:prstGeom>
        </p:spPr>
      </p:pic>
      <p:sp>
        <p:nvSpPr>
          <p:cNvPr id="2" name="TextBox 1">
            <a:extLst>
              <a:ext uri="{FF2B5EF4-FFF2-40B4-BE49-F238E27FC236}">
                <a16:creationId xmlns:a16="http://schemas.microsoft.com/office/drawing/2014/main" id="{B574D41F-33DB-34F0-EAAE-EC42819CB4E3}"/>
              </a:ext>
            </a:extLst>
          </p:cNvPr>
          <p:cNvSpPr txBox="1"/>
          <p:nvPr/>
        </p:nvSpPr>
        <p:spPr>
          <a:xfrm>
            <a:off x="1568741" y="5041783"/>
            <a:ext cx="9588617" cy="369332"/>
          </a:xfrm>
          <a:prstGeom prst="rect">
            <a:avLst/>
          </a:prstGeom>
          <a:noFill/>
        </p:spPr>
        <p:txBody>
          <a:bodyPr wrap="square" rtlCol="0">
            <a:spAutoFit/>
          </a:bodyPr>
          <a:lstStyle/>
          <a:p>
            <a:r>
              <a:rPr lang="en-US" dirty="0"/>
              <a:t>Selecting the Volume button displays the volume slider and mute button.</a:t>
            </a:r>
            <a:endParaRPr lang="en-AU" dirty="0"/>
          </a:p>
        </p:txBody>
      </p:sp>
    </p:spTree>
    <p:extLst>
      <p:ext uri="{BB962C8B-B14F-4D97-AF65-F5344CB8AC3E}">
        <p14:creationId xmlns:p14="http://schemas.microsoft.com/office/powerpoint/2010/main" val="126490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C33701-9671-5793-41F8-BB54BB55696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8891" y="142202"/>
            <a:ext cx="6714217" cy="4199000"/>
          </a:xfrm>
          <a:prstGeom prst="rect">
            <a:avLst/>
          </a:prstGeom>
        </p:spPr>
      </p:pic>
      <p:sp>
        <p:nvSpPr>
          <p:cNvPr id="2" name="TextBox 1">
            <a:extLst>
              <a:ext uri="{FF2B5EF4-FFF2-40B4-BE49-F238E27FC236}">
                <a16:creationId xmlns:a16="http://schemas.microsoft.com/office/drawing/2014/main" id="{B574D41F-33DB-34F0-EAAE-EC42819CB4E3}"/>
              </a:ext>
            </a:extLst>
          </p:cNvPr>
          <p:cNvSpPr txBox="1"/>
          <p:nvPr/>
        </p:nvSpPr>
        <p:spPr>
          <a:xfrm>
            <a:off x="889233" y="5041783"/>
            <a:ext cx="10268125" cy="1754326"/>
          </a:xfrm>
          <a:prstGeom prst="rect">
            <a:avLst/>
          </a:prstGeom>
          <a:noFill/>
        </p:spPr>
        <p:txBody>
          <a:bodyPr wrap="square" rtlCol="0">
            <a:spAutoFit/>
          </a:bodyPr>
          <a:lstStyle/>
          <a:p>
            <a:r>
              <a:rPr lang="en-US" dirty="0"/>
              <a:t>Selecting a Video Source button will display the flexible routing system as shown.</a:t>
            </a:r>
            <a:endParaRPr lang="en-AU" dirty="0"/>
          </a:p>
          <a:p>
            <a:r>
              <a:rPr lang="en-AU" dirty="0"/>
              <a:t>There are four ways you can select your routes. </a:t>
            </a:r>
          </a:p>
          <a:p>
            <a:r>
              <a:rPr lang="en-AU" dirty="0"/>
              <a:t>“Full” routes the source to the entire wall</a:t>
            </a:r>
          </a:p>
          <a:p>
            <a:r>
              <a:rPr lang="en-AU" dirty="0"/>
              <a:t>“2/3” routes the source to the left-hand side leaving the two individual screens on the right column.</a:t>
            </a:r>
          </a:p>
          <a:p>
            <a:r>
              <a:rPr lang="en-AU" dirty="0"/>
              <a:t>“1/3” routes the source to the top left-hand side leaving four individual screens below and to the right.</a:t>
            </a:r>
          </a:p>
          <a:p>
            <a:r>
              <a:rPr lang="en-AU" dirty="0"/>
              <a:t>“Individual select” lets you select which specific screen on the wall you would like to route your source to.</a:t>
            </a:r>
            <a:endParaRPr lang="en-US" dirty="0"/>
          </a:p>
        </p:txBody>
      </p:sp>
    </p:spTree>
    <p:extLst>
      <p:ext uri="{BB962C8B-B14F-4D97-AF65-F5344CB8AC3E}">
        <p14:creationId xmlns:p14="http://schemas.microsoft.com/office/powerpoint/2010/main" val="1598249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C33701-9671-5793-41F8-BB54BB55696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8891" y="138927"/>
            <a:ext cx="6714217" cy="4205551"/>
          </a:xfrm>
          <a:prstGeom prst="rect">
            <a:avLst/>
          </a:prstGeom>
        </p:spPr>
      </p:pic>
      <p:sp>
        <p:nvSpPr>
          <p:cNvPr id="2" name="TextBox 1">
            <a:extLst>
              <a:ext uri="{FF2B5EF4-FFF2-40B4-BE49-F238E27FC236}">
                <a16:creationId xmlns:a16="http://schemas.microsoft.com/office/drawing/2014/main" id="{B574D41F-33DB-34F0-EAAE-EC42819CB4E3}"/>
              </a:ext>
            </a:extLst>
          </p:cNvPr>
          <p:cNvSpPr txBox="1"/>
          <p:nvPr/>
        </p:nvSpPr>
        <p:spPr>
          <a:xfrm>
            <a:off x="1568741" y="5041783"/>
            <a:ext cx="9588617" cy="646331"/>
          </a:xfrm>
          <a:prstGeom prst="rect">
            <a:avLst/>
          </a:prstGeom>
          <a:noFill/>
        </p:spPr>
        <p:txBody>
          <a:bodyPr wrap="square" rtlCol="0">
            <a:spAutoFit/>
          </a:bodyPr>
          <a:lstStyle/>
          <a:p>
            <a:r>
              <a:rPr lang="en-US" dirty="0"/>
              <a:t>Here is an example of your highlighted flexible routing selection.</a:t>
            </a:r>
          </a:p>
          <a:p>
            <a:r>
              <a:rPr lang="en-US" dirty="0"/>
              <a:t>The route selection turns red.</a:t>
            </a:r>
          </a:p>
        </p:txBody>
      </p:sp>
    </p:spTree>
    <p:extLst>
      <p:ext uri="{BB962C8B-B14F-4D97-AF65-F5344CB8AC3E}">
        <p14:creationId xmlns:p14="http://schemas.microsoft.com/office/powerpoint/2010/main" val="55537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C33701-9671-5793-41F8-BB54BB55696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8891" y="125548"/>
            <a:ext cx="6714217" cy="4232308"/>
          </a:xfrm>
          <a:prstGeom prst="rect">
            <a:avLst/>
          </a:prstGeom>
        </p:spPr>
      </p:pic>
      <p:sp>
        <p:nvSpPr>
          <p:cNvPr id="2" name="TextBox 1">
            <a:extLst>
              <a:ext uri="{FF2B5EF4-FFF2-40B4-BE49-F238E27FC236}">
                <a16:creationId xmlns:a16="http://schemas.microsoft.com/office/drawing/2014/main" id="{B574D41F-33DB-34F0-EAAE-EC42819CB4E3}"/>
              </a:ext>
            </a:extLst>
          </p:cNvPr>
          <p:cNvSpPr txBox="1"/>
          <p:nvPr/>
        </p:nvSpPr>
        <p:spPr>
          <a:xfrm>
            <a:off x="1568741" y="5041783"/>
            <a:ext cx="9588617" cy="1200329"/>
          </a:xfrm>
          <a:prstGeom prst="rect">
            <a:avLst/>
          </a:prstGeom>
          <a:noFill/>
        </p:spPr>
        <p:txBody>
          <a:bodyPr wrap="square" rtlCol="0">
            <a:spAutoFit/>
          </a:bodyPr>
          <a:lstStyle/>
          <a:p>
            <a:r>
              <a:rPr lang="en-US" dirty="0"/>
              <a:t>When the Power button is selected the shutdown page will display with a count down timer from 7 seconds.</a:t>
            </a:r>
            <a:r>
              <a:rPr lang="en-AU" dirty="0"/>
              <a:t> After this has reacted the countdown, the system with turn off the video wall displays, mute audio and return the user interface back to the start up page from slide 1.</a:t>
            </a:r>
          </a:p>
          <a:p>
            <a:r>
              <a:rPr lang="en-AU" dirty="0"/>
              <a:t>You may cancel this countdown via the red Cancel button and return back to the main page.</a:t>
            </a:r>
            <a:endParaRPr lang="en-US" dirty="0"/>
          </a:p>
        </p:txBody>
      </p:sp>
    </p:spTree>
    <p:extLst>
      <p:ext uri="{BB962C8B-B14F-4D97-AF65-F5344CB8AC3E}">
        <p14:creationId xmlns:p14="http://schemas.microsoft.com/office/powerpoint/2010/main" val="45027717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31</TotalTime>
  <Words>281</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Bebbington</dc:creator>
  <cp:lastModifiedBy>Jack Bebbington</cp:lastModifiedBy>
  <cp:revision>2</cp:revision>
  <dcterms:created xsi:type="dcterms:W3CDTF">2022-05-11T04:53:39Z</dcterms:created>
  <dcterms:modified xsi:type="dcterms:W3CDTF">2022-05-12T02:23:31Z</dcterms:modified>
</cp:coreProperties>
</file>