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Average"/>
      <p:regular r:id="rId74"/>
    </p:embeddedFont>
    <p:embeddedFont>
      <p:font typeface="Oswald"/>
      <p:regular r:id="rId75"/>
      <p:bold r:id="rId7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Oswald-regular.fntdata"/><Relationship Id="rId30" Type="http://schemas.openxmlformats.org/officeDocument/2006/relationships/slide" Target="slides/slide24.xml"/><Relationship Id="rId74" Type="http://schemas.openxmlformats.org/officeDocument/2006/relationships/font" Target="fonts/Average-regular.fntdata"/><Relationship Id="rId33" Type="http://schemas.openxmlformats.org/officeDocument/2006/relationships/slide" Target="slides/slide27.xml"/><Relationship Id="rId32" Type="http://schemas.openxmlformats.org/officeDocument/2006/relationships/slide" Target="slides/slide26.xml"/><Relationship Id="rId76" Type="http://schemas.openxmlformats.org/officeDocument/2006/relationships/font" Target="fonts/Oswald-bold.fntdata"/><Relationship Id="rId35" Type="http://schemas.openxmlformats.org/officeDocument/2006/relationships/slide" Target="slides/slide29.xml"/><Relationship Id="rId34" Type="http://schemas.openxmlformats.org/officeDocument/2006/relationships/slide" Target="slides/slide28.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2fb1b3437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2fb1b3437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2fb1b3437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2fb1b3437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2fb1b3437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2fb1b343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322fb1b3437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7" name="Google Shape;177;g322fb1b3437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322fb1b3437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322fb1b3437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322fb1b3437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322fb1b3437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22fb1b3437_0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4" name="Google Shape;194;g322fb1b3437_0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22fb1b3437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22fb1b3437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22fb1b3437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22fb1b3437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22fb1b3437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22fb1b3437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288a695a99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288a695a99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22fb1b3437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22fb1b3437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22fb1b3437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322fb1b3437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322fb1b3437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9" name="Google Shape;229;g322fb1b3437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22fb1b3437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322fb1b3437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22fb1b3437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22fb1b3437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22fb1b3437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22fb1b3437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g322fb1b343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3" name="Google Shape;253;g322fb1b343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322fb1b3437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 name="Google Shape;259;g322fb1b3437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g322fb1b3437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 name="Google Shape;265;g322fb1b3437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322fb1b3437_0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322fb1b3437_0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288a695a99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288a695a99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22fb1b3437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22fb1b3437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2fb1b3437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2fb1b3437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22fb1b3437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22fb1b3437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22fb1b3437_0_1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22fb1b3437_0_1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22fb1b3437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22fb1b3437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22fb1b3437_0_1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22fb1b3437_0_1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2fb1b3437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22fb1b3437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322fb1b3437_0_2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322fb1b3437_0_2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22fb1b3437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22fb1b3437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g322fb1b3437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0" name="Google Shape;330;g322fb1b3437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288a695a99_0_1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288a695a99_0_1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22fb1b3437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22fb1b3437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2fb1b3437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22fb1b3437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22fb1b3437_0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22fb1b3437_0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22fb1b3437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22fb1b3437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322fb1b3437_0_3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322fb1b3437_0_3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22fb1b3437_0_3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22fb1b3437_0_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322fb1b3437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322fb1b3437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322fb1b3437_0_3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322fb1b3437_0_3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22fb1b3437_0_3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22fb1b3437_0_3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322fb1b3437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322fb1b3437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288a695a99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3288a695a99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2" name="Shape 392"/>
        <p:cNvGrpSpPr/>
        <p:nvPr/>
      </p:nvGrpSpPr>
      <p:grpSpPr>
        <a:xfrm>
          <a:off x="0" y="0"/>
          <a:ext cx="0" cy="0"/>
          <a:chOff x="0" y="0"/>
          <a:chExt cx="0" cy="0"/>
        </a:xfrm>
      </p:grpSpPr>
      <p:sp>
        <p:nvSpPr>
          <p:cNvPr id="393" name="Google Shape;393;g322fb1b3437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4" name="Google Shape;394;g322fb1b3437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322fb1b3437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322fb1b3437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g322fb1b3437_0_2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322fb1b3437_0_2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322fb1b3437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1" name="Google Shape;411;g322fb1b3437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22fb1b3437_0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22fb1b3437_0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322fb1b3437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322fb1b3437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g322fb1b3437_0_4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0" name="Google Shape;430;g322fb1b3437_0_4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g322fb1b3437_0_4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6" name="Google Shape;436;g322fb1b3437_0_4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0" name="Shape 440"/>
        <p:cNvGrpSpPr/>
        <p:nvPr/>
      </p:nvGrpSpPr>
      <p:grpSpPr>
        <a:xfrm>
          <a:off x="0" y="0"/>
          <a:ext cx="0" cy="0"/>
          <a:chOff x="0" y="0"/>
          <a:chExt cx="0" cy="0"/>
        </a:xfrm>
      </p:grpSpPr>
      <p:sp>
        <p:nvSpPr>
          <p:cNvPr id="441" name="Google Shape;441;g322fb1b3437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2" name="Google Shape;442;g322fb1b3437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22fb1b3437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22fb1b3437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22aea68c0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22aea68c0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3" name="Shape 453"/>
        <p:cNvGrpSpPr/>
        <p:nvPr/>
      </p:nvGrpSpPr>
      <p:grpSpPr>
        <a:xfrm>
          <a:off x="0" y="0"/>
          <a:ext cx="0" cy="0"/>
          <a:chOff x="0" y="0"/>
          <a:chExt cx="0" cy="0"/>
        </a:xfrm>
      </p:grpSpPr>
      <p:sp>
        <p:nvSpPr>
          <p:cNvPr id="454" name="Google Shape;454;g322fb1b3437_0_2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5" name="Google Shape;455;g322fb1b3437_0_2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22fb1b3437_0_2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22fb1b3437_0_2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22fb1b3437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22fb1b3437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322fb1b3437_0_2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322fb1b3437_0_2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322fb1b3437_0_2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1" name="Google Shape;481;g322fb1b3437_0_2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22fb1b3437_0_3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22fb1b3437_0_3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g3288a695a99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4" name="Google Shape;494;g3288a695a99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288a695a99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9" name="Google Shape;499;g3288a695a99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22aea68c0d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22aea68c0d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2aea68c0d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2aea68c0d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22fb1b343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22fb1b343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4"/>
        </a:solidFill>
      </p:bgPr>
    </p:bg>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9" name="Shape 59"/>
        <p:cNvGrpSpPr/>
        <p:nvPr/>
      </p:nvGrpSpPr>
      <p:grpSpPr>
        <a:xfrm>
          <a:off x="0" y="0"/>
          <a:ext cx="0" cy="0"/>
          <a:chOff x="0" y="0"/>
          <a:chExt cx="0" cy="0"/>
        </a:xfrm>
      </p:grpSpPr>
      <p:grpSp>
        <p:nvGrpSpPr>
          <p:cNvPr id="60" name="Google Shape;60;p14"/>
          <p:cNvGrpSpPr/>
          <p:nvPr/>
        </p:nvGrpSpPr>
        <p:grpSpPr>
          <a:xfrm>
            <a:off x="4350279" y="2855377"/>
            <a:ext cx="443589" cy="105632"/>
            <a:chOff x="4137525" y="2915950"/>
            <a:chExt cx="869100" cy="207000"/>
          </a:xfrm>
        </p:grpSpPr>
        <p:sp>
          <p:nvSpPr>
            <p:cNvPr id="61" name="Google Shape;61;p14"/>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4"/>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4" name="Google Shape;64;p14"/>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65" name="Google Shape;65;p14"/>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66" name="Google Shape;66;p1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7" name="Shape 67"/>
        <p:cNvGrpSpPr/>
        <p:nvPr/>
      </p:nvGrpSpPr>
      <p:grpSpPr>
        <a:xfrm>
          <a:off x="0" y="0"/>
          <a:ext cx="0" cy="0"/>
          <a:chOff x="0" y="0"/>
          <a:chExt cx="0" cy="0"/>
        </a:xfrm>
      </p:grpSpPr>
      <p:sp>
        <p:nvSpPr>
          <p:cNvPr id="68" name="Google Shape;68;p15"/>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9" name="Google Shape;69;p1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73" name="Google Shape;73;p1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74" name="Shape 74"/>
        <p:cNvGrpSpPr/>
        <p:nvPr/>
      </p:nvGrpSpPr>
      <p:grpSpPr>
        <a:xfrm>
          <a:off x="0" y="0"/>
          <a:ext cx="0" cy="0"/>
          <a:chOff x="0" y="0"/>
          <a:chExt cx="0" cy="0"/>
        </a:xfrm>
      </p:grpSpPr>
      <p:sp>
        <p:nvSpPr>
          <p:cNvPr id="75" name="Google Shape;75;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76" name="Google Shape;76;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7" name="Google Shape;77;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8" name="Google Shape;78;p1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9" name="Shape 79"/>
        <p:cNvGrpSpPr/>
        <p:nvPr/>
      </p:nvGrpSpPr>
      <p:grpSpPr>
        <a:xfrm>
          <a:off x="0" y="0"/>
          <a:ext cx="0" cy="0"/>
          <a:chOff x="0" y="0"/>
          <a:chExt cx="0" cy="0"/>
        </a:xfrm>
      </p:grpSpPr>
      <p:sp>
        <p:nvSpPr>
          <p:cNvPr id="80" name="Google Shape;80;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1" name="Google Shape;81;p1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2" name="Shape 82"/>
        <p:cNvGrpSpPr/>
        <p:nvPr/>
      </p:nvGrpSpPr>
      <p:grpSpPr>
        <a:xfrm>
          <a:off x="0" y="0"/>
          <a:ext cx="0" cy="0"/>
          <a:chOff x="0" y="0"/>
          <a:chExt cx="0" cy="0"/>
        </a:xfrm>
      </p:grpSpPr>
      <p:sp>
        <p:nvSpPr>
          <p:cNvPr id="83" name="Google Shape;83;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84" name="Google Shape;84;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85" name="Google Shape;85;p1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86" name="Shape 86"/>
        <p:cNvGrpSpPr/>
        <p:nvPr/>
      </p:nvGrpSpPr>
      <p:grpSpPr>
        <a:xfrm>
          <a:off x="0" y="0"/>
          <a:ext cx="0" cy="0"/>
          <a:chOff x="0" y="0"/>
          <a:chExt cx="0" cy="0"/>
        </a:xfrm>
      </p:grpSpPr>
      <p:sp>
        <p:nvSpPr>
          <p:cNvPr id="87" name="Google Shape;87;p20"/>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88" name="Google Shape;88;p2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9" name="Shape 89"/>
        <p:cNvGrpSpPr/>
        <p:nvPr/>
      </p:nvGrpSpPr>
      <p:grpSpPr>
        <a:xfrm>
          <a:off x="0" y="0"/>
          <a:ext cx="0" cy="0"/>
          <a:chOff x="0" y="0"/>
          <a:chExt cx="0" cy="0"/>
        </a:xfrm>
      </p:grpSpPr>
      <p:sp>
        <p:nvSpPr>
          <p:cNvPr id="90" name="Google Shape;90;p21"/>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91" name="Google Shape;91;p21"/>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92" name="Google Shape;92;p21"/>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3" name="Google Shape;93;p21"/>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94" name="Google Shape;9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95" name="Google Shape;95;p21"/>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4"/>
        </a:solidFill>
      </p:bgPr>
    </p:bg>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lvl1pPr lvl="0">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6" name="Shape 96"/>
        <p:cNvGrpSpPr/>
        <p:nvPr/>
      </p:nvGrpSpPr>
      <p:grpSpPr>
        <a:xfrm>
          <a:off x="0" y="0"/>
          <a:ext cx="0" cy="0"/>
          <a:chOff x="0" y="0"/>
          <a:chExt cx="0" cy="0"/>
        </a:xfrm>
      </p:grpSpPr>
      <p:sp>
        <p:nvSpPr>
          <p:cNvPr id="97" name="Google Shape;9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98" name="Google Shape;98;p22"/>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9" name="Shape 99"/>
        <p:cNvGrpSpPr/>
        <p:nvPr/>
      </p:nvGrpSpPr>
      <p:grpSpPr>
        <a:xfrm>
          <a:off x="0" y="0"/>
          <a:ext cx="0" cy="0"/>
          <a:chOff x="0" y="0"/>
          <a:chExt cx="0" cy="0"/>
        </a:xfrm>
      </p:grpSpPr>
      <p:sp>
        <p:nvSpPr>
          <p:cNvPr id="100" name="Google Shape;100;p23"/>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01" name="Google Shape;101;p23"/>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102" name="Google Shape;102;p23"/>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3" name="Shape 103"/>
        <p:cNvGrpSpPr/>
        <p:nvPr/>
      </p:nvGrpSpPr>
      <p:grpSpPr>
        <a:xfrm>
          <a:off x="0" y="0"/>
          <a:ext cx="0" cy="0"/>
          <a:chOff x="0" y="0"/>
          <a:chExt cx="0" cy="0"/>
        </a:xfrm>
      </p:grpSpPr>
      <p:sp>
        <p:nvSpPr>
          <p:cNvPr id="104" name="Google Shape;104;p2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1.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5" name="Shape 55"/>
        <p:cNvGrpSpPr/>
        <p:nvPr/>
      </p:nvGrpSpPr>
      <p:grpSpPr>
        <a:xfrm>
          <a:off x="0" y="0"/>
          <a:ext cx="0" cy="0"/>
          <a:chOff x="0" y="0"/>
          <a:chExt cx="0" cy="0"/>
        </a:xfrm>
      </p:grpSpPr>
      <p:sp>
        <p:nvSpPr>
          <p:cNvPr id="56" name="Google Shape;56;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57" name="Google Shape;57;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0"/>
              </a:spcBef>
              <a:spcAft>
                <a:spcPts val="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58" name="Google Shape;58;p13"/>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redux-toolkit.js.org/api/configureStor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redux-toolkit.js.org/api/createSlic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jpg"/><Relationship Id="rId4" Type="http://schemas.openxmlformats.org/officeDocument/2006/relationships/hyperlink" Target="http://www.programmerzamannow.com" TargetMode="External"/><Relationship Id="rId5" Type="http://schemas.openxmlformats.org/officeDocument/2006/relationships/hyperlink" Target="http://youtube.com/c/ProgrammerZamanNow"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7.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react-redux.js.org/api/hooks#useselector"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www.linkedin.com/company/programmer-zaman-now/" TargetMode="External"/><Relationship Id="rId9" Type="http://schemas.openxmlformats.org/officeDocument/2006/relationships/hyperlink" Target="https://tiktok.com/@programmerzamannow" TargetMode="External"/><Relationship Id="rId5" Type="http://schemas.openxmlformats.org/officeDocument/2006/relationships/hyperlink" Target="https://facebook.com/ProgrammerZamanNow" TargetMode="External"/><Relationship Id="rId6" Type="http://schemas.openxmlformats.org/officeDocument/2006/relationships/hyperlink" Target="https://www.instagram.com/programmerzamannow" TargetMode="External"/><Relationship Id="rId7" Type="http://schemas.openxmlformats.org/officeDocument/2006/relationships/hyperlink" Target="https://www.youtube.com/c/ProgrammerZamanNow" TargetMode="External"/><Relationship Id="rId8"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react-redux.js.org/api/hooks#usedispatch"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7.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1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16.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12.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19.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20.png"/><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1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5.png"/><Relationship Id="rId4"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6.png"/><Relationship Id="rId4" Type="http://schemas.openxmlformats.org/officeDocument/2006/relationships/image" Target="../media/image29.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 Id="rId3" Type="http://schemas.openxmlformats.org/officeDocument/2006/relationships/image" Target="../media/image22.png"/><Relationship Id="rId4" Type="http://schemas.openxmlformats.org/officeDocument/2006/relationships/image" Target="../media/image24.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28.png"/><Relationship Id="rId4" Type="http://schemas.openxmlformats.org/officeDocument/2006/relationships/image" Target="../media/image2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redux.js.org/"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5"/>
          <p:cNvSpPr txBox="1"/>
          <p:nvPr>
            <p:ph type="ctrTitle"/>
          </p:nvPr>
        </p:nvSpPr>
        <p:spPr>
          <a:xfrm>
            <a:off x="671258" y="990800"/>
            <a:ext cx="7801500" cy="17301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id"/>
              <a:t>ReactJS Redux</a:t>
            </a:r>
            <a:endParaRPr/>
          </a:p>
        </p:txBody>
      </p:sp>
      <p:sp>
        <p:nvSpPr>
          <p:cNvPr id="110" name="Google Shape;110;p25"/>
          <p:cNvSpPr txBox="1"/>
          <p:nvPr>
            <p:ph idx="1" type="subTitle"/>
          </p:nvPr>
        </p:nvSpPr>
        <p:spPr>
          <a:xfrm>
            <a:off x="671250" y="3174876"/>
            <a:ext cx="78015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Membuat Project</a:t>
            </a:r>
            <a:endParaRPr/>
          </a:p>
        </p:txBody>
      </p:sp>
      <p:sp>
        <p:nvSpPr>
          <p:cNvPr id="163" name="Google Shape;16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npm create vite@latest belajar-reactjs-redux -- --template react</a:t>
            </a:r>
            <a:endParaRPr/>
          </a:p>
          <a:p>
            <a:pPr indent="-342900" lvl="0" marL="457200" rtl="0" algn="l">
              <a:spcBef>
                <a:spcPts val="0"/>
              </a:spcBef>
              <a:spcAft>
                <a:spcPts val="0"/>
              </a:spcAft>
              <a:buSzPts val="1800"/>
              <a:buChar char="●"/>
            </a:pPr>
            <a:r>
              <a:rPr lang="id"/>
              <a:t>Update React ke versi 19</a:t>
            </a:r>
            <a:endParaRPr/>
          </a:p>
          <a:p>
            <a:pPr indent="-342900" lvl="0" marL="457200" rtl="0" algn="l">
              <a:spcBef>
                <a:spcPts val="0"/>
              </a:spcBef>
              <a:spcAft>
                <a:spcPts val="0"/>
              </a:spcAft>
              <a:buSzPts val="1800"/>
              <a:buChar char="●"/>
            </a:pPr>
            <a:r>
              <a:rPr lang="id"/>
              <a:t>npm install react-router</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Menambah Redux</a:t>
            </a:r>
            <a:endParaRPr/>
          </a:p>
        </p:txBody>
      </p:sp>
      <p:sp>
        <p:nvSpPr>
          <p:cNvPr id="169" name="Google Shape;16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npm install @reduxjs/toolkit</a:t>
            </a:r>
            <a:endParaRPr/>
          </a:p>
          <a:p>
            <a:pPr indent="-342900" lvl="0" marL="457200" rtl="0" algn="l">
              <a:spcBef>
                <a:spcPts val="0"/>
              </a:spcBef>
              <a:spcAft>
                <a:spcPts val="0"/>
              </a:spcAft>
              <a:buSzPts val="1800"/>
              <a:buChar char="●"/>
            </a:pPr>
            <a:r>
              <a:rPr lang="id"/>
              <a:t>npm install react-redux</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Setup</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Setup</a:t>
            </a:r>
            <a:endParaRPr/>
          </a:p>
        </p:txBody>
      </p:sp>
      <p:sp>
        <p:nvSpPr>
          <p:cNvPr id="180" name="Google Shape;180;p3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ingin menggunakan Redux, kita harus membuat Provider terlebih dahulu</a:t>
            </a:r>
            <a:endParaRPr/>
          </a:p>
          <a:p>
            <a:pPr indent="-342900" lvl="0" marL="457200" rtl="0" algn="l">
              <a:spcBef>
                <a:spcPts val="0"/>
              </a:spcBef>
              <a:spcAft>
                <a:spcPts val="0"/>
              </a:spcAft>
              <a:buSzPts val="1800"/>
              <a:buChar char="●"/>
            </a:pPr>
            <a:r>
              <a:rPr lang="id"/>
              <a:t>Caranya aplikasi yang kita buat, bisa kita bungkus dalam komponen Provider milik Redux</a:t>
            </a:r>
            <a:endParaRPr/>
          </a:p>
          <a:p>
            <a:pPr indent="-342900" lvl="0" marL="457200" rtl="0" algn="l">
              <a:spcBef>
                <a:spcPts val="0"/>
              </a:spcBef>
              <a:spcAft>
                <a:spcPts val="0"/>
              </a:spcAft>
              <a:buSzPts val="1800"/>
              <a:buChar char="●"/>
            </a:pPr>
            <a:r>
              <a:rPr lang="id"/>
              <a:t>Selanjutnya ada parameter yang wajib kita buat, yaitu store, tapi itu akan kita bahas di materi selanjutnya</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186" name="Google Shape;186;p38"/>
          <p:cNvPicPr preferRelativeResize="0"/>
          <p:nvPr/>
        </p:nvPicPr>
        <p:blipFill>
          <a:blip r:embed="rId3">
            <a:alphaModFix/>
          </a:blip>
          <a:stretch>
            <a:fillRect/>
          </a:stretch>
        </p:blipFill>
        <p:spPr>
          <a:xfrm>
            <a:off x="152400" y="1170125"/>
            <a:ext cx="4572410" cy="3820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Store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Store</a:t>
            </a:r>
            <a:endParaRPr/>
          </a:p>
        </p:txBody>
      </p:sp>
      <p:sp>
        <p:nvSpPr>
          <p:cNvPr id="197" name="Google Shape;197;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Store merupakan tempat dimana data State disimpan</a:t>
            </a:r>
            <a:endParaRPr/>
          </a:p>
          <a:p>
            <a:pPr indent="-342900" lvl="0" marL="457200" rtl="0" algn="l">
              <a:spcBef>
                <a:spcPts val="0"/>
              </a:spcBef>
              <a:spcAft>
                <a:spcPts val="0"/>
              </a:spcAft>
              <a:buSzPts val="1800"/>
              <a:buChar char="●"/>
            </a:pPr>
            <a:r>
              <a:rPr lang="id"/>
              <a:t>Saat menggunakan Redux, kita perlu membuat Store terlebih dahulu</a:t>
            </a:r>
            <a:endParaRPr/>
          </a:p>
          <a:p>
            <a:pPr indent="-342900" lvl="0" marL="457200" rtl="0" algn="l">
              <a:spcBef>
                <a:spcPts val="0"/>
              </a:spcBef>
              <a:spcAft>
                <a:spcPts val="0"/>
              </a:spcAft>
              <a:buSzPts val="1800"/>
              <a:buChar char="●"/>
            </a:pPr>
            <a:r>
              <a:rPr lang="id"/>
              <a:t>Nanti data State yang kita buat, akan kita masukkan kedalam Store tersebut</a:t>
            </a:r>
            <a:endParaRPr/>
          </a:p>
          <a:p>
            <a:pPr indent="-342900" lvl="0" marL="457200" rtl="0" algn="l">
              <a:spcBef>
                <a:spcPts val="0"/>
              </a:spcBef>
              <a:spcAft>
                <a:spcPts val="0"/>
              </a:spcAft>
              <a:buSzPts val="1800"/>
              <a:buChar char="●"/>
            </a:pPr>
            <a:r>
              <a:rPr lang="id"/>
              <a:t>Untuk membuat Store, kita bisa menggunakan function configureStore()</a:t>
            </a:r>
            <a:endParaRPr/>
          </a:p>
          <a:p>
            <a:pPr indent="-342900" lvl="0" marL="457200" rtl="0" algn="l">
              <a:spcBef>
                <a:spcPts val="0"/>
              </a:spcBef>
              <a:spcAft>
                <a:spcPts val="0"/>
              </a:spcAft>
              <a:buSzPts val="1800"/>
              <a:buChar char="●"/>
            </a:pPr>
            <a:r>
              <a:rPr lang="id" u="sng">
                <a:solidFill>
                  <a:schemeClr val="hlink"/>
                </a:solidFill>
                <a:hlinkClick r:id="rId3"/>
              </a:rPr>
              <a:t>https://redux-toolkit.js.org/api/configureStore</a:t>
            </a:r>
            <a:r>
              <a:rPr lang="id"/>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03" name="Google Shape;203;p41"/>
          <p:cNvPicPr preferRelativeResize="0"/>
          <p:nvPr/>
        </p:nvPicPr>
        <p:blipFill>
          <a:blip r:embed="rId3">
            <a:alphaModFix/>
          </a:blip>
          <a:stretch>
            <a:fillRect/>
          </a:stretch>
        </p:blipFill>
        <p:spPr>
          <a:xfrm>
            <a:off x="152400" y="1170125"/>
            <a:ext cx="4485797" cy="38209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4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State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State</a:t>
            </a:r>
            <a:endParaRPr/>
          </a:p>
        </p:txBody>
      </p:sp>
      <p:sp>
        <p:nvSpPr>
          <p:cNvPr id="214" name="Google Shape;21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Setelah kita membuat Store, kita bisa mulai membuat State di Store</a:t>
            </a:r>
            <a:endParaRPr/>
          </a:p>
          <a:p>
            <a:pPr indent="-342900" lvl="0" marL="457200" rtl="0" algn="l">
              <a:spcBef>
                <a:spcPts val="0"/>
              </a:spcBef>
              <a:spcAft>
                <a:spcPts val="0"/>
              </a:spcAft>
              <a:buSzPts val="1800"/>
              <a:buChar char="●"/>
            </a:pPr>
            <a:r>
              <a:rPr lang="id"/>
              <a:t>Namun integrasi antara Store dan State itu dilakukan via Reducer</a:t>
            </a:r>
            <a:endParaRPr/>
          </a:p>
          <a:p>
            <a:pPr indent="-342900" lvl="0" marL="457200" rtl="0" algn="l">
              <a:spcBef>
                <a:spcPts val="0"/>
              </a:spcBef>
              <a:spcAft>
                <a:spcPts val="0"/>
              </a:spcAft>
              <a:buSzPts val="1800"/>
              <a:buChar char="●"/>
            </a:pPr>
            <a:r>
              <a:rPr lang="id"/>
              <a:t>Redux menggunakan konsep Slice yang merupakan kombinasi dari State dan Reducer</a:t>
            </a:r>
            <a:endParaRPr/>
          </a:p>
          <a:p>
            <a:pPr indent="-342900" lvl="0" marL="457200" rtl="0" algn="l">
              <a:spcBef>
                <a:spcPts val="0"/>
              </a:spcBef>
              <a:spcAft>
                <a:spcPts val="0"/>
              </a:spcAft>
              <a:buSzPts val="1800"/>
              <a:buChar char="●"/>
            </a:pPr>
            <a:r>
              <a:rPr lang="id"/>
              <a:t>Untuk membuat Slice, kita bisa menggunakan function createSlice()</a:t>
            </a:r>
            <a:endParaRPr/>
          </a:p>
          <a:p>
            <a:pPr indent="-342900" lvl="0" marL="457200" rtl="0" algn="l">
              <a:spcBef>
                <a:spcPts val="0"/>
              </a:spcBef>
              <a:spcAft>
                <a:spcPts val="0"/>
              </a:spcAft>
              <a:buSzPts val="1800"/>
              <a:buChar char="●"/>
            </a:pPr>
            <a:r>
              <a:rPr lang="id" u="sng">
                <a:solidFill>
                  <a:schemeClr val="hlink"/>
                </a:solidFill>
                <a:hlinkClick r:id="rId3"/>
              </a:rPr>
              <a:t>https://redux-toolkit.js.org/api/createSlice</a:t>
            </a:r>
            <a:r>
              <a:rPr lang="id"/>
              <a:t> </a:t>
            </a:r>
            <a:endParaRPr/>
          </a:p>
          <a:p>
            <a:pPr indent="-342900" lvl="0" marL="457200" rtl="0" algn="l">
              <a:spcBef>
                <a:spcPts val="0"/>
              </a:spcBef>
              <a:spcAft>
                <a:spcPts val="0"/>
              </a:spcAft>
              <a:buSzPts val="1800"/>
              <a:buChar char="●"/>
            </a:pPr>
            <a:r>
              <a:rPr lang="id"/>
              <a:t>Saat kita membuat State, kita perlu tentukan initial value (nilai awal nya)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26"/>
          <p:cNvPicPr preferRelativeResize="0"/>
          <p:nvPr/>
        </p:nvPicPr>
        <p:blipFill rotWithShape="1">
          <a:blip r:embed="rId3">
            <a:alphaModFix/>
          </a:blip>
          <a:srcRect b="0" l="0" r="0" t="14074"/>
          <a:stretch/>
        </p:blipFill>
        <p:spPr>
          <a:xfrm>
            <a:off x="1800" y="-101050"/>
            <a:ext cx="9144003" cy="5244550"/>
          </a:xfrm>
          <a:prstGeom prst="rect">
            <a:avLst/>
          </a:prstGeom>
          <a:noFill/>
          <a:ln>
            <a:noFill/>
          </a:ln>
        </p:spPr>
      </p:pic>
      <p:sp>
        <p:nvSpPr>
          <p:cNvPr id="116" name="Google Shape;116;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17" name="Google Shape;117;p26"/>
          <p:cNvSpPr txBox="1"/>
          <p:nvPr>
            <p:ph idx="1" type="body"/>
          </p:nvPr>
        </p:nvSpPr>
        <p:spPr>
          <a:xfrm>
            <a:off x="311700" y="1152475"/>
            <a:ext cx="49338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chemeClr val="dk1"/>
              </a:buClr>
              <a:buSzPts val="1800"/>
              <a:buChar char="●"/>
            </a:pPr>
            <a:r>
              <a:rPr lang="id">
                <a:solidFill>
                  <a:schemeClr val="dk1"/>
                </a:solidFill>
              </a:rPr>
              <a:t>Technical architect at one of the biggest ecommerce company in Indonesia</a:t>
            </a:r>
            <a:endParaRPr>
              <a:solidFill>
                <a:schemeClr val="dk1"/>
              </a:solidFill>
            </a:endParaRPr>
          </a:p>
          <a:p>
            <a:pPr indent="-342900" lvl="0" marL="457200" rtl="0" algn="l">
              <a:spcBef>
                <a:spcPts val="0"/>
              </a:spcBef>
              <a:spcAft>
                <a:spcPts val="0"/>
              </a:spcAft>
              <a:buClr>
                <a:schemeClr val="dk1"/>
              </a:buClr>
              <a:buSzPts val="1800"/>
              <a:buChar char="●"/>
            </a:pPr>
            <a:r>
              <a:rPr lang="id">
                <a:solidFill>
                  <a:schemeClr val="dk1"/>
                </a:solidFill>
              </a:rPr>
              <a:t>14+ years experiences</a:t>
            </a:r>
            <a:endParaRPr>
              <a:solidFill>
                <a:schemeClr val="dk1"/>
              </a:solidFill>
            </a:endParaRPr>
          </a:p>
          <a:p>
            <a:pPr indent="-342900" lvl="0" marL="457200" rtl="0" algn="l">
              <a:spcBef>
                <a:spcPts val="0"/>
              </a:spcBef>
              <a:spcAft>
                <a:spcPts val="0"/>
              </a:spcAft>
              <a:buClr>
                <a:schemeClr val="dk1"/>
              </a:buClr>
              <a:buSzPts val="1800"/>
              <a:buChar char="●"/>
            </a:pPr>
            <a:r>
              <a:rPr lang="id" u="sng">
                <a:solidFill>
                  <a:schemeClr val="hlink"/>
                </a:solidFill>
                <a:hlinkClick r:id="rId4"/>
              </a:rPr>
              <a:t>www.programmerzamannow.com</a:t>
            </a:r>
            <a:r>
              <a:rPr lang="id">
                <a:solidFill>
                  <a:schemeClr val="dk1"/>
                </a:solidFill>
              </a:rPr>
              <a:t> </a:t>
            </a:r>
            <a:endParaRPr>
              <a:solidFill>
                <a:schemeClr val="dk1"/>
              </a:solidFill>
            </a:endParaRPr>
          </a:p>
          <a:p>
            <a:pPr indent="-342900" lvl="0" marL="457200" rtl="0" algn="l">
              <a:spcBef>
                <a:spcPts val="0"/>
              </a:spcBef>
              <a:spcAft>
                <a:spcPts val="0"/>
              </a:spcAft>
              <a:buClr>
                <a:schemeClr val="dk1"/>
              </a:buClr>
              <a:buSzPts val="1800"/>
              <a:buChar char="●"/>
            </a:pPr>
            <a:r>
              <a:rPr lang="id" u="sng">
                <a:solidFill>
                  <a:schemeClr val="hlink"/>
                </a:solidFill>
                <a:hlinkClick r:id="rId5"/>
              </a:rPr>
              <a:t>youtube.com/c/ProgrammerZamanNow</a:t>
            </a:r>
            <a:r>
              <a:rPr lang="id">
                <a:solidFill>
                  <a:schemeClr val="dk1"/>
                </a:solidFill>
              </a:rPr>
              <a:t>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220" name="Google Shape;22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Misal kita akan membuat Slice yang digunakan untuk melakukan Counter</a:t>
            </a:r>
            <a:endParaRPr/>
          </a:p>
          <a:p>
            <a:pPr indent="-342900" lvl="0" marL="457200" rtl="0" algn="l">
              <a:spcBef>
                <a:spcPts val="0"/>
              </a:spcBef>
              <a:spcAft>
                <a:spcPts val="0"/>
              </a:spcAft>
              <a:buSzPts val="1800"/>
              <a:buChar char="●"/>
            </a:pPr>
            <a:r>
              <a:rPr lang="id"/>
              <a:t>Kita akan buat dengan nama counterSlice.js</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src/counterSlice.js</a:t>
            </a:r>
            <a:endParaRPr/>
          </a:p>
        </p:txBody>
      </p:sp>
      <p:pic>
        <p:nvPicPr>
          <p:cNvPr id="226" name="Google Shape;226;p45"/>
          <p:cNvPicPr preferRelativeResize="0"/>
          <p:nvPr/>
        </p:nvPicPr>
        <p:blipFill>
          <a:blip r:embed="rId3">
            <a:alphaModFix/>
          </a:blip>
          <a:stretch>
            <a:fillRect/>
          </a:stretch>
        </p:blipFill>
        <p:spPr>
          <a:xfrm>
            <a:off x="152400" y="1170125"/>
            <a:ext cx="5438775" cy="2628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Meregistrasikan Reducer</a:t>
            </a:r>
            <a:endParaRPr/>
          </a:p>
        </p:txBody>
      </p:sp>
      <p:sp>
        <p:nvSpPr>
          <p:cNvPr id="232" name="Google Shape;232;p4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Setelah kita membuat State menggunakan Slice, kita perlu registrasikan Reducer dari Slice tersebut</a:t>
            </a:r>
            <a:endParaRPr/>
          </a:p>
          <a:p>
            <a:pPr indent="-342900" lvl="0" marL="457200" rtl="0" algn="l">
              <a:spcBef>
                <a:spcPts val="0"/>
              </a:spcBef>
              <a:spcAft>
                <a:spcPts val="0"/>
              </a:spcAft>
              <a:buSzPts val="1800"/>
              <a:buChar char="●"/>
            </a:pPr>
            <a:r>
              <a:rPr lang="id"/>
              <a:t>Saat ini mungkin kita belum membuat Reducer, nanti kita akan bahas Reducer di materi Action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38" name="Google Shape;238;p47"/>
          <p:cNvPicPr preferRelativeResize="0"/>
          <p:nvPr/>
        </p:nvPicPr>
        <p:blipFill>
          <a:blip r:embed="rId3">
            <a:alphaModFix/>
          </a:blip>
          <a:stretch>
            <a:fillRect/>
          </a:stretch>
        </p:blipFill>
        <p:spPr>
          <a:xfrm>
            <a:off x="152400" y="1170125"/>
            <a:ext cx="5705050" cy="382097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Menggunakan State</a:t>
            </a:r>
            <a:endParaRPr/>
          </a:p>
        </p:txBody>
      </p:sp>
      <p:sp>
        <p:nvSpPr>
          <p:cNvPr id="244" name="Google Shape;244;p4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Untuk menggunakan State yang ada di Store, kita bisa menggunakan function useSelector()</a:t>
            </a:r>
            <a:endParaRPr/>
          </a:p>
          <a:p>
            <a:pPr indent="-342900" lvl="0" marL="457200" rtl="0" algn="l">
              <a:spcBef>
                <a:spcPts val="0"/>
              </a:spcBef>
              <a:spcAft>
                <a:spcPts val="0"/>
              </a:spcAft>
              <a:buSzPts val="1800"/>
              <a:buChar char="●"/>
            </a:pPr>
            <a:r>
              <a:rPr lang="id" u="sng">
                <a:solidFill>
                  <a:schemeClr val="hlink"/>
                </a:solidFill>
                <a:hlinkClick r:id="rId3"/>
              </a:rPr>
              <a:t>https://react-redux.js.org/api/hooks#useselector</a:t>
            </a:r>
            <a:r>
              <a:rPr lang="id"/>
              <a:t> </a:t>
            </a:r>
            <a:endParaRPr/>
          </a:p>
          <a:p>
            <a:pPr indent="-342900" lvl="0" marL="457200" rtl="0" algn="l">
              <a:spcBef>
                <a:spcPts val="0"/>
              </a:spcBef>
              <a:spcAft>
                <a:spcPts val="0"/>
              </a:spcAft>
              <a:buSzPts val="1800"/>
              <a:buChar char="●"/>
            </a:pPr>
            <a:r>
              <a:rPr lang="id"/>
              <a:t>Kita bisa tentukan State mana yang akan kita gunakan dengan menyebutkan nama state nya yang sama dengan nama di Slice</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src/Counter.jsx</a:t>
            </a:r>
            <a:endParaRPr/>
          </a:p>
        </p:txBody>
      </p:sp>
      <p:pic>
        <p:nvPicPr>
          <p:cNvPr id="250" name="Google Shape;250;p49"/>
          <p:cNvPicPr preferRelativeResize="0"/>
          <p:nvPr/>
        </p:nvPicPr>
        <p:blipFill>
          <a:blip r:embed="rId3">
            <a:alphaModFix/>
          </a:blip>
          <a:stretch>
            <a:fillRect/>
          </a:stretch>
        </p:blipFill>
        <p:spPr>
          <a:xfrm>
            <a:off x="152400" y="1170125"/>
            <a:ext cx="6210300" cy="3619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256" name="Google Shape;256;p50"/>
          <p:cNvPicPr preferRelativeResize="0"/>
          <p:nvPr/>
        </p:nvPicPr>
        <p:blipFill>
          <a:blip r:embed="rId3">
            <a:alphaModFix/>
          </a:blip>
          <a:stretch>
            <a:fillRect/>
          </a:stretch>
        </p:blipFill>
        <p:spPr>
          <a:xfrm>
            <a:off x="152400" y="1170125"/>
            <a:ext cx="6296025" cy="33432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5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Saat kita menggunakan State Management di React, kita diberi function untuk mengubah State nya</a:t>
            </a:r>
            <a:endParaRPr/>
          </a:p>
          <a:p>
            <a:pPr indent="-342900" lvl="0" marL="457200" rtl="0" algn="l">
              <a:spcBef>
                <a:spcPts val="0"/>
              </a:spcBef>
              <a:spcAft>
                <a:spcPts val="0"/>
              </a:spcAft>
              <a:buSzPts val="1800"/>
              <a:buChar char="●"/>
            </a:pPr>
            <a:r>
              <a:rPr lang="id"/>
              <a:t>Sedangkan di Redux, hal itu tidak ada</a:t>
            </a:r>
            <a:endParaRPr/>
          </a:p>
          <a:p>
            <a:pPr indent="-342900" lvl="0" marL="457200" rtl="0" algn="l">
              <a:spcBef>
                <a:spcPts val="0"/>
              </a:spcBef>
              <a:spcAft>
                <a:spcPts val="0"/>
              </a:spcAft>
              <a:buSzPts val="1800"/>
              <a:buChar char="●"/>
            </a:pPr>
            <a:r>
              <a:rPr lang="id"/>
              <a:t>Kita tidak diberi function untuk mengubah nilai di State</a:t>
            </a:r>
            <a:endParaRPr/>
          </a:p>
          <a:p>
            <a:pPr indent="-342900" lvl="0" marL="457200" rtl="0" algn="l">
              <a:spcBef>
                <a:spcPts val="0"/>
              </a:spcBef>
              <a:spcAft>
                <a:spcPts val="0"/>
              </a:spcAft>
              <a:buSzPts val="1800"/>
              <a:buChar char="●"/>
            </a:pPr>
            <a:r>
              <a:rPr lang="id"/>
              <a:t>Lantas bagaimana jika kita ingin mengubah data di State?</a:t>
            </a:r>
            <a:endParaRPr/>
          </a:p>
          <a:p>
            <a:pPr indent="-342900" lvl="0" marL="457200" rtl="0" algn="l">
              <a:spcBef>
                <a:spcPts val="0"/>
              </a:spcBef>
              <a:spcAft>
                <a:spcPts val="0"/>
              </a:spcAft>
              <a:buSzPts val="1800"/>
              <a:buChar char="●"/>
            </a:pPr>
            <a:r>
              <a:rPr lang="id"/>
              <a:t>Maka kita harus menggunakan Action, yang akan kita bahas di materi selanjutnya</a:t>
            </a:r>
            <a:endParaRPr/>
          </a:p>
        </p:txBody>
      </p:sp>
      <p:sp>
        <p:nvSpPr>
          <p:cNvPr id="262" name="Google Shape;26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Immutable State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52"/>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Action</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Action</a:t>
            </a:r>
            <a:endParaRPr/>
          </a:p>
        </p:txBody>
      </p:sp>
      <p:sp>
        <p:nvSpPr>
          <p:cNvPr id="273" name="Google Shape;273;p5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Action di Redux sebenarnya adalah Reducer, namun cara membuatnya lebih mudah</a:t>
            </a:r>
            <a:endParaRPr/>
          </a:p>
          <a:p>
            <a:pPr indent="-342900" lvl="0" marL="457200" rtl="0" algn="l">
              <a:spcBef>
                <a:spcPts val="0"/>
              </a:spcBef>
              <a:spcAft>
                <a:spcPts val="0"/>
              </a:spcAft>
              <a:buSzPts val="1800"/>
              <a:buChar char="●"/>
            </a:pPr>
            <a:r>
              <a:rPr lang="id"/>
              <a:t>Kita bisa membuat Action dengan cara membuat semua function Reducer di Slice</a:t>
            </a:r>
            <a:endParaRPr/>
          </a:p>
          <a:p>
            <a:pPr indent="-342900" lvl="0" marL="457200" rtl="0" algn="l">
              <a:spcBef>
                <a:spcPts val="0"/>
              </a:spcBef>
              <a:spcAft>
                <a:spcPts val="0"/>
              </a:spcAft>
              <a:buSzPts val="1800"/>
              <a:buChar char="●"/>
            </a:pPr>
            <a:r>
              <a:rPr lang="id"/>
              <a:t>Secara otomatis nanti kita bisa menggunakan nama function Reducer sebagai Action di Redux</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Eko Kurniawan Khannedy</a:t>
            </a:r>
            <a:endParaRPr/>
          </a:p>
        </p:txBody>
      </p:sp>
      <p:sp>
        <p:nvSpPr>
          <p:cNvPr id="123" name="Google Shape;12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Telegram : </a:t>
            </a:r>
            <a:r>
              <a:rPr lang="id" u="sng">
                <a:solidFill>
                  <a:schemeClr val="hlink"/>
                </a:solidFill>
                <a:hlinkClick r:id="rId3"/>
              </a:rPr>
              <a:t>@khannedy</a:t>
            </a:r>
            <a:endParaRPr/>
          </a:p>
          <a:p>
            <a:pPr indent="-342900" lvl="0" marL="457200" rtl="0" algn="l">
              <a:spcBef>
                <a:spcPts val="0"/>
              </a:spcBef>
              <a:spcAft>
                <a:spcPts val="0"/>
              </a:spcAft>
              <a:buSzPts val="1800"/>
              <a:buChar char="●"/>
            </a:pPr>
            <a:r>
              <a:rPr lang="id"/>
              <a:t>Linkedin : </a:t>
            </a:r>
            <a:r>
              <a:rPr lang="id" u="sng">
                <a:solidFill>
                  <a:schemeClr val="hlink"/>
                </a:solidFill>
                <a:hlinkClick r:id="rId4"/>
              </a:rPr>
              <a:t>https://www.linkedin.com/company/programmer-zaman-now/</a:t>
            </a:r>
            <a:r>
              <a:rPr lang="id"/>
              <a:t> </a:t>
            </a:r>
            <a:endParaRPr/>
          </a:p>
          <a:p>
            <a:pPr indent="-342900" lvl="0" marL="457200" rtl="0" algn="l">
              <a:spcBef>
                <a:spcPts val="0"/>
              </a:spcBef>
              <a:spcAft>
                <a:spcPts val="0"/>
              </a:spcAft>
              <a:buSzPts val="1800"/>
              <a:buChar char="●"/>
            </a:pPr>
            <a:r>
              <a:rPr lang="id"/>
              <a:t>Facebook : </a:t>
            </a:r>
            <a:r>
              <a:rPr lang="id" u="sng">
                <a:solidFill>
                  <a:schemeClr val="hlink"/>
                </a:solidFill>
                <a:hlinkClick r:id="rId5"/>
              </a:rPr>
              <a:t>fb.com/ProgrammerZamanNow</a:t>
            </a:r>
            <a:endParaRPr/>
          </a:p>
          <a:p>
            <a:pPr indent="-342900" lvl="0" marL="457200" rtl="0" algn="l">
              <a:spcBef>
                <a:spcPts val="0"/>
              </a:spcBef>
              <a:spcAft>
                <a:spcPts val="0"/>
              </a:spcAft>
              <a:buSzPts val="1800"/>
              <a:buChar char="●"/>
            </a:pPr>
            <a:r>
              <a:rPr lang="id"/>
              <a:t>Instagram : </a:t>
            </a:r>
            <a:r>
              <a:rPr lang="id" u="sng">
                <a:solidFill>
                  <a:schemeClr val="hlink"/>
                </a:solidFill>
                <a:hlinkClick r:id="rId6"/>
              </a:rPr>
              <a:t>instagram.com/programmerzamannow</a:t>
            </a:r>
            <a:endParaRPr/>
          </a:p>
          <a:p>
            <a:pPr indent="-342900" lvl="0" marL="457200" rtl="0" algn="l">
              <a:spcBef>
                <a:spcPts val="0"/>
              </a:spcBef>
              <a:spcAft>
                <a:spcPts val="0"/>
              </a:spcAft>
              <a:buSzPts val="1800"/>
              <a:buChar char="●"/>
            </a:pPr>
            <a:r>
              <a:rPr lang="id"/>
              <a:t>Youtube : </a:t>
            </a:r>
            <a:r>
              <a:rPr lang="id" u="sng">
                <a:solidFill>
                  <a:schemeClr val="hlink"/>
                </a:solidFill>
                <a:hlinkClick r:id="rId7"/>
              </a:rPr>
              <a:t>youtube.com/c/ProgrammerZamanNow</a:t>
            </a:r>
            <a:endParaRPr/>
          </a:p>
          <a:p>
            <a:pPr indent="-342900" lvl="0" marL="457200" rtl="0" algn="l">
              <a:spcBef>
                <a:spcPts val="0"/>
              </a:spcBef>
              <a:spcAft>
                <a:spcPts val="0"/>
              </a:spcAft>
              <a:buSzPts val="1800"/>
              <a:buChar char="●"/>
            </a:pPr>
            <a:r>
              <a:rPr lang="id"/>
              <a:t>Telegram Channel : </a:t>
            </a:r>
            <a:r>
              <a:rPr lang="id" u="sng">
                <a:solidFill>
                  <a:schemeClr val="hlink"/>
                </a:solidFill>
                <a:hlinkClick r:id="rId8"/>
              </a:rPr>
              <a:t>t.me/ProgrammerZamanNow</a:t>
            </a:r>
            <a:endParaRPr/>
          </a:p>
          <a:p>
            <a:pPr indent="-342900" lvl="0" marL="457200" rtl="0" algn="l">
              <a:spcBef>
                <a:spcPts val="0"/>
              </a:spcBef>
              <a:spcAft>
                <a:spcPts val="0"/>
              </a:spcAft>
              <a:buSzPts val="1800"/>
              <a:buChar char="●"/>
            </a:pPr>
            <a:r>
              <a:rPr lang="id"/>
              <a:t>Tiktok : </a:t>
            </a:r>
            <a:r>
              <a:rPr lang="id" u="sng">
                <a:solidFill>
                  <a:schemeClr val="hlink"/>
                </a:solidFill>
                <a:hlinkClick r:id="rId9"/>
              </a:rPr>
              <a:t>https://tiktok.com/@programmerzamannow</a:t>
            </a:r>
            <a:r>
              <a:rPr lang="id"/>
              <a:t> </a:t>
            </a:r>
            <a:endParaRPr/>
          </a:p>
          <a:p>
            <a:pPr indent="-342900" lvl="0" marL="457200" rtl="0" algn="l">
              <a:spcBef>
                <a:spcPts val="0"/>
              </a:spcBef>
              <a:spcAft>
                <a:spcPts val="0"/>
              </a:spcAft>
              <a:buSzPts val="18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Immer Library</a:t>
            </a:r>
            <a:endParaRPr/>
          </a:p>
        </p:txBody>
      </p:sp>
      <p:sp>
        <p:nvSpPr>
          <p:cNvPr id="279" name="Google Shape;279;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Seperti yang kita tahu, bahwa React menyarankan bahwa kita harus membuat data Immutable di State</a:t>
            </a:r>
            <a:endParaRPr/>
          </a:p>
          <a:p>
            <a:pPr indent="-342900" lvl="0" marL="457200" rtl="0" algn="l">
              <a:spcBef>
                <a:spcPts val="0"/>
              </a:spcBef>
              <a:spcAft>
                <a:spcPts val="0"/>
              </a:spcAft>
              <a:buSzPts val="1800"/>
              <a:buChar char="●"/>
            </a:pPr>
            <a:r>
              <a:rPr lang="id"/>
              <a:t>Di materi React Dasar kita sudah belajar tentang Immer Library untuk mempermudah</a:t>
            </a:r>
            <a:endParaRPr/>
          </a:p>
          <a:p>
            <a:pPr indent="-342900" lvl="0" marL="457200" rtl="0" algn="l">
              <a:spcBef>
                <a:spcPts val="0"/>
              </a:spcBef>
              <a:spcAft>
                <a:spcPts val="0"/>
              </a:spcAft>
              <a:buSzPts val="1800"/>
              <a:buChar char="●"/>
            </a:pPr>
            <a:r>
              <a:rPr lang="id"/>
              <a:t>Saat kita menggunakan Redux, secara otomatis Redux menggunakan Immer Library ketika menggunakan Reducer</a:t>
            </a:r>
            <a:endParaRPr/>
          </a:p>
          <a:p>
            <a:pPr indent="-342900" lvl="0" marL="457200" rtl="0" algn="l">
              <a:spcBef>
                <a:spcPts val="0"/>
              </a:spcBef>
              <a:spcAft>
                <a:spcPts val="0"/>
              </a:spcAft>
              <a:buSzPts val="1800"/>
              <a:buChar char="●"/>
            </a:pPr>
            <a:r>
              <a:rPr lang="id"/>
              <a:t>Dengan begitu, kita tidak perlu lagi melakukan copy data lagi secara manual, karena hal itu sudah dilakukan otomatis oleh Immer Library</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285" name="Google Shape;28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coba tambahkan beberapa Reducer di counterSlice</a:t>
            </a:r>
            <a:endParaRPr/>
          </a:p>
          <a:p>
            <a:pPr indent="-342900" lvl="0" marL="457200" rtl="0" algn="l">
              <a:spcBef>
                <a:spcPts val="0"/>
              </a:spcBef>
              <a:spcAft>
                <a:spcPts val="0"/>
              </a:spcAft>
              <a:buSzPts val="1800"/>
              <a:buChar char="●"/>
            </a:pPr>
            <a:r>
              <a:rPr lang="id"/>
              <a:t>increment(state) untuk melakukan increment</a:t>
            </a:r>
            <a:endParaRPr/>
          </a:p>
          <a:p>
            <a:pPr indent="-342900" lvl="0" marL="457200" rtl="0" algn="l">
              <a:spcBef>
                <a:spcPts val="0"/>
              </a:spcBef>
              <a:spcAft>
                <a:spcPts val="0"/>
              </a:spcAft>
              <a:buSzPts val="1800"/>
              <a:buChar char="●"/>
            </a:pPr>
            <a:r>
              <a:rPr lang="id"/>
              <a:t>decrement(state) untuk melakukan decrement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src/counterSlice.js</a:t>
            </a:r>
            <a:endParaRPr/>
          </a:p>
        </p:txBody>
      </p:sp>
      <p:pic>
        <p:nvPicPr>
          <p:cNvPr id="291" name="Google Shape;291;p56"/>
          <p:cNvPicPr preferRelativeResize="0"/>
          <p:nvPr/>
        </p:nvPicPr>
        <p:blipFill>
          <a:blip r:embed="rId3">
            <a:alphaModFix/>
          </a:blip>
          <a:stretch>
            <a:fillRect/>
          </a:stretch>
        </p:blipFill>
        <p:spPr>
          <a:xfrm>
            <a:off x="152400" y="1170125"/>
            <a:ext cx="5079288" cy="38209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Memanggil Action</a:t>
            </a:r>
            <a:endParaRPr/>
          </a:p>
        </p:txBody>
      </p:sp>
      <p:sp>
        <p:nvSpPr>
          <p:cNvPr id="297" name="Google Shape;297;p5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Setelah kita membuat Action menggunakan Reducer, selanjutnya kita bisa memanggil Action tersebut menggunakan </a:t>
            </a:r>
            <a:r>
              <a:rPr lang="id"/>
              <a:t>dispatch</a:t>
            </a:r>
            <a:r>
              <a:rPr lang="id"/>
              <a:t>, sama seperti Reducer biasanya</a:t>
            </a:r>
            <a:endParaRPr/>
          </a:p>
          <a:p>
            <a:pPr indent="-342900" lvl="0" marL="457200" rtl="0" algn="l">
              <a:spcBef>
                <a:spcPts val="0"/>
              </a:spcBef>
              <a:spcAft>
                <a:spcPts val="0"/>
              </a:spcAft>
              <a:buSzPts val="1800"/>
              <a:buChar char="●"/>
            </a:pPr>
            <a:r>
              <a:rPr lang="id"/>
              <a:t>Untuk membuat Dispatch, kita bisa menggunakan useDispatch() function</a:t>
            </a:r>
            <a:endParaRPr/>
          </a:p>
          <a:p>
            <a:pPr indent="-342900" lvl="0" marL="457200" rtl="0" algn="l">
              <a:spcBef>
                <a:spcPts val="0"/>
              </a:spcBef>
              <a:spcAft>
                <a:spcPts val="0"/>
              </a:spcAft>
              <a:buSzPts val="1800"/>
              <a:buChar char="●"/>
            </a:pPr>
            <a:r>
              <a:rPr lang="id"/>
              <a:t> </a:t>
            </a:r>
            <a:r>
              <a:rPr lang="id" u="sng">
                <a:solidFill>
                  <a:schemeClr val="hlink"/>
                </a:solidFill>
                <a:hlinkClick r:id="rId3"/>
              </a:rPr>
              <a:t>https://react-redux.js.org/api/hooks#usedispatch</a:t>
            </a:r>
            <a:endParaRPr/>
          </a:p>
          <a:p>
            <a:pPr indent="-342900" lvl="0" marL="457200" rtl="0" algn="l">
              <a:spcBef>
                <a:spcPts val="0"/>
              </a:spcBef>
              <a:spcAft>
                <a:spcPts val="0"/>
              </a:spcAft>
              <a:buSzPts val="1800"/>
              <a:buChar char="●"/>
            </a:pPr>
            <a:r>
              <a:rPr lang="id"/>
              <a:t>Selanjutnya kita bisa gunakan Action yang sebelumnya sudah kita buat untuk menentukan Reducer mana yang akan kita panggil</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src/Counter.jsx</a:t>
            </a:r>
            <a:endParaRPr/>
          </a:p>
        </p:txBody>
      </p:sp>
      <p:pic>
        <p:nvPicPr>
          <p:cNvPr id="303" name="Google Shape;303;p58"/>
          <p:cNvPicPr preferRelativeResize="0"/>
          <p:nvPr/>
        </p:nvPicPr>
        <p:blipFill>
          <a:blip r:embed="rId3">
            <a:alphaModFix/>
          </a:blip>
          <a:stretch>
            <a:fillRect/>
          </a:stretch>
        </p:blipFill>
        <p:spPr>
          <a:xfrm>
            <a:off x="152400" y="1170125"/>
            <a:ext cx="4292552" cy="382097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Action Parameter</a:t>
            </a:r>
            <a:endParaRPr/>
          </a:p>
        </p:txBody>
      </p:sp>
      <p:sp>
        <p:nvSpPr>
          <p:cNvPr id="309" name="Google Shape;309;p5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Pada beberapa kasus, mungkin kita ingin mengirimkan parameter di Action</a:t>
            </a:r>
            <a:endParaRPr/>
          </a:p>
          <a:p>
            <a:pPr indent="-342900" lvl="0" marL="457200" rtl="0" algn="l">
              <a:spcBef>
                <a:spcPts val="0"/>
              </a:spcBef>
              <a:spcAft>
                <a:spcPts val="0"/>
              </a:spcAft>
              <a:buSzPts val="1800"/>
              <a:buChar char="●"/>
            </a:pPr>
            <a:r>
              <a:rPr lang="id"/>
              <a:t>Semua parameter yang kita kirim di Action, secara otomatis dia akan disimpan di attribute payload di parameter ke 2 di Reducer</a:t>
            </a:r>
            <a:endParaRPr/>
          </a:p>
          <a:p>
            <a:pPr indent="-342900" lvl="0" marL="457200" rtl="0" algn="l">
              <a:spcBef>
                <a:spcPts val="0"/>
              </a:spcBef>
              <a:spcAft>
                <a:spcPts val="0"/>
              </a:spcAft>
              <a:buSzPts val="1800"/>
              <a:buChar char="●"/>
            </a:pPr>
            <a:r>
              <a:rPr lang="id"/>
              <a:t>Misal ketika kita kirim dispatch(increment(2)), maka di reducer akan menerima (state, action), dimana action akan berisi type : “counter/increment”, dan action : 2</a:t>
            </a:r>
            <a:endParaRPr/>
          </a:p>
          <a:p>
            <a:pPr indent="-342900" lvl="0" marL="457200" rtl="0" algn="l">
              <a:spcBef>
                <a:spcPts val="0"/>
              </a:spcBef>
              <a:spcAft>
                <a:spcPts val="0"/>
              </a:spcAft>
              <a:buSzPts val="1800"/>
              <a:buChar char="●"/>
            </a:pPr>
            <a:r>
              <a:rPr lang="id"/>
              <a:t>Kita bisa menggunakan tipe data apapun pada payload, dari tipe data sederhana seperti number, string, atau tipe data kompleks seperti array, object dan lain-lain</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315" name="Google Shape;315;p6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Sekarang kita akan coba tambahkan parameter di Action sehingga bisa increment / decrement dengan value yang dikirim</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src/counterSlice.js</a:t>
            </a:r>
            <a:endParaRPr/>
          </a:p>
        </p:txBody>
      </p:sp>
      <p:pic>
        <p:nvPicPr>
          <p:cNvPr id="321" name="Google Shape;321;p61"/>
          <p:cNvPicPr preferRelativeResize="0"/>
          <p:nvPr/>
        </p:nvPicPr>
        <p:blipFill>
          <a:blip r:embed="rId3">
            <a:alphaModFix/>
          </a:blip>
          <a:stretch>
            <a:fillRect/>
          </a:stretch>
        </p:blipFill>
        <p:spPr>
          <a:xfrm>
            <a:off x="152400" y="1170125"/>
            <a:ext cx="3992880" cy="3820975"/>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src/Counter.jsx</a:t>
            </a:r>
            <a:endParaRPr/>
          </a:p>
        </p:txBody>
      </p:sp>
      <p:pic>
        <p:nvPicPr>
          <p:cNvPr id="327" name="Google Shape;327;p62"/>
          <p:cNvPicPr preferRelativeResize="0"/>
          <p:nvPr/>
        </p:nvPicPr>
        <p:blipFill>
          <a:blip r:embed="rId3">
            <a:alphaModFix/>
          </a:blip>
          <a:stretch>
            <a:fillRect/>
          </a:stretch>
        </p:blipFill>
        <p:spPr>
          <a:xfrm>
            <a:off x="152400" y="1170125"/>
            <a:ext cx="7381875" cy="28384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6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Global State</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Sebelum Belajar</a:t>
            </a:r>
            <a:endParaRPr/>
          </a:p>
        </p:txBody>
      </p:sp>
      <p:sp>
        <p:nvSpPr>
          <p:cNvPr id="129" name="Google Shape;12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ReactJS Dasar</a:t>
            </a:r>
            <a:endParaRPr/>
          </a:p>
          <a:p>
            <a:pPr indent="-342900" lvl="0" marL="457200" rtl="0" algn="l">
              <a:spcBef>
                <a:spcPts val="0"/>
              </a:spcBef>
              <a:spcAft>
                <a:spcPts val="0"/>
              </a:spcAft>
              <a:buSzPts val="1800"/>
              <a:buChar char="●"/>
            </a:pPr>
            <a:r>
              <a:rPr lang="id"/>
              <a:t>ReactJS Router</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Global State</a:t>
            </a:r>
            <a:endParaRPr/>
          </a:p>
        </p:txBody>
      </p:sp>
      <p:sp>
        <p:nvSpPr>
          <p:cNvPr id="338" name="Google Shape;338;p6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State yang kita simpan di Store, itu bisa diakses secara global dari komponen manapun</a:t>
            </a:r>
            <a:endParaRPr/>
          </a:p>
          <a:p>
            <a:pPr indent="-342900" lvl="0" marL="457200" rtl="0" algn="l">
              <a:spcBef>
                <a:spcPts val="0"/>
              </a:spcBef>
              <a:spcAft>
                <a:spcPts val="0"/>
              </a:spcAft>
              <a:buSzPts val="1800"/>
              <a:buChar char="●"/>
            </a:pPr>
            <a:r>
              <a:rPr lang="id"/>
              <a:t>Untuk membuktikan bahwa State di Store itu Global</a:t>
            </a:r>
            <a:endParaRPr/>
          </a:p>
          <a:p>
            <a:pPr indent="-342900" lvl="0" marL="457200" rtl="0" algn="l">
              <a:spcBef>
                <a:spcPts val="0"/>
              </a:spcBef>
              <a:spcAft>
                <a:spcPts val="0"/>
              </a:spcAft>
              <a:buSzPts val="1800"/>
              <a:buChar char="●"/>
            </a:pPr>
            <a:r>
              <a:rPr lang="id"/>
              <a:t>Kita akan coba menampilkan beberapa Counter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src/main.jsx</a:t>
            </a:r>
            <a:endParaRPr/>
          </a:p>
        </p:txBody>
      </p:sp>
      <p:pic>
        <p:nvPicPr>
          <p:cNvPr id="344" name="Google Shape;344;p65"/>
          <p:cNvPicPr preferRelativeResize="0"/>
          <p:nvPr/>
        </p:nvPicPr>
        <p:blipFill>
          <a:blip r:embed="rId3">
            <a:alphaModFix/>
          </a:blip>
          <a:stretch>
            <a:fillRect/>
          </a:stretch>
        </p:blipFill>
        <p:spPr>
          <a:xfrm>
            <a:off x="152400" y="1170125"/>
            <a:ext cx="5446922" cy="38209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66"/>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Selector</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Selector</a:t>
            </a:r>
            <a:endParaRPr/>
          </a:p>
        </p:txBody>
      </p:sp>
      <p:sp>
        <p:nvSpPr>
          <p:cNvPr id="355" name="Google Shape;355;p6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Sebelumnya, kita sudah tahu untuk mendapatkan data State, kita bisa menggunakan Selector</a:t>
            </a:r>
            <a:endParaRPr/>
          </a:p>
          <a:p>
            <a:pPr indent="-342900" lvl="0" marL="457200" rtl="0" algn="l">
              <a:spcBef>
                <a:spcPts val="0"/>
              </a:spcBef>
              <a:spcAft>
                <a:spcPts val="0"/>
              </a:spcAft>
              <a:buSzPts val="1800"/>
              <a:buChar char="●"/>
            </a:pPr>
            <a:r>
              <a:rPr lang="id"/>
              <a:t>Kadang-kadang, kita ingin membuat Action yang digunakan untuk mendapatkan data di State, namun sayangnya bukan seperti itu cara Reducer</a:t>
            </a:r>
            <a:endParaRPr/>
          </a:p>
          <a:p>
            <a:pPr indent="-342900" lvl="0" marL="457200" rtl="0" algn="l">
              <a:spcBef>
                <a:spcPts val="0"/>
              </a:spcBef>
              <a:spcAft>
                <a:spcPts val="0"/>
              </a:spcAft>
              <a:buSzPts val="1800"/>
              <a:buChar char="●"/>
            </a:pPr>
            <a:r>
              <a:rPr lang="id"/>
              <a:t>Reducer bukan digunakan untuk mendapatkan data di State</a:t>
            </a:r>
            <a:endParaRPr/>
          </a:p>
          <a:p>
            <a:pPr indent="-342900" lvl="0" marL="457200" rtl="0" algn="l">
              <a:spcBef>
                <a:spcPts val="0"/>
              </a:spcBef>
              <a:spcAft>
                <a:spcPts val="0"/>
              </a:spcAft>
              <a:buSzPts val="1800"/>
              <a:buChar char="●"/>
            </a:pPr>
            <a:r>
              <a:rPr lang="id"/>
              <a:t>Untuk mendapatkan data yang lebih detail misalnya, kita bisa membuat Selector secara manual</a:t>
            </a:r>
            <a:endParaRPr/>
          </a:p>
          <a:p>
            <a:pPr indent="-342900" lvl="0" marL="457200" rtl="0" algn="l">
              <a:spcBef>
                <a:spcPts val="0"/>
              </a:spcBef>
              <a:spcAft>
                <a:spcPts val="0"/>
              </a:spcAft>
              <a:buSzPts val="1800"/>
              <a:buChar char="●"/>
            </a:pPr>
            <a:r>
              <a:rPr lang="id"/>
              <a:t>Cara membuatnya sama seperti ketika menggunakan Actions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6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361" name="Google Shape;361;p6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Misal, kita akan coba tambahkan selector untuk getDoubleCounter()</a:t>
            </a:r>
            <a:endParaRPr/>
          </a:p>
          <a:p>
            <a:pPr indent="-342900" lvl="0" marL="457200" rtl="0" algn="l">
              <a:spcBef>
                <a:spcPts val="0"/>
              </a:spcBef>
              <a:spcAft>
                <a:spcPts val="0"/>
              </a:spcAft>
              <a:buSzPts val="1800"/>
              <a:buChar char="●"/>
            </a:pPr>
            <a:r>
              <a:rPr lang="id"/>
              <a:t>Isi selector ini adalah mengambil data counter, namun dikalikan 2</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src/counterSlice.js</a:t>
            </a:r>
            <a:endParaRPr/>
          </a:p>
        </p:txBody>
      </p:sp>
      <p:pic>
        <p:nvPicPr>
          <p:cNvPr id="367" name="Google Shape;367;p69"/>
          <p:cNvPicPr preferRelativeResize="0"/>
          <p:nvPr/>
        </p:nvPicPr>
        <p:blipFill>
          <a:blip r:embed="rId3">
            <a:alphaModFix/>
          </a:blip>
          <a:stretch>
            <a:fillRect/>
          </a:stretch>
        </p:blipFill>
        <p:spPr>
          <a:xfrm>
            <a:off x="152400" y="1170125"/>
            <a:ext cx="6324600" cy="321945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src/Counter.jsx</a:t>
            </a:r>
            <a:endParaRPr/>
          </a:p>
        </p:txBody>
      </p:sp>
      <p:pic>
        <p:nvPicPr>
          <p:cNvPr id="373" name="Google Shape;373;p70"/>
          <p:cNvPicPr preferRelativeResize="0"/>
          <p:nvPr/>
        </p:nvPicPr>
        <p:blipFill>
          <a:blip r:embed="rId3">
            <a:alphaModFix/>
          </a:blip>
          <a:stretch>
            <a:fillRect/>
          </a:stretch>
        </p:blipFill>
        <p:spPr>
          <a:xfrm>
            <a:off x="152400" y="1170125"/>
            <a:ext cx="8143875" cy="364807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Selector dengan Parameter</a:t>
            </a:r>
            <a:endParaRPr/>
          </a:p>
        </p:txBody>
      </p:sp>
      <p:sp>
        <p:nvSpPr>
          <p:cNvPr id="379" name="Google Shape;379;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Selector mirip seperti Action, kita bisa tambahkan parameter</a:t>
            </a:r>
            <a:endParaRPr/>
          </a:p>
          <a:p>
            <a:pPr indent="-342900" lvl="0" marL="457200" rtl="0" algn="l">
              <a:spcBef>
                <a:spcPts val="0"/>
              </a:spcBef>
              <a:spcAft>
                <a:spcPts val="0"/>
              </a:spcAft>
              <a:buSzPts val="1800"/>
              <a:buChar char="●"/>
            </a:pPr>
            <a:r>
              <a:rPr lang="id"/>
              <a:t>Misal kita akan tambahkan selector baru dengan menambah parameter kali nya yang bisa dikirim oleh pengguna</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src/counterSlice.js</a:t>
            </a:r>
            <a:endParaRPr/>
          </a:p>
        </p:txBody>
      </p:sp>
      <p:pic>
        <p:nvPicPr>
          <p:cNvPr id="385" name="Google Shape;385;p72"/>
          <p:cNvPicPr preferRelativeResize="0"/>
          <p:nvPr/>
        </p:nvPicPr>
        <p:blipFill>
          <a:blip r:embed="rId3">
            <a:alphaModFix/>
          </a:blip>
          <a:stretch>
            <a:fillRect/>
          </a:stretch>
        </p:blipFill>
        <p:spPr>
          <a:xfrm>
            <a:off x="152400" y="1170125"/>
            <a:ext cx="7324725" cy="3524250"/>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src/Counter.jsx</a:t>
            </a:r>
            <a:endParaRPr/>
          </a:p>
        </p:txBody>
      </p:sp>
      <p:pic>
        <p:nvPicPr>
          <p:cNvPr id="391" name="Google Shape;391;p73"/>
          <p:cNvPicPr preferRelativeResize="0"/>
          <p:nvPr/>
        </p:nvPicPr>
        <p:blipFill>
          <a:blip r:embed="rId3">
            <a:alphaModFix/>
          </a:blip>
          <a:stretch>
            <a:fillRect/>
          </a:stretch>
        </p:blipFill>
        <p:spPr>
          <a:xfrm>
            <a:off x="152400" y="1170125"/>
            <a:ext cx="8077200" cy="3409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9"/>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Pengenalan</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5" name="Shape 395"/>
        <p:cNvGrpSpPr/>
        <p:nvPr/>
      </p:nvGrpSpPr>
      <p:grpSpPr>
        <a:xfrm>
          <a:off x="0" y="0"/>
          <a:ext cx="0" cy="0"/>
          <a:chOff x="0" y="0"/>
          <a:chExt cx="0" cy="0"/>
        </a:xfrm>
      </p:grpSpPr>
      <p:sp>
        <p:nvSpPr>
          <p:cNvPr id="396" name="Google Shape;396;p74"/>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Tugas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7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Tugas</a:t>
            </a:r>
            <a:endParaRPr/>
          </a:p>
        </p:txBody>
      </p:sp>
      <p:sp>
        <p:nvSpPr>
          <p:cNvPr id="402" name="Google Shape;402;p7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Sekarang kita akan membuat TodoList Management yang memiliki multi halaman</a:t>
            </a:r>
            <a:endParaRPr/>
          </a:p>
          <a:p>
            <a:pPr indent="-342900" lvl="0" marL="457200" rtl="0" algn="l">
              <a:spcBef>
                <a:spcPts val="0"/>
              </a:spcBef>
              <a:spcAft>
                <a:spcPts val="0"/>
              </a:spcAft>
              <a:buSzPts val="1800"/>
              <a:buChar char="●"/>
            </a:pPr>
            <a:r>
              <a:rPr lang="id"/>
              <a:t>Kita akan manage halaman menggunakan React Router</a:t>
            </a:r>
            <a:endParaRPr/>
          </a:p>
          <a:p>
            <a:pPr indent="-342900" lvl="0" marL="457200" rtl="0" algn="l">
              <a:spcBef>
                <a:spcPts val="0"/>
              </a:spcBef>
              <a:spcAft>
                <a:spcPts val="0"/>
              </a:spcAft>
              <a:buSzPts val="1800"/>
              <a:buChar char="●"/>
            </a:pPr>
            <a:r>
              <a:rPr lang="id"/>
              <a:t>Kita akan manage data TodoList nya menggunakan Redux</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7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State untuk TodoList di Store</a:t>
            </a:r>
            <a:endParaRPr/>
          </a:p>
        </p:txBody>
      </p:sp>
      <p:sp>
        <p:nvSpPr>
          <p:cNvPr id="408" name="Google Shape;408;p7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Hal pertama yang akan kita buat adalah, State untuk todolist di Store</a:t>
            </a:r>
            <a:endParaRPr/>
          </a:p>
          <a:p>
            <a:pPr indent="-342900" lvl="0" marL="457200" rtl="0" algn="l">
              <a:spcBef>
                <a:spcPts val="0"/>
              </a:spcBef>
              <a:spcAft>
                <a:spcPts val="0"/>
              </a:spcAft>
              <a:buSzPts val="1800"/>
              <a:buChar char="●"/>
            </a:pPr>
            <a:r>
              <a:rPr lang="id"/>
              <a:t>TodoList ini adalah Array yang berisikan Object Todo</a:t>
            </a:r>
            <a:endParaRPr/>
          </a:p>
          <a:p>
            <a:pPr indent="-342900" lvl="0" marL="457200" rtl="0" algn="l">
              <a:spcBef>
                <a:spcPts val="0"/>
              </a:spcBef>
              <a:spcAft>
                <a:spcPts val="0"/>
              </a:spcAft>
              <a:buSzPts val="1800"/>
              <a:buChar char="●"/>
            </a:pPr>
            <a:r>
              <a:rPr lang="id"/>
              <a:t>Object Todo akan berisi dua attribute, id dan name</a:t>
            </a:r>
            <a:endParaRPr/>
          </a:p>
          <a:p>
            <a:pPr indent="-342900" lvl="0" marL="457200" rtl="0" algn="l">
              <a:spcBef>
                <a:spcPts val="0"/>
              </a:spcBef>
              <a:spcAft>
                <a:spcPts val="0"/>
              </a:spcAft>
              <a:buSzPts val="1800"/>
              <a:buChar char="●"/>
            </a:pPr>
            <a:r>
              <a:rPr lang="id"/>
              <a:t>Kita akan buat dalam file src/todoListSlice.js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7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src/useTodoList.js</a:t>
            </a:r>
            <a:endParaRPr/>
          </a:p>
        </p:txBody>
      </p:sp>
      <p:pic>
        <p:nvPicPr>
          <p:cNvPr id="414" name="Google Shape;414;p77"/>
          <p:cNvPicPr preferRelativeResize="0"/>
          <p:nvPr/>
        </p:nvPicPr>
        <p:blipFill>
          <a:blip r:embed="rId3">
            <a:alphaModFix/>
          </a:blip>
          <a:stretch>
            <a:fillRect/>
          </a:stretch>
        </p:blipFill>
        <p:spPr>
          <a:xfrm>
            <a:off x="152400" y="1170125"/>
            <a:ext cx="5334000" cy="26574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7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Action untuk TodoList di Store</a:t>
            </a:r>
            <a:endParaRPr/>
          </a:p>
        </p:txBody>
      </p:sp>
      <p:sp>
        <p:nvSpPr>
          <p:cNvPr id="420" name="Google Shape;420;p7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Selanjutnya, kita akan tambahkan Action ke useTodoList</a:t>
            </a:r>
            <a:endParaRPr/>
          </a:p>
          <a:p>
            <a:pPr indent="-342900" lvl="0" marL="457200" rtl="0" algn="l">
              <a:spcBef>
                <a:spcPts val="0"/>
              </a:spcBef>
              <a:spcAft>
                <a:spcPts val="0"/>
              </a:spcAft>
              <a:buSzPts val="1800"/>
              <a:buChar char="●"/>
            </a:pPr>
            <a:r>
              <a:rPr lang="id"/>
              <a:t>Kita akan tambahkan beberapa Action ke useTodoList: </a:t>
            </a:r>
            <a:endParaRPr/>
          </a:p>
          <a:p>
            <a:pPr indent="-342900" lvl="0" marL="457200" rtl="0" algn="l">
              <a:spcBef>
                <a:spcPts val="0"/>
              </a:spcBef>
              <a:spcAft>
                <a:spcPts val="0"/>
              </a:spcAft>
              <a:buSzPts val="1800"/>
              <a:buChar char="●"/>
            </a:pPr>
            <a:r>
              <a:rPr lang="id"/>
              <a:t>Action addTodo({name}) untuk menambah todo</a:t>
            </a:r>
            <a:endParaRPr/>
          </a:p>
          <a:p>
            <a:pPr indent="-342900" lvl="0" marL="457200" rtl="0" algn="l">
              <a:spcBef>
                <a:spcPts val="0"/>
              </a:spcBef>
              <a:spcAft>
                <a:spcPts val="0"/>
              </a:spcAft>
              <a:buSzPts val="1800"/>
              <a:buChar char="●"/>
            </a:pPr>
            <a:r>
              <a:rPr lang="id"/>
              <a:t>Action removeTodo({id}) untuk menghapus todo</a:t>
            </a:r>
            <a:endParaRPr/>
          </a:p>
          <a:p>
            <a:pPr indent="-342900" lvl="0" marL="457200" rtl="0" algn="l">
              <a:spcBef>
                <a:spcPts val="0"/>
              </a:spcBef>
              <a:spcAft>
                <a:spcPts val="0"/>
              </a:spcAft>
              <a:buSzPts val="1800"/>
              <a:buChar char="●"/>
            </a:pPr>
            <a:r>
              <a:rPr lang="id"/>
              <a:t>Action updateTodo({id, name}) untuk mengupdate todo</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src/useTodoList.js</a:t>
            </a:r>
            <a:endParaRPr/>
          </a:p>
        </p:txBody>
      </p:sp>
      <p:pic>
        <p:nvPicPr>
          <p:cNvPr id="426" name="Google Shape;426;p79"/>
          <p:cNvPicPr preferRelativeResize="0"/>
          <p:nvPr/>
        </p:nvPicPr>
        <p:blipFill>
          <a:blip r:embed="rId3">
            <a:alphaModFix/>
          </a:blip>
          <a:stretch>
            <a:fillRect/>
          </a:stretch>
        </p:blipFill>
        <p:spPr>
          <a:xfrm>
            <a:off x="152400" y="1170125"/>
            <a:ext cx="4077725" cy="2216300"/>
          </a:xfrm>
          <a:prstGeom prst="rect">
            <a:avLst/>
          </a:prstGeom>
          <a:noFill/>
          <a:ln>
            <a:noFill/>
          </a:ln>
        </p:spPr>
      </p:pic>
      <p:pic>
        <p:nvPicPr>
          <p:cNvPr id="427" name="Google Shape;427;p79"/>
          <p:cNvPicPr preferRelativeResize="0"/>
          <p:nvPr/>
        </p:nvPicPr>
        <p:blipFill>
          <a:blip r:embed="rId4">
            <a:alphaModFix/>
          </a:blip>
          <a:stretch>
            <a:fillRect/>
          </a:stretch>
        </p:blipFill>
        <p:spPr>
          <a:xfrm>
            <a:off x="4382525" y="1170125"/>
            <a:ext cx="4609075" cy="2815783"/>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8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Selector untuk TodoList di Store</a:t>
            </a:r>
            <a:endParaRPr/>
          </a:p>
        </p:txBody>
      </p:sp>
      <p:sp>
        <p:nvSpPr>
          <p:cNvPr id="433" name="Google Shape;433;p8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Selanjutnya, kita akan tambahkan Selector ke useTodoList</a:t>
            </a:r>
            <a:endParaRPr/>
          </a:p>
          <a:p>
            <a:pPr indent="-342900" lvl="0" marL="457200" rtl="0" algn="l">
              <a:spcBef>
                <a:spcPts val="0"/>
              </a:spcBef>
              <a:spcAft>
                <a:spcPts val="0"/>
              </a:spcAft>
              <a:buSzPts val="1800"/>
              <a:buChar char="●"/>
            </a:pPr>
            <a:r>
              <a:rPr lang="id"/>
              <a:t>Selector getTodo(id) untuk mendapatkan todo</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src/useTodoList.js</a:t>
            </a:r>
            <a:endParaRPr/>
          </a:p>
        </p:txBody>
      </p:sp>
      <p:pic>
        <p:nvPicPr>
          <p:cNvPr id="439" name="Google Shape;439;p81"/>
          <p:cNvPicPr preferRelativeResize="0"/>
          <p:nvPr/>
        </p:nvPicPr>
        <p:blipFill>
          <a:blip r:embed="rId3">
            <a:alphaModFix/>
          </a:blip>
          <a:stretch>
            <a:fillRect/>
          </a:stretch>
        </p:blipFill>
        <p:spPr>
          <a:xfrm>
            <a:off x="152400" y="1170125"/>
            <a:ext cx="5591175" cy="332422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3" name="Shape 443"/>
        <p:cNvGrpSpPr/>
        <p:nvPr/>
      </p:nvGrpSpPr>
      <p:grpSpPr>
        <a:xfrm>
          <a:off x="0" y="0"/>
          <a:ext cx="0" cy="0"/>
          <a:chOff x="0" y="0"/>
          <a:chExt cx="0" cy="0"/>
        </a:xfrm>
      </p:grpSpPr>
      <p:sp>
        <p:nvSpPr>
          <p:cNvPr id="444" name="Google Shape;444;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Komponen AddTodo</a:t>
            </a:r>
            <a:endParaRPr/>
          </a:p>
        </p:txBody>
      </p:sp>
      <p:sp>
        <p:nvSpPr>
          <p:cNvPr id="445" name="Google Shape;445;p8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buat komponen untuk AddTodo</a:t>
            </a:r>
            <a:endParaRPr/>
          </a:p>
          <a:p>
            <a:pPr indent="-342900" lvl="0" marL="457200" rtl="0" algn="l">
              <a:spcBef>
                <a:spcPts val="0"/>
              </a:spcBef>
              <a:spcAft>
                <a:spcPts val="0"/>
              </a:spcAft>
              <a:buSzPts val="1800"/>
              <a:buChar char="●"/>
            </a:pPr>
            <a:r>
              <a:rPr lang="id"/>
              <a:t>Komponen ini digunakan untuk menambah data todo ke useTodoList</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src/AddTodo.jsx</a:t>
            </a:r>
            <a:endParaRPr/>
          </a:p>
        </p:txBody>
      </p:sp>
      <p:pic>
        <p:nvPicPr>
          <p:cNvPr id="451" name="Google Shape;451;p83"/>
          <p:cNvPicPr preferRelativeResize="0"/>
          <p:nvPr/>
        </p:nvPicPr>
        <p:blipFill>
          <a:blip r:embed="rId3">
            <a:alphaModFix/>
          </a:blip>
          <a:stretch>
            <a:fillRect/>
          </a:stretch>
        </p:blipFill>
        <p:spPr>
          <a:xfrm>
            <a:off x="152400" y="1170125"/>
            <a:ext cx="4106825" cy="2563800"/>
          </a:xfrm>
          <a:prstGeom prst="rect">
            <a:avLst/>
          </a:prstGeom>
          <a:noFill/>
          <a:ln>
            <a:noFill/>
          </a:ln>
        </p:spPr>
      </p:pic>
      <p:pic>
        <p:nvPicPr>
          <p:cNvPr id="452" name="Google Shape;452;p83"/>
          <p:cNvPicPr preferRelativeResize="0"/>
          <p:nvPr/>
        </p:nvPicPr>
        <p:blipFill>
          <a:blip r:embed="rId4">
            <a:alphaModFix/>
          </a:blip>
          <a:stretch>
            <a:fillRect/>
          </a:stretch>
        </p:blipFill>
        <p:spPr>
          <a:xfrm>
            <a:off x="4411625" y="1170125"/>
            <a:ext cx="4579974" cy="2864399"/>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Global State Management</a:t>
            </a:r>
            <a:endParaRPr/>
          </a:p>
        </p:txBody>
      </p:sp>
      <p:sp>
        <p:nvSpPr>
          <p:cNvPr id="140" name="Google Shape;140;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Sebelumnya, kita sudah belajar tentang State Management di React, untuk manajemen data di dalam komponen</a:t>
            </a:r>
            <a:endParaRPr/>
          </a:p>
          <a:p>
            <a:pPr indent="-342900" lvl="0" marL="457200" rtl="0" algn="l">
              <a:spcBef>
                <a:spcPts val="0"/>
              </a:spcBef>
              <a:spcAft>
                <a:spcPts val="0"/>
              </a:spcAft>
              <a:buSzPts val="1800"/>
              <a:buChar char="●"/>
            </a:pPr>
            <a:r>
              <a:rPr lang="id"/>
              <a:t>Kita juga sudah belajar tentang Context, yang digunakan untuk manajemen data dari komponen parent ke child</a:t>
            </a:r>
            <a:endParaRPr/>
          </a:p>
          <a:p>
            <a:pPr indent="-342900" lvl="0" marL="457200" rtl="0" algn="l">
              <a:spcBef>
                <a:spcPts val="0"/>
              </a:spcBef>
              <a:spcAft>
                <a:spcPts val="0"/>
              </a:spcAft>
              <a:buSzPts val="1800"/>
              <a:buChar char="●"/>
            </a:pPr>
            <a:r>
              <a:rPr lang="id"/>
              <a:t>Lantas bagaimana jika kita ada kebutuhan membuat data (state) yang memang ingin bisa diakses secara global? Yang artinya bisa diakses dari manapun, komponen manapun, bahkan jika berbeda parent sama sekali. Layaknya Global State Management</a:t>
            </a:r>
            <a:endParaRPr/>
          </a:p>
          <a:p>
            <a:pPr indent="-342900" lvl="0" marL="457200" rtl="0" algn="l">
              <a:spcBef>
                <a:spcPts val="0"/>
              </a:spcBef>
              <a:spcAft>
                <a:spcPts val="0"/>
              </a:spcAft>
              <a:buSzPts val="1800"/>
              <a:buChar char="●"/>
            </a:pPr>
            <a:r>
              <a:rPr lang="id"/>
              <a:t>Jawabannya, kita butuh bantuan sebuah tempat untuk menyimpan State tersebut, atau kita sebut Store</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6" name="Shape 456"/>
        <p:cNvGrpSpPr/>
        <p:nvPr/>
      </p:nvGrpSpPr>
      <p:grpSpPr>
        <a:xfrm>
          <a:off x="0" y="0"/>
          <a:ext cx="0" cy="0"/>
          <a:chOff x="0" y="0"/>
          <a:chExt cx="0" cy="0"/>
        </a:xfrm>
      </p:grpSpPr>
      <p:sp>
        <p:nvSpPr>
          <p:cNvPr id="457" name="Google Shape;457;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Komponen UpdateTodo</a:t>
            </a:r>
            <a:endParaRPr/>
          </a:p>
        </p:txBody>
      </p:sp>
      <p:sp>
        <p:nvSpPr>
          <p:cNvPr id="458" name="Google Shape;458;p8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buat komponen untuk UpdateTodo</a:t>
            </a:r>
            <a:endParaRPr/>
          </a:p>
          <a:p>
            <a:pPr indent="-342900" lvl="0" marL="457200" rtl="0" algn="l">
              <a:spcBef>
                <a:spcPts val="0"/>
              </a:spcBef>
              <a:spcAft>
                <a:spcPts val="0"/>
              </a:spcAft>
              <a:buSzPts val="1800"/>
              <a:buChar char="●"/>
            </a:pPr>
            <a:r>
              <a:rPr lang="id"/>
              <a:t>Komponen ini digunakan untuk mengubah data todo ke useTodoList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src/UpdateTodo.jsx</a:t>
            </a:r>
            <a:endParaRPr/>
          </a:p>
        </p:txBody>
      </p:sp>
      <p:pic>
        <p:nvPicPr>
          <p:cNvPr id="464" name="Google Shape;464;p85"/>
          <p:cNvPicPr preferRelativeResize="0"/>
          <p:nvPr/>
        </p:nvPicPr>
        <p:blipFill>
          <a:blip r:embed="rId3">
            <a:alphaModFix/>
          </a:blip>
          <a:stretch>
            <a:fillRect/>
          </a:stretch>
        </p:blipFill>
        <p:spPr>
          <a:xfrm>
            <a:off x="152400" y="1170125"/>
            <a:ext cx="4279625" cy="2747750"/>
          </a:xfrm>
          <a:prstGeom prst="rect">
            <a:avLst/>
          </a:prstGeom>
          <a:noFill/>
          <a:ln>
            <a:noFill/>
          </a:ln>
        </p:spPr>
      </p:pic>
      <p:pic>
        <p:nvPicPr>
          <p:cNvPr id="465" name="Google Shape;465;p85"/>
          <p:cNvPicPr preferRelativeResize="0"/>
          <p:nvPr/>
        </p:nvPicPr>
        <p:blipFill>
          <a:blip r:embed="rId4">
            <a:alphaModFix/>
          </a:blip>
          <a:stretch>
            <a:fillRect/>
          </a:stretch>
        </p:blipFill>
        <p:spPr>
          <a:xfrm>
            <a:off x="4584425" y="1170125"/>
            <a:ext cx="4407175" cy="2426205"/>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Buat Komponen ListTodo</a:t>
            </a:r>
            <a:endParaRPr/>
          </a:p>
        </p:txBody>
      </p:sp>
      <p:sp>
        <p:nvSpPr>
          <p:cNvPr id="471" name="Google Shape;471;p8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Kita akan membuat komponen ListTodo</a:t>
            </a:r>
            <a:endParaRPr/>
          </a:p>
          <a:p>
            <a:pPr indent="-342900" lvl="0" marL="457200" rtl="0" algn="l">
              <a:spcBef>
                <a:spcPts val="0"/>
              </a:spcBef>
              <a:spcAft>
                <a:spcPts val="0"/>
              </a:spcAft>
              <a:buSzPts val="1800"/>
              <a:buChar char="●"/>
            </a:pPr>
            <a:r>
              <a:rPr lang="id"/>
              <a:t>Komponen ini digunakan untuk menampilkan daftar todo, link menuju add todo, action untuk edit todo dan hapus todo</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8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src/ListTodo.jsx</a:t>
            </a:r>
            <a:endParaRPr/>
          </a:p>
        </p:txBody>
      </p:sp>
      <p:pic>
        <p:nvPicPr>
          <p:cNvPr id="477" name="Google Shape;477;p87"/>
          <p:cNvPicPr preferRelativeResize="0"/>
          <p:nvPr/>
        </p:nvPicPr>
        <p:blipFill>
          <a:blip r:embed="rId3">
            <a:alphaModFix/>
          </a:blip>
          <a:stretch>
            <a:fillRect/>
          </a:stretch>
        </p:blipFill>
        <p:spPr>
          <a:xfrm>
            <a:off x="152400" y="1170125"/>
            <a:ext cx="4280543" cy="3820976"/>
          </a:xfrm>
          <a:prstGeom prst="rect">
            <a:avLst/>
          </a:prstGeom>
          <a:noFill/>
          <a:ln>
            <a:noFill/>
          </a:ln>
        </p:spPr>
      </p:pic>
      <p:pic>
        <p:nvPicPr>
          <p:cNvPr id="478" name="Google Shape;478;p87"/>
          <p:cNvPicPr preferRelativeResize="0"/>
          <p:nvPr/>
        </p:nvPicPr>
        <p:blipFill>
          <a:blip r:embed="rId4">
            <a:alphaModFix/>
          </a:blip>
          <a:stretch>
            <a:fillRect/>
          </a:stretch>
        </p:blipFill>
        <p:spPr>
          <a:xfrm>
            <a:off x="4585343" y="1170125"/>
            <a:ext cx="4406257" cy="2646323"/>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Tambahkan Routing</a:t>
            </a:r>
            <a:endParaRPr/>
          </a:p>
        </p:txBody>
      </p:sp>
      <p:sp>
        <p:nvSpPr>
          <p:cNvPr id="484" name="Google Shape;484;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Terakhir, kita tambahkan routing untuk aplikasi TodoList yang sudah kita buat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src/main.js</a:t>
            </a:r>
            <a:endParaRPr/>
          </a:p>
        </p:txBody>
      </p:sp>
      <p:pic>
        <p:nvPicPr>
          <p:cNvPr id="490" name="Google Shape;490;p89"/>
          <p:cNvPicPr preferRelativeResize="0"/>
          <p:nvPr/>
        </p:nvPicPr>
        <p:blipFill>
          <a:blip r:embed="rId3">
            <a:alphaModFix/>
          </a:blip>
          <a:stretch>
            <a:fillRect/>
          </a:stretch>
        </p:blipFill>
        <p:spPr>
          <a:xfrm>
            <a:off x="152400" y="1170125"/>
            <a:ext cx="4220151" cy="2475200"/>
          </a:xfrm>
          <a:prstGeom prst="rect">
            <a:avLst/>
          </a:prstGeom>
          <a:noFill/>
          <a:ln>
            <a:noFill/>
          </a:ln>
        </p:spPr>
      </p:pic>
      <p:pic>
        <p:nvPicPr>
          <p:cNvPr id="491" name="Google Shape;491;p89"/>
          <p:cNvPicPr preferRelativeResize="0"/>
          <p:nvPr/>
        </p:nvPicPr>
        <p:blipFill>
          <a:blip r:embed="rId4">
            <a:alphaModFix/>
          </a:blip>
          <a:stretch>
            <a:fillRect/>
          </a:stretch>
        </p:blipFill>
        <p:spPr>
          <a:xfrm>
            <a:off x="4524951" y="1170125"/>
            <a:ext cx="4466649" cy="3286178"/>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90"/>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9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Materi Selanjutnya</a:t>
            </a:r>
            <a:endParaRPr/>
          </a:p>
        </p:txBody>
      </p:sp>
      <p:sp>
        <p:nvSpPr>
          <p:cNvPr id="502" name="Google Shape;502;p9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Mulai membuat web frontend menggunakan ReactJS</a:t>
            </a:r>
            <a:endParaRPr/>
          </a:p>
          <a:p>
            <a:pPr indent="-342900" lvl="0" marL="457200" rtl="0" algn="l">
              <a:spcBef>
                <a:spcPts val="0"/>
              </a:spcBef>
              <a:spcAft>
                <a:spcPts val="0"/>
              </a:spcAft>
              <a:buSzPts val="1800"/>
              <a:buChar char="●"/>
            </a:pPr>
            <a:r>
              <a:rPr lang="id"/>
              <a:t>Perbanyak studi kasus menggunakan ReactJS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Redux</a:t>
            </a:r>
            <a:endParaRPr/>
          </a:p>
        </p:txBody>
      </p:sp>
      <p:sp>
        <p:nvSpPr>
          <p:cNvPr id="146" name="Google Shape;146;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id"/>
              <a:t>Redux adalah Store library untuk menyimpan State</a:t>
            </a:r>
            <a:endParaRPr/>
          </a:p>
          <a:p>
            <a:pPr indent="-342900" lvl="0" marL="457200" rtl="0" algn="l">
              <a:spcBef>
                <a:spcPts val="0"/>
              </a:spcBef>
              <a:spcAft>
                <a:spcPts val="0"/>
              </a:spcAft>
              <a:buSzPts val="1800"/>
              <a:buChar char="●"/>
            </a:pPr>
            <a:r>
              <a:rPr lang="id"/>
              <a:t>Redux membolehkan kita menyimpan state dan diakses dari komponen atau halaman manapun</a:t>
            </a:r>
            <a:endParaRPr/>
          </a:p>
          <a:p>
            <a:pPr indent="-342900" lvl="0" marL="457200" rtl="0" algn="l">
              <a:spcBef>
                <a:spcPts val="0"/>
              </a:spcBef>
              <a:spcAft>
                <a:spcPts val="0"/>
              </a:spcAft>
              <a:buSzPts val="1800"/>
              <a:buChar char="●"/>
            </a:pPr>
            <a:r>
              <a:rPr lang="id"/>
              <a:t>Ini menjadikan manajamen state di multi komponen akan jadi lebih mudah menggunakan Redux</a:t>
            </a:r>
            <a:endParaRPr/>
          </a:p>
          <a:p>
            <a:pPr indent="-342900" lvl="0" marL="457200" rtl="0" algn="l">
              <a:spcBef>
                <a:spcPts val="0"/>
              </a:spcBef>
              <a:spcAft>
                <a:spcPts val="0"/>
              </a:spcAft>
              <a:buSzPts val="1800"/>
              <a:buChar char="●"/>
            </a:pPr>
            <a:r>
              <a:rPr lang="id"/>
              <a:t>Redux adalah project opensource yang populer untuk Global State Management</a:t>
            </a:r>
            <a:endParaRPr/>
          </a:p>
          <a:p>
            <a:pPr indent="-342900" lvl="0" marL="457200" rtl="0" algn="l">
              <a:spcBef>
                <a:spcPts val="0"/>
              </a:spcBef>
              <a:spcAft>
                <a:spcPts val="0"/>
              </a:spcAft>
              <a:buSzPts val="1800"/>
              <a:buChar char="●"/>
            </a:pPr>
            <a:r>
              <a:rPr lang="id" u="sng">
                <a:solidFill>
                  <a:schemeClr val="hlink"/>
                </a:solidFill>
                <a:hlinkClick r:id="rId3"/>
              </a:rPr>
              <a:t>https://redux.js.org/</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Diagram Store</a:t>
            </a:r>
            <a:endParaRPr/>
          </a:p>
        </p:txBody>
      </p:sp>
      <p:pic>
        <p:nvPicPr>
          <p:cNvPr id="152" name="Google Shape;152;p32"/>
          <p:cNvPicPr preferRelativeResize="0"/>
          <p:nvPr/>
        </p:nvPicPr>
        <p:blipFill>
          <a:blip r:embed="rId3">
            <a:alphaModFix/>
          </a:blip>
          <a:stretch>
            <a:fillRect/>
          </a:stretch>
        </p:blipFill>
        <p:spPr>
          <a:xfrm>
            <a:off x="152400" y="1170125"/>
            <a:ext cx="7731300" cy="38209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3"/>
          <p:cNvSpPr txBox="1"/>
          <p:nvPr>
            <p:ph type="title"/>
          </p:nvPr>
        </p:nvSpPr>
        <p:spPr>
          <a:xfrm>
            <a:off x="671250" y="2141250"/>
            <a:ext cx="7852200" cy="861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id"/>
              <a:t>Membuat Project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008DAD"/>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